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929"/>
  <workbookPr defaultThemeVersion="124226"/>
  <mc:AlternateContent xmlns:mc="http://schemas.openxmlformats.org/markup-compatibility/2006">
    <mc:Choice Requires="x15">
      <x15ac:absPath xmlns:x15ac="http://schemas.microsoft.com/office/spreadsheetml/2010/11/ac" url="https://anvur365.sharepoint.com/sites/VQR-VQR2020-2024/Shared Documents/VQR 2020-2024/RAPPORTI AREA/3. Rapporti finali GEV/rapporti in revisione da noi 25 maggio/GEV8a/"/>
    </mc:Choice>
  </mc:AlternateContent>
  <xr:revisionPtr revIDLastSave="2" documentId="8_{A4F0EF5E-6C99-426A-89A2-63C3D3E95DCB}" xr6:coauthVersionLast="47" xr6:coauthVersionMax="47" xr10:uidLastSave="{90301EA0-B3FF-4F21-9ADC-66BD8A94CE97}"/>
  <bookViews>
    <workbookView xWindow="-120" yWindow="-120" windowWidth="29040" windowHeight="15720" tabRatio="944" activeTab="16" xr2:uid="{00000000-000D-0000-FFFF-FFFF00000000}"/>
  </bookViews>
  <sheets>
    <sheet name="Iniziale" sheetId="1" r:id="rId1"/>
    <sheet name="Acronimi" sheetId="2" r:id="rId2"/>
    <sheet name="Indice" sheetId="3" r:id="rId3"/>
    <sheet name="Tabella 1.1" sheetId="4" r:id="rId4"/>
    <sheet name="Tabella 1.2" sheetId="5" r:id="rId5"/>
    <sheet name="Tabella 1.3" sheetId="6" r:id="rId6"/>
    <sheet name="Tabella 1.4" sheetId="7" r:id="rId7"/>
    <sheet name="Tabella 1.5" sheetId="8" r:id="rId8"/>
    <sheet name="Tabella 1.6 (a, b)" sheetId="9" r:id="rId9"/>
    <sheet name="Tabella 2.1" sheetId="10" r:id="rId10"/>
    <sheet name="Tabella 2.2" sheetId="11" r:id="rId11"/>
    <sheet name="Tabella 2.3" sheetId="12" r:id="rId12"/>
    <sheet name="Tabella 2.4" sheetId="13" r:id="rId13"/>
    <sheet name="Tabella 2.5" sheetId="14" r:id="rId14"/>
    <sheet name="Tabella 2.6" sheetId="15" r:id="rId15"/>
    <sheet name="Tabella 2.7" sheetId="16" r:id="rId16"/>
    <sheet name="Tabella 2.8" sheetId="17" r:id="rId17"/>
    <sheet name="Tabella 2.9" sheetId="18" r:id="rId18"/>
    <sheet name="Tabella 3.1" sheetId="19" r:id="rId19"/>
    <sheet name="Tabella 3.2" sheetId="20" r:id="rId20"/>
    <sheet name="Tabella 3.3" sheetId="21" r:id="rId21"/>
    <sheet name="Tabella 3.4" sheetId="22" r:id="rId22"/>
    <sheet name="Tabella 3.5" sheetId="23" r:id="rId23"/>
    <sheet name="Tabella 3.6" sheetId="24" r:id="rId24"/>
    <sheet name="Tabella 3.7" sheetId="25" r:id="rId25"/>
    <sheet name="Tabella 3.8" sheetId="26" r:id="rId26"/>
    <sheet name="Tabella 3.9" sheetId="27" r:id="rId27"/>
    <sheet name="Tabella 3.10" sheetId="28" r:id="rId28"/>
    <sheet name="Tabella 3.11" sheetId="29" r:id="rId29"/>
    <sheet name="Tabella 3.12" sheetId="30" r:id="rId30"/>
    <sheet name="Tabella 3.13" sheetId="31" r:id="rId31"/>
    <sheet name="Tabella 3.14" sheetId="32" r:id="rId32"/>
    <sheet name="Tabella 3.15" sheetId="33" r:id="rId33"/>
    <sheet name="Tabella 3.16" sheetId="34" r:id="rId34"/>
    <sheet name="Tabella 3.17" sheetId="35" r:id="rId35"/>
    <sheet name="Tabella 3.18" sheetId="36" r:id="rId36"/>
    <sheet name="Tabella 3.19" sheetId="37" r:id="rId37"/>
    <sheet name="Tabella 3.20" sheetId="38" r:id="rId38"/>
    <sheet name="Tabella 3.21" sheetId="39" r:id="rId39"/>
    <sheet name="Tabella 4.1" sheetId="40" r:id="rId40"/>
    <sheet name="Tabella 4.2" sheetId="41" r:id="rId41"/>
    <sheet name="Tabella 4.3" sheetId="42" r:id="rId42"/>
    <sheet name="Tabella 4.4" sheetId="43" r:id="rId43"/>
    <sheet name="Tabella 4.5" sheetId="44" r:id="rId44"/>
    <sheet name="Tabella 4.6" sheetId="45" r:id="rId45"/>
    <sheet name="Tabella 4.7" sheetId="46" r:id="rId46"/>
    <sheet name="Tabella 4.8" sheetId="47" r:id="rId47"/>
    <sheet name="Tabella 4.9" sheetId="48" r:id="rId48"/>
    <sheet name="Tabella 4.10" sheetId="49" r:id="rId49"/>
    <sheet name="Tabella 4.11" sheetId="50" r:id="rId50"/>
    <sheet name="Tabella 4.12" sheetId="51" r:id="rId51"/>
    <sheet name="Tabella 5,1" sheetId="52" r:id="rId52"/>
  </sheets>
  <definedNames>
    <definedName name="_Hlk97826109" localSheetId="1">Acronimi!#REF!</definedName>
    <definedName name="_Toc351753751" localSheetId="3">'Tabella 1.1'!#REF!</definedName>
    <definedName name="_Toc351753751" localSheetId="4">'Tabella 1.2'!#REF!</definedName>
    <definedName name="_Toc351753751" localSheetId="5">'Tabella 1.3'!#REF!</definedName>
    <definedName name="_Toc351753752" localSheetId="6">'Tabella 1.4'!$A$1</definedName>
    <definedName name="_Toc359923410" localSheetId="9">'Tabella 2.1'!#REF!</definedName>
    <definedName name="_Toc360177657" localSheetId="7">'Tabella 1.5'!$A$1</definedName>
    <definedName name="_Toc99109193" localSheetId="1">Acronimi!$A$1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908" uniqueCount="604">
  <si>
    <t>Valutazione della Qualità della Ricerca 2020-2024 (VQR 2020-2024)</t>
  </si>
  <si>
    <t xml:space="preserve">             Tabelle del Rapporto Finale di Area</t>
  </si>
  <si>
    <t>Indice Tabelle</t>
  </si>
  <si>
    <t>Tabella 1.4 Composizione del Gruppo di Esperti della Valutazione.</t>
  </si>
  <si>
    <t>Tabella 1.5 Organizzazione degli esperti in SubGEV, SSD corrispondenti e distribuzione dei prodotti della ricerca gestiti</t>
  </si>
  <si>
    <t>Tabella 2.3 Distribuzione dei prodotti della ricerca conferiti per lingua di pubblicazione e SSD di afferenza del ricercatore.</t>
  </si>
  <si>
    <t>Tabella 2.4 Distribuzione dei prodotti della ricerca conferiti per tipologia, anno di pubblicazione e SSD di afferenza del ricercatore.</t>
  </si>
  <si>
    <t>Tabella 2.8 Punteggi ottenuti e distribuzione dei prodotti conferiti nelle classi di merito (Eccezionale -A; Eccellente - B; Standard -C; Rilevanza sufficiente -D; Scarsa rilevanza o non accettabile -E) per tipologia di pubblicazione.</t>
  </si>
  <si>
    <t>Tabella 2.9 Punteggi ottenuti e distribuzione dei prodotti conferiti nelle classi di merito (Eccezionale -A; Eccellente - B; Standard -C; Rilevanza sufficiente -D; Scarsa rilevanza o non accettabile -E) per SSD di afferenza del ricercatore e tipologia di pubblicazione.</t>
  </si>
  <si>
    <t>Tabella 5.1 Confronto tra i risultati delle ultime due VQR.</t>
  </si>
  <si>
    <t>Codice</t>
  </si>
  <si>
    <t>Denominazione</t>
  </si>
  <si>
    <t>CEAR-03/C</t>
  </si>
  <si>
    <t>Estimo e valutazione</t>
  </si>
  <si>
    <t>CEAR-08/A</t>
  </si>
  <si>
    <t>Architettura tecnica</t>
  </si>
  <si>
    <t>CEAR-08/B</t>
  </si>
  <si>
    <t>Produzione e gestione dell'ambiente costruito</t>
  </si>
  <si>
    <t>CEAR-08/C</t>
  </si>
  <si>
    <t>Progettazione tecnologica e ambientale dell'architettura</t>
  </si>
  <si>
    <t>CEAR-08/D</t>
  </si>
  <si>
    <t>Design</t>
  </si>
  <si>
    <t>CEAR-09/A</t>
  </si>
  <si>
    <t>Composizione architettonica e urbana</t>
  </si>
  <si>
    <t>CEAR-09/B</t>
  </si>
  <si>
    <t>Architettura del paesaggio</t>
  </si>
  <si>
    <t>CEAR-09/C</t>
  </si>
  <si>
    <t>Architettura degli interni e allestimento</t>
  </si>
  <si>
    <t>CEAR-10/A</t>
  </si>
  <si>
    <t>Disegno</t>
  </si>
  <si>
    <t>CEAR-11/A</t>
  </si>
  <si>
    <t>Storia dell'architettura</t>
  </si>
  <si>
    <t>CEAR-11/B</t>
  </si>
  <si>
    <t>Restauro dell'architettura</t>
  </si>
  <si>
    <t>CEAR-12/A</t>
  </si>
  <si>
    <t>Tecnica e pianificazione urbanistica</t>
  </si>
  <si>
    <t>CEAR-12/B</t>
  </si>
  <si>
    <t>Urbanistica</t>
  </si>
  <si>
    <t>08/CEAR-03</t>
  </si>
  <si>
    <t>INFRASTRUTTURE E SISTEMI DI TRASPORTO, ESTIMO E VALUTAZIONE</t>
  </si>
  <si>
    <t>08/CEAR-08</t>
  </si>
  <si>
    <t>DESIGN, TECNOLOGIA DELL'ARCHITETTURA, ARCHITETTURA TECNICA E GESTIONE DELL'AMBIENTE COSTRUITO</t>
  </si>
  <si>
    <t>08/CEAR-09</t>
  </si>
  <si>
    <t>PROGETTAZIONE ARCHITETTONICA</t>
  </si>
  <si>
    <t>08/CEAR-10</t>
  </si>
  <si>
    <t>DISEGNO</t>
  </si>
  <si>
    <t>08/CEAR-11</t>
  </si>
  <si>
    <t>RESTAURO E STORIA DELL'ARCHITETTURA</t>
  </si>
  <si>
    <t>08/CEAR-12</t>
  </si>
  <si>
    <t>PIANIFICAZIONE E PROGETTAZIONE URBANISTICA E TERRITORIALE</t>
  </si>
  <si>
    <t>SH1_8</t>
  </si>
  <si>
    <t>Econometrics, game theory, decision theory</t>
  </si>
  <si>
    <t>SH1_11</t>
  </si>
  <si>
    <t>Innovation, research &amp; development, entrepreneurship</t>
  </si>
  <si>
    <t>SH1_3</t>
  </si>
  <si>
    <t>Development economics political economics</t>
  </si>
  <si>
    <t>SH1_15</t>
  </si>
  <si>
    <t>Marketing, consumer behaviour</t>
  </si>
  <si>
    <t>SH2_1</t>
  </si>
  <si>
    <t>Political systems, governance</t>
  </si>
  <si>
    <t>SH3_4</t>
  </si>
  <si>
    <t>Social integration, exclusion, prosocial behaviour</t>
  </si>
  <si>
    <t>SH3_7</t>
  </si>
  <si>
    <t>Social policies, welfare, work and employment</t>
  </si>
  <si>
    <t>SH3_9</t>
  </si>
  <si>
    <t>Social aspects of teaching and learning, curriculum studies, education and educational policies</t>
  </si>
  <si>
    <t>SH3_10</t>
  </si>
  <si>
    <t>Communication and information, networks, media</t>
  </si>
  <si>
    <t>SH3_1</t>
  </si>
  <si>
    <t>Social structure, social mobility, social innovation</t>
  </si>
  <si>
    <t>SH3_5</t>
  </si>
  <si>
    <t>Social attitudes and beliefs</t>
  </si>
  <si>
    <t>SH3_11</t>
  </si>
  <si>
    <t>Digital social research</t>
  </si>
  <si>
    <t>SH5_11</t>
  </si>
  <si>
    <t>Digital humanities; digital approaches to literary studies and philosophy</t>
  </si>
  <si>
    <t>SH6_7</t>
  </si>
  <si>
    <t>Historiography, theory and methods of history, including the analysis of digital data</t>
  </si>
  <si>
    <t>SH6_14</t>
  </si>
  <si>
    <t>History of science and technologies, environmental history</t>
  </si>
  <si>
    <t>SH6_6</t>
  </si>
  <si>
    <t>Digital, computational, virtual and geospatial archaeologies</t>
  </si>
  <si>
    <t>SH6_13  </t>
  </si>
  <si>
    <t>Cultural history, intellectual history </t>
  </si>
  <si>
    <t>SH7_5</t>
  </si>
  <si>
    <t>Sustainability sciences, environment and resources, ecosystem services</t>
  </si>
  <si>
    <t>SH7_6</t>
  </si>
  <si>
    <t>Environmental and climate change, societal impact and policy</t>
  </si>
  <si>
    <t>SH7_9</t>
  </si>
  <si>
    <t>Energy, transportation and mobility</t>
  </si>
  <si>
    <t>SH7_7</t>
  </si>
  <si>
    <t>Cities; urban, regional and rural studies</t>
  </si>
  <si>
    <t>SH7_8</t>
  </si>
  <si>
    <t>Land use and planning</t>
  </si>
  <si>
    <t>SH7_1</t>
  </si>
  <si>
    <t>Human, economic and social geography</t>
  </si>
  <si>
    <t>SH7_10</t>
  </si>
  <si>
    <t>GIS, spatial analysis; digital geography</t>
  </si>
  <si>
    <t>SH7_4</t>
  </si>
  <si>
    <t>Social aspects of health, ageing and society</t>
  </si>
  <si>
    <t>SH8_8</t>
  </si>
  <si>
    <t>Visual and performing arts, screen, arts-based research</t>
  </si>
  <si>
    <t>SH8_5</t>
  </si>
  <si>
    <t>History of art and of architecture</t>
  </si>
  <si>
    <t>SH8_4</t>
  </si>
  <si>
    <t>Museums, exhibitions, conservation and restoration</t>
  </si>
  <si>
    <t>SH8_3</t>
  </si>
  <si>
    <t>Cultural studies and theory, cultural identities and memories, cultural heritage</t>
  </si>
  <si>
    <t>SH8_1  </t>
  </si>
  <si>
    <t>Kinship; diversity and identities, gender, interethnic relations </t>
  </si>
  <si>
    <t>SH8_9</t>
  </si>
  <si>
    <t>Digital approaches to anthropology, cultural studies and art</t>
  </si>
  <si>
    <t>SH8_6</t>
  </si>
  <si>
    <t>Architecture, design, craft, creative industries</t>
  </si>
  <si>
    <t>PE6_8</t>
  </si>
  <si>
    <t>Computer graphics, computer vision, multimedia, computer games</t>
  </si>
  <si>
    <t>PE6_9</t>
  </si>
  <si>
    <t>Human computer interaction and interface, visualisation</t>
  </si>
  <si>
    <t>PE8_3</t>
  </si>
  <si>
    <t>Civil engineering, architecture, offshore construction, lightweight construction, geotechnics</t>
  </si>
  <si>
    <t>PE8_9</t>
  </si>
  <si>
    <t>Production technology, process engineering</t>
  </si>
  <si>
    <t>PE8_10</t>
  </si>
  <si>
    <t>Manufacturing engineering and industrial design</t>
  </si>
  <si>
    <t>PE8_11</t>
  </si>
  <si>
    <t>Environmental engineering, e.g. sustainable design, waste and water treatment, recycling, regeneration or recovery of compounds, carbon capture &amp; storage</t>
  </si>
  <si>
    <t>PE10_3</t>
  </si>
  <si>
    <t>Climatology and climate change</t>
  </si>
  <si>
    <t>PE10_17</t>
  </si>
  <si>
    <t>Hydrology, hydrogeology, engineering and environmental geology, water and soil pollution</t>
  </si>
  <si>
    <t>LS8_1</t>
  </si>
  <si>
    <t>Ecosystem and community ecology, macroecology</t>
  </si>
  <si>
    <t>LS8_2</t>
  </si>
  <si>
    <t>Biodiversity</t>
  </si>
  <si>
    <t>Cognome e nome</t>
  </si>
  <si>
    <t>Affiliazione</t>
  </si>
  <si>
    <t>Maria Rita PINTO
Coordinatrice</t>
  </si>
  <si>
    <t>Università degli Studi di Napoli Federico II</t>
  </si>
  <si>
    <t>Maria ARGENTI
Coordinatrice sub-GEV</t>
  </si>
  <si>
    <t>Università degli Studi di ROMA "La Sapienza"</t>
  </si>
  <si>
    <t>Paola BARBERA
Vice coordinatrice, Coordinatrice sub-GEV</t>
  </si>
  <si>
    <t>Università degli Studi di CATANIA</t>
  </si>
  <si>
    <t>Giovanni CAUDO
Coordinatore sub-GEV</t>
  </si>
  <si>
    <t>Università degli Studi ROMA Tre</t>
  </si>
  <si>
    <t>Simona COLAJANNI</t>
  </si>
  <si>
    <t>Università degli Studi di PALERMO</t>
  </si>
  <si>
    <t>Luisa Maria Virginia COLLINA*</t>
  </si>
  <si>
    <t>Politecnico di MILANO</t>
  </si>
  <si>
    <t>Maria Grazia D'AMELIO</t>
  </si>
  <si>
    <t>Università degli Studi di ROMA "Tor Vergata"</t>
  </si>
  <si>
    <t>Adriano DESSI'</t>
  </si>
  <si>
    <t>Università degli Studi di CAGLIARI</t>
  </si>
  <si>
    <t>Giuseppe Martino DI GIUDA*</t>
  </si>
  <si>
    <t>Università di Torino</t>
  </si>
  <si>
    <t>Gabriella ESPOSITO</t>
  </si>
  <si>
    <t>Consiglio Nazionale delle Ricerche</t>
  </si>
  <si>
    <t>Immacolata Concezione FORINO</t>
  </si>
  <si>
    <t>Fabrizia IPPOLITO</t>
  </si>
  <si>
    <t>Università degli Studi della Campania "Luigi Vanvitelli"</t>
  </si>
  <si>
    <t>Santi Daniele LA ROSA</t>
  </si>
  <si>
    <t>Sandro PARRINELLO</t>
  </si>
  <si>
    <t>Università degli Studi di FIRENZE</t>
  </si>
  <si>
    <t>Amina PERENO</t>
  </si>
  <si>
    <t>Politecnico di TORINO</t>
  </si>
  <si>
    <t>Davide PISU</t>
  </si>
  <si>
    <t>University of Hertfordshire</t>
  </si>
  <si>
    <t>Daniele RONSIVALLE</t>
  </si>
  <si>
    <t>Francesco TAJANI</t>
  </si>
  <si>
    <t>Emanuele ZAMPERINI</t>
  </si>
  <si>
    <t>Luca ZECCHIN</t>
  </si>
  <si>
    <t>Università degli Studi di UDINE</t>
  </si>
  <si>
    <t>Paola BERTOLA **</t>
  </si>
  <si>
    <t>Manuel GAUSA NAVARRO**</t>
  </si>
  <si>
    <t>Università degli Studi di GENOVA</t>
  </si>
  <si>
    <t>Silvia MASTROLEMBO VENTURA**</t>
  </si>
  <si>
    <t>Università degli Studi di BRESCIA</t>
  </si>
  <si>
    <t>SSD</t>
  </si>
  <si>
    <t>Sub-Gev</t>
  </si>
  <si>
    <t>Prodotti gestiti</t>
  </si>
  <si>
    <t>Maria ARGENTI</t>
  </si>
  <si>
    <t xml:space="preserve">sub-GEV 1  </t>
  </si>
  <si>
    <t>Luisa Maria Virginia COLLINA</t>
  </si>
  <si>
    <t>Giuseppe Martino DI GIUDA</t>
  </si>
  <si>
    <t>Paola BARBERA</t>
  </si>
  <si>
    <t>sub-GEV 2</t>
  </si>
  <si>
    <t>Maria Rita PINTO</t>
  </si>
  <si>
    <t>Giovanni CAUDO</t>
  </si>
  <si>
    <t>sub-GEV 3</t>
  </si>
  <si>
    <t xml:space="preserve">SSD_ric </t>
  </si>
  <si>
    <t>SSD_ric
(precedente)</t>
  </si>
  <si>
    <t xml:space="preserve">Totale ric 
VQR 2004/2010 </t>
  </si>
  <si>
    <t xml:space="preserve">Totale ric 
VQR 2011/2014 </t>
  </si>
  <si>
    <t xml:space="preserve">Totale ric  
VQR 2015/2019 </t>
  </si>
  <si>
    <t>Totale ric  
VQR 2020/2024</t>
  </si>
  <si>
    <t>Istituzione</t>
  </si>
  <si>
    <t>Dipartimento</t>
  </si>
  <si>
    <t>Totale complessivo</t>
  </si>
  <si>
    <t xml:space="preserve">ICAR/10 </t>
  </si>
  <si>
    <t>Bari</t>
  </si>
  <si>
    <t>Ricerca e Innovazione Umanistica</t>
  </si>
  <si>
    <t xml:space="preserve">ICAR/11 </t>
  </si>
  <si>
    <t>Bari Politecnico</t>
  </si>
  <si>
    <t>Dipartimento di Architettura, Costruzione e Design</t>
  </si>
  <si>
    <t xml:space="preserve">ICAR/12 </t>
  </si>
  <si>
    <t>Dipartimento di Ingegneria Civile, Ambientale, del Territorio, Edile e di Chimica</t>
  </si>
  <si>
    <t xml:space="preserve">ICAR/13 </t>
  </si>
  <si>
    <t>Basilicata</t>
  </si>
  <si>
    <t>Ingegneria</t>
  </si>
  <si>
    <t xml:space="preserve">ICAR/14 </t>
  </si>
  <si>
    <t>Innovazione Umanistica, Scientifica e Sociale</t>
  </si>
  <si>
    <t xml:space="preserve">ICAR/15 </t>
  </si>
  <si>
    <t>Bergamo</t>
  </si>
  <si>
    <t>Ingegneria e Scienze Applicate</t>
  </si>
  <si>
    <t xml:space="preserve">ICAR/16 </t>
  </si>
  <si>
    <t>Bologna</t>
  </si>
  <si>
    <t>Architettura</t>
  </si>
  <si>
    <t xml:space="preserve">ICAR/17 </t>
  </si>
  <si>
    <t>Beni Culturali</t>
  </si>
  <si>
    <t xml:space="preserve">ICAR/18 </t>
  </si>
  <si>
    <t>delle Arti</t>
  </si>
  <si>
    <t xml:space="preserve">ICAR/19 </t>
  </si>
  <si>
    <t>Storia Culture Civiltà</t>
  </si>
  <si>
    <t xml:space="preserve">ICAR/20 </t>
  </si>
  <si>
    <t>Bolzano</t>
  </si>
  <si>
    <t>Facoltà di DESIGN e ARTI</t>
  </si>
  <si>
    <t xml:space="preserve">ICAR/21 </t>
  </si>
  <si>
    <t>Facoltà di SCIENZE della FORMAZIONE</t>
  </si>
  <si>
    <t xml:space="preserve">ICAR/22 </t>
  </si>
  <si>
    <t>Bra - Scienze Gastronomiche</t>
  </si>
  <si>
    <t>Facoltà di SCIENZE GASTRONOMICHE</t>
  </si>
  <si>
    <t xml:space="preserve">Totale </t>
  </si>
  <si>
    <t>Brescia</t>
  </si>
  <si>
    <t>INGEGNERIA CIVILE, ARCHITETTURA, TERRITORIO, AMBIENTE E  DI MATEMATICA</t>
  </si>
  <si>
    <t>Cagliari</t>
  </si>
  <si>
    <t>Ingegneria Civile, Ambientale e Architettura</t>
  </si>
  <si>
    <t>Lettere, Lingue e Beni Culturali</t>
  </si>
  <si>
    <t>Calabria</t>
  </si>
  <si>
    <t>Ingegneria Civile - DInCi</t>
  </si>
  <si>
    <t>Ingegneria dell’Ambiente -  DIAm</t>
  </si>
  <si>
    <t>Camerino</t>
  </si>
  <si>
    <t>SCUOLA DI ARCHITETTURA E DESIGN</t>
  </si>
  <si>
    <t>SCUOLA DI SCIENZE E TECNOLOGIE</t>
  </si>
  <si>
    <t>Casamassima LUM</t>
  </si>
  <si>
    <t>Dipartimento di Ingegneria</t>
  </si>
  <si>
    <t>Cassino</t>
  </si>
  <si>
    <t>Ingegneria Civile e Meccanica</t>
  </si>
  <si>
    <t>Lettere e filosofia</t>
  </si>
  <si>
    <t>Catania</t>
  </si>
  <si>
    <t>Agricoltura, Alimentazione e Ambiente (Di3A)</t>
  </si>
  <si>
    <t>Ingegneria civile e architettura (DICAR)</t>
  </si>
  <si>
    <t>Scienze Umanistiche</t>
  </si>
  <si>
    <t>Chieti e Pescara</t>
  </si>
  <si>
    <t>Ingegneria e geologia</t>
  </si>
  <si>
    <t>CNR</t>
  </si>
  <si>
    <t>Istituto di geologia ambientale e geoingegneria</t>
  </si>
  <si>
    <t>Istituto di metodologie per l'analisi ambientale</t>
  </si>
  <si>
    <t>Istituto di Ricerca su Innovazione e Servizi per lo Sviluppo</t>
  </si>
  <si>
    <t>Istituto di scienza dell'alimentazione</t>
  </si>
  <si>
    <t>Istituto di Scienze del Patrimonio Culturale</t>
  </si>
  <si>
    <t>Istituto di Sistemi e Tecnologie Industriali Intelligenti per il Manifatturiero Avanzato</t>
  </si>
  <si>
    <t>Enna Kore</t>
  </si>
  <si>
    <t>Facoltà di INGEGNERIA e ARCHITETTURA</t>
  </si>
  <si>
    <t>Ferrara</t>
  </si>
  <si>
    <t>Scienze dell’Ambiente e della Prevenzione</t>
  </si>
  <si>
    <t>Firenze</t>
  </si>
  <si>
    <t>Architettura (DiDA)</t>
  </si>
  <si>
    <t>Ingegneria Civile e Ambientale (DICEA)</t>
  </si>
  <si>
    <t>Genova</t>
  </si>
  <si>
    <t>Architettura e design (DAD)</t>
  </si>
  <si>
    <t>Ingegneria civile,chimica e ambientale  (DICCA)</t>
  </si>
  <si>
    <t>L'Aquila</t>
  </si>
  <si>
    <t>Ingegneria civile, edile - architettura, ambientale</t>
  </si>
  <si>
    <t>Scienze umane</t>
  </si>
  <si>
    <t>Macerata</t>
  </si>
  <si>
    <t>Scienze della formazione, dei beni culturali e del turismo</t>
  </si>
  <si>
    <t>Studi umanistici - lingue, mediazione, storia, lettere, filosofia</t>
  </si>
  <si>
    <t>Marche Politecnica</t>
  </si>
  <si>
    <t>INGEGNERIA CIVILE, EDILE E ARCHITETTURA</t>
  </si>
  <si>
    <t>SCIENZE E INGEGNERIA DELLA MATERIA, DELL'AMBIENTE ED URBANISTICA</t>
  </si>
  <si>
    <t>Messina</t>
  </si>
  <si>
    <t>Milano</t>
  </si>
  <si>
    <t>Beni culturali e ambientali</t>
  </si>
  <si>
    <t>Scienze e politiche ambientali</t>
  </si>
  <si>
    <t>Milano Bocconi</t>
  </si>
  <si>
    <t>SCIENZE SOCIALI E POLITICHE</t>
  </si>
  <si>
    <t>Milano IULM</t>
  </si>
  <si>
    <t>COMUNICAZIONE, ARTI E MEDIA</t>
  </si>
  <si>
    <t>STUDI UMANISTICI</t>
  </si>
  <si>
    <t>Milano Politecnico</t>
  </si>
  <si>
    <t>Architettura e Studi Urbani</t>
  </si>
  <si>
    <t>Architettura, Ingegneria delle costruzioni e Ambiente Costruito</t>
  </si>
  <si>
    <t>Chimica, Materiali e Ingegneria Chimica "Giulio Natta"</t>
  </si>
  <si>
    <t>Ingegneria Civile e Ambientale</t>
  </si>
  <si>
    <t>Meccanica</t>
  </si>
  <si>
    <t>Molise</t>
  </si>
  <si>
    <t>Bioscienze e Territorio</t>
  </si>
  <si>
    <t>Scienze Umanistiche, Sociali e della Formazione</t>
  </si>
  <si>
    <t>Napoli Benincasa</t>
  </si>
  <si>
    <t>Napoli Federico II</t>
  </si>
  <si>
    <t>Ingegneria Civile, Edile e Ambientale</t>
  </si>
  <si>
    <t>Ingegneria Industriale</t>
  </si>
  <si>
    <t>Scienze della Terra, dell'Ambiente e delle Risorse</t>
  </si>
  <si>
    <t>Strutture per l'Ingegneria e l'Architettura</t>
  </si>
  <si>
    <t>Napoli Parthenope</t>
  </si>
  <si>
    <t>INGEGNERIA</t>
  </si>
  <si>
    <t>Napoli Pegaso</t>
  </si>
  <si>
    <t>ARCHITETTURA E DISEGNO INDUSTRIALE</t>
  </si>
  <si>
    <t>LETTERE E BENI CULTURALI (DiLBEC)</t>
  </si>
  <si>
    <t>SCIENZE POLITICHE</t>
  </si>
  <si>
    <t>Novedrate e-Campus</t>
  </si>
  <si>
    <t>Facoltà di INGEGNERIA</t>
  </si>
  <si>
    <t>Facoltà di LETTERE e FILOSOFIA</t>
  </si>
  <si>
    <t>Padova</t>
  </si>
  <si>
    <t>BENI CULTURALI: ARCHEOLOGIA, STORIA DELL'ARTE, DEL CINEMA E DELLA MUSICA (DBC)</t>
  </si>
  <si>
    <t>INGEGNERIA CIVILE, EDILE E AMBIENTALE - ICEA</t>
  </si>
  <si>
    <t>TERRITORIO E SISTEMI AGRO-FORESTALI (TESAF)</t>
  </si>
  <si>
    <t>Palermo</t>
  </si>
  <si>
    <t>Architettura (DARCH)</t>
  </si>
  <si>
    <t>Culture e società</t>
  </si>
  <si>
    <t>Scienze Agrarie, Alimentari e Forestali</t>
  </si>
  <si>
    <t>Scienze Psicologiche, Pedagogiche, dell’Esercizio Fisico e della Formazione</t>
  </si>
  <si>
    <t>Parma</t>
  </si>
  <si>
    <t>Ingegneria e Architettura</t>
  </si>
  <si>
    <t>Pavia</t>
  </si>
  <si>
    <t>INGEGNERIA CIVILE E ARCHITETTURA</t>
  </si>
  <si>
    <t>Perugia</t>
  </si>
  <si>
    <t>INGEGNERIA CIVILE ED AMBIENTALE</t>
  </si>
  <si>
    <t>Pisa</t>
  </si>
  <si>
    <t>INGEGNERIA CIVILE E INDUSTRIALE</t>
  </si>
  <si>
    <t>INGEGNERIA DELL'ENERGIA, DEI SISTEMI, DEL TERRITORIO E DELLE COSTRUZIONI</t>
  </si>
  <si>
    <t>Reggio Calabria</t>
  </si>
  <si>
    <t>Architettura e Territorio</t>
  </si>
  <si>
    <t>Ingegneria Civile, dell'Energia, dell'Ambiente e dei Materiali</t>
  </si>
  <si>
    <t>Roma La Sapienza</t>
  </si>
  <si>
    <t>Architettura e Progetto</t>
  </si>
  <si>
    <t>Ingegneria civile, edile e ambientale</t>
  </si>
  <si>
    <t>Ingegneria strutturale e geotecnica</t>
  </si>
  <si>
    <t>Pianificazione, Design, Tecnologia dell'Architettura</t>
  </si>
  <si>
    <t>Storia Antropologia Religioni Arte Spettacolo</t>
  </si>
  <si>
    <t>Storia, disegno e restauro dell’architettura</t>
  </si>
  <si>
    <t>Roma Link Campus</t>
  </si>
  <si>
    <t>SCIENZE UMANE</t>
  </si>
  <si>
    <t>Roma Marconi</t>
  </si>
  <si>
    <t>SCIENZE INGEGNERISTICHE</t>
  </si>
  <si>
    <t>Roma Mercatorum</t>
  </si>
  <si>
    <t>INGEGNERIA E SCIENZE</t>
  </si>
  <si>
    <t>Roma San Raffaele</t>
  </si>
  <si>
    <t>Dipartimento di Promozione delle Scienze Umane e della Qualità della Vita</t>
  </si>
  <si>
    <t>Roma Tor Vergata</t>
  </si>
  <si>
    <t>Ingegneria Civile e Ingegneria Informatica</t>
  </si>
  <si>
    <t>Ingegneria dell'Impresa "Mario Lucertini"</t>
  </si>
  <si>
    <t>Roma Tre</t>
  </si>
  <si>
    <t>Roma UNINETTUNO</t>
  </si>
  <si>
    <t>Facoltà di PSICOLOGIA</t>
  </si>
  <si>
    <t>Salento</t>
  </si>
  <si>
    <t>Ingegneria dell'Innovazione</t>
  </si>
  <si>
    <t>Salerno</t>
  </si>
  <si>
    <t>Ingegneria Civile</t>
  </si>
  <si>
    <t>Scienze del Patrimonio Culturale</t>
  </si>
  <si>
    <t>Sassari</t>
  </si>
  <si>
    <t>Architettura, Design e Urbanistica</t>
  </si>
  <si>
    <t>Scienze Umanistiche e Sociali</t>
  </si>
  <si>
    <t>Siena</t>
  </si>
  <si>
    <t>Scienze Sociali, Politiche e Cognitive</t>
  </si>
  <si>
    <t>Scienze Storiche e dei Beni Culturali</t>
  </si>
  <si>
    <t>Torino</t>
  </si>
  <si>
    <t>Informatica</t>
  </si>
  <si>
    <t>Lingue e letterature straniere e culture moderne</t>
  </si>
  <si>
    <t>Management "Valter Cantino"</t>
  </si>
  <si>
    <t>Studi storici</t>
  </si>
  <si>
    <t>Torino Politecnico</t>
  </si>
  <si>
    <t>ARCHITETTURA E DESIGN</t>
  </si>
  <si>
    <t>INGEGNERIA STRUTTURALE, EDILE E GEOTECNICA</t>
  </si>
  <si>
    <t>INTERATENEO DI SCIENZE, PROGETTO E POLITICHE DEL TERRITORIO</t>
  </si>
  <si>
    <t>Trento</t>
  </si>
  <si>
    <t>Ingegneria Civile, Ambientale e Meccanica</t>
  </si>
  <si>
    <t>Trieste</t>
  </si>
  <si>
    <t>Tuscia</t>
  </si>
  <si>
    <t>Economia, Ingegneria, Società e Impresa</t>
  </si>
  <si>
    <t>Innovazione nei sistemi biologici, agroalimentari e forestali</t>
  </si>
  <si>
    <t>Udine</t>
  </si>
  <si>
    <t>Politecnico di Ingegneria e Architettura</t>
  </si>
  <si>
    <t>Scienze Matematiche, Informatiche e Fisiche</t>
  </si>
  <si>
    <t>Studi Umanistici e del Patrimonio Culturale</t>
  </si>
  <si>
    <t>Urbino Carlo Bo</t>
  </si>
  <si>
    <t>Scienze Pure e Applicate (DiSPeA)</t>
  </si>
  <si>
    <t>Studi Umanistici (DISTUM)</t>
  </si>
  <si>
    <t>Venezia Cà Foscari</t>
  </si>
  <si>
    <t>Filosofia e Beni Culturali</t>
  </si>
  <si>
    <t>Studi Umanistici</t>
  </si>
  <si>
    <t>Venezia Iuav</t>
  </si>
  <si>
    <t>Culture del progetto</t>
  </si>
  <si>
    <t>Verona</t>
  </si>
  <si>
    <t>Culture e Civiltà</t>
  </si>
  <si>
    <t>Totali</t>
  </si>
  <si>
    <t>SSD GEV</t>
  </si>
  <si>
    <t># revisioni totali</t>
  </si>
  <si>
    <t># Revisioni Esterne</t>
  </si>
  <si>
    <t>% revisioni esterne su revisioni totali per SSD</t>
  </si>
  <si>
    <t>% revisioni esterne su totale revisioni esterne</t>
  </si>
  <si>
    <t>Sub-GEV 1</t>
  </si>
  <si>
    <t>Totale Sub-Gev</t>
  </si>
  <si>
    <t>Sub-GEV 2</t>
  </si>
  <si>
    <t>Sub-GEV 3</t>
  </si>
  <si>
    <t>Totale</t>
  </si>
  <si>
    <t>Macrotipologia di prodotti</t>
  </si>
  <si>
    <t>Tipologia di prodotti</t>
  </si>
  <si>
    <t>%</t>
  </si>
  <si>
    <t>Monografia scientifica</t>
  </si>
  <si>
    <t>Monografia o trattato scientifico</t>
  </si>
  <si>
    <t>Edizione critica di testi/Edizione critica di scavo</t>
  </si>
  <si>
    <t>Curatela</t>
  </si>
  <si>
    <t>Totale Macrotipologia</t>
  </si>
  <si>
    <t>Contributo in rivista</t>
  </si>
  <si>
    <t>Articolo in rivista</t>
  </si>
  <si>
    <t>Contributo in volume</t>
  </si>
  <si>
    <t>Contributo in volume (Capitolo o Saggio)</t>
  </si>
  <si>
    <t>Prefazione/Postfazione</t>
  </si>
  <si>
    <t>Voce (in dizionario o enciclopedia)</t>
  </si>
  <si>
    <t>Contributo in atto di convegno</t>
  </si>
  <si>
    <t>Contributo in Atti di convegno</t>
  </si>
  <si>
    <t>Altro</t>
  </si>
  <si>
    <t>Progetto architettonico</t>
  </si>
  <si>
    <t>Esposizione</t>
  </si>
  <si>
    <t>Mostra</t>
  </si>
  <si>
    <t>Prototipo d'arte e relativi progetti</t>
  </si>
  <si>
    <t>Software</t>
  </si>
  <si>
    <t>Brevetto</t>
  </si>
  <si>
    <t>SSD_ric</t>
  </si>
  <si>
    <t>% Inglese</t>
  </si>
  <si>
    <t>% Italiano</t>
  </si>
  <si>
    <t>% Altra lingua</t>
  </si>
  <si>
    <t># Totale prodotti</t>
  </si>
  <si>
    <t>Anno</t>
  </si>
  <si>
    <t>% Monografia scientifica</t>
  </si>
  <si>
    <t>% Contributo in rivista</t>
  </si>
  <si>
    <t>% Contributo in volume</t>
  </si>
  <si>
    <t>% Contributo in atti di Convegno</t>
  </si>
  <si>
    <t>% Altro</t>
  </si>
  <si>
    <t>% Brevetto</t>
  </si>
  <si>
    <t>Gev valutante</t>
  </si>
  <si>
    <t># Prodotti valutati</t>
  </si>
  <si>
    <t>% Prodotti valutati</t>
  </si>
  <si>
    <t>1</t>
  </si>
  <si>
    <t>4</t>
  </si>
  <si>
    <t>8a</t>
  </si>
  <si>
    <t>8b</t>
  </si>
  <si>
    <t>9</t>
  </si>
  <si>
    <t>10</t>
  </si>
  <si>
    <t>11a</t>
  </si>
  <si>
    <t>Area_ric</t>
  </si>
  <si>
    <t>2</t>
  </si>
  <si>
    <t>3</t>
  </si>
  <si>
    <t>5</t>
  </si>
  <si>
    <t>7</t>
  </si>
  <si>
    <t>13a</t>
  </si>
  <si>
    <t>13b</t>
  </si>
  <si>
    <t>Somma punteggi</t>
  </si>
  <si>
    <t># Prodotti conferiti</t>
  </si>
  <si>
    <t>Punteggio medio</t>
  </si>
  <si>
    <t>% Prodotti A</t>
  </si>
  <si>
    <t>% Prodotti B</t>
  </si>
  <si>
    <t>% Prodotti C</t>
  </si>
  <si>
    <t>% Prodotti D</t>
  </si>
  <si>
    <t>% Prodotti E</t>
  </si>
  <si>
    <t>Tipologia prodotti</t>
  </si>
  <si>
    <t xml:space="preserve">Istituzione </t>
  </si>
  <si>
    <t>Somma punteggi (v)</t>
  </si>
  <si>
    <t># Prodotti attesi (n)</t>
  </si>
  <si>
    <t>Valutazione media (I=v/n)</t>
  </si>
  <si>
    <t>(n/N) x 100</t>
  </si>
  <si>
    <t>R (profilo a)</t>
  </si>
  <si>
    <t>Pos. grad. compl.</t>
  </si>
  <si>
    <t>Num. istituzioni compl.</t>
  </si>
  <si>
    <t xml:space="preserve">Quartile </t>
  </si>
  <si>
    <t>Pos. grad. Quartile</t>
  </si>
  <si>
    <t>Num. istituzioni quartile</t>
  </si>
  <si>
    <t>IRAS1x100</t>
  </si>
  <si>
    <t>R (profilo b)</t>
  </si>
  <si>
    <t>IRAS2x100</t>
  </si>
  <si>
    <t>R (profilo a+b)</t>
  </si>
  <si>
    <t>IRAS1_2x100</t>
  </si>
  <si>
    <t>GSD_ric</t>
  </si>
  <si>
    <t>Num. dipartimenti compl.</t>
  </si>
  <si>
    <t>Num. dipartimenti quartile</t>
  </si>
  <si>
    <t>IRD1x100</t>
  </si>
  <si>
    <t>IRD2x100</t>
  </si>
  <si>
    <t>IRD1_2x100</t>
  </si>
  <si>
    <t>Dipartimento o struttura assimilata</t>
  </si>
  <si>
    <t>VQR 2015 - 2019</t>
  </si>
  <si>
    <t>VQR 2020 - 2024</t>
  </si>
  <si>
    <t>A Eccezionale</t>
  </si>
  <si>
    <t>B Eccellente</t>
  </si>
  <si>
    <t>C Standard</t>
  </si>
  <si>
    <t>D Sufficiente</t>
  </si>
  <si>
    <t xml:space="preserve">E Limitato  </t>
  </si>
  <si>
    <t>3,46%%</t>
  </si>
  <si>
    <t>Campania Vanvitelli</t>
  </si>
  <si>
    <t>Tabella 1.3 Settori European Research Council (ERC) dell'area.</t>
  </si>
  <si>
    <t>Tabella 3.1. Elenco delle università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 è definito come rapporto tra la valutazione complessiva di un’istituzione in una data area e la valutazione complessiva dell’area stessa, calcolato per il profilo dei ricercatori permanenti.</t>
  </si>
  <si>
    <t>Tabella 3.2. Elenco delle università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IRAS2 è definito come rapporto tra la valutazione complessiva di un’istituzione in una data area e la valutazione complessiva dell’area stessa, calcolato per il profilo dei ricercatori che sono stati reclutati nel periodo 2020-24.</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IRAS1_2 è definito come rapporto tra la valutazione complessiva di un’istituzione in una data area e la valutazione complessiva dell’area stessa, calcolato per l'insieme totale dei ricercatori.</t>
  </si>
  <si>
    <t xml:space="preserve">Tabella 3.4.  Elenco delle università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3.5. Elenco delle università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3.6. Elenco delle università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3.7. Elenco delle università in ordine alfabetico per tutti gli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 </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 è definito come rapporto tra la valutazione complessiva di un ente in una data area e la valutazione complessiva dell’area stessa, calcolato per il profilo dei ricercatori permanenti.</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IRAS2 è definito come rapporto tra la valutazione complessiva di un ente in una data area e la valutazione complessiva dell’area stessa, calcolato per il profilo dei ricercatori che sono stati reclutati nel periodo 2020-24.</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IRAS1_2 è definito come rapporto tra la valutazione complessiva di un ente in una data area e la valutazione complessiva dell’area stessa, calcolato per l’insieme totale dei ricercatori.</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 xml:space="preserve">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 </t>
  </si>
  <si>
    <t xml:space="preserve">Tabella 3.19. Elenco delle istituzioni volontarie che si sono sottoposte alla VQR in ordine alfabetico per il profilo a.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 xml:space="preserve">Tabella 3.20. Elenco delle istituzioni volontarie che si sono sottoposte alla VQR in ordine alfabetico per il profilo 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Tabella 3.21. Elenco delle istituzioni volontarie che si sono sottoposte alla VQR in ordine alfabetico per il profilo a+b.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 è definito come rapporto tra il punteggio complessivo raggiunto da un dipartimento in una data area e il punteggio complessivo dell’area stessa, calcolato per il profilo dei ricercatori permanenti. Come disposto dal bando, la tabella non include i dipartimenti con meno di 10 prodotti attesi nell’area.</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IRD2 è definito come rapporto tra il punteggio complessivo raggiunto da un dipartimento in una data area e il punteggio complessivo dell’area stessa, calcolato per il profilo dei ricercatori che sono stati reclutati nel periodo 2020-24. Come disposto dal bando, la tabella non include i dipartimenti con meno di 10 prodotti attesi nell’area.</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IRD2 è definito come rapporto tra il punteggio complessivo raggiunto da un dipartimento in una data area e il punteggio complessivo dell’area stessa, calcolato per il profilo dei ricercatori che sono stati reclutati nel periodo 2020-2024. Come disposto dal bando, la tabella non include i dipartimenti con meno di 10 prodotti attesi nell’area.</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1.2 Gruppi Scientifico-Disciplinari (GSD) dell'area.</t>
  </si>
  <si>
    <t>Tabella 2.7 Punteggi ottenuti e distribuzione dei prodotti conferiti nelle classi di merito (Eccezionale -A; Eccellente - B; Standard -C; Rilevanza sufficiente -D; Scarsa rilevanza o non accettabile -E) nell’area, per SSD di afferenza del ricercatore.</t>
  </si>
  <si>
    <t>Tabella 3.1 Elenco delle università in ordine alfabetico per il Profilo a. La Tabella contiene la somma dei punteggi ottenuti, il numero dei prodotti attesi, la valutazione media, l'indicatore R, la distribuzione dei prodotti nelle classi finali di merito e l’indicatore IRAS1.</t>
  </si>
  <si>
    <t>Tabella 3.2 Elenco delle università in ordine alfabetico per il Profilo b. La Tabella contiene la somma dei punteggi ottenuti, il numero dei prodotti attesi, la valutazione media, l'indicatore R, la distribuzione dei prodotti nelle classi finali di merito e l’indicatore IRAS2.</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t>
  </si>
  <si>
    <t>Tabella 3.7 Elenco delle università in ordine alfabetico per tutti gli SSD dell'area per il Profilo a. La Tabella contiene la somma dei punteggi ottenuti, il numero dei prodotti attesi, la valutazione media, l'indicatore R, la distribuzione dei prodotti nelle classi finali di merito.</t>
  </si>
  <si>
    <t>Tabella 3.4 Elenco delle università in ordine alfabetico per tutti i GSD dell'area per il Profilo a. La Tabella contiene la somma dei punteggi ottenuti, il numero dei prodotti attesi, la valutazione media, l'indicatore R, la distribuzione dei prodotti nelle classi finali di merito.</t>
  </si>
  <si>
    <t>Tabella 3.5 Elenco delle università in ordine alfabetico per tutti i GSD dell'area per il Profilo b. La Tabella contiene la somma dei punteggi ottenuti, il numero dei prodotti attesi, la valutazione media, l'indicatore R, la distribuzione dei prodotti nelle classi finali di merito.</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t>
  </si>
  <si>
    <t>Tabella 3.6 Elenco delle università in ordine alfabetico per tutti i GSD dell'area per il Profilo a+b. La Tabella contiene la somma dei punteggi ottenuti, il numero dei prodotti attesi, la valutazione media, l'indicatore R, la distribuzione dei prodotti nelle classi finali di merito.</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t>
  </si>
  <si>
    <t>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t>
  </si>
  <si>
    <t>Tabella 3.19 Elenco delle istituzioni volontarie che si sono sottoposte volontariamente alla VQR in ordine alfabetico per il Profilo a. La Tabella contiene la somma dei punteggi ottenuti, il numero dei prodotti attesi, la valutazione media, l'indicatore R, la distribuzione dei prodotti nelle classi finali di merito.</t>
  </si>
  <si>
    <t>Tabella 3.20 Elenco delle istituzioni volontarie che si sono sottoposte volontariamente alla VQR in ordine alfabetico per il Profilo b. La Tabella contiene la somma dei punteggi ottenuti, il numero dei prodotti attesi, la valutazione media, l'indicatore R, la distribuzione dei prodotti nelle classi finali di merito.</t>
  </si>
  <si>
    <t>Tabella 3.21 Elenco delle istituzioni volontarie che si sono sottoposte volontariamente alla VQR in ordine alfabetico per il Profilo a+b. La Tabella contiene la somma dei punteggi ottenuti, il numero dei prodotti attesi, la valutazione media, l'indicatore R, la distribuzione dei prodotti nelle classi finali di merito.</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 la distribuzione dei prodotti nelle classi finali di merito.</t>
  </si>
  <si>
    <t xml:space="preserve">Gruppo di Esperti della Valutazione dell’Area 8a, Architettura
</t>
  </si>
  <si>
    <r>
      <rPr>
        <b/>
        <sz val="12"/>
        <rFont val="Calibri"/>
        <family val="2"/>
        <scheme val="minor"/>
      </rPr>
      <t>PROFILI DI QUALITÀ</t>
    </r>
    <r>
      <rPr>
        <sz val="12"/>
        <rFont val="Calibri"/>
        <family val="2"/>
        <scheme val="minor"/>
      </rPr>
      <t>. Sono i profili in cui sono articolati i risultati della valutazione: a) Profilo del personale permanente; b) Profilo delle politiche di reclutamento. In particolare: 
a) Profilo del personale permanente: profilo di qualità dei prodotti dell’istituzione e distinto per area con riferimento a ciascun dipartimento o struttura assimilabile, espresso come numero e distribuzione percentuale nelle cinque categorie di cui all’articolo 7, comma 10, dei prodotti associati ai ricercatori e agli affiliati agli EPR o università che nel periodo 2020-2024 hanno prestato servizio nella stessa istituzione e con la stessa qualifica.
b) Profilo delle politiche di reclutamento: profilo di qualità dei prodotti dell’Istituzione e distinto per area con riferimento a ciascun dipartimento o struttura assimilabile, ed espresso come distribuzione percentuale nelle cinque categorie di merito dei prodotti associati ai ricercatori che, nel periodo 2020-2024, sono stati assunti dalla Istituzione o sono transitati al suo interno in una fascia o ruolo superiore.</t>
    </r>
  </si>
  <si>
    <r>
      <rPr>
        <b/>
        <sz val="12"/>
        <rFont val="Calibri"/>
        <family val="2"/>
        <scheme val="minor"/>
      </rPr>
      <t>ANVUR</t>
    </r>
    <r>
      <rPr>
        <sz val="12"/>
        <rFont val="Calibri"/>
        <family val="2"/>
        <scheme val="minor"/>
      </rPr>
      <t>. Agenzia Nazionale per la Valutazione del sistema Universitario e della Ricerca.</t>
    </r>
  </si>
  <si>
    <r>
      <rPr>
        <b/>
        <sz val="12"/>
        <rFont val="Calibri"/>
        <family val="2"/>
        <scheme val="minor"/>
      </rPr>
      <t>AREE SCIENTIFICHE</t>
    </r>
    <r>
      <rPr>
        <sz val="12"/>
        <rFont val="Calibri"/>
        <family val="2"/>
        <scheme val="minor"/>
      </rPr>
      <t>. Sono le 17 Aree scientifiche di cui all’articolo 3, comma 1 del Bando.</t>
    </r>
  </si>
  <si>
    <r>
      <rPr>
        <b/>
        <sz val="12"/>
        <rFont val="Calibri"/>
        <family val="2"/>
        <scheme val="minor"/>
      </rPr>
      <t>GEV</t>
    </r>
    <r>
      <rPr>
        <sz val="12"/>
        <rFont val="Calibri"/>
        <family val="2"/>
        <scheme val="minor"/>
      </rPr>
      <t>. Gruppi di Esperti della Valutazione: i 17 comitati di esperte ed esperti italiani e stranieri nelle discipline delle aree scientifiche che hanno curato la valutazione dei prodotti di ricerca conferiti dalle istituzioni, cui si aggiungono il GEV Attività di valorizzazione delle conoscenze e il GEV Infrastrutture di ricerca.</t>
    </r>
  </si>
  <si>
    <r>
      <rPr>
        <b/>
        <sz val="12"/>
        <rFont val="Calibri"/>
        <family val="2"/>
        <scheme val="minor"/>
      </rPr>
      <t>EPR</t>
    </r>
    <r>
      <rPr>
        <sz val="12"/>
        <rFont val="Calibri"/>
        <family val="2"/>
        <scheme val="minor"/>
      </rPr>
      <t>. Enti pubblici di ricerca vigilati dal MUR.</t>
    </r>
  </si>
  <si>
    <r>
      <rPr>
        <b/>
        <sz val="12"/>
        <rFont val="Calibri"/>
        <family val="2"/>
        <scheme val="minor"/>
      </rPr>
      <t>ISTITUZIONI</t>
    </r>
    <r>
      <rPr>
        <sz val="12"/>
        <rFont val="Calibri"/>
        <family val="2"/>
        <scheme val="minor"/>
      </rPr>
      <t>. Le istituzioni che sono valutate da ANVUR: università, enti pubblici di ricerca, istituzioni volontarie (queste ultime su loro esplicita richiesta e previa intesa con l’ANVUR, che preveda la copertura da parte delle istituzioni stesse delle spese relative alla valutazione).</t>
    </r>
  </si>
  <si>
    <r>
      <rPr>
        <b/>
        <sz val="12"/>
        <rFont val="Calibri"/>
        <family val="2"/>
        <scheme val="minor"/>
      </rPr>
      <t>GSD</t>
    </r>
    <r>
      <rPr>
        <sz val="12"/>
        <rFont val="Calibri"/>
        <family val="2"/>
        <scheme val="minor"/>
      </rPr>
      <t>. I Gruppi Scientifico-Disciplinari in cui si articolano le Aree, secondo la classificazione di cui all'Allegato A del D. M. 2 maggio 2024 n.639.</t>
    </r>
  </si>
  <si>
    <r>
      <rPr>
        <b/>
        <sz val="12"/>
        <rFont val="Calibri"/>
        <family val="2"/>
        <scheme val="minor"/>
      </rPr>
      <t>PRODOTTI ATTESI</t>
    </r>
    <r>
      <rPr>
        <sz val="12"/>
        <rFont val="Calibri"/>
        <family val="2"/>
        <scheme val="minor"/>
      </rPr>
      <t xml:space="preserve">. Il termine “prodotti attesi” assume un significato diverso a seconda che sia riferito al dipartimento e nel complesso all’intera istituzione, oppure alle aggregazioni disciplinari interne all’istituzione/dipartimento (Aree, GSD, SSD). In particolare, con il termine prodotti attesi si intende, a livello dipartimentale, la numerosità dei prodotti ottenuta moltiplicando per 2,5 il numero dei ricercatori accreditati (aggiungendo per gli enti di Ricerca un prodotto per ciascun affiliato), al netto dei ricercatori esonerati ai sensi di quanto previsto dall’art. 5, comma 7 del Bando. Si ricorda che ogni ricercatore doveva conferire tra un minimo di uno e un massimo di quattro prodotti. Nel caso di mancato conferimento di almeno un prodotto da parte di un ricercatore accreditato che non abbia usufruito di esonero, il prodotto sarà considerato come mancante, con valutazione pari a zero. Eventuali ulteriori prodotti mancanti a livello di dipartimento sono attribuiti, sentite le istituzioni interessate, al SSD (e quindi al GSD e area) che ha il maggior numero di accreditati nel dipartimento. A livello di istituzione, quindi, i prodotti attesi sono dati dalla somma dei prodotti attesi dei dipartimenti. A livello di aggregazione disciplinare (area, GSD, SSD) i prodotti attesi sono dati dal numero dei prodotti conferiti a cui si sommano eventuali prodotti mancanti sopra definiti. </t>
    </r>
  </si>
  <si>
    <r>
      <rPr>
        <b/>
        <sz val="12"/>
        <rFont val="Calibri"/>
        <family val="2"/>
        <scheme val="minor"/>
      </rPr>
      <t>PRODOTTI o PRODOTTI DI RICERCA o PROPOSTE</t>
    </r>
    <r>
      <rPr>
        <sz val="12"/>
        <rFont val="Calibri"/>
        <family val="2"/>
        <scheme val="minor"/>
      </rPr>
      <t>. Tipologie di pubblicazione descritte nell’art. 5 comma 2 del Bando (articoli, monografie, capitoli di libro, ecc.), che rappresentano l’insieme complessivo delle categorie ammissibili. Vengono conteggiati fra i prodotti anche gli eventuali duplicati.</t>
    </r>
  </si>
  <si>
    <r>
      <rPr>
        <b/>
        <sz val="12"/>
        <rFont val="Calibri"/>
        <family val="2"/>
        <scheme val="minor"/>
      </rPr>
      <t>RICERCATORI</t>
    </r>
    <r>
      <rPr>
        <sz val="12"/>
        <rFont val="Calibri"/>
        <family val="2"/>
        <scheme val="minor"/>
      </rPr>
      <t>. Il personale di ricerca affiliato alle istituzioni e che risultava in servizio alla data del 1° novembre 2024</t>
    </r>
  </si>
  <si>
    <r>
      <rPr>
        <b/>
        <sz val="12"/>
        <rFont val="Calibri"/>
        <family val="2"/>
        <scheme val="minor"/>
      </rPr>
      <t>SSD</t>
    </r>
    <r>
      <rPr>
        <sz val="12"/>
        <rFont val="Calibri"/>
        <family val="2"/>
        <scheme val="minor"/>
      </rPr>
      <t>. I Settori Scientifico-Disciplinari nei quali si articola il GSD, secondo la classificazione di cui all'Allegato A del D. M. 2 maggio 2024 n.639.</t>
    </r>
  </si>
  <si>
    <r>
      <rPr>
        <b/>
        <sz val="12"/>
        <rFont val="Calibri"/>
        <family val="2"/>
        <scheme val="minor"/>
      </rPr>
      <t>Sub-GEV/subGEV</t>
    </r>
    <r>
      <rPr>
        <sz val="12"/>
        <rFont val="Calibri"/>
        <family val="2"/>
        <scheme val="minor"/>
      </rPr>
      <t>. Sottoinsiemi omogenei dei GEV, definiti sulla base delle caratteristiche dell’area scientifica VQR</t>
    </r>
  </si>
  <si>
    <t>Tabella 1.1. Settori Scientifico-Disciplinari (SSD) dell'area.</t>
  </si>
  <si>
    <t>Tabella 1.1 Settori Scientifico-Disciplinari (SSD) dell’area.</t>
  </si>
  <si>
    <t>Tabella 2.1. Numero di revisioni effettuate dal GEV, per subGEV e SSD di valutazione.</t>
  </si>
  <si>
    <t>Tabella 2.2. Prodotti conferiti valutati dal GEV, per tipologia di pubblicazione e anno.</t>
  </si>
  <si>
    <t>Tabella 2.5 Numero e percentuale di prodotti di ricerca conferiti da ricercatori afferenti all’area e GEV che li ha valutati.</t>
  </si>
  <si>
    <t>Tabella 2.6 Numero e percentuale di prodotti di ricerca valutati dal GEV per area di afferenza del ricercatore</t>
  </si>
  <si>
    <r>
      <t>Tabella 2.7. Punteggi ottenuti e distribuzione dei prodotti conferiti nelle classi di merito (Eccezionale -A; Eccellente - B; Standard -C; Rilevanza sufficiente -D; Scarsa rilevanza o non accettabile -E) nell’area, per SSD di afferenza del ricercatore</t>
    </r>
    <r>
      <rPr>
        <b/>
        <i/>
        <sz val="10"/>
        <color theme="4"/>
        <rFont val="Calibri"/>
        <family val="2"/>
        <scheme val="minor"/>
      </rPr>
      <t xml:space="preserve"> in cui siano stati conferiti almeno 10 prodotti della ricerca</t>
    </r>
    <r>
      <rPr>
        <b/>
        <i/>
        <sz val="10"/>
        <color rgb="FF4F81BD"/>
        <rFont val="Calibri"/>
        <family val="2"/>
        <scheme val="minor"/>
      </rPr>
      <t>. Per “somma punteggi” si intende la valutazione complessiva del SSD ottenuta sommando i punteggi dei prodotti conferiti dai ricercatori afferenti al SSD.</t>
    </r>
  </si>
  <si>
    <r>
      <t>Tabella 2.8 Punteggi ottenuti e distribuzione dei prodotti conferiti nelle classi di merito (Eccezionale  -A; Eccellente - B; Standard -C; Rilevanza sufficiente -D; Scarsa rilevanza o non accettabile -E) per tipologia di pubblicazione</t>
    </r>
    <r>
      <rPr>
        <b/>
        <i/>
        <sz val="10"/>
        <color theme="4"/>
        <rFont val="Calibri"/>
        <family val="2"/>
        <scheme val="minor"/>
      </rPr>
      <t xml:space="preserve"> laddove siano stati conferiti almeno 10 prodotti della ricerca</t>
    </r>
    <r>
      <rPr>
        <b/>
        <i/>
        <sz val="10"/>
        <color rgb="FF4F81BD"/>
        <rFont val="Calibri"/>
        <family val="2"/>
        <scheme val="minor"/>
      </rPr>
      <t>. Per “somma punteggi” si intende la valutazione complessiva dei prodotti appartenenti alla tipologia indicata, ottenuta sommando i punteggi dei singoli prodotti.</t>
    </r>
  </si>
  <si>
    <t>Tabella 2.9. Punteggi ottenuti e distribuzione dei prodotti conferiti nelle classi di merito (Eccezionale  - A; Eccellente - B; Standard - C; Rilevanza sufficiente - D; Scarsa rilevanza o non accettabile - E) per SSD di afferenza del ricercatore e tipologia di pubblicazione laddove siano stati conferiti almeno 10 prodotti della ricerca. Per “somma punteggi” si intende la valutazione complessiva del SSD nella tipologia indicata, ottenuta sommando i punteggi dei prodotti presentati dai ricercatori afferenti ai SSD del gruppo.</t>
  </si>
  <si>
    <t>Glossario dei termini e abbreviazioni</t>
  </si>
  <si>
    <t>Tabella 1.2. Gruppi Scientifico-Disciplinari (GSD) dell'area.</t>
  </si>
  <si>
    <t>Tabella 1.3. Settori European Research Council (ERC) dell'area.</t>
  </si>
  <si>
    <t>Tabella 1.4. Composizione del Gruppo di Esperti della Valutazione (* componenti GEV subentrati dopo l’inizio della VQR, 
** componenti Gev sostituiti per sopravvenuta indisponibilità durante la VQR).</t>
  </si>
  <si>
    <t>Tabella 1.5. Organizzazione degli esperti in sub-GEV, SSD corrispondenti e distribuzione dei prodotti della ricerca gestiti.</t>
  </si>
  <si>
    <t xml:space="preserve">Tabella 1.6.a. Confronto del numero di ricercatori per SSD tra le ultime tre VQR </t>
  </si>
  <si>
    <t>Tabella 1.6.b. Numero di ricercatori e ricercatrici dell'area, per istituzione e dipartimento, suddivisi per SSD.</t>
  </si>
  <si>
    <t xml:space="preserve">Tabella 2.3. Distribuzione dei prodotti conferiti per lingua di pubblicazione e SSD di afferenza del ricercatore. La categoria “altra lingua” contiene i prodotti della ricerca pubblicati in lingue diverse da italiano e inglese. </t>
  </si>
  <si>
    <t>Tabella 2.4. Distribuzione dei prodotti conferiti  per tipologia, anno di pubblicazione e SSD di afferenza del ricercatore.</t>
  </si>
  <si>
    <t>Tabella 2.5. Numero e percentuale di prodotti conferiti da ricercatori afferenti all’area e GEV che li ha valutati.</t>
  </si>
  <si>
    <t>Tabella 2.6. Numero e percentuale di prodotti valutati dal GEV per area di afferenza del ricercatore.</t>
  </si>
  <si>
    <t>Tabella 1.6.a  Confronto del numero di ricercatori per SSD tra le ultime tre VQR.</t>
  </si>
  <si>
    <t>Tabella 1.6.b Numero di ricercatori e ricercatrici dell’area, per istituzione e dipartimento, suddivisi per SSD.</t>
  </si>
  <si>
    <t># Prodotti valutati dal GEV8a</t>
  </si>
  <si>
    <t>% Prodotti valutati dal GEV8a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3" formatCode="_-* #,##0.00_-;\-* #,##0.00_-;_-* &quot;-&quot;??_-;_-@_-"/>
  </numFmts>
  <fonts count="41" x14ac:knownFonts="1">
    <font>
      <sz val="10"/>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u/>
      <sz val="10"/>
      <color theme="10"/>
      <name val="Arial"/>
      <family val="2"/>
    </font>
    <font>
      <u/>
      <sz val="10"/>
      <color theme="11"/>
      <name val="Arial"/>
      <family val="2"/>
    </font>
    <font>
      <sz val="10"/>
      <color indexed="64"/>
      <name val="Arial"/>
      <family val="2"/>
    </font>
    <font>
      <b/>
      <sz val="10"/>
      <color indexed="64"/>
      <name val="Arial"/>
      <family val="2"/>
    </font>
    <font>
      <sz val="8"/>
      <color theme="1"/>
      <name val="Tahoma"/>
      <family val="2"/>
    </font>
    <font>
      <b/>
      <sz val="10"/>
      <name val="Arial"/>
      <family val="2"/>
    </font>
    <font>
      <sz val="12"/>
      <name val="Times New Roman"/>
      <family val="1"/>
    </font>
    <font>
      <sz val="18"/>
      <color rgb="FF0070C0"/>
      <name val="Calibri"/>
      <family val="2"/>
      <scheme val="minor"/>
    </font>
    <font>
      <sz val="16"/>
      <color rgb="FF0070C0"/>
      <name val="Cambria"/>
      <family val="1"/>
    </font>
    <font>
      <sz val="14"/>
      <name val="Arial"/>
      <family val="2"/>
    </font>
    <font>
      <b/>
      <sz val="14"/>
      <color rgb="FF4F81BD"/>
      <name val="Calibri"/>
      <family val="2"/>
      <scheme val="minor"/>
    </font>
    <font>
      <b/>
      <sz val="14"/>
      <color rgb="FF4F81BD"/>
      <name val="Cambria"/>
      <family val="1"/>
    </font>
    <font>
      <sz val="10"/>
      <name val="Calibri"/>
      <family val="2"/>
      <scheme val="minor"/>
    </font>
    <font>
      <b/>
      <sz val="10"/>
      <name val="Calibri"/>
      <family val="2"/>
      <scheme val="minor"/>
    </font>
    <font>
      <b/>
      <i/>
      <sz val="10"/>
      <color rgb="FF4F81BD"/>
      <name val="Calibri"/>
      <family val="2"/>
      <scheme val="minor"/>
    </font>
    <font>
      <b/>
      <i/>
      <sz val="10"/>
      <color theme="4"/>
      <name val="Calibri"/>
      <family val="2"/>
      <scheme val="minor"/>
    </font>
    <font>
      <b/>
      <sz val="10"/>
      <color rgb="FF000000"/>
      <name val="Calibri"/>
      <family val="2"/>
      <scheme val="minor"/>
    </font>
    <font>
      <sz val="10"/>
      <color indexed="64"/>
      <name val="Calibri"/>
      <family val="2"/>
      <scheme val="minor"/>
    </font>
    <font>
      <sz val="10"/>
      <color theme="1"/>
      <name val="Calibri"/>
      <family val="2"/>
      <scheme val="minor"/>
    </font>
    <font>
      <b/>
      <sz val="10"/>
      <color theme="1"/>
      <name val="Calibri"/>
      <family val="2"/>
      <scheme val="minor"/>
    </font>
    <font>
      <sz val="10"/>
      <color rgb="FF000000"/>
      <name val="Calibri"/>
      <family val="2"/>
      <scheme val="minor"/>
    </font>
    <font>
      <b/>
      <i/>
      <sz val="10"/>
      <color rgb="FF000000"/>
      <name val="Calibri"/>
      <family val="2"/>
      <scheme val="minor"/>
    </font>
    <font>
      <sz val="10"/>
      <color rgb="FF000000"/>
      <name val="Times New Roman"/>
      <family val="2"/>
    </font>
    <font>
      <b/>
      <sz val="10"/>
      <color rgb="FF000000"/>
      <name val="Times New Roman"/>
      <family val="1"/>
    </font>
    <font>
      <b/>
      <i/>
      <sz val="10"/>
      <color rgb="FF000000"/>
      <name val="Times New Roman"/>
      <family val="1"/>
    </font>
    <font>
      <sz val="12"/>
      <color theme="10"/>
      <name val="Calibri"/>
      <family val="2"/>
      <scheme val="minor"/>
    </font>
    <font>
      <i/>
      <sz val="10"/>
      <name val="Calibri"/>
      <family val="2"/>
      <scheme val="minor"/>
    </font>
    <font>
      <sz val="10"/>
      <color theme="10"/>
      <name val="Calibri"/>
      <family val="2"/>
      <scheme val="minor"/>
    </font>
    <font>
      <sz val="10"/>
      <name val="Calibri"/>
      <family val="2"/>
    </font>
    <font>
      <sz val="10"/>
      <color rgb="FF000000"/>
      <name val="Calibri"/>
      <family val="2"/>
    </font>
    <font>
      <i/>
      <sz val="10"/>
      <color rgb="FF000000"/>
      <name val="Calibri"/>
      <family val="2"/>
    </font>
    <font>
      <b/>
      <i/>
      <sz val="10"/>
      <color theme="4"/>
      <name val="Times New Roman"/>
      <family val="1"/>
    </font>
    <font>
      <sz val="12"/>
      <name val="Calibri"/>
      <family val="2"/>
      <scheme val="minor"/>
    </font>
    <font>
      <b/>
      <sz val="12"/>
      <name val="Calibri"/>
      <family val="2"/>
      <scheme val="minor"/>
    </font>
    <font>
      <b/>
      <sz val="14"/>
      <color rgb="FF365F91"/>
      <name val="Calibri"/>
      <family val="2"/>
      <scheme val="minor"/>
    </font>
  </fonts>
  <fills count="6">
    <fill>
      <patternFill patternType="none"/>
    </fill>
    <fill>
      <patternFill patternType="gray125"/>
    </fill>
    <fill>
      <patternFill patternType="solid">
        <fgColor theme="6" tint="0.59999389629810485"/>
        <bgColor indexed="64"/>
      </patternFill>
    </fill>
    <fill>
      <patternFill patternType="solid">
        <fgColor rgb="FFD6E3BC"/>
        <bgColor indexed="64"/>
      </patternFill>
    </fill>
    <fill>
      <patternFill patternType="solid">
        <fgColor rgb="FFDDD9C4"/>
      </patternFill>
    </fill>
    <fill>
      <patternFill patternType="solid">
        <fgColor rgb="FFECECE1"/>
      </patternFill>
    </fill>
  </fills>
  <borders count="15">
    <border>
      <left/>
      <right/>
      <top/>
      <bottom/>
      <diagonal/>
    </border>
    <border>
      <left/>
      <right/>
      <top/>
      <bottom style="thin">
        <color auto="1"/>
      </bottom>
      <diagonal/>
    </border>
    <border>
      <left style="thin">
        <color auto="1"/>
      </left>
      <right style="thin">
        <color auto="1"/>
      </right>
      <top style="thin">
        <color auto="1"/>
      </top>
      <bottom/>
      <diagonal/>
    </border>
    <border>
      <left style="thin">
        <color auto="1"/>
      </left>
      <right style="thin">
        <color auto="1"/>
      </right>
      <top/>
      <bottom style="thin">
        <color auto="1"/>
      </bottom>
      <diagonal/>
    </border>
    <border>
      <left style="thin">
        <color auto="1"/>
      </left>
      <right style="thin">
        <color auto="1"/>
      </right>
      <top style="thin">
        <color auto="1"/>
      </top>
      <bottom style="thin">
        <color auto="1"/>
      </bottom>
      <diagonal/>
    </border>
    <border>
      <left style="thin">
        <color auto="1"/>
      </left>
      <right style="thin">
        <color auto="1"/>
      </right>
      <top/>
      <bottom/>
      <diagonal/>
    </border>
    <border>
      <left/>
      <right/>
      <top style="thin">
        <color auto="1"/>
      </top>
      <bottom/>
      <diagonal/>
    </border>
    <border>
      <left style="thin">
        <color auto="1"/>
      </left>
      <right/>
      <top/>
      <bottom style="thin">
        <color auto="1"/>
      </bottom>
      <diagonal/>
    </border>
    <border>
      <left style="thin">
        <color auto="1"/>
      </left>
      <right/>
      <top/>
      <bottom/>
      <diagonal/>
    </border>
    <border>
      <left/>
      <right style="thin">
        <color auto="1"/>
      </right>
      <top style="thin">
        <color auto="1"/>
      </top>
      <bottom/>
      <diagonal/>
    </border>
    <border>
      <left/>
      <right style="thin">
        <color auto="1"/>
      </right>
      <top/>
      <bottom/>
      <diagonal/>
    </border>
    <border>
      <left/>
      <right style="thin">
        <color auto="1"/>
      </right>
      <top/>
      <bottom style="thin">
        <color auto="1"/>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medium">
        <color indexed="64"/>
      </bottom>
      <diagonal/>
    </border>
    <border>
      <left style="thin">
        <color auto="1"/>
      </left>
      <right/>
      <top style="thin">
        <color auto="1"/>
      </top>
      <bottom/>
      <diagonal/>
    </border>
  </borders>
  <cellStyleXfs count="21">
    <xf numFmtId="0" fontId="0" fillId="0" borderId="0"/>
    <xf numFmtId="0" fontId="5" fillId="0" borderId="0"/>
    <xf numFmtId="0" fontId="6" fillId="0" borderId="0"/>
    <xf numFmtId="0" fontId="7" fillId="0" borderId="0"/>
    <xf numFmtId="0" fontId="4" fillId="0" borderId="0"/>
    <xf numFmtId="0" fontId="8" fillId="0" borderId="0"/>
    <xf numFmtId="9" fontId="9" fillId="0" borderId="0"/>
    <xf numFmtId="0" fontId="10" fillId="0" borderId="0"/>
    <xf numFmtId="0" fontId="5" fillId="0" borderId="0"/>
    <xf numFmtId="0" fontId="5" fillId="0" borderId="0"/>
    <xf numFmtId="0" fontId="5" fillId="0" borderId="0"/>
    <xf numFmtId="43" fontId="5" fillId="0" borderId="0"/>
    <xf numFmtId="0" fontId="4" fillId="0" borderId="0"/>
    <xf numFmtId="0" fontId="4" fillId="0" borderId="0"/>
    <xf numFmtId="0" fontId="4" fillId="0" borderId="0"/>
    <xf numFmtId="0" fontId="31" fillId="0" borderId="0"/>
    <xf numFmtId="9" fontId="5" fillId="0" borderId="0" applyFont="0" applyFill="0" applyBorder="0" applyAlignment="0" applyProtection="0"/>
    <xf numFmtId="0" fontId="1" fillId="0" borderId="0"/>
    <xf numFmtId="9" fontId="9" fillId="0" borderId="0" applyFont="0" applyFill="0" applyBorder="0" applyAlignment="0" applyProtection="0"/>
    <xf numFmtId="43" fontId="5" fillId="0" borderId="0" applyFont="0" applyFill="0" applyBorder="0" applyAlignment="0" applyProtection="0"/>
    <xf numFmtId="0" fontId="1" fillId="0" borderId="0"/>
  </cellStyleXfs>
  <cellXfs count="166">
    <xf numFmtId="0" fontId="0" fillId="0" borderId="0" xfId="0"/>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horizontal="center" vertical="center" wrapText="1"/>
    </xf>
    <xf numFmtId="0" fontId="13" fillId="0" borderId="0" xfId="0" applyFont="1" applyAlignment="1">
      <alignment vertical="center"/>
    </xf>
    <xf numFmtId="0" fontId="14" fillId="0" borderId="0" xfId="0" applyFont="1" applyAlignment="1">
      <alignment vertical="center"/>
    </xf>
    <xf numFmtId="0" fontId="12" fillId="0" borderId="0" xfId="0" applyFont="1" applyAlignment="1">
      <alignment horizontal="justify" vertical="center"/>
    </xf>
    <xf numFmtId="0" fontId="15" fillId="0" borderId="0" xfId="0" applyFont="1"/>
    <xf numFmtId="0" fontId="17" fillId="0" borderId="0" xfId="0" applyFont="1" applyAlignment="1">
      <alignment vertical="center" wrapText="1"/>
    </xf>
    <xf numFmtId="0" fontId="17" fillId="0" borderId="0" xfId="0" applyFont="1" applyAlignment="1">
      <alignment horizontal="center" vertical="center" wrapText="1"/>
    </xf>
    <xf numFmtId="0" fontId="17" fillId="0" borderId="0" xfId="0" applyFont="1" applyAlignment="1">
      <alignment vertical="center"/>
    </xf>
    <xf numFmtId="0" fontId="18" fillId="0" borderId="0" xfId="0" applyFont="1"/>
    <xf numFmtId="0" fontId="19" fillId="0" borderId="0" xfId="0" applyFont="1" applyAlignment="1">
      <alignment horizontal="center" vertical="center" wrapText="1"/>
    </xf>
    <xf numFmtId="0" fontId="18" fillId="0" borderId="4" xfId="0" applyFont="1" applyBorder="1" applyAlignment="1">
      <alignment horizontal="left"/>
    </xf>
    <xf numFmtId="0" fontId="18" fillId="0" borderId="0" xfId="0" applyFont="1" applyAlignment="1">
      <alignment horizontal="left"/>
    </xf>
    <xf numFmtId="0" fontId="18" fillId="0" borderId="0" xfId="0" applyFont="1" applyAlignment="1">
      <alignment horizontal="center"/>
    </xf>
    <xf numFmtId="0" fontId="19" fillId="0" borderId="0" xfId="0" applyFont="1" applyAlignment="1">
      <alignment horizontal="center" vertical="center"/>
    </xf>
    <xf numFmtId="1" fontId="18" fillId="0" borderId="4" xfId="0" applyNumberFormat="1" applyFont="1" applyBorder="1" applyAlignment="1">
      <alignment horizontal="center" vertical="center"/>
    </xf>
    <xf numFmtId="0" fontId="18" fillId="0" borderId="0" xfId="0" applyFont="1" applyAlignment="1">
      <alignment horizontal="center" vertical="center"/>
    </xf>
    <xf numFmtId="0" fontId="22" fillId="3" borderId="4" xfId="0" applyFont="1" applyFill="1" applyBorder="1" applyAlignment="1">
      <alignment horizontal="center" vertical="center" wrapText="1"/>
    </xf>
    <xf numFmtId="0" fontId="18" fillId="0" borderId="0" xfId="9" applyFont="1" applyAlignment="1">
      <alignment horizontal="center" vertical="center" wrapText="1"/>
    </xf>
    <xf numFmtId="0" fontId="18" fillId="0" borderId="0" xfId="9" applyFont="1" applyAlignment="1">
      <alignment vertical="center" wrapText="1"/>
    </xf>
    <xf numFmtId="0" fontId="18" fillId="0" borderId="0" xfId="8" applyFont="1"/>
    <xf numFmtId="0" fontId="19" fillId="0" borderId="0" xfId="8" applyFont="1"/>
    <xf numFmtId="0" fontId="18" fillId="0" borderId="0" xfId="8" applyFont="1" applyAlignment="1">
      <alignment horizontal="center" vertical="center"/>
    </xf>
    <xf numFmtId="0" fontId="23" fillId="0" borderId="0" xfId="5" applyFont="1" applyAlignment="1">
      <alignment horizontal="center" vertical="center"/>
    </xf>
    <xf numFmtId="0" fontId="22" fillId="2" borderId="4" xfId="0" applyFont="1" applyFill="1" applyBorder="1" applyAlignment="1">
      <alignment horizontal="center" vertical="center" wrapText="1"/>
    </xf>
    <xf numFmtId="0" fontId="19" fillId="0" borderId="4" xfId="0" applyFont="1" applyBorder="1" applyAlignment="1">
      <alignment horizontal="left" vertical="center" wrapText="1"/>
    </xf>
    <xf numFmtId="0" fontId="18" fillId="0" borderId="4" xfId="0" applyFont="1" applyBorder="1" applyAlignment="1">
      <alignment horizontal="left" vertical="center"/>
    </xf>
    <xf numFmtId="0" fontId="18" fillId="0" borderId="4" xfId="0" applyFont="1" applyBorder="1" applyAlignment="1">
      <alignment horizontal="left" vertical="center" wrapText="1"/>
    </xf>
    <xf numFmtId="1" fontId="18" fillId="0" borderId="4" xfId="11" applyNumberFormat="1" applyFont="1" applyBorder="1" applyAlignment="1">
      <alignment horizontal="center" vertical="center"/>
    </xf>
    <xf numFmtId="1" fontId="24" fillId="0" borderId="4" xfId="4" applyNumberFormat="1" applyFont="1" applyBorder="1" applyAlignment="1">
      <alignment horizontal="center"/>
    </xf>
    <xf numFmtId="0" fontId="24" fillId="0" borderId="4" xfId="4" applyFont="1" applyBorder="1" applyAlignment="1">
      <alignment horizontal="left" wrapText="1"/>
    </xf>
    <xf numFmtId="1" fontId="18" fillId="0" borderId="5" xfId="0" applyNumberFormat="1" applyFont="1" applyBorder="1" applyAlignment="1">
      <alignment horizontal="center" vertical="center"/>
    </xf>
    <xf numFmtId="1" fontId="24" fillId="0" borderId="4" xfId="4" applyNumberFormat="1" applyFont="1" applyBorder="1" applyAlignment="1">
      <alignment horizontal="center" vertical="center"/>
    </xf>
    <xf numFmtId="0" fontId="18" fillId="0" borderId="4" xfId="0" applyFont="1" applyBorder="1" applyAlignment="1">
      <alignment horizontal="center" vertical="center" wrapText="1"/>
    </xf>
    <xf numFmtId="0" fontId="24" fillId="0" borderId="0" xfId="4" applyFont="1"/>
    <xf numFmtId="0" fontId="24" fillId="0" borderId="0" xfId="4" applyFont="1" applyAlignment="1">
      <alignment vertical="center"/>
    </xf>
    <xf numFmtId="0" fontId="24" fillId="0" borderId="0" xfId="4" applyFont="1" applyAlignment="1">
      <alignment horizontal="left"/>
    </xf>
    <xf numFmtId="0" fontId="24" fillId="0" borderId="0" xfId="4" applyFont="1" applyAlignment="1">
      <alignment wrapText="1"/>
    </xf>
    <xf numFmtId="0" fontId="20" fillId="0" borderId="0" xfId="4" applyFont="1" applyAlignment="1">
      <alignment vertical="center"/>
    </xf>
    <xf numFmtId="0" fontId="24" fillId="0" borderId="4" xfId="4" applyFont="1" applyBorder="1" applyAlignment="1">
      <alignment vertical="center"/>
    </xf>
    <xf numFmtId="0" fontId="25" fillId="0" borderId="0" xfId="0" applyFont="1" applyAlignment="1">
      <alignment vertical="center"/>
    </xf>
    <xf numFmtId="0" fontId="26" fillId="0" borderId="4" xfId="0" applyFont="1" applyBorder="1"/>
    <xf numFmtId="3" fontId="26" fillId="0" borderId="4" xfId="0" applyNumberFormat="1" applyFont="1" applyBorder="1" applyAlignment="1">
      <alignment horizontal="center" vertical="center"/>
    </xf>
    <xf numFmtId="0" fontId="27" fillId="0" borderId="0" xfId="4" applyFont="1" applyAlignment="1">
      <alignment horizontal="center" vertical="center" wrapText="1"/>
    </xf>
    <xf numFmtId="0" fontId="28" fillId="0" borderId="0" xfId="0" applyFont="1"/>
    <xf numFmtId="0" fontId="26" fillId="0" borderId="4" xfId="5" applyFont="1" applyBorder="1" applyAlignment="1">
      <alignment horizontal="center" vertical="center"/>
    </xf>
    <xf numFmtId="3" fontId="26" fillId="0" borderId="4" xfId="5" applyNumberFormat="1" applyFont="1" applyBorder="1" applyAlignment="1">
      <alignment horizontal="center" vertical="center"/>
    </xf>
    <xf numFmtId="0" fontId="26" fillId="0" borderId="4" xfId="0" applyFont="1" applyBorder="1" applyAlignment="1">
      <alignment horizontal="left" vertical="center"/>
    </xf>
    <xf numFmtId="2" fontId="26" fillId="0" borderId="4" xfId="0" applyNumberFormat="1" applyFont="1" applyBorder="1" applyAlignment="1">
      <alignment horizontal="center" vertical="center"/>
    </xf>
    <xf numFmtId="0" fontId="26" fillId="0" borderId="0" xfId="0" applyFont="1"/>
    <xf numFmtId="0" fontId="27" fillId="0" borderId="0" xfId="4" applyFont="1" applyAlignment="1">
      <alignment vertical="center" wrapText="1"/>
    </xf>
    <xf numFmtId="0" fontId="26" fillId="0" borderId="4" xfId="0" applyFont="1" applyBorder="1" applyAlignment="1">
      <alignment horizontal="center" vertical="center"/>
    </xf>
    <xf numFmtId="0" fontId="26" fillId="0" borderId="4" xfId="0" applyFont="1" applyBorder="1" applyAlignment="1">
      <alignment horizontal="center"/>
    </xf>
    <xf numFmtId="0" fontId="27" fillId="0" borderId="0" xfId="0" applyFont="1" applyAlignment="1">
      <alignment vertical="center" wrapText="1"/>
    </xf>
    <xf numFmtId="1" fontId="26" fillId="0" borderId="4" xfId="0" applyNumberFormat="1" applyFont="1" applyBorder="1" applyAlignment="1">
      <alignment horizontal="center" vertical="center"/>
    </xf>
    <xf numFmtId="0" fontId="27" fillId="0" borderId="0" xfId="0" applyFont="1" applyAlignment="1">
      <alignment horizontal="left" vertical="center" wrapText="1"/>
    </xf>
    <xf numFmtId="2" fontId="26" fillId="0" borderId="4" xfId="0" applyNumberFormat="1" applyFont="1" applyBorder="1" applyAlignment="1">
      <alignment horizontal="left" vertical="center" wrapText="1"/>
    </xf>
    <xf numFmtId="2" fontId="26" fillId="0" borderId="4" xfId="0" applyNumberFormat="1" applyFont="1" applyBorder="1" applyAlignment="1">
      <alignment horizontal="left" vertical="center"/>
    </xf>
    <xf numFmtId="0" fontId="30" fillId="0" borderId="0" xfId="0" applyFont="1" applyAlignment="1">
      <alignment vertical="center" wrapText="1"/>
    </xf>
    <xf numFmtId="0" fontId="29" fillId="0" borderId="0" xfId="0" applyFont="1" applyAlignment="1">
      <alignment horizontal="left" vertical="center" wrapText="1"/>
    </xf>
    <xf numFmtId="0" fontId="30" fillId="0" borderId="0" xfId="0" applyFont="1" applyAlignment="1">
      <alignment horizontal="left" vertical="center" wrapText="1"/>
    </xf>
    <xf numFmtId="0" fontId="3" fillId="0" borderId="0" xfId="0" applyFont="1"/>
    <xf numFmtId="0" fontId="2" fillId="0" borderId="0" xfId="0" applyFont="1"/>
    <xf numFmtId="0" fontId="19" fillId="0" borderId="12" xfId="0" applyFont="1" applyBorder="1" applyAlignment="1">
      <alignment horizontal="left" vertical="center" wrapText="1"/>
    </xf>
    <xf numFmtId="0" fontId="18" fillId="0" borderId="12" xfId="0" applyFont="1" applyBorder="1" applyAlignment="1">
      <alignment horizontal="left" vertical="center" wrapText="1"/>
    </xf>
    <xf numFmtId="0" fontId="32" fillId="0" borderId="12" xfId="0" applyFont="1" applyBorder="1" applyAlignment="1">
      <alignment horizontal="left" vertical="center" wrapText="1"/>
    </xf>
    <xf numFmtId="0" fontId="32" fillId="0" borderId="13" xfId="0" applyFont="1" applyBorder="1" applyAlignment="1">
      <alignment horizontal="left" vertical="center" wrapText="1"/>
    </xf>
    <xf numFmtId="0" fontId="2" fillId="0" borderId="0" xfId="4" applyFont="1" applyAlignment="1">
      <alignment wrapText="1"/>
    </xf>
    <xf numFmtId="0" fontId="2" fillId="0" borderId="0" xfId="4" applyFont="1"/>
    <xf numFmtId="0" fontId="22" fillId="2" borderId="4" xfId="0" applyFont="1" applyFill="1" applyBorder="1" applyAlignment="1">
      <alignment horizontal="left" vertical="center" wrapText="1"/>
    </xf>
    <xf numFmtId="0" fontId="22" fillId="2" borderId="4" xfId="0" applyFont="1" applyFill="1" applyBorder="1" applyAlignment="1">
      <alignment horizontal="left" vertical="center"/>
    </xf>
    <xf numFmtId="0" fontId="33" fillId="0" borderId="0" xfId="15" applyFont="1"/>
    <xf numFmtId="10" fontId="26" fillId="0" borderId="4" xfId="16" applyNumberFormat="1" applyFont="1" applyBorder="1" applyAlignment="1">
      <alignment horizontal="left" vertical="center"/>
    </xf>
    <xf numFmtId="0" fontId="35" fillId="0" borderId="4" xfId="0" applyFont="1" applyBorder="1" applyAlignment="1">
      <alignment horizontal="justify" vertical="center" wrapText="1"/>
    </xf>
    <xf numFmtId="0" fontId="36" fillId="0" borderId="4" xfId="0" applyFont="1" applyBorder="1" applyAlignment="1">
      <alignment horizontal="justify" vertical="center" wrapText="1"/>
    </xf>
    <xf numFmtId="0" fontId="35" fillId="0" borderId="4" xfId="0" applyFont="1" applyBorder="1" applyAlignment="1">
      <alignment horizontal="center" vertical="center" wrapText="1"/>
    </xf>
    <xf numFmtId="0" fontId="34" fillId="0" borderId="4" xfId="0" applyFont="1" applyBorder="1" applyAlignment="1">
      <alignment horizontal="center" vertical="center" wrapText="1"/>
    </xf>
    <xf numFmtId="3" fontId="35" fillId="0" borderId="4" xfId="0" applyNumberFormat="1" applyFont="1" applyBorder="1" applyAlignment="1">
      <alignment horizontal="center" vertical="center" wrapText="1"/>
    </xf>
    <xf numFmtId="3" fontId="34" fillId="0" borderId="4" xfId="0" applyNumberFormat="1" applyFont="1" applyBorder="1" applyAlignment="1">
      <alignment horizontal="center" vertical="center" wrapText="1"/>
    </xf>
    <xf numFmtId="0" fontId="22" fillId="0" borderId="4" xfId="0" applyFont="1" applyBorder="1" applyAlignment="1">
      <alignment horizontal="left"/>
    </xf>
    <xf numFmtId="0" fontId="22" fillId="4" borderId="4" xfId="0" applyFont="1" applyFill="1" applyBorder="1" applyAlignment="1">
      <alignment horizontal="left"/>
    </xf>
    <xf numFmtId="0" fontId="22" fillId="4" borderId="4" xfId="0" applyFont="1" applyFill="1" applyBorder="1"/>
    <xf numFmtId="3" fontId="22" fillId="4" borderId="4" xfId="0" applyNumberFormat="1" applyFont="1" applyFill="1" applyBorder="1" applyAlignment="1">
      <alignment horizontal="center" vertical="center"/>
    </xf>
    <xf numFmtId="0" fontId="22" fillId="5" borderId="4" xfId="5" applyFont="1" applyFill="1" applyBorder="1" applyAlignment="1">
      <alignment horizontal="center" vertical="center"/>
    </xf>
    <xf numFmtId="3" fontId="22" fillId="5" borderId="4" xfId="5" applyNumberFormat="1" applyFont="1" applyFill="1" applyBorder="1" applyAlignment="1">
      <alignment horizontal="center" vertical="center"/>
    </xf>
    <xf numFmtId="2" fontId="22" fillId="5" borderId="4" xfId="5" applyNumberFormat="1" applyFont="1" applyFill="1" applyBorder="1" applyAlignment="1">
      <alignment horizontal="center" vertical="center"/>
    </xf>
    <xf numFmtId="2" fontId="22" fillId="0" borderId="4" xfId="5" applyNumberFormat="1" applyFont="1" applyBorder="1" applyAlignment="1">
      <alignment horizontal="center" vertical="center"/>
    </xf>
    <xf numFmtId="0" fontId="22" fillId="4" borderId="4" xfId="5" applyFont="1" applyFill="1" applyBorder="1" applyAlignment="1">
      <alignment horizontal="center" vertical="center"/>
    </xf>
    <xf numFmtId="3" fontId="22" fillId="4" borderId="4" xfId="5" applyNumberFormat="1" applyFont="1" applyFill="1" applyBorder="1" applyAlignment="1">
      <alignment horizontal="center" vertical="center"/>
    </xf>
    <xf numFmtId="2" fontId="22" fillId="4" borderId="4" xfId="5" applyNumberFormat="1" applyFont="1" applyFill="1" applyBorder="1" applyAlignment="1">
      <alignment horizontal="center" vertical="center"/>
    </xf>
    <xf numFmtId="0" fontId="22" fillId="2" borderId="4" xfId="0" applyFont="1" applyFill="1" applyBorder="1" applyAlignment="1">
      <alignment horizontal="center" vertical="center"/>
    </xf>
    <xf numFmtId="0" fontId="22" fillId="5" borderId="4" xfId="0" applyFont="1" applyFill="1" applyBorder="1" applyAlignment="1">
      <alignment horizontal="left" vertical="center"/>
    </xf>
    <xf numFmtId="3" fontId="22" fillId="5" borderId="4" xfId="0" applyNumberFormat="1" applyFont="1" applyFill="1" applyBorder="1" applyAlignment="1">
      <alignment horizontal="center" vertical="center"/>
    </xf>
    <xf numFmtId="2" fontId="22" fillId="5" borderId="4" xfId="0" applyNumberFormat="1" applyFont="1" applyFill="1" applyBorder="1" applyAlignment="1">
      <alignment horizontal="center" vertical="center"/>
    </xf>
    <xf numFmtId="0" fontId="22" fillId="4" borderId="4" xfId="0" applyFont="1" applyFill="1" applyBorder="1" applyAlignment="1">
      <alignment horizontal="left" vertical="center"/>
    </xf>
    <xf numFmtId="0" fontId="22" fillId="4" borderId="4" xfId="0" applyFont="1" applyFill="1" applyBorder="1" applyAlignment="1">
      <alignment horizontal="center"/>
    </xf>
    <xf numFmtId="2" fontId="22" fillId="4" borderId="4" xfId="0" applyNumberFormat="1" applyFont="1" applyFill="1" applyBorder="1" applyAlignment="1">
      <alignment horizontal="center" vertical="center"/>
    </xf>
    <xf numFmtId="0" fontId="22" fillId="0" borderId="0" xfId="0" applyFont="1" applyAlignment="1">
      <alignment horizontal="center" vertical="center"/>
    </xf>
    <xf numFmtId="0" fontId="22" fillId="0" borderId="0" xfId="0" applyFont="1" applyAlignment="1">
      <alignment horizontal="left" vertical="center" wrapText="1"/>
    </xf>
    <xf numFmtId="0" fontId="22" fillId="3" borderId="4" xfId="0" applyFont="1" applyFill="1" applyBorder="1" applyAlignment="1">
      <alignment horizontal="left" vertical="center" wrapText="1"/>
    </xf>
    <xf numFmtId="4" fontId="22" fillId="4" borderId="4" xfId="0" applyNumberFormat="1" applyFont="1" applyFill="1" applyBorder="1" applyAlignment="1">
      <alignment horizontal="center" vertical="center"/>
    </xf>
    <xf numFmtId="4" fontId="26" fillId="0" borderId="4" xfId="0" applyNumberFormat="1" applyFont="1" applyBorder="1" applyAlignment="1">
      <alignment horizontal="center" vertical="center"/>
    </xf>
    <xf numFmtId="0" fontId="18" fillId="0" borderId="0" xfId="0" applyFont="1" applyAlignment="1">
      <alignment wrapText="1"/>
    </xf>
    <xf numFmtId="0" fontId="19" fillId="2" borderId="4" xfId="0" applyFont="1" applyFill="1" applyBorder="1" applyAlignment="1">
      <alignment horizontal="center" vertical="center" wrapText="1"/>
    </xf>
    <xf numFmtId="0" fontId="19" fillId="2" borderId="4" xfId="0" applyFont="1" applyFill="1" applyBorder="1" applyAlignment="1">
      <alignment horizontal="center" vertical="center"/>
    </xf>
    <xf numFmtId="0" fontId="38" fillId="0" borderId="0" xfId="0" applyFont="1" applyAlignment="1">
      <alignment horizontal="left" vertical="center" wrapText="1"/>
    </xf>
    <xf numFmtId="0" fontId="40" fillId="0" borderId="0" xfId="0" applyFont="1" applyAlignment="1">
      <alignment horizontal="left" vertical="center"/>
    </xf>
    <xf numFmtId="0" fontId="38" fillId="0" borderId="0" xfId="0" applyFont="1" applyAlignment="1">
      <alignment horizontal="left" vertical="center"/>
    </xf>
    <xf numFmtId="0" fontId="16" fillId="0" borderId="0" xfId="0" applyFont="1" applyAlignment="1">
      <alignment horizontal="center" vertical="center" wrapText="1"/>
    </xf>
    <xf numFmtId="0" fontId="2" fillId="0" borderId="0" xfId="0" applyFont="1"/>
    <xf numFmtId="0" fontId="16" fillId="0" borderId="0" xfId="0" applyFont="1" applyAlignment="1">
      <alignment horizontal="left" vertical="center" wrapText="1"/>
    </xf>
    <xf numFmtId="0" fontId="20" fillId="0" borderId="1" xfId="4" applyFont="1" applyBorder="1" applyAlignment="1">
      <alignment horizontal="center" vertical="center" wrapText="1"/>
    </xf>
    <xf numFmtId="0" fontId="24" fillId="0" borderId="0" xfId="4" applyFont="1"/>
    <xf numFmtId="0" fontId="0" fillId="0" borderId="1" xfId="0" applyBorder="1"/>
    <xf numFmtId="0" fontId="20" fillId="0" borderId="0" xfId="4" applyFont="1" applyAlignment="1">
      <alignment horizontal="center" vertical="center" wrapText="1"/>
    </xf>
    <xf numFmtId="0" fontId="20" fillId="0" borderId="0" xfId="4" applyFont="1" applyAlignment="1">
      <alignment vertical="center"/>
    </xf>
    <xf numFmtId="0" fontId="24" fillId="0" borderId="0" xfId="4" applyFont="1" applyAlignment="1">
      <alignment wrapText="1"/>
    </xf>
    <xf numFmtId="0" fontId="21" fillId="0" borderId="4" xfId="4" applyFont="1" applyBorder="1" applyAlignment="1">
      <alignment horizontal="center" vertical="center" wrapText="1"/>
    </xf>
    <xf numFmtId="0" fontId="0" fillId="0" borderId="6" xfId="0" applyBorder="1"/>
    <xf numFmtId="0" fontId="0" fillId="0" borderId="9" xfId="0" applyBorder="1"/>
    <xf numFmtId="0" fontId="0" fillId="0" borderId="8" xfId="0" applyBorder="1"/>
    <xf numFmtId="0" fontId="24" fillId="0" borderId="0" xfId="4" applyFont="1" applyAlignment="1">
      <alignment horizontal="left"/>
    </xf>
    <xf numFmtId="0" fontId="0" fillId="0" borderId="10" xfId="0" applyBorder="1"/>
    <xf numFmtId="0" fontId="0" fillId="0" borderId="7" xfId="0" applyBorder="1"/>
    <xf numFmtId="0" fontId="0" fillId="0" borderId="11" xfId="0" applyBorder="1"/>
    <xf numFmtId="2" fontId="18" fillId="0" borderId="2" xfId="0" applyNumberFormat="1" applyFont="1" applyBorder="1" applyAlignment="1">
      <alignment horizontal="center" vertical="center"/>
    </xf>
    <xf numFmtId="0" fontId="18" fillId="0" borderId="5" xfId="0" applyFont="1" applyBorder="1"/>
    <xf numFmtId="0" fontId="18" fillId="0" borderId="3" xfId="0" applyFont="1" applyBorder="1"/>
    <xf numFmtId="0" fontId="24" fillId="0" borderId="4" xfId="4" applyFont="1" applyBorder="1" applyAlignment="1">
      <alignment horizontal="center" vertical="center" wrapText="1"/>
    </xf>
    <xf numFmtId="0" fontId="20" fillId="0" borderId="7" xfId="4" applyFont="1" applyBorder="1" applyAlignment="1">
      <alignment horizontal="center" vertical="center" wrapText="1"/>
    </xf>
    <xf numFmtId="0" fontId="18" fillId="0" borderId="0" xfId="0" applyFont="1"/>
    <xf numFmtId="0" fontId="0" fillId="0" borderId="0" xfId="0"/>
    <xf numFmtId="0" fontId="22" fillId="5" borderId="4" xfId="5" applyFont="1" applyFill="1" applyBorder="1" applyAlignment="1">
      <alignment horizontal="left" vertical="center"/>
    </xf>
    <xf numFmtId="0" fontId="0" fillId="0" borderId="5" xfId="0" applyBorder="1"/>
    <xf numFmtId="0" fontId="0" fillId="0" borderId="3" xfId="0" applyBorder="1"/>
    <xf numFmtId="0" fontId="23" fillId="0" borderId="0" xfId="5" applyFont="1" applyAlignment="1">
      <alignment horizontal="center" vertical="center"/>
    </xf>
    <xf numFmtId="0" fontId="26" fillId="0" borderId="4" xfId="0" applyFont="1" applyBorder="1" applyAlignment="1">
      <alignment horizontal="left" vertical="center"/>
    </xf>
    <xf numFmtId="0" fontId="20" fillId="0" borderId="4" xfId="4" applyFont="1" applyBorder="1" applyAlignment="1">
      <alignment horizontal="center" vertical="center" wrapText="1"/>
    </xf>
    <xf numFmtId="0" fontId="18" fillId="0" borderId="0" xfId="8" applyFont="1" applyAlignment="1">
      <alignment horizontal="center" vertical="center"/>
    </xf>
    <xf numFmtId="0" fontId="18" fillId="0" borderId="0" xfId="8" applyFont="1"/>
    <xf numFmtId="0" fontId="20" fillId="0" borderId="14" xfId="4" applyFont="1" applyBorder="1" applyAlignment="1">
      <alignment horizontal="center" vertical="center" wrapText="1"/>
    </xf>
    <xf numFmtId="0" fontId="20" fillId="0" borderId="6" xfId="4" applyFont="1" applyBorder="1" applyAlignment="1">
      <alignment horizontal="center" vertical="center" wrapText="1"/>
    </xf>
    <xf numFmtId="0" fontId="20" fillId="0" borderId="9" xfId="4" applyFont="1" applyBorder="1" applyAlignment="1">
      <alignment horizontal="center" vertical="center" wrapText="1"/>
    </xf>
    <xf numFmtId="0" fontId="20" fillId="0" borderId="8" xfId="4" applyFont="1" applyBorder="1" applyAlignment="1">
      <alignment horizontal="center" vertical="center" wrapText="1"/>
    </xf>
    <xf numFmtId="0" fontId="20" fillId="0" borderId="10" xfId="4" applyFont="1" applyBorder="1" applyAlignment="1">
      <alignment horizontal="center" vertical="center" wrapText="1"/>
    </xf>
    <xf numFmtId="0" fontId="20" fillId="0" borderId="11" xfId="4" applyFont="1" applyBorder="1" applyAlignment="1">
      <alignment horizontal="center" vertical="center" wrapText="1"/>
    </xf>
    <xf numFmtId="0" fontId="20" fillId="0" borderId="4" xfId="20" applyFont="1" applyBorder="1" applyAlignment="1">
      <alignment horizontal="center" vertical="center" wrapText="1"/>
    </xf>
    <xf numFmtId="0" fontId="21" fillId="0" borderId="4" xfId="20" applyFont="1" applyBorder="1" applyAlignment="1">
      <alignment horizontal="center" vertical="center" wrapText="1"/>
    </xf>
    <xf numFmtId="0" fontId="21" fillId="0" borderId="14" xfId="0" applyFont="1" applyBorder="1" applyAlignment="1">
      <alignment horizontal="center" vertical="center" wrapText="1"/>
    </xf>
    <xf numFmtId="0" fontId="21" fillId="0" borderId="6" xfId="0" applyFont="1" applyBorder="1" applyAlignment="1">
      <alignment horizontal="center" vertical="center" wrapText="1"/>
    </xf>
    <xf numFmtId="0" fontId="21" fillId="0" borderId="8" xfId="0" applyFont="1" applyBorder="1" applyAlignment="1">
      <alignment horizontal="center" vertical="center" wrapText="1"/>
    </xf>
    <xf numFmtId="0" fontId="21" fillId="0" borderId="0" xfId="0" applyFont="1" applyAlignment="1">
      <alignment horizontal="center" vertical="center" wrapText="1"/>
    </xf>
    <xf numFmtId="0" fontId="21" fillId="0" borderId="7" xfId="0" applyFont="1" applyBorder="1" applyAlignment="1">
      <alignment horizontal="center" vertical="center" wrapText="1"/>
    </xf>
    <xf numFmtId="0" fontId="21" fillId="0" borderId="1" xfId="0" applyFont="1" applyBorder="1" applyAlignment="1">
      <alignment horizontal="center" vertical="center" wrapText="1"/>
    </xf>
    <xf numFmtId="0" fontId="37" fillId="0" borderId="14" xfId="0" applyFont="1" applyBorder="1" applyAlignment="1">
      <alignment horizontal="center" vertical="center" wrapText="1"/>
    </xf>
    <xf numFmtId="0" fontId="37" fillId="0" borderId="6" xfId="0" applyFont="1" applyBorder="1" applyAlignment="1">
      <alignment horizontal="center" vertical="center" wrapText="1"/>
    </xf>
    <xf numFmtId="0" fontId="37" fillId="0" borderId="8" xfId="0" applyFont="1" applyBorder="1" applyAlignment="1">
      <alignment horizontal="center" vertical="center" wrapText="1"/>
    </xf>
    <xf numFmtId="0" fontId="37" fillId="0" borderId="0" xfId="0" applyFont="1" applyAlignment="1">
      <alignment horizontal="center" vertical="center" wrapText="1"/>
    </xf>
    <xf numFmtId="0" fontId="37" fillId="0" borderId="7" xfId="0" applyFont="1" applyBorder="1" applyAlignment="1">
      <alignment horizontal="center" vertical="center" wrapText="1"/>
    </xf>
    <xf numFmtId="0" fontId="37" fillId="0" borderId="1" xfId="0" applyFont="1" applyBorder="1" applyAlignment="1">
      <alignment horizontal="center" vertical="center" wrapText="1"/>
    </xf>
    <xf numFmtId="0" fontId="20" fillId="0" borderId="0" xfId="0" applyFont="1" applyAlignment="1">
      <alignment horizontal="center" vertical="center" wrapText="1"/>
    </xf>
    <xf numFmtId="0" fontId="20" fillId="0" borderId="8" xfId="0" applyFont="1" applyBorder="1" applyAlignment="1">
      <alignment horizontal="center" vertical="center" wrapText="1"/>
    </xf>
    <xf numFmtId="0" fontId="20" fillId="0" borderId="7" xfId="0" applyFont="1" applyBorder="1" applyAlignment="1">
      <alignment horizontal="center" vertical="center" wrapText="1"/>
    </xf>
    <xf numFmtId="0" fontId="20" fillId="0" borderId="1" xfId="0" applyFont="1" applyBorder="1" applyAlignment="1">
      <alignment horizontal="center" vertical="center" wrapText="1"/>
    </xf>
  </cellXfs>
  <cellStyles count="21">
    <cellStyle name="Collegamento ipertestuale" xfId="2" builtinId="8" hidden="1"/>
    <cellStyle name="Collegamento ipertestuale" xfId="15" builtinId="8"/>
    <cellStyle name="Collegamento ipertestuale visitato" xfId="3" builtinId="9" hidden="1"/>
    <cellStyle name="Migliaia" xfId="11" builtinId="3"/>
    <cellStyle name="Migliaia 2" xfId="19" xr:uid="{6FFED77B-3490-48C0-AFA3-4E1F61DF6048}"/>
    <cellStyle name="Normale" xfId="0" builtinId="0"/>
    <cellStyle name="Normale 2" xfId="1" xr:uid="{00000000-0005-0000-0000-000001000000}"/>
    <cellStyle name="Normale 2 2" xfId="5" xr:uid="{00000000-0005-0000-0000-000005000000}"/>
    <cellStyle name="Normale 2 2 2" xfId="9" xr:uid="{00000000-0005-0000-0000-000009000000}"/>
    <cellStyle name="Normale 3" xfId="4" xr:uid="{00000000-0005-0000-0000-000004000000}"/>
    <cellStyle name="Normale 3 2" xfId="7" xr:uid="{00000000-0005-0000-0000-000007000000}"/>
    <cellStyle name="Normale 3 3" xfId="12" xr:uid="{00000000-0005-0000-0000-00000C000000}"/>
    <cellStyle name="Normale 3 3 2" xfId="20" xr:uid="{24FED418-A5F0-4737-AFE6-F1FA414036E6}"/>
    <cellStyle name="Normale 3 4" xfId="17" xr:uid="{03E8D91B-248B-48EF-9B5D-F22278A10F3C}"/>
    <cellStyle name="Normale 4" xfId="8" xr:uid="{00000000-0005-0000-0000-000008000000}"/>
    <cellStyle name="Normale 5" xfId="10" xr:uid="{00000000-0005-0000-0000-00000A000000}"/>
    <cellStyle name="Normale 6" xfId="14" xr:uid="{00000000-0005-0000-0000-00000E000000}"/>
    <cellStyle name="Normale 7" xfId="13" xr:uid="{00000000-0005-0000-0000-00000D000000}"/>
    <cellStyle name="Percentuale" xfId="16" builtinId="5"/>
    <cellStyle name="Percentuale 2" xfId="6" xr:uid="{00000000-0005-0000-0000-000006000000}"/>
    <cellStyle name="Percentuale 2 2" xfId="18" xr:uid="{7A2A6ECA-C66F-404B-BA45-A43C31A05A5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sharedStrings" Target="sharedStrings.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theme" Target="theme/theme1.xml"/><Relationship Id="rId58" Type="http://schemas.openxmlformats.org/officeDocument/2006/relationships/customXml" Target="../customXml/item3.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2.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579120</xdr:colOff>
      <xdr:row>7</xdr:row>
      <xdr:rowOff>30480</xdr:rowOff>
    </xdr:from>
    <xdr:to>
      <xdr:col>9</xdr:col>
      <xdr:colOff>247650</xdr:colOff>
      <xdr:row>14</xdr:row>
      <xdr:rowOff>171450</xdr:rowOff>
    </xdr:to>
    <xdr:pic>
      <xdr:nvPicPr>
        <xdr:cNvPr id="2" name="Immagine 1">
          <a:extLst>
            <a:ext uri="{FF2B5EF4-FFF2-40B4-BE49-F238E27FC236}">
              <a16:creationId xmlns:a16="http://schemas.microsoft.com/office/drawing/2014/main" id="{008FD93E-AFCA-47BE-9F05-6FA46D1BDDD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81025" y="1295400"/>
          <a:ext cx="5320665" cy="140589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3:K22"/>
  <sheetViews>
    <sheetView topLeftCell="A10" workbookViewId="0">
      <selection activeCell="A18" sqref="A18"/>
    </sheetView>
  </sheetViews>
  <sheetFormatPr defaultColWidth="9.109375" defaultRowHeight="14.4" x14ac:dyDescent="0.3"/>
  <cols>
    <col min="1" max="16384" width="9.109375" style="63"/>
  </cols>
  <sheetData>
    <row r="13" spans="5:5" x14ac:dyDescent="0.3">
      <c r="E13"/>
    </row>
    <row r="18" spans="1:11" ht="23.4" customHeight="1" x14ac:dyDescent="0.3">
      <c r="A18" s="4" t="s">
        <v>0</v>
      </c>
      <c r="B18" s="64"/>
      <c r="C18" s="64"/>
      <c r="D18" s="5"/>
      <c r="E18" s="5"/>
      <c r="F18" s="5"/>
      <c r="G18" s="5"/>
      <c r="H18" s="5"/>
      <c r="I18" s="5"/>
      <c r="J18" s="5"/>
      <c r="K18" s="5"/>
    </row>
    <row r="19" spans="1:11" ht="15.6" customHeight="1" x14ac:dyDescent="0.3">
      <c r="A19" s="64"/>
      <c r="B19" s="64"/>
      <c r="C19" s="6"/>
      <c r="D19" s="64"/>
      <c r="E19" s="64"/>
      <c r="F19" s="64"/>
      <c r="G19" s="64"/>
      <c r="H19" s="64"/>
      <c r="I19" s="64"/>
      <c r="J19" s="64"/>
      <c r="K19" s="64"/>
    </row>
    <row r="20" spans="1:11" ht="18" customHeight="1" x14ac:dyDescent="0.3">
      <c r="A20" s="7"/>
      <c r="B20" s="7"/>
      <c r="C20" s="112" t="s">
        <v>1</v>
      </c>
      <c r="D20" s="111"/>
      <c r="E20" s="111"/>
      <c r="F20" s="111"/>
      <c r="G20" s="111"/>
      <c r="H20" s="111"/>
      <c r="I20" s="8"/>
      <c r="J20" s="8"/>
      <c r="K20" s="8"/>
    </row>
    <row r="21" spans="1:11" ht="17.399999999999999" customHeight="1" x14ac:dyDescent="0.3">
      <c r="A21" s="7"/>
      <c r="B21" s="7"/>
      <c r="C21" s="9"/>
      <c r="D21" s="9"/>
      <c r="E21" s="9"/>
      <c r="F21" s="9"/>
      <c r="G21" s="9"/>
      <c r="H21" s="9"/>
      <c r="I21" s="9"/>
      <c r="J21" s="9"/>
      <c r="K21" s="9"/>
    </row>
    <row r="22" spans="1:11" ht="39.75" customHeight="1" x14ac:dyDescent="0.3">
      <c r="A22" s="110" t="s">
        <v>567</v>
      </c>
      <c r="B22" s="111"/>
      <c r="C22" s="111"/>
      <c r="D22" s="111"/>
      <c r="E22" s="111"/>
      <c r="F22" s="111"/>
      <c r="G22" s="111"/>
      <c r="H22" s="111"/>
      <c r="I22" s="111"/>
      <c r="J22" s="111"/>
      <c r="K22" s="10"/>
    </row>
  </sheetData>
  <mergeCells count="2">
    <mergeCell ref="A22:J22"/>
    <mergeCell ref="C20:H20"/>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FF0000"/>
  </sheetPr>
  <dimension ref="A1:A15"/>
  <sheetViews>
    <sheetView showGridLines="0" showRowColHeaders="0" zoomScaleNormal="100" workbookViewId="0"/>
  </sheetViews>
  <sheetFormatPr defaultColWidth="8.88671875" defaultRowHeight="13.8" x14ac:dyDescent="0.3"/>
  <cols>
    <col min="1" max="1" width="191.5546875" style="11" bestFit="1" customWidth="1"/>
    <col min="2" max="2" width="8.88671875" style="11" customWidth="1"/>
    <col min="3" max="16384" width="8.88671875" style="11"/>
  </cols>
  <sheetData>
    <row r="1" spans="1:1" ht="18" x14ac:dyDescent="0.3">
      <c r="A1" s="108" t="s">
        <v>589</v>
      </c>
    </row>
    <row r="2" spans="1:1" ht="15.6" x14ac:dyDescent="0.3">
      <c r="A2" s="109" t="s">
        <v>569</v>
      </c>
    </row>
    <row r="3" spans="1:1" ht="15.6" x14ac:dyDescent="0.3">
      <c r="A3" s="109" t="s">
        <v>570</v>
      </c>
    </row>
    <row r="4" spans="1:1" ht="15.6" x14ac:dyDescent="0.3">
      <c r="A4" s="109" t="s">
        <v>571</v>
      </c>
    </row>
    <row r="5" spans="1:1" ht="15.6" x14ac:dyDescent="0.3">
      <c r="A5" s="109" t="s">
        <v>572</v>
      </c>
    </row>
    <row r="6" spans="1:1" ht="15.6" x14ac:dyDescent="0.3">
      <c r="A6" s="109" t="s">
        <v>573</v>
      </c>
    </row>
    <row r="7" spans="1:1" ht="15.6" x14ac:dyDescent="0.3">
      <c r="A7" s="109" t="s">
        <v>574</v>
      </c>
    </row>
    <row r="8" spans="1:1" ht="109.2" x14ac:dyDescent="0.3">
      <c r="A8" s="107" t="s">
        <v>575</v>
      </c>
    </row>
    <row r="9" spans="1:1" ht="15.6" x14ac:dyDescent="0.3">
      <c r="A9" s="109" t="s">
        <v>576</v>
      </c>
    </row>
    <row r="10" spans="1:1" ht="109.2" x14ac:dyDescent="0.3">
      <c r="A10" s="107" t="s">
        <v>568</v>
      </c>
    </row>
    <row r="11" spans="1:1" ht="15.6" x14ac:dyDescent="0.3">
      <c r="A11" s="107" t="s">
        <v>577</v>
      </c>
    </row>
    <row r="12" spans="1:1" ht="15.6" x14ac:dyDescent="0.3">
      <c r="A12" s="107" t="s">
        <v>578</v>
      </c>
    </row>
    <row r="13" spans="1:1" ht="15.6" x14ac:dyDescent="0.3">
      <c r="A13" s="107" t="s">
        <v>579</v>
      </c>
    </row>
    <row r="15" spans="1:1" x14ac:dyDescent="0.3">
      <c r="A15" s="104"/>
    </row>
  </sheetData>
  <pageMargins left="0.7" right="0.7" top="0.75" bottom="0.75" header="0.3" footer="0.3"/>
  <pageSetup paperSize="9" orientation="portrait" verticalDpi="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51"/>
  <sheetViews>
    <sheetView workbookViewId="0">
      <selection activeCell="A9" sqref="A9"/>
    </sheetView>
  </sheetViews>
  <sheetFormatPr defaultColWidth="8.88671875" defaultRowHeight="13.8" x14ac:dyDescent="0.3"/>
  <cols>
    <col min="1" max="1" width="8.88671875" style="11" customWidth="1"/>
    <col min="2" max="16384" width="8.88671875" style="11"/>
  </cols>
  <sheetData>
    <row r="1" spans="1:1" x14ac:dyDescent="0.3">
      <c r="A1" s="42" t="s">
        <v>2</v>
      </c>
    </row>
    <row r="2" spans="1:1" x14ac:dyDescent="0.3">
      <c r="A2" s="73" t="s">
        <v>581</v>
      </c>
    </row>
    <row r="3" spans="1:1" x14ac:dyDescent="0.3">
      <c r="A3" s="73" t="s">
        <v>532</v>
      </c>
    </row>
    <row r="4" spans="1:1" x14ac:dyDescent="0.3">
      <c r="A4" s="73" t="s">
        <v>498</v>
      </c>
    </row>
    <row r="5" spans="1:1" x14ac:dyDescent="0.3">
      <c r="A5" s="73" t="s">
        <v>3</v>
      </c>
    </row>
    <row r="6" spans="1:1" x14ac:dyDescent="0.3">
      <c r="A6" s="73" t="s">
        <v>4</v>
      </c>
    </row>
    <row r="7" spans="1:1" x14ac:dyDescent="0.3">
      <c r="A7" s="73" t="s">
        <v>600</v>
      </c>
    </row>
    <row r="8" spans="1:1" x14ac:dyDescent="0.3">
      <c r="A8" s="73" t="s">
        <v>601</v>
      </c>
    </row>
    <row r="9" spans="1:1" x14ac:dyDescent="0.3">
      <c r="A9" s="73" t="s">
        <v>582</v>
      </c>
    </row>
    <row r="10" spans="1:1" x14ac:dyDescent="0.3">
      <c r="A10" s="73" t="s">
        <v>583</v>
      </c>
    </row>
    <row r="11" spans="1:1" x14ac:dyDescent="0.3">
      <c r="A11" s="73" t="s">
        <v>5</v>
      </c>
    </row>
    <row r="12" spans="1:1" x14ac:dyDescent="0.3">
      <c r="A12" s="73" t="s">
        <v>6</v>
      </c>
    </row>
    <row r="13" spans="1:1" x14ac:dyDescent="0.3">
      <c r="A13" s="73" t="s">
        <v>584</v>
      </c>
    </row>
    <row r="14" spans="1:1" x14ac:dyDescent="0.3">
      <c r="A14" s="73" t="s">
        <v>585</v>
      </c>
    </row>
    <row r="15" spans="1:1" x14ac:dyDescent="0.3">
      <c r="A15" s="73" t="s">
        <v>533</v>
      </c>
    </row>
    <row r="16" spans="1:1" x14ac:dyDescent="0.3">
      <c r="A16" s="73" t="s">
        <v>7</v>
      </c>
    </row>
    <row r="17" spans="1:1" x14ac:dyDescent="0.3">
      <c r="A17" s="73" t="s">
        <v>8</v>
      </c>
    </row>
    <row r="18" spans="1:1" x14ac:dyDescent="0.3">
      <c r="A18" s="73" t="s">
        <v>534</v>
      </c>
    </row>
    <row r="19" spans="1:1" x14ac:dyDescent="0.3">
      <c r="A19" s="73" t="s">
        <v>535</v>
      </c>
    </row>
    <row r="20" spans="1:1" x14ac:dyDescent="0.3">
      <c r="A20" s="73" t="s">
        <v>536</v>
      </c>
    </row>
    <row r="21" spans="1:1" x14ac:dyDescent="0.3">
      <c r="A21" s="73" t="s">
        <v>538</v>
      </c>
    </row>
    <row r="22" spans="1:1" x14ac:dyDescent="0.3">
      <c r="A22" s="73" t="s">
        <v>539</v>
      </c>
    </row>
    <row r="23" spans="1:1" x14ac:dyDescent="0.3">
      <c r="A23" s="73" t="s">
        <v>548</v>
      </c>
    </row>
    <row r="24" spans="1:1" x14ac:dyDescent="0.3">
      <c r="A24" s="73" t="s">
        <v>537</v>
      </c>
    </row>
    <row r="25" spans="1:1" x14ac:dyDescent="0.3">
      <c r="A25" s="73" t="s">
        <v>544</v>
      </c>
    </row>
    <row r="26" spans="1:1" x14ac:dyDescent="0.3">
      <c r="A26" s="73" t="s">
        <v>545</v>
      </c>
    </row>
    <row r="27" spans="1:1" x14ac:dyDescent="0.3">
      <c r="A27" s="73" t="s">
        <v>547</v>
      </c>
    </row>
    <row r="28" spans="1:1" x14ac:dyDescent="0.3">
      <c r="A28" s="73" t="s">
        <v>549</v>
      </c>
    </row>
    <row r="29" spans="1:1" x14ac:dyDescent="0.3">
      <c r="A29" s="73" t="s">
        <v>546</v>
      </c>
    </row>
    <row r="30" spans="1:1" x14ac:dyDescent="0.3">
      <c r="A30" s="73" t="s">
        <v>540</v>
      </c>
    </row>
    <row r="31" spans="1:1" x14ac:dyDescent="0.3">
      <c r="A31" s="73" t="s">
        <v>541</v>
      </c>
    </row>
    <row r="32" spans="1:1" x14ac:dyDescent="0.3">
      <c r="A32" s="73" t="s">
        <v>542</v>
      </c>
    </row>
    <row r="33" spans="1:1" x14ac:dyDescent="0.3">
      <c r="A33" s="73" t="s">
        <v>550</v>
      </c>
    </row>
    <row r="34" spans="1:1" x14ac:dyDescent="0.3">
      <c r="A34" s="73" t="s">
        <v>543</v>
      </c>
    </row>
    <row r="35" spans="1:1" x14ac:dyDescent="0.3">
      <c r="A35" s="73" t="s">
        <v>551</v>
      </c>
    </row>
    <row r="36" spans="1:1" x14ac:dyDescent="0.3">
      <c r="A36" s="73" t="s">
        <v>552</v>
      </c>
    </row>
    <row r="37" spans="1:1" x14ac:dyDescent="0.3">
      <c r="A37" s="73" t="s">
        <v>553</v>
      </c>
    </row>
    <row r="38" spans="1:1" x14ac:dyDescent="0.3">
      <c r="A38" s="73" t="s">
        <v>554</v>
      </c>
    </row>
    <row r="39" spans="1:1" x14ac:dyDescent="0.3">
      <c r="A39" s="73" t="s">
        <v>555</v>
      </c>
    </row>
    <row r="40" spans="1:1" x14ac:dyDescent="0.3">
      <c r="A40" s="73" t="s">
        <v>556</v>
      </c>
    </row>
    <row r="41" spans="1:1" x14ac:dyDescent="0.3">
      <c r="A41" s="73" t="s">
        <v>557</v>
      </c>
    </row>
    <row r="42" spans="1:1" x14ac:dyDescent="0.3">
      <c r="A42" s="73" t="s">
        <v>558</v>
      </c>
    </row>
    <row r="43" spans="1:1" x14ac:dyDescent="0.3">
      <c r="A43" s="73" t="s">
        <v>559</v>
      </c>
    </row>
    <row r="44" spans="1:1" x14ac:dyDescent="0.3">
      <c r="A44" s="73" t="s">
        <v>560</v>
      </c>
    </row>
    <row r="45" spans="1:1" x14ac:dyDescent="0.3">
      <c r="A45" s="73" t="s">
        <v>563</v>
      </c>
    </row>
    <row r="46" spans="1:1" x14ac:dyDescent="0.3">
      <c r="A46" s="73" t="s">
        <v>564</v>
      </c>
    </row>
    <row r="47" spans="1:1" x14ac:dyDescent="0.3">
      <c r="A47" s="73" t="s">
        <v>565</v>
      </c>
    </row>
    <row r="48" spans="1:1" x14ac:dyDescent="0.3">
      <c r="A48" s="73" t="s">
        <v>566</v>
      </c>
    </row>
    <row r="49" spans="1:1" x14ac:dyDescent="0.3">
      <c r="A49" s="73" t="s">
        <v>561</v>
      </c>
    </row>
    <row r="50" spans="1:1" x14ac:dyDescent="0.3">
      <c r="A50" s="73" t="s">
        <v>562</v>
      </c>
    </row>
    <row r="51" spans="1:1" x14ac:dyDescent="0.3">
      <c r="A51" s="73" t="s">
        <v>9</v>
      </c>
    </row>
  </sheetData>
  <hyperlinks>
    <hyperlink ref="A2" location="'Tabella 1.1'!A1" display="Tabella 1.1 Settori scientifico-disciplinari (SSD) dell’Area." xr:uid="{00000000-0004-0000-0200-000000000000}"/>
    <hyperlink ref="A4" location="'Tabella 1.3'!A1" display="Tabella 1.3 Settori European Research Council (ERC) dell'Area." xr:uid="{00000000-0004-0000-0200-000001000000}"/>
    <hyperlink ref="A5" location="'Tabella 1.4'!A1" display="Tabella 1.4 Composizione del Gruppo di Esperti della Valutazione (* componenti GEV subentrati dopo l’inizio della VQR)." xr:uid="{00000000-0004-0000-0200-000002000000}"/>
    <hyperlink ref="A6" location="'Tabella 1.5'!A1" display="Tabella 1.5 Organizzazione degli esperti in SubGEV, SSD corrispondenti e distribuzione dei prodotti della ricerca gestiti" xr:uid="{00000000-0004-0000-0200-000003000000}"/>
    <hyperlink ref="A8" location="'Tabella 1.6'!A1" display="Tabella 1.6 Numero di ricercatori e ricercatrici dell’Area, per Istituzione e Dipartimento, suddivisi per SSD." xr:uid="{00000000-0004-0000-0200-000004000000}"/>
    <hyperlink ref="A10" location="'Tabella 2.2'!A1" display="Tabella 2.2 Prodotti conferiti all'Area distinti per tipologia di pubblicazione." xr:uid="{00000000-0004-0000-0200-000006000000}"/>
    <hyperlink ref="A11" location="'Tabella 2.3'!A1" display="Tabella 2.3 Distribuzione dei prodotti della ricerca conferiti per lingua di pubblicazione e SSD di afferenza del ricercatore." xr:uid="{00000000-0004-0000-0200-000007000000}"/>
    <hyperlink ref="A12" location="'Tabella 2.4'!A1" display="Tabella 2.4 Distribuzione dei prodotti della ricerca conferiti per tipologia, anno di pubblicazione e SSD di afferenza del ricercatore." xr:uid="{00000000-0004-0000-0200-000008000000}"/>
    <hyperlink ref="A13" location="'Tabella 2.5'!A1" display="Tabella 2.5 Numero e percentuale di prodotti di ricerca conferiti da ricercatori afferenti all’Area XX e GEV che li ha valutati." xr:uid="{00000000-0004-0000-0200-000009000000}"/>
    <hyperlink ref="A14" location="'Tabella 2.6'!A1" display="Tabella 2.6 Numero e percentuale di prodotti di ricerca valutati dal GEV XX per Area di afferenza del ricercatore" xr:uid="{00000000-0004-0000-0200-00000A000000}"/>
    <hyperlink ref="A15" location="'Tabella 2.7'!A1" display="Tabella 2.7 Punteggi ottenuti e distribuzione dei prodotti conferiti nelle classi di merito (Eccezionale -A; Eccellente - B; Standard -C; Rilevanza sufficiente -D; Scarsa rilevanza o non accettabile -E) nell’Area, per SSD di afferenza del ricercatore." xr:uid="{00000000-0004-0000-0200-00000B000000}"/>
    <hyperlink ref="A16" location="'Tabella 2.8'!A1" display="Tabella 2.8 Punteggi ottenuti e distribuzione dei prodotti conferiti nelle classi di merito (Eccezionale -A; Eccellente - B; Standard -C; Rilevanza sufficiente -D; Scarsa rilevanza o non accettabile -E) per tipologia di pubblicazione." xr:uid="{00000000-0004-0000-0200-00000C000000}"/>
    <hyperlink ref="A17" location="'Tabella 2.9'!A1" display="Tabella 2.9 Punteggi ottenuti e distribuzione dei prodotti conferiti nelle classi di merito (Eccezionale -A; Eccellente - B; Standard -C; Rilevanza sufficiente -D; Scarsa rilevanza o non accettabile -E) per SSD di afferenza del ricercatore e tipologia di " xr:uid="{00000000-0004-0000-0200-00000D000000}"/>
    <hyperlink ref="A18" location="'Tabella 3.1'!A1" display="Tabella 3.1 Elenco delle Università in ordine alfabetico per il Profilo a. La Tabella contiene la somma dei punteggi ottenuti, il numero dei prodotti attesi, la valutazione media, l'indicatore R, la distribuzione dei prodotti nelle classi finali di merito" xr:uid="{00000000-0004-0000-0200-00000E000000}"/>
    <hyperlink ref="A19" location="'Tabella 3.2'!A1" display="Tabella 3.2 Elenco delle Università in ordine alfabetico per il Profilo b. La Tabella contiene la somma dei punteggi ottenuti, il numero dei prodotti attesi, la valutazione media, l'indicatore R, la distribuzione dei prodotti nelle classi finali di merito" xr:uid="{00000000-0004-0000-0200-00000F000000}"/>
    <hyperlink ref="A20" location="'Tabella 3.3'!A1" display="Tabella 3.3 Elenco delle Università in ordine alfabetico per il Profilo a+b. La Tabella contiene la somma dei punteggi ottenuti, il numero dei prodotti attesi, la valutazione media, l'indicatore R, la distribuzione dei prodotti nelle classi finali di meri" xr:uid="{00000000-0004-0000-0200-000010000000}"/>
    <hyperlink ref="A21" location="'Tabella 3.4'!A1" display="Tabella 3.4 Elenco delle Università in ordine alfabetico per tutti i GSD dell'Area per il Profilo a. La Tabella contiene la somma dei punteggi ottenuti, il numero dei prodotti attesi, la valutazione media, l'indicatore R, la distribuzione dei prodotti nel" xr:uid="{00000000-0004-0000-0200-000011000000}"/>
    <hyperlink ref="A22" location="'Tabella 3.5'!A1" display="Tabella 3.5 Elenco delle Università in ordine alfabetico per tutti i GSD dell'Area per il Profilo b. La Tabella contiene la somma dei punteggi ottenuti, il numero dei prodotti attesi, la valutazione media, l'indicatore R, la distribuzione dei prodotti nel" xr:uid="{00000000-0004-0000-0200-000012000000}"/>
    <hyperlink ref="A23" location="'Tabella 3.6'!A1" display="Tabella 3.6 Elenco delle Università in ordine alfabetico per tutti i GSD dell'Area per il Profilo a+b. La Tabella contiene la somma dei punteggi ottenuti, il numero dei prodotti attesi, la valutazione media, l'indicatore R, la distribuzione dei prodotti n" xr:uid="{00000000-0004-0000-0200-000013000000}"/>
    <hyperlink ref="A24" location="'Tabella 3.7'!A1" display="Tabella 3.7 Elenco delle Università in ordine alfabetico per tutti gli SSD dell'Area per il Profilo a. La Tabella contiene la somma dei punteggi ottenuti, il numero dei prodotti attesi, la valutazione media, l'indicatore R, la distribuzione dei prodotti n" xr:uid="{00000000-0004-0000-0200-000014000000}"/>
    <hyperlink ref="A25" location="'Tabella 3.8'!A1" display="Tabella 3.8 Elenco delle Università in ordine alfabetico per tutti gli SSD dell'Area per il Profilo b. La Tabella contiene la somma dei punteggi ottenuti, il numero dei prodotti attesi, la valutazione media, l'indicatore R, la distribuzione dei prodotti n" xr:uid="{00000000-0004-0000-0200-000015000000}"/>
    <hyperlink ref="A26" location="'Tabella 3.9'!A1" display="Tabella 3.9 Elenco delle Università in ordine alfabetico per tutti gli SSD dell'Area per il Profilo a+b. La Tabella contiene la somma dei punteggi ottenuti, il numero dei prodotti attesi, la valutazione media, l'indicatore R, la distribuzione dei prodotti" xr:uid="{00000000-0004-0000-0200-000016000000}"/>
    <hyperlink ref="A27" location="'Tabella 3.10'!A1" display="Tabella 3.10 Elenco degli Enti Pubblici di Ricerca in ordine alfabetico per il Profilo a. La Tabella contiene la somma dei punteggi ottenuti, il numero dei prodotti attesi, la valutazione media, l’indicatore R, la distribuzione dei prodotti nelle classi f" xr:uid="{00000000-0004-0000-0200-000017000000}"/>
    <hyperlink ref="A28" location="'Tabella 3.11'!A1" display="Tabella 3.11 Elenco degli Enti Pubblici di Ricerca in ordine alfabetico per il Profilo b. La Tabella contiene la somma dei punteggi ottenuti, il numero dei prodotti attesi, la valutazione media, l’indicatore R, la distribuzione dei prodotti nelle classi f" xr:uid="{00000000-0004-0000-0200-000018000000}"/>
    <hyperlink ref="A29" location="'Tabella 3.12'!A1" display="Tabella 3.12 Elenco degli Enti Pubblici di Ricerca in ordine alfabetico per il Profilo a+b. La Tabella contiene la somma dei punteggi ottenuti, il numero dei prodotti attesi, la valutazione media, l’indicatore R, la distribuzione dei prodotti nelle classi" xr:uid="{00000000-0004-0000-0200-000019000000}"/>
    <hyperlink ref="A30" location="'Tabella 3.13'!A1" display="Tabella 3.13 Elenco degli Enti Pubblici di Ricerca in ordine alfabetico per tutti i GSD dell'Area per il Profilo a. La Tabella contiene la somma dei punteggi ottenuti, il numero dei prodotti attesi, la valutazione media, l'indicatore R, la distribuzione d" xr:uid="{00000000-0004-0000-0200-00001A000000}"/>
    <hyperlink ref="A31" location="'Tabella 3.14'!A1" display="Tabella 3.14 Elenco degli Enti Pubblici di Ricerca in ordine alfabetico per tutti i GSD dell'Area per il Profilo b. La Tabella contiene la somma dei punteggi ottenuti, il numero dei prodotti attesi, la valutazione media, l'indicatore R, la distribuzione d" xr:uid="{00000000-0004-0000-0200-00001B000000}"/>
    <hyperlink ref="A32" location="'Tabella 3.15'!A1" display="Tabella 3.15 Elenco degli Enti Pubblici di Ricerca in ordine alfabetico per tutti i GSD dell'Area per il Profilo a+b. La Tabella contiene la somma dei punteggi ottenuti, il numero dei prodotti attesi, la valutazione media, l'indicatore R, la distribuzione" xr:uid="{00000000-0004-0000-0200-00001C000000}"/>
    <hyperlink ref="A33" location="'Tabella 3.16'!A1" display="Tabella 3.16 Elenco degli Enti Pubblici di Ricerca in ordine alfabetico per tutti i SSD dell'Area per il Profilo a. La Tabella contiene la somma dei punteggi ottenuti, il numero dei prodotti attesi, la valutazione media, l'indicatore R, la distribuzione d" xr:uid="{00000000-0004-0000-0200-00001D000000}"/>
    <hyperlink ref="A34" location="'Tabella 3.17'!A1" display="Tabella 3.17 Elenco degli Enti Pubblici di Ricerca in ordine alfabetico per tutti i SSD dell'Area per il Profilo b. La Tabella contiene la somma dei punteggi ottenuti, il numero dei prodotti attesi, la valutazione media, l'indicatore R, la distribuzione d" xr:uid="{00000000-0004-0000-0200-00001E000000}"/>
    <hyperlink ref="A35" location="'Tabella 3.18'!A1" display="Tabella 3.18 Elenco degli Enti Pubblici di Ricerca in ordine alfabetico per tutti i SSD dell'Area per il Profilo a+b. La Tabella contiene la somma dei punteggi ottenuti, il numero dei prodotti attesi, la valutazione media, l'indicatore R, la distribuzione" xr:uid="{00000000-0004-0000-0200-00001F000000}"/>
    <hyperlink ref="A36" location="'Tabella 3.19'!A1" display="Tabella 3.19 Elenco delle Istituzioni volontarie che si sono sottoposte volontariamente alla VQR in ordine alfabetico per il Profilo a. La Tabella contiene la somma dei punteggi ottenuti, il numero dei prodotti attesi, la valutazione media, l'indicatore R" xr:uid="{00000000-0004-0000-0200-000020000000}"/>
    <hyperlink ref="A37" location="'Tabella 3.20'!A1" display="Tabella 3.20 Elenco delle Istituzioni volontarie che si sono sottoposte volontariamente alla VQR in ordine alfabetico per il Profilo b. La Tabella contiene la somma dei punteggi ottenuti, il numero dei prodotti attesi, la valutazione media, l'indicatore R" xr:uid="{00000000-0004-0000-0200-000021000000}"/>
    <hyperlink ref="A38" location="'Tabella 3.21'!A1" display="Tabella 3.21 Elenco delle Istituzioni volontarie che si sono sottoposte volontariamente alla VQR in ordine alfabetico per il Profilo a+b. La Tabella contiene la somma dei punteggi ottenuti, il numero dei prodotti attesi, la valutazione media, l'indicatore" xr:uid="{00000000-0004-0000-0200-000022000000}"/>
    <hyperlink ref="A39" location="'Tabella 4.1'!A1" display="Tabella 4.1 Elenco dei Dipartimenti delle Università, in ordine alfabetico prima per Università e poi per Dipartimento per il profilo a. La Tabella contiene la somma dei punteggi ottenuti, il numero dei prodotti attesi, la valutazione media, l'indicatore " xr:uid="{00000000-0004-0000-0200-000023000000}"/>
    <hyperlink ref="A40" location="'Tabella 4.2'!A1" display="Tabella 4.2 Elenco dei Dipartimenti delle Università, in ordine alfabetico prima per Università e poi per Dipartimento per il profilo b. La Tabella contiene la somma dei punteggi ottenuti, il numero dei prodotti attesi, la valutazione media, l'indicatore " xr:uid="{00000000-0004-0000-0200-000024000000}"/>
    <hyperlink ref="A41" location="'Tabella 4.3'!A1" display="Tabella 4.3 Elenco dei Dipartimenti delle Università, in ordine alfabetico prima per Università e poi per Dipartimento per il profilo a+b. La Tabella contiene la somma dei punteggi ottenuti, il numero dei prodotti attesi, la valutazione media, l'indicator" xr:uid="{00000000-0004-0000-0200-000025000000}"/>
    <hyperlink ref="A42" location="'Tabella 4.4'!A1" display="Tabella 4.4 Elenco dei Dipartimenti delle Università, in ordine alfabetico prima per Università e poi per Dipartimento per il profilo a, per tutti i GSD dell'Area. La Tabella contiene la somma dei punteggi ottenuti, il numero dei prodotti attesi, la valut" xr:uid="{00000000-0004-0000-0200-000026000000}"/>
    <hyperlink ref="A43" location="'Tabella 4.5'!A1" display="Tabella 4.5 Elenco dei Dipartimenti delle Università, in ordine alfabetico prima per Università e poi per Dipartimento per il profilo b, per tutti i GSD dell'Area. La Tabella contiene la somma dei punteggi ottenuti, il numero dei prodotti attesi, la valut" xr:uid="{00000000-0004-0000-0200-000027000000}"/>
    <hyperlink ref="A44" location="'Tabella 4.6'!A1" display="Tabella 4.6 Elenco dei Dipartimenti delle Università, in ordine alfabetico prima per Università e poi per Dipartimento per il profilo a+b, per tutti i GSD dell'Area. La Tabella contiene la somma dei punteggi ottenuti, il numero dei prodotti attesi, la val" xr:uid="{00000000-0004-0000-0200-000028000000}"/>
    <hyperlink ref="A45" location="'Tabella 4.7'!A1" display="Tabella 4.7 Elenco dei Dipartimenti e delle strutture assimilate degli Enti pubblici di Ricerca, in ordine alfabetico prima per Ente e poi per Dipartimento per il profilo a. La Tabella contiene la somma dei punteggi ottenuti, il numero dei prodotti attesi" xr:uid="{00000000-0004-0000-0200-000029000000}"/>
    <hyperlink ref="A46" location="'Tabella 4.8'!A1" display="Tabella 4.8 Elenco dei Dipartimenti e delle strutture assimilate degli Enti pubblici di Ricerca, in ordine alfabetico prima per Ente e poi per Dipartimento per il profilo b. La Tabella contiene la somma dei punteggi ottenuti, il numero dei prodotti attesi" xr:uid="{00000000-0004-0000-0200-00002A000000}"/>
    <hyperlink ref="A47" location="'Tabella 4.9'!A1" display="Tabella 4.9 Elenco dei Dipartimenti e delle strutture assimilate degli Enti pubblici di Ricerca, in ordine alfabetico prima per Ente e poi per Dipartimento per il profilo a+b. La Tabella contiene la somma dei punteggi ottenuti, il numero dei prodotti atte" xr:uid="{00000000-0004-0000-0200-00002B000000}"/>
    <hyperlink ref="A48" location="'Tabella 4.10'!A1" display="Tabella 4.10 Elenco dei Dipartimenti e delle strutture assimilate degli Enti pubblici di Ricerca, in ordine alfabetico prima per Ente e poi per Dipartimento per il profilo a, per i GSD dell'Area. La Tabella contiene la somma dei punteggi ottenuti, il nume" xr:uid="{00000000-0004-0000-0200-00002C000000}"/>
    <hyperlink ref="A49" location="'Tabella 4.11'!A1" display="Tabella 4.11 Elenco dei Dipartimenti e delle strutture assimilate degli Enti pubblici di Ricerca, in ordine alfabetico prima per Ente e poi per Dipartimento per il profilo b per i GSD dell'Area. La Tabella contiene la somma dei punteggi ottenuti, il numer" xr:uid="{00000000-0004-0000-0200-00002D000000}"/>
    <hyperlink ref="A50" location="'Tabella 4.12'!A1" display="Tabella 4.12 Elenco dei Dipartimenti e delle strutture assimilate degli Enti pubblici di Ricerca, in ordine alfabetico prima per Ente e poi per Dipartimento per il profilo a+b per i GSD dell'area. La Tabella contiene la somma dei punteggi ottenuti, il num" xr:uid="{00000000-0004-0000-0200-00002E000000}"/>
    <hyperlink ref="A7" location="'Tabella 1.6'!A1" display="Tabella 1.6 Numero di ricercatori e ricercatrici dell’Area, per Istituzione e Dipartimento, suddivisi per SSD." xr:uid="{C272AD77-C14E-448A-AE50-C97B3AFD2840}"/>
    <hyperlink ref="A51" location="'Tabella 5,1'!A1" display="Tabella 5.1 Confronto tra i risultati delle ultime due VQR." xr:uid="{0AF0765C-DC11-4F97-A474-1A75DE82DB32}"/>
    <hyperlink ref="A3" location="'Tabella 1.2'!A1" display="Tabella 1.2 Gruppi Scientifico-Disciplinari (GSD) dell'area." xr:uid="{2CA2F368-9D11-4236-8E06-77E4A0F186FA}"/>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B30"/>
  <sheetViews>
    <sheetView zoomScale="125" zoomScaleNormal="125" zoomScalePageLayoutView="125" workbookViewId="0">
      <selection sqref="A1:B3"/>
    </sheetView>
  </sheetViews>
  <sheetFormatPr defaultColWidth="9.109375" defaultRowHeight="13.8" x14ac:dyDescent="0.3"/>
  <cols>
    <col min="1" max="1" width="11.88671875" style="36" customWidth="1"/>
    <col min="2" max="2" width="56.6640625" style="36" customWidth="1"/>
    <col min="3" max="3" width="9.109375" style="36" customWidth="1"/>
    <col min="4" max="16384" width="9.109375" style="36"/>
  </cols>
  <sheetData>
    <row r="1" spans="1:2" ht="15.9" customHeight="1" x14ac:dyDescent="0.3">
      <c r="A1" s="113" t="s">
        <v>580</v>
      </c>
      <c r="B1" s="114"/>
    </row>
    <row r="2" spans="1:2" ht="15.9" customHeight="1" x14ac:dyDescent="0.3">
      <c r="A2" s="114"/>
      <c r="B2" s="114"/>
    </row>
    <row r="3" spans="1:2" ht="15.9" customHeight="1" x14ac:dyDescent="0.3">
      <c r="A3" s="115"/>
      <c r="B3" s="115"/>
    </row>
    <row r="4" spans="1:2" ht="27.9" customHeight="1" x14ac:dyDescent="0.3">
      <c r="A4" s="19" t="s">
        <v>10</v>
      </c>
      <c r="B4" s="19" t="s">
        <v>11</v>
      </c>
    </row>
    <row r="5" spans="1:2" x14ac:dyDescent="0.3">
      <c r="A5" s="35" t="s">
        <v>12</v>
      </c>
      <c r="B5" s="29" t="s">
        <v>13</v>
      </c>
    </row>
    <row r="6" spans="1:2" x14ac:dyDescent="0.3">
      <c r="A6" s="35" t="s">
        <v>14</v>
      </c>
      <c r="B6" s="29" t="s">
        <v>15</v>
      </c>
    </row>
    <row r="7" spans="1:2" x14ac:dyDescent="0.3">
      <c r="A7" s="35" t="s">
        <v>16</v>
      </c>
      <c r="B7" s="29" t="s">
        <v>17</v>
      </c>
    </row>
    <row r="8" spans="1:2" x14ac:dyDescent="0.3">
      <c r="A8" s="35" t="s">
        <v>18</v>
      </c>
      <c r="B8" s="29" t="s">
        <v>19</v>
      </c>
    </row>
    <row r="9" spans="1:2" x14ac:dyDescent="0.3">
      <c r="A9" s="35" t="s">
        <v>20</v>
      </c>
      <c r="B9" s="29" t="s">
        <v>21</v>
      </c>
    </row>
    <row r="10" spans="1:2" x14ac:dyDescent="0.3">
      <c r="A10" s="35" t="s">
        <v>22</v>
      </c>
      <c r="B10" s="29" t="s">
        <v>23</v>
      </c>
    </row>
    <row r="11" spans="1:2" x14ac:dyDescent="0.3">
      <c r="A11" s="35" t="s">
        <v>24</v>
      </c>
      <c r="B11" s="29" t="s">
        <v>25</v>
      </c>
    </row>
    <row r="12" spans="1:2" x14ac:dyDescent="0.3">
      <c r="A12" s="35" t="s">
        <v>26</v>
      </c>
      <c r="B12" s="29" t="s">
        <v>27</v>
      </c>
    </row>
    <row r="13" spans="1:2" x14ac:dyDescent="0.3">
      <c r="A13" s="35" t="s">
        <v>28</v>
      </c>
      <c r="B13" s="29" t="s">
        <v>29</v>
      </c>
    </row>
    <row r="14" spans="1:2" x14ac:dyDescent="0.3">
      <c r="A14" s="35" t="s">
        <v>30</v>
      </c>
      <c r="B14" s="29" t="s">
        <v>31</v>
      </c>
    </row>
    <row r="15" spans="1:2" x14ac:dyDescent="0.3">
      <c r="A15" s="35" t="s">
        <v>32</v>
      </c>
      <c r="B15" s="29" t="s">
        <v>33</v>
      </c>
    </row>
    <row r="16" spans="1:2" x14ac:dyDescent="0.3">
      <c r="A16" s="35" t="s">
        <v>34</v>
      </c>
      <c r="B16" s="29" t="s">
        <v>35</v>
      </c>
    </row>
    <row r="17" spans="1:2" x14ac:dyDescent="0.3">
      <c r="A17" s="35" t="s">
        <v>36</v>
      </c>
      <c r="B17" s="29" t="s">
        <v>37</v>
      </c>
    </row>
    <row r="18" spans="1:2" x14ac:dyDescent="0.3">
      <c r="A18" s="35"/>
      <c r="B18" s="29"/>
    </row>
    <row r="19" spans="1:2" x14ac:dyDescent="0.3">
      <c r="A19" s="35"/>
      <c r="B19" s="29"/>
    </row>
    <row r="20" spans="1:2" x14ac:dyDescent="0.3">
      <c r="A20" s="35"/>
      <c r="B20" s="29"/>
    </row>
    <row r="21" spans="1:2" x14ac:dyDescent="0.3">
      <c r="A21" s="35"/>
      <c r="B21" s="29"/>
    </row>
    <row r="22" spans="1:2" x14ac:dyDescent="0.3">
      <c r="A22" s="35"/>
      <c r="B22" s="29"/>
    </row>
    <row r="23" spans="1:2" x14ac:dyDescent="0.3">
      <c r="A23" s="35"/>
      <c r="B23" s="29"/>
    </row>
    <row r="24" spans="1:2" x14ac:dyDescent="0.3">
      <c r="A24" s="35"/>
      <c r="B24" s="29"/>
    </row>
    <row r="25" spans="1:2" x14ac:dyDescent="0.3">
      <c r="A25" s="35"/>
      <c r="B25" s="29"/>
    </row>
    <row r="26" spans="1:2" x14ac:dyDescent="0.3">
      <c r="A26" s="35"/>
      <c r="B26" s="29"/>
    </row>
    <row r="27" spans="1:2" x14ac:dyDescent="0.3">
      <c r="A27" s="35"/>
      <c r="B27" s="29"/>
    </row>
    <row r="28" spans="1:2" x14ac:dyDescent="0.3">
      <c r="A28" s="35"/>
      <c r="B28" s="29"/>
    </row>
    <row r="29" spans="1:2" x14ac:dyDescent="0.3">
      <c r="A29" s="35"/>
      <c r="B29" s="29"/>
    </row>
    <row r="30" spans="1:2" x14ac:dyDescent="0.3">
      <c r="A30" s="35"/>
      <c r="B30" s="29"/>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B30"/>
  <sheetViews>
    <sheetView zoomScale="125" zoomScaleNormal="125" zoomScalePageLayoutView="125" workbookViewId="0">
      <selection activeCell="A4" sqref="A4"/>
    </sheetView>
  </sheetViews>
  <sheetFormatPr defaultColWidth="9.109375" defaultRowHeight="13.8" x14ac:dyDescent="0.3"/>
  <cols>
    <col min="1" max="1" width="11.88671875" style="36" customWidth="1"/>
    <col min="2" max="2" width="56.6640625" style="36" customWidth="1"/>
    <col min="3" max="3" width="9.109375" style="36" customWidth="1"/>
    <col min="4" max="16384" width="9.109375" style="36"/>
  </cols>
  <sheetData>
    <row r="1" spans="1:2" ht="15.9" customHeight="1" x14ac:dyDescent="0.3">
      <c r="A1" s="113" t="s">
        <v>590</v>
      </c>
      <c r="B1" s="114"/>
    </row>
    <row r="2" spans="1:2" ht="15.9" customHeight="1" x14ac:dyDescent="0.3">
      <c r="A2" s="114"/>
      <c r="B2" s="114"/>
    </row>
    <row r="3" spans="1:2" ht="15.9" customHeight="1" x14ac:dyDescent="0.3">
      <c r="A3" s="115"/>
      <c r="B3" s="115"/>
    </row>
    <row r="4" spans="1:2" ht="27.9" customHeight="1" x14ac:dyDescent="0.3">
      <c r="A4" s="19" t="s">
        <v>10</v>
      </c>
      <c r="B4" s="19" t="s">
        <v>11</v>
      </c>
    </row>
    <row r="5" spans="1:2" x14ac:dyDescent="0.3">
      <c r="A5" s="35" t="s">
        <v>38</v>
      </c>
      <c r="B5" s="29" t="s">
        <v>39</v>
      </c>
    </row>
    <row r="6" spans="1:2" ht="27.6" x14ac:dyDescent="0.3">
      <c r="A6" s="35" t="s">
        <v>40</v>
      </c>
      <c r="B6" s="29" t="s">
        <v>41</v>
      </c>
    </row>
    <row r="7" spans="1:2" x14ac:dyDescent="0.3">
      <c r="A7" s="35" t="s">
        <v>42</v>
      </c>
      <c r="B7" s="29" t="s">
        <v>43</v>
      </c>
    </row>
    <row r="8" spans="1:2" x14ac:dyDescent="0.3">
      <c r="A8" s="35" t="s">
        <v>44</v>
      </c>
      <c r="B8" s="29" t="s">
        <v>45</v>
      </c>
    </row>
    <row r="9" spans="1:2" x14ac:dyDescent="0.3">
      <c r="A9" s="35" t="s">
        <v>46</v>
      </c>
      <c r="B9" s="29" t="s">
        <v>47</v>
      </c>
    </row>
    <row r="10" spans="1:2" x14ac:dyDescent="0.3">
      <c r="A10" s="35" t="s">
        <v>48</v>
      </c>
      <c r="B10" s="29" t="s">
        <v>49</v>
      </c>
    </row>
    <row r="11" spans="1:2" x14ac:dyDescent="0.3">
      <c r="A11" s="35"/>
      <c r="B11" s="29"/>
    </row>
    <row r="12" spans="1:2" x14ac:dyDescent="0.3">
      <c r="A12" s="35"/>
      <c r="B12" s="29"/>
    </row>
    <row r="13" spans="1:2" x14ac:dyDescent="0.3">
      <c r="A13" s="35"/>
      <c r="B13" s="29"/>
    </row>
    <row r="14" spans="1:2" x14ac:dyDescent="0.3">
      <c r="A14" s="35"/>
      <c r="B14" s="29"/>
    </row>
    <row r="15" spans="1:2" x14ac:dyDescent="0.3">
      <c r="A15" s="35"/>
      <c r="B15" s="29"/>
    </row>
    <row r="16" spans="1:2" x14ac:dyDescent="0.3">
      <c r="A16" s="35"/>
      <c r="B16" s="29"/>
    </row>
    <row r="17" spans="1:2" x14ac:dyDescent="0.3">
      <c r="A17" s="35"/>
      <c r="B17" s="29"/>
    </row>
    <row r="18" spans="1:2" x14ac:dyDescent="0.3">
      <c r="A18" s="35"/>
      <c r="B18" s="29"/>
    </row>
    <row r="19" spans="1:2" x14ac:dyDescent="0.3">
      <c r="A19" s="35"/>
      <c r="B19" s="29"/>
    </row>
    <row r="20" spans="1:2" x14ac:dyDescent="0.3">
      <c r="A20" s="35"/>
      <c r="B20" s="29"/>
    </row>
    <row r="21" spans="1:2" x14ac:dyDescent="0.3">
      <c r="A21" s="35"/>
      <c r="B21" s="29"/>
    </row>
    <row r="22" spans="1:2" x14ac:dyDescent="0.3">
      <c r="A22" s="35"/>
      <c r="B22" s="29"/>
    </row>
    <row r="23" spans="1:2" x14ac:dyDescent="0.3">
      <c r="A23" s="35"/>
      <c r="B23" s="29"/>
    </row>
    <row r="24" spans="1:2" x14ac:dyDescent="0.3">
      <c r="A24" s="35"/>
      <c r="B24" s="29"/>
    </row>
    <row r="25" spans="1:2" x14ac:dyDescent="0.3">
      <c r="A25" s="35"/>
      <c r="B25" s="29"/>
    </row>
    <row r="26" spans="1:2" x14ac:dyDescent="0.3">
      <c r="A26" s="35"/>
      <c r="B26" s="29"/>
    </row>
    <row r="27" spans="1:2" x14ac:dyDescent="0.3">
      <c r="A27" s="35"/>
      <c r="B27" s="29"/>
    </row>
    <row r="28" spans="1:2" x14ac:dyDescent="0.3">
      <c r="A28" s="35"/>
      <c r="B28" s="29"/>
    </row>
    <row r="29" spans="1:2" x14ac:dyDescent="0.3">
      <c r="A29" s="35"/>
      <c r="B29" s="29"/>
    </row>
    <row r="30" spans="1:2" x14ac:dyDescent="0.3">
      <c r="A30" s="35"/>
      <c r="B30" s="29"/>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B46"/>
  <sheetViews>
    <sheetView zoomScale="125" zoomScaleNormal="125" zoomScalePageLayoutView="125" workbookViewId="0">
      <selection activeCell="A4" sqref="A4"/>
    </sheetView>
  </sheetViews>
  <sheetFormatPr defaultColWidth="9.109375" defaultRowHeight="13.8" x14ac:dyDescent="0.3"/>
  <cols>
    <col min="1" max="1" width="11.88671875" style="36" customWidth="1"/>
    <col min="2" max="2" width="56.6640625" style="36" customWidth="1"/>
    <col min="3" max="3" width="9.109375" style="36" customWidth="1"/>
    <col min="4" max="16384" width="9.109375" style="36"/>
  </cols>
  <sheetData>
    <row r="1" spans="1:2" ht="15.9" customHeight="1" x14ac:dyDescent="0.3">
      <c r="A1" s="113" t="s">
        <v>591</v>
      </c>
      <c r="B1" s="114"/>
    </row>
    <row r="2" spans="1:2" ht="15.9" customHeight="1" x14ac:dyDescent="0.3">
      <c r="A2" s="114"/>
      <c r="B2" s="114"/>
    </row>
    <row r="3" spans="1:2" ht="15.9" customHeight="1" x14ac:dyDescent="0.3">
      <c r="A3" s="115"/>
      <c r="B3" s="115"/>
    </row>
    <row r="4" spans="1:2" ht="27.9" customHeight="1" x14ac:dyDescent="0.3">
      <c r="A4" s="19" t="s">
        <v>10</v>
      </c>
      <c r="B4" s="19" t="s">
        <v>11</v>
      </c>
    </row>
    <row r="5" spans="1:2" x14ac:dyDescent="0.3">
      <c r="A5" s="29" t="s">
        <v>50</v>
      </c>
      <c r="B5" s="29" t="s">
        <v>51</v>
      </c>
    </row>
    <row r="6" spans="1:2" x14ac:dyDescent="0.3">
      <c r="A6" s="29" t="s">
        <v>52</v>
      </c>
      <c r="B6" s="29" t="s">
        <v>53</v>
      </c>
    </row>
    <row r="7" spans="1:2" x14ac:dyDescent="0.3">
      <c r="A7" s="29" t="s">
        <v>54</v>
      </c>
      <c r="B7" s="29" t="s">
        <v>55</v>
      </c>
    </row>
    <row r="8" spans="1:2" x14ac:dyDescent="0.3">
      <c r="A8" s="29" t="s">
        <v>56</v>
      </c>
      <c r="B8" s="29" t="s">
        <v>57</v>
      </c>
    </row>
    <row r="9" spans="1:2" x14ac:dyDescent="0.3">
      <c r="A9" s="29" t="s">
        <v>58</v>
      </c>
      <c r="B9" s="29" t="s">
        <v>59</v>
      </c>
    </row>
    <row r="10" spans="1:2" x14ac:dyDescent="0.3">
      <c r="A10" s="29" t="s">
        <v>60</v>
      </c>
      <c r="B10" s="29" t="s">
        <v>61</v>
      </c>
    </row>
    <row r="11" spans="1:2" x14ac:dyDescent="0.3">
      <c r="A11" s="29" t="s">
        <v>62</v>
      </c>
      <c r="B11" s="29" t="s">
        <v>63</v>
      </c>
    </row>
    <row r="12" spans="1:2" ht="27.6" x14ac:dyDescent="0.3">
      <c r="A12" s="29" t="s">
        <v>64</v>
      </c>
      <c r="B12" s="29" t="s">
        <v>65</v>
      </c>
    </row>
    <row r="13" spans="1:2" x14ac:dyDescent="0.3">
      <c r="A13" s="29" t="s">
        <v>66</v>
      </c>
      <c r="B13" s="29" t="s">
        <v>67</v>
      </c>
    </row>
    <row r="14" spans="1:2" x14ac:dyDescent="0.3">
      <c r="A14" s="29" t="s">
        <v>68</v>
      </c>
      <c r="B14" s="29" t="s">
        <v>69</v>
      </c>
    </row>
    <row r="15" spans="1:2" x14ac:dyDescent="0.3">
      <c r="A15" s="29" t="s">
        <v>70</v>
      </c>
      <c r="B15" s="29" t="s">
        <v>71</v>
      </c>
    </row>
    <row r="16" spans="1:2" x14ac:dyDescent="0.3">
      <c r="A16" s="29" t="s">
        <v>72</v>
      </c>
      <c r="B16" s="29" t="s">
        <v>73</v>
      </c>
    </row>
    <row r="17" spans="1:2" ht="27.6" x14ac:dyDescent="0.3">
      <c r="A17" s="29" t="s">
        <v>74</v>
      </c>
      <c r="B17" s="29" t="s">
        <v>75</v>
      </c>
    </row>
    <row r="18" spans="1:2" ht="27.6" x14ac:dyDescent="0.3">
      <c r="A18" s="29" t="s">
        <v>76</v>
      </c>
      <c r="B18" s="29" t="s">
        <v>77</v>
      </c>
    </row>
    <row r="19" spans="1:2" x14ac:dyDescent="0.3">
      <c r="A19" s="29" t="s">
        <v>78</v>
      </c>
      <c r="B19" s="29" t="s">
        <v>79</v>
      </c>
    </row>
    <row r="20" spans="1:2" x14ac:dyDescent="0.3">
      <c r="A20" s="29" t="s">
        <v>80</v>
      </c>
      <c r="B20" s="29" t="s">
        <v>81</v>
      </c>
    </row>
    <row r="21" spans="1:2" x14ac:dyDescent="0.3">
      <c r="A21" s="29" t="s">
        <v>82</v>
      </c>
      <c r="B21" s="29" t="s">
        <v>83</v>
      </c>
    </row>
    <row r="22" spans="1:2" ht="27.6" x14ac:dyDescent="0.3">
      <c r="A22" s="29" t="s">
        <v>84</v>
      </c>
      <c r="B22" s="29" t="s">
        <v>85</v>
      </c>
    </row>
    <row r="23" spans="1:2" x14ac:dyDescent="0.3">
      <c r="A23" s="29" t="s">
        <v>86</v>
      </c>
      <c r="B23" s="29" t="s">
        <v>87</v>
      </c>
    </row>
    <row r="24" spans="1:2" x14ac:dyDescent="0.3">
      <c r="A24" s="29" t="s">
        <v>88</v>
      </c>
      <c r="B24" s="29" t="s">
        <v>89</v>
      </c>
    </row>
    <row r="25" spans="1:2" x14ac:dyDescent="0.3">
      <c r="A25" s="29" t="s">
        <v>90</v>
      </c>
      <c r="B25" s="29" t="s">
        <v>91</v>
      </c>
    </row>
    <row r="26" spans="1:2" x14ac:dyDescent="0.3">
      <c r="A26" s="29" t="s">
        <v>92</v>
      </c>
      <c r="B26" s="29" t="s">
        <v>93</v>
      </c>
    </row>
    <row r="27" spans="1:2" x14ac:dyDescent="0.3">
      <c r="A27" s="29" t="s">
        <v>94</v>
      </c>
      <c r="B27" s="29" t="s">
        <v>95</v>
      </c>
    </row>
    <row r="28" spans="1:2" x14ac:dyDescent="0.3">
      <c r="A28" s="29" t="s">
        <v>96</v>
      </c>
      <c r="B28" s="29" t="s">
        <v>97</v>
      </c>
    </row>
    <row r="29" spans="1:2" x14ac:dyDescent="0.3">
      <c r="A29" s="29" t="s">
        <v>98</v>
      </c>
      <c r="B29" s="29" t="s">
        <v>99</v>
      </c>
    </row>
    <row r="30" spans="1:2" x14ac:dyDescent="0.3">
      <c r="A30" s="29" t="s">
        <v>100</v>
      </c>
      <c r="B30" s="29" t="s">
        <v>101</v>
      </c>
    </row>
    <row r="31" spans="1:2" x14ac:dyDescent="0.3">
      <c r="A31" s="29" t="s">
        <v>102</v>
      </c>
      <c r="B31" s="29" t="s">
        <v>103</v>
      </c>
    </row>
    <row r="32" spans="1:2" x14ac:dyDescent="0.3">
      <c r="A32" s="29" t="s">
        <v>104</v>
      </c>
      <c r="B32" s="29" t="s">
        <v>105</v>
      </c>
    </row>
    <row r="33" spans="1:2" ht="27.6" x14ac:dyDescent="0.3">
      <c r="A33" s="29" t="s">
        <v>106</v>
      </c>
      <c r="B33" s="29" t="s">
        <v>107</v>
      </c>
    </row>
    <row r="34" spans="1:2" x14ac:dyDescent="0.3">
      <c r="A34" s="29" t="s">
        <v>108</v>
      </c>
      <c r="B34" s="29" t="s">
        <v>109</v>
      </c>
    </row>
    <row r="35" spans="1:2" x14ac:dyDescent="0.3">
      <c r="A35" s="29" t="s">
        <v>110</v>
      </c>
      <c r="B35" s="29" t="s">
        <v>111</v>
      </c>
    </row>
    <row r="36" spans="1:2" x14ac:dyDescent="0.3">
      <c r="A36" s="29" t="s">
        <v>112</v>
      </c>
      <c r="B36" s="29" t="s">
        <v>113</v>
      </c>
    </row>
    <row r="37" spans="1:2" x14ac:dyDescent="0.3">
      <c r="A37" s="29" t="s">
        <v>114</v>
      </c>
      <c r="B37" s="29" t="s">
        <v>115</v>
      </c>
    </row>
    <row r="38" spans="1:2" x14ac:dyDescent="0.3">
      <c r="A38" s="29" t="s">
        <v>116</v>
      </c>
      <c r="B38" s="29" t="s">
        <v>117</v>
      </c>
    </row>
    <row r="39" spans="1:2" ht="27.6" x14ac:dyDescent="0.3">
      <c r="A39" s="29" t="s">
        <v>118</v>
      </c>
      <c r="B39" s="29" t="s">
        <v>119</v>
      </c>
    </row>
    <row r="40" spans="1:2" x14ac:dyDescent="0.3">
      <c r="A40" s="29" t="s">
        <v>120</v>
      </c>
      <c r="B40" s="29" t="s">
        <v>121</v>
      </c>
    </row>
    <row r="41" spans="1:2" x14ac:dyDescent="0.3">
      <c r="A41" s="29" t="s">
        <v>122</v>
      </c>
      <c r="B41" s="29" t="s">
        <v>123</v>
      </c>
    </row>
    <row r="42" spans="1:2" ht="41.4" x14ac:dyDescent="0.3">
      <c r="A42" s="29" t="s">
        <v>124</v>
      </c>
      <c r="B42" s="29" t="s">
        <v>125</v>
      </c>
    </row>
    <row r="43" spans="1:2" x14ac:dyDescent="0.3">
      <c r="A43" s="29" t="s">
        <v>126</v>
      </c>
      <c r="B43" s="29" t="s">
        <v>127</v>
      </c>
    </row>
    <row r="44" spans="1:2" ht="27.6" x14ac:dyDescent="0.3">
      <c r="A44" s="29" t="s">
        <v>128</v>
      </c>
      <c r="B44" s="29" t="s">
        <v>129</v>
      </c>
    </row>
    <row r="45" spans="1:2" x14ac:dyDescent="0.3">
      <c r="A45" s="29" t="s">
        <v>130</v>
      </c>
      <c r="B45" s="29" t="s">
        <v>131</v>
      </c>
    </row>
    <row r="46" spans="1:2" x14ac:dyDescent="0.3">
      <c r="A46" s="29" t="s">
        <v>132</v>
      </c>
      <c r="B46" s="29" t="s">
        <v>133</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Z29"/>
  <sheetViews>
    <sheetView zoomScale="125" zoomScaleNormal="125" zoomScalePageLayoutView="125" workbookViewId="0">
      <selection activeCell="A4" sqref="A4"/>
    </sheetView>
  </sheetViews>
  <sheetFormatPr defaultColWidth="9.109375" defaultRowHeight="13.8" x14ac:dyDescent="0.3"/>
  <cols>
    <col min="1" max="1" width="37.88671875" style="39" customWidth="1"/>
    <col min="2" max="2" width="63.6640625" style="36" customWidth="1"/>
    <col min="3" max="3" width="9.109375" style="36" customWidth="1"/>
    <col min="4" max="16384" width="9.109375" style="36"/>
  </cols>
  <sheetData>
    <row r="1" spans="1:26" s="40" customFormat="1" ht="15.9" customHeight="1" x14ac:dyDescent="0.25">
      <c r="A1" s="116" t="s">
        <v>592</v>
      </c>
      <c r="B1" s="117"/>
    </row>
    <row r="2" spans="1:26" s="40" customFormat="1" ht="15.9" customHeight="1" x14ac:dyDescent="0.25">
      <c r="A2" s="117"/>
      <c r="B2" s="117"/>
    </row>
    <row r="3" spans="1:26" s="40" customFormat="1" ht="15.9" customHeight="1" x14ac:dyDescent="0.25">
      <c r="A3" s="117"/>
      <c r="B3" s="117"/>
    </row>
    <row r="4" spans="1:26" s="41" customFormat="1" ht="27.9" customHeight="1" x14ac:dyDescent="0.25">
      <c r="A4" s="19" t="s">
        <v>134</v>
      </c>
      <c r="B4" s="19" t="s">
        <v>135</v>
      </c>
      <c r="C4" s="37"/>
      <c r="D4" s="37"/>
      <c r="E4" s="37"/>
      <c r="F4" s="37"/>
      <c r="G4" s="37"/>
      <c r="H4" s="37"/>
      <c r="I4" s="37"/>
      <c r="J4" s="37"/>
      <c r="K4" s="37"/>
      <c r="L4" s="37"/>
      <c r="M4" s="37"/>
      <c r="N4" s="37"/>
      <c r="O4" s="37"/>
      <c r="P4" s="37"/>
      <c r="Q4" s="37"/>
      <c r="R4" s="37"/>
      <c r="S4" s="37"/>
      <c r="T4" s="37"/>
      <c r="U4" s="37"/>
      <c r="V4" s="37"/>
      <c r="W4" s="37"/>
      <c r="X4" s="37"/>
      <c r="Y4" s="37"/>
      <c r="Z4" s="37"/>
    </row>
    <row r="5" spans="1:26" ht="28.2" thickBot="1" x14ac:dyDescent="0.35">
      <c r="A5" s="65" t="s">
        <v>136</v>
      </c>
      <c r="B5" s="29" t="s">
        <v>137</v>
      </c>
    </row>
    <row r="6" spans="1:26" ht="28.2" thickBot="1" x14ac:dyDescent="0.35">
      <c r="A6" s="65" t="s">
        <v>138</v>
      </c>
      <c r="B6" s="29" t="s">
        <v>139</v>
      </c>
    </row>
    <row r="7" spans="1:26" ht="28.2" thickBot="1" x14ac:dyDescent="0.35">
      <c r="A7" s="65" t="s">
        <v>140</v>
      </c>
      <c r="B7" s="29" t="s">
        <v>141</v>
      </c>
    </row>
    <row r="8" spans="1:26" ht="28.2" thickBot="1" x14ac:dyDescent="0.35">
      <c r="A8" s="65" t="s">
        <v>142</v>
      </c>
      <c r="B8" s="29" t="s">
        <v>143</v>
      </c>
    </row>
    <row r="9" spans="1:26" ht="14.4" thickBot="1" x14ac:dyDescent="0.35">
      <c r="A9" s="66" t="s">
        <v>144</v>
      </c>
      <c r="B9" s="29" t="s">
        <v>145</v>
      </c>
    </row>
    <row r="10" spans="1:26" ht="14.4" thickBot="1" x14ac:dyDescent="0.35">
      <c r="A10" s="66" t="s">
        <v>146</v>
      </c>
      <c r="B10" s="29" t="s">
        <v>147</v>
      </c>
    </row>
    <row r="11" spans="1:26" ht="14.4" thickBot="1" x14ac:dyDescent="0.35">
      <c r="A11" s="66" t="s">
        <v>148</v>
      </c>
      <c r="B11" s="29" t="s">
        <v>149</v>
      </c>
    </row>
    <row r="12" spans="1:26" ht="14.4" thickBot="1" x14ac:dyDescent="0.35">
      <c r="A12" s="66" t="s">
        <v>150</v>
      </c>
      <c r="B12" s="29" t="s">
        <v>151</v>
      </c>
    </row>
    <row r="13" spans="1:26" ht="14.4" thickBot="1" x14ac:dyDescent="0.35">
      <c r="A13" s="66" t="s">
        <v>152</v>
      </c>
      <c r="B13" s="29" t="s">
        <v>153</v>
      </c>
    </row>
    <row r="14" spans="1:26" ht="14.4" thickBot="1" x14ac:dyDescent="0.35">
      <c r="A14" s="66" t="s">
        <v>154</v>
      </c>
      <c r="B14" s="29" t="s">
        <v>155</v>
      </c>
    </row>
    <row r="15" spans="1:26" ht="14.4" thickBot="1" x14ac:dyDescent="0.35">
      <c r="A15" s="66" t="s">
        <v>156</v>
      </c>
      <c r="B15" s="29" t="s">
        <v>147</v>
      </c>
    </row>
    <row r="16" spans="1:26" ht="14.4" thickBot="1" x14ac:dyDescent="0.35">
      <c r="A16" s="66" t="s">
        <v>157</v>
      </c>
      <c r="B16" s="29" t="s">
        <v>158</v>
      </c>
    </row>
    <row r="17" spans="1:2" ht="14.4" thickBot="1" x14ac:dyDescent="0.35">
      <c r="A17" s="66" t="s">
        <v>159</v>
      </c>
      <c r="B17" s="29" t="s">
        <v>141</v>
      </c>
    </row>
    <row r="18" spans="1:2" ht="14.4" thickBot="1" x14ac:dyDescent="0.35">
      <c r="A18" s="66" t="s">
        <v>160</v>
      </c>
      <c r="B18" s="29" t="s">
        <v>161</v>
      </c>
    </row>
    <row r="19" spans="1:2" ht="14.4" thickBot="1" x14ac:dyDescent="0.35">
      <c r="A19" s="66" t="s">
        <v>162</v>
      </c>
      <c r="B19" s="29" t="s">
        <v>163</v>
      </c>
    </row>
    <row r="20" spans="1:2" ht="14.4" thickBot="1" x14ac:dyDescent="0.35">
      <c r="A20" s="66" t="s">
        <v>164</v>
      </c>
      <c r="B20" s="29" t="s">
        <v>165</v>
      </c>
    </row>
    <row r="21" spans="1:2" ht="14.4" thickBot="1" x14ac:dyDescent="0.35">
      <c r="A21" s="66" t="s">
        <v>166</v>
      </c>
      <c r="B21" s="29" t="s">
        <v>145</v>
      </c>
    </row>
    <row r="22" spans="1:2" ht="14.4" thickBot="1" x14ac:dyDescent="0.35">
      <c r="A22" s="66" t="s">
        <v>167</v>
      </c>
      <c r="B22" s="29" t="s">
        <v>139</v>
      </c>
    </row>
    <row r="23" spans="1:2" ht="14.4" thickBot="1" x14ac:dyDescent="0.35">
      <c r="A23" s="66" t="s">
        <v>168</v>
      </c>
      <c r="B23" s="29" t="s">
        <v>161</v>
      </c>
    </row>
    <row r="24" spans="1:2" ht="14.4" thickBot="1" x14ac:dyDescent="0.35">
      <c r="A24" s="66" t="s">
        <v>169</v>
      </c>
      <c r="B24" s="29" t="s">
        <v>170</v>
      </c>
    </row>
    <row r="25" spans="1:2" ht="14.4" thickBot="1" x14ac:dyDescent="0.35">
      <c r="A25" s="67" t="s">
        <v>171</v>
      </c>
      <c r="B25" s="29" t="s">
        <v>147</v>
      </c>
    </row>
    <row r="26" spans="1:2" ht="14.4" thickBot="1" x14ac:dyDescent="0.35">
      <c r="A26" s="67" t="s">
        <v>172</v>
      </c>
      <c r="B26" s="29" t="s">
        <v>173</v>
      </c>
    </row>
    <row r="27" spans="1:2" ht="14.4" thickBot="1" x14ac:dyDescent="0.35">
      <c r="A27" s="68" t="s">
        <v>174</v>
      </c>
      <c r="B27" s="29" t="s">
        <v>175</v>
      </c>
    </row>
    <row r="28" spans="1:2" ht="14.4" x14ac:dyDescent="0.3">
      <c r="A28" s="69"/>
      <c r="B28" s="70"/>
    </row>
    <row r="29" spans="1:2" x14ac:dyDescent="0.3">
      <c r="A29" s="118"/>
      <c r="B29" s="118"/>
    </row>
  </sheetData>
  <mergeCells count="2">
    <mergeCell ref="A1:B3"/>
    <mergeCell ref="A29:B29"/>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D24"/>
  <sheetViews>
    <sheetView zoomScale="125" zoomScaleNormal="125" zoomScalePageLayoutView="125" workbookViewId="0">
      <selection activeCell="A4" sqref="A4"/>
    </sheetView>
  </sheetViews>
  <sheetFormatPr defaultColWidth="9.109375" defaultRowHeight="13.8" x14ac:dyDescent="0.3"/>
  <cols>
    <col min="1" max="1" width="28.88671875" style="36" customWidth="1"/>
    <col min="2" max="2" width="11.88671875" style="38" customWidth="1"/>
    <col min="3" max="3" width="28.88671875" style="39" customWidth="1"/>
    <col min="4" max="4" width="14.88671875" style="36" bestFit="1" customWidth="1"/>
    <col min="5" max="5" width="9.109375" style="36" customWidth="1"/>
    <col min="6" max="16384" width="9.109375" style="36"/>
  </cols>
  <sheetData>
    <row r="1" spans="1:4" ht="15.9" customHeight="1" x14ac:dyDescent="0.3">
      <c r="A1" s="119" t="s">
        <v>593</v>
      </c>
      <c r="B1" s="120"/>
      <c r="C1" s="120"/>
      <c r="D1" s="121"/>
    </row>
    <row r="2" spans="1:4" ht="15.9" customHeight="1" x14ac:dyDescent="0.3">
      <c r="A2" s="122"/>
      <c r="B2" s="123"/>
      <c r="C2" s="118"/>
      <c r="D2" s="124"/>
    </row>
    <row r="3" spans="1:4" ht="15.9" customHeight="1" x14ac:dyDescent="0.3">
      <c r="A3" s="125"/>
      <c r="B3" s="115"/>
      <c r="C3" s="115"/>
      <c r="D3" s="126"/>
    </row>
    <row r="4" spans="1:4" ht="27.9" customHeight="1" x14ac:dyDescent="0.3">
      <c r="A4" s="19" t="s">
        <v>134</v>
      </c>
      <c r="B4" s="19" t="s">
        <v>176</v>
      </c>
      <c r="C4" s="26" t="s">
        <v>177</v>
      </c>
      <c r="D4" s="26" t="s">
        <v>178</v>
      </c>
    </row>
    <row r="5" spans="1:4" x14ac:dyDescent="0.3">
      <c r="A5" s="27" t="s">
        <v>179</v>
      </c>
      <c r="B5" s="28" t="s">
        <v>22</v>
      </c>
      <c r="C5" s="127" t="s">
        <v>180</v>
      </c>
      <c r="D5" s="17">
        <v>696</v>
      </c>
    </row>
    <row r="6" spans="1:4" x14ac:dyDescent="0.3">
      <c r="A6" s="29" t="s">
        <v>181</v>
      </c>
      <c r="B6" s="28" t="s">
        <v>20</v>
      </c>
      <c r="C6" s="128"/>
      <c r="D6" s="17">
        <v>558</v>
      </c>
    </row>
    <row r="7" spans="1:4" x14ac:dyDescent="0.3">
      <c r="A7" s="29" t="s">
        <v>150</v>
      </c>
      <c r="B7" s="28" t="s">
        <v>24</v>
      </c>
      <c r="C7" s="128"/>
      <c r="D7" s="17">
        <v>434</v>
      </c>
    </row>
    <row r="8" spans="1:4" x14ac:dyDescent="0.3">
      <c r="A8" s="29" t="s">
        <v>182</v>
      </c>
      <c r="B8" s="28" t="s">
        <v>16</v>
      </c>
      <c r="C8" s="128"/>
      <c r="D8" s="30">
        <v>503</v>
      </c>
    </row>
    <row r="9" spans="1:4" x14ac:dyDescent="0.3">
      <c r="A9" s="29" t="s">
        <v>156</v>
      </c>
      <c r="B9" s="28" t="s">
        <v>26</v>
      </c>
      <c r="C9" s="128"/>
      <c r="D9" s="17">
        <v>284</v>
      </c>
    </row>
    <row r="10" spans="1:4" x14ac:dyDescent="0.3">
      <c r="A10" s="29" t="s">
        <v>157</v>
      </c>
      <c r="B10" s="13" t="s">
        <v>22</v>
      </c>
      <c r="C10" s="128"/>
      <c r="D10" s="17">
        <v>660</v>
      </c>
    </row>
    <row r="11" spans="1:4" x14ac:dyDescent="0.3">
      <c r="A11" s="29" t="s">
        <v>162</v>
      </c>
      <c r="B11" s="13" t="s">
        <v>20</v>
      </c>
      <c r="C11" s="128"/>
      <c r="D11" s="31">
        <v>695</v>
      </c>
    </row>
    <row r="12" spans="1:4" x14ac:dyDescent="0.3">
      <c r="A12" s="29" t="s">
        <v>164</v>
      </c>
      <c r="B12" s="32" t="s">
        <v>26</v>
      </c>
      <c r="C12" s="128"/>
      <c r="D12" s="33">
        <v>352</v>
      </c>
    </row>
    <row r="13" spans="1:4" x14ac:dyDescent="0.3">
      <c r="A13" s="29" t="s">
        <v>169</v>
      </c>
      <c r="B13" s="32" t="s">
        <v>22</v>
      </c>
      <c r="C13" s="129"/>
      <c r="D13" s="31">
        <v>667</v>
      </c>
    </row>
    <row r="14" spans="1:4" x14ac:dyDescent="0.3">
      <c r="A14" s="27" t="s">
        <v>183</v>
      </c>
      <c r="B14" s="32" t="s">
        <v>30</v>
      </c>
      <c r="C14" s="130" t="s">
        <v>184</v>
      </c>
      <c r="D14" s="31">
        <v>701</v>
      </c>
    </row>
    <row r="15" spans="1:4" x14ac:dyDescent="0.3">
      <c r="A15" s="29" t="s">
        <v>144</v>
      </c>
      <c r="B15" s="32" t="s">
        <v>14</v>
      </c>
      <c r="C15" s="128"/>
      <c r="D15" s="31">
        <v>685</v>
      </c>
    </row>
    <row r="16" spans="1:4" x14ac:dyDescent="0.3">
      <c r="A16" s="29" t="s">
        <v>148</v>
      </c>
      <c r="B16" s="32" t="s">
        <v>30</v>
      </c>
      <c r="C16" s="128"/>
      <c r="D16" s="34">
        <v>604</v>
      </c>
    </row>
    <row r="17" spans="1:4" x14ac:dyDescent="0.3">
      <c r="A17" s="29" t="s">
        <v>160</v>
      </c>
      <c r="B17" s="32" t="s">
        <v>28</v>
      </c>
      <c r="C17" s="128"/>
      <c r="D17" s="31">
        <v>644</v>
      </c>
    </row>
    <row r="18" spans="1:4" x14ac:dyDescent="0.3">
      <c r="A18" s="29" t="s">
        <v>185</v>
      </c>
      <c r="B18" s="32" t="s">
        <v>18</v>
      </c>
      <c r="C18" s="128"/>
      <c r="D18" s="31">
        <v>837</v>
      </c>
    </row>
    <row r="19" spans="1:4" x14ac:dyDescent="0.3">
      <c r="A19" s="29" t="s">
        <v>168</v>
      </c>
      <c r="B19" s="32" t="s">
        <v>32</v>
      </c>
      <c r="C19" s="128"/>
      <c r="D19" s="31">
        <v>542</v>
      </c>
    </row>
    <row r="20" spans="1:4" x14ac:dyDescent="0.3">
      <c r="A20" s="27" t="s">
        <v>186</v>
      </c>
      <c r="B20" s="32" t="s">
        <v>36</v>
      </c>
      <c r="C20" s="130" t="s">
        <v>187</v>
      </c>
      <c r="D20" s="31">
        <v>517</v>
      </c>
    </row>
    <row r="21" spans="1:4" x14ac:dyDescent="0.3">
      <c r="A21" s="29" t="s">
        <v>154</v>
      </c>
      <c r="B21" s="32" t="s">
        <v>36</v>
      </c>
      <c r="C21" s="128"/>
      <c r="D21" s="31">
        <v>489</v>
      </c>
    </row>
    <row r="22" spans="1:4" x14ac:dyDescent="0.3">
      <c r="A22" s="29" t="s">
        <v>159</v>
      </c>
      <c r="B22" s="32" t="s">
        <v>34</v>
      </c>
      <c r="C22" s="128"/>
      <c r="D22" s="31">
        <v>521</v>
      </c>
    </row>
    <row r="23" spans="1:4" x14ac:dyDescent="0.3">
      <c r="A23" s="29" t="s">
        <v>166</v>
      </c>
      <c r="B23" s="32" t="s">
        <v>36</v>
      </c>
      <c r="C23" s="128"/>
      <c r="D23" s="31">
        <v>446</v>
      </c>
    </row>
    <row r="24" spans="1:4" x14ac:dyDescent="0.3">
      <c r="A24" s="29" t="s">
        <v>167</v>
      </c>
      <c r="B24" s="32" t="s">
        <v>12</v>
      </c>
      <c r="C24" s="129"/>
      <c r="D24" s="31">
        <v>360</v>
      </c>
    </row>
  </sheetData>
  <mergeCells count="4">
    <mergeCell ref="A1:D3"/>
    <mergeCell ref="C5:C13"/>
    <mergeCell ref="C14:C19"/>
    <mergeCell ref="C20:C24"/>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W141"/>
  <sheetViews>
    <sheetView zoomScaleNormal="100" zoomScalePageLayoutView="125" workbookViewId="0">
      <selection activeCell="H1" sqref="H1:W3"/>
    </sheetView>
  </sheetViews>
  <sheetFormatPr defaultColWidth="11" defaultRowHeight="13.8" x14ac:dyDescent="0.3"/>
  <cols>
    <col min="1" max="3" width="11" style="11"/>
    <col min="4" max="5" width="10.6640625" style="11" customWidth="1"/>
    <col min="6" max="6" width="14.33203125" style="11" customWidth="1"/>
    <col min="7" max="7" width="14.6640625" style="11" customWidth="1"/>
    <col min="8" max="8" width="18" style="11" customWidth="1"/>
    <col min="9" max="9" width="68" style="11" customWidth="1"/>
    <col min="10" max="10" width="11" customWidth="1"/>
    <col min="11" max="12" width="11" style="11" customWidth="1"/>
    <col min="13" max="20" width="11" customWidth="1"/>
    <col min="21" max="21" width="11" style="11" bestFit="1" customWidth="1"/>
    <col min="22" max="22" width="11" style="11" customWidth="1"/>
    <col min="23" max="23" width="18" customWidth="1"/>
    <col min="24" max="16384" width="11" style="11"/>
  </cols>
  <sheetData>
    <row r="1" spans="1:23" ht="15.9" customHeight="1" x14ac:dyDescent="0.3">
      <c r="A1" s="131" t="s">
        <v>594</v>
      </c>
      <c r="B1" s="132"/>
      <c r="C1" s="133"/>
      <c r="D1" s="132"/>
      <c r="E1" s="132"/>
      <c r="F1" s="124"/>
      <c r="H1" s="131" t="s">
        <v>595</v>
      </c>
      <c r="I1" s="132"/>
      <c r="J1" s="133"/>
      <c r="K1" s="132"/>
      <c r="L1" s="132"/>
      <c r="M1" s="133"/>
      <c r="N1" s="133"/>
      <c r="O1" s="133"/>
      <c r="P1" s="133"/>
      <c r="Q1" s="133"/>
      <c r="R1" s="133"/>
      <c r="S1" s="133"/>
      <c r="T1" s="133"/>
      <c r="U1" s="132"/>
      <c r="V1" s="132"/>
      <c r="W1" s="133"/>
    </row>
    <row r="2" spans="1:23" ht="15.9" customHeight="1" x14ac:dyDescent="0.3">
      <c r="A2" s="122"/>
      <c r="B2" s="132"/>
      <c r="C2" s="133"/>
      <c r="D2" s="132"/>
      <c r="E2" s="132"/>
      <c r="F2" s="124"/>
      <c r="H2" s="122"/>
      <c r="I2" s="132"/>
      <c r="J2" s="133"/>
      <c r="K2" s="132"/>
      <c r="L2" s="132"/>
      <c r="M2" s="133"/>
      <c r="N2" s="133"/>
      <c r="O2" s="133"/>
      <c r="P2" s="133"/>
      <c r="Q2" s="133"/>
      <c r="R2" s="133"/>
      <c r="S2" s="133"/>
      <c r="T2" s="133"/>
      <c r="U2" s="132"/>
      <c r="V2" s="132"/>
      <c r="W2" s="133"/>
    </row>
    <row r="3" spans="1:23" ht="15.9" customHeight="1" x14ac:dyDescent="0.3">
      <c r="A3" s="125"/>
      <c r="B3" s="115"/>
      <c r="C3" s="115"/>
      <c r="D3" s="115"/>
      <c r="E3" s="115"/>
      <c r="F3" s="126"/>
      <c r="H3" s="125"/>
      <c r="I3" s="115"/>
      <c r="J3" s="115"/>
      <c r="K3" s="115"/>
      <c r="L3" s="115"/>
      <c r="M3" s="115"/>
      <c r="N3" s="115"/>
      <c r="O3" s="115"/>
      <c r="P3" s="115"/>
      <c r="Q3" s="115"/>
      <c r="R3" s="115"/>
      <c r="S3" s="115"/>
      <c r="T3" s="115"/>
      <c r="U3" s="115"/>
      <c r="V3" s="115"/>
      <c r="W3" s="115"/>
    </row>
    <row r="4" spans="1:23" ht="49.5" customHeight="1" x14ac:dyDescent="0.3">
      <c r="A4" s="19" t="s">
        <v>188</v>
      </c>
      <c r="B4" s="19" t="s">
        <v>189</v>
      </c>
      <c r="C4" s="19" t="s">
        <v>190</v>
      </c>
      <c r="D4" s="19" t="s">
        <v>191</v>
      </c>
      <c r="E4" s="19" t="s">
        <v>192</v>
      </c>
      <c r="F4" s="19" t="s">
        <v>193</v>
      </c>
      <c r="H4" s="19" t="s">
        <v>194</v>
      </c>
      <c r="I4" s="19" t="s">
        <v>195</v>
      </c>
      <c r="J4" s="19" t="s">
        <v>12</v>
      </c>
      <c r="K4" s="19" t="s">
        <v>14</v>
      </c>
      <c r="L4" s="19" t="s">
        <v>16</v>
      </c>
      <c r="M4" s="19" t="s">
        <v>18</v>
      </c>
      <c r="N4" s="19" t="s">
        <v>20</v>
      </c>
      <c r="O4" s="19" t="s">
        <v>22</v>
      </c>
      <c r="P4" s="19" t="s">
        <v>24</v>
      </c>
      <c r="Q4" s="19" t="s">
        <v>26</v>
      </c>
      <c r="R4" s="19" t="s">
        <v>28</v>
      </c>
      <c r="S4" s="19" t="s">
        <v>30</v>
      </c>
      <c r="T4" s="19" t="s">
        <v>32</v>
      </c>
      <c r="U4" s="19" t="s">
        <v>34</v>
      </c>
      <c r="V4" s="19" t="s">
        <v>36</v>
      </c>
      <c r="W4" s="19" t="s">
        <v>196</v>
      </c>
    </row>
    <row r="5" spans="1:23" ht="15" customHeight="1" x14ac:dyDescent="0.3">
      <c r="A5" s="75" t="s">
        <v>14</v>
      </c>
      <c r="B5" s="76" t="s">
        <v>197</v>
      </c>
      <c r="C5" s="77">
        <v>130</v>
      </c>
      <c r="D5" s="77">
        <v>108</v>
      </c>
      <c r="E5" s="77">
        <v>116</v>
      </c>
      <c r="F5" s="78">
        <v>143</v>
      </c>
      <c r="H5" s="81" t="s">
        <v>198</v>
      </c>
      <c r="I5" s="43" t="s">
        <v>199</v>
      </c>
      <c r="J5" s="44">
        <v>0</v>
      </c>
      <c r="K5" s="44">
        <v>0</v>
      </c>
      <c r="L5" s="44">
        <v>0</v>
      </c>
      <c r="M5" s="44">
        <v>0</v>
      </c>
      <c r="N5" s="44">
        <v>0</v>
      </c>
      <c r="O5" s="44">
        <v>0</v>
      </c>
      <c r="P5" s="44">
        <v>0</v>
      </c>
      <c r="Q5" s="44">
        <v>0</v>
      </c>
      <c r="R5" s="44">
        <v>0</v>
      </c>
      <c r="S5" s="44">
        <v>0</v>
      </c>
      <c r="T5" s="44">
        <v>1</v>
      </c>
      <c r="U5" s="44">
        <v>0</v>
      </c>
      <c r="V5" s="44">
        <v>0</v>
      </c>
      <c r="W5" s="44">
        <v>1</v>
      </c>
    </row>
    <row r="6" spans="1:23" ht="14.1" customHeight="1" x14ac:dyDescent="0.3">
      <c r="A6" s="75" t="s">
        <v>16</v>
      </c>
      <c r="B6" s="76" t="s">
        <v>200</v>
      </c>
      <c r="C6" s="77">
        <v>40</v>
      </c>
      <c r="D6" s="77">
        <v>45</v>
      </c>
      <c r="E6" s="77">
        <v>39</v>
      </c>
      <c r="F6" s="78">
        <v>54</v>
      </c>
      <c r="H6" s="81" t="s">
        <v>201</v>
      </c>
      <c r="I6" s="43" t="s">
        <v>202</v>
      </c>
      <c r="J6" s="44">
        <v>0</v>
      </c>
      <c r="K6" s="44">
        <v>0</v>
      </c>
      <c r="L6" s="44">
        <v>0</v>
      </c>
      <c r="M6" s="44">
        <v>2</v>
      </c>
      <c r="N6" s="44">
        <v>6</v>
      </c>
      <c r="O6" s="44">
        <v>14</v>
      </c>
      <c r="P6" s="44">
        <v>1</v>
      </c>
      <c r="Q6" s="44">
        <v>2</v>
      </c>
      <c r="R6" s="44">
        <v>4</v>
      </c>
      <c r="S6" s="44">
        <v>5</v>
      </c>
      <c r="T6" s="44">
        <v>3</v>
      </c>
      <c r="U6" s="44">
        <v>0</v>
      </c>
      <c r="V6" s="44">
        <v>5</v>
      </c>
      <c r="W6" s="44">
        <v>42</v>
      </c>
    </row>
    <row r="7" spans="1:23" ht="14.1" customHeight="1" x14ac:dyDescent="0.3">
      <c r="A7" s="75" t="s">
        <v>18</v>
      </c>
      <c r="B7" s="76" t="s">
        <v>203</v>
      </c>
      <c r="C7" s="77">
        <v>218</v>
      </c>
      <c r="D7" s="77">
        <v>184</v>
      </c>
      <c r="E7" s="77">
        <v>191</v>
      </c>
      <c r="F7" s="78">
        <v>205</v>
      </c>
      <c r="H7" s="81" t="s">
        <v>201</v>
      </c>
      <c r="I7" s="43" t="s">
        <v>204</v>
      </c>
      <c r="J7" s="44">
        <v>5</v>
      </c>
      <c r="K7" s="44">
        <v>7</v>
      </c>
      <c r="L7" s="44">
        <v>1</v>
      </c>
      <c r="M7" s="44">
        <v>0</v>
      </c>
      <c r="N7" s="44">
        <v>0</v>
      </c>
      <c r="O7" s="44">
        <v>0</v>
      </c>
      <c r="P7" s="44">
        <v>0</v>
      </c>
      <c r="Q7" s="44">
        <v>0</v>
      </c>
      <c r="R7" s="44">
        <v>3</v>
      </c>
      <c r="S7" s="44">
        <v>0</v>
      </c>
      <c r="T7" s="44">
        <v>0</v>
      </c>
      <c r="U7" s="44">
        <v>5</v>
      </c>
      <c r="V7" s="44">
        <v>0</v>
      </c>
      <c r="W7" s="44">
        <v>21</v>
      </c>
    </row>
    <row r="8" spans="1:23" ht="14.1" customHeight="1" x14ac:dyDescent="0.3">
      <c r="A8" s="75" t="s">
        <v>20</v>
      </c>
      <c r="B8" s="76" t="s">
        <v>205</v>
      </c>
      <c r="C8" s="77">
        <v>142</v>
      </c>
      <c r="D8" s="77">
        <v>167</v>
      </c>
      <c r="E8" s="77">
        <v>207</v>
      </c>
      <c r="F8" s="78">
        <v>304</v>
      </c>
      <c r="H8" s="81" t="s">
        <v>206</v>
      </c>
      <c r="I8" s="43" t="s">
        <v>207</v>
      </c>
      <c r="J8" s="44">
        <v>1</v>
      </c>
      <c r="K8" s="44">
        <v>0</v>
      </c>
      <c r="L8" s="44">
        <v>0</v>
      </c>
      <c r="M8" s="44">
        <v>1</v>
      </c>
      <c r="N8" s="44">
        <v>0</v>
      </c>
      <c r="O8" s="44">
        <v>0</v>
      </c>
      <c r="P8" s="44">
        <v>0</v>
      </c>
      <c r="Q8" s="44">
        <v>0</v>
      </c>
      <c r="R8" s="44">
        <v>1</v>
      </c>
      <c r="S8" s="44">
        <v>0</v>
      </c>
      <c r="T8" s="44">
        <v>0</v>
      </c>
      <c r="U8" s="44">
        <v>2</v>
      </c>
      <c r="V8" s="44">
        <v>0</v>
      </c>
      <c r="W8" s="44">
        <v>5</v>
      </c>
    </row>
    <row r="9" spans="1:23" ht="14.1" customHeight="1" x14ac:dyDescent="0.3">
      <c r="A9" s="75" t="s">
        <v>22</v>
      </c>
      <c r="B9" s="76" t="s">
        <v>208</v>
      </c>
      <c r="C9" s="77">
        <v>397</v>
      </c>
      <c r="D9" s="77">
        <v>374</v>
      </c>
      <c r="E9" s="77">
        <v>373</v>
      </c>
      <c r="F9" s="78">
        <v>407</v>
      </c>
      <c r="H9" s="81" t="s">
        <v>206</v>
      </c>
      <c r="I9" s="43" t="s">
        <v>209</v>
      </c>
      <c r="J9" s="44">
        <v>0</v>
      </c>
      <c r="K9" s="44">
        <v>3</v>
      </c>
      <c r="L9" s="44">
        <v>0</v>
      </c>
      <c r="M9" s="44">
        <v>0</v>
      </c>
      <c r="N9" s="44">
        <v>1</v>
      </c>
      <c r="O9" s="44">
        <v>3</v>
      </c>
      <c r="P9" s="44">
        <v>0</v>
      </c>
      <c r="Q9" s="44">
        <v>0</v>
      </c>
      <c r="R9" s="44">
        <v>1</v>
      </c>
      <c r="S9" s="44">
        <v>1</v>
      </c>
      <c r="T9" s="44">
        <v>0</v>
      </c>
      <c r="U9" s="44">
        <v>0</v>
      </c>
      <c r="V9" s="44">
        <v>1</v>
      </c>
      <c r="W9" s="44">
        <v>10</v>
      </c>
    </row>
    <row r="10" spans="1:23" ht="14.1" customHeight="1" x14ac:dyDescent="0.3">
      <c r="A10" s="75" t="s">
        <v>24</v>
      </c>
      <c r="B10" s="76" t="s">
        <v>210</v>
      </c>
      <c r="C10" s="77">
        <v>30</v>
      </c>
      <c r="D10" s="77">
        <v>29</v>
      </c>
      <c r="E10" s="77">
        <v>31</v>
      </c>
      <c r="F10" s="78">
        <v>43</v>
      </c>
      <c r="H10" s="81" t="s">
        <v>211</v>
      </c>
      <c r="I10" s="43" t="s">
        <v>212</v>
      </c>
      <c r="J10" s="44">
        <v>0</v>
      </c>
      <c r="K10" s="44">
        <v>1</v>
      </c>
      <c r="L10" s="44">
        <v>3</v>
      </c>
      <c r="M10" s="44">
        <v>0</v>
      </c>
      <c r="N10" s="44">
        <v>0</v>
      </c>
      <c r="O10" s="44">
        <v>1</v>
      </c>
      <c r="P10" s="44">
        <v>0</v>
      </c>
      <c r="Q10" s="44">
        <v>0</v>
      </c>
      <c r="R10" s="44">
        <v>1</v>
      </c>
      <c r="S10" s="44">
        <v>1</v>
      </c>
      <c r="T10" s="44">
        <v>1</v>
      </c>
      <c r="U10" s="44">
        <v>1</v>
      </c>
      <c r="V10" s="44">
        <v>2</v>
      </c>
      <c r="W10" s="44">
        <v>11</v>
      </c>
    </row>
    <row r="11" spans="1:23" ht="14.1" customHeight="1" x14ac:dyDescent="0.3">
      <c r="A11" s="75" t="s">
        <v>26</v>
      </c>
      <c r="B11" s="76" t="s">
        <v>213</v>
      </c>
      <c r="C11" s="77">
        <v>39</v>
      </c>
      <c r="D11" s="77">
        <v>30</v>
      </c>
      <c r="E11" s="77">
        <v>33</v>
      </c>
      <c r="F11" s="78">
        <v>42</v>
      </c>
      <c r="H11" s="81" t="s">
        <v>214</v>
      </c>
      <c r="I11" s="43" t="s">
        <v>215</v>
      </c>
      <c r="J11" s="44">
        <v>1</v>
      </c>
      <c r="K11" s="44">
        <v>6</v>
      </c>
      <c r="L11" s="44">
        <v>2</v>
      </c>
      <c r="M11" s="44">
        <v>7</v>
      </c>
      <c r="N11" s="44">
        <v>9</v>
      </c>
      <c r="O11" s="44">
        <v>13</v>
      </c>
      <c r="P11" s="44">
        <v>0</v>
      </c>
      <c r="Q11" s="44">
        <v>0</v>
      </c>
      <c r="R11" s="44">
        <v>9</v>
      </c>
      <c r="S11" s="44">
        <v>4</v>
      </c>
      <c r="T11" s="44">
        <v>5</v>
      </c>
      <c r="U11" s="44">
        <v>6</v>
      </c>
      <c r="V11" s="44">
        <v>0</v>
      </c>
      <c r="W11" s="44">
        <v>62</v>
      </c>
    </row>
    <row r="12" spans="1:23" ht="14.1" customHeight="1" x14ac:dyDescent="0.3">
      <c r="A12" s="75" t="s">
        <v>28</v>
      </c>
      <c r="B12" s="76" t="s">
        <v>216</v>
      </c>
      <c r="C12" s="77">
        <v>223</v>
      </c>
      <c r="D12" s="77">
        <v>220</v>
      </c>
      <c r="E12" s="77">
        <v>221</v>
      </c>
      <c r="F12" s="78">
        <v>262</v>
      </c>
      <c r="H12" s="81" t="s">
        <v>214</v>
      </c>
      <c r="I12" s="43" t="s">
        <v>217</v>
      </c>
      <c r="J12" s="44">
        <v>0</v>
      </c>
      <c r="K12" s="44">
        <v>0</v>
      </c>
      <c r="L12" s="44">
        <v>0</v>
      </c>
      <c r="M12" s="44">
        <v>0</v>
      </c>
      <c r="N12" s="44">
        <v>0</v>
      </c>
      <c r="O12" s="44">
        <v>0</v>
      </c>
      <c r="P12" s="44">
        <v>1</v>
      </c>
      <c r="Q12" s="44">
        <v>0</v>
      </c>
      <c r="R12" s="44">
        <v>0</v>
      </c>
      <c r="S12" s="44">
        <v>0</v>
      </c>
      <c r="T12" s="44">
        <v>0</v>
      </c>
      <c r="U12" s="44">
        <v>1</v>
      </c>
      <c r="V12" s="44">
        <v>0</v>
      </c>
      <c r="W12" s="44">
        <v>2</v>
      </c>
    </row>
    <row r="13" spans="1:23" ht="14.1" customHeight="1" x14ac:dyDescent="0.3">
      <c r="A13" s="75" t="s">
        <v>30</v>
      </c>
      <c r="B13" s="76" t="s">
        <v>218</v>
      </c>
      <c r="C13" s="77">
        <v>223</v>
      </c>
      <c r="D13" s="77">
        <v>202</v>
      </c>
      <c r="E13" s="77">
        <v>197</v>
      </c>
      <c r="F13" s="78">
        <v>211</v>
      </c>
      <c r="H13" s="81" t="s">
        <v>214</v>
      </c>
      <c r="I13" s="43" t="s">
        <v>219</v>
      </c>
      <c r="J13" s="44">
        <v>0</v>
      </c>
      <c r="K13" s="44">
        <v>0</v>
      </c>
      <c r="L13" s="44">
        <v>0</v>
      </c>
      <c r="M13" s="44">
        <v>0</v>
      </c>
      <c r="N13" s="44">
        <v>0</v>
      </c>
      <c r="O13" s="44">
        <v>0</v>
      </c>
      <c r="P13" s="44">
        <v>0</v>
      </c>
      <c r="Q13" s="44">
        <v>0</v>
      </c>
      <c r="R13" s="44">
        <v>0</v>
      </c>
      <c r="S13" s="44">
        <v>2</v>
      </c>
      <c r="T13" s="44">
        <v>0</v>
      </c>
      <c r="U13" s="44">
        <v>0</v>
      </c>
      <c r="V13" s="44">
        <v>0</v>
      </c>
      <c r="W13" s="44">
        <v>2</v>
      </c>
    </row>
    <row r="14" spans="1:23" ht="14.1" customHeight="1" x14ac:dyDescent="0.3">
      <c r="A14" s="75" t="s">
        <v>32</v>
      </c>
      <c r="B14" s="76" t="s">
        <v>220</v>
      </c>
      <c r="C14" s="77">
        <v>143</v>
      </c>
      <c r="D14" s="77">
        <v>139</v>
      </c>
      <c r="E14" s="77">
        <v>139</v>
      </c>
      <c r="F14" s="78">
        <v>159</v>
      </c>
      <c r="H14" s="81" t="s">
        <v>214</v>
      </c>
      <c r="I14" s="43" t="s">
        <v>221</v>
      </c>
      <c r="J14" s="44">
        <v>0</v>
      </c>
      <c r="K14" s="44">
        <v>0</v>
      </c>
      <c r="L14" s="44">
        <v>0</v>
      </c>
      <c r="M14" s="44">
        <v>0</v>
      </c>
      <c r="N14" s="44">
        <v>0</v>
      </c>
      <c r="O14" s="44">
        <v>0</v>
      </c>
      <c r="P14" s="44">
        <v>0</v>
      </c>
      <c r="Q14" s="44">
        <v>0</v>
      </c>
      <c r="R14" s="44">
        <v>0</v>
      </c>
      <c r="S14" s="44">
        <v>0</v>
      </c>
      <c r="T14" s="44">
        <v>1</v>
      </c>
      <c r="U14" s="44">
        <v>0</v>
      </c>
      <c r="V14" s="44">
        <v>0</v>
      </c>
      <c r="W14" s="44">
        <v>1</v>
      </c>
    </row>
    <row r="15" spans="1:23" ht="14.1" customHeight="1" x14ac:dyDescent="0.3">
      <c r="A15" s="75" t="s">
        <v>34</v>
      </c>
      <c r="B15" s="76" t="s">
        <v>222</v>
      </c>
      <c r="C15" s="77">
        <v>153</v>
      </c>
      <c r="D15" s="77">
        <v>134</v>
      </c>
      <c r="E15" s="77">
        <v>146</v>
      </c>
      <c r="F15" s="78">
        <v>169</v>
      </c>
      <c r="H15" s="81" t="s">
        <v>223</v>
      </c>
      <c r="I15" s="43" t="s">
        <v>224</v>
      </c>
      <c r="J15" s="44">
        <v>0</v>
      </c>
      <c r="K15" s="44">
        <v>0</v>
      </c>
      <c r="L15" s="44">
        <v>0</v>
      </c>
      <c r="M15" s="44">
        <v>0</v>
      </c>
      <c r="N15" s="44">
        <v>20</v>
      </c>
      <c r="O15" s="44">
        <v>0</v>
      </c>
      <c r="P15" s="44">
        <v>0</v>
      </c>
      <c r="Q15" s="44">
        <v>2</v>
      </c>
      <c r="R15" s="44">
        <v>0</v>
      </c>
      <c r="S15" s="44">
        <v>0</v>
      </c>
      <c r="T15" s="44">
        <v>0</v>
      </c>
      <c r="U15" s="44">
        <v>0</v>
      </c>
      <c r="V15" s="44">
        <v>0</v>
      </c>
      <c r="W15" s="44">
        <v>22</v>
      </c>
    </row>
    <row r="16" spans="1:23" ht="14.1" customHeight="1" x14ac:dyDescent="0.3">
      <c r="A16" s="75" t="s">
        <v>36</v>
      </c>
      <c r="B16" s="76" t="s">
        <v>225</v>
      </c>
      <c r="C16" s="77">
        <v>195</v>
      </c>
      <c r="D16" s="77">
        <v>170</v>
      </c>
      <c r="E16" s="77">
        <v>162</v>
      </c>
      <c r="F16" s="78">
        <v>183</v>
      </c>
      <c r="H16" s="81" t="s">
        <v>223</v>
      </c>
      <c r="I16" s="43" t="s">
        <v>226</v>
      </c>
      <c r="J16" s="44">
        <v>0</v>
      </c>
      <c r="K16" s="44">
        <v>0</v>
      </c>
      <c r="L16" s="44">
        <v>0</v>
      </c>
      <c r="M16" s="44">
        <v>0</v>
      </c>
      <c r="N16" s="44">
        <v>0</v>
      </c>
      <c r="O16" s="44">
        <v>0</v>
      </c>
      <c r="P16" s="44">
        <v>0</v>
      </c>
      <c r="Q16" s="44">
        <v>0</v>
      </c>
      <c r="R16" s="44">
        <v>3</v>
      </c>
      <c r="S16" s="44">
        <v>0</v>
      </c>
      <c r="T16" s="44">
        <v>0</v>
      </c>
      <c r="U16" s="44">
        <v>0</v>
      </c>
      <c r="V16" s="44">
        <v>0</v>
      </c>
      <c r="W16" s="44">
        <v>3</v>
      </c>
    </row>
    <row r="17" spans="1:23" ht="14.1" customHeight="1" x14ac:dyDescent="0.3">
      <c r="A17" s="75" t="s">
        <v>12</v>
      </c>
      <c r="B17" s="76" t="s">
        <v>227</v>
      </c>
      <c r="C17" s="77">
        <v>61</v>
      </c>
      <c r="D17" s="77">
        <v>68</v>
      </c>
      <c r="E17" s="77">
        <v>64</v>
      </c>
      <c r="F17" s="78">
        <v>76</v>
      </c>
      <c r="H17" s="81" t="s">
        <v>228</v>
      </c>
      <c r="I17" s="43" t="s">
        <v>229</v>
      </c>
      <c r="J17" s="44">
        <v>0</v>
      </c>
      <c r="K17" s="44">
        <v>0</v>
      </c>
      <c r="L17" s="44">
        <v>0</v>
      </c>
      <c r="M17" s="44">
        <v>0</v>
      </c>
      <c r="N17" s="44">
        <v>1</v>
      </c>
      <c r="O17" s="44">
        <v>0</v>
      </c>
      <c r="P17" s="44">
        <v>0</v>
      </c>
      <c r="Q17" s="44">
        <v>0</v>
      </c>
      <c r="R17" s="44">
        <v>0</v>
      </c>
      <c r="S17" s="44">
        <v>0</v>
      </c>
      <c r="T17" s="44">
        <v>0</v>
      </c>
      <c r="U17" s="44">
        <v>0</v>
      </c>
      <c r="V17" s="44">
        <v>0</v>
      </c>
      <c r="W17" s="44">
        <v>1</v>
      </c>
    </row>
    <row r="18" spans="1:23" ht="14.1" customHeight="1" x14ac:dyDescent="0.3">
      <c r="A18" s="75" t="s">
        <v>230</v>
      </c>
      <c r="B18" s="75"/>
      <c r="C18" s="79">
        <v>1994</v>
      </c>
      <c r="D18" s="79">
        <v>1870</v>
      </c>
      <c r="E18" s="79">
        <v>1919</v>
      </c>
      <c r="F18" s="80">
        <v>2258</v>
      </c>
      <c r="H18" s="81" t="s">
        <v>231</v>
      </c>
      <c r="I18" s="43" t="s">
        <v>232</v>
      </c>
      <c r="J18" s="44">
        <v>0</v>
      </c>
      <c r="K18" s="44">
        <v>2</v>
      </c>
      <c r="L18" s="44">
        <v>2</v>
      </c>
      <c r="M18" s="44">
        <v>0</v>
      </c>
      <c r="N18" s="44">
        <v>0</v>
      </c>
      <c r="O18" s="44">
        <v>2</v>
      </c>
      <c r="P18" s="44">
        <v>0</v>
      </c>
      <c r="Q18" s="44">
        <v>0</v>
      </c>
      <c r="R18" s="44">
        <v>4</v>
      </c>
      <c r="S18" s="44">
        <v>2</v>
      </c>
      <c r="T18" s="44">
        <v>2</v>
      </c>
      <c r="U18" s="44">
        <v>4</v>
      </c>
      <c r="V18" s="44">
        <v>1</v>
      </c>
      <c r="W18" s="44">
        <v>19</v>
      </c>
    </row>
    <row r="19" spans="1:23" ht="14.1" customHeight="1" x14ac:dyDescent="0.3">
      <c r="H19" s="81" t="s">
        <v>233</v>
      </c>
      <c r="I19" s="43" t="s">
        <v>234</v>
      </c>
      <c r="J19" s="44">
        <v>3</v>
      </c>
      <c r="K19" s="44">
        <v>7</v>
      </c>
      <c r="L19" s="44">
        <v>2</v>
      </c>
      <c r="M19" s="44">
        <v>1</v>
      </c>
      <c r="N19" s="44">
        <v>0</v>
      </c>
      <c r="O19" s="44">
        <v>7</v>
      </c>
      <c r="P19" s="44">
        <v>1</v>
      </c>
      <c r="Q19" s="44">
        <v>0</v>
      </c>
      <c r="R19" s="44">
        <v>2</v>
      </c>
      <c r="S19" s="44">
        <v>3</v>
      </c>
      <c r="T19" s="44">
        <v>4</v>
      </c>
      <c r="U19" s="44">
        <v>9</v>
      </c>
      <c r="V19" s="44">
        <v>0</v>
      </c>
      <c r="W19" s="44">
        <v>39</v>
      </c>
    </row>
    <row r="20" spans="1:23" ht="14.1" customHeight="1" x14ac:dyDescent="0.3">
      <c r="H20" s="81" t="s">
        <v>233</v>
      </c>
      <c r="I20" s="43" t="s">
        <v>235</v>
      </c>
      <c r="J20" s="44">
        <v>0</v>
      </c>
      <c r="K20" s="44">
        <v>0</v>
      </c>
      <c r="L20" s="44">
        <v>0</v>
      </c>
      <c r="M20" s="44">
        <v>0</v>
      </c>
      <c r="N20" s="44">
        <v>0</v>
      </c>
      <c r="O20" s="44">
        <v>1</v>
      </c>
      <c r="P20" s="44">
        <v>0</v>
      </c>
      <c r="Q20" s="44">
        <v>0</v>
      </c>
      <c r="R20" s="44">
        <v>0</v>
      </c>
      <c r="S20" s="44">
        <v>0</v>
      </c>
      <c r="T20" s="44">
        <v>0</v>
      </c>
      <c r="U20" s="44">
        <v>0</v>
      </c>
      <c r="V20" s="44">
        <v>0</v>
      </c>
      <c r="W20" s="44">
        <v>1</v>
      </c>
    </row>
    <row r="21" spans="1:23" ht="14.1" customHeight="1" x14ac:dyDescent="0.3">
      <c r="H21" s="81" t="s">
        <v>236</v>
      </c>
      <c r="I21" s="43" t="s">
        <v>237</v>
      </c>
      <c r="J21" s="44">
        <v>0</v>
      </c>
      <c r="K21" s="44">
        <v>1</v>
      </c>
      <c r="L21" s="44">
        <v>0</v>
      </c>
      <c r="M21" s="44">
        <v>0</v>
      </c>
      <c r="N21" s="44">
        <v>0</v>
      </c>
      <c r="O21" s="44">
        <v>1</v>
      </c>
      <c r="P21" s="44">
        <v>0</v>
      </c>
      <c r="Q21" s="44">
        <v>0</v>
      </c>
      <c r="R21" s="44">
        <v>2</v>
      </c>
      <c r="S21" s="44">
        <v>0</v>
      </c>
      <c r="T21" s="44">
        <v>1</v>
      </c>
      <c r="U21" s="44">
        <v>2</v>
      </c>
      <c r="V21" s="44">
        <v>0</v>
      </c>
      <c r="W21" s="44">
        <v>7</v>
      </c>
    </row>
    <row r="22" spans="1:23" ht="14.1" customHeight="1" x14ac:dyDescent="0.3">
      <c r="H22" s="81" t="s">
        <v>236</v>
      </c>
      <c r="I22" s="43" t="s">
        <v>238</v>
      </c>
      <c r="J22" s="44">
        <v>1</v>
      </c>
      <c r="K22" s="44">
        <v>0</v>
      </c>
      <c r="L22" s="44">
        <v>0</v>
      </c>
      <c r="M22" s="44">
        <v>0</v>
      </c>
      <c r="N22" s="44">
        <v>0</v>
      </c>
      <c r="O22" s="44">
        <v>0</v>
      </c>
      <c r="P22" s="44">
        <v>0</v>
      </c>
      <c r="Q22" s="44">
        <v>0</v>
      </c>
      <c r="R22" s="44">
        <v>0</v>
      </c>
      <c r="S22" s="44">
        <v>0</v>
      </c>
      <c r="T22" s="44">
        <v>0</v>
      </c>
      <c r="U22" s="44">
        <v>2</v>
      </c>
      <c r="V22" s="44">
        <v>0</v>
      </c>
      <c r="W22" s="44">
        <v>3</v>
      </c>
    </row>
    <row r="23" spans="1:23" ht="14.1" customHeight="1" x14ac:dyDescent="0.3">
      <c r="H23" s="81" t="s">
        <v>239</v>
      </c>
      <c r="I23" s="43" t="s">
        <v>240</v>
      </c>
      <c r="J23" s="44">
        <v>0</v>
      </c>
      <c r="K23" s="44">
        <v>0</v>
      </c>
      <c r="L23" s="44">
        <v>0</v>
      </c>
      <c r="M23" s="44">
        <v>4</v>
      </c>
      <c r="N23" s="44">
        <v>11</v>
      </c>
      <c r="O23" s="44">
        <v>7</v>
      </c>
      <c r="P23" s="44">
        <v>1</v>
      </c>
      <c r="Q23" s="44">
        <v>1</v>
      </c>
      <c r="R23" s="44">
        <v>4</v>
      </c>
      <c r="S23" s="44">
        <v>3</v>
      </c>
      <c r="T23" s="44">
        <v>2</v>
      </c>
      <c r="U23" s="44">
        <v>0</v>
      </c>
      <c r="V23" s="44">
        <v>5</v>
      </c>
      <c r="W23" s="44">
        <v>38</v>
      </c>
    </row>
    <row r="24" spans="1:23" ht="14.1" customHeight="1" x14ac:dyDescent="0.3">
      <c r="H24" s="81" t="s">
        <v>239</v>
      </c>
      <c r="I24" s="43" t="s">
        <v>241</v>
      </c>
      <c r="J24" s="44">
        <v>0</v>
      </c>
      <c r="K24" s="44">
        <v>0</v>
      </c>
      <c r="L24" s="44">
        <v>0</v>
      </c>
      <c r="M24" s="44">
        <v>0</v>
      </c>
      <c r="N24" s="44">
        <v>0</v>
      </c>
      <c r="O24" s="44">
        <v>0</v>
      </c>
      <c r="P24" s="44">
        <v>0</v>
      </c>
      <c r="Q24" s="44">
        <v>0</v>
      </c>
      <c r="R24" s="44">
        <v>0</v>
      </c>
      <c r="S24" s="44">
        <v>0</v>
      </c>
      <c r="T24" s="44">
        <v>0</v>
      </c>
      <c r="U24" s="44">
        <v>0</v>
      </c>
      <c r="V24" s="44">
        <v>1</v>
      </c>
      <c r="W24" s="44">
        <v>1</v>
      </c>
    </row>
    <row r="25" spans="1:23" ht="14.1" customHeight="1" x14ac:dyDescent="0.3">
      <c r="H25" s="81" t="s">
        <v>242</v>
      </c>
      <c r="I25" s="43" t="s">
        <v>243</v>
      </c>
      <c r="J25" s="44">
        <v>1</v>
      </c>
      <c r="K25" s="44">
        <v>0</v>
      </c>
      <c r="L25" s="44">
        <v>0</v>
      </c>
      <c r="M25" s="44">
        <v>0</v>
      </c>
      <c r="N25" s="44">
        <v>0</v>
      </c>
      <c r="O25" s="44">
        <v>0</v>
      </c>
      <c r="P25" s="44">
        <v>0</v>
      </c>
      <c r="Q25" s="44">
        <v>0</v>
      </c>
      <c r="R25" s="44">
        <v>0</v>
      </c>
      <c r="S25" s="44">
        <v>0</v>
      </c>
      <c r="T25" s="44">
        <v>0</v>
      </c>
      <c r="U25" s="44">
        <v>0</v>
      </c>
      <c r="V25" s="44">
        <v>0</v>
      </c>
      <c r="W25" s="44">
        <v>1</v>
      </c>
    </row>
    <row r="26" spans="1:23" ht="14.1" customHeight="1" x14ac:dyDescent="0.3">
      <c r="H26" s="81" t="s">
        <v>244</v>
      </c>
      <c r="I26" s="43" t="s">
        <v>245</v>
      </c>
      <c r="J26" s="44">
        <v>0</v>
      </c>
      <c r="K26" s="44">
        <v>1</v>
      </c>
      <c r="L26" s="44">
        <v>0</v>
      </c>
      <c r="M26" s="44">
        <v>0</v>
      </c>
      <c r="N26" s="44">
        <v>0</v>
      </c>
      <c r="O26" s="44">
        <v>0</v>
      </c>
      <c r="P26" s="44">
        <v>0</v>
      </c>
      <c r="Q26" s="44">
        <v>0</v>
      </c>
      <c r="R26" s="44">
        <v>2</v>
      </c>
      <c r="S26" s="44">
        <v>0</v>
      </c>
      <c r="T26" s="44">
        <v>0</v>
      </c>
      <c r="U26" s="44">
        <v>0</v>
      </c>
      <c r="V26" s="44">
        <v>0</v>
      </c>
      <c r="W26" s="44">
        <v>3</v>
      </c>
    </row>
    <row r="27" spans="1:23" ht="14.1" customHeight="1" x14ac:dyDescent="0.3">
      <c r="H27" s="81" t="s">
        <v>244</v>
      </c>
      <c r="I27" s="43" t="s">
        <v>246</v>
      </c>
      <c r="J27" s="44">
        <v>0</v>
      </c>
      <c r="K27" s="44">
        <v>0</v>
      </c>
      <c r="L27" s="44">
        <v>0</v>
      </c>
      <c r="M27" s="44">
        <v>0</v>
      </c>
      <c r="N27" s="44">
        <v>0</v>
      </c>
      <c r="O27" s="44">
        <v>0</v>
      </c>
      <c r="P27" s="44">
        <v>0</v>
      </c>
      <c r="Q27" s="44">
        <v>0</v>
      </c>
      <c r="R27" s="44">
        <v>1</v>
      </c>
      <c r="S27" s="44">
        <v>0</v>
      </c>
      <c r="T27" s="44">
        <v>0</v>
      </c>
      <c r="U27" s="44">
        <v>0</v>
      </c>
      <c r="V27" s="44">
        <v>0</v>
      </c>
      <c r="W27" s="44">
        <v>1</v>
      </c>
    </row>
    <row r="28" spans="1:23" ht="14.1" customHeight="1" x14ac:dyDescent="0.3">
      <c r="H28" s="81" t="s">
        <v>247</v>
      </c>
      <c r="I28" s="43" t="s">
        <v>248</v>
      </c>
      <c r="J28" s="44">
        <v>0</v>
      </c>
      <c r="K28" s="44">
        <v>0</v>
      </c>
      <c r="L28" s="44">
        <v>0</v>
      </c>
      <c r="M28" s="44">
        <v>0</v>
      </c>
      <c r="N28" s="44">
        <v>0</v>
      </c>
      <c r="O28" s="44">
        <v>0</v>
      </c>
      <c r="P28" s="44">
        <v>0</v>
      </c>
      <c r="Q28" s="44">
        <v>0</v>
      </c>
      <c r="R28" s="44">
        <v>0</v>
      </c>
      <c r="S28" s="44">
        <v>0</v>
      </c>
      <c r="T28" s="44">
        <v>0</v>
      </c>
      <c r="U28" s="44">
        <v>1</v>
      </c>
      <c r="V28" s="44">
        <v>1</v>
      </c>
      <c r="W28" s="44">
        <v>2</v>
      </c>
    </row>
    <row r="29" spans="1:23" ht="14.1" customHeight="1" x14ac:dyDescent="0.3">
      <c r="H29" s="81" t="s">
        <v>247</v>
      </c>
      <c r="I29" s="43" t="s">
        <v>249</v>
      </c>
      <c r="J29" s="44">
        <v>2</v>
      </c>
      <c r="K29" s="44">
        <v>8</v>
      </c>
      <c r="L29" s="44">
        <v>1</v>
      </c>
      <c r="M29" s="44">
        <v>4</v>
      </c>
      <c r="N29" s="44">
        <v>0</v>
      </c>
      <c r="O29" s="44">
        <v>10</v>
      </c>
      <c r="P29" s="44">
        <v>1</v>
      </c>
      <c r="Q29" s="44">
        <v>0</v>
      </c>
      <c r="R29" s="44">
        <v>6</v>
      </c>
      <c r="S29" s="44">
        <v>3</v>
      </c>
      <c r="T29" s="44">
        <v>3</v>
      </c>
      <c r="U29" s="44">
        <v>6</v>
      </c>
      <c r="V29" s="44">
        <v>2</v>
      </c>
      <c r="W29" s="44">
        <v>46</v>
      </c>
    </row>
    <row r="30" spans="1:23" ht="14.1" customHeight="1" x14ac:dyDescent="0.3">
      <c r="H30" s="81" t="s">
        <v>247</v>
      </c>
      <c r="I30" s="43" t="s">
        <v>250</v>
      </c>
      <c r="J30" s="44">
        <v>0</v>
      </c>
      <c r="K30" s="44">
        <v>0</v>
      </c>
      <c r="L30" s="44">
        <v>0</v>
      </c>
      <c r="M30" s="44">
        <v>1</v>
      </c>
      <c r="N30" s="44">
        <v>0</v>
      </c>
      <c r="O30" s="44">
        <v>0</v>
      </c>
      <c r="P30" s="44">
        <v>0</v>
      </c>
      <c r="Q30" s="44">
        <v>0</v>
      </c>
      <c r="R30" s="44">
        <v>0</v>
      </c>
      <c r="S30" s="44">
        <v>0</v>
      </c>
      <c r="T30" s="44">
        <v>0</v>
      </c>
      <c r="U30" s="44">
        <v>0</v>
      </c>
      <c r="V30" s="44">
        <v>0</v>
      </c>
      <c r="W30" s="44">
        <v>1</v>
      </c>
    </row>
    <row r="31" spans="1:23" ht="14.1" customHeight="1" x14ac:dyDescent="0.3">
      <c r="H31" s="81" t="s">
        <v>251</v>
      </c>
      <c r="I31" s="43" t="s">
        <v>215</v>
      </c>
      <c r="J31" s="44">
        <v>2</v>
      </c>
      <c r="K31" s="44">
        <v>0</v>
      </c>
      <c r="L31" s="44">
        <v>0</v>
      </c>
      <c r="M31" s="44">
        <v>5</v>
      </c>
      <c r="N31" s="44">
        <v>7</v>
      </c>
      <c r="O31" s="44">
        <v>9</v>
      </c>
      <c r="P31" s="44">
        <v>0</v>
      </c>
      <c r="Q31" s="44">
        <v>0</v>
      </c>
      <c r="R31" s="44">
        <v>6</v>
      </c>
      <c r="S31" s="44">
        <v>3</v>
      </c>
      <c r="T31" s="44">
        <v>4</v>
      </c>
      <c r="U31" s="44">
        <v>0</v>
      </c>
      <c r="V31" s="44">
        <v>5</v>
      </c>
      <c r="W31" s="44">
        <v>41</v>
      </c>
    </row>
    <row r="32" spans="1:23" ht="14.1" customHeight="1" x14ac:dyDescent="0.3">
      <c r="H32" s="81" t="s">
        <v>251</v>
      </c>
      <c r="I32" s="43" t="s">
        <v>252</v>
      </c>
      <c r="J32" s="44">
        <v>0</v>
      </c>
      <c r="K32" s="44">
        <v>1</v>
      </c>
      <c r="L32" s="44">
        <v>0</v>
      </c>
      <c r="M32" s="44">
        <v>0</v>
      </c>
      <c r="N32" s="44">
        <v>1</v>
      </c>
      <c r="O32" s="44">
        <v>0</v>
      </c>
      <c r="P32" s="44">
        <v>0</v>
      </c>
      <c r="Q32" s="44">
        <v>0</v>
      </c>
      <c r="R32" s="44">
        <v>0</v>
      </c>
      <c r="S32" s="44">
        <v>0</v>
      </c>
      <c r="T32" s="44">
        <v>0</v>
      </c>
      <c r="U32" s="44">
        <v>0</v>
      </c>
      <c r="V32" s="44">
        <v>0</v>
      </c>
      <c r="W32" s="44">
        <v>2</v>
      </c>
    </row>
    <row r="33" spans="8:23" ht="14.1" customHeight="1" x14ac:dyDescent="0.3">
      <c r="H33" s="81" t="s">
        <v>253</v>
      </c>
      <c r="I33" s="43" t="s">
        <v>254</v>
      </c>
      <c r="J33" s="44">
        <v>0</v>
      </c>
      <c r="K33" s="44">
        <v>0</v>
      </c>
      <c r="L33" s="44">
        <v>0</v>
      </c>
      <c r="M33" s="44">
        <v>0</v>
      </c>
      <c r="N33" s="44">
        <v>0</v>
      </c>
      <c r="O33" s="44">
        <v>0</v>
      </c>
      <c r="P33" s="44">
        <v>0</v>
      </c>
      <c r="Q33" s="44">
        <v>0</v>
      </c>
      <c r="R33" s="44">
        <v>0</v>
      </c>
      <c r="S33" s="44">
        <v>0</v>
      </c>
      <c r="T33" s="44">
        <v>0</v>
      </c>
      <c r="U33" s="44">
        <v>0</v>
      </c>
      <c r="V33" s="44">
        <v>1</v>
      </c>
      <c r="W33" s="44">
        <v>1</v>
      </c>
    </row>
    <row r="34" spans="8:23" ht="14.1" customHeight="1" x14ac:dyDescent="0.3">
      <c r="H34" s="81" t="s">
        <v>253</v>
      </c>
      <c r="I34" s="43" t="s">
        <v>255</v>
      </c>
      <c r="J34" s="44">
        <v>0</v>
      </c>
      <c r="K34" s="44">
        <v>0</v>
      </c>
      <c r="L34" s="44">
        <v>0</v>
      </c>
      <c r="M34" s="44">
        <v>0</v>
      </c>
      <c r="N34" s="44">
        <v>0</v>
      </c>
      <c r="O34" s="44">
        <v>0</v>
      </c>
      <c r="P34" s="44">
        <v>0</v>
      </c>
      <c r="Q34" s="44">
        <v>0</v>
      </c>
      <c r="R34" s="44">
        <v>0</v>
      </c>
      <c r="S34" s="44">
        <v>0</v>
      </c>
      <c r="T34" s="44">
        <v>0</v>
      </c>
      <c r="U34" s="44">
        <v>1</v>
      </c>
      <c r="V34" s="44">
        <v>0</v>
      </c>
      <c r="W34" s="44">
        <v>1</v>
      </c>
    </row>
    <row r="35" spans="8:23" ht="14.1" customHeight="1" x14ac:dyDescent="0.3">
      <c r="H35" s="81" t="s">
        <v>253</v>
      </c>
      <c r="I35" s="43" t="s">
        <v>256</v>
      </c>
      <c r="J35" s="44">
        <v>0</v>
      </c>
      <c r="K35" s="44">
        <v>1</v>
      </c>
      <c r="L35" s="44">
        <v>0</v>
      </c>
      <c r="M35" s="44">
        <v>0</v>
      </c>
      <c r="N35" s="44">
        <v>0</v>
      </c>
      <c r="O35" s="44">
        <v>0</v>
      </c>
      <c r="P35" s="44">
        <v>0</v>
      </c>
      <c r="Q35" s="44">
        <v>0</v>
      </c>
      <c r="R35" s="44">
        <v>0</v>
      </c>
      <c r="S35" s="44">
        <v>0</v>
      </c>
      <c r="T35" s="44">
        <v>0</v>
      </c>
      <c r="U35" s="44">
        <v>2</v>
      </c>
      <c r="V35" s="44">
        <v>1</v>
      </c>
      <c r="W35" s="44">
        <v>4</v>
      </c>
    </row>
    <row r="36" spans="8:23" ht="14.1" customHeight="1" x14ac:dyDescent="0.3">
      <c r="H36" s="81" t="s">
        <v>253</v>
      </c>
      <c r="I36" s="43" t="s">
        <v>257</v>
      </c>
      <c r="J36" s="44">
        <v>0</v>
      </c>
      <c r="K36" s="44">
        <v>0</v>
      </c>
      <c r="L36" s="44">
        <v>0</v>
      </c>
      <c r="M36" s="44">
        <v>0</v>
      </c>
      <c r="N36" s="44">
        <v>0</v>
      </c>
      <c r="O36" s="44">
        <v>0</v>
      </c>
      <c r="P36" s="44">
        <v>0</v>
      </c>
      <c r="Q36" s="44">
        <v>0</v>
      </c>
      <c r="R36" s="44">
        <v>0</v>
      </c>
      <c r="S36" s="44">
        <v>1</v>
      </c>
      <c r="T36" s="44">
        <v>0</v>
      </c>
      <c r="U36" s="44">
        <v>0</v>
      </c>
      <c r="V36" s="44">
        <v>0</v>
      </c>
      <c r="W36" s="44">
        <v>1</v>
      </c>
    </row>
    <row r="37" spans="8:23" ht="14.1" customHeight="1" x14ac:dyDescent="0.3">
      <c r="H37" s="81" t="s">
        <v>253</v>
      </c>
      <c r="I37" s="43" t="s">
        <v>258</v>
      </c>
      <c r="J37" s="44">
        <v>0</v>
      </c>
      <c r="K37" s="44">
        <v>1</v>
      </c>
      <c r="L37" s="44">
        <v>0</v>
      </c>
      <c r="M37" s="44">
        <v>0</v>
      </c>
      <c r="N37" s="44">
        <v>0</v>
      </c>
      <c r="O37" s="44">
        <v>0</v>
      </c>
      <c r="P37" s="44">
        <v>0</v>
      </c>
      <c r="Q37" s="44">
        <v>0</v>
      </c>
      <c r="R37" s="44">
        <v>1</v>
      </c>
      <c r="S37" s="44">
        <v>4</v>
      </c>
      <c r="T37" s="44">
        <v>0</v>
      </c>
      <c r="U37" s="44">
        <v>0</v>
      </c>
      <c r="V37" s="44">
        <v>0</v>
      </c>
      <c r="W37" s="44">
        <v>6</v>
      </c>
    </row>
    <row r="38" spans="8:23" ht="14.1" customHeight="1" x14ac:dyDescent="0.3">
      <c r="H38" s="81" t="s">
        <v>253</v>
      </c>
      <c r="I38" s="43" t="s">
        <v>259</v>
      </c>
      <c r="J38" s="44">
        <v>0</v>
      </c>
      <c r="K38" s="44">
        <v>1</v>
      </c>
      <c r="L38" s="44">
        <v>0</v>
      </c>
      <c r="M38" s="44">
        <v>0</v>
      </c>
      <c r="N38" s="44">
        <v>0</v>
      </c>
      <c r="O38" s="44">
        <v>0</v>
      </c>
      <c r="P38" s="44">
        <v>0</v>
      </c>
      <c r="Q38" s="44">
        <v>0</v>
      </c>
      <c r="R38" s="44">
        <v>0</v>
      </c>
      <c r="S38" s="44">
        <v>0</v>
      </c>
      <c r="T38" s="44">
        <v>0</v>
      </c>
      <c r="U38" s="44">
        <v>0</v>
      </c>
      <c r="V38" s="44">
        <v>0</v>
      </c>
      <c r="W38" s="44">
        <v>1</v>
      </c>
    </row>
    <row r="39" spans="8:23" ht="14.1" customHeight="1" x14ac:dyDescent="0.3">
      <c r="H39" s="81" t="s">
        <v>260</v>
      </c>
      <c r="I39" s="43" t="s">
        <v>261</v>
      </c>
      <c r="J39" s="44">
        <v>1</v>
      </c>
      <c r="K39" s="44">
        <v>1</v>
      </c>
      <c r="L39" s="44">
        <v>0</v>
      </c>
      <c r="M39" s="44">
        <v>1</v>
      </c>
      <c r="N39" s="44">
        <v>0</v>
      </c>
      <c r="O39" s="44">
        <v>4</v>
      </c>
      <c r="P39" s="44">
        <v>0</v>
      </c>
      <c r="Q39" s="44">
        <v>0</v>
      </c>
      <c r="R39" s="44">
        <v>2</v>
      </c>
      <c r="S39" s="44">
        <v>1</v>
      </c>
      <c r="T39" s="44">
        <v>2</v>
      </c>
      <c r="U39" s="44">
        <v>0</v>
      </c>
      <c r="V39" s="44">
        <v>1</v>
      </c>
      <c r="W39" s="44">
        <v>13</v>
      </c>
    </row>
    <row r="40" spans="8:23" ht="14.1" customHeight="1" x14ac:dyDescent="0.3">
      <c r="H40" s="81" t="s">
        <v>262</v>
      </c>
      <c r="I40" s="43" t="s">
        <v>215</v>
      </c>
      <c r="J40" s="44">
        <v>1</v>
      </c>
      <c r="K40" s="44">
        <v>0</v>
      </c>
      <c r="L40" s="44">
        <v>0</v>
      </c>
      <c r="M40" s="44">
        <v>8</v>
      </c>
      <c r="N40" s="44">
        <v>5</v>
      </c>
      <c r="O40" s="44">
        <v>7</v>
      </c>
      <c r="P40" s="44">
        <v>0</v>
      </c>
      <c r="Q40" s="44">
        <v>0</v>
      </c>
      <c r="R40" s="44">
        <v>5</v>
      </c>
      <c r="S40" s="44">
        <v>3</v>
      </c>
      <c r="T40" s="44">
        <v>3</v>
      </c>
      <c r="U40" s="44">
        <v>1</v>
      </c>
      <c r="V40" s="44">
        <v>2</v>
      </c>
      <c r="W40" s="44">
        <v>35</v>
      </c>
    </row>
    <row r="41" spans="8:23" ht="14.1" customHeight="1" x14ac:dyDescent="0.3">
      <c r="H41" s="81" t="s">
        <v>262</v>
      </c>
      <c r="I41" s="43" t="s">
        <v>207</v>
      </c>
      <c r="J41" s="44">
        <v>1</v>
      </c>
      <c r="K41" s="44">
        <v>1</v>
      </c>
      <c r="L41" s="44">
        <v>0</v>
      </c>
      <c r="M41" s="44">
        <v>0</v>
      </c>
      <c r="N41" s="44">
        <v>0</v>
      </c>
      <c r="O41" s="44">
        <v>0</v>
      </c>
      <c r="P41" s="44">
        <v>0</v>
      </c>
      <c r="Q41" s="44">
        <v>0</v>
      </c>
      <c r="R41" s="44">
        <v>0</v>
      </c>
      <c r="S41" s="44">
        <v>0</v>
      </c>
      <c r="T41" s="44">
        <v>0</v>
      </c>
      <c r="U41" s="44">
        <v>0</v>
      </c>
      <c r="V41" s="44">
        <v>0</v>
      </c>
      <c r="W41" s="44">
        <v>2</v>
      </c>
    </row>
    <row r="42" spans="8:23" ht="14.1" customHeight="1" x14ac:dyDescent="0.3">
      <c r="H42" s="81" t="s">
        <v>262</v>
      </c>
      <c r="I42" s="43" t="s">
        <v>263</v>
      </c>
      <c r="J42" s="44">
        <v>0</v>
      </c>
      <c r="K42" s="44">
        <v>0</v>
      </c>
      <c r="L42" s="44">
        <v>0</v>
      </c>
      <c r="M42" s="44">
        <v>0</v>
      </c>
      <c r="N42" s="44">
        <v>0</v>
      </c>
      <c r="O42" s="44">
        <v>0</v>
      </c>
      <c r="P42" s="44">
        <v>0</v>
      </c>
      <c r="Q42" s="44">
        <v>0</v>
      </c>
      <c r="R42" s="44">
        <v>0</v>
      </c>
      <c r="S42" s="44">
        <v>0</v>
      </c>
      <c r="T42" s="44">
        <v>0</v>
      </c>
      <c r="U42" s="44">
        <v>1</v>
      </c>
      <c r="V42" s="44">
        <v>1</v>
      </c>
      <c r="W42" s="44">
        <v>2</v>
      </c>
    </row>
    <row r="43" spans="8:23" ht="14.1" customHeight="1" x14ac:dyDescent="0.3">
      <c r="H43" s="81" t="s">
        <v>264</v>
      </c>
      <c r="I43" s="43" t="s">
        <v>265</v>
      </c>
      <c r="J43" s="44">
        <v>2</v>
      </c>
      <c r="K43" s="44">
        <v>0</v>
      </c>
      <c r="L43" s="44">
        <v>3</v>
      </c>
      <c r="M43" s="44">
        <v>15</v>
      </c>
      <c r="N43" s="44">
        <v>20</v>
      </c>
      <c r="O43" s="44">
        <v>22</v>
      </c>
      <c r="P43" s="44">
        <v>5</v>
      </c>
      <c r="Q43" s="44">
        <v>0</v>
      </c>
      <c r="R43" s="44">
        <v>13</v>
      </c>
      <c r="S43" s="44">
        <v>8</v>
      </c>
      <c r="T43" s="44">
        <v>6</v>
      </c>
      <c r="U43" s="44">
        <v>8</v>
      </c>
      <c r="V43" s="44">
        <v>8</v>
      </c>
      <c r="W43" s="44">
        <v>110</v>
      </c>
    </row>
    <row r="44" spans="8:23" ht="14.1" customHeight="1" x14ac:dyDescent="0.3">
      <c r="H44" s="81" t="s">
        <v>264</v>
      </c>
      <c r="I44" s="43" t="s">
        <v>266</v>
      </c>
      <c r="J44" s="44">
        <v>0</v>
      </c>
      <c r="K44" s="44">
        <v>3</v>
      </c>
      <c r="L44" s="44">
        <v>0</v>
      </c>
      <c r="M44" s="44">
        <v>0</v>
      </c>
      <c r="N44" s="44">
        <v>0</v>
      </c>
      <c r="O44" s="44">
        <v>0</v>
      </c>
      <c r="P44" s="44">
        <v>0</v>
      </c>
      <c r="Q44" s="44">
        <v>0</v>
      </c>
      <c r="R44" s="44">
        <v>0</v>
      </c>
      <c r="S44" s="44">
        <v>0</v>
      </c>
      <c r="T44" s="44">
        <v>0</v>
      </c>
      <c r="U44" s="44">
        <v>0</v>
      </c>
      <c r="V44" s="44">
        <v>1</v>
      </c>
      <c r="W44" s="44">
        <v>4</v>
      </c>
    </row>
    <row r="45" spans="8:23" ht="14.1" customHeight="1" x14ac:dyDescent="0.3">
      <c r="H45" s="81" t="s">
        <v>267</v>
      </c>
      <c r="I45" s="43" t="s">
        <v>268</v>
      </c>
      <c r="J45" s="44">
        <v>1</v>
      </c>
      <c r="K45" s="44">
        <v>3</v>
      </c>
      <c r="L45" s="44">
        <v>1</v>
      </c>
      <c r="M45" s="44">
        <v>6</v>
      </c>
      <c r="N45" s="44">
        <v>10</v>
      </c>
      <c r="O45" s="44">
        <v>10</v>
      </c>
      <c r="P45" s="44">
        <v>3</v>
      </c>
      <c r="Q45" s="44">
        <v>1</v>
      </c>
      <c r="R45" s="44">
        <v>8</v>
      </c>
      <c r="S45" s="44">
        <v>2</v>
      </c>
      <c r="T45" s="44">
        <v>6</v>
      </c>
      <c r="U45" s="44">
        <v>0</v>
      </c>
      <c r="V45" s="44">
        <v>6</v>
      </c>
      <c r="W45" s="44">
        <v>57</v>
      </c>
    </row>
    <row r="46" spans="8:23" ht="14.1" customHeight="1" x14ac:dyDescent="0.3">
      <c r="H46" s="81" t="s">
        <v>267</v>
      </c>
      <c r="I46" s="43" t="s">
        <v>269</v>
      </c>
      <c r="J46" s="44">
        <v>0</v>
      </c>
      <c r="K46" s="44">
        <v>0</v>
      </c>
      <c r="L46" s="44">
        <v>0</v>
      </c>
      <c r="M46" s="44">
        <v>0</v>
      </c>
      <c r="N46" s="44">
        <v>0</v>
      </c>
      <c r="O46" s="44">
        <v>0</v>
      </c>
      <c r="P46" s="44">
        <v>0</v>
      </c>
      <c r="Q46" s="44">
        <v>0</v>
      </c>
      <c r="R46" s="44">
        <v>1</v>
      </c>
      <c r="S46" s="44">
        <v>0</v>
      </c>
      <c r="T46" s="44">
        <v>0</v>
      </c>
      <c r="U46" s="44">
        <v>3</v>
      </c>
      <c r="V46" s="44">
        <v>0</v>
      </c>
      <c r="W46" s="44">
        <v>4</v>
      </c>
    </row>
    <row r="47" spans="8:23" ht="14.1" customHeight="1" x14ac:dyDescent="0.3">
      <c r="H47" s="81" t="s">
        <v>270</v>
      </c>
      <c r="I47" s="43" t="s">
        <v>271</v>
      </c>
      <c r="J47" s="44">
        <v>0</v>
      </c>
      <c r="K47" s="44">
        <v>6</v>
      </c>
      <c r="L47" s="44">
        <v>3</v>
      </c>
      <c r="M47" s="44">
        <v>0</v>
      </c>
      <c r="N47" s="44">
        <v>0</v>
      </c>
      <c r="O47" s="44">
        <v>2</v>
      </c>
      <c r="P47" s="44">
        <v>0</v>
      </c>
      <c r="Q47" s="44">
        <v>0</v>
      </c>
      <c r="R47" s="44">
        <v>2</v>
      </c>
      <c r="S47" s="44">
        <v>2</v>
      </c>
      <c r="T47" s="44">
        <v>1</v>
      </c>
      <c r="U47" s="44">
        <v>3</v>
      </c>
      <c r="V47" s="44">
        <v>1</v>
      </c>
      <c r="W47" s="44">
        <v>20</v>
      </c>
    </row>
    <row r="48" spans="8:23" ht="14.1" customHeight="1" x14ac:dyDescent="0.3">
      <c r="H48" s="81" t="s">
        <v>270</v>
      </c>
      <c r="I48" s="43" t="s">
        <v>272</v>
      </c>
      <c r="J48" s="44">
        <v>0</v>
      </c>
      <c r="K48" s="44">
        <v>0</v>
      </c>
      <c r="L48" s="44">
        <v>0</v>
      </c>
      <c r="M48" s="44">
        <v>0</v>
      </c>
      <c r="N48" s="44">
        <v>0</v>
      </c>
      <c r="O48" s="44">
        <v>0</v>
      </c>
      <c r="P48" s="44">
        <v>0</v>
      </c>
      <c r="Q48" s="44">
        <v>0</v>
      </c>
      <c r="R48" s="44">
        <v>0</v>
      </c>
      <c r="S48" s="44">
        <v>1</v>
      </c>
      <c r="T48" s="44">
        <v>0</v>
      </c>
      <c r="U48" s="44">
        <v>0</v>
      </c>
      <c r="V48" s="44">
        <v>0</v>
      </c>
      <c r="W48" s="44">
        <v>1</v>
      </c>
    </row>
    <row r="49" spans="8:23" ht="14.1" customHeight="1" x14ac:dyDescent="0.3">
      <c r="H49" s="81" t="s">
        <v>273</v>
      </c>
      <c r="I49" s="43" t="s">
        <v>274</v>
      </c>
      <c r="J49" s="44">
        <v>0</v>
      </c>
      <c r="K49" s="44">
        <v>0</v>
      </c>
      <c r="L49" s="44">
        <v>0</v>
      </c>
      <c r="M49" s="44">
        <v>0</v>
      </c>
      <c r="N49" s="44">
        <v>0</v>
      </c>
      <c r="O49" s="44">
        <v>0</v>
      </c>
      <c r="P49" s="44">
        <v>0</v>
      </c>
      <c r="Q49" s="44">
        <v>0</v>
      </c>
      <c r="R49" s="44">
        <v>0</v>
      </c>
      <c r="S49" s="44">
        <v>0</v>
      </c>
      <c r="T49" s="44">
        <v>1</v>
      </c>
      <c r="U49" s="44">
        <v>0</v>
      </c>
      <c r="V49" s="44">
        <v>0</v>
      </c>
      <c r="W49" s="44">
        <v>1</v>
      </c>
    </row>
    <row r="50" spans="8:23" ht="14.1" customHeight="1" x14ac:dyDescent="0.3">
      <c r="H50" s="81" t="s">
        <v>273</v>
      </c>
      <c r="I50" s="43" t="s">
        <v>275</v>
      </c>
      <c r="J50" s="44">
        <v>0</v>
      </c>
      <c r="K50" s="44">
        <v>0</v>
      </c>
      <c r="L50" s="44">
        <v>0</v>
      </c>
      <c r="M50" s="44">
        <v>0</v>
      </c>
      <c r="N50" s="44">
        <v>0</v>
      </c>
      <c r="O50" s="44">
        <v>0</v>
      </c>
      <c r="P50" s="44">
        <v>0</v>
      </c>
      <c r="Q50" s="44">
        <v>0</v>
      </c>
      <c r="R50" s="44">
        <v>0</v>
      </c>
      <c r="S50" s="44">
        <v>1</v>
      </c>
      <c r="T50" s="44">
        <v>0</v>
      </c>
      <c r="U50" s="44">
        <v>0</v>
      </c>
      <c r="V50" s="44">
        <v>0</v>
      </c>
      <c r="W50" s="44">
        <v>1</v>
      </c>
    </row>
    <row r="51" spans="8:23" ht="14.1" customHeight="1" x14ac:dyDescent="0.3">
      <c r="H51" s="81" t="s">
        <v>276</v>
      </c>
      <c r="I51" s="43" t="s">
        <v>277</v>
      </c>
      <c r="J51" s="44">
        <v>0</v>
      </c>
      <c r="K51" s="44">
        <v>5</v>
      </c>
      <c r="L51" s="44">
        <v>7</v>
      </c>
      <c r="M51" s="44">
        <v>0</v>
      </c>
      <c r="N51" s="44">
        <v>0</v>
      </c>
      <c r="O51" s="44">
        <v>3</v>
      </c>
      <c r="P51" s="44">
        <v>0</v>
      </c>
      <c r="Q51" s="44">
        <v>0</v>
      </c>
      <c r="R51" s="44">
        <v>3</v>
      </c>
      <c r="S51" s="44">
        <v>1</v>
      </c>
      <c r="T51" s="44">
        <v>1</v>
      </c>
      <c r="U51" s="44">
        <v>0</v>
      </c>
      <c r="V51" s="44">
        <v>1</v>
      </c>
      <c r="W51" s="44">
        <v>21</v>
      </c>
    </row>
    <row r="52" spans="8:23" ht="14.1" customHeight="1" x14ac:dyDescent="0.3">
      <c r="H52" s="81" t="s">
        <v>276</v>
      </c>
      <c r="I52" s="43" t="s">
        <v>278</v>
      </c>
      <c r="J52" s="44">
        <v>0</v>
      </c>
      <c r="K52" s="44">
        <v>2</v>
      </c>
      <c r="L52" s="44">
        <v>0</v>
      </c>
      <c r="M52" s="44">
        <v>0</v>
      </c>
      <c r="N52" s="44">
        <v>0</v>
      </c>
      <c r="O52" s="44">
        <v>0</v>
      </c>
      <c r="P52" s="44">
        <v>0</v>
      </c>
      <c r="Q52" s="44">
        <v>0</v>
      </c>
      <c r="R52" s="44">
        <v>0</v>
      </c>
      <c r="S52" s="44">
        <v>0</v>
      </c>
      <c r="T52" s="44">
        <v>0</v>
      </c>
      <c r="U52" s="44">
        <v>1</v>
      </c>
      <c r="V52" s="44">
        <v>0</v>
      </c>
      <c r="W52" s="44">
        <v>3</v>
      </c>
    </row>
    <row r="53" spans="8:23" ht="14.1" customHeight="1" x14ac:dyDescent="0.3">
      <c r="H53" s="81" t="s">
        <v>279</v>
      </c>
      <c r="I53" s="43" t="s">
        <v>207</v>
      </c>
      <c r="J53" s="44">
        <v>0</v>
      </c>
      <c r="K53" s="44">
        <v>2</v>
      </c>
      <c r="L53" s="44">
        <v>0</v>
      </c>
      <c r="M53" s="44">
        <v>0</v>
      </c>
      <c r="N53" s="44">
        <v>0</v>
      </c>
      <c r="O53" s="44">
        <v>0</v>
      </c>
      <c r="P53" s="44">
        <v>0</v>
      </c>
      <c r="Q53" s="44">
        <v>0</v>
      </c>
      <c r="R53" s="44">
        <v>2</v>
      </c>
      <c r="S53" s="44">
        <v>1</v>
      </c>
      <c r="T53" s="44">
        <v>1</v>
      </c>
      <c r="U53" s="44">
        <v>1</v>
      </c>
      <c r="V53" s="44">
        <v>0</v>
      </c>
      <c r="W53" s="44">
        <v>7</v>
      </c>
    </row>
    <row r="54" spans="8:23" ht="14.1" customHeight="1" x14ac:dyDescent="0.3">
      <c r="H54" s="81" t="s">
        <v>280</v>
      </c>
      <c r="I54" s="43" t="s">
        <v>281</v>
      </c>
      <c r="J54" s="44">
        <v>0</v>
      </c>
      <c r="K54" s="44">
        <v>0</v>
      </c>
      <c r="L54" s="44">
        <v>0</v>
      </c>
      <c r="M54" s="44">
        <v>0</v>
      </c>
      <c r="N54" s="44">
        <v>0</v>
      </c>
      <c r="O54" s="44">
        <v>0</v>
      </c>
      <c r="P54" s="44">
        <v>0</v>
      </c>
      <c r="Q54" s="44">
        <v>0</v>
      </c>
      <c r="R54" s="44">
        <v>0</v>
      </c>
      <c r="S54" s="44">
        <v>0</v>
      </c>
      <c r="T54" s="44">
        <v>0</v>
      </c>
      <c r="U54" s="44">
        <v>0</v>
      </c>
      <c r="V54" s="44">
        <v>1</v>
      </c>
      <c r="W54" s="44">
        <v>1</v>
      </c>
    </row>
    <row r="55" spans="8:23" ht="14.1" customHeight="1" x14ac:dyDescent="0.3">
      <c r="H55" s="81" t="s">
        <v>280</v>
      </c>
      <c r="I55" s="43" t="s">
        <v>282</v>
      </c>
      <c r="J55" s="44">
        <v>0</v>
      </c>
      <c r="K55" s="44">
        <v>0</v>
      </c>
      <c r="L55" s="44">
        <v>0</v>
      </c>
      <c r="M55" s="44">
        <v>0</v>
      </c>
      <c r="N55" s="44">
        <v>0</v>
      </c>
      <c r="O55" s="44">
        <v>0</v>
      </c>
      <c r="P55" s="44">
        <v>0</v>
      </c>
      <c r="Q55" s="44">
        <v>0</v>
      </c>
      <c r="R55" s="44">
        <v>0</v>
      </c>
      <c r="S55" s="44">
        <v>0</v>
      </c>
      <c r="T55" s="44">
        <v>0</v>
      </c>
      <c r="U55" s="44">
        <v>1</v>
      </c>
      <c r="V55" s="44">
        <v>0</v>
      </c>
      <c r="W55" s="44">
        <v>1</v>
      </c>
    </row>
    <row r="56" spans="8:23" ht="14.1" customHeight="1" x14ac:dyDescent="0.3">
      <c r="H56" s="81" t="s">
        <v>283</v>
      </c>
      <c r="I56" s="43" t="s">
        <v>284</v>
      </c>
      <c r="J56" s="44">
        <v>0</v>
      </c>
      <c r="K56" s="44">
        <v>0</v>
      </c>
      <c r="L56" s="44">
        <v>0</v>
      </c>
      <c r="M56" s="44">
        <v>0</v>
      </c>
      <c r="N56" s="44">
        <v>0</v>
      </c>
      <c r="O56" s="44">
        <v>0</v>
      </c>
      <c r="P56" s="44">
        <v>0</v>
      </c>
      <c r="Q56" s="44">
        <v>0</v>
      </c>
      <c r="R56" s="44">
        <v>0</v>
      </c>
      <c r="S56" s="44">
        <v>0</v>
      </c>
      <c r="T56" s="44">
        <v>0</v>
      </c>
      <c r="U56" s="44">
        <v>0</v>
      </c>
      <c r="V56" s="44">
        <v>2</v>
      </c>
      <c r="W56" s="44">
        <v>2</v>
      </c>
    </row>
    <row r="57" spans="8:23" ht="14.1" customHeight="1" x14ac:dyDescent="0.3">
      <c r="H57" s="81" t="s">
        <v>285</v>
      </c>
      <c r="I57" s="43" t="s">
        <v>286</v>
      </c>
      <c r="J57" s="44">
        <v>0</v>
      </c>
      <c r="K57" s="44">
        <v>0</v>
      </c>
      <c r="L57" s="44">
        <v>0</v>
      </c>
      <c r="M57" s="44">
        <v>0</v>
      </c>
      <c r="N57" s="44">
        <v>1</v>
      </c>
      <c r="O57" s="44">
        <v>0</v>
      </c>
      <c r="P57" s="44">
        <v>0</v>
      </c>
      <c r="Q57" s="44">
        <v>0</v>
      </c>
      <c r="R57" s="44">
        <v>0</v>
      </c>
      <c r="S57" s="44">
        <v>0</v>
      </c>
      <c r="T57" s="44">
        <v>0</v>
      </c>
      <c r="U57" s="44">
        <v>0</v>
      </c>
      <c r="V57" s="44">
        <v>0</v>
      </c>
      <c r="W57" s="44">
        <v>1</v>
      </c>
    </row>
    <row r="58" spans="8:23" ht="14.1" customHeight="1" x14ac:dyDescent="0.3">
      <c r="H58" s="81" t="s">
        <v>285</v>
      </c>
      <c r="I58" s="43" t="s">
        <v>287</v>
      </c>
      <c r="J58" s="44">
        <v>0</v>
      </c>
      <c r="K58" s="44">
        <v>0</v>
      </c>
      <c r="L58" s="44">
        <v>0</v>
      </c>
      <c r="M58" s="44">
        <v>0</v>
      </c>
      <c r="N58" s="44">
        <v>0</v>
      </c>
      <c r="O58" s="44">
        <v>0</v>
      </c>
      <c r="P58" s="44">
        <v>0</v>
      </c>
      <c r="Q58" s="44">
        <v>0</v>
      </c>
      <c r="R58" s="44">
        <v>1</v>
      </c>
      <c r="S58" s="44">
        <v>0</v>
      </c>
      <c r="T58" s="44">
        <v>0</v>
      </c>
      <c r="U58" s="44">
        <v>0</v>
      </c>
      <c r="V58" s="44">
        <v>0</v>
      </c>
      <c r="W58" s="44">
        <v>1</v>
      </c>
    </row>
    <row r="59" spans="8:23" ht="14.1" customHeight="1" x14ac:dyDescent="0.3">
      <c r="H59" s="81" t="s">
        <v>288</v>
      </c>
      <c r="I59" s="43" t="s">
        <v>289</v>
      </c>
      <c r="J59" s="44">
        <v>3</v>
      </c>
      <c r="K59" s="44">
        <v>0</v>
      </c>
      <c r="L59" s="44">
        <v>0</v>
      </c>
      <c r="M59" s="44">
        <v>10</v>
      </c>
      <c r="N59" s="44">
        <v>0</v>
      </c>
      <c r="O59" s="44">
        <v>43</v>
      </c>
      <c r="P59" s="44">
        <v>6</v>
      </c>
      <c r="Q59" s="44">
        <v>10</v>
      </c>
      <c r="R59" s="44">
        <v>9</v>
      </c>
      <c r="S59" s="44">
        <v>16</v>
      </c>
      <c r="T59" s="44">
        <v>16</v>
      </c>
      <c r="U59" s="44">
        <v>32</v>
      </c>
      <c r="V59" s="44">
        <v>31</v>
      </c>
      <c r="W59" s="44">
        <v>176</v>
      </c>
    </row>
    <row r="60" spans="8:23" ht="14.1" customHeight="1" x14ac:dyDescent="0.3">
      <c r="H60" s="81" t="s">
        <v>288</v>
      </c>
      <c r="I60" s="43" t="s">
        <v>290</v>
      </c>
      <c r="J60" s="44">
        <v>3</v>
      </c>
      <c r="K60" s="44">
        <v>16</v>
      </c>
      <c r="L60" s="44">
        <v>10</v>
      </c>
      <c r="M60" s="44">
        <v>33</v>
      </c>
      <c r="N60" s="44">
        <v>0</v>
      </c>
      <c r="O60" s="44">
        <v>22</v>
      </c>
      <c r="P60" s="44">
        <v>1</v>
      </c>
      <c r="Q60" s="44">
        <v>2</v>
      </c>
      <c r="R60" s="44">
        <v>8</v>
      </c>
      <c r="S60" s="44">
        <v>8</v>
      </c>
      <c r="T60" s="44">
        <v>11</v>
      </c>
      <c r="U60" s="44">
        <v>4</v>
      </c>
      <c r="V60" s="44">
        <v>3</v>
      </c>
      <c r="W60" s="44">
        <v>121</v>
      </c>
    </row>
    <row r="61" spans="8:23" ht="14.1" customHeight="1" x14ac:dyDescent="0.3">
      <c r="H61" s="81" t="s">
        <v>288</v>
      </c>
      <c r="I61" s="43" t="s">
        <v>291</v>
      </c>
      <c r="J61" s="44">
        <v>0</v>
      </c>
      <c r="K61" s="44">
        <v>0</v>
      </c>
      <c r="L61" s="44">
        <v>0</v>
      </c>
      <c r="M61" s="44">
        <v>0</v>
      </c>
      <c r="N61" s="44">
        <v>3</v>
      </c>
      <c r="O61" s="44">
        <v>0</v>
      </c>
      <c r="P61" s="44">
        <v>0</v>
      </c>
      <c r="Q61" s="44">
        <v>0</v>
      </c>
      <c r="R61" s="44">
        <v>0</v>
      </c>
      <c r="S61" s="44">
        <v>0</v>
      </c>
      <c r="T61" s="44">
        <v>0</v>
      </c>
      <c r="U61" s="44">
        <v>0</v>
      </c>
      <c r="V61" s="44">
        <v>0</v>
      </c>
      <c r="W61" s="44">
        <v>3</v>
      </c>
    </row>
    <row r="62" spans="8:23" ht="14.1" customHeight="1" x14ac:dyDescent="0.3">
      <c r="H62" s="81" t="s">
        <v>288</v>
      </c>
      <c r="I62" s="43" t="s">
        <v>21</v>
      </c>
      <c r="J62" s="44">
        <v>0</v>
      </c>
      <c r="K62" s="44">
        <v>0</v>
      </c>
      <c r="L62" s="44">
        <v>0</v>
      </c>
      <c r="M62" s="44">
        <v>0</v>
      </c>
      <c r="N62" s="44">
        <v>108</v>
      </c>
      <c r="O62" s="44">
        <v>1</v>
      </c>
      <c r="P62" s="44">
        <v>0</v>
      </c>
      <c r="Q62" s="44">
        <v>5</v>
      </c>
      <c r="R62" s="44">
        <v>5</v>
      </c>
      <c r="S62" s="44">
        <v>2</v>
      </c>
      <c r="T62" s="44">
        <v>0</v>
      </c>
      <c r="U62" s="44">
        <v>0</v>
      </c>
      <c r="V62" s="44">
        <v>1</v>
      </c>
      <c r="W62" s="44">
        <v>122</v>
      </c>
    </row>
    <row r="63" spans="8:23" ht="14.1" customHeight="1" x14ac:dyDescent="0.3">
      <c r="H63" s="81" t="s">
        <v>288</v>
      </c>
      <c r="I63" s="43" t="s">
        <v>292</v>
      </c>
      <c r="J63" s="44">
        <v>0</v>
      </c>
      <c r="K63" s="44">
        <v>0</v>
      </c>
      <c r="L63" s="44">
        <v>0</v>
      </c>
      <c r="M63" s="44">
        <v>0</v>
      </c>
      <c r="N63" s="44">
        <v>0</v>
      </c>
      <c r="O63" s="44">
        <v>0</v>
      </c>
      <c r="P63" s="44">
        <v>0</v>
      </c>
      <c r="Q63" s="44">
        <v>0</v>
      </c>
      <c r="R63" s="44">
        <v>0</v>
      </c>
      <c r="S63" s="44">
        <v>0</v>
      </c>
      <c r="T63" s="44">
        <v>3</v>
      </c>
      <c r="U63" s="44">
        <v>0</v>
      </c>
      <c r="V63" s="44">
        <v>0</v>
      </c>
      <c r="W63" s="44">
        <v>3</v>
      </c>
    </row>
    <row r="64" spans="8:23" ht="14.1" customHeight="1" x14ac:dyDescent="0.3">
      <c r="H64" s="81" t="s">
        <v>288</v>
      </c>
      <c r="I64" s="43" t="s">
        <v>293</v>
      </c>
      <c r="J64" s="44">
        <v>0</v>
      </c>
      <c r="K64" s="44">
        <v>0</v>
      </c>
      <c r="L64" s="44">
        <v>0</v>
      </c>
      <c r="M64" s="44">
        <v>0</v>
      </c>
      <c r="N64" s="44">
        <v>1</v>
      </c>
      <c r="O64" s="44">
        <v>0</v>
      </c>
      <c r="P64" s="44">
        <v>0</v>
      </c>
      <c r="Q64" s="44">
        <v>0</v>
      </c>
      <c r="R64" s="44">
        <v>0</v>
      </c>
      <c r="S64" s="44">
        <v>0</v>
      </c>
      <c r="T64" s="44">
        <v>0</v>
      </c>
      <c r="U64" s="44">
        <v>0</v>
      </c>
      <c r="V64" s="44">
        <v>0</v>
      </c>
      <c r="W64" s="44">
        <v>1</v>
      </c>
    </row>
    <row r="65" spans="8:23" ht="14.1" customHeight="1" x14ac:dyDescent="0.3">
      <c r="H65" s="81" t="s">
        <v>294</v>
      </c>
      <c r="I65" s="43" t="s">
        <v>295</v>
      </c>
      <c r="J65" s="44">
        <v>0</v>
      </c>
      <c r="K65" s="44">
        <v>0</v>
      </c>
      <c r="L65" s="44">
        <v>0</v>
      </c>
      <c r="M65" s="44">
        <v>0</v>
      </c>
      <c r="N65" s="44">
        <v>0</v>
      </c>
      <c r="O65" s="44">
        <v>1</v>
      </c>
      <c r="P65" s="44">
        <v>0</v>
      </c>
      <c r="Q65" s="44">
        <v>0</v>
      </c>
      <c r="R65" s="44">
        <v>1</v>
      </c>
      <c r="S65" s="44">
        <v>0</v>
      </c>
      <c r="T65" s="44">
        <v>0</v>
      </c>
      <c r="U65" s="44">
        <v>1</v>
      </c>
      <c r="V65" s="44">
        <v>1</v>
      </c>
      <c r="W65" s="44">
        <v>4</v>
      </c>
    </row>
    <row r="66" spans="8:23" ht="14.1" customHeight="1" x14ac:dyDescent="0.3">
      <c r="H66" s="81" t="s">
        <v>294</v>
      </c>
      <c r="I66" s="43" t="s">
        <v>296</v>
      </c>
      <c r="J66" s="44">
        <v>0</v>
      </c>
      <c r="K66" s="44">
        <v>1</v>
      </c>
      <c r="L66" s="44">
        <v>0</v>
      </c>
      <c r="M66" s="44">
        <v>0</v>
      </c>
      <c r="N66" s="44">
        <v>0</v>
      </c>
      <c r="O66" s="44">
        <v>0</v>
      </c>
      <c r="P66" s="44">
        <v>0</v>
      </c>
      <c r="Q66" s="44">
        <v>0</v>
      </c>
      <c r="R66" s="44">
        <v>0</v>
      </c>
      <c r="S66" s="44">
        <v>1</v>
      </c>
      <c r="T66" s="44">
        <v>0</v>
      </c>
      <c r="U66" s="44">
        <v>0</v>
      </c>
      <c r="V66" s="44">
        <v>0</v>
      </c>
      <c r="W66" s="44">
        <v>2</v>
      </c>
    </row>
    <row r="67" spans="8:23" ht="14.1" customHeight="1" x14ac:dyDescent="0.3">
      <c r="H67" s="81" t="s">
        <v>297</v>
      </c>
      <c r="I67" s="43" t="s">
        <v>250</v>
      </c>
      <c r="J67" s="44">
        <v>0</v>
      </c>
      <c r="K67" s="44">
        <v>0</v>
      </c>
      <c r="L67" s="44">
        <v>0</v>
      </c>
      <c r="M67" s="44">
        <v>0</v>
      </c>
      <c r="N67" s="44">
        <v>1</v>
      </c>
      <c r="O67" s="44">
        <v>0</v>
      </c>
      <c r="P67" s="44">
        <v>0</v>
      </c>
      <c r="Q67" s="44">
        <v>0</v>
      </c>
      <c r="R67" s="44">
        <v>1</v>
      </c>
      <c r="S67" s="44">
        <v>3</v>
      </c>
      <c r="T67" s="44">
        <v>1</v>
      </c>
      <c r="U67" s="44">
        <v>0</v>
      </c>
      <c r="V67" s="44">
        <v>0</v>
      </c>
      <c r="W67" s="44">
        <v>6</v>
      </c>
    </row>
    <row r="68" spans="8:23" ht="14.1" customHeight="1" x14ac:dyDescent="0.3">
      <c r="H68" s="81" t="s">
        <v>298</v>
      </c>
      <c r="I68" s="43" t="s">
        <v>215</v>
      </c>
      <c r="J68" s="44">
        <v>5</v>
      </c>
      <c r="K68" s="44">
        <v>0</v>
      </c>
      <c r="L68" s="44">
        <v>0</v>
      </c>
      <c r="M68" s="44">
        <v>20</v>
      </c>
      <c r="N68" s="44">
        <v>4</v>
      </c>
      <c r="O68" s="44">
        <v>25</v>
      </c>
      <c r="P68" s="44">
        <v>2</v>
      </c>
      <c r="Q68" s="44">
        <v>4</v>
      </c>
      <c r="R68" s="44">
        <v>11</v>
      </c>
      <c r="S68" s="44">
        <v>14</v>
      </c>
      <c r="T68" s="44">
        <v>9</v>
      </c>
      <c r="U68" s="44">
        <v>6</v>
      </c>
      <c r="V68" s="44">
        <v>12</v>
      </c>
      <c r="W68" s="44">
        <v>112</v>
      </c>
    </row>
    <row r="69" spans="8:23" ht="14.1" customHeight="1" x14ac:dyDescent="0.3">
      <c r="H69" s="81" t="s">
        <v>298</v>
      </c>
      <c r="I69" s="43" t="s">
        <v>299</v>
      </c>
      <c r="J69" s="44">
        <v>0</v>
      </c>
      <c r="K69" s="44">
        <v>5</v>
      </c>
      <c r="L69" s="44">
        <v>2</v>
      </c>
      <c r="M69" s="44">
        <v>0</v>
      </c>
      <c r="N69" s="44">
        <v>0</v>
      </c>
      <c r="O69" s="44">
        <v>4</v>
      </c>
      <c r="P69" s="44">
        <v>0</v>
      </c>
      <c r="Q69" s="44">
        <v>0</v>
      </c>
      <c r="R69" s="44">
        <v>4</v>
      </c>
      <c r="S69" s="44">
        <v>1</v>
      </c>
      <c r="T69" s="44">
        <v>0</v>
      </c>
      <c r="U69" s="44">
        <v>6</v>
      </c>
      <c r="V69" s="44">
        <v>0</v>
      </c>
      <c r="W69" s="44">
        <v>22</v>
      </c>
    </row>
    <row r="70" spans="8:23" ht="14.1" customHeight="1" x14ac:dyDescent="0.3">
      <c r="H70" s="81" t="s">
        <v>298</v>
      </c>
      <c r="I70" s="43" t="s">
        <v>300</v>
      </c>
      <c r="J70" s="44">
        <v>3</v>
      </c>
      <c r="K70" s="44">
        <v>0</v>
      </c>
      <c r="L70" s="44">
        <v>0</v>
      </c>
      <c r="M70" s="44">
        <v>0</v>
      </c>
      <c r="N70" s="44">
        <v>0</v>
      </c>
      <c r="O70" s="44">
        <v>0</v>
      </c>
      <c r="P70" s="44">
        <v>0</v>
      </c>
      <c r="Q70" s="44">
        <v>0</v>
      </c>
      <c r="R70" s="44">
        <v>0</v>
      </c>
      <c r="S70" s="44">
        <v>0</v>
      </c>
      <c r="T70" s="44">
        <v>0</v>
      </c>
      <c r="U70" s="44">
        <v>0</v>
      </c>
      <c r="V70" s="44">
        <v>0</v>
      </c>
      <c r="W70" s="44">
        <v>3</v>
      </c>
    </row>
    <row r="71" spans="8:23" ht="14.1" customHeight="1" x14ac:dyDescent="0.3">
      <c r="H71" s="81" t="s">
        <v>298</v>
      </c>
      <c r="I71" s="43" t="s">
        <v>301</v>
      </c>
      <c r="J71" s="44">
        <v>0</v>
      </c>
      <c r="K71" s="44">
        <v>0</v>
      </c>
      <c r="L71" s="44">
        <v>0</v>
      </c>
      <c r="M71" s="44">
        <v>0</v>
      </c>
      <c r="N71" s="44">
        <v>0</v>
      </c>
      <c r="O71" s="44">
        <v>0</v>
      </c>
      <c r="P71" s="44">
        <v>0</v>
      </c>
      <c r="Q71" s="44">
        <v>0</v>
      </c>
      <c r="R71" s="44">
        <v>1</v>
      </c>
      <c r="S71" s="44">
        <v>0</v>
      </c>
      <c r="T71" s="44">
        <v>0</v>
      </c>
      <c r="U71" s="44">
        <v>0</v>
      </c>
      <c r="V71" s="44">
        <v>0</v>
      </c>
      <c r="W71" s="44">
        <v>1</v>
      </c>
    </row>
    <row r="72" spans="8:23" ht="14.1" customHeight="1" x14ac:dyDescent="0.3">
      <c r="H72" s="81" t="s">
        <v>298</v>
      </c>
      <c r="I72" s="43" t="s">
        <v>302</v>
      </c>
      <c r="J72" s="44">
        <v>0</v>
      </c>
      <c r="K72" s="44">
        <v>0</v>
      </c>
      <c r="L72" s="44">
        <v>0</v>
      </c>
      <c r="M72" s="44">
        <v>0</v>
      </c>
      <c r="N72" s="44">
        <v>0</v>
      </c>
      <c r="O72" s="44">
        <v>0</v>
      </c>
      <c r="P72" s="44">
        <v>0</v>
      </c>
      <c r="Q72" s="44">
        <v>0</v>
      </c>
      <c r="R72" s="44">
        <v>0</v>
      </c>
      <c r="S72" s="44">
        <v>0</v>
      </c>
      <c r="T72" s="44">
        <v>1</v>
      </c>
      <c r="U72" s="44">
        <v>0</v>
      </c>
      <c r="V72" s="44">
        <v>0</v>
      </c>
      <c r="W72" s="44">
        <v>1</v>
      </c>
    </row>
    <row r="73" spans="8:23" ht="14.1" customHeight="1" x14ac:dyDescent="0.3">
      <c r="H73" s="81" t="s">
        <v>303</v>
      </c>
      <c r="I73" s="43" t="s">
        <v>304</v>
      </c>
      <c r="J73" s="44">
        <v>0</v>
      </c>
      <c r="K73" s="44">
        <v>0</v>
      </c>
      <c r="L73" s="44">
        <v>0</v>
      </c>
      <c r="M73" s="44">
        <v>0</v>
      </c>
      <c r="N73" s="44">
        <v>0</v>
      </c>
      <c r="O73" s="44">
        <v>0</v>
      </c>
      <c r="P73" s="44">
        <v>0</v>
      </c>
      <c r="Q73" s="44">
        <v>0</v>
      </c>
      <c r="R73" s="44">
        <v>1</v>
      </c>
      <c r="S73" s="44">
        <v>0</v>
      </c>
      <c r="T73" s="44">
        <v>1</v>
      </c>
      <c r="U73" s="44">
        <v>0</v>
      </c>
      <c r="V73" s="44">
        <v>0</v>
      </c>
      <c r="W73" s="44">
        <v>2</v>
      </c>
    </row>
    <row r="74" spans="8:23" ht="14.1" customHeight="1" x14ac:dyDescent="0.3">
      <c r="H74" s="81" t="s">
        <v>305</v>
      </c>
      <c r="I74" s="43" t="s">
        <v>304</v>
      </c>
      <c r="J74" s="44">
        <v>1</v>
      </c>
      <c r="K74" s="44">
        <v>2</v>
      </c>
      <c r="L74" s="44">
        <v>0</v>
      </c>
      <c r="M74" s="44">
        <v>0</v>
      </c>
      <c r="N74" s="44">
        <v>0</v>
      </c>
      <c r="O74" s="44">
        <v>0</v>
      </c>
      <c r="P74" s="44">
        <v>0</v>
      </c>
      <c r="Q74" s="44">
        <v>0</v>
      </c>
      <c r="R74" s="44">
        <v>1</v>
      </c>
      <c r="S74" s="44">
        <v>0</v>
      </c>
      <c r="T74" s="44">
        <v>0</v>
      </c>
      <c r="U74" s="44">
        <v>2</v>
      </c>
      <c r="V74" s="44">
        <v>0</v>
      </c>
      <c r="W74" s="44">
        <v>6</v>
      </c>
    </row>
    <row r="75" spans="8:23" ht="14.1" customHeight="1" x14ac:dyDescent="0.3">
      <c r="H75" s="81" t="s">
        <v>497</v>
      </c>
      <c r="I75" s="43" t="s">
        <v>306</v>
      </c>
      <c r="J75" s="44">
        <v>1</v>
      </c>
      <c r="K75" s="44">
        <v>0</v>
      </c>
      <c r="L75" s="44">
        <v>0</v>
      </c>
      <c r="M75" s="44">
        <v>4</v>
      </c>
      <c r="N75" s="44">
        <v>11</v>
      </c>
      <c r="O75" s="44">
        <v>12</v>
      </c>
      <c r="P75" s="44">
        <v>0</v>
      </c>
      <c r="Q75" s="44">
        <v>1</v>
      </c>
      <c r="R75" s="44">
        <v>10</v>
      </c>
      <c r="S75" s="44">
        <v>8</v>
      </c>
      <c r="T75" s="44">
        <v>2</v>
      </c>
      <c r="U75" s="44">
        <v>2</v>
      </c>
      <c r="V75" s="44">
        <v>1</v>
      </c>
      <c r="W75" s="44">
        <v>52</v>
      </c>
    </row>
    <row r="76" spans="8:23" ht="14.1" customHeight="1" x14ac:dyDescent="0.3">
      <c r="H76" s="81" t="s">
        <v>497</v>
      </c>
      <c r="I76" s="43" t="s">
        <v>304</v>
      </c>
      <c r="J76" s="44">
        <v>0</v>
      </c>
      <c r="K76" s="44">
        <v>1</v>
      </c>
      <c r="L76" s="44">
        <v>0</v>
      </c>
      <c r="M76" s="44">
        <v>1</v>
      </c>
      <c r="N76" s="44">
        <v>3</v>
      </c>
      <c r="O76" s="44">
        <v>1</v>
      </c>
      <c r="P76" s="44">
        <v>0</v>
      </c>
      <c r="Q76" s="44">
        <v>0</v>
      </c>
      <c r="R76" s="44">
        <v>2</v>
      </c>
      <c r="S76" s="44">
        <v>1</v>
      </c>
      <c r="T76" s="44">
        <v>0</v>
      </c>
      <c r="U76" s="44">
        <v>1</v>
      </c>
      <c r="V76" s="44">
        <v>0</v>
      </c>
      <c r="W76" s="44">
        <v>10</v>
      </c>
    </row>
    <row r="77" spans="8:23" ht="14.1" customHeight="1" x14ac:dyDescent="0.3">
      <c r="H77" s="81" t="s">
        <v>497</v>
      </c>
      <c r="I77" s="43" t="s">
        <v>307</v>
      </c>
      <c r="J77" s="44">
        <v>0</v>
      </c>
      <c r="K77" s="44">
        <v>0</v>
      </c>
      <c r="L77" s="44">
        <v>0</v>
      </c>
      <c r="M77" s="44">
        <v>1</v>
      </c>
      <c r="N77" s="44">
        <v>0</v>
      </c>
      <c r="O77" s="44">
        <v>0</v>
      </c>
      <c r="P77" s="44">
        <v>0</v>
      </c>
      <c r="Q77" s="44">
        <v>0</v>
      </c>
      <c r="R77" s="44">
        <v>0</v>
      </c>
      <c r="S77" s="44">
        <v>2</v>
      </c>
      <c r="T77" s="44">
        <v>0</v>
      </c>
      <c r="U77" s="44">
        <v>0</v>
      </c>
      <c r="V77" s="44">
        <v>0</v>
      </c>
      <c r="W77" s="44">
        <v>3</v>
      </c>
    </row>
    <row r="78" spans="8:23" ht="14.1" customHeight="1" x14ac:dyDescent="0.3">
      <c r="H78" s="81" t="s">
        <v>497</v>
      </c>
      <c r="I78" s="43" t="s">
        <v>308</v>
      </c>
      <c r="J78" s="44">
        <v>0</v>
      </c>
      <c r="K78" s="44">
        <v>0</v>
      </c>
      <c r="L78" s="44">
        <v>0</v>
      </c>
      <c r="M78" s="44">
        <v>0</v>
      </c>
      <c r="N78" s="44">
        <v>0</v>
      </c>
      <c r="O78" s="44">
        <v>0</v>
      </c>
      <c r="P78" s="44">
        <v>0</v>
      </c>
      <c r="Q78" s="44">
        <v>0</v>
      </c>
      <c r="R78" s="44">
        <v>1</v>
      </c>
      <c r="S78" s="44">
        <v>0</v>
      </c>
      <c r="T78" s="44">
        <v>0</v>
      </c>
      <c r="U78" s="44">
        <v>0</v>
      </c>
      <c r="V78" s="44">
        <v>0</v>
      </c>
      <c r="W78" s="44">
        <v>1</v>
      </c>
    </row>
    <row r="79" spans="8:23" ht="14.1" customHeight="1" x14ac:dyDescent="0.3">
      <c r="H79" s="81" t="s">
        <v>309</v>
      </c>
      <c r="I79" s="43" t="s">
        <v>310</v>
      </c>
      <c r="J79" s="44">
        <v>0</v>
      </c>
      <c r="K79" s="44">
        <v>0</v>
      </c>
      <c r="L79" s="44">
        <v>0</v>
      </c>
      <c r="M79" s="44">
        <v>0</v>
      </c>
      <c r="N79" s="44">
        <v>0</v>
      </c>
      <c r="O79" s="44">
        <v>0</v>
      </c>
      <c r="P79" s="44">
        <v>0</v>
      </c>
      <c r="Q79" s="44">
        <v>0</v>
      </c>
      <c r="R79" s="44">
        <v>1</v>
      </c>
      <c r="S79" s="44">
        <v>0</v>
      </c>
      <c r="T79" s="44">
        <v>0</v>
      </c>
      <c r="U79" s="44">
        <v>1</v>
      </c>
      <c r="V79" s="44">
        <v>0</v>
      </c>
      <c r="W79" s="44">
        <v>2</v>
      </c>
    </row>
    <row r="80" spans="8:23" ht="14.1" customHeight="1" x14ac:dyDescent="0.3">
      <c r="H80" s="81" t="s">
        <v>309</v>
      </c>
      <c r="I80" s="43" t="s">
        <v>311</v>
      </c>
      <c r="J80" s="44">
        <v>0</v>
      </c>
      <c r="K80" s="44">
        <v>0</v>
      </c>
      <c r="L80" s="44">
        <v>0</v>
      </c>
      <c r="M80" s="44">
        <v>0</v>
      </c>
      <c r="N80" s="44">
        <v>0</v>
      </c>
      <c r="O80" s="44">
        <v>0</v>
      </c>
      <c r="P80" s="44">
        <v>0</v>
      </c>
      <c r="Q80" s="44">
        <v>0</v>
      </c>
      <c r="R80" s="44">
        <v>1</v>
      </c>
      <c r="S80" s="44">
        <v>0</v>
      </c>
      <c r="T80" s="44">
        <v>0</v>
      </c>
      <c r="U80" s="44">
        <v>0</v>
      </c>
      <c r="V80" s="44">
        <v>0</v>
      </c>
      <c r="W80" s="44">
        <v>1</v>
      </c>
    </row>
    <row r="81" spans="8:23" ht="14.1" customHeight="1" x14ac:dyDescent="0.3">
      <c r="H81" s="81" t="s">
        <v>312</v>
      </c>
      <c r="I81" s="43" t="s">
        <v>313</v>
      </c>
      <c r="J81" s="44">
        <v>0</v>
      </c>
      <c r="K81" s="44">
        <v>0</v>
      </c>
      <c r="L81" s="44">
        <v>0</v>
      </c>
      <c r="M81" s="44">
        <v>0</v>
      </c>
      <c r="N81" s="44">
        <v>0</v>
      </c>
      <c r="O81" s="44">
        <v>0</v>
      </c>
      <c r="P81" s="44">
        <v>0</v>
      </c>
      <c r="Q81" s="44">
        <v>0</v>
      </c>
      <c r="R81" s="44">
        <v>0</v>
      </c>
      <c r="S81" s="44">
        <v>2</v>
      </c>
      <c r="T81" s="44">
        <v>2</v>
      </c>
      <c r="U81" s="44">
        <v>0</v>
      </c>
      <c r="V81" s="44">
        <v>0</v>
      </c>
      <c r="W81" s="44">
        <v>4</v>
      </c>
    </row>
    <row r="82" spans="8:23" ht="14.1" customHeight="1" x14ac:dyDescent="0.3">
      <c r="H82" s="81" t="s">
        <v>312</v>
      </c>
      <c r="I82" s="43" t="s">
        <v>314</v>
      </c>
      <c r="J82" s="44">
        <v>3</v>
      </c>
      <c r="K82" s="44">
        <v>4</v>
      </c>
      <c r="L82" s="44">
        <v>2</v>
      </c>
      <c r="M82" s="44">
        <v>0</v>
      </c>
      <c r="N82" s="44">
        <v>0</v>
      </c>
      <c r="O82" s="44">
        <v>3</v>
      </c>
      <c r="P82" s="44">
        <v>0</v>
      </c>
      <c r="Q82" s="44">
        <v>0</v>
      </c>
      <c r="R82" s="44">
        <v>2</v>
      </c>
      <c r="S82" s="44">
        <v>2</v>
      </c>
      <c r="T82" s="44">
        <v>0</v>
      </c>
      <c r="U82" s="44">
        <v>4</v>
      </c>
      <c r="V82" s="44">
        <v>1</v>
      </c>
      <c r="W82" s="44">
        <v>21</v>
      </c>
    </row>
    <row r="83" spans="8:23" ht="14.1" customHeight="1" x14ac:dyDescent="0.3">
      <c r="H83" s="81" t="s">
        <v>312</v>
      </c>
      <c r="I83" s="43" t="s">
        <v>315</v>
      </c>
      <c r="J83" s="44">
        <v>0</v>
      </c>
      <c r="K83" s="44">
        <v>0</v>
      </c>
      <c r="L83" s="44">
        <v>0</v>
      </c>
      <c r="M83" s="44">
        <v>0</v>
      </c>
      <c r="N83" s="44">
        <v>0</v>
      </c>
      <c r="O83" s="44">
        <v>0</v>
      </c>
      <c r="P83" s="44">
        <v>0</v>
      </c>
      <c r="Q83" s="44">
        <v>0</v>
      </c>
      <c r="R83" s="44">
        <v>0</v>
      </c>
      <c r="S83" s="44">
        <v>0</v>
      </c>
      <c r="T83" s="44">
        <v>0</v>
      </c>
      <c r="U83" s="44">
        <v>1</v>
      </c>
      <c r="V83" s="44">
        <v>0</v>
      </c>
      <c r="W83" s="44">
        <v>1</v>
      </c>
    </row>
    <row r="84" spans="8:23" ht="14.1" customHeight="1" x14ac:dyDescent="0.3">
      <c r="H84" s="81" t="s">
        <v>316</v>
      </c>
      <c r="I84" s="43" t="s">
        <v>317</v>
      </c>
      <c r="J84" s="44">
        <v>1</v>
      </c>
      <c r="K84" s="44">
        <v>5</v>
      </c>
      <c r="L84" s="44">
        <v>0</v>
      </c>
      <c r="M84" s="44">
        <v>10</v>
      </c>
      <c r="N84" s="44">
        <v>10</v>
      </c>
      <c r="O84" s="44">
        <v>14</v>
      </c>
      <c r="P84" s="44">
        <v>2</v>
      </c>
      <c r="Q84" s="44">
        <v>2</v>
      </c>
      <c r="R84" s="44">
        <v>9</v>
      </c>
      <c r="S84" s="44">
        <v>8</v>
      </c>
      <c r="T84" s="44">
        <v>4</v>
      </c>
      <c r="U84" s="44">
        <v>2</v>
      </c>
      <c r="V84" s="44">
        <v>17</v>
      </c>
      <c r="W84" s="44">
        <v>84</v>
      </c>
    </row>
    <row r="85" spans="8:23" ht="14.1" customHeight="1" x14ac:dyDescent="0.3">
      <c r="H85" s="81" t="s">
        <v>316</v>
      </c>
      <c r="I85" s="43" t="s">
        <v>318</v>
      </c>
      <c r="J85" s="44">
        <v>0</v>
      </c>
      <c r="K85" s="44">
        <v>0</v>
      </c>
      <c r="L85" s="44">
        <v>0</v>
      </c>
      <c r="M85" s="44">
        <v>0</v>
      </c>
      <c r="N85" s="44">
        <v>1</v>
      </c>
      <c r="O85" s="44">
        <v>0</v>
      </c>
      <c r="P85" s="44">
        <v>0</v>
      </c>
      <c r="Q85" s="44">
        <v>0</v>
      </c>
      <c r="R85" s="44">
        <v>0</v>
      </c>
      <c r="S85" s="44">
        <v>0</v>
      </c>
      <c r="T85" s="44">
        <v>0</v>
      </c>
      <c r="U85" s="44">
        <v>0</v>
      </c>
      <c r="V85" s="44">
        <v>0</v>
      </c>
      <c r="W85" s="44">
        <v>1</v>
      </c>
    </row>
    <row r="86" spans="8:23" ht="14.1" customHeight="1" x14ac:dyDescent="0.3">
      <c r="H86" s="81" t="s">
        <v>316</v>
      </c>
      <c r="I86" s="43" t="s">
        <v>207</v>
      </c>
      <c r="J86" s="44">
        <v>0</v>
      </c>
      <c r="K86" s="44">
        <v>0</v>
      </c>
      <c r="L86" s="44">
        <v>1</v>
      </c>
      <c r="M86" s="44">
        <v>0</v>
      </c>
      <c r="N86" s="44">
        <v>0</v>
      </c>
      <c r="O86" s="44">
        <v>1</v>
      </c>
      <c r="P86" s="44">
        <v>0</v>
      </c>
      <c r="Q86" s="44">
        <v>0</v>
      </c>
      <c r="R86" s="44">
        <v>1</v>
      </c>
      <c r="S86" s="44">
        <v>0</v>
      </c>
      <c r="T86" s="44">
        <v>0</v>
      </c>
      <c r="U86" s="44">
        <v>0</v>
      </c>
      <c r="V86" s="44">
        <v>0</v>
      </c>
      <c r="W86" s="44">
        <v>3</v>
      </c>
    </row>
    <row r="87" spans="8:23" ht="14.1" customHeight="1" x14ac:dyDescent="0.3">
      <c r="H87" s="81" t="s">
        <v>316</v>
      </c>
      <c r="I87" s="43" t="s">
        <v>319</v>
      </c>
      <c r="J87" s="44">
        <v>0</v>
      </c>
      <c r="K87" s="44">
        <v>0</v>
      </c>
      <c r="L87" s="44">
        <v>0</v>
      </c>
      <c r="M87" s="44">
        <v>0</v>
      </c>
      <c r="N87" s="44">
        <v>0</v>
      </c>
      <c r="O87" s="44">
        <v>1</v>
      </c>
      <c r="P87" s="44">
        <v>0</v>
      </c>
      <c r="Q87" s="44">
        <v>0</v>
      </c>
      <c r="R87" s="44">
        <v>0</v>
      </c>
      <c r="S87" s="44">
        <v>0</v>
      </c>
      <c r="T87" s="44">
        <v>0</v>
      </c>
      <c r="U87" s="44">
        <v>0</v>
      </c>
      <c r="V87" s="44">
        <v>0</v>
      </c>
      <c r="W87" s="44">
        <v>1</v>
      </c>
    </row>
    <row r="88" spans="8:23" ht="14.1" customHeight="1" x14ac:dyDescent="0.3">
      <c r="H88" s="81" t="s">
        <v>316</v>
      </c>
      <c r="I88" s="43" t="s">
        <v>320</v>
      </c>
      <c r="J88" s="44">
        <v>0</v>
      </c>
      <c r="K88" s="44">
        <v>0</v>
      </c>
      <c r="L88" s="44">
        <v>0</v>
      </c>
      <c r="M88" s="44">
        <v>0</v>
      </c>
      <c r="N88" s="44">
        <v>0</v>
      </c>
      <c r="O88" s="44">
        <v>0</v>
      </c>
      <c r="P88" s="44">
        <v>0</v>
      </c>
      <c r="Q88" s="44">
        <v>0</v>
      </c>
      <c r="R88" s="44">
        <v>1</v>
      </c>
      <c r="S88" s="44">
        <v>0</v>
      </c>
      <c r="T88" s="44">
        <v>0</v>
      </c>
      <c r="U88" s="44">
        <v>0</v>
      </c>
      <c r="V88" s="44">
        <v>0</v>
      </c>
      <c r="W88" s="44">
        <v>1</v>
      </c>
    </row>
    <row r="89" spans="8:23" ht="14.1" customHeight="1" x14ac:dyDescent="0.3">
      <c r="H89" s="81" t="s">
        <v>321</v>
      </c>
      <c r="I89" s="43" t="s">
        <v>322</v>
      </c>
      <c r="J89" s="44">
        <v>0</v>
      </c>
      <c r="K89" s="44">
        <v>2</v>
      </c>
      <c r="L89" s="44">
        <v>0</v>
      </c>
      <c r="M89" s="44">
        <v>1</v>
      </c>
      <c r="N89" s="44">
        <v>2</v>
      </c>
      <c r="O89" s="44">
        <v>5</v>
      </c>
      <c r="P89" s="44">
        <v>1</v>
      </c>
      <c r="Q89" s="44">
        <v>0</v>
      </c>
      <c r="R89" s="44">
        <v>5</v>
      </c>
      <c r="S89" s="44">
        <v>2</v>
      </c>
      <c r="T89" s="44">
        <v>3</v>
      </c>
      <c r="U89" s="44">
        <v>3</v>
      </c>
      <c r="V89" s="44">
        <v>0</v>
      </c>
      <c r="W89" s="44">
        <v>24</v>
      </c>
    </row>
    <row r="90" spans="8:23" ht="14.1" customHeight="1" x14ac:dyDescent="0.3">
      <c r="H90" s="81" t="s">
        <v>323</v>
      </c>
      <c r="I90" s="43" t="s">
        <v>324</v>
      </c>
      <c r="J90" s="44">
        <v>0</v>
      </c>
      <c r="K90" s="44">
        <v>4</v>
      </c>
      <c r="L90" s="44">
        <v>0</v>
      </c>
      <c r="M90" s="44">
        <v>0</v>
      </c>
      <c r="N90" s="44">
        <v>0</v>
      </c>
      <c r="O90" s="44">
        <v>4</v>
      </c>
      <c r="P90" s="44">
        <v>0</v>
      </c>
      <c r="Q90" s="44">
        <v>0</v>
      </c>
      <c r="R90" s="44">
        <v>2</v>
      </c>
      <c r="S90" s="44">
        <v>1</v>
      </c>
      <c r="T90" s="44">
        <v>1</v>
      </c>
      <c r="U90" s="44">
        <v>2</v>
      </c>
      <c r="V90" s="44">
        <v>0</v>
      </c>
      <c r="W90" s="44">
        <v>14</v>
      </c>
    </row>
    <row r="91" spans="8:23" ht="14.1" customHeight="1" x14ac:dyDescent="0.3">
      <c r="H91" s="81" t="s">
        <v>325</v>
      </c>
      <c r="I91" s="43" t="s">
        <v>304</v>
      </c>
      <c r="J91" s="44">
        <v>0</v>
      </c>
      <c r="K91" s="44">
        <v>0</v>
      </c>
      <c r="L91" s="44">
        <v>0</v>
      </c>
      <c r="M91" s="44">
        <v>0</v>
      </c>
      <c r="N91" s="44">
        <v>0</v>
      </c>
      <c r="O91" s="44">
        <v>1</v>
      </c>
      <c r="P91" s="44">
        <v>0</v>
      </c>
      <c r="Q91" s="44">
        <v>0</v>
      </c>
      <c r="R91" s="44">
        <v>0</v>
      </c>
      <c r="S91" s="44">
        <v>0</v>
      </c>
      <c r="T91" s="44">
        <v>0</v>
      </c>
      <c r="U91" s="44">
        <v>0</v>
      </c>
      <c r="V91" s="44">
        <v>0</v>
      </c>
      <c r="W91" s="44">
        <v>1</v>
      </c>
    </row>
    <row r="92" spans="8:23" ht="14.1" customHeight="1" x14ac:dyDescent="0.3">
      <c r="H92" s="81" t="s">
        <v>325</v>
      </c>
      <c r="I92" s="43" t="s">
        <v>326</v>
      </c>
      <c r="J92" s="44">
        <v>0</v>
      </c>
      <c r="K92" s="44">
        <v>1</v>
      </c>
      <c r="L92" s="44">
        <v>1</v>
      </c>
      <c r="M92" s="44">
        <v>0</v>
      </c>
      <c r="N92" s="44">
        <v>2</v>
      </c>
      <c r="O92" s="44">
        <v>2</v>
      </c>
      <c r="P92" s="44">
        <v>0</v>
      </c>
      <c r="Q92" s="44">
        <v>1</v>
      </c>
      <c r="R92" s="44">
        <v>3</v>
      </c>
      <c r="S92" s="44">
        <v>1</v>
      </c>
      <c r="T92" s="44">
        <v>0</v>
      </c>
      <c r="U92" s="44">
        <v>0</v>
      </c>
      <c r="V92" s="44">
        <v>0</v>
      </c>
      <c r="W92" s="44">
        <v>11</v>
      </c>
    </row>
    <row r="93" spans="8:23" ht="14.1" customHeight="1" x14ac:dyDescent="0.3">
      <c r="H93" s="81" t="s">
        <v>327</v>
      </c>
      <c r="I93" s="43" t="s">
        <v>328</v>
      </c>
      <c r="J93" s="44">
        <v>1</v>
      </c>
      <c r="K93" s="44">
        <v>0</v>
      </c>
      <c r="L93" s="44">
        <v>0</v>
      </c>
      <c r="M93" s="44">
        <v>0</v>
      </c>
      <c r="N93" s="44">
        <v>0</v>
      </c>
      <c r="O93" s="44">
        <v>0</v>
      </c>
      <c r="P93" s="44">
        <v>0</v>
      </c>
      <c r="Q93" s="44">
        <v>0</v>
      </c>
      <c r="R93" s="44">
        <v>0</v>
      </c>
      <c r="S93" s="44">
        <v>0</v>
      </c>
      <c r="T93" s="44">
        <v>0</v>
      </c>
      <c r="U93" s="44">
        <v>0</v>
      </c>
      <c r="V93" s="44">
        <v>0</v>
      </c>
      <c r="W93" s="44">
        <v>1</v>
      </c>
    </row>
    <row r="94" spans="8:23" ht="14.1" customHeight="1" x14ac:dyDescent="0.3">
      <c r="H94" s="81" t="s">
        <v>327</v>
      </c>
      <c r="I94" s="43" t="s">
        <v>329</v>
      </c>
      <c r="J94" s="44">
        <v>0</v>
      </c>
      <c r="K94" s="44">
        <v>3</v>
      </c>
      <c r="L94" s="44">
        <v>0</v>
      </c>
      <c r="M94" s="44">
        <v>0</v>
      </c>
      <c r="N94" s="44">
        <v>2</v>
      </c>
      <c r="O94" s="44">
        <v>3</v>
      </c>
      <c r="P94" s="44">
        <v>0</v>
      </c>
      <c r="Q94" s="44">
        <v>0</v>
      </c>
      <c r="R94" s="44">
        <v>2</v>
      </c>
      <c r="S94" s="44">
        <v>2</v>
      </c>
      <c r="T94" s="44">
        <v>1</v>
      </c>
      <c r="U94" s="44">
        <v>3</v>
      </c>
      <c r="V94" s="44">
        <v>0</v>
      </c>
      <c r="W94" s="44">
        <v>16</v>
      </c>
    </row>
    <row r="95" spans="8:23" ht="14.1" customHeight="1" x14ac:dyDescent="0.3">
      <c r="H95" s="81" t="s">
        <v>330</v>
      </c>
      <c r="I95" s="43" t="s">
        <v>331</v>
      </c>
      <c r="J95" s="44">
        <v>3</v>
      </c>
      <c r="K95" s="44">
        <v>0</v>
      </c>
      <c r="L95" s="44">
        <v>1</v>
      </c>
      <c r="M95" s="44">
        <v>9</v>
      </c>
      <c r="N95" s="44">
        <v>3</v>
      </c>
      <c r="O95" s="44">
        <v>7</v>
      </c>
      <c r="P95" s="44">
        <v>2</v>
      </c>
      <c r="Q95" s="44">
        <v>0</v>
      </c>
      <c r="R95" s="44">
        <v>9</v>
      </c>
      <c r="S95" s="44">
        <v>5</v>
      </c>
      <c r="T95" s="44">
        <v>3</v>
      </c>
      <c r="U95" s="44">
        <v>0</v>
      </c>
      <c r="V95" s="44">
        <v>11</v>
      </c>
      <c r="W95" s="44">
        <v>53</v>
      </c>
    </row>
    <row r="96" spans="8:23" ht="14.1" customHeight="1" x14ac:dyDescent="0.3">
      <c r="H96" s="81" t="s">
        <v>330</v>
      </c>
      <c r="I96" s="43" t="s">
        <v>332</v>
      </c>
      <c r="J96" s="44">
        <v>1</v>
      </c>
      <c r="K96" s="44">
        <v>0</v>
      </c>
      <c r="L96" s="44">
        <v>0</v>
      </c>
      <c r="M96" s="44">
        <v>1</v>
      </c>
      <c r="N96" s="44">
        <v>0</v>
      </c>
      <c r="O96" s="44">
        <v>0</v>
      </c>
      <c r="P96" s="44">
        <v>0</v>
      </c>
      <c r="Q96" s="44">
        <v>0</v>
      </c>
      <c r="R96" s="44">
        <v>0</v>
      </c>
      <c r="S96" s="44">
        <v>0</v>
      </c>
      <c r="T96" s="44">
        <v>0</v>
      </c>
      <c r="U96" s="44">
        <v>0</v>
      </c>
      <c r="V96" s="44">
        <v>0</v>
      </c>
      <c r="W96" s="44">
        <v>2</v>
      </c>
    </row>
    <row r="97" spans="8:23" ht="14.1" customHeight="1" x14ac:dyDescent="0.3">
      <c r="H97" s="81" t="s">
        <v>333</v>
      </c>
      <c r="I97" s="43" t="s">
        <v>334</v>
      </c>
      <c r="J97" s="44">
        <v>4</v>
      </c>
      <c r="K97" s="44">
        <v>0</v>
      </c>
      <c r="L97" s="44">
        <v>2</v>
      </c>
      <c r="M97" s="44">
        <v>7</v>
      </c>
      <c r="N97" s="44">
        <v>0</v>
      </c>
      <c r="O97" s="44">
        <v>40</v>
      </c>
      <c r="P97" s="44">
        <v>6</v>
      </c>
      <c r="Q97" s="44">
        <v>2</v>
      </c>
      <c r="R97" s="44">
        <v>1</v>
      </c>
      <c r="S97" s="44">
        <v>1</v>
      </c>
      <c r="T97" s="44">
        <v>0</v>
      </c>
      <c r="U97" s="44">
        <v>0</v>
      </c>
      <c r="V97" s="44">
        <v>0</v>
      </c>
      <c r="W97" s="44">
        <v>63</v>
      </c>
    </row>
    <row r="98" spans="8:23" ht="14.1" customHeight="1" x14ac:dyDescent="0.3">
      <c r="H98" s="81" t="s">
        <v>333</v>
      </c>
      <c r="I98" s="43" t="s">
        <v>335</v>
      </c>
      <c r="J98" s="44">
        <v>1</v>
      </c>
      <c r="K98" s="44">
        <v>8</v>
      </c>
      <c r="L98" s="44">
        <v>1</v>
      </c>
      <c r="M98" s="44">
        <v>0</v>
      </c>
      <c r="N98" s="44">
        <v>0</v>
      </c>
      <c r="O98" s="44">
        <v>5</v>
      </c>
      <c r="P98" s="44">
        <v>0</v>
      </c>
      <c r="Q98" s="44">
        <v>0</v>
      </c>
      <c r="R98" s="44">
        <v>2</v>
      </c>
      <c r="S98" s="44">
        <v>1</v>
      </c>
      <c r="T98" s="44">
        <v>1</v>
      </c>
      <c r="U98" s="44">
        <v>5</v>
      </c>
      <c r="V98" s="44">
        <v>1</v>
      </c>
      <c r="W98" s="44">
        <v>25</v>
      </c>
    </row>
    <row r="99" spans="8:23" ht="14.1" customHeight="1" x14ac:dyDescent="0.3">
      <c r="H99" s="81" t="s">
        <v>333</v>
      </c>
      <c r="I99" s="43" t="s">
        <v>336</v>
      </c>
      <c r="J99" s="44">
        <v>0</v>
      </c>
      <c r="K99" s="44">
        <v>0</v>
      </c>
      <c r="L99" s="44">
        <v>0</v>
      </c>
      <c r="M99" s="44">
        <v>2</v>
      </c>
      <c r="N99" s="44">
        <v>0</v>
      </c>
      <c r="O99" s="44">
        <v>0</v>
      </c>
      <c r="P99" s="44">
        <v>0</v>
      </c>
      <c r="Q99" s="44">
        <v>0</v>
      </c>
      <c r="R99" s="44">
        <v>0</v>
      </c>
      <c r="S99" s="44">
        <v>0</v>
      </c>
      <c r="T99" s="44">
        <v>0</v>
      </c>
      <c r="U99" s="44">
        <v>0</v>
      </c>
      <c r="V99" s="44">
        <v>0</v>
      </c>
      <c r="W99" s="44">
        <v>2</v>
      </c>
    </row>
    <row r="100" spans="8:23" ht="14.1" customHeight="1" x14ac:dyDescent="0.3">
      <c r="H100" s="81" t="s">
        <v>333</v>
      </c>
      <c r="I100" s="43" t="s">
        <v>337</v>
      </c>
      <c r="J100" s="44">
        <v>1</v>
      </c>
      <c r="K100" s="44">
        <v>0</v>
      </c>
      <c r="L100" s="44">
        <v>2</v>
      </c>
      <c r="M100" s="44">
        <v>13</v>
      </c>
      <c r="N100" s="44">
        <v>11</v>
      </c>
      <c r="O100" s="44">
        <v>4</v>
      </c>
      <c r="P100" s="44">
        <v>0</v>
      </c>
      <c r="Q100" s="44">
        <v>1</v>
      </c>
      <c r="R100" s="44">
        <v>0</v>
      </c>
      <c r="S100" s="44">
        <v>0</v>
      </c>
      <c r="T100" s="44">
        <v>0</v>
      </c>
      <c r="U100" s="44">
        <v>0</v>
      </c>
      <c r="V100" s="44">
        <v>17</v>
      </c>
      <c r="W100" s="44">
        <v>49</v>
      </c>
    </row>
    <row r="101" spans="8:23" ht="14.1" customHeight="1" x14ac:dyDescent="0.3">
      <c r="H101" s="81" t="s">
        <v>333</v>
      </c>
      <c r="I101" s="43" t="s">
        <v>338</v>
      </c>
      <c r="J101" s="44">
        <v>0</v>
      </c>
      <c r="K101" s="44">
        <v>0</v>
      </c>
      <c r="L101" s="44">
        <v>0</v>
      </c>
      <c r="M101" s="44">
        <v>0</v>
      </c>
      <c r="N101" s="44">
        <v>0</v>
      </c>
      <c r="O101" s="44">
        <v>0</v>
      </c>
      <c r="P101" s="44">
        <v>0</v>
      </c>
      <c r="Q101" s="44">
        <v>0</v>
      </c>
      <c r="R101" s="44">
        <v>1</v>
      </c>
      <c r="S101" s="44">
        <v>2</v>
      </c>
      <c r="T101" s="44">
        <v>0</v>
      </c>
      <c r="U101" s="44">
        <v>0</v>
      </c>
      <c r="V101" s="44">
        <v>0</v>
      </c>
      <c r="W101" s="44">
        <v>3</v>
      </c>
    </row>
    <row r="102" spans="8:23" ht="14.1" customHeight="1" x14ac:dyDescent="0.3">
      <c r="H102" s="81" t="s">
        <v>333</v>
      </c>
      <c r="I102" s="43" t="s">
        <v>339</v>
      </c>
      <c r="J102" s="44">
        <v>0</v>
      </c>
      <c r="K102" s="44">
        <v>0</v>
      </c>
      <c r="L102" s="44">
        <v>0</v>
      </c>
      <c r="M102" s="44">
        <v>0</v>
      </c>
      <c r="N102" s="44">
        <v>0</v>
      </c>
      <c r="O102" s="44">
        <v>0</v>
      </c>
      <c r="P102" s="44">
        <v>0</v>
      </c>
      <c r="Q102" s="44">
        <v>1</v>
      </c>
      <c r="R102" s="44">
        <v>26</v>
      </c>
      <c r="S102" s="44">
        <v>16</v>
      </c>
      <c r="T102" s="44">
        <v>19</v>
      </c>
      <c r="U102" s="44">
        <v>0</v>
      </c>
      <c r="V102" s="44">
        <v>2</v>
      </c>
      <c r="W102" s="44">
        <v>64</v>
      </c>
    </row>
    <row r="103" spans="8:23" ht="14.1" customHeight="1" x14ac:dyDescent="0.3">
      <c r="H103" s="81" t="s">
        <v>340</v>
      </c>
      <c r="I103" s="43" t="s">
        <v>341</v>
      </c>
      <c r="J103" s="44">
        <v>0</v>
      </c>
      <c r="K103" s="44">
        <v>0</v>
      </c>
      <c r="L103" s="44">
        <v>0</v>
      </c>
      <c r="M103" s="44">
        <v>0</v>
      </c>
      <c r="N103" s="44">
        <v>0</v>
      </c>
      <c r="O103" s="44">
        <v>0</v>
      </c>
      <c r="P103" s="44">
        <v>0</v>
      </c>
      <c r="Q103" s="44">
        <v>0</v>
      </c>
      <c r="R103" s="44">
        <v>1</v>
      </c>
      <c r="S103" s="44">
        <v>0</v>
      </c>
      <c r="T103" s="44">
        <v>0</v>
      </c>
      <c r="U103" s="44">
        <v>0</v>
      </c>
      <c r="V103" s="44">
        <v>0</v>
      </c>
      <c r="W103" s="44">
        <v>1</v>
      </c>
    </row>
    <row r="104" spans="8:23" ht="14.1" customHeight="1" x14ac:dyDescent="0.3">
      <c r="H104" s="81" t="s">
        <v>342</v>
      </c>
      <c r="I104" s="43" t="s">
        <v>343</v>
      </c>
      <c r="J104" s="44">
        <v>0</v>
      </c>
      <c r="K104" s="44">
        <v>0</v>
      </c>
      <c r="L104" s="44">
        <v>0</v>
      </c>
      <c r="M104" s="44">
        <v>0</v>
      </c>
      <c r="N104" s="44">
        <v>0</v>
      </c>
      <c r="O104" s="44">
        <v>0</v>
      </c>
      <c r="P104" s="44">
        <v>0</v>
      </c>
      <c r="Q104" s="44">
        <v>0</v>
      </c>
      <c r="R104" s="44">
        <v>0</v>
      </c>
      <c r="S104" s="44">
        <v>0</v>
      </c>
      <c r="T104" s="44">
        <v>0</v>
      </c>
      <c r="U104" s="44">
        <v>1</v>
      </c>
      <c r="V104" s="44">
        <v>0</v>
      </c>
      <c r="W104" s="44">
        <v>1</v>
      </c>
    </row>
    <row r="105" spans="8:23" ht="14.1" customHeight="1" x14ac:dyDescent="0.3">
      <c r="H105" s="81" t="s">
        <v>344</v>
      </c>
      <c r="I105" s="43" t="s">
        <v>345</v>
      </c>
      <c r="J105" s="44">
        <v>0</v>
      </c>
      <c r="K105" s="44">
        <v>0</v>
      </c>
      <c r="L105" s="44">
        <v>0</v>
      </c>
      <c r="M105" s="44">
        <v>0</v>
      </c>
      <c r="N105" s="44">
        <v>1</v>
      </c>
      <c r="O105" s="44">
        <v>0</v>
      </c>
      <c r="P105" s="44">
        <v>0</v>
      </c>
      <c r="Q105" s="44">
        <v>0</v>
      </c>
      <c r="R105" s="44">
        <v>1</v>
      </c>
      <c r="S105" s="44">
        <v>0</v>
      </c>
      <c r="T105" s="44">
        <v>0</v>
      </c>
      <c r="U105" s="44">
        <v>0</v>
      </c>
      <c r="V105" s="44">
        <v>0</v>
      </c>
      <c r="W105" s="44">
        <v>2</v>
      </c>
    </row>
    <row r="106" spans="8:23" ht="14.1" customHeight="1" x14ac:dyDescent="0.3">
      <c r="H106" s="81" t="s">
        <v>346</v>
      </c>
      <c r="I106" s="43" t="s">
        <v>347</v>
      </c>
      <c r="J106" s="44">
        <v>0</v>
      </c>
      <c r="K106" s="44">
        <v>0</v>
      </c>
      <c r="L106" s="44">
        <v>0</v>
      </c>
      <c r="M106" s="44">
        <v>0</v>
      </c>
      <c r="N106" s="44">
        <v>2</v>
      </c>
      <c r="O106" s="44">
        <v>0</v>
      </c>
      <c r="P106" s="44">
        <v>0</v>
      </c>
      <c r="Q106" s="44">
        <v>1</v>
      </c>
      <c r="R106" s="44">
        <v>1</v>
      </c>
      <c r="S106" s="44">
        <v>0</v>
      </c>
      <c r="T106" s="44">
        <v>0</v>
      </c>
      <c r="U106" s="44">
        <v>0</v>
      </c>
      <c r="V106" s="44">
        <v>0</v>
      </c>
      <c r="W106" s="44">
        <v>4</v>
      </c>
    </row>
    <row r="107" spans="8:23" ht="14.1" customHeight="1" x14ac:dyDescent="0.3">
      <c r="H107" s="81" t="s">
        <v>348</v>
      </c>
      <c r="I107" s="43" t="s">
        <v>349</v>
      </c>
      <c r="J107" s="44">
        <v>0</v>
      </c>
      <c r="K107" s="44">
        <v>5</v>
      </c>
      <c r="L107" s="44">
        <v>0</v>
      </c>
      <c r="M107" s="44">
        <v>0</v>
      </c>
      <c r="N107" s="44">
        <v>0</v>
      </c>
      <c r="O107" s="44">
        <v>2</v>
      </c>
      <c r="P107" s="44">
        <v>0</v>
      </c>
      <c r="Q107" s="44">
        <v>0</v>
      </c>
      <c r="R107" s="44">
        <v>2</v>
      </c>
      <c r="S107" s="44">
        <v>1</v>
      </c>
      <c r="T107" s="44">
        <v>0</v>
      </c>
      <c r="U107" s="44">
        <v>0</v>
      </c>
      <c r="V107" s="44">
        <v>0</v>
      </c>
      <c r="W107" s="44">
        <v>10</v>
      </c>
    </row>
    <row r="108" spans="8:23" ht="14.1" customHeight="1" x14ac:dyDescent="0.3">
      <c r="H108" s="81" t="s">
        <v>348</v>
      </c>
      <c r="I108" s="43" t="s">
        <v>350</v>
      </c>
      <c r="J108" s="44">
        <v>0</v>
      </c>
      <c r="K108" s="44">
        <v>0</v>
      </c>
      <c r="L108" s="44">
        <v>0</v>
      </c>
      <c r="M108" s="44">
        <v>0</v>
      </c>
      <c r="N108" s="44">
        <v>0</v>
      </c>
      <c r="O108" s="44">
        <v>0</v>
      </c>
      <c r="P108" s="44">
        <v>0</v>
      </c>
      <c r="Q108" s="44">
        <v>0</v>
      </c>
      <c r="R108" s="44">
        <v>0</v>
      </c>
      <c r="S108" s="44">
        <v>1</v>
      </c>
      <c r="T108" s="44">
        <v>0</v>
      </c>
      <c r="U108" s="44">
        <v>0</v>
      </c>
      <c r="V108" s="44">
        <v>0</v>
      </c>
      <c r="W108" s="44">
        <v>1</v>
      </c>
    </row>
    <row r="109" spans="8:23" ht="14.1" customHeight="1" x14ac:dyDescent="0.3">
      <c r="H109" s="81" t="s">
        <v>348</v>
      </c>
      <c r="I109" s="43" t="s">
        <v>300</v>
      </c>
      <c r="J109" s="44">
        <v>0</v>
      </c>
      <c r="K109" s="44">
        <v>0</v>
      </c>
      <c r="L109" s="44">
        <v>0</v>
      </c>
      <c r="M109" s="44">
        <v>0</v>
      </c>
      <c r="N109" s="44">
        <v>0</v>
      </c>
      <c r="O109" s="44">
        <v>0</v>
      </c>
      <c r="P109" s="44">
        <v>0</v>
      </c>
      <c r="Q109" s="44">
        <v>0</v>
      </c>
      <c r="R109" s="44">
        <v>1</v>
      </c>
      <c r="S109" s="44">
        <v>0</v>
      </c>
      <c r="T109" s="44">
        <v>0</v>
      </c>
      <c r="U109" s="44">
        <v>0</v>
      </c>
      <c r="V109" s="44">
        <v>0</v>
      </c>
      <c r="W109" s="44">
        <v>1</v>
      </c>
    </row>
    <row r="110" spans="8:23" ht="14.1" customHeight="1" x14ac:dyDescent="0.3">
      <c r="H110" s="81" t="s">
        <v>351</v>
      </c>
      <c r="I110" s="43" t="s">
        <v>215</v>
      </c>
      <c r="J110" s="44">
        <v>1</v>
      </c>
      <c r="K110" s="44">
        <v>0</v>
      </c>
      <c r="L110" s="44">
        <v>0</v>
      </c>
      <c r="M110" s="44">
        <v>7</v>
      </c>
      <c r="N110" s="44">
        <v>0</v>
      </c>
      <c r="O110" s="44">
        <v>12</v>
      </c>
      <c r="P110" s="44">
        <v>2</v>
      </c>
      <c r="Q110" s="44">
        <v>0</v>
      </c>
      <c r="R110" s="44">
        <v>6</v>
      </c>
      <c r="S110" s="44">
        <v>6</v>
      </c>
      <c r="T110" s="44">
        <v>6</v>
      </c>
      <c r="U110" s="44">
        <v>0</v>
      </c>
      <c r="V110" s="44">
        <v>8</v>
      </c>
      <c r="W110" s="44">
        <v>48</v>
      </c>
    </row>
    <row r="111" spans="8:23" ht="14.1" customHeight="1" x14ac:dyDescent="0.3">
      <c r="H111" s="81" t="s">
        <v>352</v>
      </c>
      <c r="I111" s="43" t="s">
        <v>310</v>
      </c>
      <c r="J111" s="44">
        <v>0</v>
      </c>
      <c r="K111" s="44">
        <v>0</v>
      </c>
      <c r="L111" s="44">
        <v>0</v>
      </c>
      <c r="M111" s="44">
        <v>0</v>
      </c>
      <c r="N111" s="44">
        <v>0</v>
      </c>
      <c r="O111" s="44">
        <v>0</v>
      </c>
      <c r="P111" s="44">
        <v>0</v>
      </c>
      <c r="Q111" s="44">
        <v>0</v>
      </c>
      <c r="R111" s="44">
        <v>1</v>
      </c>
      <c r="S111" s="44">
        <v>0</v>
      </c>
      <c r="T111" s="44">
        <v>0</v>
      </c>
      <c r="U111" s="44">
        <v>0</v>
      </c>
      <c r="V111" s="44">
        <v>0</v>
      </c>
      <c r="W111" s="44">
        <v>1</v>
      </c>
    </row>
    <row r="112" spans="8:23" ht="14.1" customHeight="1" x14ac:dyDescent="0.3">
      <c r="H112" s="81" t="s">
        <v>352</v>
      </c>
      <c r="I112" s="43" t="s">
        <v>353</v>
      </c>
      <c r="J112" s="44">
        <v>0</v>
      </c>
      <c r="K112" s="44">
        <v>0</v>
      </c>
      <c r="L112" s="44">
        <v>0</v>
      </c>
      <c r="M112" s="44">
        <v>0</v>
      </c>
      <c r="N112" s="44">
        <v>1</v>
      </c>
      <c r="O112" s="44">
        <v>0</v>
      </c>
      <c r="P112" s="44">
        <v>0</v>
      </c>
      <c r="Q112" s="44">
        <v>0</v>
      </c>
      <c r="R112" s="44">
        <v>0</v>
      </c>
      <c r="S112" s="44">
        <v>0</v>
      </c>
      <c r="T112" s="44">
        <v>0</v>
      </c>
      <c r="U112" s="44">
        <v>0</v>
      </c>
      <c r="V112" s="44">
        <v>0</v>
      </c>
      <c r="W112" s="44">
        <v>1</v>
      </c>
    </row>
    <row r="113" spans="8:23" ht="14.1" customHeight="1" x14ac:dyDescent="0.3">
      <c r="H113" s="81" t="s">
        <v>354</v>
      </c>
      <c r="I113" s="43" t="s">
        <v>355</v>
      </c>
      <c r="J113" s="44">
        <v>0</v>
      </c>
      <c r="K113" s="44">
        <v>1</v>
      </c>
      <c r="L113" s="44">
        <v>0</v>
      </c>
      <c r="M113" s="44">
        <v>0</v>
      </c>
      <c r="N113" s="44">
        <v>0</v>
      </c>
      <c r="O113" s="44">
        <v>0</v>
      </c>
      <c r="P113" s="44">
        <v>0</v>
      </c>
      <c r="Q113" s="44">
        <v>0</v>
      </c>
      <c r="R113" s="44">
        <v>0</v>
      </c>
      <c r="S113" s="44">
        <v>0</v>
      </c>
      <c r="T113" s="44">
        <v>0</v>
      </c>
      <c r="U113" s="44">
        <v>1</v>
      </c>
      <c r="V113" s="44">
        <v>0</v>
      </c>
      <c r="W113" s="44">
        <v>2</v>
      </c>
    </row>
    <row r="114" spans="8:23" ht="14.1" customHeight="1" x14ac:dyDescent="0.3">
      <c r="H114" s="81" t="s">
        <v>356</v>
      </c>
      <c r="I114" s="43" t="s">
        <v>357</v>
      </c>
      <c r="J114" s="44">
        <v>1</v>
      </c>
      <c r="K114" s="44">
        <v>4</v>
      </c>
      <c r="L114" s="44">
        <v>0</v>
      </c>
      <c r="M114" s="44">
        <v>0</v>
      </c>
      <c r="N114" s="44">
        <v>0</v>
      </c>
      <c r="O114" s="44">
        <v>3</v>
      </c>
      <c r="P114" s="44">
        <v>0</v>
      </c>
      <c r="Q114" s="44">
        <v>0</v>
      </c>
      <c r="R114" s="44">
        <v>5</v>
      </c>
      <c r="S114" s="44">
        <v>1</v>
      </c>
      <c r="T114" s="44">
        <v>1</v>
      </c>
      <c r="U114" s="44">
        <v>2</v>
      </c>
      <c r="V114" s="44">
        <v>0</v>
      </c>
      <c r="W114" s="44">
        <v>17</v>
      </c>
    </row>
    <row r="115" spans="8:23" ht="14.1" customHeight="1" x14ac:dyDescent="0.3">
      <c r="H115" s="81" t="s">
        <v>356</v>
      </c>
      <c r="I115" s="43" t="s">
        <v>300</v>
      </c>
      <c r="J115" s="44">
        <v>1</v>
      </c>
      <c r="K115" s="44">
        <v>0</v>
      </c>
      <c r="L115" s="44">
        <v>0</v>
      </c>
      <c r="M115" s="44">
        <v>0</v>
      </c>
      <c r="N115" s="44">
        <v>0</v>
      </c>
      <c r="O115" s="44">
        <v>0</v>
      </c>
      <c r="P115" s="44">
        <v>0</v>
      </c>
      <c r="Q115" s="44">
        <v>0</v>
      </c>
      <c r="R115" s="44">
        <v>0</v>
      </c>
      <c r="S115" s="44">
        <v>0</v>
      </c>
      <c r="T115" s="44">
        <v>0</v>
      </c>
      <c r="U115" s="44">
        <v>0</v>
      </c>
      <c r="V115" s="44">
        <v>0</v>
      </c>
      <c r="W115" s="44">
        <v>1</v>
      </c>
    </row>
    <row r="116" spans="8:23" ht="14.1" customHeight="1" x14ac:dyDescent="0.3">
      <c r="H116" s="81" t="s">
        <v>356</v>
      </c>
      <c r="I116" s="43" t="s">
        <v>358</v>
      </c>
      <c r="J116" s="44">
        <v>0</v>
      </c>
      <c r="K116" s="44">
        <v>0</v>
      </c>
      <c r="L116" s="44">
        <v>0</v>
      </c>
      <c r="M116" s="44">
        <v>0</v>
      </c>
      <c r="N116" s="44">
        <v>0</v>
      </c>
      <c r="O116" s="44">
        <v>0</v>
      </c>
      <c r="P116" s="44">
        <v>0</v>
      </c>
      <c r="Q116" s="44">
        <v>0</v>
      </c>
      <c r="R116" s="44">
        <v>0</v>
      </c>
      <c r="S116" s="44">
        <v>0</v>
      </c>
      <c r="T116" s="44">
        <v>1</v>
      </c>
      <c r="U116" s="44">
        <v>0</v>
      </c>
      <c r="V116" s="44">
        <v>0</v>
      </c>
      <c r="W116" s="44">
        <v>1</v>
      </c>
    </row>
    <row r="117" spans="8:23" ht="14.1" customHeight="1" x14ac:dyDescent="0.3">
      <c r="H117" s="81" t="s">
        <v>359</v>
      </c>
      <c r="I117" s="43" t="s">
        <v>360</v>
      </c>
      <c r="J117" s="44">
        <v>1</v>
      </c>
      <c r="K117" s="44">
        <v>0</v>
      </c>
      <c r="L117" s="44">
        <v>0</v>
      </c>
      <c r="M117" s="44">
        <v>2</v>
      </c>
      <c r="N117" s="44">
        <v>5</v>
      </c>
      <c r="O117" s="44">
        <v>7</v>
      </c>
      <c r="P117" s="44">
        <v>1</v>
      </c>
      <c r="Q117" s="44">
        <v>0</v>
      </c>
      <c r="R117" s="44">
        <v>3</v>
      </c>
      <c r="S117" s="44">
        <v>2</v>
      </c>
      <c r="T117" s="44">
        <v>2</v>
      </c>
      <c r="U117" s="44">
        <v>3</v>
      </c>
      <c r="V117" s="44">
        <v>2</v>
      </c>
      <c r="W117" s="44">
        <v>28</v>
      </c>
    </row>
    <row r="118" spans="8:23" ht="14.1" customHeight="1" x14ac:dyDescent="0.3">
      <c r="H118" s="81" t="s">
        <v>359</v>
      </c>
      <c r="I118" s="43" t="s">
        <v>361</v>
      </c>
      <c r="J118" s="44">
        <v>0</v>
      </c>
      <c r="K118" s="44">
        <v>0</v>
      </c>
      <c r="L118" s="44">
        <v>0</v>
      </c>
      <c r="M118" s="44">
        <v>0</v>
      </c>
      <c r="N118" s="44">
        <v>0</v>
      </c>
      <c r="O118" s="44">
        <v>0</v>
      </c>
      <c r="P118" s="44">
        <v>0</v>
      </c>
      <c r="Q118" s="44">
        <v>0</v>
      </c>
      <c r="R118" s="44">
        <v>0</v>
      </c>
      <c r="S118" s="44">
        <v>0</v>
      </c>
      <c r="T118" s="44">
        <v>0</v>
      </c>
      <c r="U118" s="44">
        <v>1</v>
      </c>
      <c r="V118" s="44">
        <v>0</v>
      </c>
      <c r="W118" s="44">
        <v>1</v>
      </c>
    </row>
    <row r="119" spans="8:23" ht="14.1" customHeight="1" x14ac:dyDescent="0.3">
      <c r="H119" s="81" t="s">
        <v>362</v>
      </c>
      <c r="I119" s="43" t="s">
        <v>363</v>
      </c>
      <c r="J119" s="44">
        <v>0</v>
      </c>
      <c r="K119" s="44">
        <v>0</v>
      </c>
      <c r="L119" s="44">
        <v>0</v>
      </c>
      <c r="M119" s="44">
        <v>0</v>
      </c>
      <c r="N119" s="44">
        <v>2</v>
      </c>
      <c r="O119" s="44">
        <v>0</v>
      </c>
      <c r="P119" s="44">
        <v>0</v>
      </c>
      <c r="Q119" s="44">
        <v>0</v>
      </c>
      <c r="R119" s="44">
        <v>0</v>
      </c>
      <c r="S119" s="44">
        <v>1</v>
      </c>
      <c r="T119" s="44">
        <v>0</v>
      </c>
      <c r="U119" s="44">
        <v>0</v>
      </c>
      <c r="V119" s="44">
        <v>0</v>
      </c>
      <c r="W119" s="44">
        <v>3</v>
      </c>
    </row>
    <row r="120" spans="8:23" ht="14.1" customHeight="1" x14ac:dyDescent="0.3">
      <c r="H120" s="81" t="s">
        <v>362</v>
      </c>
      <c r="I120" s="43" t="s">
        <v>364</v>
      </c>
      <c r="J120" s="44">
        <v>0</v>
      </c>
      <c r="K120" s="44">
        <v>0</v>
      </c>
      <c r="L120" s="44">
        <v>0</v>
      </c>
      <c r="M120" s="44">
        <v>0</v>
      </c>
      <c r="N120" s="44">
        <v>0</v>
      </c>
      <c r="O120" s="44">
        <v>0</v>
      </c>
      <c r="P120" s="44">
        <v>0</v>
      </c>
      <c r="Q120" s="44">
        <v>0</v>
      </c>
      <c r="R120" s="44">
        <v>0</v>
      </c>
      <c r="S120" s="44">
        <v>1</v>
      </c>
      <c r="T120" s="44">
        <v>0</v>
      </c>
      <c r="U120" s="44">
        <v>0</v>
      </c>
      <c r="V120" s="44">
        <v>0</v>
      </c>
      <c r="W120" s="44">
        <v>1</v>
      </c>
    </row>
    <row r="121" spans="8:23" ht="14.1" customHeight="1" x14ac:dyDescent="0.3">
      <c r="H121" s="81" t="s">
        <v>365</v>
      </c>
      <c r="I121" s="43" t="s">
        <v>366</v>
      </c>
      <c r="J121" s="44">
        <v>0</v>
      </c>
      <c r="K121" s="44">
        <v>0</v>
      </c>
      <c r="L121" s="44">
        <v>2</v>
      </c>
      <c r="M121" s="44">
        <v>0</v>
      </c>
      <c r="N121" s="44">
        <v>0</v>
      </c>
      <c r="O121" s="44">
        <v>0</v>
      </c>
      <c r="P121" s="44">
        <v>0</v>
      </c>
      <c r="Q121" s="44">
        <v>0</v>
      </c>
      <c r="R121" s="44">
        <v>0</v>
      </c>
      <c r="S121" s="44">
        <v>0</v>
      </c>
      <c r="T121" s="44">
        <v>0</v>
      </c>
      <c r="U121" s="44">
        <v>0</v>
      </c>
      <c r="V121" s="44">
        <v>0</v>
      </c>
      <c r="W121" s="44">
        <v>2</v>
      </c>
    </row>
    <row r="122" spans="8:23" ht="14.1" customHeight="1" x14ac:dyDescent="0.3">
      <c r="H122" s="81" t="s">
        <v>365</v>
      </c>
      <c r="I122" s="43" t="s">
        <v>367</v>
      </c>
      <c r="J122" s="44">
        <v>0</v>
      </c>
      <c r="K122" s="44">
        <v>0</v>
      </c>
      <c r="L122" s="44">
        <v>0</v>
      </c>
      <c r="M122" s="44">
        <v>0</v>
      </c>
      <c r="N122" s="44">
        <v>0</v>
      </c>
      <c r="O122" s="44">
        <v>0</v>
      </c>
      <c r="P122" s="44">
        <v>0</v>
      </c>
      <c r="Q122" s="44">
        <v>0</v>
      </c>
      <c r="R122" s="44">
        <v>0</v>
      </c>
      <c r="S122" s="44">
        <v>2</v>
      </c>
      <c r="T122" s="44">
        <v>0</v>
      </c>
      <c r="U122" s="44">
        <v>0</v>
      </c>
      <c r="V122" s="44">
        <v>0</v>
      </c>
      <c r="W122" s="44">
        <v>2</v>
      </c>
    </row>
    <row r="123" spans="8:23" ht="14.1" customHeight="1" x14ac:dyDescent="0.3">
      <c r="H123" s="81" t="s">
        <v>365</v>
      </c>
      <c r="I123" s="43" t="s">
        <v>368</v>
      </c>
      <c r="J123" s="44">
        <v>0</v>
      </c>
      <c r="K123" s="44">
        <v>0</v>
      </c>
      <c r="L123" s="44">
        <v>1</v>
      </c>
      <c r="M123" s="44">
        <v>0</v>
      </c>
      <c r="N123" s="44">
        <v>0</v>
      </c>
      <c r="O123" s="44">
        <v>0</v>
      </c>
      <c r="P123" s="44">
        <v>0</v>
      </c>
      <c r="Q123" s="44">
        <v>0</v>
      </c>
      <c r="R123" s="44">
        <v>0</v>
      </c>
      <c r="S123" s="44">
        <v>0</v>
      </c>
      <c r="T123" s="44">
        <v>0</v>
      </c>
      <c r="U123" s="44">
        <v>0</v>
      </c>
      <c r="V123" s="44">
        <v>0</v>
      </c>
      <c r="W123" s="44">
        <v>1</v>
      </c>
    </row>
    <row r="124" spans="8:23" ht="14.1" customHeight="1" x14ac:dyDescent="0.3">
      <c r="H124" s="81" t="s">
        <v>365</v>
      </c>
      <c r="I124" s="43" t="s">
        <v>369</v>
      </c>
      <c r="J124" s="44">
        <v>0</v>
      </c>
      <c r="K124" s="44">
        <v>0</v>
      </c>
      <c r="L124" s="44">
        <v>0</v>
      </c>
      <c r="M124" s="44">
        <v>0</v>
      </c>
      <c r="N124" s="44">
        <v>0</v>
      </c>
      <c r="O124" s="44">
        <v>0</v>
      </c>
      <c r="P124" s="44">
        <v>0</v>
      </c>
      <c r="Q124" s="44">
        <v>0</v>
      </c>
      <c r="R124" s="44">
        <v>0</v>
      </c>
      <c r="S124" s="44">
        <v>1</v>
      </c>
      <c r="T124" s="44">
        <v>0</v>
      </c>
      <c r="U124" s="44">
        <v>0</v>
      </c>
      <c r="V124" s="44">
        <v>0</v>
      </c>
      <c r="W124" s="44">
        <v>1</v>
      </c>
    </row>
    <row r="125" spans="8:23" ht="14.1" customHeight="1" x14ac:dyDescent="0.3">
      <c r="H125" s="81" t="s">
        <v>370</v>
      </c>
      <c r="I125" s="43" t="s">
        <v>371</v>
      </c>
      <c r="J125" s="44">
        <v>4</v>
      </c>
      <c r="K125" s="44">
        <v>0</v>
      </c>
      <c r="L125" s="44">
        <v>0</v>
      </c>
      <c r="M125" s="44">
        <v>15</v>
      </c>
      <c r="N125" s="44">
        <v>14</v>
      </c>
      <c r="O125" s="44">
        <v>33</v>
      </c>
      <c r="P125" s="44">
        <v>0</v>
      </c>
      <c r="Q125" s="44">
        <v>3</v>
      </c>
      <c r="R125" s="44">
        <v>9</v>
      </c>
      <c r="S125" s="44">
        <v>13</v>
      </c>
      <c r="T125" s="44">
        <v>10</v>
      </c>
      <c r="U125" s="44">
        <v>0</v>
      </c>
      <c r="V125" s="44">
        <v>0</v>
      </c>
      <c r="W125" s="44">
        <v>101</v>
      </c>
    </row>
    <row r="126" spans="8:23" ht="14.1" customHeight="1" x14ac:dyDescent="0.3">
      <c r="H126" s="81" t="s">
        <v>370</v>
      </c>
      <c r="I126" s="43" t="s">
        <v>372</v>
      </c>
      <c r="J126" s="44">
        <v>0</v>
      </c>
      <c r="K126" s="44">
        <v>8</v>
      </c>
      <c r="L126" s="44">
        <v>1</v>
      </c>
      <c r="M126" s="44">
        <v>0</v>
      </c>
      <c r="N126" s="44">
        <v>0</v>
      </c>
      <c r="O126" s="44">
        <v>0</v>
      </c>
      <c r="P126" s="44">
        <v>0</v>
      </c>
      <c r="Q126" s="44">
        <v>0</v>
      </c>
      <c r="R126" s="44">
        <v>6</v>
      </c>
      <c r="S126" s="44">
        <v>0</v>
      </c>
      <c r="T126" s="44">
        <v>0</v>
      </c>
      <c r="U126" s="44">
        <v>0</v>
      </c>
      <c r="V126" s="44">
        <v>0</v>
      </c>
      <c r="W126" s="44">
        <v>15</v>
      </c>
    </row>
    <row r="127" spans="8:23" ht="14.1" customHeight="1" x14ac:dyDescent="0.3">
      <c r="H127" s="81" t="s">
        <v>370</v>
      </c>
      <c r="I127" s="43" t="s">
        <v>373</v>
      </c>
      <c r="J127" s="44">
        <v>10</v>
      </c>
      <c r="K127" s="44">
        <v>0</v>
      </c>
      <c r="L127" s="44">
        <v>0</v>
      </c>
      <c r="M127" s="44">
        <v>4</v>
      </c>
      <c r="N127" s="44">
        <v>0</v>
      </c>
      <c r="O127" s="44">
        <v>1</v>
      </c>
      <c r="P127" s="44">
        <v>3</v>
      </c>
      <c r="Q127" s="44">
        <v>0</v>
      </c>
      <c r="R127" s="44">
        <v>0</v>
      </c>
      <c r="S127" s="44">
        <v>11</v>
      </c>
      <c r="T127" s="44">
        <v>0</v>
      </c>
      <c r="U127" s="44">
        <v>11</v>
      </c>
      <c r="V127" s="44">
        <v>11</v>
      </c>
      <c r="W127" s="44">
        <v>51</v>
      </c>
    </row>
    <row r="128" spans="8:23" ht="14.1" customHeight="1" x14ac:dyDescent="0.3">
      <c r="H128" s="81" t="s">
        <v>374</v>
      </c>
      <c r="I128" s="43" t="s">
        <v>375</v>
      </c>
      <c r="J128" s="44">
        <v>0</v>
      </c>
      <c r="K128" s="44">
        <v>5</v>
      </c>
      <c r="L128" s="44">
        <v>2</v>
      </c>
      <c r="M128" s="44">
        <v>0</v>
      </c>
      <c r="N128" s="44">
        <v>0</v>
      </c>
      <c r="O128" s="44">
        <v>2</v>
      </c>
      <c r="P128" s="44">
        <v>1</v>
      </c>
      <c r="Q128" s="44">
        <v>0</v>
      </c>
      <c r="R128" s="44">
        <v>2</v>
      </c>
      <c r="S128" s="44">
        <v>1</v>
      </c>
      <c r="T128" s="44">
        <v>1</v>
      </c>
      <c r="U128" s="44">
        <v>3</v>
      </c>
      <c r="V128" s="44">
        <v>1</v>
      </c>
      <c r="W128" s="44">
        <v>18</v>
      </c>
    </row>
    <row r="129" spans="8:23" ht="14.1" customHeight="1" x14ac:dyDescent="0.3">
      <c r="H129" s="81" t="s">
        <v>376</v>
      </c>
      <c r="I129" s="43" t="s">
        <v>322</v>
      </c>
      <c r="J129" s="44">
        <v>2</v>
      </c>
      <c r="K129" s="44">
        <v>3</v>
      </c>
      <c r="L129" s="44">
        <v>0</v>
      </c>
      <c r="M129" s="44">
        <v>0</v>
      </c>
      <c r="N129" s="44">
        <v>0</v>
      </c>
      <c r="O129" s="44">
        <v>4</v>
      </c>
      <c r="P129" s="44">
        <v>0</v>
      </c>
      <c r="Q129" s="44">
        <v>0</v>
      </c>
      <c r="R129" s="44">
        <v>1</v>
      </c>
      <c r="S129" s="44">
        <v>1</v>
      </c>
      <c r="T129" s="44">
        <v>1</v>
      </c>
      <c r="U129" s="44">
        <v>0</v>
      </c>
      <c r="V129" s="44">
        <v>4</v>
      </c>
      <c r="W129" s="44">
        <v>16</v>
      </c>
    </row>
    <row r="130" spans="8:23" ht="14.1" customHeight="1" x14ac:dyDescent="0.3">
      <c r="H130" s="81" t="s">
        <v>377</v>
      </c>
      <c r="I130" s="43" t="s">
        <v>378</v>
      </c>
      <c r="J130" s="44">
        <v>0</v>
      </c>
      <c r="K130" s="44">
        <v>0</v>
      </c>
      <c r="L130" s="44">
        <v>0</v>
      </c>
      <c r="M130" s="44">
        <v>0</v>
      </c>
      <c r="N130" s="44">
        <v>2</v>
      </c>
      <c r="O130" s="44">
        <v>0</v>
      </c>
      <c r="P130" s="44">
        <v>0</v>
      </c>
      <c r="Q130" s="44">
        <v>0</v>
      </c>
      <c r="R130" s="44">
        <v>0</v>
      </c>
      <c r="S130" s="44">
        <v>0</v>
      </c>
      <c r="T130" s="44">
        <v>0</v>
      </c>
      <c r="U130" s="44">
        <v>0</v>
      </c>
      <c r="V130" s="44">
        <v>0</v>
      </c>
      <c r="W130" s="44">
        <v>2</v>
      </c>
    </row>
    <row r="131" spans="8:23" ht="14.1" customHeight="1" x14ac:dyDescent="0.3">
      <c r="H131" s="81" t="s">
        <v>377</v>
      </c>
      <c r="I131" s="43" t="s">
        <v>379</v>
      </c>
      <c r="J131" s="44">
        <v>0</v>
      </c>
      <c r="K131" s="44">
        <v>0</v>
      </c>
      <c r="L131" s="44">
        <v>0</v>
      </c>
      <c r="M131" s="44">
        <v>0</v>
      </c>
      <c r="N131" s="44">
        <v>0</v>
      </c>
      <c r="O131" s="44">
        <v>0</v>
      </c>
      <c r="P131" s="44">
        <v>1</v>
      </c>
      <c r="Q131" s="44">
        <v>0</v>
      </c>
      <c r="R131" s="44">
        <v>0</v>
      </c>
      <c r="S131" s="44">
        <v>0</v>
      </c>
      <c r="T131" s="44">
        <v>0</v>
      </c>
      <c r="U131" s="44">
        <v>0</v>
      </c>
      <c r="V131" s="44">
        <v>0</v>
      </c>
      <c r="W131" s="44">
        <v>1</v>
      </c>
    </row>
    <row r="132" spans="8:23" ht="14.1" customHeight="1" x14ac:dyDescent="0.3">
      <c r="H132" s="81" t="s">
        <v>380</v>
      </c>
      <c r="I132" s="43" t="s">
        <v>381</v>
      </c>
      <c r="J132" s="44">
        <v>1</v>
      </c>
      <c r="K132" s="44">
        <v>2</v>
      </c>
      <c r="L132" s="44">
        <v>1</v>
      </c>
      <c r="M132" s="44">
        <v>0</v>
      </c>
      <c r="N132" s="44">
        <v>0</v>
      </c>
      <c r="O132" s="44">
        <v>5</v>
      </c>
      <c r="P132" s="44">
        <v>0</v>
      </c>
      <c r="Q132" s="44">
        <v>0</v>
      </c>
      <c r="R132" s="44">
        <v>3</v>
      </c>
      <c r="S132" s="44">
        <v>1</v>
      </c>
      <c r="T132" s="44">
        <v>2</v>
      </c>
      <c r="U132" s="44">
        <v>2</v>
      </c>
      <c r="V132" s="44">
        <v>0</v>
      </c>
      <c r="W132" s="44">
        <v>17</v>
      </c>
    </row>
    <row r="133" spans="8:23" ht="14.1" customHeight="1" x14ac:dyDescent="0.3">
      <c r="H133" s="81" t="s">
        <v>380</v>
      </c>
      <c r="I133" s="43" t="s">
        <v>382</v>
      </c>
      <c r="J133" s="44">
        <v>0</v>
      </c>
      <c r="K133" s="44">
        <v>0</v>
      </c>
      <c r="L133" s="44">
        <v>0</v>
      </c>
      <c r="M133" s="44">
        <v>1</v>
      </c>
      <c r="N133" s="44">
        <v>0</v>
      </c>
      <c r="O133" s="44">
        <v>0</v>
      </c>
      <c r="P133" s="44">
        <v>0</v>
      </c>
      <c r="Q133" s="44">
        <v>0</v>
      </c>
      <c r="R133" s="44">
        <v>0</v>
      </c>
      <c r="S133" s="44">
        <v>0</v>
      </c>
      <c r="T133" s="44">
        <v>0</v>
      </c>
      <c r="U133" s="44">
        <v>0</v>
      </c>
      <c r="V133" s="44">
        <v>0</v>
      </c>
      <c r="W133" s="44">
        <v>1</v>
      </c>
    </row>
    <row r="134" spans="8:23" ht="14.1" customHeight="1" x14ac:dyDescent="0.3">
      <c r="H134" s="81" t="s">
        <v>380</v>
      </c>
      <c r="I134" s="43" t="s">
        <v>383</v>
      </c>
      <c r="J134" s="44">
        <v>0</v>
      </c>
      <c r="K134" s="44">
        <v>0</v>
      </c>
      <c r="L134" s="44">
        <v>0</v>
      </c>
      <c r="M134" s="44">
        <v>0</v>
      </c>
      <c r="N134" s="44">
        <v>0</v>
      </c>
      <c r="O134" s="44">
        <v>0</v>
      </c>
      <c r="P134" s="44">
        <v>0</v>
      </c>
      <c r="Q134" s="44">
        <v>0</v>
      </c>
      <c r="R134" s="44">
        <v>0</v>
      </c>
      <c r="S134" s="44">
        <v>1</v>
      </c>
      <c r="T134" s="44">
        <v>1</v>
      </c>
      <c r="U134" s="44">
        <v>0</v>
      </c>
      <c r="V134" s="44">
        <v>0</v>
      </c>
      <c r="W134" s="44">
        <v>2</v>
      </c>
    </row>
    <row r="135" spans="8:23" ht="14.1" customHeight="1" x14ac:dyDescent="0.3">
      <c r="H135" s="81" t="s">
        <v>384</v>
      </c>
      <c r="I135" s="43" t="s">
        <v>385</v>
      </c>
      <c r="J135" s="44">
        <v>0</v>
      </c>
      <c r="K135" s="44">
        <v>0</v>
      </c>
      <c r="L135" s="44">
        <v>0</v>
      </c>
      <c r="M135" s="44">
        <v>0</v>
      </c>
      <c r="N135" s="44">
        <v>0</v>
      </c>
      <c r="O135" s="44">
        <v>0</v>
      </c>
      <c r="P135" s="44">
        <v>0</v>
      </c>
      <c r="Q135" s="44">
        <v>0</v>
      </c>
      <c r="R135" s="44">
        <v>1</v>
      </c>
      <c r="S135" s="44">
        <v>0</v>
      </c>
      <c r="T135" s="44">
        <v>1</v>
      </c>
      <c r="U135" s="44">
        <v>0</v>
      </c>
      <c r="V135" s="44">
        <v>0</v>
      </c>
      <c r="W135" s="44">
        <v>2</v>
      </c>
    </row>
    <row r="136" spans="8:23" ht="14.1" customHeight="1" x14ac:dyDescent="0.3">
      <c r="H136" s="81" t="s">
        <v>384</v>
      </c>
      <c r="I136" s="43" t="s">
        <v>386</v>
      </c>
      <c r="J136" s="44">
        <v>0</v>
      </c>
      <c r="K136" s="44">
        <v>0</v>
      </c>
      <c r="L136" s="44">
        <v>0</v>
      </c>
      <c r="M136" s="44">
        <v>0</v>
      </c>
      <c r="N136" s="44">
        <v>0</v>
      </c>
      <c r="O136" s="44">
        <v>0</v>
      </c>
      <c r="P136" s="44">
        <v>0</v>
      </c>
      <c r="Q136" s="44">
        <v>0</v>
      </c>
      <c r="R136" s="44">
        <v>1</v>
      </c>
      <c r="S136" s="44">
        <v>0</v>
      </c>
      <c r="T136" s="44">
        <v>0</v>
      </c>
      <c r="U136" s="44">
        <v>0</v>
      </c>
      <c r="V136" s="44">
        <v>0</v>
      </c>
      <c r="W136" s="44">
        <v>1</v>
      </c>
    </row>
    <row r="137" spans="8:23" ht="14.1" customHeight="1" x14ac:dyDescent="0.3">
      <c r="H137" s="81" t="s">
        <v>387</v>
      </c>
      <c r="I137" s="43" t="s">
        <v>388</v>
      </c>
      <c r="J137" s="44">
        <v>0</v>
      </c>
      <c r="K137" s="44">
        <v>0</v>
      </c>
      <c r="L137" s="44">
        <v>0</v>
      </c>
      <c r="M137" s="44">
        <v>0</v>
      </c>
      <c r="N137" s="44">
        <v>0</v>
      </c>
      <c r="O137" s="44">
        <v>0</v>
      </c>
      <c r="P137" s="44">
        <v>0</v>
      </c>
      <c r="Q137" s="44">
        <v>0</v>
      </c>
      <c r="R137" s="44">
        <v>0</v>
      </c>
      <c r="S137" s="44">
        <v>3</v>
      </c>
      <c r="T137" s="44">
        <v>0</v>
      </c>
      <c r="U137" s="44">
        <v>0</v>
      </c>
      <c r="V137" s="44">
        <v>0</v>
      </c>
      <c r="W137" s="44">
        <v>3</v>
      </c>
    </row>
    <row r="138" spans="8:23" ht="14.1" customHeight="1" x14ac:dyDescent="0.3">
      <c r="H138" s="81" t="s">
        <v>387</v>
      </c>
      <c r="I138" s="43" t="s">
        <v>389</v>
      </c>
      <c r="J138" s="44">
        <v>0</v>
      </c>
      <c r="K138" s="44">
        <v>0</v>
      </c>
      <c r="L138" s="44">
        <v>0</v>
      </c>
      <c r="M138" s="44">
        <v>0</v>
      </c>
      <c r="N138" s="44">
        <v>0</v>
      </c>
      <c r="O138" s="44">
        <v>0</v>
      </c>
      <c r="P138" s="44">
        <v>0</v>
      </c>
      <c r="Q138" s="44">
        <v>0</v>
      </c>
      <c r="R138" s="44">
        <v>0</v>
      </c>
      <c r="S138" s="44">
        <v>1</v>
      </c>
      <c r="T138" s="44">
        <v>0</v>
      </c>
      <c r="U138" s="44">
        <v>0</v>
      </c>
      <c r="V138" s="44">
        <v>0</v>
      </c>
      <c r="W138" s="44">
        <v>1</v>
      </c>
    </row>
    <row r="139" spans="8:23" ht="14.1" customHeight="1" x14ac:dyDescent="0.3">
      <c r="H139" s="81" t="s">
        <v>390</v>
      </c>
      <c r="I139" s="43" t="s">
        <v>391</v>
      </c>
      <c r="J139" s="44">
        <v>2</v>
      </c>
      <c r="K139" s="44">
        <v>0</v>
      </c>
      <c r="L139" s="44">
        <v>0</v>
      </c>
      <c r="M139" s="44">
        <v>9</v>
      </c>
      <c r="N139" s="44">
        <v>23</v>
      </c>
      <c r="O139" s="44">
        <v>23</v>
      </c>
      <c r="P139" s="44">
        <v>2</v>
      </c>
      <c r="Q139" s="44">
        <v>3</v>
      </c>
      <c r="R139" s="44">
        <v>10</v>
      </c>
      <c r="S139" s="44">
        <v>11</v>
      </c>
      <c r="T139" s="44">
        <v>7</v>
      </c>
      <c r="U139" s="44">
        <v>9</v>
      </c>
      <c r="V139" s="44">
        <v>10</v>
      </c>
      <c r="W139" s="44">
        <v>109</v>
      </c>
    </row>
    <row r="140" spans="8:23" ht="14.1" customHeight="1" x14ac:dyDescent="0.3">
      <c r="H140" s="81" t="s">
        <v>392</v>
      </c>
      <c r="I140" s="43" t="s">
        <v>393</v>
      </c>
      <c r="J140" s="44">
        <v>0</v>
      </c>
      <c r="K140" s="44">
        <v>0</v>
      </c>
      <c r="L140" s="44">
        <v>0</v>
      </c>
      <c r="M140" s="44">
        <v>0</v>
      </c>
      <c r="N140" s="44">
        <v>0</v>
      </c>
      <c r="O140" s="44">
        <v>0</v>
      </c>
      <c r="P140" s="44">
        <v>0</v>
      </c>
      <c r="Q140" s="44">
        <v>0</v>
      </c>
      <c r="R140" s="44">
        <v>0</v>
      </c>
      <c r="S140" s="44">
        <v>1</v>
      </c>
      <c r="T140" s="44">
        <v>0</v>
      </c>
      <c r="U140" s="44">
        <v>0</v>
      </c>
      <c r="V140" s="44">
        <v>0</v>
      </c>
      <c r="W140" s="44">
        <v>1</v>
      </c>
    </row>
    <row r="141" spans="8:23" ht="14.1" customHeight="1" x14ac:dyDescent="0.3">
      <c r="H141" s="82" t="s">
        <v>394</v>
      </c>
      <c r="I141" s="83"/>
      <c r="J141" s="84">
        <v>76</v>
      </c>
      <c r="K141" s="84">
        <v>143</v>
      </c>
      <c r="L141" s="84">
        <v>54</v>
      </c>
      <c r="M141" s="84">
        <v>205</v>
      </c>
      <c r="N141" s="84">
        <v>304</v>
      </c>
      <c r="O141" s="84">
        <v>407</v>
      </c>
      <c r="P141" s="84">
        <v>43</v>
      </c>
      <c r="Q141" s="84">
        <v>42</v>
      </c>
      <c r="R141" s="84">
        <v>262</v>
      </c>
      <c r="S141" s="84">
        <v>211</v>
      </c>
      <c r="T141" s="84">
        <v>159</v>
      </c>
      <c r="U141" s="84">
        <v>169</v>
      </c>
      <c r="V141" s="84">
        <v>183</v>
      </c>
      <c r="W141" s="84">
        <v>2258</v>
      </c>
    </row>
  </sheetData>
  <mergeCells count="2">
    <mergeCell ref="H1:W3"/>
    <mergeCell ref="A1:F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J31"/>
  <sheetViews>
    <sheetView zoomScale="85" zoomScaleNormal="85" zoomScalePageLayoutView="125" workbookViewId="0">
      <selection activeCell="H3" sqref="H3"/>
    </sheetView>
  </sheetViews>
  <sheetFormatPr defaultColWidth="8.88671875" defaultRowHeight="13.8" x14ac:dyDescent="0.25"/>
  <cols>
    <col min="1" max="1" width="13.5546875" style="25" bestFit="1" customWidth="1"/>
    <col min="2" max="2" width="12.109375" style="25" bestFit="1" customWidth="1"/>
    <col min="3" max="3" width="7.88671875" style="25" bestFit="1" customWidth="1"/>
    <col min="4" max="4" width="8.33203125" style="25" bestFit="1" customWidth="1"/>
    <col min="5" max="5" width="10.44140625" style="25" bestFit="1" customWidth="1"/>
    <col min="6" max="6" width="12.5546875" style="25" bestFit="1" customWidth="1"/>
    <col min="7" max="243" width="8.88671875" style="25" customWidth="1"/>
    <col min="244" max="244" width="7.88671875" style="25" bestFit="1" customWidth="1"/>
    <col min="245" max="245" width="9.88671875" style="25" customWidth="1"/>
    <col min="246" max="246" width="12.44140625" style="25" customWidth="1"/>
    <col min="247" max="247" width="7.33203125" style="25" bestFit="1" customWidth="1"/>
    <col min="248" max="248" width="7" style="25" bestFit="1" customWidth="1"/>
    <col min="249" max="249" width="9.88671875" style="25" customWidth="1"/>
    <col min="250" max="250" width="11.44140625" style="25" customWidth="1"/>
    <col min="251" max="254" width="8.88671875" style="25" customWidth="1"/>
    <col min="255" max="255" width="16.109375" style="25" customWidth="1"/>
    <col min="256" max="256" width="9.33203125" style="25" bestFit="1" customWidth="1"/>
    <col min="257" max="257" width="10.6640625" style="25" customWidth="1"/>
    <col min="258" max="259" width="8.33203125" style="25" customWidth="1"/>
    <col min="260" max="499" width="8.88671875" style="25" customWidth="1"/>
    <col min="500" max="500" width="7.88671875" style="25" bestFit="1" customWidth="1"/>
    <col min="501" max="501" width="9.88671875" style="25" customWidth="1"/>
    <col min="502" max="502" width="12.44140625" style="25" customWidth="1"/>
    <col min="503" max="503" width="7.33203125" style="25" bestFit="1" customWidth="1"/>
    <col min="504" max="504" width="7" style="25" bestFit="1" customWidth="1"/>
    <col min="505" max="505" width="9.88671875" style="25" customWidth="1"/>
    <col min="506" max="506" width="11.44140625" style="25" customWidth="1"/>
    <col min="507" max="510" width="8.88671875" style="25" customWidth="1"/>
    <col min="511" max="511" width="16.109375" style="25" customWidth="1"/>
    <col min="512" max="512" width="9.33203125" style="25" bestFit="1" customWidth="1"/>
    <col min="513" max="513" width="10.6640625" style="25" customWidth="1"/>
    <col min="514" max="515" width="8.33203125" style="25" customWidth="1"/>
    <col min="516" max="755" width="8.88671875" style="25" customWidth="1"/>
    <col min="756" max="756" width="7.88671875" style="25" bestFit="1" customWidth="1"/>
    <col min="757" max="757" width="9.88671875" style="25" customWidth="1"/>
    <col min="758" max="758" width="12.44140625" style="25" customWidth="1"/>
    <col min="759" max="759" width="7.33203125" style="25" bestFit="1" customWidth="1"/>
    <col min="760" max="760" width="7" style="25" bestFit="1" customWidth="1"/>
    <col min="761" max="761" width="9.88671875" style="25" customWidth="1"/>
    <col min="762" max="762" width="11.44140625" style="25" customWidth="1"/>
    <col min="763" max="766" width="8.88671875" style="25" customWidth="1"/>
    <col min="767" max="767" width="16.109375" style="25" customWidth="1"/>
    <col min="768" max="768" width="9.33203125" style="25" bestFit="1" customWidth="1"/>
    <col min="769" max="769" width="10.6640625" style="25" customWidth="1"/>
    <col min="770" max="771" width="8.33203125" style="25" customWidth="1"/>
    <col min="772" max="1011" width="8.88671875" style="25" customWidth="1"/>
    <col min="1012" max="1012" width="7.88671875" style="25" bestFit="1" customWidth="1"/>
    <col min="1013" max="1013" width="9.88671875" style="25" customWidth="1"/>
    <col min="1014" max="1014" width="12.44140625" style="25" customWidth="1"/>
    <col min="1015" max="1015" width="7.33203125" style="25" bestFit="1" customWidth="1"/>
    <col min="1016" max="1016" width="7" style="25" bestFit="1" customWidth="1"/>
    <col min="1017" max="1017" width="9.88671875" style="25" customWidth="1"/>
    <col min="1018" max="1018" width="11.44140625" style="25" customWidth="1"/>
    <col min="1019" max="1022" width="8.88671875" style="25" customWidth="1"/>
    <col min="1023" max="1023" width="16.109375" style="25" customWidth="1"/>
    <col min="1024" max="1024" width="9.33203125" style="25" bestFit="1" customWidth="1"/>
    <col min="1025" max="1025" width="10.6640625" style="25" customWidth="1"/>
    <col min="1026" max="1027" width="8.33203125" style="25" customWidth="1"/>
    <col min="1028" max="1267" width="8.88671875" style="25" customWidth="1"/>
    <col min="1268" max="1268" width="7.88671875" style="25" bestFit="1" customWidth="1"/>
    <col min="1269" max="1269" width="9.88671875" style="25" customWidth="1"/>
    <col min="1270" max="1270" width="12.44140625" style="25" customWidth="1"/>
    <col min="1271" max="1271" width="7.33203125" style="25" bestFit="1" customWidth="1"/>
    <col min="1272" max="1272" width="7" style="25" bestFit="1" customWidth="1"/>
    <col min="1273" max="1273" width="9.88671875" style="25" customWidth="1"/>
    <col min="1274" max="1274" width="11.44140625" style="25" customWidth="1"/>
    <col min="1275" max="1278" width="8.88671875" style="25" customWidth="1"/>
    <col min="1279" max="1279" width="16.109375" style="25" customWidth="1"/>
    <col min="1280" max="1280" width="9.33203125" style="25" bestFit="1" customWidth="1"/>
    <col min="1281" max="1281" width="10.6640625" style="25" customWidth="1"/>
    <col min="1282" max="1283" width="8.33203125" style="25" customWidth="1"/>
    <col min="1284" max="1523" width="8.88671875" style="25" customWidth="1"/>
    <col min="1524" max="1524" width="7.88671875" style="25" bestFit="1" customWidth="1"/>
    <col min="1525" max="1525" width="9.88671875" style="25" customWidth="1"/>
    <col min="1526" max="1526" width="12.44140625" style="25" customWidth="1"/>
    <col min="1527" max="1527" width="7.33203125" style="25" bestFit="1" customWidth="1"/>
    <col min="1528" max="1528" width="7" style="25" bestFit="1" customWidth="1"/>
    <col min="1529" max="1529" width="9.88671875" style="25" customWidth="1"/>
    <col min="1530" max="1530" width="11.44140625" style="25" customWidth="1"/>
    <col min="1531" max="1534" width="8.88671875" style="25" customWidth="1"/>
    <col min="1535" max="1535" width="16.109375" style="25" customWidth="1"/>
    <col min="1536" max="1536" width="9.33203125" style="25" bestFit="1" customWidth="1"/>
    <col min="1537" max="1537" width="10.6640625" style="25" customWidth="1"/>
    <col min="1538" max="1539" width="8.33203125" style="25" customWidth="1"/>
    <col min="1540" max="1779" width="8.88671875" style="25" customWidth="1"/>
    <col min="1780" max="1780" width="7.88671875" style="25" bestFit="1" customWidth="1"/>
    <col min="1781" max="1781" width="9.88671875" style="25" customWidth="1"/>
    <col min="1782" max="1782" width="12.44140625" style="25" customWidth="1"/>
    <col min="1783" max="1783" width="7.33203125" style="25" bestFit="1" customWidth="1"/>
    <col min="1784" max="1784" width="7" style="25" bestFit="1" customWidth="1"/>
    <col min="1785" max="1785" width="9.88671875" style="25" customWidth="1"/>
    <col min="1786" max="1786" width="11.44140625" style="25" customWidth="1"/>
    <col min="1787" max="1790" width="8.88671875" style="25" customWidth="1"/>
    <col min="1791" max="1791" width="16.109375" style="25" customWidth="1"/>
    <col min="1792" max="1792" width="9.33203125" style="25" bestFit="1" customWidth="1"/>
    <col min="1793" max="1793" width="10.6640625" style="25" customWidth="1"/>
    <col min="1794" max="1795" width="8.33203125" style="25" customWidth="1"/>
    <col min="1796" max="2035" width="8.88671875" style="25" customWidth="1"/>
    <col min="2036" max="2036" width="7.88671875" style="25" bestFit="1" customWidth="1"/>
    <col min="2037" max="2037" width="9.88671875" style="25" customWidth="1"/>
    <col min="2038" max="2038" width="12.44140625" style="25" customWidth="1"/>
    <col min="2039" max="2039" width="7.33203125" style="25" bestFit="1" customWidth="1"/>
    <col min="2040" max="2040" width="7" style="25" bestFit="1" customWidth="1"/>
    <col min="2041" max="2041" width="9.88671875" style="25" customWidth="1"/>
    <col min="2042" max="2042" width="11.44140625" style="25" customWidth="1"/>
    <col min="2043" max="2046" width="8.88671875" style="25" customWidth="1"/>
    <col min="2047" max="2047" width="16.109375" style="25" customWidth="1"/>
    <col min="2048" max="2048" width="9.33203125" style="25" bestFit="1" customWidth="1"/>
    <col min="2049" max="2049" width="10.6640625" style="25" customWidth="1"/>
    <col min="2050" max="2051" width="8.33203125" style="25" customWidth="1"/>
    <col min="2052" max="2291" width="8.88671875" style="25" customWidth="1"/>
    <col min="2292" max="2292" width="7.88671875" style="25" bestFit="1" customWidth="1"/>
    <col min="2293" max="2293" width="9.88671875" style="25" customWidth="1"/>
    <col min="2294" max="2294" width="12.44140625" style="25" customWidth="1"/>
    <col min="2295" max="2295" width="7.33203125" style="25" bestFit="1" customWidth="1"/>
    <col min="2296" max="2296" width="7" style="25" bestFit="1" customWidth="1"/>
    <col min="2297" max="2297" width="9.88671875" style="25" customWidth="1"/>
    <col min="2298" max="2298" width="11.44140625" style="25" customWidth="1"/>
    <col min="2299" max="2302" width="8.88671875" style="25" customWidth="1"/>
    <col min="2303" max="2303" width="16.109375" style="25" customWidth="1"/>
    <col min="2304" max="2304" width="9.33203125" style="25" bestFit="1" customWidth="1"/>
    <col min="2305" max="2305" width="10.6640625" style="25" customWidth="1"/>
    <col min="2306" max="2307" width="8.33203125" style="25" customWidth="1"/>
    <col min="2308" max="2547" width="8.88671875" style="25" customWidth="1"/>
    <col min="2548" max="2548" width="7.88671875" style="25" bestFit="1" customWidth="1"/>
    <col min="2549" max="2549" width="9.88671875" style="25" customWidth="1"/>
    <col min="2550" max="2550" width="12.44140625" style="25" customWidth="1"/>
    <col min="2551" max="2551" width="7.33203125" style="25" bestFit="1" customWidth="1"/>
    <col min="2552" max="2552" width="7" style="25" bestFit="1" customWidth="1"/>
    <col min="2553" max="2553" width="9.88671875" style="25" customWidth="1"/>
    <col min="2554" max="2554" width="11.44140625" style="25" customWidth="1"/>
    <col min="2555" max="2558" width="8.88671875" style="25" customWidth="1"/>
    <col min="2559" max="2559" width="16.109375" style="25" customWidth="1"/>
    <col min="2560" max="2560" width="9.33203125" style="25" bestFit="1" customWidth="1"/>
    <col min="2561" max="2561" width="10.6640625" style="25" customWidth="1"/>
    <col min="2562" max="2563" width="8.33203125" style="25" customWidth="1"/>
    <col min="2564" max="2803" width="8.88671875" style="25" customWidth="1"/>
    <col min="2804" max="2804" width="7.88671875" style="25" bestFit="1" customWidth="1"/>
    <col min="2805" max="2805" width="9.88671875" style="25" customWidth="1"/>
    <col min="2806" max="2806" width="12.44140625" style="25" customWidth="1"/>
    <col min="2807" max="2807" width="7.33203125" style="25" bestFit="1" customWidth="1"/>
    <col min="2808" max="2808" width="7" style="25" bestFit="1" customWidth="1"/>
    <col min="2809" max="2809" width="9.88671875" style="25" customWidth="1"/>
    <col min="2810" max="2810" width="11.44140625" style="25" customWidth="1"/>
    <col min="2811" max="2814" width="8.88671875" style="25" customWidth="1"/>
    <col min="2815" max="2815" width="16.109375" style="25" customWidth="1"/>
    <col min="2816" max="2816" width="9.33203125" style="25" bestFit="1" customWidth="1"/>
    <col min="2817" max="2817" width="10.6640625" style="25" customWidth="1"/>
    <col min="2818" max="2819" width="8.33203125" style="25" customWidth="1"/>
    <col min="2820" max="3059" width="8.88671875" style="25" customWidth="1"/>
    <col min="3060" max="3060" width="7.88671875" style="25" bestFit="1" customWidth="1"/>
    <col min="3061" max="3061" width="9.88671875" style="25" customWidth="1"/>
    <col min="3062" max="3062" width="12.44140625" style="25" customWidth="1"/>
    <col min="3063" max="3063" width="7.33203125" style="25" bestFit="1" customWidth="1"/>
    <col min="3064" max="3064" width="7" style="25" bestFit="1" customWidth="1"/>
    <col min="3065" max="3065" width="9.88671875" style="25" customWidth="1"/>
    <col min="3066" max="3066" width="11.44140625" style="25" customWidth="1"/>
    <col min="3067" max="3070" width="8.88671875" style="25" customWidth="1"/>
    <col min="3071" max="3071" width="16.109375" style="25" customWidth="1"/>
    <col min="3072" max="3072" width="9.33203125" style="25" bestFit="1" customWidth="1"/>
    <col min="3073" max="3073" width="10.6640625" style="25" customWidth="1"/>
    <col min="3074" max="3075" width="8.33203125" style="25" customWidth="1"/>
    <col min="3076" max="3315" width="8.88671875" style="25" customWidth="1"/>
    <col min="3316" max="3316" width="7.88671875" style="25" bestFit="1" customWidth="1"/>
    <col min="3317" max="3317" width="9.88671875" style="25" customWidth="1"/>
    <col min="3318" max="3318" width="12.44140625" style="25" customWidth="1"/>
    <col min="3319" max="3319" width="7.33203125" style="25" bestFit="1" customWidth="1"/>
    <col min="3320" max="3320" width="7" style="25" bestFit="1" customWidth="1"/>
    <col min="3321" max="3321" width="9.88671875" style="25" customWidth="1"/>
    <col min="3322" max="3322" width="11.44140625" style="25" customWidth="1"/>
    <col min="3323" max="3326" width="8.88671875" style="25" customWidth="1"/>
    <col min="3327" max="3327" width="16.109375" style="25" customWidth="1"/>
    <col min="3328" max="3328" width="9.33203125" style="25" bestFit="1" customWidth="1"/>
    <col min="3329" max="3329" width="10.6640625" style="25" customWidth="1"/>
    <col min="3330" max="3331" width="8.33203125" style="25" customWidth="1"/>
    <col min="3332" max="3571" width="8.88671875" style="25" customWidth="1"/>
    <col min="3572" max="3572" width="7.88671875" style="25" bestFit="1" customWidth="1"/>
    <col min="3573" max="3573" width="9.88671875" style="25" customWidth="1"/>
    <col min="3574" max="3574" width="12.44140625" style="25" customWidth="1"/>
    <col min="3575" max="3575" width="7.33203125" style="25" bestFit="1" customWidth="1"/>
    <col min="3576" max="3576" width="7" style="25" bestFit="1" customWidth="1"/>
    <col min="3577" max="3577" width="9.88671875" style="25" customWidth="1"/>
    <col min="3578" max="3578" width="11.44140625" style="25" customWidth="1"/>
    <col min="3579" max="3582" width="8.88671875" style="25" customWidth="1"/>
    <col min="3583" max="3583" width="16.109375" style="25" customWidth="1"/>
    <col min="3584" max="3584" width="9.33203125" style="25" bestFit="1" customWidth="1"/>
    <col min="3585" max="3585" width="10.6640625" style="25" customWidth="1"/>
    <col min="3586" max="3587" width="8.33203125" style="25" customWidth="1"/>
    <col min="3588" max="3827" width="8.88671875" style="25" customWidth="1"/>
    <col min="3828" max="3828" width="7.88671875" style="25" bestFit="1" customWidth="1"/>
    <col min="3829" max="3829" width="9.88671875" style="25" customWidth="1"/>
    <col min="3830" max="3830" width="12.44140625" style="25" customWidth="1"/>
    <col min="3831" max="3831" width="7.33203125" style="25" bestFit="1" customWidth="1"/>
    <col min="3832" max="3832" width="7" style="25" bestFit="1" customWidth="1"/>
    <col min="3833" max="3833" width="9.88671875" style="25" customWidth="1"/>
    <col min="3834" max="3834" width="11.44140625" style="25" customWidth="1"/>
    <col min="3835" max="3838" width="8.88671875" style="25" customWidth="1"/>
    <col min="3839" max="3839" width="16.109375" style="25" customWidth="1"/>
    <col min="3840" max="3840" width="9.33203125" style="25" bestFit="1" customWidth="1"/>
    <col min="3841" max="3841" width="10.6640625" style="25" customWidth="1"/>
    <col min="3842" max="3843" width="8.33203125" style="25" customWidth="1"/>
    <col min="3844" max="4083" width="8.88671875" style="25" customWidth="1"/>
    <col min="4084" max="4084" width="7.88671875" style="25" bestFit="1" customWidth="1"/>
    <col min="4085" max="4085" width="9.88671875" style="25" customWidth="1"/>
    <col min="4086" max="4086" width="12.44140625" style="25" customWidth="1"/>
    <col min="4087" max="4087" width="7.33203125" style="25" bestFit="1" customWidth="1"/>
    <col min="4088" max="4088" width="7" style="25" bestFit="1" customWidth="1"/>
    <col min="4089" max="4089" width="9.88671875" style="25" customWidth="1"/>
    <col min="4090" max="4090" width="11.44140625" style="25" customWidth="1"/>
    <col min="4091" max="4094" width="8.88671875" style="25" customWidth="1"/>
    <col min="4095" max="4095" width="16.109375" style="25" customWidth="1"/>
    <col min="4096" max="4096" width="9.33203125" style="25" bestFit="1" customWidth="1"/>
    <col min="4097" max="4097" width="10.6640625" style="25" customWidth="1"/>
    <col min="4098" max="4099" width="8.33203125" style="25" customWidth="1"/>
    <col min="4100" max="4339" width="8.88671875" style="25" customWidth="1"/>
    <col min="4340" max="4340" width="7.88671875" style="25" bestFit="1" customWidth="1"/>
    <col min="4341" max="4341" width="9.88671875" style="25" customWidth="1"/>
    <col min="4342" max="4342" width="12.44140625" style="25" customWidth="1"/>
    <col min="4343" max="4343" width="7.33203125" style="25" bestFit="1" customWidth="1"/>
    <col min="4344" max="4344" width="7" style="25" bestFit="1" customWidth="1"/>
    <col min="4345" max="4345" width="9.88671875" style="25" customWidth="1"/>
    <col min="4346" max="4346" width="11.44140625" style="25" customWidth="1"/>
    <col min="4347" max="4350" width="8.88671875" style="25" customWidth="1"/>
    <col min="4351" max="4351" width="16.109375" style="25" customWidth="1"/>
    <col min="4352" max="4352" width="9.33203125" style="25" bestFit="1" customWidth="1"/>
    <col min="4353" max="4353" width="10.6640625" style="25" customWidth="1"/>
    <col min="4354" max="4355" width="8.33203125" style="25" customWidth="1"/>
    <col min="4356" max="4595" width="8.88671875" style="25" customWidth="1"/>
    <col min="4596" max="4596" width="7.88671875" style="25" bestFit="1" customWidth="1"/>
    <col min="4597" max="4597" width="9.88671875" style="25" customWidth="1"/>
    <col min="4598" max="4598" width="12.44140625" style="25" customWidth="1"/>
    <col min="4599" max="4599" width="7.33203125" style="25" bestFit="1" customWidth="1"/>
    <col min="4600" max="4600" width="7" style="25" bestFit="1" customWidth="1"/>
    <col min="4601" max="4601" width="9.88671875" style="25" customWidth="1"/>
    <col min="4602" max="4602" width="11.44140625" style="25" customWidth="1"/>
    <col min="4603" max="4606" width="8.88671875" style="25" customWidth="1"/>
    <col min="4607" max="4607" width="16.109375" style="25" customWidth="1"/>
    <col min="4608" max="4608" width="9.33203125" style="25" bestFit="1" customWidth="1"/>
    <col min="4609" max="4609" width="10.6640625" style="25" customWidth="1"/>
    <col min="4610" max="4611" width="8.33203125" style="25" customWidth="1"/>
    <col min="4612" max="4851" width="8.88671875" style="25" customWidth="1"/>
    <col min="4852" max="4852" width="7.88671875" style="25" bestFit="1" customWidth="1"/>
    <col min="4853" max="4853" width="9.88671875" style="25" customWidth="1"/>
    <col min="4854" max="4854" width="12.44140625" style="25" customWidth="1"/>
    <col min="4855" max="4855" width="7.33203125" style="25" bestFit="1" customWidth="1"/>
    <col min="4856" max="4856" width="7" style="25" bestFit="1" customWidth="1"/>
    <col min="4857" max="4857" width="9.88671875" style="25" customWidth="1"/>
    <col min="4858" max="4858" width="11.44140625" style="25" customWidth="1"/>
    <col min="4859" max="4862" width="8.88671875" style="25" customWidth="1"/>
    <col min="4863" max="4863" width="16.109375" style="25" customWidth="1"/>
    <col min="4864" max="4864" width="9.33203125" style="25" bestFit="1" customWidth="1"/>
    <col min="4865" max="4865" width="10.6640625" style="25" customWidth="1"/>
    <col min="4866" max="4867" width="8.33203125" style="25" customWidth="1"/>
    <col min="4868" max="5107" width="8.88671875" style="25" customWidth="1"/>
    <col min="5108" max="5108" width="7.88671875" style="25" bestFit="1" customWidth="1"/>
    <col min="5109" max="5109" width="9.88671875" style="25" customWidth="1"/>
    <col min="5110" max="5110" width="12.44140625" style="25" customWidth="1"/>
    <col min="5111" max="5111" width="7.33203125" style="25" bestFit="1" customWidth="1"/>
    <col min="5112" max="5112" width="7" style="25" bestFit="1" customWidth="1"/>
    <col min="5113" max="5113" width="9.88671875" style="25" customWidth="1"/>
    <col min="5114" max="5114" width="11.44140625" style="25" customWidth="1"/>
    <col min="5115" max="5118" width="8.88671875" style="25" customWidth="1"/>
    <col min="5119" max="5119" width="16.109375" style="25" customWidth="1"/>
    <col min="5120" max="5120" width="9.33203125" style="25" bestFit="1" customWidth="1"/>
    <col min="5121" max="5121" width="10.6640625" style="25" customWidth="1"/>
    <col min="5122" max="5123" width="8.33203125" style="25" customWidth="1"/>
    <col min="5124" max="5363" width="8.88671875" style="25" customWidth="1"/>
    <col min="5364" max="5364" width="7.88671875" style="25" bestFit="1" customWidth="1"/>
    <col min="5365" max="5365" width="9.88671875" style="25" customWidth="1"/>
    <col min="5366" max="5366" width="12.44140625" style="25" customWidth="1"/>
    <col min="5367" max="5367" width="7.33203125" style="25" bestFit="1" customWidth="1"/>
    <col min="5368" max="5368" width="7" style="25" bestFit="1" customWidth="1"/>
    <col min="5369" max="5369" width="9.88671875" style="25" customWidth="1"/>
    <col min="5370" max="5370" width="11.44140625" style="25" customWidth="1"/>
    <col min="5371" max="5374" width="8.88671875" style="25" customWidth="1"/>
    <col min="5375" max="5375" width="16.109375" style="25" customWidth="1"/>
    <col min="5376" max="5376" width="9.33203125" style="25" bestFit="1" customWidth="1"/>
    <col min="5377" max="5377" width="10.6640625" style="25" customWidth="1"/>
    <col min="5378" max="5379" width="8.33203125" style="25" customWidth="1"/>
    <col min="5380" max="5619" width="8.88671875" style="25" customWidth="1"/>
    <col min="5620" max="5620" width="7.88671875" style="25" bestFit="1" customWidth="1"/>
    <col min="5621" max="5621" width="9.88671875" style="25" customWidth="1"/>
    <col min="5622" max="5622" width="12.44140625" style="25" customWidth="1"/>
    <col min="5623" max="5623" width="7.33203125" style="25" bestFit="1" customWidth="1"/>
    <col min="5624" max="5624" width="7" style="25" bestFit="1" customWidth="1"/>
    <col min="5625" max="5625" width="9.88671875" style="25" customWidth="1"/>
    <col min="5626" max="5626" width="11.44140625" style="25" customWidth="1"/>
    <col min="5627" max="5630" width="8.88671875" style="25" customWidth="1"/>
    <col min="5631" max="5631" width="16.109375" style="25" customWidth="1"/>
    <col min="5632" max="5632" width="9.33203125" style="25" bestFit="1" customWidth="1"/>
    <col min="5633" max="5633" width="10.6640625" style="25" customWidth="1"/>
    <col min="5634" max="5635" width="8.33203125" style="25" customWidth="1"/>
    <col min="5636" max="5875" width="8.88671875" style="25" customWidth="1"/>
    <col min="5876" max="5876" width="7.88671875" style="25" bestFit="1" customWidth="1"/>
    <col min="5877" max="5877" width="9.88671875" style="25" customWidth="1"/>
    <col min="5878" max="5878" width="12.44140625" style="25" customWidth="1"/>
    <col min="5879" max="5879" width="7.33203125" style="25" bestFit="1" customWidth="1"/>
    <col min="5880" max="5880" width="7" style="25" bestFit="1" customWidth="1"/>
    <col min="5881" max="5881" width="9.88671875" style="25" customWidth="1"/>
    <col min="5882" max="5882" width="11.44140625" style="25" customWidth="1"/>
    <col min="5883" max="5886" width="8.88671875" style="25" customWidth="1"/>
    <col min="5887" max="5887" width="16.109375" style="25" customWidth="1"/>
    <col min="5888" max="5888" width="9.33203125" style="25" bestFit="1" customWidth="1"/>
    <col min="5889" max="5889" width="10.6640625" style="25" customWidth="1"/>
    <col min="5890" max="5891" width="8.33203125" style="25" customWidth="1"/>
    <col min="5892" max="6131" width="8.88671875" style="25" customWidth="1"/>
    <col min="6132" max="6132" width="7.88671875" style="25" bestFit="1" customWidth="1"/>
    <col min="6133" max="6133" width="9.88671875" style="25" customWidth="1"/>
    <col min="6134" max="6134" width="12.44140625" style="25" customWidth="1"/>
    <col min="6135" max="6135" width="7.33203125" style="25" bestFit="1" customWidth="1"/>
    <col min="6136" max="6136" width="7" style="25" bestFit="1" customWidth="1"/>
    <col min="6137" max="6137" width="9.88671875" style="25" customWidth="1"/>
    <col min="6138" max="6138" width="11.44140625" style="25" customWidth="1"/>
    <col min="6139" max="6142" width="8.88671875" style="25" customWidth="1"/>
    <col min="6143" max="6143" width="16.109375" style="25" customWidth="1"/>
    <col min="6144" max="6144" width="9.33203125" style="25" bestFit="1" customWidth="1"/>
    <col min="6145" max="6145" width="10.6640625" style="25" customWidth="1"/>
    <col min="6146" max="6147" width="8.33203125" style="25" customWidth="1"/>
    <col min="6148" max="6387" width="8.88671875" style="25" customWidth="1"/>
    <col min="6388" max="6388" width="7.88671875" style="25" bestFit="1" customWidth="1"/>
    <col min="6389" max="6389" width="9.88671875" style="25" customWidth="1"/>
    <col min="6390" max="6390" width="12.44140625" style="25" customWidth="1"/>
    <col min="6391" max="6391" width="7.33203125" style="25" bestFit="1" customWidth="1"/>
    <col min="6392" max="6392" width="7" style="25" bestFit="1" customWidth="1"/>
    <col min="6393" max="6393" width="9.88671875" style="25" customWidth="1"/>
    <col min="6394" max="6394" width="11.44140625" style="25" customWidth="1"/>
    <col min="6395" max="6398" width="8.88671875" style="25" customWidth="1"/>
    <col min="6399" max="6399" width="16.109375" style="25" customWidth="1"/>
    <col min="6400" max="6400" width="9.33203125" style="25" bestFit="1" customWidth="1"/>
    <col min="6401" max="6401" width="10.6640625" style="25" customWidth="1"/>
    <col min="6402" max="6403" width="8.33203125" style="25" customWidth="1"/>
    <col min="6404" max="6643" width="8.88671875" style="25" customWidth="1"/>
    <col min="6644" max="6644" width="7.88671875" style="25" bestFit="1" customWidth="1"/>
    <col min="6645" max="6645" width="9.88671875" style="25" customWidth="1"/>
    <col min="6646" max="6646" width="12.44140625" style="25" customWidth="1"/>
    <col min="6647" max="6647" width="7.33203125" style="25" bestFit="1" customWidth="1"/>
    <col min="6648" max="6648" width="7" style="25" bestFit="1" customWidth="1"/>
    <col min="6649" max="6649" width="9.88671875" style="25" customWidth="1"/>
    <col min="6650" max="6650" width="11.44140625" style="25" customWidth="1"/>
    <col min="6651" max="6654" width="8.88671875" style="25" customWidth="1"/>
    <col min="6655" max="6655" width="16.109375" style="25" customWidth="1"/>
    <col min="6656" max="6656" width="9.33203125" style="25" bestFit="1" customWidth="1"/>
    <col min="6657" max="6657" width="10.6640625" style="25" customWidth="1"/>
    <col min="6658" max="6659" width="8.33203125" style="25" customWidth="1"/>
    <col min="6660" max="6899" width="8.88671875" style="25" customWidth="1"/>
    <col min="6900" max="6900" width="7.88671875" style="25" bestFit="1" customWidth="1"/>
    <col min="6901" max="6901" width="9.88671875" style="25" customWidth="1"/>
    <col min="6902" max="6902" width="12.44140625" style="25" customWidth="1"/>
    <col min="6903" max="6903" width="7.33203125" style="25" bestFit="1" customWidth="1"/>
    <col min="6904" max="6904" width="7" style="25" bestFit="1" customWidth="1"/>
    <col min="6905" max="6905" width="9.88671875" style="25" customWidth="1"/>
    <col min="6906" max="6906" width="11.44140625" style="25" customWidth="1"/>
    <col min="6907" max="6910" width="8.88671875" style="25" customWidth="1"/>
    <col min="6911" max="6911" width="16.109375" style="25" customWidth="1"/>
    <col min="6912" max="6912" width="9.33203125" style="25" bestFit="1" customWidth="1"/>
    <col min="6913" max="6913" width="10.6640625" style="25" customWidth="1"/>
    <col min="6914" max="6915" width="8.33203125" style="25" customWidth="1"/>
    <col min="6916" max="7155" width="8.88671875" style="25" customWidth="1"/>
    <col min="7156" max="7156" width="7.88671875" style="25" bestFit="1" customWidth="1"/>
    <col min="7157" max="7157" width="9.88671875" style="25" customWidth="1"/>
    <col min="7158" max="7158" width="12.44140625" style="25" customWidth="1"/>
    <col min="7159" max="7159" width="7.33203125" style="25" bestFit="1" customWidth="1"/>
    <col min="7160" max="7160" width="7" style="25" bestFit="1" customWidth="1"/>
    <col min="7161" max="7161" width="9.88671875" style="25" customWidth="1"/>
    <col min="7162" max="7162" width="11.44140625" style="25" customWidth="1"/>
    <col min="7163" max="7166" width="8.88671875" style="25" customWidth="1"/>
    <col min="7167" max="7167" width="16.109375" style="25" customWidth="1"/>
    <col min="7168" max="7168" width="9.33203125" style="25" bestFit="1" customWidth="1"/>
    <col min="7169" max="7169" width="10.6640625" style="25" customWidth="1"/>
    <col min="7170" max="7171" width="8.33203125" style="25" customWidth="1"/>
    <col min="7172" max="7411" width="8.88671875" style="25" customWidth="1"/>
    <col min="7412" max="7412" width="7.88671875" style="25" bestFit="1" customWidth="1"/>
    <col min="7413" max="7413" width="9.88671875" style="25" customWidth="1"/>
    <col min="7414" max="7414" width="12.44140625" style="25" customWidth="1"/>
    <col min="7415" max="7415" width="7.33203125" style="25" bestFit="1" customWidth="1"/>
    <col min="7416" max="7416" width="7" style="25" bestFit="1" customWidth="1"/>
    <col min="7417" max="7417" width="9.88671875" style="25" customWidth="1"/>
    <col min="7418" max="7418" width="11.44140625" style="25" customWidth="1"/>
    <col min="7419" max="7422" width="8.88671875" style="25" customWidth="1"/>
    <col min="7423" max="7423" width="16.109375" style="25" customWidth="1"/>
    <col min="7424" max="7424" width="9.33203125" style="25" bestFit="1" customWidth="1"/>
    <col min="7425" max="7425" width="10.6640625" style="25" customWidth="1"/>
    <col min="7426" max="7427" width="8.33203125" style="25" customWidth="1"/>
    <col min="7428" max="7667" width="8.88671875" style="25" customWidth="1"/>
    <col min="7668" max="7668" width="7.88671875" style="25" bestFit="1" customWidth="1"/>
    <col min="7669" max="7669" width="9.88671875" style="25" customWidth="1"/>
    <col min="7670" max="7670" width="12.44140625" style="25" customWidth="1"/>
    <col min="7671" max="7671" width="7.33203125" style="25" bestFit="1" customWidth="1"/>
    <col min="7672" max="7672" width="7" style="25" bestFit="1" customWidth="1"/>
    <col min="7673" max="7673" width="9.88671875" style="25" customWidth="1"/>
    <col min="7674" max="7674" width="11.44140625" style="25" customWidth="1"/>
    <col min="7675" max="7678" width="8.88671875" style="25" customWidth="1"/>
    <col min="7679" max="7679" width="16.109375" style="25" customWidth="1"/>
    <col min="7680" max="7680" width="9.33203125" style="25" bestFit="1" customWidth="1"/>
    <col min="7681" max="7681" width="10.6640625" style="25" customWidth="1"/>
    <col min="7682" max="7683" width="8.33203125" style="25" customWidth="1"/>
    <col min="7684" max="7923" width="8.88671875" style="25" customWidth="1"/>
    <col min="7924" max="7924" width="7.88671875" style="25" bestFit="1" customWidth="1"/>
    <col min="7925" max="7925" width="9.88671875" style="25" customWidth="1"/>
    <col min="7926" max="7926" width="12.44140625" style="25" customWidth="1"/>
    <col min="7927" max="7927" width="7.33203125" style="25" bestFit="1" customWidth="1"/>
    <col min="7928" max="7928" width="7" style="25" bestFit="1" customWidth="1"/>
    <col min="7929" max="7929" width="9.88671875" style="25" customWidth="1"/>
    <col min="7930" max="7930" width="11.44140625" style="25" customWidth="1"/>
    <col min="7931" max="7934" width="8.88671875" style="25" customWidth="1"/>
    <col min="7935" max="7935" width="16.109375" style="25" customWidth="1"/>
    <col min="7936" max="7936" width="9.33203125" style="25" bestFit="1" customWidth="1"/>
    <col min="7937" max="7937" width="10.6640625" style="25" customWidth="1"/>
    <col min="7938" max="7939" width="8.33203125" style="25" customWidth="1"/>
    <col min="7940" max="8179" width="8.88671875" style="25" customWidth="1"/>
    <col min="8180" max="8180" width="7.88671875" style="25" bestFit="1" customWidth="1"/>
    <col min="8181" max="8181" width="9.88671875" style="25" customWidth="1"/>
    <col min="8182" max="8182" width="12.44140625" style="25" customWidth="1"/>
    <col min="8183" max="8183" width="7.33203125" style="25" bestFit="1" customWidth="1"/>
    <col min="8184" max="8184" width="7" style="25" bestFit="1" customWidth="1"/>
    <col min="8185" max="8185" width="9.88671875" style="25" customWidth="1"/>
    <col min="8186" max="8186" width="11.44140625" style="25" customWidth="1"/>
    <col min="8187" max="8190" width="8.88671875" style="25" customWidth="1"/>
    <col min="8191" max="8191" width="16.109375" style="25" customWidth="1"/>
    <col min="8192" max="8192" width="9.33203125" style="25" bestFit="1" customWidth="1"/>
    <col min="8193" max="8193" width="10.6640625" style="25" customWidth="1"/>
    <col min="8194" max="8195" width="8.33203125" style="25" customWidth="1"/>
    <col min="8196" max="8435" width="8.88671875" style="25" customWidth="1"/>
    <col min="8436" max="8436" width="7.88671875" style="25" bestFit="1" customWidth="1"/>
    <col min="8437" max="8437" width="9.88671875" style="25" customWidth="1"/>
    <col min="8438" max="8438" width="12.44140625" style="25" customWidth="1"/>
    <col min="8439" max="8439" width="7.33203125" style="25" bestFit="1" customWidth="1"/>
    <col min="8440" max="8440" width="7" style="25" bestFit="1" customWidth="1"/>
    <col min="8441" max="8441" width="9.88671875" style="25" customWidth="1"/>
    <col min="8442" max="8442" width="11.44140625" style="25" customWidth="1"/>
    <col min="8443" max="8446" width="8.88671875" style="25" customWidth="1"/>
    <col min="8447" max="8447" width="16.109375" style="25" customWidth="1"/>
    <col min="8448" max="8448" width="9.33203125" style="25" bestFit="1" customWidth="1"/>
    <col min="8449" max="8449" width="10.6640625" style="25" customWidth="1"/>
    <col min="8450" max="8451" width="8.33203125" style="25" customWidth="1"/>
    <col min="8452" max="8691" width="8.88671875" style="25" customWidth="1"/>
    <col min="8692" max="8692" width="7.88671875" style="25" bestFit="1" customWidth="1"/>
    <col min="8693" max="8693" width="9.88671875" style="25" customWidth="1"/>
    <col min="8694" max="8694" width="12.44140625" style="25" customWidth="1"/>
    <col min="8695" max="8695" width="7.33203125" style="25" bestFit="1" customWidth="1"/>
    <col min="8696" max="8696" width="7" style="25" bestFit="1" customWidth="1"/>
    <col min="8697" max="8697" width="9.88671875" style="25" customWidth="1"/>
    <col min="8698" max="8698" width="11.44140625" style="25" customWidth="1"/>
    <col min="8699" max="8702" width="8.88671875" style="25" customWidth="1"/>
    <col min="8703" max="8703" width="16.109375" style="25" customWidth="1"/>
    <col min="8704" max="8704" width="9.33203125" style="25" bestFit="1" customWidth="1"/>
    <col min="8705" max="8705" width="10.6640625" style="25" customWidth="1"/>
    <col min="8706" max="8707" width="8.33203125" style="25" customWidth="1"/>
    <col min="8708" max="8947" width="8.88671875" style="25" customWidth="1"/>
    <col min="8948" max="8948" width="7.88671875" style="25" bestFit="1" customWidth="1"/>
    <col min="8949" max="8949" width="9.88671875" style="25" customWidth="1"/>
    <col min="8950" max="8950" width="12.44140625" style="25" customWidth="1"/>
    <col min="8951" max="8951" width="7.33203125" style="25" bestFit="1" customWidth="1"/>
    <col min="8952" max="8952" width="7" style="25" bestFit="1" customWidth="1"/>
    <col min="8953" max="8953" width="9.88671875" style="25" customWidth="1"/>
    <col min="8954" max="8954" width="11.44140625" style="25" customWidth="1"/>
    <col min="8955" max="8958" width="8.88671875" style="25" customWidth="1"/>
    <col min="8959" max="8959" width="16.109375" style="25" customWidth="1"/>
    <col min="8960" max="8960" width="9.33203125" style="25" bestFit="1" customWidth="1"/>
    <col min="8961" max="8961" width="10.6640625" style="25" customWidth="1"/>
    <col min="8962" max="8963" width="8.33203125" style="25" customWidth="1"/>
    <col min="8964" max="9203" width="8.88671875" style="25" customWidth="1"/>
    <col min="9204" max="9204" width="7.88671875" style="25" bestFit="1" customWidth="1"/>
    <col min="9205" max="9205" width="9.88671875" style="25" customWidth="1"/>
    <col min="9206" max="9206" width="12.44140625" style="25" customWidth="1"/>
    <col min="9207" max="9207" width="7.33203125" style="25" bestFit="1" customWidth="1"/>
    <col min="9208" max="9208" width="7" style="25" bestFit="1" customWidth="1"/>
    <col min="9209" max="9209" width="9.88671875" style="25" customWidth="1"/>
    <col min="9210" max="9210" width="11.44140625" style="25" customWidth="1"/>
    <col min="9211" max="9214" width="8.88671875" style="25" customWidth="1"/>
    <col min="9215" max="9215" width="16.109375" style="25" customWidth="1"/>
    <col min="9216" max="9216" width="9.33203125" style="25" bestFit="1" customWidth="1"/>
    <col min="9217" max="9217" width="10.6640625" style="25" customWidth="1"/>
    <col min="9218" max="9219" width="8.33203125" style="25" customWidth="1"/>
    <col min="9220" max="9459" width="8.88671875" style="25" customWidth="1"/>
    <col min="9460" max="9460" width="7.88671875" style="25" bestFit="1" customWidth="1"/>
    <col min="9461" max="9461" width="9.88671875" style="25" customWidth="1"/>
    <col min="9462" max="9462" width="12.44140625" style="25" customWidth="1"/>
    <col min="9463" max="9463" width="7.33203125" style="25" bestFit="1" customWidth="1"/>
    <col min="9464" max="9464" width="7" style="25" bestFit="1" customWidth="1"/>
    <col min="9465" max="9465" width="9.88671875" style="25" customWidth="1"/>
    <col min="9466" max="9466" width="11.44140625" style="25" customWidth="1"/>
    <col min="9467" max="9470" width="8.88671875" style="25" customWidth="1"/>
    <col min="9471" max="9471" width="16.109375" style="25" customWidth="1"/>
    <col min="9472" max="9472" width="9.33203125" style="25" bestFit="1" customWidth="1"/>
    <col min="9473" max="9473" width="10.6640625" style="25" customWidth="1"/>
    <col min="9474" max="9475" width="8.33203125" style="25" customWidth="1"/>
    <col min="9476" max="9715" width="8.88671875" style="25" customWidth="1"/>
    <col min="9716" max="9716" width="7.88671875" style="25" bestFit="1" customWidth="1"/>
    <col min="9717" max="9717" width="9.88671875" style="25" customWidth="1"/>
    <col min="9718" max="9718" width="12.44140625" style="25" customWidth="1"/>
    <col min="9719" max="9719" width="7.33203125" style="25" bestFit="1" customWidth="1"/>
    <col min="9720" max="9720" width="7" style="25" bestFit="1" customWidth="1"/>
    <col min="9721" max="9721" width="9.88671875" style="25" customWidth="1"/>
    <col min="9722" max="9722" width="11.44140625" style="25" customWidth="1"/>
    <col min="9723" max="9726" width="8.88671875" style="25" customWidth="1"/>
    <col min="9727" max="9727" width="16.109375" style="25" customWidth="1"/>
    <col min="9728" max="9728" width="9.33203125" style="25" bestFit="1" customWidth="1"/>
    <col min="9729" max="9729" width="10.6640625" style="25" customWidth="1"/>
    <col min="9730" max="9731" width="8.33203125" style="25" customWidth="1"/>
    <col min="9732" max="9971" width="8.88671875" style="25" customWidth="1"/>
    <col min="9972" max="9972" width="7.88671875" style="25" bestFit="1" customWidth="1"/>
    <col min="9973" max="9973" width="9.88671875" style="25" customWidth="1"/>
    <col min="9974" max="9974" width="12.44140625" style="25" customWidth="1"/>
    <col min="9975" max="9975" width="7.33203125" style="25" bestFit="1" customWidth="1"/>
    <col min="9976" max="9976" width="7" style="25" bestFit="1" customWidth="1"/>
    <col min="9977" max="9977" width="9.88671875" style="25" customWidth="1"/>
    <col min="9978" max="9978" width="11.44140625" style="25" customWidth="1"/>
    <col min="9979" max="9982" width="8.88671875" style="25" customWidth="1"/>
    <col min="9983" max="9983" width="16.109375" style="25" customWidth="1"/>
    <col min="9984" max="9984" width="9.33203125" style="25" bestFit="1" customWidth="1"/>
    <col min="9985" max="9985" width="10.6640625" style="25" customWidth="1"/>
    <col min="9986" max="9987" width="8.33203125" style="25" customWidth="1"/>
    <col min="9988" max="10227" width="8.88671875" style="25" customWidth="1"/>
    <col min="10228" max="10228" width="7.88671875" style="25" bestFit="1" customWidth="1"/>
    <col min="10229" max="10229" width="9.88671875" style="25" customWidth="1"/>
    <col min="10230" max="10230" width="12.44140625" style="25" customWidth="1"/>
    <col min="10231" max="10231" width="7.33203125" style="25" bestFit="1" customWidth="1"/>
    <col min="10232" max="10232" width="7" style="25" bestFit="1" customWidth="1"/>
    <col min="10233" max="10233" width="9.88671875" style="25" customWidth="1"/>
    <col min="10234" max="10234" width="11.44140625" style="25" customWidth="1"/>
    <col min="10235" max="10238" width="8.88671875" style="25" customWidth="1"/>
    <col min="10239" max="10239" width="16.109375" style="25" customWidth="1"/>
    <col min="10240" max="10240" width="9.33203125" style="25" bestFit="1" customWidth="1"/>
    <col min="10241" max="10241" width="10.6640625" style="25" customWidth="1"/>
    <col min="10242" max="10243" width="8.33203125" style="25" customWidth="1"/>
    <col min="10244" max="10483" width="8.88671875" style="25" customWidth="1"/>
    <col min="10484" max="10484" width="7.88671875" style="25" bestFit="1" customWidth="1"/>
    <col min="10485" max="10485" width="9.88671875" style="25" customWidth="1"/>
    <col min="10486" max="10486" width="12.44140625" style="25" customWidth="1"/>
    <col min="10487" max="10487" width="7.33203125" style="25" bestFit="1" customWidth="1"/>
    <col min="10488" max="10488" width="7" style="25" bestFit="1" customWidth="1"/>
    <col min="10489" max="10489" width="9.88671875" style="25" customWidth="1"/>
    <col min="10490" max="10490" width="11.44140625" style="25" customWidth="1"/>
    <col min="10491" max="10494" width="8.88671875" style="25" customWidth="1"/>
    <col min="10495" max="10495" width="16.109375" style="25" customWidth="1"/>
    <col min="10496" max="10496" width="9.33203125" style="25" bestFit="1" customWidth="1"/>
    <col min="10497" max="10497" width="10.6640625" style="25" customWidth="1"/>
    <col min="10498" max="10499" width="8.33203125" style="25" customWidth="1"/>
    <col min="10500" max="10739" width="8.88671875" style="25" customWidth="1"/>
    <col min="10740" max="10740" width="7.88671875" style="25" bestFit="1" customWidth="1"/>
    <col min="10741" max="10741" width="9.88671875" style="25" customWidth="1"/>
    <col min="10742" max="10742" width="12.44140625" style="25" customWidth="1"/>
    <col min="10743" max="10743" width="7.33203125" style="25" bestFit="1" customWidth="1"/>
    <col min="10744" max="10744" width="7" style="25" bestFit="1" customWidth="1"/>
    <col min="10745" max="10745" width="9.88671875" style="25" customWidth="1"/>
    <col min="10746" max="10746" width="11.44140625" style="25" customWidth="1"/>
    <col min="10747" max="10750" width="8.88671875" style="25" customWidth="1"/>
    <col min="10751" max="10751" width="16.109375" style="25" customWidth="1"/>
    <col min="10752" max="10752" width="9.33203125" style="25" bestFit="1" customWidth="1"/>
    <col min="10753" max="10753" width="10.6640625" style="25" customWidth="1"/>
    <col min="10754" max="10755" width="8.33203125" style="25" customWidth="1"/>
    <col min="10756" max="10995" width="8.88671875" style="25" customWidth="1"/>
    <col min="10996" max="10996" width="7.88671875" style="25" bestFit="1" customWidth="1"/>
    <col min="10997" max="10997" width="9.88671875" style="25" customWidth="1"/>
    <col min="10998" max="10998" width="12.44140625" style="25" customWidth="1"/>
    <col min="10999" max="10999" width="7.33203125" style="25" bestFit="1" customWidth="1"/>
    <col min="11000" max="11000" width="7" style="25" bestFit="1" customWidth="1"/>
    <col min="11001" max="11001" width="9.88671875" style="25" customWidth="1"/>
    <col min="11002" max="11002" width="11.44140625" style="25" customWidth="1"/>
    <col min="11003" max="11006" width="8.88671875" style="25" customWidth="1"/>
    <col min="11007" max="11007" width="16.109375" style="25" customWidth="1"/>
    <col min="11008" max="11008" width="9.33203125" style="25" bestFit="1" customWidth="1"/>
    <col min="11009" max="11009" width="10.6640625" style="25" customWidth="1"/>
    <col min="11010" max="11011" width="8.33203125" style="25" customWidth="1"/>
    <col min="11012" max="11251" width="8.88671875" style="25" customWidth="1"/>
    <col min="11252" max="11252" width="7.88671875" style="25" bestFit="1" customWidth="1"/>
    <col min="11253" max="11253" width="9.88671875" style="25" customWidth="1"/>
    <col min="11254" max="11254" width="12.44140625" style="25" customWidth="1"/>
    <col min="11255" max="11255" width="7.33203125" style="25" bestFit="1" customWidth="1"/>
    <col min="11256" max="11256" width="7" style="25" bestFit="1" customWidth="1"/>
    <col min="11257" max="11257" width="9.88671875" style="25" customWidth="1"/>
    <col min="11258" max="11258" width="11.44140625" style="25" customWidth="1"/>
    <col min="11259" max="11262" width="8.88671875" style="25" customWidth="1"/>
    <col min="11263" max="11263" width="16.109375" style="25" customWidth="1"/>
    <col min="11264" max="11264" width="9.33203125" style="25" bestFit="1" customWidth="1"/>
    <col min="11265" max="11265" width="10.6640625" style="25" customWidth="1"/>
    <col min="11266" max="11267" width="8.33203125" style="25" customWidth="1"/>
    <col min="11268" max="11507" width="8.88671875" style="25" customWidth="1"/>
    <col min="11508" max="11508" width="7.88671875" style="25" bestFit="1" customWidth="1"/>
    <col min="11509" max="11509" width="9.88671875" style="25" customWidth="1"/>
    <col min="11510" max="11510" width="12.44140625" style="25" customWidth="1"/>
    <col min="11511" max="11511" width="7.33203125" style="25" bestFit="1" customWidth="1"/>
    <col min="11512" max="11512" width="7" style="25" bestFit="1" customWidth="1"/>
    <col min="11513" max="11513" width="9.88671875" style="25" customWidth="1"/>
    <col min="11514" max="11514" width="11.44140625" style="25" customWidth="1"/>
    <col min="11515" max="11518" width="8.88671875" style="25" customWidth="1"/>
    <col min="11519" max="11519" width="16.109375" style="25" customWidth="1"/>
    <col min="11520" max="11520" width="9.33203125" style="25" bestFit="1" customWidth="1"/>
    <col min="11521" max="11521" width="10.6640625" style="25" customWidth="1"/>
    <col min="11522" max="11523" width="8.33203125" style="25" customWidth="1"/>
    <col min="11524" max="11763" width="8.88671875" style="25" customWidth="1"/>
    <col min="11764" max="11764" width="7.88671875" style="25" bestFit="1" customWidth="1"/>
    <col min="11765" max="11765" width="9.88671875" style="25" customWidth="1"/>
    <col min="11766" max="11766" width="12.44140625" style="25" customWidth="1"/>
    <col min="11767" max="11767" width="7.33203125" style="25" bestFit="1" customWidth="1"/>
    <col min="11768" max="11768" width="7" style="25" bestFit="1" customWidth="1"/>
    <col min="11769" max="11769" width="9.88671875" style="25" customWidth="1"/>
    <col min="11770" max="11770" width="11.44140625" style="25" customWidth="1"/>
    <col min="11771" max="11774" width="8.88671875" style="25" customWidth="1"/>
    <col min="11775" max="11775" width="16.109375" style="25" customWidth="1"/>
    <col min="11776" max="11776" width="9.33203125" style="25" bestFit="1" customWidth="1"/>
    <col min="11777" max="11777" width="10.6640625" style="25" customWidth="1"/>
    <col min="11778" max="11779" width="8.33203125" style="25" customWidth="1"/>
    <col min="11780" max="12019" width="8.88671875" style="25" customWidth="1"/>
    <col min="12020" max="12020" width="7.88671875" style="25" bestFit="1" customWidth="1"/>
    <col min="12021" max="12021" width="9.88671875" style="25" customWidth="1"/>
    <col min="12022" max="12022" width="12.44140625" style="25" customWidth="1"/>
    <col min="12023" max="12023" width="7.33203125" style="25" bestFit="1" customWidth="1"/>
    <col min="12024" max="12024" width="7" style="25" bestFit="1" customWidth="1"/>
    <col min="12025" max="12025" width="9.88671875" style="25" customWidth="1"/>
    <col min="12026" max="12026" width="11.44140625" style="25" customWidth="1"/>
    <col min="12027" max="12030" width="8.88671875" style="25" customWidth="1"/>
    <col min="12031" max="12031" width="16.109375" style="25" customWidth="1"/>
    <col min="12032" max="12032" width="9.33203125" style="25" bestFit="1" customWidth="1"/>
    <col min="12033" max="12033" width="10.6640625" style="25" customWidth="1"/>
    <col min="12034" max="12035" width="8.33203125" style="25" customWidth="1"/>
    <col min="12036" max="12275" width="8.88671875" style="25" customWidth="1"/>
    <col min="12276" max="12276" width="7.88671875" style="25" bestFit="1" customWidth="1"/>
    <col min="12277" max="12277" width="9.88671875" style="25" customWidth="1"/>
    <col min="12278" max="12278" width="12.44140625" style="25" customWidth="1"/>
    <col min="12279" max="12279" width="7.33203125" style="25" bestFit="1" customWidth="1"/>
    <col min="12280" max="12280" width="7" style="25" bestFit="1" customWidth="1"/>
    <col min="12281" max="12281" width="9.88671875" style="25" customWidth="1"/>
    <col min="12282" max="12282" width="11.44140625" style="25" customWidth="1"/>
    <col min="12283" max="12286" width="8.88671875" style="25" customWidth="1"/>
    <col min="12287" max="12287" width="16.109375" style="25" customWidth="1"/>
    <col min="12288" max="12288" width="9.33203125" style="25" bestFit="1" customWidth="1"/>
    <col min="12289" max="12289" width="10.6640625" style="25" customWidth="1"/>
    <col min="12290" max="12291" width="8.33203125" style="25" customWidth="1"/>
    <col min="12292" max="12531" width="8.88671875" style="25" customWidth="1"/>
    <col min="12532" max="12532" width="7.88671875" style="25" bestFit="1" customWidth="1"/>
    <col min="12533" max="12533" width="9.88671875" style="25" customWidth="1"/>
    <col min="12534" max="12534" width="12.44140625" style="25" customWidth="1"/>
    <col min="12535" max="12535" width="7.33203125" style="25" bestFit="1" customWidth="1"/>
    <col min="12536" max="12536" width="7" style="25" bestFit="1" customWidth="1"/>
    <col min="12537" max="12537" width="9.88671875" style="25" customWidth="1"/>
    <col min="12538" max="12538" width="11.44140625" style="25" customWidth="1"/>
    <col min="12539" max="12542" width="8.88671875" style="25" customWidth="1"/>
    <col min="12543" max="12543" width="16.109375" style="25" customWidth="1"/>
    <col min="12544" max="12544" width="9.33203125" style="25" bestFit="1" customWidth="1"/>
    <col min="12545" max="12545" width="10.6640625" style="25" customWidth="1"/>
    <col min="12546" max="12547" width="8.33203125" style="25" customWidth="1"/>
    <col min="12548" max="12787" width="8.88671875" style="25" customWidth="1"/>
    <col min="12788" max="12788" width="7.88671875" style="25" bestFit="1" customWidth="1"/>
    <col min="12789" max="12789" width="9.88671875" style="25" customWidth="1"/>
    <col min="12790" max="12790" width="12.44140625" style="25" customWidth="1"/>
    <col min="12791" max="12791" width="7.33203125" style="25" bestFit="1" customWidth="1"/>
    <col min="12792" max="12792" width="7" style="25" bestFit="1" customWidth="1"/>
    <col min="12793" max="12793" width="9.88671875" style="25" customWidth="1"/>
    <col min="12794" max="12794" width="11.44140625" style="25" customWidth="1"/>
    <col min="12795" max="12798" width="8.88671875" style="25" customWidth="1"/>
    <col min="12799" max="12799" width="16.109375" style="25" customWidth="1"/>
    <col min="12800" max="12800" width="9.33203125" style="25" bestFit="1" customWidth="1"/>
    <col min="12801" max="12801" width="10.6640625" style="25" customWidth="1"/>
    <col min="12802" max="12803" width="8.33203125" style="25" customWidth="1"/>
    <col min="12804" max="13043" width="8.88671875" style="25" customWidth="1"/>
    <col min="13044" max="13044" width="7.88671875" style="25" bestFit="1" customWidth="1"/>
    <col min="13045" max="13045" width="9.88671875" style="25" customWidth="1"/>
    <col min="13046" max="13046" width="12.44140625" style="25" customWidth="1"/>
    <col min="13047" max="13047" width="7.33203125" style="25" bestFit="1" customWidth="1"/>
    <col min="13048" max="13048" width="7" style="25" bestFit="1" customWidth="1"/>
    <col min="13049" max="13049" width="9.88671875" style="25" customWidth="1"/>
    <col min="13050" max="13050" width="11.44140625" style="25" customWidth="1"/>
    <col min="13051" max="13054" width="8.88671875" style="25" customWidth="1"/>
    <col min="13055" max="13055" width="16.109375" style="25" customWidth="1"/>
    <col min="13056" max="13056" width="9.33203125" style="25" bestFit="1" customWidth="1"/>
    <col min="13057" max="13057" width="10.6640625" style="25" customWidth="1"/>
    <col min="13058" max="13059" width="8.33203125" style="25" customWidth="1"/>
    <col min="13060" max="13299" width="8.88671875" style="25" customWidth="1"/>
    <col min="13300" max="13300" width="7.88671875" style="25" bestFit="1" customWidth="1"/>
    <col min="13301" max="13301" width="9.88671875" style="25" customWidth="1"/>
    <col min="13302" max="13302" width="12.44140625" style="25" customWidth="1"/>
    <col min="13303" max="13303" width="7.33203125" style="25" bestFit="1" customWidth="1"/>
    <col min="13304" max="13304" width="7" style="25" bestFit="1" customWidth="1"/>
    <col min="13305" max="13305" width="9.88671875" style="25" customWidth="1"/>
    <col min="13306" max="13306" width="11.44140625" style="25" customWidth="1"/>
    <col min="13307" max="13310" width="8.88671875" style="25" customWidth="1"/>
    <col min="13311" max="13311" width="16.109375" style="25" customWidth="1"/>
    <col min="13312" max="13312" width="9.33203125" style="25" bestFit="1" customWidth="1"/>
    <col min="13313" max="13313" width="10.6640625" style="25" customWidth="1"/>
    <col min="13314" max="13315" width="8.33203125" style="25" customWidth="1"/>
    <col min="13316" max="13555" width="8.88671875" style="25" customWidth="1"/>
    <col min="13556" max="13556" width="7.88671875" style="25" bestFit="1" customWidth="1"/>
    <col min="13557" max="13557" width="9.88671875" style="25" customWidth="1"/>
    <col min="13558" max="13558" width="12.44140625" style="25" customWidth="1"/>
    <col min="13559" max="13559" width="7.33203125" style="25" bestFit="1" customWidth="1"/>
    <col min="13560" max="13560" width="7" style="25" bestFit="1" customWidth="1"/>
    <col min="13561" max="13561" width="9.88671875" style="25" customWidth="1"/>
    <col min="13562" max="13562" width="11.44140625" style="25" customWidth="1"/>
    <col min="13563" max="13566" width="8.88671875" style="25" customWidth="1"/>
    <col min="13567" max="13567" width="16.109375" style="25" customWidth="1"/>
    <col min="13568" max="13568" width="9.33203125" style="25" bestFit="1" customWidth="1"/>
    <col min="13569" max="13569" width="10.6640625" style="25" customWidth="1"/>
    <col min="13570" max="13571" width="8.33203125" style="25" customWidth="1"/>
    <col min="13572" max="13811" width="8.88671875" style="25" customWidth="1"/>
    <col min="13812" max="13812" width="7.88671875" style="25" bestFit="1" customWidth="1"/>
    <col min="13813" max="13813" width="9.88671875" style="25" customWidth="1"/>
    <col min="13814" max="13814" width="12.44140625" style="25" customWidth="1"/>
    <col min="13815" max="13815" width="7.33203125" style="25" bestFit="1" customWidth="1"/>
    <col min="13816" max="13816" width="7" style="25" bestFit="1" customWidth="1"/>
    <col min="13817" max="13817" width="9.88671875" style="25" customWidth="1"/>
    <col min="13818" max="13818" width="11.44140625" style="25" customWidth="1"/>
    <col min="13819" max="13822" width="8.88671875" style="25" customWidth="1"/>
    <col min="13823" max="13823" width="16.109375" style="25" customWidth="1"/>
    <col min="13824" max="13824" width="9.33203125" style="25" bestFit="1" customWidth="1"/>
    <col min="13825" max="13825" width="10.6640625" style="25" customWidth="1"/>
    <col min="13826" max="13827" width="8.33203125" style="25" customWidth="1"/>
    <col min="13828" max="14067" width="8.88671875" style="25" customWidth="1"/>
    <col min="14068" max="14068" width="7.88671875" style="25" bestFit="1" customWidth="1"/>
    <col min="14069" max="14069" width="9.88671875" style="25" customWidth="1"/>
    <col min="14070" max="14070" width="12.44140625" style="25" customWidth="1"/>
    <col min="14071" max="14071" width="7.33203125" style="25" bestFit="1" customWidth="1"/>
    <col min="14072" max="14072" width="7" style="25" bestFit="1" customWidth="1"/>
    <col min="14073" max="14073" width="9.88671875" style="25" customWidth="1"/>
    <col min="14074" max="14074" width="11.44140625" style="25" customWidth="1"/>
    <col min="14075" max="14078" width="8.88671875" style="25" customWidth="1"/>
    <col min="14079" max="14079" width="16.109375" style="25" customWidth="1"/>
    <col min="14080" max="14080" width="9.33203125" style="25" bestFit="1" customWidth="1"/>
    <col min="14081" max="14081" width="10.6640625" style="25" customWidth="1"/>
    <col min="14082" max="14083" width="8.33203125" style="25" customWidth="1"/>
    <col min="14084" max="14323" width="8.88671875" style="25" customWidth="1"/>
    <col min="14324" max="14324" width="7.88671875" style="25" bestFit="1" customWidth="1"/>
    <col min="14325" max="14325" width="9.88671875" style="25" customWidth="1"/>
    <col min="14326" max="14326" width="12.44140625" style="25" customWidth="1"/>
    <col min="14327" max="14327" width="7.33203125" style="25" bestFit="1" customWidth="1"/>
    <col min="14328" max="14328" width="7" style="25" bestFit="1" customWidth="1"/>
    <col min="14329" max="14329" width="9.88671875" style="25" customWidth="1"/>
    <col min="14330" max="14330" width="11.44140625" style="25" customWidth="1"/>
    <col min="14331" max="14334" width="8.88671875" style="25" customWidth="1"/>
    <col min="14335" max="14335" width="16.109375" style="25" customWidth="1"/>
    <col min="14336" max="14336" width="9.33203125" style="25" bestFit="1" customWidth="1"/>
    <col min="14337" max="14337" width="10.6640625" style="25" customWidth="1"/>
    <col min="14338" max="14339" width="8.33203125" style="25" customWidth="1"/>
    <col min="14340" max="14579" width="8.88671875" style="25" customWidth="1"/>
    <col min="14580" max="14580" width="7.88671875" style="25" bestFit="1" customWidth="1"/>
    <col min="14581" max="14581" width="9.88671875" style="25" customWidth="1"/>
    <col min="14582" max="14582" width="12.44140625" style="25" customWidth="1"/>
    <col min="14583" max="14583" width="7.33203125" style="25" bestFit="1" customWidth="1"/>
    <col min="14584" max="14584" width="7" style="25" bestFit="1" customWidth="1"/>
    <col min="14585" max="14585" width="9.88671875" style="25" customWidth="1"/>
    <col min="14586" max="14586" width="11.44140625" style="25" customWidth="1"/>
    <col min="14587" max="14590" width="8.88671875" style="25" customWidth="1"/>
    <col min="14591" max="14591" width="16.109375" style="25" customWidth="1"/>
    <col min="14592" max="14592" width="9.33203125" style="25" bestFit="1" customWidth="1"/>
    <col min="14593" max="14593" width="10.6640625" style="25" customWidth="1"/>
    <col min="14594" max="14595" width="8.33203125" style="25" customWidth="1"/>
    <col min="14596" max="14835" width="8.88671875" style="25" customWidth="1"/>
    <col min="14836" max="14836" width="7.88671875" style="25" bestFit="1" customWidth="1"/>
    <col min="14837" max="14837" width="9.88671875" style="25" customWidth="1"/>
    <col min="14838" max="14838" width="12.44140625" style="25" customWidth="1"/>
    <col min="14839" max="14839" width="7.33203125" style="25" bestFit="1" customWidth="1"/>
    <col min="14840" max="14840" width="7" style="25" bestFit="1" customWidth="1"/>
    <col min="14841" max="14841" width="9.88671875" style="25" customWidth="1"/>
    <col min="14842" max="14842" width="11.44140625" style="25" customWidth="1"/>
    <col min="14843" max="14846" width="8.88671875" style="25" customWidth="1"/>
    <col min="14847" max="14847" width="16.109375" style="25" customWidth="1"/>
    <col min="14848" max="14848" width="9.33203125" style="25" bestFit="1" customWidth="1"/>
    <col min="14849" max="14849" width="10.6640625" style="25" customWidth="1"/>
    <col min="14850" max="14851" width="8.33203125" style="25" customWidth="1"/>
    <col min="14852" max="15091" width="8.88671875" style="25" customWidth="1"/>
    <col min="15092" max="15092" width="7.88671875" style="25" bestFit="1" customWidth="1"/>
    <col min="15093" max="15093" width="9.88671875" style="25" customWidth="1"/>
    <col min="15094" max="15094" width="12.44140625" style="25" customWidth="1"/>
    <col min="15095" max="15095" width="7.33203125" style="25" bestFit="1" customWidth="1"/>
    <col min="15096" max="15096" width="7" style="25" bestFit="1" customWidth="1"/>
    <col min="15097" max="15097" width="9.88671875" style="25" customWidth="1"/>
    <col min="15098" max="15098" width="11.44140625" style="25" customWidth="1"/>
    <col min="15099" max="15102" width="8.88671875" style="25" customWidth="1"/>
    <col min="15103" max="15103" width="16.109375" style="25" customWidth="1"/>
    <col min="15104" max="15104" width="9.33203125" style="25" bestFit="1" customWidth="1"/>
    <col min="15105" max="15105" width="10.6640625" style="25" customWidth="1"/>
    <col min="15106" max="15107" width="8.33203125" style="25" customWidth="1"/>
    <col min="15108" max="15347" width="8.88671875" style="25" customWidth="1"/>
    <col min="15348" max="15348" width="7.88671875" style="25" bestFit="1" customWidth="1"/>
    <col min="15349" max="15349" width="9.88671875" style="25" customWidth="1"/>
    <col min="15350" max="15350" width="12.44140625" style="25" customWidth="1"/>
    <col min="15351" max="15351" width="7.33203125" style="25" bestFit="1" customWidth="1"/>
    <col min="15352" max="15352" width="7" style="25" bestFit="1" customWidth="1"/>
    <col min="15353" max="15353" width="9.88671875" style="25" customWidth="1"/>
    <col min="15354" max="15354" width="11.44140625" style="25" customWidth="1"/>
    <col min="15355" max="15358" width="8.88671875" style="25" customWidth="1"/>
    <col min="15359" max="15359" width="16.109375" style="25" customWidth="1"/>
    <col min="15360" max="15360" width="9.33203125" style="25" bestFit="1" customWidth="1"/>
    <col min="15361" max="15361" width="10.6640625" style="25" customWidth="1"/>
    <col min="15362" max="15363" width="8.33203125" style="25" customWidth="1"/>
    <col min="15364" max="15603" width="8.88671875" style="25" customWidth="1"/>
    <col min="15604" max="15604" width="7.88671875" style="25" bestFit="1" customWidth="1"/>
    <col min="15605" max="15605" width="9.88671875" style="25" customWidth="1"/>
    <col min="15606" max="15606" width="12.44140625" style="25" customWidth="1"/>
    <col min="15607" max="15607" width="7.33203125" style="25" bestFit="1" customWidth="1"/>
    <col min="15608" max="15608" width="7" style="25" bestFit="1" customWidth="1"/>
    <col min="15609" max="15609" width="9.88671875" style="25" customWidth="1"/>
    <col min="15610" max="15610" width="11.44140625" style="25" customWidth="1"/>
    <col min="15611" max="15614" width="8.88671875" style="25" customWidth="1"/>
    <col min="15615" max="15615" width="16.109375" style="25" customWidth="1"/>
    <col min="15616" max="15616" width="9.33203125" style="25" bestFit="1" customWidth="1"/>
    <col min="15617" max="15617" width="10.6640625" style="25" customWidth="1"/>
    <col min="15618" max="15619" width="8.33203125" style="25" customWidth="1"/>
    <col min="15620" max="15859" width="8.88671875" style="25" customWidth="1"/>
    <col min="15860" max="15860" width="7.88671875" style="25" bestFit="1" customWidth="1"/>
    <col min="15861" max="15861" width="9.88671875" style="25" customWidth="1"/>
    <col min="15862" max="15862" width="12.44140625" style="25" customWidth="1"/>
    <col min="15863" max="15863" width="7.33203125" style="25" bestFit="1" customWidth="1"/>
    <col min="15864" max="15864" width="7" style="25" bestFit="1" customWidth="1"/>
    <col min="15865" max="15865" width="9.88671875" style="25" customWidth="1"/>
    <col min="15866" max="15866" width="11.44140625" style="25" customWidth="1"/>
    <col min="15867" max="15870" width="8.88671875" style="25" customWidth="1"/>
    <col min="15871" max="15871" width="16.109375" style="25" customWidth="1"/>
    <col min="15872" max="15872" width="9.33203125" style="25" bestFit="1" customWidth="1"/>
    <col min="15873" max="15873" width="10.6640625" style="25" customWidth="1"/>
    <col min="15874" max="15875" width="8.33203125" style="25" customWidth="1"/>
    <col min="15876" max="16115" width="8.88671875" style="25" customWidth="1"/>
    <col min="16116" max="16116" width="7.88671875" style="25" bestFit="1" customWidth="1"/>
    <col min="16117" max="16117" width="9.88671875" style="25" customWidth="1"/>
    <col min="16118" max="16118" width="12.44140625" style="25" customWidth="1"/>
    <col min="16119" max="16119" width="7.33203125" style="25" bestFit="1" customWidth="1"/>
    <col min="16120" max="16120" width="7" style="25" bestFit="1" customWidth="1"/>
    <col min="16121" max="16121" width="9.88671875" style="25" customWidth="1"/>
    <col min="16122" max="16122" width="11.44140625" style="25" customWidth="1"/>
    <col min="16123" max="16126" width="8.88671875" style="25" customWidth="1"/>
    <col min="16127" max="16127" width="16.109375" style="25" customWidth="1"/>
    <col min="16128" max="16128" width="9.33203125" style="25" bestFit="1" customWidth="1"/>
    <col min="16129" max="16129" width="10.6640625" style="25" customWidth="1"/>
    <col min="16130" max="16131" width="8.33203125" style="25" customWidth="1"/>
    <col min="16132" max="16384" width="8.88671875" style="25" customWidth="1"/>
  </cols>
  <sheetData>
    <row r="1" spans="1:10" ht="15.9" customHeight="1" x14ac:dyDescent="0.25">
      <c r="A1" s="116" t="s">
        <v>582</v>
      </c>
      <c r="B1" s="137"/>
      <c r="C1" s="137"/>
      <c r="D1" s="137"/>
      <c r="E1" s="137"/>
      <c r="F1" s="137"/>
      <c r="G1" s="45"/>
      <c r="H1" s="45"/>
      <c r="I1" s="45"/>
      <c r="J1" s="45"/>
    </row>
    <row r="2" spans="1:10" ht="15.9" customHeight="1" x14ac:dyDescent="0.25">
      <c r="A2" s="137"/>
      <c r="B2" s="137"/>
      <c r="C2" s="137"/>
      <c r="D2" s="137"/>
      <c r="E2" s="137"/>
      <c r="F2" s="137"/>
      <c r="G2" s="45"/>
      <c r="H2" s="45"/>
      <c r="I2" s="45"/>
      <c r="J2" s="45"/>
    </row>
    <row r="3" spans="1:10" ht="15.9" customHeight="1" x14ac:dyDescent="0.25">
      <c r="A3" s="137"/>
      <c r="B3" s="137"/>
      <c r="C3" s="137"/>
      <c r="D3" s="137"/>
      <c r="E3" s="137"/>
      <c r="F3" s="137"/>
      <c r="G3" s="45"/>
      <c r="H3" s="45"/>
      <c r="I3" s="45"/>
      <c r="J3" s="45"/>
    </row>
    <row r="4" spans="1:10" ht="69" customHeight="1" x14ac:dyDescent="0.25">
      <c r="A4" s="26" t="s">
        <v>177</v>
      </c>
      <c r="B4" s="26" t="s">
        <v>395</v>
      </c>
      <c r="C4" s="26" t="s">
        <v>396</v>
      </c>
      <c r="D4" s="26" t="s">
        <v>397</v>
      </c>
      <c r="E4" s="26" t="s">
        <v>398</v>
      </c>
      <c r="F4" s="26" t="s">
        <v>399</v>
      </c>
      <c r="G4" s="46"/>
      <c r="H4" s="46"/>
      <c r="I4" s="46"/>
      <c r="J4" s="46"/>
    </row>
    <row r="5" spans="1:10" ht="22.5" customHeight="1" x14ac:dyDescent="0.25">
      <c r="A5" s="134" t="s">
        <v>400</v>
      </c>
      <c r="B5" s="85" t="s">
        <v>20</v>
      </c>
      <c r="C5" s="86">
        <v>1436</v>
      </c>
      <c r="D5" s="86">
        <v>1010</v>
      </c>
      <c r="E5" s="87">
        <v>70.33</v>
      </c>
      <c r="F5" s="87">
        <v>13.91</v>
      </c>
      <c r="G5" s="46"/>
      <c r="H5" s="46"/>
      <c r="I5" s="46"/>
      <c r="J5" s="46"/>
    </row>
    <row r="6" spans="1:10" ht="22.5" customHeight="1" x14ac:dyDescent="0.25">
      <c r="A6" s="135"/>
      <c r="B6" s="47" t="s">
        <v>16</v>
      </c>
      <c r="C6" s="48">
        <v>246</v>
      </c>
      <c r="D6" s="48">
        <v>150</v>
      </c>
      <c r="E6" s="88">
        <v>60.98</v>
      </c>
      <c r="F6" s="88">
        <v>2.0699999999999998</v>
      </c>
      <c r="G6" s="46"/>
      <c r="H6" s="46"/>
      <c r="I6" s="46"/>
      <c r="J6" s="46"/>
    </row>
    <row r="7" spans="1:10" ht="22.5" customHeight="1" x14ac:dyDescent="0.25">
      <c r="A7" s="135"/>
      <c r="B7" s="47" t="s">
        <v>22</v>
      </c>
      <c r="C7" s="48">
        <v>1906</v>
      </c>
      <c r="D7" s="48">
        <v>1326</v>
      </c>
      <c r="E7" s="88">
        <v>69.569999999999993</v>
      </c>
      <c r="F7" s="88">
        <v>18.27</v>
      </c>
      <c r="G7" s="46"/>
      <c r="H7" s="46"/>
      <c r="I7" s="46"/>
      <c r="J7" s="46"/>
    </row>
    <row r="8" spans="1:10" ht="22.5" customHeight="1" x14ac:dyDescent="0.25">
      <c r="A8" s="135"/>
      <c r="B8" s="47" t="s">
        <v>24</v>
      </c>
      <c r="C8" s="48">
        <v>220</v>
      </c>
      <c r="D8" s="48">
        <v>73</v>
      </c>
      <c r="E8" s="88">
        <v>33.18</v>
      </c>
      <c r="F8" s="88">
        <v>1.01</v>
      </c>
      <c r="G8" s="46"/>
      <c r="H8" s="46"/>
      <c r="I8" s="46"/>
      <c r="J8" s="46"/>
    </row>
    <row r="9" spans="1:10" ht="22.5" customHeight="1" x14ac:dyDescent="0.25">
      <c r="A9" s="136"/>
      <c r="B9" s="47" t="s">
        <v>26</v>
      </c>
      <c r="C9" s="48">
        <v>208</v>
      </c>
      <c r="D9" s="48">
        <v>49</v>
      </c>
      <c r="E9" s="88">
        <v>23.56</v>
      </c>
      <c r="F9" s="88">
        <v>0.68</v>
      </c>
      <c r="G9" s="46"/>
      <c r="H9" s="46"/>
      <c r="I9" s="46"/>
      <c r="J9" s="46"/>
    </row>
    <row r="10" spans="1:10" ht="22.5" customHeight="1" x14ac:dyDescent="0.25">
      <c r="A10" s="85"/>
      <c r="B10" s="85" t="s">
        <v>401</v>
      </c>
      <c r="C10" s="86">
        <v>4016</v>
      </c>
      <c r="D10" s="86">
        <v>2608</v>
      </c>
      <c r="E10" s="87">
        <v>64.94</v>
      </c>
      <c r="F10" s="87">
        <v>35.93</v>
      </c>
      <c r="G10" s="46"/>
      <c r="H10" s="46"/>
      <c r="I10" s="46"/>
      <c r="J10" s="46"/>
    </row>
    <row r="11" spans="1:10" ht="22.5" customHeight="1" x14ac:dyDescent="0.25">
      <c r="A11" s="134" t="s">
        <v>402</v>
      </c>
      <c r="B11" s="85" t="s">
        <v>18</v>
      </c>
      <c r="C11" s="86">
        <v>1068</v>
      </c>
      <c r="D11" s="86">
        <v>923</v>
      </c>
      <c r="E11" s="87">
        <v>86.42</v>
      </c>
      <c r="F11" s="87">
        <v>12.72</v>
      </c>
      <c r="G11" s="46"/>
      <c r="H11" s="46"/>
      <c r="I11" s="46"/>
      <c r="J11" s="46"/>
    </row>
    <row r="12" spans="1:10" ht="22.5" customHeight="1" x14ac:dyDescent="0.25">
      <c r="A12" s="135"/>
      <c r="B12" s="47" t="s">
        <v>28</v>
      </c>
      <c r="C12" s="48">
        <v>1214</v>
      </c>
      <c r="D12" s="48">
        <v>1053</v>
      </c>
      <c r="E12" s="88">
        <v>86.74</v>
      </c>
      <c r="F12" s="88">
        <v>14.51</v>
      </c>
      <c r="G12" s="46"/>
      <c r="H12" s="46"/>
      <c r="I12" s="46"/>
      <c r="J12" s="46"/>
    </row>
    <row r="13" spans="1:10" ht="22.5" customHeight="1" x14ac:dyDescent="0.25">
      <c r="A13" s="135"/>
      <c r="B13" s="47" t="s">
        <v>32</v>
      </c>
      <c r="C13" s="48">
        <v>756</v>
      </c>
      <c r="D13" s="48">
        <v>533</v>
      </c>
      <c r="E13" s="88">
        <v>70.5</v>
      </c>
      <c r="F13" s="88">
        <v>7.34</v>
      </c>
      <c r="G13" s="46"/>
      <c r="H13" s="46"/>
      <c r="I13" s="46"/>
      <c r="J13" s="46"/>
    </row>
    <row r="14" spans="1:10" ht="22.5" customHeight="1" x14ac:dyDescent="0.25">
      <c r="A14" s="135"/>
      <c r="B14" s="47" t="s">
        <v>30</v>
      </c>
      <c r="C14" s="48">
        <v>998</v>
      </c>
      <c r="D14" s="48">
        <v>791</v>
      </c>
      <c r="E14" s="88">
        <v>79.260000000000005</v>
      </c>
      <c r="F14" s="88">
        <v>10.9</v>
      </c>
      <c r="G14" s="46"/>
      <c r="H14" s="46"/>
      <c r="I14" s="46"/>
      <c r="J14" s="46"/>
    </row>
    <row r="15" spans="1:10" ht="22.5" customHeight="1" x14ac:dyDescent="0.25">
      <c r="A15" s="136"/>
      <c r="B15" s="47" t="s">
        <v>14</v>
      </c>
      <c r="C15" s="48">
        <v>678</v>
      </c>
      <c r="D15" s="48">
        <v>540</v>
      </c>
      <c r="E15" s="88">
        <v>79.650000000000006</v>
      </c>
      <c r="F15" s="88">
        <v>7.44</v>
      </c>
      <c r="G15" s="46"/>
      <c r="H15" s="46"/>
      <c r="I15" s="46"/>
      <c r="J15" s="46"/>
    </row>
    <row r="16" spans="1:10" ht="22.5" customHeight="1" x14ac:dyDescent="0.25">
      <c r="A16" s="85"/>
      <c r="B16" s="85" t="s">
        <v>401</v>
      </c>
      <c r="C16" s="86">
        <v>4714</v>
      </c>
      <c r="D16" s="86">
        <v>3840</v>
      </c>
      <c r="E16" s="87">
        <v>81.459999999999994</v>
      </c>
      <c r="F16" s="87">
        <v>52.9</v>
      </c>
      <c r="G16" s="46"/>
      <c r="H16" s="46"/>
      <c r="I16" s="46"/>
      <c r="J16" s="46"/>
    </row>
    <row r="17" spans="1:10" ht="22.5" customHeight="1" x14ac:dyDescent="0.25">
      <c r="A17" s="134" t="s">
        <v>403</v>
      </c>
      <c r="B17" s="85" t="s">
        <v>34</v>
      </c>
      <c r="C17" s="86">
        <v>808</v>
      </c>
      <c r="D17" s="86">
        <v>495</v>
      </c>
      <c r="E17" s="87">
        <v>61.26</v>
      </c>
      <c r="F17" s="87">
        <v>6.82</v>
      </c>
      <c r="G17" s="46"/>
      <c r="H17" s="46"/>
      <c r="I17" s="46"/>
      <c r="J17" s="46"/>
    </row>
    <row r="18" spans="1:10" ht="22.5" customHeight="1" x14ac:dyDescent="0.25">
      <c r="A18" s="135"/>
      <c r="B18" s="47" t="s">
        <v>36</v>
      </c>
      <c r="C18" s="48">
        <v>918</v>
      </c>
      <c r="D18" s="48">
        <v>191</v>
      </c>
      <c r="E18" s="88">
        <v>20.81</v>
      </c>
      <c r="F18" s="88">
        <v>2.63</v>
      </c>
      <c r="G18" s="46"/>
      <c r="H18" s="46"/>
      <c r="I18" s="46"/>
      <c r="J18" s="46"/>
    </row>
    <row r="19" spans="1:10" ht="22.5" customHeight="1" x14ac:dyDescent="0.25">
      <c r="A19" s="136"/>
      <c r="B19" s="47" t="s">
        <v>12</v>
      </c>
      <c r="C19" s="48">
        <v>386</v>
      </c>
      <c r="D19" s="48">
        <v>125</v>
      </c>
      <c r="E19" s="88">
        <v>32.380000000000003</v>
      </c>
      <c r="F19" s="88">
        <v>1.72</v>
      </c>
      <c r="G19" s="46"/>
      <c r="H19" s="46"/>
      <c r="I19" s="46"/>
      <c r="J19" s="46"/>
    </row>
    <row r="20" spans="1:10" ht="22.5" customHeight="1" x14ac:dyDescent="0.25">
      <c r="A20" s="85"/>
      <c r="B20" s="85" t="s">
        <v>401</v>
      </c>
      <c r="C20" s="86">
        <v>2112</v>
      </c>
      <c r="D20" s="86">
        <v>811</v>
      </c>
      <c r="E20" s="87">
        <v>38.4</v>
      </c>
      <c r="F20" s="87">
        <v>11.17</v>
      </c>
      <c r="G20" s="46"/>
      <c r="H20" s="46"/>
      <c r="I20" s="46"/>
      <c r="J20" s="46"/>
    </row>
    <row r="21" spans="1:10" ht="22.5" customHeight="1" x14ac:dyDescent="0.25">
      <c r="A21" s="89" t="s">
        <v>404</v>
      </c>
      <c r="B21" s="89"/>
      <c r="C21" s="90">
        <v>10842</v>
      </c>
      <c r="D21" s="90">
        <v>7259</v>
      </c>
      <c r="E21" s="91">
        <v>66.95</v>
      </c>
      <c r="F21" s="90">
        <v>100</v>
      </c>
      <c r="G21" s="46"/>
      <c r="H21" s="46"/>
      <c r="I21" s="46"/>
      <c r="J21" s="46"/>
    </row>
    <row r="22" spans="1:10" ht="14.1" customHeight="1" x14ac:dyDescent="0.25"/>
    <row r="23" spans="1:10" ht="14.1" customHeight="1" x14ac:dyDescent="0.25"/>
    <row r="24" spans="1:10" ht="30" customHeight="1" x14ac:dyDescent="0.25"/>
    <row r="25" spans="1:10" ht="14.1" customHeight="1" x14ac:dyDescent="0.25"/>
    <row r="26" spans="1:10" ht="14.1" customHeight="1" x14ac:dyDescent="0.25"/>
    <row r="27" spans="1:10" ht="14.1" customHeight="1" x14ac:dyDescent="0.25"/>
    <row r="28" spans="1:10" ht="14.1" customHeight="1" x14ac:dyDescent="0.25"/>
    <row r="29" spans="1:10" ht="14.1" customHeight="1" x14ac:dyDescent="0.25"/>
    <row r="30" spans="1:10" ht="27.75" customHeight="1" x14ac:dyDescent="0.25"/>
    <row r="31" spans="1:10" ht="14.1" customHeight="1" x14ac:dyDescent="0.25"/>
  </sheetData>
  <mergeCells count="4">
    <mergeCell ref="A5:A9"/>
    <mergeCell ref="A1:F3"/>
    <mergeCell ref="A17:A19"/>
    <mergeCell ref="A11:A15"/>
  </mergeCells>
  <printOptions horizontalCentered="1"/>
  <pageMargins left="0.70866141732283472" right="0.70866141732283472" top="0.74803149606299213" bottom="0.74803149606299213" header="0.31496062992125978" footer="0.31496062992125978"/>
  <pageSetup paperSize="9" scale="73"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I28"/>
  <sheetViews>
    <sheetView zoomScale="90" zoomScaleNormal="90" zoomScalePageLayoutView="125" workbookViewId="0">
      <selection sqref="A1:I3"/>
    </sheetView>
  </sheetViews>
  <sheetFormatPr defaultColWidth="9.109375" defaultRowHeight="13.8" x14ac:dyDescent="0.3"/>
  <cols>
    <col min="1" max="1" width="33" style="36" customWidth="1"/>
    <col min="2" max="2" width="44" style="36" customWidth="1"/>
    <col min="3" max="8" width="8.33203125" style="36" customWidth="1"/>
    <col min="9" max="9" width="9.109375" style="36" customWidth="1"/>
    <col min="10" max="16384" width="9.109375" style="36"/>
  </cols>
  <sheetData>
    <row r="1" spans="1:9" ht="15.9" customHeight="1" x14ac:dyDescent="0.3">
      <c r="A1" s="139" t="s">
        <v>583</v>
      </c>
      <c r="B1" s="120"/>
      <c r="C1" s="120"/>
      <c r="D1" s="120"/>
      <c r="E1" s="120"/>
      <c r="F1" s="120"/>
      <c r="G1" s="120"/>
      <c r="H1" s="120"/>
      <c r="I1" s="121"/>
    </row>
    <row r="2" spans="1:9" ht="15.9" customHeight="1" x14ac:dyDescent="0.3">
      <c r="A2" s="122"/>
      <c r="B2" s="114"/>
      <c r="C2" s="114"/>
      <c r="D2" s="114"/>
      <c r="E2" s="114"/>
      <c r="F2" s="114"/>
      <c r="G2" s="114"/>
      <c r="H2" s="114"/>
      <c r="I2" s="124"/>
    </row>
    <row r="3" spans="1:9" ht="15.9" customHeight="1" x14ac:dyDescent="0.3">
      <c r="A3" s="125"/>
      <c r="B3" s="115"/>
      <c r="C3" s="115"/>
      <c r="D3" s="115"/>
      <c r="E3" s="115"/>
      <c r="F3" s="115"/>
      <c r="G3" s="115"/>
      <c r="H3" s="115"/>
      <c r="I3" s="126"/>
    </row>
    <row r="4" spans="1:9" s="37" customFormat="1" ht="27.9" customHeight="1" x14ac:dyDescent="0.25">
      <c r="A4" s="72" t="s">
        <v>405</v>
      </c>
      <c r="B4" s="72" t="s">
        <v>406</v>
      </c>
      <c r="C4" s="92">
        <v>2020</v>
      </c>
      <c r="D4" s="92">
        <v>2021</v>
      </c>
      <c r="E4" s="92">
        <v>2022</v>
      </c>
      <c r="F4" s="92">
        <v>2023</v>
      </c>
      <c r="G4" s="92">
        <v>2024</v>
      </c>
      <c r="H4" s="92" t="s">
        <v>404</v>
      </c>
      <c r="I4" s="92" t="s">
        <v>407</v>
      </c>
    </row>
    <row r="5" spans="1:9" ht="14.1" customHeight="1" x14ac:dyDescent="0.3">
      <c r="A5" s="138" t="s">
        <v>408</v>
      </c>
      <c r="B5" s="49" t="s">
        <v>409</v>
      </c>
      <c r="C5" s="44">
        <v>207</v>
      </c>
      <c r="D5" s="44">
        <v>178</v>
      </c>
      <c r="E5" s="44">
        <v>218</v>
      </c>
      <c r="F5" s="44">
        <v>222</v>
      </c>
      <c r="G5" s="44">
        <v>194</v>
      </c>
      <c r="H5" s="44">
        <v>1019</v>
      </c>
      <c r="I5" s="50">
        <v>83.32</v>
      </c>
    </row>
    <row r="6" spans="1:9" ht="14.1" customHeight="1" x14ac:dyDescent="0.3">
      <c r="A6" s="135"/>
      <c r="B6" s="49" t="s">
        <v>410</v>
      </c>
      <c r="C6" s="44">
        <v>0</v>
      </c>
      <c r="D6" s="44">
        <v>0</v>
      </c>
      <c r="E6" s="44">
        <v>1</v>
      </c>
      <c r="F6" s="44">
        <v>1</v>
      </c>
      <c r="G6" s="44">
        <v>0</v>
      </c>
      <c r="H6" s="44">
        <v>2</v>
      </c>
      <c r="I6" s="50">
        <v>0.16</v>
      </c>
    </row>
    <row r="7" spans="1:9" ht="14.1" customHeight="1" x14ac:dyDescent="0.3">
      <c r="A7" s="136"/>
      <c r="B7" s="49" t="s">
        <v>411</v>
      </c>
      <c r="C7" s="44">
        <v>31</v>
      </c>
      <c r="D7" s="44">
        <v>44</v>
      </c>
      <c r="E7" s="44">
        <v>39</v>
      </c>
      <c r="F7" s="44">
        <v>42</v>
      </c>
      <c r="G7" s="44">
        <v>46</v>
      </c>
      <c r="H7" s="44">
        <v>202</v>
      </c>
      <c r="I7" s="50">
        <v>16.52</v>
      </c>
    </row>
    <row r="8" spans="1:9" ht="14.1" customHeight="1" x14ac:dyDescent="0.3">
      <c r="A8" s="93"/>
      <c r="B8" s="93" t="s">
        <v>412</v>
      </c>
      <c r="C8" s="94">
        <v>238</v>
      </c>
      <c r="D8" s="94">
        <v>222</v>
      </c>
      <c r="E8" s="94">
        <v>258</v>
      </c>
      <c r="F8" s="94">
        <v>265</v>
      </c>
      <c r="G8" s="94">
        <v>240</v>
      </c>
      <c r="H8" s="94">
        <v>1223</v>
      </c>
      <c r="I8" s="95">
        <v>22.56</v>
      </c>
    </row>
    <row r="9" spans="1:9" ht="14.1" customHeight="1" x14ac:dyDescent="0.3">
      <c r="A9" s="49" t="s">
        <v>413</v>
      </c>
      <c r="B9" s="49" t="s">
        <v>414</v>
      </c>
      <c r="C9" s="44">
        <v>618</v>
      </c>
      <c r="D9" s="44">
        <v>647</v>
      </c>
      <c r="E9" s="44">
        <v>582</v>
      </c>
      <c r="F9" s="44">
        <v>660</v>
      </c>
      <c r="G9" s="44">
        <v>534</v>
      </c>
      <c r="H9" s="44">
        <v>3041</v>
      </c>
      <c r="I9" s="44">
        <v>100</v>
      </c>
    </row>
    <row r="10" spans="1:9" ht="14.1" customHeight="1" x14ac:dyDescent="0.3">
      <c r="A10" s="93"/>
      <c r="B10" s="93" t="s">
        <v>412</v>
      </c>
      <c r="C10" s="94">
        <v>618</v>
      </c>
      <c r="D10" s="94">
        <v>647</v>
      </c>
      <c r="E10" s="94">
        <v>582</v>
      </c>
      <c r="F10" s="94">
        <v>660</v>
      </c>
      <c r="G10" s="94">
        <v>534</v>
      </c>
      <c r="H10" s="94">
        <v>3041</v>
      </c>
      <c r="I10" s="95">
        <v>56.1</v>
      </c>
    </row>
    <row r="11" spans="1:9" ht="14.1" customHeight="1" x14ac:dyDescent="0.3">
      <c r="A11" s="138" t="s">
        <v>415</v>
      </c>
      <c r="B11" s="49" t="s">
        <v>416</v>
      </c>
      <c r="C11" s="44">
        <v>149</v>
      </c>
      <c r="D11" s="44">
        <v>158</v>
      </c>
      <c r="E11" s="44">
        <v>197</v>
      </c>
      <c r="F11" s="44">
        <v>185</v>
      </c>
      <c r="G11" s="44">
        <v>230</v>
      </c>
      <c r="H11" s="44">
        <v>919</v>
      </c>
      <c r="I11" s="50">
        <v>99.57</v>
      </c>
    </row>
    <row r="12" spans="1:9" ht="14.1" customHeight="1" x14ac:dyDescent="0.3">
      <c r="A12" s="135"/>
      <c r="B12" s="49" t="s">
        <v>417</v>
      </c>
      <c r="C12" s="44">
        <v>0</v>
      </c>
      <c r="D12" s="44">
        <v>0</v>
      </c>
      <c r="E12" s="44">
        <v>0</v>
      </c>
      <c r="F12" s="44">
        <v>0</v>
      </c>
      <c r="G12" s="44">
        <v>2</v>
      </c>
      <c r="H12" s="44">
        <v>2</v>
      </c>
      <c r="I12" s="50">
        <v>0.22</v>
      </c>
    </row>
    <row r="13" spans="1:9" ht="14.1" customHeight="1" x14ac:dyDescent="0.3">
      <c r="A13" s="136"/>
      <c r="B13" s="49" t="s">
        <v>418</v>
      </c>
      <c r="C13" s="44">
        <v>1</v>
      </c>
      <c r="D13" s="44">
        <v>0</v>
      </c>
      <c r="E13" s="44">
        <v>0</v>
      </c>
      <c r="F13" s="44">
        <v>1</v>
      </c>
      <c r="G13" s="44">
        <v>0</v>
      </c>
      <c r="H13" s="44">
        <v>2</v>
      </c>
      <c r="I13" s="50">
        <v>0.22</v>
      </c>
    </row>
    <row r="14" spans="1:9" ht="14.1" customHeight="1" x14ac:dyDescent="0.3">
      <c r="A14" s="93"/>
      <c r="B14" s="93" t="s">
        <v>412</v>
      </c>
      <c r="C14" s="94">
        <v>150</v>
      </c>
      <c r="D14" s="94">
        <v>158</v>
      </c>
      <c r="E14" s="94">
        <v>197</v>
      </c>
      <c r="F14" s="94">
        <v>186</v>
      </c>
      <c r="G14" s="94">
        <v>232</v>
      </c>
      <c r="H14" s="94">
        <v>923</v>
      </c>
      <c r="I14" s="95">
        <v>17.03</v>
      </c>
    </row>
    <row r="15" spans="1:9" ht="14.1" customHeight="1" x14ac:dyDescent="0.3">
      <c r="A15" s="49" t="s">
        <v>419</v>
      </c>
      <c r="B15" s="49" t="s">
        <v>420</v>
      </c>
      <c r="C15" s="44">
        <v>26</v>
      </c>
      <c r="D15" s="44">
        <v>21</v>
      </c>
      <c r="E15" s="44">
        <v>37</v>
      </c>
      <c r="F15" s="44">
        <v>37</v>
      </c>
      <c r="G15" s="44">
        <v>56</v>
      </c>
      <c r="H15" s="44">
        <v>177</v>
      </c>
      <c r="I15" s="44">
        <v>100</v>
      </c>
    </row>
    <row r="16" spans="1:9" ht="14.1" customHeight="1" x14ac:dyDescent="0.3">
      <c r="A16" s="93"/>
      <c r="B16" s="93" t="s">
        <v>412</v>
      </c>
      <c r="C16" s="94">
        <v>26</v>
      </c>
      <c r="D16" s="94">
        <v>21</v>
      </c>
      <c r="E16" s="94">
        <v>37</v>
      </c>
      <c r="F16" s="94">
        <v>37</v>
      </c>
      <c r="G16" s="94">
        <v>56</v>
      </c>
      <c r="H16" s="94">
        <v>177</v>
      </c>
      <c r="I16" s="95">
        <v>3.27</v>
      </c>
    </row>
    <row r="17" spans="1:9" ht="14.1" customHeight="1" x14ac:dyDescent="0.3">
      <c r="A17" s="138" t="s">
        <v>421</v>
      </c>
      <c r="B17" s="49" t="s">
        <v>21</v>
      </c>
      <c r="C17" s="44">
        <v>2</v>
      </c>
      <c r="D17" s="44">
        <v>1</v>
      </c>
      <c r="E17" s="44">
        <v>0</v>
      </c>
      <c r="F17" s="44">
        <v>0</v>
      </c>
      <c r="G17" s="44">
        <v>1</v>
      </c>
      <c r="H17" s="44">
        <v>4</v>
      </c>
      <c r="I17" s="50">
        <v>7.69</v>
      </c>
    </row>
    <row r="18" spans="1:9" ht="14.1" customHeight="1" x14ac:dyDescent="0.3">
      <c r="A18" s="135"/>
      <c r="B18" s="49" t="s">
        <v>422</v>
      </c>
      <c r="C18" s="44">
        <v>7</v>
      </c>
      <c r="D18" s="44">
        <v>1</v>
      </c>
      <c r="E18" s="44">
        <v>6</v>
      </c>
      <c r="F18" s="44">
        <v>10</v>
      </c>
      <c r="G18" s="44">
        <v>11</v>
      </c>
      <c r="H18" s="44">
        <v>35</v>
      </c>
      <c r="I18" s="50">
        <v>67.31</v>
      </c>
    </row>
    <row r="19" spans="1:9" ht="14.1" customHeight="1" x14ac:dyDescent="0.3">
      <c r="A19" s="135"/>
      <c r="B19" s="49" t="s">
        <v>423</v>
      </c>
      <c r="C19" s="44">
        <v>0</v>
      </c>
      <c r="D19" s="44">
        <v>0</v>
      </c>
      <c r="E19" s="44">
        <v>1</v>
      </c>
      <c r="F19" s="44">
        <v>1</v>
      </c>
      <c r="G19" s="44">
        <v>1</v>
      </c>
      <c r="H19" s="44">
        <v>3</v>
      </c>
      <c r="I19" s="50">
        <v>5.77</v>
      </c>
    </row>
    <row r="20" spans="1:9" ht="14.1" customHeight="1" x14ac:dyDescent="0.3">
      <c r="A20" s="135"/>
      <c r="B20" s="49" t="s">
        <v>424</v>
      </c>
      <c r="C20" s="44">
        <v>0</v>
      </c>
      <c r="D20" s="44">
        <v>0</v>
      </c>
      <c r="E20" s="44">
        <v>2</v>
      </c>
      <c r="F20" s="44">
        <v>0</v>
      </c>
      <c r="G20" s="44">
        <v>1</v>
      </c>
      <c r="H20" s="44">
        <v>3</v>
      </c>
      <c r="I20" s="50">
        <v>5.77</v>
      </c>
    </row>
    <row r="21" spans="1:9" ht="14.1" customHeight="1" x14ac:dyDescent="0.3">
      <c r="A21" s="135"/>
      <c r="B21" s="49" t="s">
        <v>425</v>
      </c>
      <c r="C21" s="44">
        <v>0</v>
      </c>
      <c r="D21" s="44">
        <v>0</v>
      </c>
      <c r="E21" s="44">
        <v>1</v>
      </c>
      <c r="F21" s="44">
        <v>2</v>
      </c>
      <c r="G21" s="44">
        <v>0</v>
      </c>
      <c r="H21" s="44">
        <v>3</v>
      </c>
      <c r="I21" s="50">
        <v>5.77</v>
      </c>
    </row>
    <row r="22" spans="1:9" ht="14.1" customHeight="1" x14ac:dyDescent="0.3">
      <c r="A22" s="135"/>
      <c r="B22" s="49" t="s">
        <v>426</v>
      </c>
      <c r="C22" s="44">
        <v>0</v>
      </c>
      <c r="D22" s="44">
        <v>0</v>
      </c>
      <c r="E22" s="44">
        <v>0</v>
      </c>
      <c r="F22" s="44">
        <v>0</v>
      </c>
      <c r="G22" s="44">
        <v>1</v>
      </c>
      <c r="H22" s="44">
        <v>1</v>
      </c>
      <c r="I22" s="50">
        <v>1.92</v>
      </c>
    </row>
    <row r="23" spans="1:9" ht="14.1" customHeight="1" x14ac:dyDescent="0.3">
      <c r="A23" s="136"/>
      <c r="B23" s="49" t="s">
        <v>421</v>
      </c>
      <c r="C23" s="44">
        <v>0</v>
      </c>
      <c r="D23" s="44">
        <v>1</v>
      </c>
      <c r="E23" s="44">
        <v>0</v>
      </c>
      <c r="F23" s="44">
        <v>0</v>
      </c>
      <c r="G23" s="44">
        <v>2</v>
      </c>
      <c r="H23" s="44">
        <v>3</v>
      </c>
      <c r="I23" s="50">
        <v>5.77</v>
      </c>
    </row>
    <row r="24" spans="1:9" ht="14.1" customHeight="1" x14ac:dyDescent="0.3">
      <c r="A24" s="93"/>
      <c r="B24" s="93" t="s">
        <v>412</v>
      </c>
      <c r="C24" s="94">
        <v>9</v>
      </c>
      <c r="D24" s="94">
        <v>3</v>
      </c>
      <c r="E24" s="94">
        <v>10</v>
      </c>
      <c r="F24" s="94">
        <v>13</v>
      </c>
      <c r="G24" s="94">
        <v>17</v>
      </c>
      <c r="H24" s="94">
        <v>52</v>
      </c>
      <c r="I24" s="95">
        <v>0.96</v>
      </c>
    </row>
    <row r="25" spans="1:9" ht="14.1" customHeight="1" x14ac:dyDescent="0.3">
      <c r="A25" s="49" t="s">
        <v>427</v>
      </c>
      <c r="B25" s="49" t="s">
        <v>427</v>
      </c>
      <c r="C25" s="44">
        <v>1</v>
      </c>
      <c r="D25" s="44">
        <v>1</v>
      </c>
      <c r="E25" s="44">
        <v>0</v>
      </c>
      <c r="F25" s="44">
        <v>2</v>
      </c>
      <c r="G25" s="44">
        <v>1</v>
      </c>
      <c r="H25" s="44">
        <v>5</v>
      </c>
      <c r="I25" s="44">
        <v>100</v>
      </c>
    </row>
    <row r="26" spans="1:9" ht="14.1" customHeight="1" x14ac:dyDescent="0.3">
      <c r="A26" s="93"/>
      <c r="B26" s="93" t="s">
        <v>412</v>
      </c>
      <c r="C26" s="94">
        <v>1</v>
      </c>
      <c r="D26" s="94">
        <v>1</v>
      </c>
      <c r="E26" s="94">
        <v>0</v>
      </c>
      <c r="F26" s="94">
        <v>2</v>
      </c>
      <c r="G26" s="94">
        <v>1</v>
      </c>
      <c r="H26" s="94">
        <v>5</v>
      </c>
      <c r="I26" s="95">
        <v>0.09</v>
      </c>
    </row>
    <row r="27" spans="1:9" ht="14.1" customHeight="1" x14ac:dyDescent="0.3">
      <c r="A27" s="96"/>
      <c r="B27" s="96" t="s">
        <v>404</v>
      </c>
      <c r="C27" s="84">
        <v>1042</v>
      </c>
      <c r="D27" s="84">
        <v>1052</v>
      </c>
      <c r="E27" s="84">
        <v>1084</v>
      </c>
      <c r="F27" s="84">
        <v>1163</v>
      </c>
      <c r="G27" s="84">
        <v>1080</v>
      </c>
      <c r="H27" s="84">
        <v>5421</v>
      </c>
      <c r="I27" s="97"/>
    </row>
    <row r="28" spans="1:9" ht="14.1" customHeight="1" x14ac:dyDescent="0.3">
      <c r="A28" s="96"/>
      <c r="B28" s="96" t="s">
        <v>407</v>
      </c>
      <c r="C28" s="98">
        <v>19.22</v>
      </c>
      <c r="D28" s="98">
        <v>19.41</v>
      </c>
      <c r="E28" s="98">
        <v>20</v>
      </c>
      <c r="F28" s="98">
        <v>21.45</v>
      </c>
      <c r="G28" s="98">
        <v>19.920000000000002</v>
      </c>
      <c r="H28" s="84">
        <v>100</v>
      </c>
      <c r="I28" s="97"/>
    </row>
  </sheetData>
  <mergeCells count="4">
    <mergeCell ref="A11:A13"/>
    <mergeCell ref="A5:A7"/>
    <mergeCell ref="A1:I3"/>
    <mergeCell ref="A17:A2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A1:F37"/>
  <sheetViews>
    <sheetView zoomScale="115" zoomScaleNormal="115" zoomScalePageLayoutView="125" workbookViewId="0">
      <selection activeCell="A10" sqref="A10"/>
    </sheetView>
  </sheetViews>
  <sheetFormatPr defaultColWidth="8.88671875" defaultRowHeight="13.8" x14ac:dyDescent="0.25"/>
  <cols>
    <col min="1" max="1" width="13.109375" style="24" customWidth="1"/>
    <col min="2" max="4" width="16.44140625" style="24" customWidth="1"/>
    <col min="5" max="5" width="18.44140625" style="24" customWidth="1"/>
    <col min="6" max="6" width="8.88671875" style="24" customWidth="1"/>
    <col min="7" max="16384" width="8.88671875" style="24"/>
  </cols>
  <sheetData>
    <row r="1" spans="1:6" ht="12.75" customHeight="1" x14ac:dyDescent="0.25">
      <c r="A1" s="139" t="s">
        <v>596</v>
      </c>
      <c r="B1" s="120"/>
      <c r="C1" s="120"/>
      <c r="D1" s="120"/>
      <c r="E1" s="121"/>
      <c r="F1" s="46"/>
    </row>
    <row r="2" spans="1:6" x14ac:dyDescent="0.25">
      <c r="A2" s="122"/>
      <c r="B2" s="140"/>
      <c r="C2" s="140"/>
      <c r="D2" s="140"/>
      <c r="E2" s="124"/>
      <c r="F2" s="46"/>
    </row>
    <row r="3" spans="1:6" x14ac:dyDescent="0.25">
      <c r="A3" s="122"/>
      <c r="B3" s="140"/>
      <c r="C3" s="140"/>
      <c r="D3" s="140"/>
      <c r="E3" s="124"/>
      <c r="F3" s="46"/>
    </row>
    <row r="4" spans="1:6" x14ac:dyDescent="0.25">
      <c r="A4" s="122"/>
      <c r="B4" s="140"/>
      <c r="C4" s="140"/>
      <c r="D4" s="140"/>
      <c r="E4" s="124"/>
      <c r="F4" s="46"/>
    </row>
    <row r="5" spans="1:6" x14ac:dyDescent="0.25">
      <c r="A5" s="122"/>
      <c r="B5" s="140"/>
      <c r="C5" s="140"/>
      <c r="D5" s="140"/>
      <c r="E5" s="124"/>
      <c r="F5" s="46"/>
    </row>
    <row r="6" spans="1:6" x14ac:dyDescent="0.25">
      <c r="A6" s="122"/>
      <c r="B6" s="140"/>
      <c r="C6" s="140"/>
      <c r="D6" s="140"/>
      <c r="E6" s="124"/>
      <c r="F6" s="46"/>
    </row>
    <row r="7" spans="1:6" x14ac:dyDescent="0.25">
      <c r="A7" s="122"/>
      <c r="B7" s="140"/>
      <c r="C7" s="140"/>
      <c r="D7" s="140"/>
      <c r="E7" s="124"/>
      <c r="F7" s="46"/>
    </row>
    <row r="8" spans="1:6" x14ac:dyDescent="0.25">
      <c r="A8" s="122"/>
      <c r="B8" s="140"/>
      <c r="C8" s="140"/>
      <c r="D8" s="140"/>
      <c r="E8" s="124"/>
      <c r="F8" s="46"/>
    </row>
    <row r="9" spans="1:6" ht="33.75" customHeight="1" x14ac:dyDescent="0.25">
      <c r="A9" s="125"/>
      <c r="B9" s="115"/>
      <c r="C9" s="115"/>
      <c r="D9" s="115"/>
      <c r="E9" s="126"/>
      <c r="F9" s="46"/>
    </row>
    <row r="10" spans="1:6" ht="42.9" customHeight="1" x14ac:dyDescent="0.25">
      <c r="A10" s="92" t="s">
        <v>428</v>
      </c>
      <c r="B10" s="92" t="s">
        <v>429</v>
      </c>
      <c r="C10" s="92" t="s">
        <v>430</v>
      </c>
      <c r="D10" s="92" t="s">
        <v>431</v>
      </c>
      <c r="E10" s="26" t="s">
        <v>432</v>
      </c>
      <c r="F10" s="99"/>
    </row>
    <row r="11" spans="1:6" ht="14.1" customHeight="1" x14ac:dyDescent="0.3">
      <c r="A11" s="43" t="s">
        <v>12</v>
      </c>
      <c r="B11" s="50">
        <v>98.9</v>
      </c>
      <c r="C11" s="50">
        <v>1.1000000000000001</v>
      </c>
      <c r="D11" s="44">
        <v>0</v>
      </c>
      <c r="E11" s="44">
        <v>182</v>
      </c>
      <c r="F11" s="51"/>
    </row>
    <row r="12" spans="1:6" ht="14.1" customHeight="1" x14ac:dyDescent="0.3">
      <c r="A12" s="43" t="s">
        <v>14</v>
      </c>
      <c r="B12" s="44">
        <v>80</v>
      </c>
      <c r="C12" s="44">
        <v>20</v>
      </c>
      <c r="D12" s="44">
        <v>0</v>
      </c>
      <c r="E12" s="44">
        <v>330</v>
      </c>
      <c r="F12" s="51"/>
    </row>
    <row r="13" spans="1:6" ht="14.1" customHeight="1" x14ac:dyDescent="0.3">
      <c r="A13" s="43" t="s">
        <v>16</v>
      </c>
      <c r="B13" s="50">
        <v>92.37</v>
      </c>
      <c r="C13" s="50">
        <v>7.63</v>
      </c>
      <c r="D13" s="44">
        <v>0</v>
      </c>
      <c r="E13" s="44">
        <v>118</v>
      </c>
      <c r="F13" s="51"/>
    </row>
    <row r="14" spans="1:6" ht="14.1" customHeight="1" x14ac:dyDescent="0.3">
      <c r="A14" s="43" t="s">
        <v>18</v>
      </c>
      <c r="B14" s="50">
        <v>84.81</v>
      </c>
      <c r="C14" s="44">
        <v>15</v>
      </c>
      <c r="D14" s="50">
        <v>0.19</v>
      </c>
      <c r="E14" s="44">
        <v>520</v>
      </c>
      <c r="F14" s="51"/>
    </row>
    <row r="15" spans="1:6" ht="14.1" customHeight="1" x14ac:dyDescent="0.3">
      <c r="A15" s="43" t="s">
        <v>20</v>
      </c>
      <c r="B15" s="50">
        <v>78.36</v>
      </c>
      <c r="C15" s="50">
        <v>20.8</v>
      </c>
      <c r="D15" s="50">
        <v>0.83</v>
      </c>
      <c r="E15" s="44">
        <v>721</v>
      </c>
      <c r="F15" s="51"/>
    </row>
    <row r="16" spans="1:6" ht="14.1" customHeight="1" x14ac:dyDescent="0.3">
      <c r="A16" s="43" t="s">
        <v>22</v>
      </c>
      <c r="B16" s="50">
        <v>41.61</v>
      </c>
      <c r="C16" s="50">
        <v>55.86</v>
      </c>
      <c r="D16" s="50">
        <v>2.5299999999999998</v>
      </c>
      <c r="E16" s="44">
        <v>947</v>
      </c>
      <c r="F16" s="51"/>
    </row>
    <row r="17" spans="1:6" ht="14.1" customHeight="1" x14ac:dyDescent="0.3">
      <c r="A17" s="43" t="s">
        <v>24</v>
      </c>
      <c r="B17" s="50">
        <v>41.51</v>
      </c>
      <c r="C17" s="50">
        <v>57.55</v>
      </c>
      <c r="D17" s="50">
        <v>0.94</v>
      </c>
      <c r="E17" s="44">
        <v>106</v>
      </c>
      <c r="F17" s="51"/>
    </row>
    <row r="18" spans="1:6" ht="14.1" customHeight="1" x14ac:dyDescent="0.3">
      <c r="A18" s="43" t="s">
        <v>26</v>
      </c>
      <c r="B18" s="50">
        <v>44.23</v>
      </c>
      <c r="C18" s="50">
        <v>53.85</v>
      </c>
      <c r="D18" s="50">
        <v>1.92</v>
      </c>
      <c r="E18" s="44">
        <v>104</v>
      </c>
      <c r="F18" s="51"/>
    </row>
    <row r="19" spans="1:6" ht="14.1" customHeight="1" x14ac:dyDescent="0.3">
      <c r="A19" s="43" t="s">
        <v>28</v>
      </c>
      <c r="B19" s="50">
        <v>74.42</v>
      </c>
      <c r="C19" s="50">
        <v>24.92</v>
      </c>
      <c r="D19" s="50">
        <v>0.66</v>
      </c>
      <c r="E19" s="44">
        <v>606</v>
      </c>
      <c r="F19" s="51"/>
    </row>
    <row r="20" spans="1:6" ht="14.1" customHeight="1" x14ac:dyDescent="0.3">
      <c r="A20" s="43" t="s">
        <v>30</v>
      </c>
      <c r="B20" s="50">
        <v>22.76</v>
      </c>
      <c r="C20" s="50">
        <v>75.290000000000006</v>
      </c>
      <c r="D20" s="50">
        <v>1.95</v>
      </c>
      <c r="E20" s="44">
        <v>514</v>
      </c>
      <c r="F20" s="51"/>
    </row>
    <row r="21" spans="1:6" ht="14.1" customHeight="1" x14ac:dyDescent="0.3">
      <c r="A21" s="43" t="s">
        <v>32</v>
      </c>
      <c r="B21" s="50">
        <v>36.340000000000003</v>
      </c>
      <c r="C21" s="50">
        <v>62.6</v>
      </c>
      <c r="D21" s="50">
        <v>1.06</v>
      </c>
      <c r="E21" s="44">
        <v>377</v>
      </c>
      <c r="F21" s="51"/>
    </row>
    <row r="22" spans="1:6" ht="14.1" customHeight="1" x14ac:dyDescent="0.3">
      <c r="A22" s="43" t="s">
        <v>34</v>
      </c>
      <c r="B22" s="50">
        <v>74.06</v>
      </c>
      <c r="C22" s="50">
        <v>24.69</v>
      </c>
      <c r="D22" s="50">
        <v>1.25</v>
      </c>
      <c r="E22" s="44">
        <v>401</v>
      </c>
      <c r="F22" s="51"/>
    </row>
    <row r="23" spans="1:6" ht="14.1" customHeight="1" x14ac:dyDescent="0.3">
      <c r="A23" s="43" t="s">
        <v>36</v>
      </c>
      <c r="B23" s="50">
        <v>60.27</v>
      </c>
      <c r="C23" s="50">
        <v>38.83</v>
      </c>
      <c r="D23" s="50">
        <v>0.9</v>
      </c>
      <c r="E23" s="44">
        <v>443</v>
      </c>
      <c r="F23" s="51"/>
    </row>
    <row r="24" spans="1:6" ht="14.1" customHeight="1" x14ac:dyDescent="0.3">
      <c r="A24" s="83" t="s">
        <v>404</v>
      </c>
      <c r="B24" s="98">
        <v>61.69</v>
      </c>
      <c r="C24" s="98">
        <v>37.18</v>
      </c>
      <c r="D24" s="98">
        <v>1.1399999999999999</v>
      </c>
      <c r="E24" s="84">
        <v>5369</v>
      </c>
      <c r="F24" s="51"/>
    </row>
    <row r="25" spans="1:6" ht="14.1" customHeight="1" x14ac:dyDescent="0.25"/>
    <row r="26" spans="1:6" ht="14.1" customHeight="1" x14ac:dyDescent="0.25"/>
    <row r="27" spans="1:6" ht="14.1" customHeight="1" x14ac:dyDescent="0.25"/>
    <row r="28" spans="1:6" ht="14.1" customHeight="1" x14ac:dyDescent="0.25"/>
    <row r="29" spans="1:6" ht="14.1" customHeight="1" x14ac:dyDescent="0.25"/>
    <row r="30" spans="1:6" ht="14.1" customHeight="1" x14ac:dyDescent="0.25"/>
    <row r="31" spans="1:6" ht="14.1" customHeight="1" x14ac:dyDescent="0.25"/>
    <row r="32" spans="1:6" ht="14.1" customHeight="1" x14ac:dyDescent="0.25"/>
    <row r="33" ht="14.1" customHeight="1" x14ac:dyDescent="0.25"/>
    <row r="34" ht="14.1" customHeight="1" x14ac:dyDescent="0.25"/>
    <row r="35" ht="14.1" customHeight="1" x14ac:dyDescent="0.25"/>
    <row r="36" ht="14.1" customHeight="1" x14ac:dyDescent="0.25"/>
    <row r="37" ht="14.1" customHeight="1" x14ac:dyDescent="0.25"/>
  </sheetData>
  <mergeCells count="1">
    <mergeCell ref="A1:E9"/>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J112"/>
  <sheetViews>
    <sheetView zoomScaleNormal="100" zoomScalePageLayoutView="125" workbookViewId="0">
      <selection activeCell="A6" sqref="A6"/>
    </sheetView>
  </sheetViews>
  <sheetFormatPr defaultColWidth="8.88671875" defaultRowHeight="13.8" x14ac:dyDescent="0.25"/>
  <cols>
    <col min="1" max="2" width="9.44140625" style="24" customWidth="1"/>
    <col min="3" max="9" width="11.88671875" style="24" customWidth="1"/>
    <col min="10" max="10" width="8.88671875" style="24" customWidth="1"/>
    <col min="11" max="16384" width="8.88671875" style="24"/>
  </cols>
  <sheetData>
    <row r="1" spans="1:10" ht="12.75" customHeight="1" x14ac:dyDescent="0.25">
      <c r="A1" s="139" t="s">
        <v>597</v>
      </c>
      <c r="B1" s="120"/>
      <c r="C1" s="120"/>
      <c r="D1" s="120"/>
      <c r="E1" s="120"/>
      <c r="F1" s="120"/>
      <c r="G1" s="120"/>
      <c r="H1" s="120"/>
      <c r="I1" s="121"/>
      <c r="J1" s="46"/>
    </row>
    <row r="2" spans="1:10" x14ac:dyDescent="0.25">
      <c r="A2" s="122"/>
      <c r="B2" s="140"/>
      <c r="C2" s="140"/>
      <c r="D2" s="140"/>
      <c r="E2" s="140"/>
      <c r="F2" s="140"/>
      <c r="G2" s="140"/>
      <c r="H2" s="140"/>
      <c r="I2" s="124"/>
      <c r="J2" s="46"/>
    </row>
    <row r="3" spans="1:10" x14ac:dyDescent="0.25">
      <c r="A3" s="122"/>
      <c r="B3" s="140"/>
      <c r="C3" s="140"/>
      <c r="D3" s="140"/>
      <c r="E3" s="140"/>
      <c r="F3" s="140"/>
      <c r="G3" s="140"/>
      <c r="H3" s="140"/>
      <c r="I3" s="124"/>
      <c r="J3" s="46"/>
    </row>
    <row r="4" spans="1:10" x14ac:dyDescent="0.25">
      <c r="A4" s="122"/>
      <c r="B4" s="140"/>
      <c r="C4" s="140"/>
      <c r="D4" s="140"/>
      <c r="E4" s="140"/>
      <c r="F4" s="140"/>
      <c r="G4" s="140"/>
      <c r="H4" s="140"/>
      <c r="I4" s="124"/>
      <c r="J4" s="46"/>
    </row>
    <row r="5" spans="1:10" x14ac:dyDescent="0.25">
      <c r="A5" s="125"/>
      <c r="B5" s="115"/>
      <c r="C5" s="115"/>
      <c r="D5" s="115"/>
      <c r="E5" s="115"/>
      <c r="F5" s="115"/>
      <c r="G5" s="115"/>
      <c r="H5" s="115"/>
      <c r="I5" s="126"/>
      <c r="J5" s="46"/>
    </row>
    <row r="6" spans="1:10" ht="42.9" customHeight="1" x14ac:dyDescent="0.3">
      <c r="A6" s="92" t="s">
        <v>428</v>
      </c>
      <c r="B6" s="72" t="s">
        <v>433</v>
      </c>
      <c r="C6" s="26" t="s">
        <v>434</v>
      </c>
      <c r="D6" s="26" t="s">
        <v>435</v>
      </c>
      <c r="E6" s="26" t="s">
        <v>436</v>
      </c>
      <c r="F6" s="26" t="s">
        <v>437</v>
      </c>
      <c r="G6" s="92" t="s">
        <v>438</v>
      </c>
      <c r="H6" s="26" t="s">
        <v>439</v>
      </c>
      <c r="I6" s="26" t="s">
        <v>432</v>
      </c>
      <c r="J6" s="51"/>
    </row>
    <row r="7" spans="1:10" ht="14.1" customHeight="1" x14ac:dyDescent="0.3">
      <c r="A7" s="43" t="s">
        <v>12</v>
      </c>
      <c r="B7" s="49">
        <v>2020</v>
      </c>
      <c r="C7" s="44">
        <v>0</v>
      </c>
      <c r="D7" s="44">
        <v>100</v>
      </c>
      <c r="E7" s="44">
        <v>0</v>
      </c>
      <c r="F7" s="44">
        <v>0</v>
      </c>
      <c r="G7" s="44">
        <v>0</v>
      </c>
      <c r="H7" s="44">
        <v>0</v>
      </c>
      <c r="I7" s="44">
        <v>53</v>
      </c>
      <c r="J7" s="51"/>
    </row>
    <row r="8" spans="1:10" ht="14.1" customHeight="1" x14ac:dyDescent="0.3">
      <c r="A8" s="43" t="s">
        <v>12</v>
      </c>
      <c r="B8" s="49">
        <v>2021</v>
      </c>
      <c r="C8" s="44">
        <v>0</v>
      </c>
      <c r="D8" s="50">
        <v>97.06</v>
      </c>
      <c r="E8" s="50">
        <v>2.94</v>
      </c>
      <c r="F8" s="44">
        <v>0</v>
      </c>
      <c r="G8" s="44">
        <v>0</v>
      </c>
      <c r="H8" s="44">
        <v>0</v>
      </c>
      <c r="I8" s="44">
        <v>34</v>
      </c>
      <c r="J8" s="51"/>
    </row>
    <row r="9" spans="1:10" ht="14.1" customHeight="1" x14ac:dyDescent="0.3">
      <c r="A9" s="43" t="s">
        <v>12</v>
      </c>
      <c r="B9" s="49">
        <v>2022</v>
      </c>
      <c r="C9" s="44">
        <v>0</v>
      </c>
      <c r="D9" s="44">
        <v>100</v>
      </c>
      <c r="E9" s="44">
        <v>0</v>
      </c>
      <c r="F9" s="44">
        <v>0</v>
      </c>
      <c r="G9" s="44">
        <v>0</v>
      </c>
      <c r="H9" s="44">
        <v>0</v>
      </c>
      <c r="I9" s="44">
        <v>31</v>
      </c>
      <c r="J9" s="51"/>
    </row>
    <row r="10" spans="1:10" ht="14.1" customHeight="1" x14ac:dyDescent="0.3">
      <c r="A10" s="43" t="s">
        <v>12</v>
      </c>
      <c r="B10" s="49">
        <v>2023</v>
      </c>
      <c r="C10" s="50">
        <v>4.76</v>
      </c>
      <c r="D10" s="50">
        <v>95.24</v>
      </c>
      <c r="E10" s="44">
        <v>0</v>
      </c>
      <c r="F10" s="44">
        <v>0</v>
      </c>
      <c r="G10" s="44">
        <v>0</v>
      </c>
      <c r="H10" s="44">
        <v>0</v>
      </c>
      <c r="I10" s="44">
        <v>42</v>
      </c>
      <c r="J10" s="51"/>
    </row>
    <row r="11" spans="1:10" ht="14.1" customHeight="1" x14ac:dyDescent="0.3">
      <c r="A11" s="43" t="s">
        <v>12</v>
      </c>
      <c r="B11" s="49">
        <v>2024</v>
      </c>
      <c r="C11" s="44">
        <v>0</v>
      </c>
      <c r="D11" s="50">
        <v>90.91</v>
      </c>
      <c r="E11" s="50">
        <v>4.55</v>
      </c>
      <c r="F11" s="50">
        <v>4.55</v>
      </c>
      <c r="G11" s="44">
        <v>0</v>
      </c>
      <c r="H11" s="44">
        <v>0</v>
      </c>
      <c r="I11" s="44">
        <v>22</v>
      </c>
      <c r="J11" s="51"/>
    </row>
    <row r="12" spans="1:10" ht="14.1" customHeight="1" x14ac:dyDescent="0.3">
      <c r="A12" s="43" t="s">
        <v>14</v>
      </c>
      <c r="B12" s="49">
        <v>2020</v>
      </c>
      <c r="C12" s="50">
        <v>16.329999999999998</v>
      </c>
      <c r="D12" s="50">
        <v>79.59</v>
      </c>
      <c r="E12" s="44">
        <v>0</v>
      </c>
      <c r="F12" s="50">
        <v>4.08</v>
      </c>
      <c r="G12" s="44">
        <v>0</v>
      </c>
      <c r="H12" s="44">
        <v>0</v>
      </c>
      <c r="I12" s="44">
        <v>49</v>
      </c>
      <c r="J12" s="51"/>
    </row>
    <row r="13" spans="1:10" ht="14.1" customHeight="1" x14ac:dyDescent="0.3">
      <c r="A13" s="43" t="s">
        <v>14</v>
      </c>
      <c r="B13" s="49">
        <v>2021</v>
      </c>
      <c r="C13" s="50">
        <v>13.89</v>
      </c>
      <c r="D13" s="50">
        <v>79.17</v>
      </c>
      <c r="E13" s="50">
        <v>5.56</v>
      </c>
      <c r="F13" s="50">
        <v>1.39</v>
      </c>
      <c r="G13" s="44">
        <v>0</v>
      </c>
      <c r="H13" s="44">
        <v>0</v>
      </c>
      <c r="I13" s="44">
        <v>72</v>
      </c>
      <c r="J13" s="51"/>
    </row>
    <row r="14" spans="1:10" ht="14.1" customHeight="1" x14ac:dyDescent="0.3">
      <c r="A14" s="43" t="s">
        <v>14</v>
      </c>
      <c r="B14" s="49">
        <v>2022</v>
      </c>
      <c r="C14" s="50">
        <v>16.440000000000001</v>
      </c>
      <c r="D14" s="50">
        <v>63.01</v>
      </c>
      <c r="E14" s="50">
        <v>10.96</v>
      </c>
      <c r="F14" s="50">
        <v>8.2200000000000006</v>
      </c>
      <c r="G14" s="50">
        <v>1.37</v>
      </c>
      <c r="H14" s="44">
        <v>0</v>
      </c>
      <c r="I14" s="44">
        <v>73</v>
      </c>
      <c r="J14" s="51"/>
    </row>
    <row r="15" spans="1:10" ht="14.1" customHeight="1" x14ac:dyDescent="0.3">
      <c r="A15" s="43" t="s">
        <v>14</v>
      </c>
      <c r="B15" s="49">
        <v>2023</v>
      </c>
      <c r="C15" s="50">
        <v>15.07</v>
      </c>
      <c r="D15" s="50">
        <v>72.599999999999994</v>
      </c>
      <c r="E15" s="50">
        <v>5.48</v>
      </c>
      <c r="F15" s="50">
        <v>5.48</v>
      </c>
      <c r="G15" s="44">
        <v>0</v>
      </c>
      <c r="H15" s="50">
        <v>1.37</v>
      </c>
      <c r="I15" s="44">
        <v>73</v>
      </c>
      <c r="J15" s="51"/>
    </row>
    <row r="16" spans="1:10" ht="14.1" customHeight="1" x14ac:dyDescent="0.3">
      <c r="A16" s="43" t="s">
        <v>14</v>
      </c>
      <c r="B16" s="49">
        <v>2024</v>
      </c>
      <c r="C16" s="50">
        <v>30.16</v>
      </c>
      <c r="D16" s="50">
        <v>55.56</v>
      </c>
      <c r="E16" s="50">
        <v>7.94</v>
      </c>
      <c r="F16" s="50">
        <v>3.17</v>
      </c>
      <c r="G16" s="50">
        <v>3.17</v>
      </c>
      <c r="H16" s="44">
        <v>0</v>
      </c>
      <c r="I16" s="44">
        <v>63</v>
      </c>
      <c r="J16" s="51"/>
    </row>
    <row r="17" spans="1:10" ht="14.1" customHeight="1" x14ac:dyDescent="0.3">
      <c r="A17" s="43" t="s">
        <v>16</v>
      </c>
      <c r="B17" s="49">
        <v>2020</v>
      </c>
      <c r="C17" s="44">
        <v>0</v>
      </c>
      <c r="D17" s="50">
        <v>78.95</v>
      </c>
      <c r="E17" s="50">
        <v>21.05</v>
      </c>
      <c r="F17" s="44">
        <v>0</v>
      </c>
      <c r="G17" s="44">
        <v>0</v>
      </c>
      <c r="H17" s="44">
        <v>0</v>
      </c>
      <c r="I17" s="44">
        <v>19</v>
      </c>
      <c r="J17" s="51"/>
    </row>
    <row r="18" spans="1:10" ht="14.1" customHeight="1" x14ac:dyDescent="0.3">
      <c r="A18" s="43" t="s">
        <v>16</v>
      </c>
      <c r="B18" s="49">
        <v>2021</v>
      </c>
      <c r="C18" s="50">
        <v>11.43</v>
      </c>
      <c r="D18" s="50">
        <v>85.71</v>
      </c>
      <c r="E18" s="50">
        <v>2.86</v>
      </c>
      <c r="F18" s="44">
        <v>0</v>
      </c>
      <c r="G18" s="44">
        <v>0</v>
      </c>
      <c r="H18" s="44">
        <v>0</v>
      </c>
      <c r="I18" s="44">
        <v>35</v>
      </c>
      <c r="J18" s="51"/>
    </row>
    <row r="19" spans="1:10" ht="14.1" customHeight="1" x14ac:dyDescent="0.3">
      <c r="A19" s="43" t="s">
        <v>16</v>
      </c>
      <c r="B19" s="49">
        <v>2022</v>
      </c>
      <c r="C19" s="50">
        <v>15.79</v>
      </c>
      <c r="D19" s="50">
        <v>84.21</v>
      </c>
      <c r="E19" s="44">
        <v>0</v>
      </c>
      <c r="F19" s="44">
        <v>0</v>
      </c>
      <c r="G19" s="44">
        <v>0</v>
      </c>
      <c r="H19" s="44">
        <v>0</v>
      </c>
      <c r="I19" s="44">
        <v>19</v>
      </c>
      <c r="J19" s="51"/>
    </row>
    <row r="20" spans="1:10" ht="14.1" customHeight="1" x14ac:dyDescent="0.3">
      <c r="A20" s="43" t="s">
        <v>16</v>
      </c>
      <c r="B20" s="49">
        <v>2023</v>
      </c>
      <c r="C20" s="44">
        <v>0</v>
      </c>
      <c r="D20" s="44">
        <v>100</v>
      </c>
      <c r="E20" s="44">
        <v>0</v>
      </c>
      <c r="F20" s="44">
        <v>0</v>
      </c>
      <c r="G20" s="44">
        <v>0</v>
      </c>
      <c r="H20" s="44">
        <v>0</v>
      </c>
      <c r="I20" s="44">
        <v>21</v>
      </c>
      <c r="J20" s="51"/>
    </row>
    <row r="21" spans="1:10" ht="14.1" customHeight="1" x14ac:dyDescent="0.3">
      <c r="A21" s="43" t="s">
        <v>16</v>
      </c>
      <c r="B21" s="49">
        <v>2024</v>
      </c>
      <c r="C21" s="50">
        <v>8.33</v>
      </c>
      <c r="D21" s="50">
        <v>79.17</v>
      </c>
      <c r="E21" s="44">
        <v>0</v>
      </c>
      <c r="F21" s="50">
        <v>12.5</v>
      </c>
      <c r="G21" s="44">
        <v>0</v>
      </c>
      <c r="H21" s="44">
        <v>0</v>
      </c>
      <c r="I21" s="44">
        <v>24</v>
      </c>
      <c r="J21" s="51"/>
    </row>
    <row r="22" spans="1:10" ht="14.1" customHeight="1" x14ac:dyDescent="0.3">
      <c r="A22" s="43" t="s">
        <v>18</v>
      </c>
      <c r="B22" s="49">
        <v>2020</v>
      </c>
      <c r="C22" s="50">
        <v>18.82</v>
      </c>
      <c r="D22" s="50">
        <v>67.06</v>
      </c>
      <c r="E22" s="50">
        <v>14.12</v>
      </c>
      <c r="F22" s="44">
        <v>0</v>
      </c>
      <c r="G22" s="44">
        <v>0</v>
      </c>
      <c r="H22" s="44">
        <v>0</v>
      </c>
      <c r="I22" s="44">
        <v>85</v>
      </c>
      <c r="J22" s="51"/>
    </row>
    <row r="23" spans="1:10" ht="14.1" customHeight="1" x14ac:dyDescent="0.3">
      <c r="A23" s="43" t="s">
        <v>18</v>
      </c>
      <c r="B23" s="49">
        <v>2021</v>
      </c>
      <c r="C23" s="50">
        <v>16.04</v>
      </c>
      <c r="D23" s="50">
        <v>68.87</v>
      </c>
      <c r="E23" s="50">
        <v>11.32</v>
      </c>
      <c r="F23" s="50">
        <v>1.89</v>
      </c>
      <c r="G23" s="50">
        <v>0.94</v>
      </c>
      <c r="H23" s="50">
        <v>0.94</v>
      </c>
      <c r="I23" s="44">
        <v>106</v>
      </c>
      <c r="J23" s="51"/>
    </row>
    <row r="24" spans="1:10" ht="14.1" customHeight="1" x14ac:dyDescent="0.3">
      <c r="A24" s="43" t="s">
        <v>18</v>
      </c>
      <c r="B24" s="49">
        <v>2022</v>
      </c>
      <c r="C24" s="50">
        <v>13.64</v>
      </c>
      <c r="D24" s="50">
        <v>71.59</v>
      </c>
      <c r="E24" s="50">
        <v>9.09</v>
      </c>
      <c r="F24" s="50">
        <v>5.68</v>
      </c>
      <c r="G24" s="44">
        <v>0</v>
      </c>
      <c r="H24" s="44">
        <v>0</v>
      </c>
      <c r="I24" s="44">
        <v>88</v>
      </c>
      <c r="J24" s="51"/>
    </row>
    <row r="25" spans="1:10" ht="14.1" customHeight="1" x14ac:dyDescent="0.3">
      <c r="A25" s="43" t="s">
        <v>18</v>
      </c>
      <c r="B25" s="49">
        <v>2023</v>
      </c>
      <c r="C25" s="50">
        <v>17.5</v>
      </c>
      <c r="D25" s="50">
        <v>57.5</v>
      </c>
      <c r="E25" s="50">
        <v>19.170000000000002</v>
      </c>
      <c r="F25" s="50">
        <v>5.83</v>
      </c>
      <c r="G25" s="44">
        <v>0</v>
      </c>
      <c r="H25" s="44">
        <v>0</v>
      </c>
      <c r="I25" s="44">
        <v>120</v>
      </c>
      <c r="J25" s="51"/>
    </row>
    <row r="26" spans="1:10" ht="14.1" customHeight="1" x14ac:dyDescent="0.3">
      <c r="A26" s="43" t="s">
        <v>18</v>
      </c>
      <c r="B26" s="49">
        <v>2024</v>
      </c>
      <c r="C26" s="50">
        <v>11.57</v>
      </c>
      <c r="D26" s="50">
        <v>67.77</v>
      </c>
      <c r="E26" s="50">
        <v>14.88</v>
      </c>
      <c r="F26" s="50">
        <v>4.13</v>
      </c>
      <c r="G26" s="50">
        <v>1.65</v>
      </c>
      <c r="H26" s="44">
        <v>0</v>
      </c>
      <c r="I26" s="44">
        <v>121</v>
      </c>
      <c r="J26" s="51"/>
    </row>
    <row r="27" spans="1:10" ht="14.1" customHeight="1" x14ac:dyDescent="0.3">
      <c r="A27" s="43" t="s">
        <v>20</v>
      </c>
      <c r="B27" s="49">
        <v>2020</v>
      </c>
      <c r="C27" s="50">
        <v>20.149999999999999</v>
      </c>
      <c r="D27" s="50">
        <v>55.22</v>
      </c>
      <c r="E27" s="50">
        <v>17.16</v>
      </c>
      <c r="F27" s="50">
        <v>5.22</v>
      </c>
      <c r="G27" s="50">
        <v>1.49</v>
      </c>
      <c r="H27" s="50">
        <v>0.75</v>
      </c>
      <c r="I27" s="44">
        <v>134</v>
      </c>
      <c r="J27" s="51"/>
    </row>
    <row r="28" spans="1:10" ht="14.1" customHeight="1" x14ac:dyDescent="0.3">
      <c r="A28" s="43" t="s">
        <v>20</v>
      </c>
      <c r="B28" s="49">
        <v>2021</v>
      </c>
      <c r="C28" s="50">
        <v>21.62</v>
      </c>
      <c r="D28" s="50">
        <v>62.16</v>
      </c>
      <c r="E28" s="50">
        <v>9.01</v>
      </c>
      <c r="F28" s="50">
        <v>6.31</v>
      </c>
      <c r="G28" s="50">
        <v>0.9</v>
      </c>
      <c r="H28" s="44">
        <v>0</v>
      </c>
      <c r="I28" s="44">
        <v>111</v>
      </c>
      <c r="J28" s="51"/>
    </row>
    <row r="29" spans="1:10" ht="14.1" customHeight="1" x14ac:dyDescent="0.3">
      <c r="A29" s="43" t="s">
        <v>20</v>
      </c>
      <c r="B29" s="49">
        <v>2022</v>
      </c>
      <c r="C29" s="50">
        <v>27.08</v>
      </c>
      <c r="D29" s="50">
        <v>38.89</v>
      </c>
      <c r="E29" s="50">
        <v>25.69</v>
      </c>
      <c r="F29" s="50">
        <v>6.94</v>
      </c>
      <c r="G29" s="50">
        <v>1.39</v>
      </c>
      <c r="H29" s="44">
        <v>0</v>
      </c>
      <c r="I29" s="44">
        <v>144</v>
      </c>
      <c r="J29" s="51"/>
    </row>
    <row r="30" spans="1:10" ht="14.1" customHeight="1" x14ac:dyDescent="0.3">
      <c r="A30" s="43" t="s">
        <v>20</v>
      </c>
      <c r="B30" s="49">
        <v>2023</v>
      </c>
      <c r="C30" s="50">
        <v>15.23</v>
      </c>
      <c r="D30" s="50">
        <v>62.25</v>
      </c>
      <c r="E30" s="50">
        <v>15.23</v>
      </c>
      <c r="F30" s="50">
        <v>5.3</v>
      </c>
      <c r="G30" s="50">
        <v>1.32</v>
      </c>
      <c r="H30" s="50">
        <v>0.66</v>
      </c>
      <c r="I30" s="44">
        <v>151</v>
      </c>
      <c r="J30" s="51"/>
    </row>
    <row r="31" spans="1:10" ht="14.1" customHeight="1" x14ac:dyDescent="0.3">
      <c r="A31" s="43" t="s">
        <v>20</v>
      </c>
      <c r="B31" s="49">
        <v>2024</v>
      </c>
      <c r="C31" s="50">
        <v>13.81</v>
      </c>
      <c r="D31" s="50">
        <v>46.96</v>
      </c>
      <c r="E31" s="50">
        <v>30.94</v>
      </c>
      <c r="F31" s="50">
        <v>7.18</v>
      </c>
      <c r="G31" s="50">
        <v>0.55000000000000004</v>
      </c>
      <c r="H31" s="50">
        <v>0.55000000000000004</v>
      </c>
      <c r="I31" s="44">
        <v>181</v>
      </c>
      <c r="J31" s="51"/>
    </row>
    <row r="32" spans="1:10" ht="14.1" customHeight="1" x14ac:dyDescent="0.3">
      <c r="A32" s="43" t="s">
        <v>22</v>
      </c>
      <c r="B32" s="49">
        <v>2020</v>
      </c>
      <c r="C32" s="50">
        <v>38.74</v>
      </c>
      <c r="D32" s="50">
        <v>36.130000000000003</v>
      </c>
      <c r="E32" s="50">
        <v>20.94</v>
      </c>
      <c r="F32" s="50">
        <v>0.52</v>
      </c>
      <c r="G32" s="50">
        <v>3.66</v>
      </c>
      <c r="H32" s="44">
        <v>0</v>
      </c>
      <c r="I32" s="44">
        <v>191</v>
      </c>
      <c r="J32" s="51"/>
    </row>
    <row r="33" spans="1:10" ht="14.1" customHeight="1" x14ac:dyDescent="0.3">
      <c r="A33" s="43" t="s">
        <v>22</v>
      </c>
      <c r="B33" s="49">
        <v>2021</v>
      </c>
      <c r="C33" s="50">
        <v>32.72</v>
      </c>
      <c r="D33" s="50">
        <v>46.3</v>
      </c>
      <c r="E33" s="50">
        <v>19.14</v>
      </c>
      <c r="F33" s="50">
        <v>1.23</v>
      </c>
      <c r="G33" s="50">
        <v>0.62</v>
      </c>
      <c r="H33" s="44">
        <v>0</v>
      </c>
      <c r="I33" s="44">
        <v>162</v>
      </c>
      <c r="J33" s="51"/>
    </row>
    <row r="34" spans="1:10" ht="14.1" customHeight="1" x14ac:dyDescent="0.3">
      <c r="A34" s="43" t="s">
        <v>22</v>
      </c>
      <c r="B34" s="49">
        <v>2022</v>
      </c>
      <c r="C34" s="50">
        <v>38.35</v>
      </c>
      <c r="D34" s="50">
        <v>36.409999999999997</v>
      </c>
      <c r="E34" s="50">
        <v>21.36</v>
      </c>
      <c r="F34" s="50">
        <v>0.97</v>
      </c>
      <c r="G34" s="50">
        <v>2.91</v>
      </c>
      <c r="H34" s="44">
        <v>0</v>
      </c>
      <c r="I34" s="44">
        <v>206</v>
      </c>
      <c r="J34" s="51"/>
    </row>
    <row r="35" spans="1:10" ht="14.1" customHeight="1" x14ac:dyDescent="0.3">
      <c r="A35" s="43" t="s">
        <v>22</v>
      </c>
      <c r="B35" s="49">
        <v>2023</v>
      </c>
      <c r="C35" s="50">
        <v>38.729999999999997</v>
      </c>
      <c r="D35" s="50">
        <v>41.67</v>
      </c>
      <c r="E35" s="50">
        <v>14.22</v>
      </c>
      <c r="F35" s="44">
        <v>0</v>
      </c>
      <c r="G35" s="50">
        <v>5.39</v>
      </c>
      <c r="H35" s="44">
        <v>0</v>
      </c>
      <c r="I35" s="44">
        <v>204</v>
      </c>
      <c r="J35" s="51"/>
    </row>
    <row r="36" spans="1:10" ht="14.1" customHeight="1" x14ac:dyDescent="0.3">
      <c r="A36" s="43" t="s">
        <v>22</v>
      </c>
      <c r="B36" s="49">
        <v>2024</v>
      </c>
      <c r="C36" s="50">
        <v>37.5</v>
      </c>
      <c r="D36" s="50">
        <v>33.15</v>
      </c>
      <c r="E36" s="50">
        <v>22.28</v>
      </c>
      <c r="F36" s="50">
        <v>3.8</v>
      </c>
      <c r="G36" s="50">
        <v>3.26</v>
      </c>
      <c r="H36" s="44">
        <v>0</v>
      </c>
      <c r="I36" s="44">
        <v>184</v>
      </c>
      <c r="J36" s="51"/>
    </row>
    <row r="37" spans="1:10" ht="14.1" customHeight="1" x14ac:dyDescent="0.3">
      <c r="A37" s="43" t="s">
        <v>24</v>
      </c>
      <c r="B37" s="49">
        <v>2020</v>
      </c>
      <c r="C37" s="50">
        <v>33.33</v>
      </c>
      <c r="D37" s="44">
        <v>60</v>
      </c>
      <c r="E37" s="50">
        <v>6.67</v>
      </c>
      <c r="F37" s="44">
        <v>0</v>
      </c>
      <c r="G37" s="44">
        <v>0</v>
      </c>
      <c r="H37" s="44">
        <v>0</v>
      </c>
      <c r="I37" s="44">
        <v>15</v>
      </c>
      <c r="J37" s="51"/>
    </row>
    <row r="38" spans="1:10" ht="14.1" customHeight="1" x14ac:dyDescent="0.3">
      <c r="A38" s="43" t="s">
        <v>24</v>
      </c>
      <c r="B38" s="49">
        <v>2021</v>
      </c>
      <c r="C38" s="44">
        <v>20</v>
      </c>
      <c r="D38" s="44">
        <v>64</v>
      </c>
      <c r="E38" s="44">
        <v>16</v>
      </c>
      <c r="F38" s="44">
        <v>0</v>
      </c>
      <c r="G38" s="44">
        <v>0</v>
      </c>
      <c r="H38" s="44">
        <v>0</v>
      </c>
      <c r="I38" s="44">
        <v>25</v>
      </c>
      <c r="J38" s="51"/>
    </row>
    <row r="39" spans="1:10" ht="14.1" customHeight="1" x14ac:dyDescent="0.3">
      <c r="A39" s="43" t="s">
        <v>24</v>
      </c>
      <c r="B39" s="49">
        <v>2022</v>
      </c>
      <c r="C39" s="50">
        <v>35.29</v>
      </c>
      <c r="D39" s="50">
        <v>47.06</v>
      </c>
      <c r="E39" s="50">
        <v>17.649999999999999</v>
      </c>
      <c r="F39" s="44">
        <v>0</v>
      </c>
      <c r="G39" s="44">
        <v>0</v>
      </c>
      <c r="H39" s="44">
        <v>0</v>
      </c>
      <c r="I39" s="44">
        <v>17</v>
      </c>
      <c r="J39" s="51"/>
    </row>
    <row r="40" spans="1:10" ht="14.1" customHeight="1" x14ac:dyDescent="0.3">
      <c r="A40" s="43" t="s">
        <v>24</v>
      </c>
      <c r="B40" s="49">
        <v>2023</v>
      </c>
      <c r="C40" s="50">
        <v>29.63</v>
      </c>
      <c r="D40" s="50">
        <v>51.85</v>
      </c>
      <c r="E40" s="50">
        <v>18.52</v>
      </c>
      <c r="F40" s="44">
        <v>0</v>
      </c>
      <c r="G40" s="44">
        <v>0</v>
      </c>
      <c r="H40" s="44">
        <v>0</v>
      </c>
      <c r="I40" s="44">
        <v>27</v>
      </c>
      <c r="J40" s="51"/>
    </row>
    <row r="41" spans="1:10" ht="14.1" customHeight="1" x14ac:dyDescent="0.3">
      <c r="A41" s="43" t="s">
        <v>24</v>
      </c>
      <c r="B41" s="49">
        <v>2024</v>
      </c>
      <c r="C41" s="50">
        <v>31.82</v>
      </c>
      <c r="D41" s="50">
        <v>27.27</v>
      </c>
      <c r="E41" s="50">
        <v>31.82</v>
      </c>
      <c r="F41" s="44">
        <v>0</v>
      </c>
      <c r="G41" s="50">
        <v>9.09</v>
      </c>
      <c r="H41" s="44">
        <v>0</v>
      </c>
      <c r="I41" s="44">
        <v>22</v>
      </c>
      <c r="J41" s="51"/>
    </row>
    <row r="42" spans="1:10" ht="14.1" customHeight="1" x14ac:dyDescent="0.3">
      <c r="A42" s="43" t="s">
        <v>26</v>
      </c>
      <c r="B42" s="49">
        <v>2020</v>
      </c>
      <c r="C42" s="50">
        <v>33.33</v>
      </c>
      <c r="D42" s="50">
        <v>38.1</v>
      </c>
      <c r="E42" s="50">
        <v>28.57</v>
      </c>
      <c r="F42" s="44">
        <v>0</v>
      </c>
      <c r="G42" s="44">
        <v>0</v>
      </c>
      <c r="H42" s="44">
        <v>0</v>
      </c>
      <c r="I42" s="44">
        <v>21</v>
      </c>
      <c r="J42" s="51"/>
    </row>
    <row r="43" spans="1:10" ht="14.1" customHeight="1" x14ac:dyDescent="0.3">
      <c r="A43" s="43" t="s">
        <v>26</v>
      </c>
      <c r="B43" s="49">
        <v>2021</v>
      </c>
      <c r="C43" s="50">
        <v>47.06</v>
      </c>
      <c r="D43" s="50">
        <v>23.53</v>
      </c>
      <c r="E43" s="50">
        <v>29.41</v>
      </c>
      <c r="F43" s="44">
        <v>0</v>
      </c>
      <c r="G43" s="44">
        <v>0</v>
      </c>
      <c r="H43" s="44">
        <v>0</v>
      </c>
      <c r="I43" s="44">
        <v>17</v>
      </c>
      <c r="J43" s="51"/>
    </row>
    <row r="44" spans="1:10" ht="14.1" customHeight="1" x14ac:dyDescent="0.3">
      <c r="A44" s="43" t="s">
        <v>26</v>
      </c>
      <c r="B44" s="49">
        <v>2022</v>
      </c>
      <c r="C44" s="50">
        <v>46.67</v>
      </c>
      <c r="D44" s="44">
        <v>40</v>
      </c>
      <c r="E44" s="50">
        <v>13.33</v>
      </c>
      <c r="F44" s="44">
        <v>0</v>
      </c>
      <c r="G44" s="44">
        <v>0</v>
      </c>
      <c r="H44" s="44">
        <v>0</v>
      </c>
      <c r="I44" s="44">
        <v>15</v>
      </c>
      <c r="J44" s="51"/>
    </row>
    <row r="45" spans="1:10" ht="14.1" customHeight="1" x14ac:dyDescent="0.3">
      <c r="A45" s="43" t="s">
        <v>26</v>
      </c>
      <c r="B45" s="49">
        <v>2023</v>
      </c>
      <c r="C45" s="50">
        <v>34.479999999999997</v>
      </c>
      <c r="D45" s="50">
        <v>20.69</v>
      </c>
      <c r="E45" s="50">
        <v>44.83</v>
      </c>
      <c r="F45" s="44">
        <v>0</v>
      </c>
      <c r="G45" s="44">
        <v>0</v>
      </c>
      <c r="H45" s="44">
        <v>0</v>
      </c>
      <c r="I45" s="44">
        <v>29</v>
      </c>
      <c r="J45" s="51"/>
    </row>
    <row r="46" spans="1:10" ht="14.1" customHeight="1" x14ac:dyDescent="0.3">
      <c r="A46" s="43" t="s">
        <v>26</v>
      </c>
      <c r="B46" s="49">
        <v>2024</v>
      </c>
      <c r="C46" s="50">
        <v>36.36</v>
      </c>
      <c r="D46" s="50">
        <v>27.27</v>
      </c>
      <c r="E46" s="50">
        <v>31.82</v>
      </c>
      <c r="F46" s="44">
        <v>0</v>
      </c>
      <c r="G46" s="50">
        <v>4.55</v>
      </c>
      <c r="H46" s="44">
        <v>0</v>
      </c>
      <c r="I46" s="44">
        <v>22</v>
      </c>
      <c r="J46" s="51"/>
    </row>
    <row r="47" spans="1:10" ht="14.1" customHeight="1" x14ac:dyDescent="0.3">
      <c r="A47" s="43" t="s">
        <v>28</v>
      </c>
      <c r="B47" s="49">
        <v>2020</v>
      </c>
      <c r="C47" s="50">
        <v>22.31</v>
      </c>
      <c r="D47" s="50">
        <v>61.54</v>
      </c>
      <c r="E47" s="50">
        <v>8.4600000000000009</v>
      </c>
      <c r="F47" s="50">
        <v>7.69</v>
      </c>
      <c r="G47" s="44">
        <v>0</v>
      </c>
      <c r="H47" s="44">
        <v>0</v>
      </c>
      <c r="I47" s="44">
        <v>130</v>
      </c>
      <c r="J47" s="51"/>
    </row>
    <row r="48" spans="1:10" ht="14.1" customHeight="1" x14ac:dyDescent="0.3">
      <c r="A48" s="43" t="s">
        <v>28</v>
      </c>
      <c r="B48" s="49">
        <v>2021</v>
      </c>
      <c r="C48" s="50">
        <v>16.5</v>
      </c>
      <c r="D48" s="50">
        <v>65.05</v>
      </c>
      <c r="E48" s="50">
        <v>16.5</v>
      </c>
      <c r="F48" s="50">
        <v>1.94</v>
      </c>
      <c r="G48" s="44">
        <v>0</v>
      </c>
      <c r="H48" s="44">
        <v>0</v>
      </c>
      <c r="I48" s="44">
        <v>103</v>
      </c>
      <c r="J48" s="51"/>
    </row>
    <row r="49" spans="1:10" ht="14.1" customHeight="1" x14ac:dyDescent="0.3">
      <c r="A49" s="43" t="s">
        <v>28</v>
      </c>
      <c r="B49" s="49">
        <v>2022</v>
      </c>
      <c r="C49" s="50">
        <v>13.24</v>
      </c>
      <c r="D49" s="50">
        <v>61.03</v>
      </c>
      <c r="E49" s="50">
        <v>19.12</v>
      </c>
      <c r="F49" s="50">
        <v>6.62</v>
      </c>
      <c r="G49" s="44">
        <v>0</v>
      </c>
      <c r="H49" s="44">
        <v>0</v>
      </c>
      <c r="I49" s="44">
        <v>136</v>
      </c>
      <c r="J49" s="51"/>
    </row>
    <row r="50" spans="1:10" ht="14.1" customHeight="1" x14ac:dyDescent="0.3">
      <c r="A50" s="43" t="s">
        <v>28</v>
      </c>
      <c r="B50" s="49">
        <v>2023</v>
      </c>
      <c r="C50" s="50">
        <v>14.17</v>
      </c>
      <c r="D50" s="50">
        <v>63.78</v>
      </c>
      <c r="E50" s="50">
        <v>14.96</v>
      </c>
      <c r="F50" s="50">
        <v>7.09</v>
      </c>
      <c r="G50" s="44">
        <v>0</v>
      </c>
      <c r="H50" s="44">
        <v>0</v>
      </c>
      <c r="I50" s="44">
        <v>127</v>
      </c>
      <c r="J50" s="51"/>
    </row>
    <row r="51" spans="1:10" ht="14.1" customHeight="1" x14ac:dyDescent="0.3">
      <c r="A51" s="43" t="s">
        <v>28</v>
      </c>
      <c r="B51" s="49">
        <v>2024</v>
      </c>
      <c r="C51" s="44">
        <v>20</v>
      </c>
      <c r="D51" s="50">
        <v>48.18</v>
      </c>
      <c r="E51" s="50">
        <v>18.18</v>
      </c>
      <c r="F51" s="50">
        <v>13.64</v>
      </c>
      <c r="G51" s="44">
        <v>0</v>
      </c>
      <c r="H51" s="44">
        <v>0</v>
      </c>
      <c r="I51" s="44">
        <v>110</v>
      </c>
      <c r="J51" s="51"/>
    </row>
    <row r="52" spans="1:10" ht="14.1" customHeight="1" x14ac:dyDescent="0.3">
      <c r="A52" s="43" t="s">
        <v>30</v>
      </c>
      <c r="B52" s="49">
        <v>2020</v>
      </c>
      <c r="C52" s="50">
        <v>34.119999999999997</v>
      </c>
      <c r="D52" s="50">
        <v>36.47</v>
      </c>
      <c r="E52" s="50">
        <v>24.71</v>
      </c>
      <c r="F52" s="50">
        <v>4.71</v>
      </c>
      <c r="G52" s="44">
        <v>0</v>
      </c>
      <c r="H52" s="44">
        <v>0</v>
      </c>
      <c r="I52" s="44">
        <v>85</v>
      </c>
      <c r="J52" s="51"/>
    </row>
    <row r="53" spans="1:10" ht="14.1" customHeight="1" x14ac:dyDescent="0.3">
      <c r="A53" s="43" t="s">
        <v>30</v>
      </c>
      <c r="B53" s="49">
        <v>2021</v>
      </c>
      <c r="C53" s="50">
        <v>26.32</v>
      </c>
      <c r="D53" s="50">
        <v>42.98</v>
      </c>
      <c r="E53" s="50">
        <v>28.95</v>
      </c>
      <c r="F53" s="50">
        <v>1.75</v>
      </c>
      <c r="G53" s="44">
        <v>0</v>
      </c>
      <c r="H53" s="44">
        <v>0</v>
      </c>
      <c r="I53" s="44">
        <v>114</v>
      </c>
      <c r="J53" s="51"/>
    </row>
    <row r="54" spans="1:10" ht="14.1" customHeight="1" x14ac:dyDescent="0.3">
      <c r="A54" s="43" t="s">
        <v>30</v>
      </c>
      <c r="B54" s="49">
        <v>2022</v>
      </c>
      <c r="C54" s="50">
        <v>28.57</v>
      </c>
      <c r="D54" s="50">
        <v>48.35</v>
      </c>
      <c r="E54" s="50">
        <v>20.88</v>
      </c>
      <c r="F54" s="50">
        <v>2.2000000000000002</v>
      </c>
      <c r="G54" s="44">
        <v>0</v>
      </c>
      <c r="H54" s="44">
        <v>0</v>
      </c>
      <c r="I54" s="44">
        <v>91</v>
      </c>
      <c r="J54" s="51"/>
    </row>
    <row r="55" spans="1:10" ht="14.1" customHeight="1" x14ac:dyDescent="0.3">
      <c r="A55" s="43" t="s">
        <v>30</v>
      </c>
      <c r="B55" s="49">
        <v>2023</v>
      </c>
      <c r="C55" s="50">
        <v>35.54</v>
      </c>
      <c r="D55" s="50">
        <v>34.71</v>
      </c>
      <c r="E55" s="50">
        <v>26.45</v>
      </c>
      <c r="F55" s="50">
        <v>3.31</v>
      </c>
      <c r="G55" s="44">
        <v>0</v>
      </c>
      <c r="H55" s="44">
        <v>0</v>
      </c>
      <c r="I55" s="44">
        <v>121</v>
      </c>
      <c r="J55" s="51"/>
    </row>
    <row r="56" spans="1:10" ht="14.1" customHeight="1" x14ac:dyDescent="0.3">
      <c r="A56" s="43" t="s">
        <v>30</v>
      </c>
      <c r="B56" s="49">
        <v>2024</v>
      </c>
      <c r="C56" s="50">
        <v>24.27</v>
      </c>
      <c r="D56" s="50">
        <v>40.78</v>
      </c>
      <c r="E56" s="50">
        <v>32.04</v>
      </c>
      <c r="F56" s="50">
        <v>2.91</v>
      </c>
      <c r="G56" s="44">
        <v>0</v>
      </c>
      <c r="H56" s="44">
        <v>0</v>
      </c>
      <c r="I56" s="44">
        <v>103</v>
      </c>
      <c r="J56" s="51"/>
    </row>
    <row r="57" spans="1:10" ht="14.1" customHeight="1" x14ac:dyDescent="0.3">
      <c r="A57" s="43" t="s">
        <v>32</v>
      </c>
      <c r="B57" s="49">
        <v>2020</v>
      </c>
      <c r="C57" s="50">
        <v>18.989999999999998</v>
      </c>
      <c r="D57" s="50">
        <v>63.29</v>
      </c>
      <c r="E57" s="50">
        <v>16.46</v>
      </c>
      <c r="F57" s="50">
        <v>1.27</v>
      </c>
      <c r="G57" s="44">
        <v>0</v>
      </c>
      <c r="H57" s="44">
        <v>0</v>
      </c>
      <c r="I57" s="44">
        <v>79</v>
      </c>
      <c r="J57" s="51"/>
    </row>
    <row r="58" spans="1:10" ht="14.1" customHeight="1" x14ac:dyDescent="0.3">
      <c r="A58" s="43" t="s">
        <v>32</v>
      </c>
      <c r="B58" s="49">
        <v>2021</v>
      </c>
      <c r="C58" s="50">
        <v>27.06</v>
      </c>
      <c r="D58" s="50">
        <v>47.06</v>
      </c>
      <c r="E58" s="44">
        <v>20</v>
      </c>
      <c r="F58" s="50">
        <v>5.88</v>
      </c>
      <c r="G58" s="44">
        <v>0</v>
      </c>
      <c r="H58" s="44">
        <v>0</v>
      </c>
      <c r="I58" s="44">
        <v>85</v>
      </c>
      <c r="J58" s="51"/>
    </row>
    <row r="59" spans="1:10" ht="14.1" customHeight="1" x14ac:dyDescent="0.3">
      <c r="A59" s="43" t="s">
        <v>32</v>
      </c>
      <c r="B59" s="49">
        <v>2022</v>
      </c>
      <c r="C59" s="50">
        <v>18.920000000000002</v>
      </c>
      <c r="D59" s="50">
        <v>62.16</v>
      </c>
      <c r="E59" s="50">
        <v>17.57</v>
      </c>
      <c r="F59" s="50">
        <v>1.35</v>
      </c>
      <c r="G59" s="44">
        <v>0</v>
      </c>
      <c r="H59" s="44">
        <v>0</v>
      </c>
      <c r="I59" s="44">
        <v>74</v>
      </c>
      <c r="J59" s="51"/>
    </row>
    <row r="60" spans="1:10" ht="14.1" customHeight="1" x14ac:dyDescent="0.3">
      <c r="A60" s="43" t="s">
        <v>32</v>
      </c>
      <c r="B60" s="49">
        <v>2023</v>
      </c>
      <c r="C60" s="50">
        <v>23.08</v>
      </c>
      <c r="D60" s="50">
        <v>51.28</v>
      </c>
      <c r="E60" s="50">
        <v>20.51</v>
      </c>
      <c r="F60" s="50">
        <v>5.13</v>
      </c>
      <c r="G60" s="44">
        <v>0</v>
      </c>
      <c r="H60" s="44">
        <v>0</v>
      </c>
      <c r="I60" s="44">
        <v>78</v>
      </c>
      <c r="J60" s="51"/>
    </row>
    <row r="61" spans="1:10" ht="14.1" customHeight="1" x14ac:dyDescent="0.3">
      <c r="A61" s="43" t="s">
        <v>32</v>
      </c>
      <c r="B61" s="49">
        <v>2024</v>
      </c>
      <c r="C61" s="50">
        <v>39.340000000000003</v>
      </c>
      <c r="D61" s="50">
        <v>27.87</v>
      </c>
      <c r="E61" s="50">
        <v>27.87</v>
      </c>
      <c r="F61" s="50">
        <v>4.92</v>
      </c>
      <c r="G61" s="44">
        <v>0</v>
      </c>
      <c r="H61" s="44">
        <v>0</v>
      </c>
      <c r="I61" s="44">
        <v>61</v>
      </c>
      <c r="J61" s="51"/>
    </row>
    <row r="62" spans="1:10" ht="14.1" customHeight="1" x14ac:dyDescent="0.3">
      <c r="A62" s="43" t="s">
        <v>34</v>
      </c>
      <c r="B62" s="49">
        <v>2020</v>
      </c>
      <c r="C62" s="50">
        <v>18.18</v>
      </c>
      <c r="D62" s="50">
        <v>71.59</v>
      </c>
      <c r="E62" s="50">
        <v>9.09</v>
      </c>
      <c r="F62" s="50">
        <v>1.1399999999999999</v>
      </c>
      <c r="G62" s="44">
        <v>0</v>
      </c>
      <c r="H62" s="44">
        <v>0</v>
      </c>
      <c r="I62" s="44">
        <v>88</v>
      </c>
      <c r="J62" s="51"/>
    </row>
    <row r="63" spans="1:10" ht="14.1" customHeight="1" x14ac:dyDescent="0.3">
      <c r="A63" s="43" t="s">
        <v>34</v>
      </c>
      <c r="B63" s="49">
        <v>2021</v>
      </c>
      <c r="C63" s="50">
        <v>12.36</v>
      </c>
      <c r="D63" s="50">
        <v>79.78</v>
      </c>
      <c r="E63" s="50">
        <v>7.87</v>
      </c>
      <c r="F63" s="44">
        <v>0</v>
      </c>
      <c r="G63" s="44">
        <v>0</v>
      </c>
      <c r="H63" s="44">
        <v>0</v>
      </c>
      <c r="I63" s="44">
        <v>89</v>
      </c>
      <c r="J63" s="51"/>
    </row>
    <row r="64" spans="1:10" ht="14.1" customHeight="1" x14ac:dyDescent="0.3">
      <c r="A64" s="43" t="s">
        <v>34</v>
      </c>
      <c r="B64" s="49">
        <v>2022</v>
      </c>
      <c r="C64" s="50">
        <v>15.38</v>
      </c>
      <c r="D64" s="50">
        <v>66.67</v>
      </c>
      <c r="E64" s="50">
        <v>15.38</v>
      </c>
      <c r="F64" s="50">
        <v>1.28</v>
      </c>
      <c r="G64" s="50">
        <v>1.28</v>
      </c>
      <c r="H64" s="44">
        <v>0</v>
      </c>
      <c r="I64" s="44">
        <v>78</v>
      </c>
      <c r="J64" s="51"/>
    </row>
    <row r="65" spans="1:10" ht="14.1" customHeight="1" x14ac:dyDescent="0.3">
      <c r="A65" s="43" t="s">
        <v>34</v>
      </c>
      <c r="B65" s="49">
        <v>2023</v>
      </c>
      <c r="C65" s="50">
        <v>13.89</v>
      </c>
      <c r="D65" s="50">
        <v>77.78</v>
      </c>
      <c r="E65" s="50">
        <v>8.33</v>
      </c>
      <c r="F65" s="44">
        <v>0</v>
      </c>
      <c r="G65" s="44">
        <v>0</v>
      </c>
      <c r="H65" s="44">
        <v>0</v>
      </c>
      <c r="I65" s="44">
        <v>72</v>
      </c>
      <c r="J65" s="51"/>
    </row>
    <row r="66" spans="1:10" ht="14.1" customHeight="1" x14ac:dyDescent="0.3">
      <c r="A66" s="43" t="s">
        <v>34</v>
      </c>
      <c r="B66" s="49">
        <v>2024</v>
      </c>
      <c r="C66" s="50">
        <v>14.86</v>
      </c>
      <c r="D66" s="50">
        <v>78.38</v>
      </c>
      <c r="E66" s="50">
        <v>5.41</v>
      </c>
      <c r="F66" s="50">
        <v>1.35</v>
      </c>
      <c r="G66" s="44">
        <v>0</v>
      </c>
      <c r="H66" s="44">
        <v>0</v>
      </c>
      <c r="I66" s="44">
        <v>74</v>
      </c>
      <c r="J66" s="51"/>
    </row>
    <row r="67" spans="1:10" ht="14.1" customHeight="1" x14ac:dyDescent="0.3">
      <c r="A67" s="43" t="s">
        <v>36</v>
      </c>
      <c r="B67" s="49">
        <v>2020</v>
      </c>
      <c r="C67" s="50">
        <v>14.77</v>
      </c>
      <c r="D67" s="50">
        <v>72.73</v>
      </c>
      <c r="E67" s="50">
        <v>12.5</v>
      </c>
      <c r="F67" s="44">
        <v>0</v>
      </c>
      <c r="G67" s="44">
        <v>0</v>
      </c>
      <c r="H67" s="44">
        <v>0</v>
      </c>
      <c r="I67" s="44">
        <v>88</v>
      </c>
      <c r="J67" s="51"/>
    </row>
    <row r="68" spans="1:10" ht="14.1" customHeight="1" x14ac:dyDescent="0.3">
      <c r="A68" s="43" t="s">
        <v>36</v>
      </c>
      <c r="B68" s="49">
        <v>2021</v>
      </c>
      <c r="C68" s="50">
        <v>20.88</v>
      </c>
      <c r="D68" s="50">
        <v>60.44</v>
      </c>
      <c r="E68" s="50">
        <v>18.68</v>
      </c>
      <c r="F68" s="44">
        <v>0</v>
      </c>
      <c r="G68" s="44">
        <v>0</v>
      </c>
      <c r="H68" s="44">
        <v>0</v>
      </c>
      <c r="I68" s="44">
        <v>91</v>
      </c>
      <c r="J68" s="51"/>
    </row>
    <row r="69" spans="1:10" ht="14.1" customHeight="1" x14ac:dyDescent="0.3">
      <c r="A69" s="43" t="s">
        <v>36</v>
      </c>
      <c r="B69" s="49">
        <v>2022</v>
      </c>
      <c r="C69" s="50">
        <v>29.59</v>
      </c>
      <c r="D69" s="50">
        <v>45.92</v>
      </c>
      <c r="E69" s="50">
        <v>23.47</v>
      </c>
      <c r="F69" s="50">
        <v>1.02</v>
      </c>
      <c r="G69" s="44">
        <v>0</v>
      </c>
      <c r="H69" s="44">
        <v>0</v>
      </c>
      <c r="I69" s="44">
        <v>98</v>
      </c>
      <c r="J69" s="51"/>
    </row>
    <row r="70" spans="1:10" ht="14.1" customHeight="1" x14ac:dyDescent="0.3">
      <c r="A70" s="43" t="s">
        <v>36</v>
      </c>
      <c r="B70" s="49">
        <v>2023</v>
      </c>
      <c r="C70" s="50">
        <v>23.53</v>
      </c>
      <c r="D70" s="50">
        <v>57.65</v>
      </c>
      <c r="E70" s="50">
        <v>17.649999999999999</v>
      </c>
      <c r="F70" s="50">
        <v>1.18</v>
      </c>
      <c r="G70" s="44">
        <v>0</v>
      </c>
      <c r="H70" s="44">
        <v>0</v>
      </c>
      <c r="I70" s="44">
        <v>85</v>
      </c>
      <c r="J70" s="51"/>
    </row>
    <row r="71" spans="1:10" ht="14.1" customHeight="1" x14ac:dyDescent="0.3">
      <c r="A71" s="43" t="s">
        <v>36</v>
      </c>
      <c r="B71" s="49">
        <v>2024</v>
      </c>
      <c r="C71" s="50">
        <v>16.05</v>
      </c>
      <c r="D71" s="50">
        <v>49.38</v>
      </c>
      <c r="E71" s="50">
        <v>29.63</v>
      </c>
      <c r="F71" s="50">
        <v>3.7</v>
      </c>
      <c r="G71" s="50">
        <v>1.23</v>
      </c>
      <c r="H71" s="44">
        <v>0</v>
      </c>
      <c r="I71" s="44">
        <v>81</v>
      </c>
      <c r="J71" s="51"/>
    </row>
    <row r="72" spans="1:10" ht="14.1" customHeight="1" x14ac:dyDescent="0.3">
      <c r="A72" s="83" t="s">
        <v>404</v>
      </c>
      <c r="B72" s="96">
        <v>0</v>
      </c>
      <c r="C72" s="98">
        <v>22.7</v>
      </c>
      <c r="D72" s="98">
        <v>55.8</v>
      </c>
      <c r="E72" s="98">
        <v>17.170000000000002</v>
      </c>
      <c r="F72" s="98">
        <v>3.3</v>
      </c>
      <c r="G72" s="98">
        <v>0.93</v>
      </c>
      <c r="H72" s="98">
        <v>0.09</v>
      </c>
      <c r="I72" s="84">
        <v>5369</v>
      </c>
      <c r="J72" s="51"/>
    </row>
    <row r="73" spans="1:10" ht="14.1" customHeight="1" x14ac:dyDescent="0.25"/>
    <row r="74" spans="1:10" ht="14.1" customHeight="1" x14ac:dyDescent="0.25"/>
    <row r="75" spans="1:10" ht="14.1" customHeight="1" x14ac:dyDescent="0.25"/>
    <row r="76" spans="1:10" ht="14.1" customHeight="1" x14ac:dyDescent="0.25"/>
    <row r="77" spans="1:10" ht="14.1" customHeight="1" x14ac:dyDescent="0.25"/>
    <row r="78" spans="1:10" ht="14.1" customHeight="1" x14ac:dyDescent="0.25"/>
    <row r="79" spans="1:10" ht="14.1" customHeight="1" x14ac:dyDescent="0.25"/>
    <row r="80" spans="1:10" ht="14.1" customHeight="1" x14ac:dyDescent="0.25"/>
    <row r="81" ht="14.1" customHeight="1" x14ac:dyDescent="0.25"/>
    <row r="82" ht="14.1" customHeight="1" x14ac:dyDescent="0.25"/>
    <row r="83" ht="14.1" customHeight="1" x14ac:dyDescent="0.25"/>
    <row r="84" ht="14.1" customHeight="1" x14ac:dyDescent="0.25"/>
    <row r="85" ht="14.1" customHeight="1" x14ac:dyDescent="0.25"/>
    <row r="86" ht="14.1" customHeight="1" x14ac:dyDescent="0.25"/>
    <row r="87" ht="14.1" customHeight="1" x14ac:dyDescent="0.25"/>
    <row r="88" ht="14.1" customHeight="1" x14ac:dyDescent="0.25"/>
    <row r="89" ht="14.1" customHeight="1" x14ac:dyDescent="0.25"/>
    <row r="90" ht="14.1" customHeight="1" x14ac:dyDescent="0.25"/>
    <row r="91" ht="14.1" customHeight="1" x14ac:dyDescent="0.25"/>
    <row r="92" ht="14.1" customHeight="1" x14ac:dyDescent="0.25"/>
    <row r="93" ht="14.1" customHeight="1" x14ac:dyDescent="0.25"/>
    <row r="94" ht="14.1" customHeight="1" x14ac:dyDescent="0.25"/>
    <row r="95" ht="14.1" customHeight="1" x14ac:dyDescent="0.25"/>
    <row r="96" ht="14.1" customHeight="1" x14ac:dyDescent="0.25"/>
    <row r="97" ht="14.1" customHeight="1" x14ac:dyDescent="0.25"/>
    <row r="98" ht="14.1" customHeight="1" x14ac:dyDescent="0.25"/>
    <row r="99" ht="14.1" customHeight="1" x14ac:dyDescent="0.25"/>
    <row r="100" ht="14.1" customHeight="1" x14ac:dyDescent="0.25"/>
    <row r="101" ht="14.1" customHeight="1" x14ac:dyDescent="0.25"/>
    <row r="102" ht="14.1" customHeight="1" x14ac:dyDescent="0.25"/>
    <row r="103" ht="14.1" customHeight="1" x14ac:dyDescent="0.25"/>
    <row r="104" ht="14.1" customHeight="1" x14ac:dyDescent="0.25"/>
    <row r="105" ht="14.1" customHeight="1" x14ac:dyDescent="0.25"/>
    <row r="106" ht="14.1" customHeight="1" x14ac:dyDescent="0.25"/>
    <row r="107" ht="14.1" customHeight="1" x14ac:dyDescent="0.25"/>
    <row r="108" ht="14.1" customHeight="1" x14ac:dyDescent="0.25"/>
    <row r="109" ht="14.1" customHeight="1" x14ac:dyDescent="0.25"/>
    <row r="110" ht="14.1" customHeight="1" x14ac:dyDescent="0.25"/>
    <row r="111" ht="14.1" customHeight="1" x14ac:dyDescent="0.25"/>
    <row r="112" ht="14.1" customHeight="1" x14ac:dyDescent="0.25"/>
  </sheetData>
  <mergeCells count="1">
    <mergeCell ref="A1:I5"/>
  </mergeCells>
  <printOptions horizontalCentered="1"/>
  <pageMargins left="0.70866141732283472" right="0.70866141732283472" top="0.74803149606299213" bottom="0.74803149606299213" header="0.31496062992125978" footer="0.31496062992125978"/>
  <pageSetup paperSize="9" scale="85" fitToWidth="0" fitToHeight="0"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A1:F23"/>
  <sheetViews>
    <sheetView zoomScaleNormal="100" zoomScalePageLayoutView="125" workbookViewId="0">
      <selection activeCell="A8" sqref="A8"/>
    </sheetView>
  </sheetViews>
  <sheetFormatPr defaultColWidth="8.88671875" defaultRowHeight="13.8" x14ac:dyDescent="0.3"/>
  <cols>
    <col min="1" max="1" width="11.88671875" style="22" customWidth="1"/>
    <col min="2" max="3" width="16.44140625" style="22" customWidth="1"/>
    <col min="4" max="4" width="8.88671875" style="22" customWidth="1"/>
    <col min="5" max="16384" width="8.88671875" style="22"/>
  </cols>
  <sheetData>
    <row r="1" spans="1:6" ht="12.75" customHeight="1" x14ac:dyDescent="0.3">
      <c r="A1" s="139" t="s">
        <v>598</v>
      </c>
      <c r="B1" s="120"/>
      <c r="C1" s="121"/>
      <c r="D1" s="52"/>
      <c r="E1" s="52"/>
      <c r="F1" s="52"/>
    </row>
    <row r="2" spans="1:6" x14ac:dyDescent="0.3">
      <c r="A2" s="122"/>
      <c r="B2" s="141"/>
      <c r="C2" s="124"/>
      <c r="D2" s="52"/>
      <c r="E2" s="52"/>
      <c r="F2" s="52"/>
    </row>
    <row r="3" spans="1:6" x14ac:dyDescent="0.3">
      <c r="A3" s="122"/>
      <c r="B3" s="141"/>
      <c r="C3" s="124"/>
      <c r="D3" s="52"/>
      <c r="E3" s="52"/>
      <c r="F3" s="52"/>
    </row>
    <row r="4" spans="1:6" x14ac:dyDescent="0.3">
      <c r="A4" s="122"/>
      <c r="B4" s="141"/>
      <c r="C4" s="124"/>
      <c r="D4" s="52"/>
      <c r="E4" s="52"/>
      <c r="F4" s="52"/>
    </row>
    <row r="5" spans="1:6" x14ac:dyDescent="0.3">
      <c r="A5" s="122"/>
      <c r="B5" s="141"/>
      <c r="C5" s="124"/>
      <c r="D5" s="52"/>
      <c r="E5" s="52"/>
      <c r="F5" s="52"/>
    </row>
    <row r="6" spans="1:6" x14ac:dyDescent="0.3">
      <c r="A6" s="122"/>
      <c r="B6" s="141"/>
      <c r="C6" s="124"/>
      <c r="D6" s="52"/>
      <c r="E6" s="52"/>
      <c r="F6" s="52"/>
    </row>
    <row r="7" spans="1:6" x14ac:dyDescent="0.3">
      <c r="A7" s="125"/>
      <c r="B7" s="115"/>
      <c r="C7" s="126"/>
      <c r="D7" s="52"/>
      <c r="E7" s="52"/>
      <c r="F7" s="52"/>
    </row>
    <row r="8" spans="1:6" ht="42.9" customHeight="1" x14ac:dyDescent="0.3">
      <c r="A8" s="26" t="s">
        <v>440</v>
      </c>
      <c r="B8" s="26" t="s">
        <v>441</v>
      </c>
      <c r="C8" s="26" t="s">
        <v>442</v>
      </c>
      <c r="D8" s="46"/>
      <c r="E8" s="46"/>
      <c r="F8" s="46"/>
    </row>
    <row r="9" spans="1:6" ht="14.1" customHeight="1" x14ac:dyDescent="0.3">
      <c r="A9" s="53" t="s">
        <v>443</v>
      </c>
      <c r="B9" s="44">
        <v>1</v>
      </c>
      <c r="C9" s="50">
        <v>0.02</v>
      </c>
      <c r="D9" s="46"/>
      <c r="E9" s="46"/>
      <c r="F9" s="46"/>
    </row>
    <row r="10" spans="1:6" ht="14.1" customHeight="1" x14ac:dyDescent="0.3">
      <c r="A10" s="53" t="s">
        <v>444</v>
      </c>
      <c r="B10" s="44">
        <v>2</v>
      </c>
      <c r="C10" s="50">
        <v>0.04</v>
      </c>
      <c r="D10" s="46"/>
      <c r="E10" s="46"/>
      <c r="F10" s="46"/>
    </row>
    <row r="11" spans="1:6" ht="14.1" customHeight="1" x14ac:dyDescent="0.3">
      <c r="A11" s="54" t="s">
        <v>445</v>
      </c>
      <c r="B11" s="44">
        <v>5343</v>
      </c>
      <c r="C11" s="50">
        <v>99.52</v>
      </c>
      <c r="D11" s="46"/>
      <c r="E11" s="46"/>
      <c r="F11" s="46"/>
    </row>
    <row r="12" spans="1:6" ht="14.1" customHeight="1" x14ac:dyDescent="0.3">
      <c r="A12" s="54" t="s">
        <v>446</v>
      </c>
      <c r="B12" s="44">
        <v>5</v>
      </c>
      <c r="C12" s="50">
        <v>0.09</v>
      </c>
      <c r="D12" s="46"/>
      <c r="E12" s="46"/>
      <c r="F12" s="46"/>
    </row>
    <row r="13" spans="1:6" ht="14.1" customHeight="1" x14ac:dyDescent="0.3">
      <c r="A13" s="53" t="s">
        <v>447</v>
      </c>
      <c r="B13" s="44">
        <v>1</v>
      </c>
      <c r="C13" s="50">
        <v>0.02</v>
      </c>
      <c r="D13" s="46"/>
      <c r="E13" s="46"/>
      <c r="F13" s="46"/>
    </row>
    <row r="14" spans="1:6" ht="14.1" customHeight="1" x14ac:dyDescent="0.3">
      <c r="A14" s="53" t="s">
        <v>448</v>
      </c>
      <c r="B14" s="44">
        <v>15</v>
      </c>
      <c r="C14" s="50">
        <v>0.28000000000000003</v>
      </c>
      <c r="D14" s="46"/>
      <c r="E14" s="46"/>
      <c r="F14" s="46"/>
    </row>
    <row r="15" spans="1:6" ht="14.1" customHeight="1" x14ac:dyDescent="0.3">
      <c r="A15" s="54" t="s">
        <v>449</v>
      </c>
      <c r="B15" s="44">
        <v>2</v>
      </c>
      <c r="C15" s="50">
        <v>0.04</v>
      </c>
      <c r="D15" s="46"/>
      <c r="E15" s="46"/>
      <c r="F15" s="46"/>
    </row>
    <row r="16" spans="1:6" ht="14.1" customHeight="1" x14ac:dyDescent="0.3">
      <c r="A16" s="97" t="s">
        <v>404</v>
      </c>
      <c r="B16" s="84">
        <v>5369</v>
      </c>
      <c r="C16" s="97"/>
      <c r="D16" s="46"/>
      <c r="E16" s="46"/>
      <c r="F16" s="46"/>
    </row>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sheetData>
  <mergeCells count="1">
    <mergeCell ref="A1:C7"/>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C20"/>
  <sheetViews>
    <sheetView zoomScaleNormal="100" zoomScalePageLayoutView="125" workbookViewId="0">
      <selection activeCell="I13" sqref="I13"/>
    </sheetView>
  </sheetViews>
  <sheetFormatPr defaultColWidth="9.109375" defaultRowHeight="13.8" x14ac:dyDescent="0.3"/>
  <cols>
    <col min="1" max="1" width="10" style="22" customWidth="1"/>
    <col min="2" max="3" width="16.44140625" style="22" customWidth="1"/>
    <col min="4" max="4" width="9.109375" style="22" customWidth="1"/>
    <col min="5" max="16384" width="9.109375" style="22"/>
  </cols>
  <sheetData>
    <row r="1" spans="1:3" ht="12.75" customHeight="1" x14ac:dyDescent="0.3">
      <c r="A1" s="139" t="s">
        <v>599</v>
      </c>
      <c r="B1" s="120"/>
      <c r="C1" s="121"/>
    </row>
    <row r="2" spans="1:3" x14ac:dyDescent="0.3">
      <c r="A2" s="122"/>
      <c r="B2" s="141"/>
      <c r="C2" s="124"/>
    </row>
    <row r="3" spans="1:3" x14ac:dyDescent="0.3">
      <c r="A3" s="122"/>
      <c r="B3" s="141"/>
      <c r="C3" s="124"/>
    </row>
    <row r="4" spans="1:3" x14ac:dyDescent="0.3">
      <c r="A4" s="125"/>
      <c r="B4" s="115"/>
      <c r="C4" s="126"/>
    </row>
    <row r="5" spans="1:3" s="23" customFormat="1" ht="42.9" customHeight="1" x14ac:dyDescent="0.3">
      <c r="A5" s="92" t="s">
        <v>450</v>
      </c>
      <c r="B5" s="26" t="s">
        <v>602</v>
      </c>
      <c r="C5" s="26" t="s">
        <v>603</v>
      </c>
    </row>
    <row r="6" spans="1:3" ht="14.1" customHeight="1" x14ac:dyDescent="0.3">
      <c r="A6" s="53" t="s">
        <v>443</v>
      </c>
      <c r="B6" s="44">
        <v>3</v>
      </c>
      <c r="C6" s="50">
        <v>0.06</v>
      </c>
    </row>
    <row r="7" spans="1:3" ht="14.1" customHeight="1" x14ac:dyDescent="0.3">
      <c r="A7" s="53" t="s">
        <v>451</v>
      </c>
      <c r="B7" s="44">
        <v>2</v>
      </c>
      <c r="C7" s="50">
        <v>0.04</v>
      </c>
    </row>
    <row r="8" spans="1:3" ht="14.1" customHeight="1" x14ac:dyDescent="0.3">
      <c r="A8" s="53" t="s">
        <v>452</v>
      </c>
      <c r="B8" s="44">
        <v>1</v>
      </c>
      <c r="C8" s="50">
        <v>0.02</v>
      </c>
    </row>
    <row r="9" spans="1:3" ht="14.1" customHeight="1" x14ac:dyDescent="0.3">
      <c r="A9" s="53" t="s">
        <v>444</v>
      </c>
      <c r="B9" s="44">
        <v>12</v>
      </c>
      <c r="C9" s="50">
        <v>0.22</v>
      </c>
    </row>
    <row r="10" spans="1:3" ht="14.1" customHeight="1" x14ac:dyDescent="0.3">
      <c r="A10" s="53" t="s">
        <v>453</v>
      </c>
      <c r="B10" s="44">
        <v>3</v>
      </c>
      <c r="C10" s="50">
        <v>0.06</v>
      </c>
    </row>
    <row r="11" spans="1:3" ht="14.1" customHeight="1" x14ac:dyDescent="0.3">
      <c r="A11" s="53" t="s">
        <v>454</v>
      </c>
      <c r="B11" s="44">
        <v>3</v>
      </c>
      <c r="C11" s="50">
        <v>0.06</v>
      </c>
    </row>
    <row r="12" spans="1:3" ht="14.1" customHeight="1" x14ac:dyDescent="0.3">
      <c r="A12" s="54" t="s">
        <v>445</v>
      </c>
      <c r="B12" s="44">
        <v>5343</v>
      </c>
      <c r="C12" s="50">
        <v>98.56</v>
      </c>
    </row>
    <row r="13" spans="1:3" ht="14.1" customHeight="1" x14ac:dyDescent="0.3">
      <c r="A13" s="54" t="s">
        <v>446</v>
      </c>
      <c r="B13" s="44">
        <v>22</v>
      </c>
      <c r="C13" s="50">
        <v>0.41</v>
      </c>
    </row>
    <row r="14" spans="1:3" ht="14.1" customHeight="1" x14ac:dyDescent="0.3">
      <c r="A14" s="53" t="s">
        <v>447</v>
      </c>
      <c r="B14" s="44">
        <v>5</v>
      </c>
      <c r="C14" s="50">
        <v>0.09</v>
      </c>
    </row>
    <row r="15" spans="1:3" ht="14.1" customHeight="1" x14ac:dyDescent="0.3">
      <c r="A15" s="53" t="s">
        <v>448</v>
      </c>
      <c r="B15" s="44">
        <v>15</v>
      </c>
      <c r="C15" s="50">
        <v>0.28000000000000003</v>
      </c>
    </row>
    <row r="16" spans="1:3" ht="14.1" customHeight="1" x14ac:dyDescent="0.3">
      <c r="A16" s="54" t="s">
        <v>455</v>
      </c>
      <c r="B16" s="44">
        <v>4</v>
      </c>
      <c r="C16" s="50">
        <v>7.0000000000000007E-2</v>
      </c>
    </row>
    <row r="17" spans="1:3" ht="14.1" customHeight="1" x14ac:dyDescent="0.3">
      <c r="A17" s="54" t="s">
        <v>456</v>
      </c>
      <c r="B17" s="44">
        <v>8</v>
      </c>
      <c r="C17" s="50">
        <v>0.15</v>
      </c>
    </row>
    <row r="18" spans="1:3" ht="14.1" customHeight="1" x14ac:dyDescent="0.3">
      <c r="A18" s="97" t="s">
        <v>404</v>
      </c>
      <c r="B18" s="84">
        <v>5421</v>
      </c>
      <c r="C18" s="97"/>
    </row>
    <row r="19" spans="1:3" ht="14.1" customHeight="1" x14ac:dyDescent="0.3"/>
    <row r="20" spans="1:3" ht="14.1" customHeight="1" x14ac:dyDescent="0.3"/>
  </sheetData>
  <mergeCells count="1">
    <mergeCell ref="A1:C4"/>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I114"/>
  <sheetViews>
    <sheetView zoomScaleNormal="100" zoomScalePageLayoutView="125" workbookViewId="0">
      <selection sqref="A1:I8"/>
    </sheetView>
  </sheetViews>
  <sheetFormatPr defaultColWidth="8.88671875" defaultRowHeight="13.8" x14ac:dyDescent="0.25"/>
  <cols>
    <col min="1" max="1" width="11.44140625" style="20" customWidth="1"/>
    <col min="2" max="8" width="11.88671875" style="20" customWidth="1"/>
    <col min="9" max="9" width="17.5546875" style="20" customWidth="1"/>
    <col min="10" max="255" width="11.44140625" style="20" customWidth="1"/>
    <col min="256" max="256" width="6.33203125" style="20" bestFit="1" customWidth="1"/>
    <col min="257" max="257" width="10.6640625" style="20" customWidth="1"/>
    <col min="258" max="259" width="11.44140625" style="20" customWidth="1"/>
    <col min="260" max="263" width="9.88671875" style="20" customWidth="1"/>
    <col min="264" max="511" width="11.44140625" style="20" customWidth="1"/>
    <col min="512" max="512" width="6.33203125" style="20" bestFit="1" customWidth="1"/>
    <col min="513" max="513" width="10.6640625" style="20" customWidth="1"/>
    <col min="514" max="515" width="11.44140625" style="20" customWidth="1"/>
    <col min="516" max="519" width="9.88671875" style="20" customWidth="1"/>
    <col min="520" max="767" width="11.44140625" style="20" customWidth="1"/>
    <col min="768" max="768" width="6.33203125" style="20" bestFit="1" customWidth="1"/>
    <col min="769" max="769" width="10.6640625" style="20" customWidth="1"/>
    <col min="770" max="771" width="11.44140625" style="20" customWidth="1"/>
    <col min="772" max="775" width="9.88671875" style="20" customWidth="1"/>
    <col min="776" max="1023" width="11.44140625" style="20" customWidth="1"/>
    <col min="1024" max="1024" width="6.33203125" style="20" bestFit="1" customWidth="1"/>
    <col min="1025" max="1025" width="10.6640625" style="20" customWidth="1"/>
    <col min="1026" max="1027" width="11.44140625" style="20" customWidth="1"/>
    <col min="1028" max="1031" width="9.88671875" style="20" customWidth="1"/>
    <col min="1032" max="1279" width="11.44140625" style="20" customWidth="1"/>
    <col min="1280" max="1280" width="6.33203125" style="20" bestFit="1" customWidth="1"/>
    <col min="1281" max="1281" width="10.6640625" style="20" customWidth="1"/>
    <col min="1282" max="1283" width="11.44140625" style="20" customWidth="1"/>
    <col min="1284" max="1287" width="9.88671875" style="20" customWidth="1"/>
    <col min="1288" max="1535" width="11.44140625" style="20" customWidth="1"/>
    <col min="1536" max="1536" width="6.33203125" style="20" bestFit="1" customWidth="1"/>
    <col min="1537" max="1537" width="10.6640625" style="20" customWidth="1"/>
    <col min="1538" max="1539" width="11.44140625" style="20" customWidth="1"/>
    <col min="1540" max="1543" width="9.88671875" style="20" customWidth="1"/>
    <col min="1544" max="1791" width="11.44140625" style="20" customWidth="1"/>
    <col min="1792" max="1792" width="6.33203125" style="20" bestFit="1" customWidth="1"/>
    <col min="1793" max="1793" width="10.6640625" style="20" customWidth="1"/>
    <col min="1794" max="1795" width="11.44140625" style="20" customWidth="1"/>
    <col min="1796" max="1799" width="9.88671875" style="20" customWidth="1"/>
    <col min="1800" max="2047" width="11.44140625" style="20" customWidth="1"/>
    <col min="2048" max="2048" width="6.33203125" style="20" bestFit="1" customWidth="1"/>
    <col min="2049" max="2049" width="10.6640625" style="20" customWidth="1"/>
    <col min="2050" max="2051" width="11.44140625" style="20" customWidth="1"/>
    <col min="2052" max="2055" width="9.88671875" style="20" customWidth="1"/>
    <col min="2056" max="2303" width="11.44140625" style="20" customWidth="1"/>
    <col min="2304" max="2304" width="6.33203125" style="20" bestFit="1" customWidth="1"/>
    <col min="2305" max="2305" width="10.6640625" style="20" customWidth="1"/>
    <col min="2306" max="2307" width="11.44140625" style="20" customWidth="1"/>
    <col min="2308" max="2311" width="9.88671875" style="20" customWidth="1"/>
    <col min="2312" max="2559" width="11.44140625" style="20" customWidth="1"/>
    <col min="2560" max="2560" width="6.33203125" style="20" bestFit="1" customWidth="1"/>
    <col min="2561" max="2561" width="10.6640625" style="20" customWidth="1"/>
    <col min="2562" max="2563" width="11.44140625" style="20" customWidth="1"/>
    <col min="2564" max="2567" width="9.88671875" style="20" customWidth="1"/>
    <col min="2568" max="2815" width="11.44140625" style="20" customWidth="1"/>
    <col min="2816" max="2816" width="6.33203125" style="20" bestFit="1" customWidth="1"/>
    <col min="2817" max="2817" width="10.6640625" style="20" customWidth="1"/>
    <col min="2818" max="2819" width="11.44140625" style="20" customWidth="1"/>
    <col min="2820" max="2823" width="9.88671875" style="20" customWidth="1"/>
    <col min="2824" max="3071" width="11.44140625" style="20" customWidth="1"/>
    <col min="3072" max="3072" width="6.33203125" style="20" bestFit="1" customWidth="1"/>
    <col min="3073" max="3073" width="10.6640625" style="20" customWidth="1"/>
    <col min="3074" max="3075" width="11.44140625" style="20" customWidth="1"/>
    <col min="3076" max="3079" width="9.88671875" style="20" customWidth="1"/>
    <col min="3080" max="3327" width="11.44140625" style="20" customWidth="1"/>
    <col min="3328" max="3328" width="6.33203125" style="20" bestFit="1" customWidth="1"/>
    <col min="3329" max="3329" width="10.6640625" style="20" customWidth="1"/>
    <col min="3330" max="3331" width="11.44140625" style="20" customWidth="1"/>
    <col min="3332" max="3335" width="9.88671875" style="20" customWidth="1"/>
    <col min="3336" max="3583" width="11.44140625" style="20" customWidth="1"/>
    <col min="3584" max="3584" width="6.33203125" style="20" bestFit="1" customWidth="1"/>
    <col min="3585" max="3585" width="10.6640625" style="20" customWidth="1"/>
    <col min="3586" max="3587" width="11.44140625" style="20" customWidth="1"/>
    <col min="3588" max="3591" width="9.88671875" style="20" customWidth="1"/>
    <col min="3592" max="3839" width="11.44140625" style="20" customWidth="1"/>
    <col min="3840" max="3840" width="6.33203125" style="20" bestFit="1" customWidth="1"/>
    <col min="3841" max="3841" width="10.6640625" style="20" customWidth="1"/>
    <col min="3842" max="3843" width="11.44140625" style="20" customWidth="1"/>
    <col min="3844" max="3847" width="9.88671875" style="20" customWidth="1"/>
    <col min="3848" max="4095" width="11.44140625" style="20" customWidth="1"/>
    <col min="4096" max="4096" width="6.33203125" style="20" bestFit="1" customWidth="1"/>
    <col min="4097" max="4097" width="10.6640625" style="20" customWidth="1"/>
    <col min="4098" max="4099" width="11.44140625" style="20" customWidth="1"/>
    <col min="4100" max="4103" width="9.88671875" style="20" customWidth="1"/>
    <col min="4104" max="4351" width="11.44140625" style="20" customWidth="1"/>
    <col min="4352" max="4352" width="6.33203125" style="20" bestFit="1" customWidth="1"/>
    <col min="4353" max="4353" width="10.6640625" style="20" customWidth="1"/>
    <col min="4354" max="4355" width="11.44140625" style="20" customWidth="1"/>
    <col min="4356" max="4359" width="9.88671875" style="20" customWidth="1"/>
    <col min="4360" max="4607" width="11.44140625" style="20" customWidth="1"/>
    <col min="4608" max="4608" width="6.33203125" style="20" bestFit="1" customWidth="1"/>
    <col min="4609" max="4609" width="10.6640625" style="20" customWidth="1"/>
    <col min="4610" max="4611" width="11.44140625" style="20" customWidth="1"/>
    <col min="4612" max="4615" width="9.88671875" style="20" customWidth="1"/>
    <col min="4616" max="4863" width="11.44140625" style="20" customWidth="1"/>
    <col min="4864" max="4864" width="6.33203125" style="20" bestFit="1" customWidth="1"/>
    <col min="4865" max="4865" width="10.6640625" style="20" customWidth="1"/>
    <col min="4866" max="4867" width="11.44140625" style="20" customWidth="1"/>
    <col min="4868" max="4871" width="9.88671875" style="20" customWidth="1"/>
    <col min="4872" max="5119" width="11.44140625" style="20" customWidth="1"/>
    <col min="5120" max="5120" width="6.33203125" style="20" bestFit="1" customWidth="1"/>
    <col min="5121" max="5121" width="10.6640625" style="20" customWidth="1"/>
    <col min="5122" max="5123" width="11.44140625" style="20" customWidth="1"/>
    <col min="5124" max="5127" width="9.88671875" style="20" customWidth="1"/>
    <col min="5128" max="5375" width="11.44140625" style="20" customWidth="1"/>
    <col min="5376" max="5376" width="6.33203125" style="20" bestFit="1" customWidth="1"/>
    <col min="5377" max="5377" width="10.6640625" style="20" customWidth="1"/>
    <col min="5378" max="5379" width="11.44140625" style="20" customWidth="1"/>
    <col min="5380" max="5383" width="9.88671875" style="20" customWidth="1"/>
    <col min="5384" max="5631" width="11.44140625" style="20" customWidth="1"/>
    <col min="5632" max="5632" width="6.33203125" style="20" bestFit="1" customWidth="1"/>
    <col min="5633" max="5633" width="10.6640625" style="20" customWidth="1"/>
    <col min="5634" max="5635" width="11.44140625" style="20" customWidth="1"/>
    <col min="5636" max="5639" width="9.88671875" style="20" customWidth="1"/>
    <col min="5640" max="5887" width="11.44140625" style="20" customWidth="1"/>
    <col min="5888" max="5888" width="6.33203125" style="20" bestFit="1" customWidth="1"/>
    <col min="5889" max="5889" width="10.6640625" style="20" customWidth="1"/>
    <col min="5890" max="5891" width="11.44140625" style="20" customWidth="1"/>
    <col min="5892" max="5895" width="9.88671875" style="20" customWidth="1"/>
    <col min="5896" max="6143" width="11.44140625" style="20" customWidth="1"/>
    <col min="6144" max="6144" width="6.33203125" style="20" bestFit="1" customWidth="1"/>
    <col min="6145" max="6145" width="10.6640625" style="20" customWidth="1"/>
    <col min="6146" max="6147" width="11.44140625" style="20" customWidth="1"/>
    <col min="6148" max="6151" width="9.88671875" style="20" customWidth="1"/>
    <col min="6152" max="6399" width="11.44140625" style="20" customWidth="1"/>
    <col min="6400" max="6400" width="6.33203125" style="20" bestFit="1" customWidth="1"/>
    <col min="6401" max="6401" width="10.6640625" style="20" customWidth="1"/>
    <col min="6402" max="6403" width="11.44140625" style="20" customWidth="1"/>
    <col min="6404" max="6407" width="9.88671875" style="20" customWidth="1"/>
    <col min="6408" max="6655" width="11.44140625" style="20" customWidth="1"/>
    <col min="6656" max="6656" width="6.33203125" style="20" bestFit="1" customWidth="1"/>
    <col min="6657" max="6657" width="10.6640625" style="20" customWidth="1"/>
    <col min="6658" max="6659" width="11.44140625" style="20" customWidth="1"/>
    <col min="6660" max="6663" width="9.88671875" style="20" customWidth="1"/>
    <col min="6664" max="6911" width="11.44140625" style="20" customWidth="1"/>
    <col min="6912" max="6912" width="6.33203125" style="20" bestFit="1" customWidth="1"/>
    <col min="6913" max="6913" width="10.6640625" style="20" customWidth="1"/>
    <col min="6914" max="6915" width="11.44140625" style="20" customWidth="1"/>
    <col min="6916" max="6919" width="9.88671875" style="20" customWidth="1"/>
    <col min="6920" max="7167" width="11.44140625" style="20" customWidth="1"/>
    <col min="7168" max="7168" width="6.33203125" style="20" bestFit="1" customWidth="1"/>
    <col min="7169" max="7169" width="10.6640625" style="20" customWidth="1"/>
    <col min="7170" max="7171" width="11.44140625" style="20" customWidth="1"/>
    <col min="7172" max="7175" width="9.88671875" style="20" customWidth="1"/>
    <col min="7176" max="7423" width="11.44140625" style="20" customWidth="1"/>
    <col min="7424" max="7424" width="6.33203125" style="20" bestFit="1" customWidth="1"/>
    <col min="7425" max="7425" width="10.6640625" style="20" customWidth="1"/>
    <col min="7426" max="7427" width="11.44140625" style="20" customWidth="1"/>
    <col min="7428" max="7431" width="9.88671875" style="20" customWidth="1"/>
    <col min="7432" max="7679" width="11.44140625" style="20" customWidth="1"/>
    <col min="7680" max="7680" width="6.33203125" style="20" bestFit="1" customWidth="1"/>
    <col min="7681" max="7681" width="10.6640625" style="20" customWidth="1"/>
    <col min="7682" max="7683" width="11.44140625" style="20" customWidth="1"/>
    <col min="7684" max="7687" width="9.88671875" style="20" customWidth="1"/>
    <col min="7688" max="7935" width="11.44140625" style="20" customWidth="1"/>
    <col min="7936" max="7936" width="6.33203125" style="20" bestFit="1" customWidth="1"/>
    <col min="7937" max="7937" width="10.6640625" style="20" customWidth="1"/>
    <col min="7938" max="7939" width="11.44140625" style="20" customWidth="1"/>
    <col min="7940" max="7943" width="9.88671875" style="20" customWidth="1"/>
    <col min="7944" max="8191" width="11.44140625" style="20" customWidth="1"/>
    <col min="8192" max="8192" width="6.33203125" style="20" bestFit="1" customWidth="1"/>
    <col min="8193" max="8193" width="10.6640625" style="20" customWidth="1"/>
    <col min="8194" max="8195" width="11.44140625" style="20" customWidth="1"/>
    <col min="8196" max="8199" width="9.88671875" style="20" customWidth="1"/>
    <col min="8200" max="8447" width="11.44140625" style="20" customWidth="1"/>
    <col min="8448" max="8448" width="6.33203125" style="20" bestFit="1" customWidth="1"/>
    <col min="8449" max="8449" width="10.6640625" style="20" customWidth="1"/>
    <col min="8450" max="8451" width="11.44140625" style="20" customWidth="1"/>
    <col min="8452" max="8455" width="9.88671875" style="20" customWidth="1"/>
    <col min="8456" max="8703" width="11.44140625" style="20" customWidth="1"/>
    <col min="8704" max="8704" width="6.33203125" style="20" bestFit="1" customWidth="1"/>
    <col min="8705" max="8705" width="10.6640625" style="20" customWidth="1"/>
    <col min="8706" max="8707" width="11.44140625" style="20" customWidth="1"/>
    <col min="8708" max="8711" width="9.88671875" style="20" customWidth="1"/>
    <col min="8712" max="8959" width="11.44140625" style="20" customWidth="1"/>
    <col min="8960" max="8960" width="6.33203125" style="20" bestFit="1" customWidth="1"/>
    <col min="8961" max="8961" width="10.6640625" style="20" customWidth="1"/>
    <col min="8962" max="8963" width="11.44140625" style="20" customWidth="1"/>
    <col min="8964" max="8967" width="9.88671875" style="20" customWidth="1"/>
    <col min="8968" max="9215" width="11.44140625" style="20" customWidth="1"/>
    <col min="9216" max="9216" width="6.33203125" style="20" bestFit="1" customWidth="1"/>
    <col min="9217" max="9217" width="10.6640625" style="20" customWidth="1"/>
    <col min="9218" max="9219" width="11.44140625" style="20" customWidth="1"/>
    <col min="9220" max="9223" width="9.88671875" style="20" customWidth="1"/>
    <col min="9224" max="9471" width="11.44140625" style="20" customWidth="1"/>
    <col min="9472" max="9472" width="6.33203125" style="20" bestFit="1" customWidth="1"/>
    <col min="9473" max="9473" width="10.6640625" style="20" customWidth="1"/>
    <col min="9474" max="9475" width="11.44140625" style="20" customWidth="1"/>
    <col min="9476" max="9479" width="9.88671875" style="20" customWidth="1"/>
    <col min="9480" max="9727" width="11.44140625" style="20" customWidth="1"/>
    <col min="9728" max="9728" width="6.33203125" style="20" bestFit="1" customWidth="1"/>
    <col min="9729" max="9729" width="10.6640625" style="20" customWidth="1"/>
    <col min="9730" max="9731" width="11.44140625" style="20" customWidth="1"/>
    <col min="9732" max="9735" width="9.88671875" style="20" customWidth="1"/>
    <col min="9736" max="9983" width="11.44140625" style="20" customWidth="1"/>
    <col min="9984" max="9984" width="6.33203125" style="20" bestFit="1" customWidth="1"/>
    <col min="9985" max="9985" width="10.6640625" style="20" customWidth="1"/>
    <col min="9986" max="9987" width="11.44140625" style="20" customWidth="1"/>
    <col min="9988" max="9991" width="9.88671875" style="20" customWidth="1"/>
    <col min="9992" max="10239" width="11.44140625" style="20" customWidth="1"/>
    <col min="10240" max="10240" width="6.33203125" style="20" bestFit="1" customWidth="1"/>
    <col min="10241" max="10241" width="10.6640625" style="20" customWidth="1"/>
    <col min="10242" max="10243" width="11.44140625" style="20" customWidth="1"/>
    <col min="10244" max="10247" width="9.88671875" style="20" customWidth="1"/>
    <col min="10248" max="10495" width="11.44140625" style="20" customWidth="1"/>
    <col min="10496" max="10496" width="6.33203125" style="20" bestFit="1" customWidth="1"/>
    <col min="10497" max="10497" width="10.6640625" style="20" customWidth="1"/>
    <col min="10498" max="10499" width="11.44140625" style="20" customWidth="1"/>
    <col min="10500" max="10503" width="9.88671875" style="20" customWidth="1"/>
    <col min="10504" max="10751" width="11.44140625" style="20" customWidth="1"/>
    <col min="10752" max="10752" width="6.33203125" style="20" bestFit="1" customWidth="1"/>
    <col min="10753" max="10753" width="10.6640625" style="20" customWidth="1"/>
    <col min="10754" max="10755" width="11.44140625" style="20" customWidth="1"/>
    <col min="10756" max="10759" width="9.88671875" style="20" customWidth="1"/>
    <col min="10760" max="11007" width="11.44140625" style="20" customWidth="1"/>
    <col min="11008" max="11008" width="6.33203125" style="20" bestFit="1" customWidth="1"/>
    <col min="11009" max="11009" width="10.6640625" style="20" customWidth="1"/>
    <col min="11010" max="11011" width="11.44140625" style="20" customWidth="1"/>
    <col min="11012" max="11015" width="9.88671875" style="20" customWidth="1"/>
    <col min="11016" max="11263" width="11.44140625" style="20" customWidth="1"/>
    <col min="11264" max="11264" width="6.33203125" style="20" bestFit="1" customWidth="1"/>
    <col min="11265" max="11265" width="10.6640625" style="20" customWidth="1"/>
    <col min="11266" max="11267" width="11.44140625" style="20" customWidth="1"/>
    <col min="11268" max="11271" width="9.88671875" style="20" customWidth="1"/>
    <col min="11272" max="11519" width="11.44140625" style="20" customWidth="1"/>
    <col min="11520" max="11520" width="6.33203125" style="20" bestFit="1" customWidth="1"/>
    <col min="11521" max="11521" width="10.6640625" style="20" customWidth="1"/>
    <col min="11522" max="11523" width="11.44140625" style="20" customWidth="1"/>
    <col min="11524" max="11527" width="9.88671875" style="20" customWidth="1"/>
    <col min="11528" max="11775" width="11.44140625" style="20" customWidth="1"/>
    <col min="11776" max="11776" width="6.33203125" style="20" bestFit="1" customWidth="1"/>
    <col min="11777" max="11777" width="10.6640625" style="20" customWidth="1"/>
    <col min="11778" max="11779" width="11.44140625" style="20" customWidth="1"/>
    <col min="11780" max="11783" width="9.88671875" style="20" customWidth="1"/>
    <col min="11784" max="12031" width="11.44140625" style="20" customWidth="1"/>
    <col min="12032" max="12032" width="6.33203125" style="20" bestFit="1" customWidth="1"/>
    <col min="12033" max="12033" width="10.6640625" style="20" customWidth="1"/>
    <col min="12034" max="12035" width="11.44140625" style="20" customWidth="1"/>
    <col min="12036" max="12039" width="9.88671875" style="20" customWidth="1"/>
    <col min="12040" max="12287" width="11.44140625" style="20" customWidth="1"/>
    <col min="12288" max="12288" width="6.33203125" style="20" bestFit="1" customWidth="1"/>
    <col min="12289" max="12289" width="10.6640625" style="20" customWidth="1"/>
    <col min="12290" max="12291" width="11.44140625" style="20" customWidth="1"/>
    <col min="12292" max="12295" width="9.88671875" style="20" customWidth="1"/>
    <col min="12296" max="12543" width="11.44140625" style="20" customWidth="1"/>
    <col min="12544" max="12544" width="6.33203125" style="20" bestFit="1" customWidth="1"/>
    <col min="12545" max="12545" width="10.6640625" style="20" customWidth="1"/>
    <col min="12546" max="12547" width="11.44140625" style="20" customWidth="1"/>
    <col min="12548" max="12551" width="9.88671875" style="20" customWidth="1"/>
    <col min="12552" max="12799" width="11.44140625" style="20" customWidth="1"/>
    <col min="12800" max="12800" width="6.33203125" style="20" bestFit="1" customWidth="1"/>
    <col min="12801" max="12801" width="10.6640625" style="20" customWidth="1"/>
    <col min="12802" max="12803" width="11.44140625" style="20" customWidth="1"/>
    <col min="12804" max="12807" width="9.88671875" style="20" customWidth="1"/>
    <col min="12808" max="13055" width="11.44140625" style="20" customWidth="1"/>
    <col min="13056" max="13056" width="6.33203125" style="20" bestFit="1" customWidth="1"/>
    <col min="13057" max="13057" width="10.6640625" style="20" customWidth="1"/>
    <col min="13058" max="13059" width="11.44140625" style="20" customWidth="1"/>
    <col min="13060" max="13063" width="9.88671875" style="20" customWidth="1"/>
    <col min="13064" max="13311" width="11.44140625" style="20" customWidth="1"/>
    <col min="13312" max="13312" width="6.33203125" style="20" bestFit="1" customWidth="1"/>
    <col min="13313" max="13313" width="10.6640625" style="20" customWidth="1"/>
    <col min="13314" max="13315" width="11.44140625" style="20" customWidth="1"/>
    <col min="13316" max="13319" width="9.88671875" style="20" customWidth="1"/>
    <col min="13320" max="13567" width="11.44140625" style="20" customWidth="1"/>
    <col min="13568" max="13568" width="6.33203125" style="20" bestFit="1" customWidth="1"/>
    <col min="13569" max="13569" width="10.6640625" style="20" customWidth="1"/>
    <col min="13570" max="13571" width="11.44140625" style="20" customWidth="1"/>
    <col min="13572" max="13575" width="9.88671875" style="20" customWidth="1"/>
    <col min="13576" max="13823" width="11.44140625" style="20" customWidth="1"/>
    <col min="13824" max="13824" width="6.33203125" style="20" bestFit="1" customWidth="1"/>
    <col min="13825" max="13825" width="10.6640625" style="20" customWidth="1"/>
    <col min="13826" max="13827" width="11.44140625" style="20" customWidth="1"/>
    <col min="13828" max="13831" width="9.88671875" style="20" customWidth="1"/>
    <col min="13832" max="14079" width="11.44140625" style="20" customWidth="1"/>
    <col min="14080" max="14080" width="6.33203125" style="20" bestFit="1" customWidth="1"/>
    <col min="14081" max="14081" width="10.6640625" style="20" customWidth="1"/>
    <col min="14082" max="14083" width="11.44140625" style="20" customWidth="1"/>
    <col min="14084" max="14087" width="9.88671875" style="20" customWidth="1"/>
    <col min="14088" max="14335" width="11.44140625" style="20" customWidth="1"/>
    <col min="14336" max="14336" width="6.33203125" style="20" bestFit="1" customWidth="1"/>
    <col min="14337" max="14337" width="10.6640625" style="20" customWidth="1"/>
    <col min="14338" max="14339" width="11.44140625" style="20" customWidth="1"/>
    <col min="14340" max="14343" width="9.88671875" style="20" customWidth="1"/>
    <col min="14344" max="14591" width="11.44140625" style="20" customWidth="1"/>
    <col min="14592" max="14592" width="6.33203125" style="20" bestFit="1" customWidth="1"/>
    <col min="14593" max="14593" width="10.6640625" style="20" customWidth="1"/>
    <col min="14594" max="14595" width="11.44140625" style="20" customWidth="1"/>
    <col min="14596" max="14599" width="9.88671875" style="20" customWidth="1"/>
    <col min="14600" max="14847" width="11.44140625" style="20" customWidth="1"/>
    <col min="14848" max="14848" width="6.33203125" style="20" bestFit="1" customWidth="1"/>
    <col min="14849" max="14849" width="10.6640625" style="20" customWidth="1"/>
    <col min="14850" max="14851" width="11.44140625" style="20" customWidth="1"/>
    <col min="14852" max="14855" width="9.88671875" style="20" customWidth="1"/>
    <col min="14856" max="15103" width="11.44140625" style="20" customWidth="1"/>
    <col min="15104" max="15104" width="6.33203125" style="20" bestFit="1" customWidth="1"/>
    <col min="15105" max="15105" width="10.6640625" style="20" customWidth="1"/>
    <col min="15106" max="15107" width="11.44140625" style="20" customWidth="1"/>
    <col min="15108" max="15111" width="9.88671875" style="20" customWidth="1"/>
    <col min="15112" max="15359" width="11.44140625" style="20" customWidth="1"/>
    <col min="15360" max="15360" width="6.33203125" style="20" bestFit="1" customWidth="1"/>
    <col min="15361" max="15361" width="10.6640625" style="20" customWidth="1"/>
    <col min="15362" max="15363" width="11.44140625" style="20" customWidth="1"/>
    <col min="15364" max="15367" width="9.88671875" style="20" customWidth="1"/>
    <col min="15368" max="15615" width="11.44140625" style="20" customWidth="1"/>
    <col min="15616" max="15616" width="6.33203125" style="20" bestFit="1" customWidth="1"/>
    <col min="15617" max="15617" width="10.6640625" style="20" customWidth="1"/>
    <col min="15618" max="15619" width="11.44140625" style="20" customWidth="1"/>
    <col min="15620" max="15623" width="9.88671875" style="20" customWidth="1"/>
    <col min="15624" max="15871" width="11.44140625" style="20" customWidth="1"/>
    <col min="15872" max="15872" width="6.33203125" style="20" bestFit="1" customWidth="1"/>
    <col min="15873" max="15873" width="10.6640625" style="20" customWidth="1"/>
    <col min="15874" max="15875" width="11.44140625" style="20" customWidth="1"/>
    <col min="15876" max="15879" width="9.88671875" style="20" customWidth="1"/>
    <col min="15880" max="16127" width="11.44140625" style="20" customWidth="1"/>
    <col min="16128" max="16128" width="6.33203125" style="20" bestFit="1" customWidth="1"/>
    <col min="16129" max="16129" width="10.6640625" style="20" customWidth="1"/>
    <col min="16130" max="16131" width="11.44140625" style="20" customWidth="1"/>
    <col min="16132" max="16135" width="9.88671875" style="20" customWidth="1"/>
    <col min="16136" max="16384" width="11.44140625" style="20" customWidth="1"/>
  </cols>
  <sheetData>
    <row r="1" spans="1:9" ht="12.75" customHeight="1" x14ac:dyDescent="0.25">
      <c r="A1" s="142" t="s">
        <v>586</v>
      </c>
      <c r="B1" s="143"/>
      <c r="C1" s="143"/>
      <c r="D1" s="143"/>
      <c r="E1" s="143"/>
      <c r="F1" s="143"/>
      <c r="G1" s="143"/>
      <c r="H1" s="143"/>
      <c r="I1" s="144"/>
    </row>
    <row r="2" spans="1:9" x14ac:dyDescent="0.25">
      <c r="A2" s="145"/>
      <c r="B2" s="116"/>
      <c r="C2" s="116"/>
      <c r="D2" s="116"/>
      <c r="E2" s="116"/>
      <c r="F2" s="116"/>
      <c r="G2" s="116"/>
      <c r="H2" s="116"/>
      <c r="I2" s="146"/>
    </row>
    <row r="3" spans="1:9" x14ac:dyDescent="0.25">
      <c r="A3" s="145"/>
      <c r="B3" s="116"/>
      <c r="C3" s="116"/>
      <c r="D3" s="116"/>
      <c r="E3" s="116"/>
      <c r="F3" s="116"/>
      <c r="G3" s="116"/>
      <c r="H3" s="116"/>
      <c r="I3" s="146"/>
    </row>
    <row r="4" spans="1:9" x14ac:dyDescent="0.25">
      <c r="A4" s="145"/>
      <c r="B4" s="116"/>
      <c r="C4" s="116"/>
      <c r="D4" s="116"/>
      <c r="E4" s="116"/>
      <c r="F4" s="116"/>
      <c r="G4" s="116"/>
      <c r="H4" s="116"/>
      <c r="I4" s="146"/>
    </row>
    <row r="5" spans="1:9" x14ac:dyDescent="0.25">
      <c r="A5" s="145"/>
      <c r="B5" s="116"/>
      <c r="C5" s="116"/>
      <c r="D5" s="116"/>
      <c r="E5" s="116"/>
      <c r="F5" s="116"/>
      <c r="G5" s="116"/>
      <c r="H5" s="116"/>
      <c r="I5" s="146"/>
    </row>
    <row r="6" spans="1:9" x14ac:dyDescent="0.25">
      <c r="A6" s="145"/>
      <c r="B6" s="116"/>
      <c r="C6" s="116"/>
      <c r="D6" s="116"/>
      <c r="E6" s="116"/>
      <c r="F6" s="116"/>
      <c r="G6" s="116"/>
      <c r="H6" s="116"/>
      <c r="I6" s="146"/>
    </row>
    <row r="7" spans="1:9" x14ac:dyDescent="0.25">
      <c r="A7" s="145"/>
      <c r="B7" s="116"/>
      <c r="C7" s="116"/>
      <c r="D7" s="116"/>
      <c r="E7" s="116"/>
      <c r="F7" s="116"/>
      <c r="G7" s="116"/>
      <c r="H7" s="116"/>
      <c r="I7" s="146"/>
    </row>
    <row r="8" spans="1:9" x14ac:dyDescent="0.25">
      <c r="A8" s="131"/>
      <c r="B8" s="113"/>
      <c r="C8" s="113"/>
      <c r="D8" s="113"/>
      <c r="E8" s="113"/>
      <c r="F8" s="113"/>
      <c r="G8" s="113"/>
      <c r="H8" s="113"/>
      <c r="I8" s="147"/>
    </row>
    <row r="9" spans="1:9" ht="42.9" customHeight="1" x14ac:dyDescent="0.25">
      <c r="A9" s="26" t="s">
        <v>428</v>
      </c>
      <c r="B9" s="26" t="s">
        <v>457</v>
      </c>
      <c r="C9" s="26" t="s">
        <v>458</v>
      </c>
      <c r="D9" s="26" t="s">
        <v>459</v>
      </c>
      <c r="E9" s="26" t="s">
        <v>460</v>
      </c>
      <c r="F9" s="26" t="s">
        <v>461</v>
      </c>
      <c r="G9" s="26" t="s">
        <v>462</v>
      </c>
      <c r="H9" s="26" t="s">
        <v>463</v>
      </c>
      <c r="I9" s="26" t="s">
        <v>464</v>
      </c>
    </row>
    <row r="10" spans="1:9" ht="14.1" customHeight="1" x14ac:dyDescent="0.3">
      <c r="A10" s="43" t="s">
        <v>12</v>
      </c>
      <c r="B10" s="50">
        <v>150.9</v>
      </c>
      <c r="C10" s="44">
        <v>182</v>
      </c>
      <c r="D10" s="50">
        <v>0.83</v>
      </c>
      <c r="E10" s="50">
        <v>33.520000000000003</v>
      </c>
      <c r="F10" s="50">
        <v>54.95</v>
      </c>
      <c r="G10" s="50">
        <v>10.44</v>
      </c>
      <c r="H10" s="50">
        <v>1.1000000000000001</v>
      </c>
      <c r="I10" s="44">
        <v>0</v>
      </c>
    </row>
    <row r="11" spans="1:9" ht="14.1" customHeight="1" x14ac:dyDescent="0.3">
      <c r="A11" s="43" t="s">
        <v>14</v>
      </c>
      <c r="B11" s="50">
        <v>250.7</v>
      </c>
      <c r="C11" s="44">
        <v>330</v>
      </c>
      <c r="D11" s="50">
        <v>0.79</v>
      </c>
      <c r="E11" s="50">
        <v>20.61</v>
      </c>
      <c r="F11" s="50">
        <v>53.94</v>
      </c>
      <c r="G11" s="50">
        <v>23.94</v>
      </c>
      <c r="H11" s="50">
        <v>1.21</v>
      </c>
      <c r="I11" s="50">
        <v>0.3</v>
      </c>
    </row>
    <row r="12" spans="1:9" ht="14.1" customHeight="1" x14ac:dyDescent="0.3">
      <c r="A12" s="43" t="s">
        <v>16</v>
      </c>
      <c r="B12" s="50">
        <v>71.599999999999994</v>
      </c>
      <c r="C12" s="44">
        <v>118</v>
      </c>
      <c r="D12" s="50">
        <v>0.62</v>
      </c>
      <c r="E12" s="50">
        <v>6.78</v>
      </c>
      <c r="F12" s="50">
        <v>35.590000000000003</v>
      </c>
      <c r="G12" s="50">
        <v>47.46</v>
      </c>
      <c r="H12" s="50">
        <v>8.4700000000000006</v>
      </c>
      <c r="I12" s="50">
        <v>1.69</v>
      </c>
    </row>
    <row r="13" spans="1:9" ht="14.1" customHeight="1" x14ac:dyDescent="0.3">
      <c r="A13" s="43" t="s">
        <v>18</v>
      </c>
      <c r="B13" s="50">
        <v>391</v>
      </c>
      <c r="C13" s="44">
        <v>520</v>
      </c>
      <c r="D13" s="50">
        <v>0.76</v>
      </c>
      <c r="E13" s="50">
        <v>21.54</v>
      </c>
      <c r="F13" s="50">
        <v>52.12</v>
      </c>
      <c r="G13" s="50">
        <v>22.69</v>
      </c>
      <c r="H13" s="50">
        <v>3.08</v>
      </c>
      <c r="I13" s="50">
        <v>0.57999999999999996</v>
      </c>
    </row>
    <row r="14" spans="1:9" ht="14.1" customHeight="1" x14ac:dyDescent="0.3">
      <c r="A14" s="43" t="s">
        <v>20</v>
      </c>
      <c r="B14" s="50">
        <v>513</v>
      </c>
      <c r="C14" s="44">
        <v>721</v>
      </c>
      <c r="D14" s="50">
        <v>0.72</v>
      </c>
      <c r="E14" s="50">
        <v>18.72</v>
      </c>
      <c r="F14" s="50">
        <v>44.38</v>
      </c>
      <c r="G14" s="50">
        <v>32.18</v>
      </c>
      <c r="H14" s="50">
        <v>4.16</v>
      </c>
      <c r="I14" s="50">
        <v>0.55000000000000004</v>
      </c>
    </row>
    <row r="15" spans="1:9" ht="14.1" customHeight="1" x14ac:dyDescent="0.3">
      <c r="A15" s="43" t="s">
        <v>22</v>
      </c>
      <c r="B15" s="50">
        <v>740.6</v>
      </c>
      <c r="C15" s="44">
        <v>947</v>
      </c>
      <c r="D15" s="50">
        <v>0.8</v>
      </c>
      <c r="E15" s="50">
        <v>26.93</v>
      </c>
      <c r="F15" s="50">
        <v>50.69</v>
      </c>
      <c r="G15" s="50">
        <v>21.22</v>
      </c>
      <c r="H15" s="50">
        <v>0.84</v>
      </c>
      <c r="I15" s="50">
        <v>0.32</v>
      </c>
    </row>
    <row r="16" spans="1:9" ht="14.1" customHeight="1" x14ac:dyDescent="0.3">
      <c r="A16" s="43" t="s">
        <v>24</v>
      </c>
      <c r="B16" s="50">
        <v>85.2</v>
      </c>
      <c r="C16" s="44">
        <v>106</v>
      </c>
      <c r="D16" s="50">
        <v>0.81</v>
      </c>
      <c r="E16" s="50">
        <v>24.53</v>
      </c>
      <c r="F16" s="50">
        <v>61.32</v>
      </c>
      <c r="G16" s="50">
        <v>13.21</v>
      </c>
      <c r="H16" s="50">
        <v>0.94</v>
      </c>
      <c r="I16" s="44">
        <v>0</v>
      </c>
    </row>
    <row r="17" spans="1:9" ht="14.1" customHeight="1" x14ac:dyDescent="0.3">
      <c r="A17" s="43" t="s">
        <v>26</v>
      </c>
      <c r="B17" s="50">
        <v>76.099999999999994</v>
      </c>
      <c r="C17" s="44">
        <v>104</v>
      </c>
      <c r="D17" s="50">
        <v>0.75</v>
      </c>
      <c r="E17" s="50">
        <v>22.12</v>
      </c>
      <c r="F17" s="50">
        <v>44.23</v>
      </c>
      <c r="G17" s="50">
        <v>29.81</v>
      </c>
      <c r="H17" s="50">
        <v>3.85</v>
      </c>
      <c r="I17" s="44">
        <v>0</v>
      </c>
    </row>
    <row r="18" spans="1:9" ht="14.1" customHeight="1" x14ac:dyDescent="0.3">
      <c r="A18" s="43" t="s">
        <v>28</v>
      </c>
      <c r="B18" s="50">
        <v>455.2</v>
      </c>
      <c r="C18" s="44">
        <v>606</v>
      </c>
      <c r="D18" s="50">
        <v>0.76</v>
      </c>
      <c r="E18" s="50">
        <v>20.46</v>
      </c>
      <c r="F18" s="50">
        <v>52.64</v>
      </c>
      <c r="G18" s="50">
        <v>24.09</v>
      </c>
      <c r="H18" s="50">
        <v>2.48</v>
      </c>
      <c r="I18" s="50">
        <v>0.33</v>
      </c>
    </row>
    <row r="19" spans="1:9" ht="14.1" customHeight="1" x14ac:dyDescent="0.3">
      <c r="A19" s="43" t="s">
        <v>30</v>
      </c>
      <c r="B19" s="50">
        <v>381.6</v>
      </c>
      <c r="C19" s="44">
        <v>514</v>
      </c>
      <c r="D19" s="50">
        <v>0.77</v>
      </c>
      <c r="E19" s="50">
        <v>22.57</v>
      </c>
      <c r="F19" s="50">
        <v>47.47</v>
      </c>
      <c r="G19" s="50">
        <v>26.26</v>
      </c>
      <c r="H19" s="50">
        <v>3.31</v>
      </c>
      <c r="I19" s="50">
        <v>0.39</v>
      </c>
    </row>
    <row r="20" spans="1:9" ht="14.1" customHeight="1" x14ac:dyDescent="0.3">
      <c r="A20" s="43" t="s">
        <v>32</v>
      </c>
      <c r="B20" s="50">
        <v>282.39999999999998</v>
      </c>
      <c r="C20" s="44">
        <v>377</v>
      </c>
      <c r="D20" s="50">
        <v>0.76</v>
      </c>
      <c r="E20" s="50">
        <v>20.69</v>
      </c>
      <c r="F20" s="50">
        <v>53.85</v>
      </c>
      <c r="G20" s="50">
        <v>20.69</v>
      </c>
      <c r="H20" s="50">
        <v>3.98</v>
      </c>
      <c r="I20" s="50">
        <v>0.8</v>
      </c>
    </row>
    <row r="21" spans="1:9" ht="14.1" customHeight="1" x14ac:dyDescent="0.3">
      <c r="A21" s="43" t="s">
        <v>34</v>
      </c>
      <c r="B21" s="50">
        <v>291.60000000000002</v>
      </c>
      <c r="C21" s="44">
        <v>401</v>
      </c>
      <c r="D21" s="50">
        <v>0.74</v>
      </c>
      <c r="E21" s="50">
        <v>20.7</v>
      </c>
      <c r="F21" s="50">
        <v>45.89</v>
      </c>
      <c r="G21" s="50">
        <v>29.43</v>
      </c>
      <c r="H21" s="50">
        <v>2.99</v>
      </c>
      <c r="I21" s="50">
        <v>1</v>
      </c>
    </row>
    <row r="22" spans="1:9" ht="14.1" customHeight="1" x14ac:dyDescent="0.3">
      <c r="A22" s="43" t="s">
        <v>36</v>
      </c>
      <c r="B22" s="50">
        <v>337.4</v>
      </c>
      <c r="C22" s="44">
        <v>443</v>
      </c>
      <c r="D22" s="50">
        <v>0.76</v>
      </c>
      <c r="E22" s="50">
        <v>22.35</v>
      </c>
      <c r="F22" s="50">
        <v>53.95</v>
      </c>
      <c r="G22" s="50">
        <v>19.86</v>
      </c>
      <c r="H22" s="50">
        <v>3.61</v>
      </c>
      <c r="I22" s="50">
        <v>0.23</v>
      </c>
    </row>
    <row r="23" spans="1:9" ht="14.1" customHeight="1" x14ac:dyDescent="0.3">
      <c r="A23" s="83" t="s">
        <v>404</v>
      </c>
      <c r="B23" s="102">
        <v>4027.3</v>
      </c>
      <c r="C23" s="84">
        <v>5369</v>
      </c>
      <c r="D23" s="98">
        <v>0.76</v>
      </c>
      <c r="E23" s="98">
        <v>22.13</v>
      </c>
      <c r="F23" s="98">
        <v>50.12</v>
      </c>
      <c r="G23" s="98">
        <v>24.49</v>
      </c>
      <c r="H23" s="98">
        <v>2.79</v>
      </c>
      <c r="I23" s="98">
        <v>0.47</v>
      </c>
    </row>
    <row r="24" spans="1:9" ht="14.1" customHeight="1" x14ac:dyDescent="0.25"/>
    <row r="25" spans="1:9" ht="14.1" customHeight="1" x14ac:dyDescent="0.25"/>
    <row r="26" spans="1:9" ht="14.1" customHeight="1" x14ac:dyDescent="0.25"/>
    <row r="27" spans="1:9" ht="14.1" customHeight="1" x14ac:dyDescent="0.25"/>
    <row r="28" spans="1:9" ht="14.1" customHeight="1" x14ac:dyDescent="0.25"/>
    <row r="29" spans="1:9" ht="14.1" customHeight="1" x14ac:dyDescent="0.25"/>
    <row r="30" spans="1:9" ht="14.1" customHeight="1" x14ac:dyDescent="0.25"/>
    <row r="31" spans="1:9" ht="14.1" customHeight="1" x14ac:dyDescent="0.25"/>
    <row r="32" spans="1:9" ht="14.1" customHeight="1" x14ac:dyDescent="0.25"/>
    <row r="33" s="20" customFormat="1" ht="14.1" customHeight="1" x14ac:dyDescent="0.25"/>
    <row r="34" s="20" customFormat="1" ht="14.1" customHeight="1" x14ac:dyDescent="0.25"/>
    <row r="35" s="20" customFormat="1" ht="14.1" customHeight="1" x14ac:dyDescent="0.25"/>
    <row r="36" s="20" customFormat="1" ht="14.1" customHeight="1" x14ac:dyDescent="0.25"/>
    <row r="37" s="20" customFormat="1" ht="14.1" customHeight="1" x14ac:dyDescent="0.25"/>
    <row r="38" s="20" customFormat="1" ht="14.1" customHeight="1" x14ac:dyDescent="0.25"/>
    <row r="39" s="20" customFormat="1" ht="14.1" customHeight="1" x14ac:dyDescent="0.25"/>
    <row r="40" s="20" customFormat="1" ht="14.1" customHeight="1" x14ac:dyDescent="0.25"/>
    <row r="41" s="20" customFormat="1" ht="14.1" customHeight="1" x14ac:dyDescent="0.25"/>
    <row r="42" s="20" customFormat="1" ht="14.1" customHeight="1" x14ac:dyDescent="0.25"/>
    <row r="43" s="20" customFormat="1" ht="14.1" customHeight="1" x14ac:dyDescent="0.25"/>
    <row r="44" s="20" customFormat="1" ht="14.1" customHeight="1" x14ac:dyDescent="0.25"/>
    <row r="45" s="20" customFormat="1" ht="14.1" customHeight="1" x14ac:dyDescent="0.25"/>
    <row r="46" s="20" customFormat="1" ht="14.1" customHeight="1" x14ac:dyDescent="0.25"/>
    <row r="47" s="20" customFormat="1" ht="14.1" customHeight="1" x14ac:dyDescent="0.25"/>
    <row r="48" s="20" customFormat="1" ht="14.1" customHeight="1" x14ac:dyDescent="0.25"/>
    <row r="49" s="20" customFormat="1" ht="14.1" customHeight="1" x14ac:dyDescent="0.25"/>
    <row r="50" s="20" customFormat="1" ht="14.1" customHeight="1" x14ac:dyDescent="0.25"/>
    <row r="51" s="20" customFormat="1" ht="14.1" customHeight="1" x14ac:dyDescent="0.25"/>
    <row r="52" s="20" customFormat="1" ht="14.1" customHeight="1" x14ac:dyDescent="0.25"/>
    <row r="53" s="20" customFormat="1" ht="14.1" customHeight="1" x14ac:dyDescent="0.25"/>
    <row r="54" s="20" customFormat="1" ht="14.1" customHeight="1" x14ac:dyDescent="0.25"/>
    <row r="55" s="20" customFormat="1" ht="14.1" customHeight="1" x14ac:dyDescent="0.25"/>
    <row r="56" s="20" customFormat="1" ht="14.1" customHeight="1" x14ac:dyDescent="0.25"/>
    <row r="57" s="20" customFormat="1" ht="14.1" customHeight="1" x14ac:dyDescent="0.25"/>
    <row r="58" s="20" customFormat="1" ht="14.1" customHeight="1" x14ac:dyDescent="0.25"/>
    <row r="59" s="20" customFormat="1" ht="14.1" customHeight="1" x14ac:dyDescent="0.25"/>
    <row r="60" s="20" customFormat="1" ht="14.1" customHeight="1" x14ac:dyDescent="0.25"/>
    <row r="61" s="20" customFormat="1" ht="14.1" customHeight="1" x14ac:dyDescent="0.25"/>
    <row r="62" s="20" customFormat="1" ht="14.1" customHeight="1" x14ac:dyDescent="0.25"/>
    <row r="63" s="20" customFormat="1" ht="14.1" customHeight="1" x14ac:dyDescent="0.25"/>
    <row r="64" s="20" customFormat="1" ht="14.1" customHeight="1" x14ac:dyDescent="0.25"/>
    <row r="65" s="20" customFormat="1" ht="14.1" customHeight="1" x14ac:dyDescent="0.25"/>
    <row r="66" s="20" customFormat="1" ht="14.1" customHeight="1" x14ac:dyDescent="0.25"/>
    <row r="67" s="20" customFormat="1" ht="14.1" customHeight="1" x14ac:dyDescent="0.25"/>
    <row r="68" s="20" customFormat="1" ht="14.1" customHeight="1" x14ac:dyDescent="0.25"/>
    <row r="69" s="20" customFormat="1" ht="14.1" customHeight="1" x14ac:dyDescent="0.25"/>
    <row r="70" s="20" customFormat="1" ht="14.1" customHeight="1" x14ac:dyDescent="0.25"/>
    <row r="71" s="20" customFormat="1" ht="14.1" customHeight="1" x14ac:dyDescent="0.25"/>
    <row r="72" s="20" customFormat="1" ht="14.1" customHeight="1" x14ac:dyDescent="0.25"/>
    <row r="73" s="20" customFormat="1" ht="14.1" customHeight="1" x14ac:dyDescent="0.25"/>
    <row r="74" s="20" customFormat="1" ht="14.1" customHeight="1" x14ac:dyDescent="0.25"/>
    <row r="75" s="20" customFormat="1" ht="14.1" customHeight="1" x14ac:dyDescent="0.25"/>
    <row r="76" s="20" customFormat="1" ht="14.1" customHeight="1" x14ac:dyDescent="0.25"/>
    <row r="77" s="20" customFormat="1" ht="14.1" customHeight="1" x14ac:dyDescent="0.25"/>
    <row r="78" s="20" customFormat="1" ht="14.1" customHeight="1" x14ac:dyDescent="0.25"/>
    <row r="79" s="20" customFormat="1" ht="14.1" customHeight="1" x14ac:dyDescent="0.25"/>
    <row r="80" s="20" customFormat="1" ht="14.1" customHeight="1" x14ac:dyDescent="0.25"/>
    <row r="81" s="20" customFormat="1" ht="14.1" customHeight="1" x14ac:dyDescent="0.25"/>
    <row r="82" s="20" customFormat="1" ht="14.1" customHeight="1" x14ac:dyDescent="0.25"/>
    <row r="83" s="20" customFormat="1" ht="14.1" customHeight="1" x14ac:dyDescent="0.25"/>
    <row r="84" s="20" customFormat="1" ht="14.1" customHeight="1" x14ac:dyDescent="0.25"/>
    <row r="85" s="20" customFormat="1" ht="14.1" customHeight="1" x14ac:dyDescent="0.25"/>
    <row r="86" s="20" customFormat="1" ht="14.1" customHeight="1" x14ac:dyDescent="0.25"/>
    <row r="87" s="20" customFormat="1" ht="14.1" customHeight="1" x14ac:dyDescent="0.25"/>
    <row r="88" s="20" customFormat="1" ht="14.1" customHeight="1" x14ac:dyDescent="0.25"/>
    <row r="89" s="20" customFormat="1" ht="14.1" customHeight="1" x14ac:dyDescent="0.25"/>
    <row r="90" s="20" customFormat="1" ht="14.1" customHeight="1" x14ac:dyDescent="0.25"/>
    <row r="91" s="20" customFormat="1" ht="14.1" customHeight="1" x14ac:dyDescent="0.25"/>
    <row r="92" s="20" customFormat="1" ht="14.1" customHeight="1" x14ac:dyDescent="0.25"/>
    <row r="93" s="20" customFormat="1" ht="14.1" customHeight="1" x14ac:dyDescent="0.25"/>
    <row r="94" s="20" customFormat="1" ht="14.1" customHeight="1" x14ac:dyDescent="0.25"/>
    <row r="95" s="20" customFormat="1" ht="14.1" customHeight="1" x14ac:dyDescent="0.25"/>
    <row r="96" s="20" customFormat="1" ht="14.1" customHeight="1" x14ac:dyDescent="0.25"/>
    <row r="97" s="20" customFormat="1" ht="14.1" customHeight="1" x14ac:dyDescent="0.25"/>
    <row r="98" s="20" customFormat="1" ht="14.1" customHeight="1" x14ac:dyDescent="0.25"/>
    <row r="99" s="20" customFormat="1" ht="14.1" customHeight="1" x14ac:dyDescent="0.25"/>
    <row r="100" s="20" customFormat="1" ht="14.1" customHeight="1" x14ac:dyDescent="0.25"/>
    <row r="101" s="20" customFormat="1" ht="14.1" customHeight="1" x14ac:dyDescent="0.25"/>
    <row r="102" s="20" customFormat="1" ht="14.1" customHeight="1" x14ac:dyDescent="0.25"/>
    <row r="103" s="20" customFormat="1" ht="14.1" customHeight="1" x14ac:dyDescent="0.25"/>
    <row r="104" s="20" customFormat="1" ht="14.1" customHeight="1" x14ac:dyDescent="0.25"/>
    <row r="105" s="20" customFormat="1" ht="14.1" customHeight="1" x14ac:dyDescent="0.25"/>
    <row r="106" s="20" customFormat="1" ht="14.1" customHeight="1" x14ac:dyDescent="0.25"/>
    <row r="107" s="20" customFormat="1" ht="14.1" customHeight="1" x14ac:dyDescent="0.25"/>
    <row r="108" s="20" customFormat="1" ht="14.1" customHeight="1" x14ac:dyDescent="0.25"/>
    <row r="109" s="20" customFormat="1" ht="14.1" customHeight="1" x14ac:dyDescent="0.25"/>
    <row r="110" s="20" customFormat="1" ht="14.1" customHeight="1" x14ac:dyDescent="0.25"/>
    <row r="111" s="20" customFormat="1" ht="14.1" customHeight="1" x14ac:dyDescent="0.25"/>
    <row r="112" s="20" customFormat="1" ht="14.1" customHeight="1" x14ac:dyDescent="0.25"/>
    <row r="113" s="20" customFormat="1" ht="14.1" customHeight="1" x14ac:dyDescent="0.25"/>
    <row r="114" s="20" customFormat="1" ht="14.1" customHeight="1" x14ac:dyDescent="0.25"/>
  </sheetData>
  <mergeCells count="1">
    <mergeCell ref="A1:I8"/>
  </mergeCells>
  <printOptions horizontalCentered="1"/>
  <pageMargins left="0.70866141732283472" right="0.70866141732283472" top="0.74803149606299213" bottom="0.74803149606299213" header="0.31496062992125978" footer="0.31496062992125978"/>
  <pageSetup paperSize="9" scale="60" fitToHeight="0" orientation="landscape"/>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I15"/>
  <sheetViews>
    <sheetView tabSelected="1" zoomScale="130" zoomScaleNormal="130" zoomScalePageLayoutView="125" workbookViewId="0">
      <selection sqref="A1:I8"/>
    </sheetView>
  </sheetViews>
  <sheetFormatPr defaultColWidth="8.88671875" defaultRowHeight="13.8" x14ac:dyDescent="0.25"/>
  <cols>
    <col min="1" max="1" width="26" style="20" customWidth="1"/>
    <col min="2" max="9" width="14.109375" style="21" customWidth="1"/>
    <col min="10" max="259" width="10.6640625" style="20" customWidth="1"/>
    <col min="260" max="263" width="8.109375" style="20" customWidth="1"/>
    <col min="264" max="515" width="10.6640625" style="20" customWidth="1"/>
    <col min="516" max="519" width="8.109375" style="20" customWidth="1"/>
    <col min="520" max="771" width="10.6640625" style="20" customWidth="1"/>
    <col min="772" max="775" width="8.109375" style="20" customWidth="1"/>
    <col min="776" max="1027" width="10.6640625" style="20" customWidth="1"/>
    <col min="1028" max="1031" width="8.109375" style="20" customWidth="1"/>
    <col min="1032" max="1283" width="10.6640625" style="20" customWidth="1"/>
    <col min="1284" max="1287" width="8.109375" style="20" customWidth="1"/>
    <col min="1288" max="1539" width="10.6640625" style="20" customWidth="1"/>
    <col min="1540" max="1543" width="8.109375" style="20" customWidth="1"/>
    <col min="1544" max="1795" width="10.6640625" style="20" customWidth="1"/>
    <col min="1796" max="1799" width="8.109375" style="20" customWidth="1"/>
    <col min="1800" max="2051" width="10.6640625" style="20" customWidth="1"/>
    <col min="2052" max="2055" width="8.109375" style="20" customWidth="1"/>
    <col min="2056" max="2307" width="10.6640625" style="20" customWidth="1"/>
    <col min="2308" max="2311" width="8.109375" style="20" customWidth="1"/>
    <col min="2312" max="2563" width="10.6640625" style="20" customWidth="1"/>
    <col min="2564" max="2567" width="8.109375" style="20" customWidth="1"/>
    <col min="2568" max="2819" width="10.6640625" style="20" customWidth="1"/>
    <col min="2820" max="2823" width="8.109375" style="20" customWidth="1"/>
    <col min="2824" max="3075" width="10.6640625" style="20" customWidth="1"/>
    <col min="3076" max="3079" width="8.109375" style="20" customWidth="1"/>
    <col min="3080" max="3331" width="10.6640625" style="20" customWidth="1"/>
    <col min="3332" max="3335" width="8.109375" style="20" customWidth="1"/>
    <col min="3336" max="3587" width="10.6640625" style="20" customWidth="1"/>
    <col min="3588" max="3591" width="8.109375" style="20" customWidth="1"/>
    <col min="3592" max="3843" width="10.6640625" style="20" customWidth="1"/>
    <col min="3844" max="3847" width="8.109375" style="20" customWidth="1"/>
    <col min="3848" max="4099" width="10.6640625" style="20" customWidth="1"/>
    <col min="4100" max="4103" width="8.109375" style="20" customWidth="1"/>
    <col min="4104" max="4355" width="10.6640625" style="20" customWidth="1"/>
    <col min="4356" max="4359" width="8.109375" style="20" customWidth="1"/>
    <col min="4360" max="4611" width="10.6640625" style="20" customWidth="1"/>
    <col min="4612" max="4615" width="8.109375" style="20" customWidth="1"/>
    <col min="4616" max="4867" width="10.6640625" style="20" customWidth="1"/>
    <col min="4868" max="4871" width="8.109375" style="20" customWidth="1"/>
    <col min="4872" max="5123" width="10.6640625" style="20" customWidth="1"/>
    <col min="5124" max="5127" width="8.109375" style="20" customWidth="1"/>
    <col min="5128" max="5379" width="10.6640625" style="20" customWidth="1"/>
    <col min="5380" max="5383" width="8.109375" style="20" customWidth="1"/>
    <col min="5384" max="5635" width="10.6640625" style="20" customWidth="1"/>
    <col min="5636" max="5639" width="8.109375" style="20" customWidth="1"/>
    <col min="5640" max="5891" width="10.6640625" style="20" customWidth="1"/>
    <col min="5892" max="5895" width="8.109375" style="20" customWidth="1"/>
    <col min="5896" max="6147" width="10.6640625" style="20" customWidth="1"/>
    <col min="6148" max="6151" width="8.109375" style="20" customWidth="1"/>
    <col min="6152" max="6403" width="10.6640625" style="20" customWidth="1"/>
    <col min="6404" max="6407" width="8.109375" style="20" customWidth="1"/>
    <col min="6408" max="6659" width="10.6640625" style="20" customWidth="1"/>
    <col min="6660" max="6663" width="8.109375" style="20" customWidth="1"/>
    <col min="6664" max="6915" width="10.6640625" style="20" customWidth="1"/>
    <col min="6916" max="6919" width="8.109375" style="20" customWidth="1"/>
    <col min="6920" max="7171" width="10.6640625" style="20" customWidth="1"/>
    <col min="7172" max="7175" width="8.109375" style="20" customWidth="1"/>
    <col min="7176" max="7427" width="10.6640625" style="20" customWidth="1"/>
    <col min="7428" max="7431" width="8.109375" style="20" customWidth="1"/>
    <col min="7432" max="7683" width="10.6640625" style="20" customWidth="1"/>
    <col min="7684" max="7687" width="8.109375" style="20" customWidth="1"/>
    <col min="7688" max="7939" width="10.6640625" style="20" customWidth="1"/>
    <col min="7940" max="7943" width="8.109375" style="20" customWidth="1"/>
    <col min="7944" max="8195" width="10.6640625" style="20" customWidth="1"/>
    <col min="8196" max="8199" width="8.109375" style="20" customWidth="1"/>
    <col min="8200" max="8451" width="10.6640625" style="20" customWidth="1"/>
    <col min="8452" max="8455" width="8.109375" style="20" customWidth="1"/>
    <col min="8456" max="8707" width="10.6640625" style="20" customWidth="1"/>
    <col min="8708" max="8711" width="8.109375" style="20" customWidth="1"/>
    <col min="8712" max="8963" width="10.6640625" style="20" customWidth="1"/>
    <col min="8964" max="8967" width="8.109375" style="20" customWidth="1"/>
    <col min="8968" max="9219" width="10.6640625" style="20" customWidth="1"/>
    <col min="9220" max="9223" width="8.109375" style="20" customWidth="1"/>
    <col min="9224" max="9475" width="10.6640625" style="20" customWidth="1"/>
    <col min="9476" max="9479" width="8.109375" style="20" customWidth="1"/>
    <col min="9480" max="9731" width="10.6640625" style="20" customWidth="1"/>
    <col min="9732" max="9735" width="8.109375" style="20" customWidth="1"/>
    <col min="9736" max="9987" width="10.6640625" style="20" customWidth="1"/>
    <col min="9988" max="9991" width="8.109375" style="20" customWidth="1"/>
    <col min="9992" max="10243" width="10.6640625" style="20" customWidth="1"/>
    <col min="10244" max="10247" width="8.109375" style="20" customWidth="1"/>
    <col min="10248" max="10499" width="10.6640625" style="20" customWidth="1"/>
    <col min="10500" max="10503" width="8.109375" style="20" customWidth="1"/>
    <col min="10504" max="10755" width="10.6640625" style="20" customWidth="1"/>
    <col min="10756" max="10759" width="8.109375" style="20" customWidth="1"/>
    <col min="10760" max="11011" width="10.6640625" style="20" customWidth="1"/>
    <col min="11012" max="11015" width="8.109375" style="20" customWidth="1"/>
    <col min="11016" max="11267" width="10.6640625" style="20" customWidth="1"/>
    <col min="11268" max="11271" width="8.109375" style="20" customWidth="1"/>
    <col min="11272" max="11523" width="10.6640625" style="20" customWidth="1"/>
    <col min="11524" max="11527" width="8.109375" style="20" customWidth="1"/>
    <col min="11528" max="11779" width="10.6640625" style="20" customWidth="1"/>
    <col min="11780" max="11783" width="8.109375" style="20" customWidth="1"/>
    <col min="11784" max="12035" width="10.6640625" style="20" customWidth="1"/>
    <col min="12036" max="12039" width="8.109375" style="20" customWidth="1"/>
    <col min="12040" max="12291" width="10.6640625" style="20" customWidth="1"/>
    <col min="12292" max="12295" width="8.109375" style="20" customWidth="1"/>
    <col min="12296" max="12547" width="10.6640625" style="20" customWidth="1"/>
    <col min="12548" max="12551" width="8.109375" style="20" customWidth="1"/>
    <col min="12552" max="12803" width="10.6640625" style="20" customWidth="1"/>
    <col min="12804" max="12807" width="8.109375" style="20" customWidth="1"/>
    <col min="12808" max="13059" width="10.6640625" style="20" customWidth="1"/>
    <col min="13060" max="13063" width="8.109375" style="20" customWidth="1"/>
    <col min="13064" max="13315" width="10.6640625" style="20" customWidth="1"/>
    <col min="13316" max="13319" width="8.109375" style="20" customWidth="1"/>
    <col min="13320" max="13571" width="10.6640625" style="20" customWidth="1"/>
    <col min="13572" max="13575" width="8.109375" style="20" customWidth="1"/>
    <col min="13576" max="13827" width="10.6640625" style="20" customWidth="1"/>
    <col min="13828" max="13831" width="8.109375" style="20" customWidth="1"/>
    <col min="13832" max="14083" width="10.6640625" style="20" customWidth="1"/>
    <col min="14084" max="14087" width="8.109375" style="20" customWidth="1"/>
    <col min="14088" max="14339" width="10.6640625" style="20" customWidth="1"/>
    <col min="14340" max="14343" width="8.109375" style="20" customWidth="1"/>
    <col min="14344" max="14595" width="10.6640625" style="20" customWidth="1"/>
    <col min="14596" max="14599" width="8.109375" style="20" customWidth="1"/>
    <col min="14600" max="14851" width="10.6640625" style="20" customWidth="1"/>
    <col min="14852" max="14855" width="8.109375" style="20" customWidth="1"/>
    <col min="14856" max="15107" width="10.6640625" style="20" customWidth="1"/>
    <col min="15108" max="15111" width="8.109375" style="20" customWidth="1"/>
    <col min="15112" max="15363" width="10.6640625" style="20" customWidth="1"/>
    <col min="15364" max="15367" width="8.109375" style="20" customWidth="1"/>
    <col min="15368" max="15619" width="10.6640625" style="20" customWidth="1"/>
    <col min="15620" max="15623" width="8.109375" style="20" customWidth="1"/>
    <col min="15624" max="15875" width="10.6640625" style="20" customWidth="1"/>
    <col min="15876" max="15879" width="8.109375" style="20" customWidth="1"/>
    <col min="15880" max="16131" width="10.6640625" style="20" customWidth="1"/>
    <col min="16132" max="16135" width="8.109375" style="20" customWidth="1"/>
    <col min="16136" max="16384" width="10.6640625" style="20" customWidth="1"/>
  </cols>
  <sheetData>
    <row r="1" spans="1:9" ht="12.75" customHeight="1" x14ac:dyDescent="0.25">
      <c r="A1" s="148" t="s">
        <v>587</v>
      </c>
      <c r="B1" s="148"/>
      <c r="C1" s="148"/>
      <c r="D1" s="148"/>
      <c r="E1" s="148"/>
      <c r="F1" s="148"/>
      <c r="G1" s="148"/>
      <c r="H1" s="148"/>
      <c r="I1" s="148"/>
    </row>
    <row r="2" spans="1:9" x14ac:dyDescent="0.25">
      <c r="A2" s="148"/>
      <c r="B2" s="148"/>
      <c r="C2" s="148"/>
      <c r="D2" s="148"/>
      <c r="E2" s="148"/>
      <c r="F2" s="148"/>
      <c r="G2" s="148"/>
      <c r="H2" s="148"/>
      <c r="I2" s="148"/>
    </row>
    <row r="3" spans="1:9" x14ac:dyDescent="0.25">
      <c r="A3" s="148"/>
      <c r="B3" s="148"/>
      <c r="C3" s="148"/>
      <c r="D3" s="148"/>
      <c r="E3" s="148"/>
      <c r="F3" s="148"/>
      <c r="G3" s="148"/>
      <c r="H3" s="148"/>
      <c r="I3" s="148"/>
    </row>
    <row r="4" spans="1:9" x14ac:dyDescent="0.25">
      <c r="A4" s="148"/>
      <c r="B4" s="148"/>
      <c r="C4" s="148"/>
      <c r="D4" s="148"/>
      <c r="E4" s="148"/>
      <c r="F4" s="148"/>
      <c r="G4" s="148"/>
      <c r="H4" s="148"/>
      <c r="I4" s="148"/>
    </row>
    <row r="5" spans="1:9" x14ac:dyDescent="0.25">
      <c r="A5" s="148"/>
      <c r="B5" s="148"/>
      <c r="C5" s="148"/>
      <c r="D5" s="148"/>
      <c r="E5" s="148"/>
      <c r="F5" s="148"/>
      <c r="G5" s="148"/>
      <c r="H5" s="148"/>
      <c r="I5" s="148"/>
    </row>
    <row r="6" spans="1:9" x14ac:dyDescent="0.25">
      <c r="A6" s="148"/>
      <c r="B6" s="148"/>
      <c r="C6" s="148"/>
      <c r="D6" s="148"/>
      <c r="E6" s="148"/>
      <c r="F6" s="148"/>
      <c r="G6" s="148"/>
      <c r="H6" s="148"/>
      <c r="I6" s="148"/>
    </row>
    <row r="7" spans="1:9" x14ac:dyDescent="0.25">
      <c r="A7" s="148"/>
      <c r="B7" s="148"/>
      <c r="C7" s="148"/>
      <c r="D7" s="148"/>
      <c r="E7" s="148"/>
      <c r="F7" s="148"/>
      <c r="G7" s="148"/>
      <c r="H7" s="148"/>
      <c r="I7" s="148"/>
    </row>
    <row r="8" spans="1:9" x14ac:dyDescent="0.25">
      <c r="A8" s="148"/>
      <c r="B8" s="148"/>
      <c r="C8" s="148"/>
      <c r="D8" s="148"/>
      <c r="E8" s="148"/>
      <c r="F8" s="148"/>
      <c r="G8" s="148"/>
      <c r="H8" s="148"/>
      <c r="I8" s="148"/>
    </row>
    <row r="9" spans="1:9" ht="42.9" customHeight="1" x14ac:dyDescent="0.25">
      <c r="A9" s="92" t="s">
        <v>465</v>
      </c>
      <c r="B9" s="26" t="s">
        <v>457</v>
      </c>
      <c r="C9" s="26" t="s">
        <v>458</v>
      </c>
      <c r="D9" s="26" t="s">
        <v>459</v>
      </c>
      <c r="E9" s="26" t="s">
        <v>460</v>
      </c>
      <c r="F9" s="26" t="s">
        <v>461</v>
      </c>
      <c r="G9" s="26" t="s">
        <v>462</v>
      </c>
      <c r="H9" s="26" t="s">
        <v>463</v>
      </c>
      <c r="I9" s="26" t="s">
        <v>464</v>
      </c>
    </row>
    <row r="10" spans="1:9" ht="14.1" customHeight="1" x14ac:dyDescent="0.3">
      <c r="A10" s="43" t="s">
        <v>408</v>
      </c>
      <c r="B10" s="50">
        <v>972.6</v>
      </c>
      <c r="C10" s="44">
        <v>1219</v>
      </c>
      <c r="D10" s="50">
        <v>0.87</v>
      </c>
      <c r="E10" s="50">
        <v>33.14</v>
      </c>
      <c r="F10" s="50">
        <v>47.25</v>
      </c>
      <c r="G10" s="50">
        <v>17.059999999999999</v>
      </c>
      <c r="H10" s="50">
        <v>1.97</v>
      </c>
      <c r="I10" s="50">
        <v>0.56999999999999995</v>
      </c>
    </row>
    <row r="11" spans="1:9" ht="14.1" customHeight="1" x14ac:dyDescent="0.3">
      <c r="A11" s="43" t="s">
        <v>413</v>
      </c>
      <c r="B11" s="103">
        <v>2238.5</v>
      </c>
      <c r="C11" s="44">
        <v>2996</v>
      </c>
      <c r="D11" s="50">
        <v>0.75</v>
      </c>
      <c r="E11" s="50">
        <v>19.96</v>
      </c>
      <c r="F11" s="50">
        <v>52.34</v>
      </c>
      <c r="G11" s="50">
        <v>24.67</v>
      </c>
      <c r="H11" s="50">
        <v>2.77</v>
      </c>
      <c r="I11" s="50">
        <v>0.27</v>
      </c>
    </row>
    <row r="12" spans="1:9" ht="14.1" customHeight="1" x14ac:dyDescent="0.3">
      <c r="A12" s="43" t="s">
        <v>415</v>
      </c>
      <c r="B12" s="50">
        <v>659</v>
      </c>
      <c r="C12" s="44">
        <v>922</v>
      </c>
      <c r="D12" s="50">
        <v>0.71</v>
      </c>
      <c r="E12" s="50">
        <v>14.97</v>
      </c>
      <c r="F12" s="50">
        <v>50.43</v>
      </c>
      <c r="G12" s="50">
        <v>31.02</v>
      </c>
      <c r="H12" s="50">
        <v>3.25</v>
      </c>
      <c r="I12" s="50">
        <v>0.33</v>
      </c>
    </row>
    <row r="13" spans="1:9" ht="14.1" customHeight="1" x14ac:dyDescent="0.3">
      <c r="A13" s="43" t="s">
        <v>419</v>
      </c>
      <c r="B13" s="50">
        <v>110.8</v>
      </c>
      <c r="C13" s="44">
        <v>177</v>
      </c>
      <c r="D13" s="50">
        <v>0.63</v>
      </c>
      <c r="E13" s="50">
        <v>10.17</v>
      </c>
      <c r="F13" s="50">
        <v>36.159999999999997</v>
      </c>
      <c r="G13" s="50">
        <v>44.07</v>
      </c>
      <c r="H13" s="50">
        <v>7.34</v>
      </c>
      <c r="I13" s="50">
        <v>2.2599999999999998</v>
      </c>
    </row>
    <row r="14" spans="1:9" ht="14.1" customHeight="1" x14ac:dyDescent="0.3">
      <c r="A14" s="43" t="s">
        <v>421</v>
      </c>
      <c r="B14" s="50">
        <v>42.6</v>
      </c>
      <c r="C14" s="44">
        <v>50</v>
      </c>
      <c r="D14" s="50">
        <v>0.85</v>
      </c>
      <c r="E14" s="44">
        <v>54</v>
      </c>
      <c r="F14" s="44">
        <v>34</v>
      </c>
      <c r="G14" s="44">
        <v>8</v>
      </c>
      <c r="H14" s="44">
        <v>0</v>
      </c>
      <c r="I14" s="44">
        <v>4</v>
      </c>
    </row>
    <row r="15" spans="1:9" ht="14.1" customHeight="1" x14ac:dyDescent="0.3">
      <c r="A15" s="83" t="s">
        <v>404</v>
      </c>
      <c r="B15" s="102">
        <v>4027.3</v>
      </c>
      <c r="C15" s="84">
        <v>5369</v>
      </c>
      <c r="D15" s="98">
        <v>0.76</v>
      </c>
      <c r="E15" s="98">
        <v>22.13</v>
      </c>
      <c r="F15" s="98">
        <v>50.12</v>
      </c>
      <c r="G15" s="98">
        <v>24.49</v>
      </c>
      <c r="H15" s="98">
        <v>2.79</v>
      </c>
      <c r="I15" s="98">
        <v>0.47</v>
      </c>
    </row>
  </sheetData>
  <mergeCells count="1">
    <mergeCell ref="A1:I8"/>
  </mergeCells>
  <printOptions horizontalCentered="1"/>
  <pageMargins left="0.70866141732283472" right="0.70866141732283472" top="0.74803149606299213" bottom="0.74803149606299213" header="0.31496062992125978" footer="0.31496062992125978"/>
  <pageSetup paperSize="9" scale="80" orientation="landscape"/>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J91"/>
  <sheetViews>
    <sheetView zoomScale="85" zoomScaleNormal="85" zoomScalePageLayoutView="125" workbookViewId="0">
      <selection sqref="A1:J8"/>
    </sheetView>
  </sheetViews>
  <sheetFormatPr defaultColWidth="8.88671875" defaultRowHeight="13.8" x14ac:dyDescent="0.3"/>
  <cols>
    <col min="1" max="1" width="11.88671875" style="11" customWidth="1"/>
    <col min="2" max="2" width="31.44140625" style="11" customWidth="1"/>
    <col min="3" max="10" width="11.88671875" style="11" customWidth="1"/>
    <col min="11" max="11" width="8.88671875" style="11" customWidth="1"/>
    <col min="12" max="16384" width="8.88671875" style="11"/>
  </cols>
  <sheetData>
    <row r="1" spans="1:10" ht="12.75" customHeight="1" x14ac:dyDescent="0.3">
      <c r="A1" s="149" t="s">
        <v>588</v>
      </c>
      <c r="B1" s="149"/>
      <c r="C1" s="149"/>
      <c r="D1" s="149"/>
      <c r="E1" s="149"/>
      <c r="F1" s="149"/>
      <c r="G1" s="149"/>
      <c r="H1" s="149"/>
      <c r="I1" s="149"/>
      <c r="J1" s="149"/>
    </row>
    <row r="2" spans="1:10" x14ac:dyDescent="0.3">
      <c r="A2" s="149"/>
      <c r="B2" s="149"/>
      <c r="C2" s="149"/>
      <c r="D2" s="149"/>
      <c r="E2" s="149"/>
      <c r="F2" s="149"/>
      <c r="G2" s="149"/>
      <c r="H2" s="149"/>
      <c r="I2" s="149"/>
      <c r="J2" s="149"/>
    </row>
    <row r="3" spans="1:10" x14ac:dyDescent="0.3">
      <c r="A3" s="149"/>
      <c r="B3" s="149"/>
      <c r="C3" s="149"/>
      <c r="D3" s="149"/>
      <c r="E3" s="149"/>
      <c r="F3" s="149"/>
      <c r="G3" s="149"/>
      <c r="H3" s="149"/>
      <c r="I3" s="149"/>
      <c r="J3" s="149"/>
    </row>
    <row r="4" spans="1:10" x14ac:dyDescent="0.3">
      <c r="A4" s="149"/>
      <c r="B4" s="149"/>
      <c r="C4" s="149"/>
      <c r="D4" s="149"/>
      <c r="E4" s="149"/>
      <c r="F4" s="149"/>
      <c r="G4" s="149"/>
      <c r="H4" s="149"/>
      <c r="I4" s="149"/>
      <c r="J4" s="149"/>
    </row>
    <row r="5" spans="1:10" x14ac:dyDescent="0.3">
      <c r="A5" s="149"/>
      <c r="B5" s="149"/>
      <c r="C5" s="149"/>
      <c r="D5" s="149"/>
      <c r="E5" s="149"/>
      <c r="F5" s="149"/>
      <c r="G5" s="149"/>
      <c r="H5" s="149"/>
      <c r="I5" s="149"/>
      <c r="J5" s="149"/>
    </row>
    <row r="6" spans="1:10" x14ac:dyDescent="0.3">
      <c r="A6" s="149"/>
      <c r="B6" s="149"/>
      <c r="C6" s="149"/>
      <c r="D6" s="149"/>
      <c r="E6" s="149"/>
      <c r="F6" s="149"/>
      <c r="G6" s="149"/>
      <c r="H6" s="149"/>
      <c r="I6" s="149"/>
      <c r="J6" s="149"/>
    </row>
    <row r="7" spans="1:10" x14ac:dyDescent="0.3">
      <c r="A7" s="149"/>
      <c r="B7" s="149"/>
      <c r="C7" s="149"/>
      <c r="D7" s="149"/>
      <c r="E7" s="149"/>
      <c r="F7" s="149"/>
      <c r="G7" s="149"/>
      <c r="H7" s="149"/>
      <c r="I7" s="149"/>
      <c r="J7" s="149"/>
    </row>
    <row r="8" spans="1:10" x14ac:dyDescent="0.3">
      <c r="A8" s="149"/>
      <c r="B8" s="149"/>
      <c r="C8" s="149"/>
      <c r="D8" s="149"/>
      <c r="E8" s="149"/>
      <c r="F8" s="149"/>
      <c r="G8" s="149"/>
      <c r="H8" s="149"/>
      <c r="I8" s="149"/>
      <c r="J8" s="149"/>
    </row>
    <row r="9" spans="1:10" ht="42.9" customHeight="1" x14ac:dyDescent="0.3">
      <c r="A9" s="26" t="s">
        <v>428</v>
      </c>
      <c r="B9" s="26" t="s">
        <v>465</v>
      </c>
      <c r="C9" s="26" t="s">
        <v>457</v>
      </c>
      <c r="D9" s="26" t="s">
        <v>458</v>
      </c>
      <c r="E9" s="26" t="s">
        <v>459</v>
      </c>
      <c r="F9" s="26" t="s">
        <v>460</v>
      </c>
      <c r="G9" s="26" t="s">
        <v>461</v>
      </c>
      <c r="H9" s="26" t="s">
        <v>462</v>
      </c>
      <c r="I9" s="26" t="s">
        <v>463</v>
      </c>
      <c r="J9" s="26" t="s">
        <v>464</v>
      </c>
    </row>
    <row r="10" spans="1:10" ht="14.1" customHeight="1" x14ac:dyDescent="0.3">
      <c r="A10" s="43" t="s">
        <v>12</v>
      </c>
      <c r="B10" s="43" t="s">
        <v>413</v>
      </c>
      <c r="C10" s="50">
        <v>147.1</v>
      </c>
      <c r="D10" s="44">
        <v>177</v>
      </c>
      <c r="E10" s="50">
        <v>0.83</v>
      </c>
      <c r="F10" s="50">
        <v>33.33</v>
      </c>
      <c r="G10" s="50">
        <v>55.93</v>
      </c>
      <c r="H10" s="50">
        <v>9.6</v>
      </c>
      <c r="I10" s="50">
        <v>1.1299999999999999</v>
      </c>
      <c r="J10" s="44">
        <v>0</v>
      </c>
    </row>
    <row r="11" spans="1:10" ht="14.1" customHeight="1" x14ac:dyDescent="0.3">
      <c r="A11" s="138" t="s">
        <v>14</v>
      </c>
      <c r="B11" s="43" t="s">
        <v>408</v>
      </c>
      <c r="C11" s="50">
        <v>45.7</v>
      </c>
      <c r="D11" s="44">
        <v>60</v>
      </c>
      <c r="E11" s="50">
        <v>0.93</v>
      </c>
      <c r="F11" s="50">
        <v>23.33</v>
      </c>
      <c r="G11" s="50">
        <v>48.33</v>
      </c>
      <c r="H11" s="50">
        <v>28.33</v>
      </c>
      <c r="I11" s="44">
        <v>0</v>
      </c>
      <c r="J11" s="44">
        <v>0</v>
      </c>
    </row>
    <row r="12" spans="1:10" ht="14.1" customHeight="1" x14ac:dyDescent="0.3">
      <c r="A12" s="135"/>
      <c r="B12" s="43" t="s">
        <v>413</v>
      </c>
      <c r="C12" s="50">
        <v>178.7</v>
      </c>
      <c r="D12" s="44">
        <v>230</v>
      </c>
      <c r="E12" s="50">
        <v>0.78</v>
      </c>
      <c r="F12" s="50">
        <v>20.43</v>
      </c>
      <c r="G12" s="50">
        <v>59.13</v>
      </c>
      <c r="H12" s="50">
        <v>19.57</v>
      </c>
      <c r="I12" s="50">
        <v>0.87</v>
      </c>
      <c r="J12" s="44">
        <v>0</v>
      </c>
    </row>
    <row r="13" spans="1:10" ht="14.1" customHeight="1" x14ac:dyDescent="0.3">
      <c r="A13" s="135"/>
      <c r="B13" s="43" t="s">
        <v>415</v>
      </c>
      <c r="C13" s="50">
        <v>15.2</v>
      </c>
      <c r="D13" s="44">
        <v>21</v>
      </c>
      <c r="E13" s="50">
        <v>0.72</v>
      </c>
      <c r="F13" s="50">
        <v>19.05</v>
      </c>
      <c r="G13" s="50">
        <v>42.86</v>
      </c>
      <c r="H13" s="50">
        <v>38.1</v>
      </c>
      <c r="I13" s="44">
        <v>0</v>
      </c>
      <c r="J13" s="44">
        <v>0</v>
      </c>
    </row>
    <row r="14" spans="1:10" ht="14.1" customHeight="1" x14ac:dyDescent="0.3">
      <c r="A14" s="136"/>
      <c r="B14" s="43" t="s">
        <v>419</v>
      </c>
      <c r="C14" s="50">
        <v>8.6</v>
      </c>
      <c r="D14" s="44">
        <v>15</v>
      </c>
      <c r="E14" s="50">
        <v>0.56999999999999995</v>
      </c>
      <c r="F14" s="50">
        <v>6.67</v>
      </c>
      <c r="G14" s="50">
        <v>26.67</v>
      </c>
      <c r="H14" s="50">
        <v>53.33</v>
      </c>
      <c r="I14" s="50">
        <v>13.33</v>
      </c>
      <c r="J14" s="44">
        <v>0</v>
      </c>
    </row>
    <row r="15" spans="1:10" ht="14.1" customHeight="1" x14ac:dyDescent="0.3">
      <c r="A15" s="43" t="s">
        <v>16</v>
      </c>
      <c r="B15" s="43" t="s">
        <v>413</v>
      </c>
      <c r="C15" s="50">
        <v>62.8</v>
      </c>
      <c r="D15" s="44">
        <v>101</v>
      </c>
      <c r="E15" s="50">
        <v>0.62</v>
      </c>
      <c r="F15" s="50">
        <v>6.93</v>
      </c>
      <c r="G15" s="50">
        <v>37.619999999999997</v>
      </c>
      <c r="H15" s="50">
        <v>47.52</v>
      </c>
      <c r="I15" s="50">
        <v>6.93</v>
      </c>
      <c r="J15" s="50">
        <v>0.99</v>
      </c>
    </row>
    <row r="16" spans="1:10" ht="14.1" customHeight="1" x14ac:dyDescent="0.3">
      <c r="A16" s="138" t="s">
        <v>18</v>
      </c>
      <c r="B16" s="43" t="s">
        <v>408</v>
      </c>
      <c r="C16" s="50">
        <v>64.5</v>
      </c>
      <c r="D16" s="44">
        <v>80</v>
      </c>
      <c r="E16" s="50">
        <v>0.87</v>
      </c>
      <c r="F16" s="50">
        <v>32.5</v>
      </c>
      <c r="G16" s="44">
        <v>50</v>
      </c>
      <c r="H16" s="50">
        <v>16.25</v>
      </c>
      <c r="I16" s="44">
        <v>0</v>
      </c>
      <c r="J16" s="50">
        <v>1.25</v>
      </c>
    </row>
    <row r="17" spans="1:10" ht="14.1" customHeight="1" x14ac:dyDescent="0.3">
      <c r="A17" s="135"/>
      <c r="B17" s="43" t="s">
        <v>413</v>
      </c>
      <c r="C17" s="50">
        <v>259</v>
      </c>
      <c r="D17" s="44">
        <v>344</v>
      </c>
      <c r="E17" s="50">
        <v>0.75</v>
      </c>
      <c r="F17" s="50">
        <v>20.64</v>
      </c>
      <c r="G17" s="50">
        <v>54.07</v>
      </c>
      <c r="H17" s="50">
        <v>21.51</v>
      </c>
      <c r="I17" s="50">
        <v>3.2</v>
      </c>
      <c r="J17" s="50">
        <v>0.57999999999999996</v>
      </c>
    </row>
    <row r="18" spans="1:10" ht="14.1" customHeight="1" x14ac:dyDescent="0.3">
      <c r="A18" s="135"/>
      <c r="B18" s="43" t="s">
        <v>415</v>
      </c>
      <c r="C18" s="50">
        <v>50.3</v>
      </c>
      <c r="D18" s="44">
        <v>73</v>
      </c>
      <c r="E18" s="50">
        <v>0.69</v>
      </c>
      <c r="F18" s="50">
        <v>12.33</v>
      </c>
      <c r="G18" s="50">
        <v>47.95</v>
      </c>
      <c r="H18" s="50">
        <v>34.25</v>
      </c>
      <c r="I18" s="50">
        <v>5.48</v>
      </c>
      <c r="J18" s="44">
        <v>0</v>
      </c>
    </row>
    <row r="19" spans="1:10" ht="14.1" customHeight="1" x14ac:dyDescent="0.3">
      <c r="A19" s="136"/>
      <c r="B19" s="43" t="s">
        <v>419</v>
      </c>
      <c r="C19" s="50">
        <v>13.4</v>
      </c>
      <c r="D19" s="44">
        <v>19</v>
      </c>
      <c r="E19" s="50">
        <v>0.71</v>
      </c>
      <c r="F19" s="50">
        <v>15.79</v>
      </c>
      <c r="G19" s="50">
        <v>47.37</v>
      </c>
      <c r="H19" s="50">
        <v>31.58</v>
      </c>
      <c r="I19" s="50">
        <v>5.26</v>
      </c>
      <c r="J19" s="44">
        <v>0</v>
      </c>
    </row>
    <row r="20" spans="1:10" ht="14.1" customHeight="1" x14ac:dyDescent="0.3">
      <c r="A20" s="138" t="s">
        <v>20</v>
      </c>
      <c r="B20" s="43" t="s">
        <v>408</v>
      </c>
      <c r="C20" s="50">
        <v>102.8</v>
      </c>
      <c r="D20" s="44">
        <v>138</v>
      </c>
      <c r="E20" s="50">
        <v>0.82</v>
      </c>
      <c r="F20" s="50">
        <v>23.19</v>
      </c>
      <c r="G20" s="50">
        <v>48.55</v>
      </c>
      <c r="H20" s="50">
        <v>23.19</v>
      </c>
      <c r="I20" s="50">
        <v>4.3499999999999996</v>
      </c>
      <c r="J20" s="50">
        <v>0.72</v>
      </c>
    </row>
    <row r="21" spans="1:10" ht="14.1" customHeight="1" x14ac:dyDescent="0.3">
      <c r="A21" s="135"/>
      <c r="B21" s="43" t="s">
        <v>413</v>
      </c>
      <c r="C21" s="50">
        <v>269.60000000000002</v>
      </c>
      <c r="D21" s="44">
        <v>378</v>
      </c>
      <c r="E21" s="50">
        <v>0.71</v>
      </c>
      <c r="F21" s="50">
        <v>19.579999999999998</v>
      </c>
      <c r="G21" s="50">
        <v>43.12</v>
      </c>
      <c r="H21" s="50">
        <v>32.799999999999997</v>
      </c>
      <c r="I21" s="50">
        <v>4.2300000000000004</v>
      </c>
      <c r="J21" s="50">
        <v>0.26</v>
      </c>
    </row>
    <row r="22" spans="1:10" ht="14.1" customHeight="1" x14ac:dyDescent="0.3">
      <c r="A22" s="135"/>
      <c r="B22" s="43" t="s">
        <v>415</v>
      </c>
      <c r="C22" s="50">
        <v>106.5</v>
      </c>
      <c r="D22" s="44">
        <v>149</v>
      </c>
      <c r="E22" s="50">
        <v>0.71</v>
      </c>
      <c r="F22" s="50">
        <v>17.45</v>
      </c>
      <c r="G22" s="50">
        <v>45.64</v>
      </c>
      <c r="H22" s="50">
        <v>34.229999999999997</v>
      </c>
      <c r="I22" s="50">
        <v>2.0099999999999998</v>
      </c>
      <c r="J22" s="50">
        <v>0.67</v>
      </c>
    </row>
    <row r="23" spans="1:10" ht="14.1" customHeight="1" x14ac:dyDescent="0.3">
      <c r="A23" s="136"/>
      <c r="B23" s="43" t="s">
        <v>419</v>
      </c>
      <c r="C23" s="50">
        <v>26.4</v>
      </c>
      <c r="D23" s="44">
        <v>45</v>
      </c>
      <c r="E23" s="50">
        <v>0.59</v>
      </c>
      <c r="F23" s="44">
        <v>0</v>
      </c>
      <c r="G23" s="44">
        <v>40</v>
      </c>
      <c r="H23" s="50">
        <v>48.89</v>
      </c>
      <c r="I23" s="50">
        <v>11.11</v>
      </c>
      <c r="J23" s="44">
        <v>0</v>
      </c>
    </row>
    <row r="24" spans="1:10" ht="14.1" customHeight="1" x14ac:dyDescent="0.3">
      <c r="A24" s="138" t="s">
        <v>22</v>
      </c>
      <c r="B24" s="43" t="s">
        <v>408</v>
      </c>
      <c r="C24" s="50">
        <v>291.2</v>
      </c>
      <c r="D24" s="44">
        <v>354</v>
      </c>
      <c r="E24" s="50">
        <v>0.87</v>
      </c>
      <c r="F24" s="50">
        <v>37.01</v>
      </c>
      <c r="G24" s="50">
        <v>48.31</v>
      </c>
      <c r="H24" s="50">
        <v>13.28</v>
      </c>
      <c r="I24" s="50">
        <v>0.56000000000000005</v>
      </c>
      <c r="J24" s="50">
        <v>0.85</v>
      </c>
    </row>
    <row r="25" spans="1:10" ht="14.1" customHeight="1" x14ac:dyDescent="0.3">
      <c r="A25" s="135"/>
      <c r="B25" s="43" t="s">
        <v>413</v>
      </c>
      <c r="C25" s="50">
        <v>272.3</v>
      </c>
      <c r="D25" s="44">
        <v>365</v>
      </c>
      <c r="E25" s="50">
        <v>0.75</v>
      </c>
      <c r="F25" s="50">
        <v>18.63</v>
      </c>
      <c r="G25" s="50">
        <v>51.78</v>
      </c>
      <c r="H25" s="50">
        <v>28.77</v>
      </c>
      <c r="I25" s="50">
        <v>0.82</v>
      </c>
      <c r="J25" s="44">
        <v>0</v>
      </c>
    </row>
    <row r="26" spans="1:10" ht="14.1" customHeight="1" x14ac:dyDescent="0.3">
      <c r="A26" s="135"/>
      <c r="B26" s="43" t="s">
        <v>415</v>
      </c>
      <c r="C26" s="50">
        <v>139.6</v>
      </c>
      <c r="D26" s="44">
        <v>185</v>
      </c>
      <c r="E26" s="50">
        <v>0.75</v>
      </c>
      <c r="F26" s="50">
        <v>19.46</v>
      </c>
      <c r="G26" s="50">
        <v>54.05</v>
      </c>
      <c r="H26" s="50">
        <v>24.86</v>
      </c>
      <c r="I26" s="50">
        <v>1.62</v>
      </c>
      <c r="J26" s="44">
        <v>0</v>
      </c>
    </row>
    <row r="27" spans="1:10" ht="14.1" customHeight="1" x14ac:dyDescent="0.3">
      <c r="A27" s="135"/>
      <c r="B27" s="43" t="s">
        <v>419</v>
      </c>
      <c r="C27" s="50">
        <v>8.6999999999999993</v>
      </c>
      <c r="D27" s="44">
        <v>12</v>
      </c>
      <c r="E27" s="50">
        <v>0.73</v>
      </c>
      <c r="F27" s="44">
        <v>0</v>
      </c>
      <c r="G27" s="44">
        <v>75</v>
      </c>
      <c r="H27" s="44">
        <v>25</v>
      </c>
      <c r="I27" s="44">
        <v>0</v>
      </c>
      <c r="J27" s="44">
        <v>0</v>
      </c>
    </row>
    <row r="28" spans="1:10" ht="14.1" customHeight="1" x14ac:dyDescent="0.3">
      <c r="A28" s="136"/>
      <c r="B28" s="43" t="s">
        <v>421</v>
      </c>
      <c r="C28" s="50">
        <v>28.8</v>
      </c>
      <c r="D28" s="44">
        <v>31</v>
      </c>
      <c r="E28" s="50">
        <v>0.93</v>
      </c>
      <c r="F28" s="50">
        <v>64.52</v>
      </c>
      <c r="G28" s="50">
        <v>35.479999999999997</v>
      </c>
      <c r="H28" s="44">
        <v>0</v>
      </c>
      <c r="I28" s="44">
        <v>0</v>
      </c>
      <c r="J28" s="44">
        <v>0</v>
      </c>
    </row>
    <row r="29" spans="1:10" ht="14.1" customHeight="1" x14ac:dyDescent="0.3">
      <c r="A29" s="138" t="s">
        <v>24</v>
      </c>
      <c r="B29" s="43" t="s">
        <v>408</v>
      </c>
      <c r="C29" s="50">
        <v>27.1</v>
      </c>
      <c r="D29" s="44">
        <v>31</v>
      </c>
      <c r="E29" s="50">
        <v>0.9</v>
      </c>
      <c r="F29" s="50">
        <v>41.94</v>
      </c>
      <c r="G29" s="50">
        <v>54.84</v>
      </c>
      <c r="H29" s="50">
        <v>3.23</v>
      </c>
      <c r="I29" s="44">
        <v>0</v>
      </c>
      <c r="J29" s="44">
        <v>0</v>
      </c>
    </row>
    <row r="30" spans="1:10" ht="14.1" customHeight="1" x14ac:dyDescent="0.3">
      <c r="A30" s="135"/>
      <c r="B30" s="43" t="s">
        <v>413</v>
      </c>
      <c r="C30" s="50">
        <v>41.1</v>
      </c>
      <c r="D30" s="44">
        <v>53</v>
      </c>
      <c r="E30" s="50">
        <v>0.78</v>
      </c>
      <c r="F30" s="50">
        <v>18.87</v>
      </c>
      <c r="G30" s="50">
        <v>60.38</v>
      </c>
      <c r="H30" s="50">
        <v>20.75</v>
      </c>
      <c r="I30" s="44">
        <v>0</v>
      </c>
      <c r="J30" s="44">
        <v>0</v>
      </c>
    </row>
    <row r="31" spans="1:10" ht="14.1" customHeight="1" x14ac:dyDescent="0.3">
      <c r="A31" s="136"/>
      <c r="B31" s="43" t="s">
        <v>415</v>
      </c>
      <c r="C31" s="50">
        <v>15.2</v>
      </c>
      <c r="D31" s="44">
        <v>20</v>
      </c>
      <c r="E31" s="50">
        <v>0.76</v>
      </c>
      <c r="F31" s="44">
        <v>10</v>
      </c>
      <c r="G31" s="44">
        <v>75</v>
      </c>
      <c r="H31" s="44">
        <v>10</v>
      </c>
      <c r="I31" s="44">
        <v>5</v>
      </c>
      <c r="J31" s="44">
        <v>0</v>
      </c>
    </row>
    <row r="32" spans="1:10" ht="14.1" customHeight="1" x14ac:dyDescent="0.3">
      <c r="A32" s="138" t="s">
        <v>26</v>
      </c>
      <c r="B32" s="43" t="s">
        <v>408</v>
      </c>
      <c r="C32" s="50">
        <v>31.5</v>
      </c>
      <c r="D32" s="44">
        <v>40</v>
      </c>
      <c r="E32" s="50">
        <v>0.83</v>
      </c>
      <c r="F32" s="50">
        <v>42.5</v>
      </c>
      <c r="G32" s="44">
        <v>25</v>
      </c>
      <c r="H32" s="50">
        <v>32.5</v>
      </c>
      <c r="I32" s="44">
        <v>0</v>
      </c>
      <c r="J32" s="44">
        <v>0</v>
      </c>
    </row>
    <row r="33" spans="1:10" ht="14.1" customHeight="1" x14ac:dyDescent="0.3">
      <c r="A33" s="135"/>
      <c r="B33" s="43" t="s">
        <v>413</v>
      </c>
      <c r="C33" s="50">
        <v>20.8</v>
      </c>
      <c r="D33" s="44">
        <v>30</v>
      </c>
      <c r="E33" s="50">
        <v>0.69</v>
      </c>
      <c r="F33" s="50">
        <v>6.67</v>
      </c>
      <c r="G33" s="44">
        <v>60</v>
      </c>
      <c r="H33" s="50">
        <v>26.67</v>
      </c>
      <c r="I33" s="50">
        <v>6.67</v>
      </c>
      <c r="J33" s="44">
        <v>0</v>
      </c>
    </row>
    <row r="34" spans="1:10" ht="14.1" customHeight="1" x14ac:dyDescent="0.3">
      <c r="A34" s="136"/>
      <c r="B34" s="43" t="s">
        <v>415</v>
      </c>
      <c r="C34" s="50">
        <v>22.8</v>
      </c>
      <c r="D34" s="44">
        <v>33</v>
      </c>
      <c r="E34" s="50">
        <v>0.69</v>
      </c>
      <c r="F34" s="50">
        <v>9.09</v>
      </c>
      <c r="G34" s="50">
        <v>54.55</v>
      </c>
      <c r="H34" s="50">
        <v>30.3</v>
      </c>
      <c r="I34" s="50">
        <v>6.06</v>
      </c>
      <c r="J34" s="44">
        <v>0</v>
      </c>
    </row>
    <row r="35" spans="1:10" ht="14.1" customHeight="1" x14ac:dyDescent="0.3">
      <c r="A35" s="138" t="s">
        <v>28</v>
      </c>
      <c r="B35" s="43" t="s">
        <v>408</v>
      </c>
      <c r="C35" s="50">
        <v>79.7</v>
      </c>
      <c r="D35" s="44">
        <v>104</v>
      </c>
      <c r="E35" s="50">
        <v>0.84</v>
      </c>
      <c r="F35" s="50">
        <v>31.73</v>
      </c>
      <c r="G35" s="50">
        <v>43.27</v>
      </c>
      <c r="H35" s="50">
        <v>18.27</v>
      </c>
      <c r="I35" s="50">
        <v>5.77</v>
      </c>
      <c r="J35" s="50">
        <v>0.96</v>
      </c>
    </row>
    <row r="36" spans="1:10" ht="14.1" customHeight="1" x14ac:dyDescent="0.3">
      <c r="A36" s="135"/>
      <c r="B36" s="43" t="s">
        <v>413</v>
      </c>
      <c r="C36" s="50">
        <v>277.3</v>
      </c>
      <c r="D36" s="44">
        <v>364</v>
      </c>
      <c r="E36" s="50">
        <v>0.76</v>
      </c>
      <c r="F36" s="50">
        <v>18.68</v>
      </c>
      <c r="G36" s="50">
        <v>58.24</v>
      </c>
      <c r="H36" s="50">
        <v>21.15</v>
      </c>
      <c r="I36" s="50">
        <v>1.65</v>
      </c>
      <c r="J36" s="50">
        <v>0.27</v>
      </c>
    </row>
    <row r="37" spans="1:10" ht="14.1" customHeight="1" x14ac:dyDescent="0.3">
      <c r="A37" s="135"/>
      <c r="B37" s="43" t="s">
        <v>415</v>
      </c>
      <c r="C37" s="50">
        <v>65.900000000000006</v>
      </c>
      <c r="D37" s="44">
        <v>93</v>
      </c>
      <c r="E37" s="50">
        <v>0.71</v>
      </c>
      <c r="F37" s="50">
        <v>10.75</v>
      </c>
      <c r="G37" s="50">
        <v>52.69</v>
      </c>
      <c r="H37" s="50">
        <v>35.479999999999997</v>
      </c>
      <c r="I37" s="50">
        <v>1.08</v>
      </c>
      <c r="J37" s="44">
        <v>0</v>
      </c>
    </row>
    <row r="38" spans="1:10" ht="14.1" customHeight="1" x14ac:dyDescent="0.3">
      <c r="A38" s="136"/>
      <c r="B38" s="43" t="s">
        <v>419</v>
      </c>
      <c r="C38" s="50">
        <v>32.299999999999997</v>
      </c>
      <c r="D38" s="44">
        <v>45</v>
      </c>
      <c r="E38" s="50">
        <v>0.72</v>
      </c>
      <c r="F38" s="50">
        <v>28.89</v>
      </c>
      <c r="G38" s="50">
        <v>28.89</v>
      </c>
      <c r="H38" s="50">
        <v>37.78</v>
      </c>
      <c r="I38" s="50">
        <v>4.4400000000000004</v>
      </c>
      <c r="J38" s="44">
        <v>0</v>
      </c>
    </row>
    <row r="39" spans="1:10" ht="14.1" customHeight="1" x14ac:dyDescent="0.3">
      <c r="A39" s="138" t="s">
        <v>30</v>
      </c>
      <c r="B39" s="43" t="s">
        <v>408</v>
      </c>
      <c r="C39" s="50">
        <v>121.7</v>
      </c>
      <c r="D39" s="44">
        <v>153</v>
      </c>
      <c r="E39" s="50">
        <v>0.89</v>
      </c>
      <c r="F39" s="50">
        <v>36.6</v>
      </c>
      <c r="G39" s="50">
        <v>41.18</v>
      </c>
      <c r="H39" s="50">
        <v>19.61</v>
      </c>
      <c r="I39" s="50">
        <v>2.61</v>
      </c>
      <c r="J39" s="44">
        <v>0</v>
      </c>
    </row>
    <row r="40" spans="1:10" ht="14.1" customHeight="1" x14ac:dyDescent="0.3">
      <c r="A40" s="135"/>
      <c r="B40" s="43" t="s">
        <v>413</v>
      </c>
      <c r="C40" s="50">
        <v>151.9</v>
      </c>
      <c r="D40" s="44">
        <v>208</v>
      </c>
      <c r="E40" s="50">
        <v>0.73</v>
      </c>
      <c r="F40" s="50">
        <v>17.79</v>
      </c>
      <c r="G40" s="50">
        <v>51.92</v>
      </c>
      <c r="H40" s="50">
        <v>25.48</v>
      </c>
      <c r="I40" s="50">
        <v>4.8099999999999996</v>
      </c>
      <c r="J40" s="44">
        <v>0</v>
      </c>
    </row>
    <row r="41" spans="1:10" ht="14.1" customHeight="1" x14ac:dyDescent="0.3">
      <c r="A41" s="135"/>
      <c r="B41" s="43" t="s">
        <v>415</v>
      </c>
      <c r="C41" s="50">
        <v>99.3</v>
      </c>
      <c r="D41" s="44">
        <v>138</v>
      </c>
      <c r="E41" s="50">
        <v>0.72</v>
      </c>
      <c r="F41" s="50">
        <v>15.94</v>
      </c>
      <c r="G41" s="50">
        <v>49.28</v>
      </c>
      <c r="H41" s="50">
        <v>32.61</v>
      </c>
      <c r="I41" s="50">
        <v>1.45</v>
      </c>
      <c r="J41" s="50">
        <v>0.72</v>
      </c>
    </row>
    <row r="42" spans="1:10" ht="14.1" customHeight="1" x14ac:dyDescent="0.3">
      <c r="A42" s="136"/>
      <c r="B42" s="43" t="s">
        <v>419</v>
      </c>
      <c r="C42" s="50">
        <v>8.6999999999999993</v>
      </c>
      <c r="D42" s="44">
        <v>15</v>
      </c>
      <c r="E42" s="50">
        <v>0.57999999999999996</v>
      </c>
      <c r="F42" s="50">
        <v>6.67</v>
      </c>
      <c r="G42" s="50">
        <v>33.33</v>
      </c>
      <c r="H42" s="50">
        <v>46.67</v>
      </c>
      <c r="I42" s="50">
        <v>6.67</v>
      </c>
      <c r="J42" s="50">
        <v>6.67</v>
      </c>
    </row>
    <row r="43" spans="1:10" ht="14.1" customHeight="1" x14ac:dyDescent="0.3">
      <c r="A43" s="138" t="s">
        <v>32</v>
      </c>
      <c r="B43" s="43" t="s">
        <v>408</v>
      </c>
      <c r="C43" s="50">
        <v>76.7</v>
      </c>
      <c r="D43" s="44">
        <v>94</v>
      </c>
      <c r="E43" s="50">
        <v>0.88</v>
      </c>
      <c r="F43" s="50">
        <v>28.72</v>
      </c>
      <c r="G43" s="50">
        <v>60.64</v>
      </c>
      <c r="H43" s="50">
        <v>7.45</v>
      </c>
      <c r="I43" s="50">
        <v>3.19</v>
      </c>
      <c r="J43" s="44">
        <v>0</v>
      </c>
    </row>
    <row r="44" spans="1:10" ht="14.1" customHeight="1" x14ac:dyDescent="0.3">
      <c r="A44" s="135"/>
      <c r="B44" s="43" t="s">
        <v>413</v>
      </c>
      <c r="C44" s="50">
        <v>141.30000000000001</v>
      </c>
      <c r="D44" s="44">
        <v>193</v>
      </c>
      <c r="E44" s="50">
        <v>0.73</v>
      </c>
      <c r="F44" s="50">
        <v>19.170000000000002</v>
      </c>
      <c r="G44" s="50">
        <v>50.78</v>
      </c>
      <c r="H44" s="50">
        <v>25.39</v>
      </c>
      <c r="I44" s="50">
        <v>3.63</v>
      </c>
      <c r="J44" s="50">
        <v>1.04</v>
      </c>
    </row>
    <row r="45" spans="1:10" ht="14.1" customHeight="1" x14ac:dyDescent="0.3">
      <c r="A45" s="135"/>
      <c r="B45" s="43" t="s">
        <v>415</v>
      </c>
      <c r="C45" s="50">
        <v>56.4</v>
      </c>
      <c r="D45" s="44">
        <v>76</v>
      </c>
      <c r="E45" s="50">
        <v>0.74</v>
      </c>
      <c r="F45" s="50">
        <v>18.420000000000002</v>
      </c>
      <c r="G45" s="50">
        <v>56.58</v>
      </c>
      <c r="H45" s="50">
        <v>18.420000000000002</v>
      </c>
      <c r="I45" s="50">
        <v>6.58</v>
      </c>
      <c r="J45" s="44">
        <v>0</v>
      </c>
    </row>
    <row r="46" spans="1:10" ht="14.1" customHeight="1" x14ac:dyDescent="0.3">
      <c r="A46" s="136"/>
      <c r="B46" s="43" t="s">
        <v>419</v>
      </c>
      <c r="C46" s="44">
        <v>8</v>
      </c>
      <c r="D46" s="44">
        <v>14</v>
      </c>
      <c r="E46" s="50">
        <v>0.56999999999999995</v>
      </c>
      <c r="F46" s="44">
        <v>0</v>
      </c>
      <c r="G46" s="50">
        <v>35.71</v>
      </c>
      <c r="H46" s="50">
        <v>57.14</v>
      </c>
      <c r="I46" s="44">
        <v>0</v>
      </c>
      <c r="J46" s="50">
        <v>7.14</v>
      </c>
    </row>
    <row r="47" spans="1:10" ht="14.1" customHeight="1" x14ac:dyDescent="0.3">
      <c r="A47" s="138" t="s">
        <v>34</v>
      </c>
      <c r="B47" s="43" t="s">
        <v>408</v>
      </c>
      <c r="C47" s="50">
        <v>41.5</v>
      </c>
      <c r="D47" s="44">
        <v>60</v>
      </c>
      <c r="E47" s="50">
        <v>0.81</v>
      </c>
      <c r="F47" s="44">
        <v>15</v>
      </c>
      <c r="G47" s="50">
        <v>43.33</v>
      </c>
      <c r="H47" s="50">
        <v>38.33</v>
      </c>
      <c r="I47" s="50">
        <v>1.67</v>
      </c>
      <c r="J47" s="50">
        <v>1.67</v>
      </c>
    </row>
    <row r="48" spans="1:10" ht="14.1" customHeight="1" x14ac:dyDescent="0.3">
      <c r="A48" s="135"/>
      <c r="B48" s="43" t="s">
        <v>413</v>
      </c>
      <c r="C48" s="50">
        <v>225.7</v>
      </c>
      <c r="D48" s="44">
        <v>300</v>
      </c>
      <c r="E48" s="50">
        <v>0.75</v>
      </c>
      <c r="F48" s="44">
        <v>24</v>
      </c>
      <c r="G48" s="44">
        <v>47</v>
      </c>
      <c r="H48" s="50">
        <v>26.33</v>
      </c>
      <c r="I48" s="50">
        <v>2.33</v>
      </c>
      <c r="J48" s="50">
        <v>0.33</v>
      </c>
    </row>
    <row r="49" spans="1:10" ht="14.1" customHeight="1" x14ac:dyDescent="0.3">
      <c r="A49" s="136"/>
      <c r="B49" s="43" t="s">
        <v>415</v>
      </c>
      <c r="C49" s="50">
        <v>23.1</v>
      </c>
      <c r="D49" s="44">
        <v>37</v>
      </c>
      <c r="E49" s="50">
        <v>0.62</v>
      </c>
      <c r="F49" s="50">
        <v>5.41</v>
      </c>
      <c r="G49" s="50">
        <v>43.24</v>
      </c>
      <c r="H49" s="50">
        <v>40.54</v>
      </c>
      <c r="I49" s="50">
        <v>10.81</v>
      </c>
      <c r="J49" s="44">
        <v>0</v>
      </c>
    </row>
    <row r="50" spans="1:10" ht="14.1" customHeight="1" x14ac:dyDescent="0.3">
      <c r="A50" s="138" t="s">
        <v>36</v>
      </c>
      <c r="B50" s="43" t="s">
        <v>408</v>
      </c>
      <c r="C50" s="50">
        <v>82.6</v>
      </c>
      <c r="D50" s="44">
        <v>94</v>
      </c>
      <c r="E50" s="50">
        <v>0.89</v>
      </c>
      <c r="F50" s="50">
        <v>45.74</v>
      </c>
      <c r="G50" s="50">
        <v>51.06</v>
      </c>
      <c r="H50" s="50">
        <v>2.13</v>
      </c>
      <c r="I50" s="50">
        <v>1.06</v>
      </c>
      <c r="J50" s="44">
        <v>0</v>
      </c>
    </row>
    <row r="51" spans="1:10" ht="14.1" customHeight="1" x14ac:dyDescent="0.3">
      <c r="A51" s="135"/>
      <c r="B51" s="43" t="s">
        <v>413</v>
      </c>
      <c r="C51" s="50">
        <v>190.9</v>
      </c>
      <c r="D51" s="44">
        <v>253</v>
      </c>
      <c r="E51" s="50">
        <v>0.75</v>
      </c>
      <c r="F51" s="50">
        <v>18.18</v>
      </c>
      <c r="G51" s="50">
        <v>58.5</v>
      </c>
      <c r="H51" s="50">
        <v>19.37</v>
      </c>
      <c r="I51" s="50">
        <v>3.95</v>
      </c>
      <c r="J51" s="44">
        <v>0</v>
      </c>
    </row>
    <row r="52" spans="1:10" ht="14.1" customHeight="1" x14ac:dyDescent="0.3">
      <c r="A52" s="136"/>
      <c r="B52" s="43" t="s">
        <v>415</v>
      </c>
      <c r="C52" s="50">
        <v>61.4</v>
      </c>
      <c r="D52" s="44">
        <v>90</v>
      </c>
      <c r="E52" s="50">
        <v>0.68</v>
      </c>
      <c r="F52" s="50">
        <v>11.11</v>
      </c>
      <c r="G52" s="50">
        <v>47.78</v>
      </c>
      <c r="H52" s="50">
        <v>35.56</v>
      </c>
      <c r="I52" s="50">
        <v>5.56</v>
      </c>
      <c r="J52" s="44">
        <v>0</v>
      </c>
    </row>
    <row r="53" spans="1:10" ht="14.1" customHeight="1" x14ac:dyDescent="0.3">
      <c r="A53" s="83"/>
      <c r="B53" s="83" t="s">
        <v>404</v>
      </c>
      <c r="C53" s="102">
        <v>4027.3</v>
      </c>
      <c r="D53" s="84">
        <v>5369</v>
      </c>
      <c r="E53" s="98">
        <v>0.76</v>
      </c>
      <c r="F53" s="98">
        <v>22.13</v>
      </c>
      <c r="G53" s="98">
        <v>50.12</v>
      </c>
      <c r="H53" s="98">
        <v>24.49</v>
      </c>
      <c r="I53" s="98">
        <v>2.79</v>
      </c>
      <c r="J53" s="98">
        <v>0.47</v>
      </c>
    </row>
    <row r="54" spans="1:10" ht="14.1" customHeight="1" x14ac:dyDescent="0.3"/>
    <row r="55" spans="1:10" ht="14.1" customHeight="1" x14ac:dyDescent="0.3"/>
    <row r="56" spans="1:10" ht="14.1" customHeight="1" x14ac:dyDescent="0.3"/>
    <row r="57" spans="1:10" ht="14.1" customHeight="1" x14ac:dyDescent="0.3"/>
    <row r="58" spans="1:10" ht="14.1" customHeight="1" x14ac:dyDescent="0.3"/>
    <row r="59" spans="1:10" ht="14.1" customHeight="1" x14ac:dyDescent="0.3"/>
    <row r="60" spans="1:10" ht="14.1" customHeight="1" x14ac:dyDescent="0.3"/>
    <row r="61" spans="1:10" ht="14.1" customHeight="1" x14ac:dyDescent="0.3"/>
    <row r="62" spans="1:10" ht="14.1" customHeight="1" x14ac:dyDescent="0.3"/>
    <row r="63" spans="1:10" ht="14.1" customHeight="1" x14ac:dyDescent="0.3"/>
    <row r="64" spans="1:10"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sheetData>
  <mergeCells count="12">
    <mergeCell ref="A50:A52"/>
    <mergeCell ref="A1:J8"/>
    <mergeCell ref="A43:A46"/>
    <mergeCell ref="A24:A28"/>
    <mergeCell ref="A20:A23"/>
    <mergeCell ref="A29:A31"/>
    <mergeCell ref="A39:A42"/>
    <mergeCell ref="A11:A14"/>
    <mergeCell ref="A47:A49"/>
    <mergeCell ref="A32:A34"/>
    <mergeCell ref="A35:A38"/>
    <mergeCell ref="A16:A19"/>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S83"/>
  <sheetViews>
    <sheetView zoomScaleNormal="100" zoomScalePageLayoutView="125" workbookViewId="0">
      <selection activeCell="A17" sqref="A17"/>
    </sheetView>
  </sheetViews>
  <sheetFormatPr defaultColWidth="8.88671875" defaultRowHeight="13.8" x14ac:dyDescent="0.3"/>
  <cols>
    <col min="1" max="1" width="24.44140625" style="11" customWidth="1"/>
    <col min="2" max="17" width="11.88671875" style="18" customWidth="1"/>
    <col min="18" max="20" width="8.88671875" style="11" customWidth="1"/>
    <col min="21" max="16384" width="8.88671875" style="11"/>
  </cols>
  <sheetData>
    <row r="1" spans="1:19" ht="12.75" customHeight="1" x14ac:dyDescent="0.3">
      <c r="A1" s="150" t="s">
        <v>499</v>
      </c>
      <c r="B1" s="151"/>
      <c r="C1" s="151"/>
      <c r="D1" s="151"/>
      <c r="E1" s="151"/>
      <c r="F1" s="151"/>
      <c r="G1" s="151"/>
      <c r="H1" s="151"/>
      <c r="I1" s="151"/>
      <c r="J1" s="151"/>
      <c r="K1" s="151"/>
      <c r="L1" s="151"/>
      <c r="M1" s="151"/>
      <c r="N1" s="151"/>
      <c r="O1" s="151"/>
      <c r="P1" s="151"/>
      <c r="Q1" s="151"/>
      <c r="R1" s="55"/>
      <c r="S1" s="55"/>
    </row>
    <row r="2" spans="1:19" x14ac:dyDescent="0.3">
      <c r="A2" s="152"/>
      <c r="B2" s="153"/>
      <c r="C2" s="153"/>
      <c r="D2" s="153"/>
      <c r="E2" s="153"/>
      <c r="F2" s="153"/>
      <c r="G2" s="153"/>
      <c r="H2" s="153"/>
      <c r="I2" s="153"/>
      <c r="J2" s="153"/>
      <c r="K2" s="153"/>
      <c r="L2" s="153"/>
      <c r="M2" s="153"/>
      <c r="N2" s="153"/>
      <c r="O2" s="153"/>
      <c r="P2" s="153"/>
      <c r="Q2" s="153"/>
      <c r="R2" s="55"/>
      <c r="S2" s="55"/>
    </row>
    <row r="3" spans="1:19" x14ac:dyDescent="0.3">
      <c r="A3" s="152"/>
      <c r="B3" s="153"/>
      <c r="C3" s="153"/>
      <c r="D3" s="153"/>
      <c r="E3" s="153"/>
      <c r="F3" s="153"/>
      <c r="G3" s="153"/>
      <c r="H3" s="153"/>
      <c r="I3" s="153"/>
      <c r="J3" s="153"/>
      <c r="K3" s="153"/>
      <c r="L3" s="153"/>
      <c r="M3" s="153"/>
      <c r="N3" s="153"/>
      <c r="O3" s="153"/>
      <c r="P3" s="153"/>
      <c r="Q3" s="153"/>
      <c r="R3" s="55"/>
      <c r="S3" s="55"/>
    </row>
    <row r="4" spans="1:19" x14ac:dyDescent="0.3">
      <c r="A4" s="152"/>
      <c r="B4" s="153"/>
      <c r="C4" s="153"/>
      <c r="D4" s="153"/>
      <c r="E4" s="153"/>
      <c r="F4" s="153"/>
      <c r="G4" s="153"/>
      <c r="H4" s="153"/>
      <c r="I4" s="153"/>
      <c r="J4" s="153"/>
      <c r="K4" s="153"/>
      <c r="L4" s="153"/>
      <c r="M4" s="153"/>
      <c r="N4" s="153"/>
      <c r="O4" s="153"/>
      <c r="P4" s="153"/>
      <c r="Q4" s="153"/>
      <c r="R4" s="55"/>
      <c r="S4" s="55"/>
    </row>
    <row r="5" spans="1:19" x14ac:dyDescent="0.3">
      <c r="A5" s="152"/>
      <c r="B5" s="153"/>
      <c r="C5" s="153"/>
      <c r="D5" s="153"/>
      <c r="E5" s="153"/>
      <c r="F5" s="153"/>
      <c r="G5" s="153"/>
      <c r="H5" s="153"/>
      <c r="I5" s="153"/>
      <c r="J5" s="153"/>
      <c r="K5" s="153"/>
      <c r="L5" s="153"/>
      <c r="M5" s="153"/>
      <c r="N5" s="153"/>
      <c r="O5" s="153"/>
      <c r="P5" s="153"/>
      <c r="Q5" s="153"/>
      <c r="R5" s="55"/>
      <c r="S5" s="55"/>
    </row>
    <row r="6" spans="1:19" x14ac:dyDescent="0.3">
      <c r="A6" s="152"/>
      <c r="B6" s="153"/>
      <c r="C6" s="153"/>
      <c r="D6" s="153"/>
      <c r="E6" s="153"/>
      <c r="F6" s="153"/>
      <c r="G6" s="153"/>
      <c r="H6" s="153"/>
      <c r="I6" s="153"/>
      <c r="J6" s="153"/>
      <c r="K6" s="153"/>
      <c r="L6" s="153"/>
      <c r="M6" s="153"/>
      <c r="N6" s="153"/>
      <c r="O6" s="153"/>
      <c r="P6" s="153"/>
      <c r="Q6" s="153"/>
      <c r="R6" s="55"/>
      <c r="S6" s="55"/>
    </row>
    <row r="7" spans="1:19" x14ac:dyDescent="0.3">
      <c r="A7" s="152"/>
      <c r="B7" s="153"/>
      <c r="C7" s="153"/>
      <c r="D7" s="153"/>
      <c r="E7" s="153"/>
      <c r="F7" s="153"/>
      <c r="G7" s="153"/>
      <c r="H7" s="153"/>
      <c r="I7" s="153"/>
      <c r="J7" s="153"/>
      <c r="K7" s="153"/>
      <c r="L7" s="153"/>
      <c r="M7" s="153"/>
      <c r="N7" s="153"/>
      <c r="O7" s="153"/>
      <c r="P7" s="153"/>
      <c r="Q7" s="153"/>
      <c r="R7" s="55"/>
      <c r="S7" s="55"/>
    </row>
    <row r="8" spans="1:19" ht="47.25" customHeight="1" x14ac:dyDescent="0.3">
      <c r="A8" s="154"/>
      <c r="B8" s="155"/>
      <c r="C8" s="155"/>
      <c r="D8" s="155"/>
      <c r="E8" s="155"/>
      <c r="F8" s="155"/>
      <c r="G8" s="155"/>
      <c r="H8" s="155"/>
      <c r="I8" s="155"/>
      <c r="J8" s="155"/>
      <c r="K8" s="155"/>
      <c r="L8" s="155"/>
      <c r="M8" s="155"/>
      <c r="N8" s="155"/>
      <c r="O8" s="155"/>
      <c r="P8" s="155"/>
      <c r="Q8" s="155"/>
      <c r="R8" s="55"/>
      <c r="S8" s="55"/>
    </row>
    <row r="9" spans="1:19" s="16" customFormat="1" ht="42.9" customHeight="1" x14ac:dyDescent="0.25">
      <c r="A9" s="72" t="s">
        <v>466</v>
      </c>
      <c r="B9" s="71" t="s">
        <v>467</v>
      </c>
      <c r="C9" s="71" t="s">
        <v>468</v>
      </c>
      <c r="D9" s="71" t="s">
        <v>469</v>
      </c>
      <c r="E9" s="71" t="s">
        <v>470</v>
      </c>
      <c r="F9" s="71" t="s">
        <v>471</v>
      </c>
      <c r="G9" s="71" t="s">
        <v>472</v>
      </c>
      <c r="H9" s="71" t="s">
        <v>473</v>
      </c>
      <c r="I9" s="71" t="s">
        <v>474</v>
      </c>
      <c r="J9" s="71" t="s">
        <v>475</v>
      </c>
      <c r="K9" s="71" t="s">
        <v>476</v>
      </c>
      <c r="L9" s="71" t="s">
        <v>460</v>
      </c>
      <c r="M9" s="71" t="s">
        <v>461</v>
      </c>
      <c r="N9" s="71" t="s">
        <v>462</v>
      </c>
      <c r="O9" s="71" t="s">
        <v>463</v>
      </c>
      <c r="P9" s="71" t="s">
        <v>464</v>
      </c>
      <c r="Q9" s="71" t="s">
        <v>477</v>
      </c>
      <c r="R9" s="100"/>
      <c r="S9" s="100"/>
    </row>
    <row r="10" spans="1:19" ht="14.1" customHeight="1" x14ac:dyDescent="0.3">
      <c r="A10" s="49" t="s">
        <v>201</v>
      </c>
      <c r="B10" s="50">
        <v>41.8</v>
      </c>
      <c r="C10" s="44">
        <v>51</v>
      </c>
      <c r="D10" s="50">
        <v>0.82</v>
      </c>
      <c r="E10" s="50">
        <v>2.4500000000000002</v>
      </c>
      <c r="F10" s="50">
        <v>1.08</v>
      </c>
      <c r="G10" s="44">
        <v>5</v>
      </c>
      <c r="H10" s="44">
        <v>33</v>
      </c>
      <c r="I10" s="56">
        <v>4</v>
      </c>
      <c r="J10" s="44">
        <v>1</v>
      </c>
      <c r="K10" s="44">
        <v>12</v>
      </c>
      <c r="L10" s="50">
        <v>33.33</v>
      </c>
      <c r="M10" s="50">
        <v>52.94</v>
      </c>
      <c r="N10" s="50">
        <v>11.76</v>
      </c>
      <c r="O10" s="50">
        <v>1.96</v>
      </c>
      <c r="P10" s="44">
        <v>0</v>
      </c>
      <c r="Q10" s="50">
        <v>2.65</v>
      </c>
      <c r="R10" s="57"/>
      <c r="S10" s="57"/>
    </row>
    <row r="11" spans="1:19" ht="14.1" customHeight="1" x14ac:dyDescent="0.3">
      <c r="A11" s="49" t="s">
        <v>206</v>
      </c>
      <c r="B11" s="50">
        <v>19.5</v>
      </c>
      <c r="C11" s="44">
        <v>27</v>
      </c>
      <c r="D11" s="50">
        <v>0.72</v>
      </c>
      <c r="E11" s="50">
        <v>1.3</v>
      </c>
      <c r="F11" s="50">
        <v>0.95</v>
      </c>
      <c r="G11" s="44">
        <v>24</v>
      </c>
      <c r="H11" s="44">
        <v>33</v>
      </c>
      <c r="I11" s="56">
        <v>3</v>
      </c>
      <c r="J11" s="44">
        <v>7</v>
      </c>
      <c r="K11" s="44">
        <v>12</v>
      </c>
      <c r="L11" s="50">
        <v>33.33</v>
      </c>
      <c r="M11" s="50">
        <v>18.52</v>
      </c>
      <c r="N11" s="50">
        <v>48.15</v>
      </c>
      <c r="O11" s="44">
        <v>0</v>
      </c>
      <c r="P11" s="44">
        <v>0</v>
      </c>
      <c r="Q11" s="50">
        <v>1.23</v>
      </c>
      <c r="R11" s="57"/>
      <c r="S11" s="57"/>
    </row>
    <row r="12" spans="1:19" ht="14.1" customHeight="1" x14ac:dyDescent="0.3">
      <c r="A12" s="49" t="s">
        <v>214</v>
      </c>
      <c r="B12" s="50">
        <v>58.4</v>
      </c>
      <c r="C12" s="44">
        <v>72</v>
      </c>
      <c r="D12" s="50">
        <v>0.81</v>
      </c>
      <c r="E12" s="50">
        <v>3.46</v>
      </c>
      <c r="F12" s="50">
        <v>1.07</v>
      </c>
      <c r="G12" s="44">
        <v>8</v>
      </c>
      <c r="H12" s="44">
        <v>33</v>
      </c>
      <c r="I12" s="56">
        <v>4</v>
      </c>
      <c r="J12" s="44">
        <v>3</v>
      </c>
      <c r="K12" s="44">
        <v>12</v>
      </c>
      <c r="L12" s="50">
        <v>36.11</v>
      </c>
      <c r="M12" s="50">
        <v>45.83</v>
      </c>
      <c r="N12" s="50">
        <v>16.670000000000002</v>
      </c>
      <c r="O12" s="44">
        <v>0</v>
      </c>
      <c r="P12" s="50">
        <v>1.39</v>
      </c>
      <c r="Q12" s="50">
        <v>3.7</v>
      </c>
      <c r="R12" s="57"/>
      <c r="S12" s="57"/>
    </row>
    <row r="13" spans="1:19" ht="14.1" customHeight="1" x14ac:dyDescent="0.3">
      <c r="A13" s="49" t="s">
        <v>223</v>
      </c>
      <c r="B13" s="50">
        <v>10.9</v>
      </c>
      <c r="C13" s="44">
        <v>17</v>
      </c>
      <c r="D13" s="50">
        <v>0.64</v>
      </c>
      <c r="E13" s="50">
        <v>0.82</v>
      </c>
      <c r="F13" s="50">
        <v>0.84</v>
      </c>
      <c r="G13" s="44">
        <v>31</v>
      </c>
      <c r="H13" s="44">
        <v>33</v>
      </c>
      <c r="I13" s="56">
        <v>2</v>
      </c>
      <c r="J13" s="44">
        <v>9</v>
      </c>
      <c r="K13" s="44">
        <v>9</v>
      </c>
      <c r="L13" s="50">
        <v>5.88</v>
      </c>
      <c r="M13" s="50">
        <v>47.06</v>
      </c>
      <c r="N13" s="50">
        <v>41.18</v>
      </c>
      <c r="O13" s="44">
        <v>0</v>
      </c>
      <c r="P13" s="50">
        <v>5.88</v>
      </c>
      <c r="Q13" s="50">
        <v>0.69</v>
      </c>
      <c r="R13" s="57"/>
      <c r="S13" s="57"/>
    </row>
    <row r="14" spans="1:19" ht="14.1" customHeight="1" x14ac:dyDescent="0.3">
      <c r="A14" s="49" t="s">
        <v>231</v>
      </c>
      <c r="B14" s="50">
        <v>13.2</v>
      </c>
      <c r="C14" s="44">
        <v>18</v>
      </c>
      <c r="D14" s="50">
        <v>0.73</v>
      </c>
      <c r="E14" s="50">
        <v>0.87</v>
      </c>
      <c r="F14" s="50">
        <v>0.97</v>
      </c>
      <c r="G14" s="44">
        <v>23</v>
      </c>
      <c r="H14" s="44">
        <v>33</v>
      </c>
      <c r="I14" s="56">
        <v>3</v>
      </c>
      <c r="J14" s="44">
        <v>6</v>
      </c>
      <c r="K14" s="44">
        <v>12</v>
      </c>
      <c r="L14" s="50">
        <v>16.670000000000002</v>
      </c>
      <c r="M14" s="44">
        <v>50</v>
      </c>
      <c r="N14" s="50">
        <v>33.33</v>
      </c>
      <c r="O14" s="44">
        <v>0</v>
      </c>
      <c r="P14" s="44">
        <v>0</v>
      </c>
      <c r="Q14" s="50">
        <v>0.84</v>
      </c>
      <c r="R14" s="57"/>
      <c r="S14" s="57"/>
    </row>
    <row r="15" spans="1:19" ht="14.1" customHeight="1" x14ac:dyDescent="0.3">
      <c r="A15" s="49" t="s">
        <v>233</v>
      </c>
      <c r="B15" s="50">
        <v>24.8</v>
      </c>
      <c r="C15" s="44">
        <v>30</v>
      </c>
      <c r="D15" s="50">
        <v>0.83</v>
      </c>
      <c r="E15" s="50">
        <v>1.44</v>
      </c>
      <c r="F15" s="50">
        <v>1.0900000000000001</v>
      </c>
      <c r="G15" s="44">
        <v>2</v>
      </c>
      <c r="H15" s="44">
        <v>33</v>
      </c>
      <c r="I15" s="56">
        <v>3</v>
      </c>
      <c r="J15" s="44">
        <v>2</v>
      </c>
      <c r="K15" s="44">
        <v>12</v>
      </c>
      <c r="L15" s="50">
        <v>33.33</v>
      </c>
      <c r="M15" s="50">
        <v>53.33</v>
      </c>
      <c r="N15" s="50">
        <v>13.33</v>
      </c>
      <c r="O15" s="44">
        <v>0</v>
      </c>
      <c r="P15" s="44">
        <v>0</v>
      </c>
      <c r="Q15" s="50">
        <v>1.57</v>
      </c>
      <c r="R15" s="57"/>
      <c r="S15" s="57"/>
    </row>
    <row r="16" spans="1:19" ht="14.1" customHeight="1" x14ac:dyDescent="0.3">
      <c r="A16" s="49" t="s">
        <v>239</v>
      </c>
      <c r="B16" s="50">
        <v>27.9</v>
      </c>
      <c r="C16" s="44">
        <v>37</v>
      </c>
      <c r="D16" s="50">
        <v>0.75</v>
      </c>
      <c r="E16" s="50">
        <v>1.78</v>
      </c>
      <c r="F16" s="50">
        <v>0.99</v>
      </c>
      <c r="G16" s="44">
        <v>19</v>
      </c>
      <c r="H16" s="44">
        <v>33</v>
      </c>
      <c r="I16" s="56">
        <v>3</v>
      </c>
      <c r="J16" s="44">
        <v>5</v>
      </c>
      <c r="K16" s="44">
        <v>12</v>
      </c>
      <c r="L16" s="50">
        <v>21.62</v>
      </c>
      <c r="M16" s="50">
        <v>48.65</v>
      </c>
      <c r="N16" s="50">
        <v>29.73</v>
      </c>
      <c r="O16" s="44">
        <v>0</v>
      </c>
      <c r="P16" s="44">
        <v>0</v>
      </c>
      <c r="Q16" s="50">
        <v>1.77</v>
      </c>
      <c r="R16" s="57"/>
      <c r="S16" s="57"/>
    </row>
    <row r="17" spans="1:19" ht="14.1" customHeight="1" x14ac:dyDescent="0.3">
      <c r="A17" s="49" t="s">
        <v>497</v>
      </c>
      <c r="B17" s="50">
        <v>63.8</v>
      </c>
      <c r="C17" s="44">
        <v>89</v>
      </c>
      <c r="D17" s="50">
        <v>0.72</v>
      </c>
      <c r="E17" s="50">
        <v>4.28</v>
      </c>
      <c r="F17" s="50">
        <v>0.94</v>
      </c>
      <c r="G17" s="44">
        <v>25</v>
      </c>
      <c r="H17" s="44">
        <v>33</v>
      </c>
      <c r="I17" s="56">
        <v>4</v>
      </c>
      <c r="J17" s="44">
        <v>12</v>
      </c>
      <c r="K17" s="44">
        <v>12</v>
      </c>
      <c r="L17" s="50">
        <v>19.100000000000001</v>
      </c>
      <c r="M17" s="50">
        <v>44.94</v>
      </c>
      <c r="N17" s="50">
        <v>31.46</v>
      </c>
      <c r="O17" s="50">
        <v>4.49</v>
      </c>
      <c r="P17" s="44">
        <v>0</v>
      </c>
      <c r="Q17" s="50">
        <v>4.04</v>
      </c>
      <c r="R17" s="57"/>
      <c r="S17" s="57"/>
    </row>
    <row r="18" spans="1:19" ht="14.1" customHeight="1" x14ac:dyDescent="0.3">
      <c r="A18" s="49" t="s">
        <v>247</v>
      </c>
      <c r="B18" s="50">
        <v>44.1</v>
      </c>
      <c r="C18" s="44">
        <v>57</v>
      </c>
      <c r="D18" s="50">
        <v>0.77</v>
      </c>
      <c r="E18" s="50">
        <v>2.74</v>
      </c>
      <c r="F18" s="50">
        <v>1.02</v>
      </c>
      <c r="G18" s="44">
        <v>12</v>
      </c>
      <c r="H18" s="44">
        <v>33</v>
      </c>
      <c r="I18" s="56">
        <v>4</v>
      </c>
      <c r="J18" s="44">
        <v>6</v>
      </c>
      <c r="K18" s="44">
        <v>12</v>
      </c>
      <c r="L18" s="50">
        <v>35.090000000000003</v>
      </c>
      <c r="M18" s="50">
        <v>38.6</v>
      </c>
      <c r="N18" s="50">
        <v>22.81</v>
      </c>
      <c r="O18" s="44">
        <v>0</v>
      </c>
      <c r="P18" s="50">
        <v>3.51</v>
      </c>
      <c r="Q18" s="50">
        <v>2.79</v>
      </c>
      <c r="R18" s="57"/>
      <c r="S18" s="57"/>
    </row>
    <row r="19" spans="1:19" ht="14.1" customHeight="1" x14ac:dyDescent="0.3">
      <c r="A19" s="49" t="s">
        <v>251</v>
      </c>
      <c r="B19" s="50">
        <v>22.3</v>
      </c>
      <c r="C19" s="44">
        <v>34</v>
      </c>
      <c r="D19" s="50">
        <v>0.66</v>
      </c>
      <c r="E19" s="50">
        <v>1.63</v>
      </c>
      <c r="F19" s="50">
        <v>0.86</v>
      </c>
      <c r="G19" s="44">
        <v>29</v>
      </c>
      <c r="H19" s="44">
        <v>33</v>
      </c>
      <c r="I19" s="56">
        <v>3</v>
      </c>
      <c r="J19" s="44">
        <v>10</v>
      </c>
      <c r="K19" s="44">
        <v>12</v>
      </c>
      <c r="L19" s="50">
        <v>5.88</v>
      </c>
      <c r="M19" s="50">
        <v>47.06</v>
      </c>
      <c r="N19" s="50">
        <v>44.12</v>
      </c>
      <c r="O19" s="44">
        <v>0</v>
      </c>
      <c r="P19" s="50">
        <v>2.94</v>
      </c>
      <c r="Q19" s="50">
        <v>1.41</v>
      </c>
      <c r="R19" s="57"/>
      <c r="S19" s="57"/>
    </row>
    <row r="20" spans="1:19" ht="14.1" customHeight="1" x14ac:dyDescent="0.3">
      <c r="A20" s="49" t="s">
        <v>262</v>
      </c>
      <c r="B20" s="50">
        <v>25.5</v>
      </c>
      <c r="C20" s="44">
        <v>33</v>
      </c>
      <c r="D20" s="50">
        <v>0.77</v>
      </c>
      <c r="E20" s="50">
        <v>1.59</v>
      </c>
      <c r="F20" s="50">
        <v>1.02</v>
      </c>
      <c r="G20" s="44">
        <v>12</v>
      </c>
      <c r="H20" s="44">
        <v>33</v>
      </c>
      <c r="I20" s="56">
        <v>3</v>
      </c>
      <c r="J20" s="44">
        <v>4</v>
      </c>
      <c r="K20" s="44">
        <v>12</v>
      </c>
      <c r="L20" s="50">
        <v>27.27</v>
      </c>
      <c r="M20" s="50">
        <v>48.48</v>
      </c>
      <c r="N20" s="50">
        <v>21.21</v>
      </c>
      <c r="O20" s="50">
        <v>3.03</v>
      </c>
      <c r="P20" s="44">
        <v>0</v>
      </c>
      <c r="Q20" s="50">
        <v>1.61</v>
      </c>
      <c r="R20" s="57"/>
      <c r="S20" s="57"/>
    </row>
    <row r="21" spans="1:19" ht="14.1" customHeight="1" x14ac:dyDescent="0.3">
      <c r="A21" s="49" t="s">
        <v>264</v>
      </c>
      <c r="B21" s="50">
        <v>118.9</v>
      </c>
      <c r="C21" s="44">
        <v>153</v>
      </c>
      <c r="D21" s="50">
        <v>0.78</v>
      </c>
      <c r="E21" s="50">
        <v>7.36</v>
      </c>
      <c r="F21" s="50">
        <v>1.02</v>
      </c>
      <c r="G21" s="44">
        <v>12</v>
      </c>
      <c r="H21" s="44">
        <v>33</v>
      </c>
      <c r="I21" s="56">
        <v>4</v>
      </c>
      <c r="J21" s="44">
        <v>6</v>
      </c>
      <c r="K21" s="44">
        <v>12</v>
      </c>
      <c r="L21" s="50">
        <v>26.8</v>
      </c>
      <c r="M21" s="50">
        <v>48.37</v>
      </c>
      <c r="N21" s="50">
        <v>24.18</v>
      </c>
      <c r="O21" s="50">
        <v>0.65</v>
      </c>
      <c r="P21" s="44">
        <v>0</v>
      </c>
      <c r="Q21" s="50">
        <v>7.52</v>
      </c>
      <c r="R21" s="57"/>
      <c r="S21" s="57"/>
    </row>
    <row r="22" spans="1:19" ht="14.1" customHeight="1" x14ac:dyDescent="0.3">
      <c r="A22" s="49" t="s">
        <v>267</v>
      </c>
      <c r="B22" s="50">
        <v>29.5</v>
      </c>
      <c r="C22" s="44">
        <v>42</v>
      </c>
      <c r="D22" s="50">
        <v>0.7</v>
      </c>
      <c r="E22" s="50">
        <v>2.02</v>
      </c>
      <c r="F22" s="50">
        <v>0.92</v>
      </c>
      <c r="G22" s="44">
        <v>28</v>
      </c>
      <c r="H22" s="44">
        <v>33</v>
      </c>
      <c r="I22" s="56">
        <v>3</v>
      </c>
      <c r="J22" s="44">
        <v>9</v>
      </c>
      <c r="K22" s="44">
        <v>12</v>
      </c>
      <c r="L22" s="50">
        <v>21.43</v>
      </c>
      <c r="M22" s="50">
        <v>38.1</v>
      </c>
      <c r="N22" s="50">
        <v>35.71</v>
      </c>
      <c r="O22" s="50">
        <v>2.38</v>
      </c>
      <c r="P22" s="50">
        <v>2.38</v>
      </c>
      <c r="Q22" s="50">
        <v>1.87</v>
      </c>
      <c r="R22" s="57"/>
      <c r="S22" s="57"/>
    </row>
    <row r="23" spans="1:19" ht="14.1" customHeight="1" x14ac:dyDescent="0.3">
      <c r="A23" s="49" t="s">
        <v>276</v>
      </c>
      <c r="B23" s="50">
        <v>17.600000000000001</v>
      </c>
      <c r="C23" s="44">
        <v>21</v>
      </c>
      <c r="D23" s="50">
        <v>0.84</v>
      </c>
      <c r="E23" s="50">
        <v>1.01</v>
      </c>
      <c r="F23" s="50">
        <v>1.1000000000000001</v>
      </c>
      <c r="G23" s="44">
        <v>1</v>
      </c>
      <c r="H23" s="44">
        <v>33</v>
      </c>
      <c r="I23" s="56">
        <v>3</v>
      </c>
      <c r="J23" s="44">
        <v>1</v>
      </c>
      <c r="K23" s="44">
        <v>12</v>
      </c>
      <c r="L23" s="50">
        <v>33.33</v>
      </c>
      <c r="M23" s="50">
        <v>57.14</v>
      </c>
      <c r="N23" s="50">
        <v>9.52</v>
      </c>
      <c r="O23" s="44">
        <v>0</v>
      </c>
      <c r="P23" s="44">
        <v>0</v>
      </c>
      <c r="Q23" s="50">
        <v>1.1100000000000001</v>
      </c>
      <c r="R23" s="57"/>
      <c r="S23" s="57"/>
    </row>
    <row r="24" spans="1:19" ht="14.1" customHeight="1" x14ac:dyDescent="0.3">
      <c r="A24" s="49" t="s">
        <v>288</v>
      </c>
      <c r="B24" s="50">
        <v>330.2</v>
      </c>
      <c r="C24" s="44">
        <v>438</v>
      </c>
      <c r="D24" s="50">
        <v>0.75</v>
      </c>
      <c r="E24" s="50">
        <v>21.06</v>
      </c>
      <c r="F24" s="50">
        <v>0.99</v>
      </c>
      <c r="G24" s="44">
        <v>19</v>
      </c>
      <c r="H24" s="44">
        <v>33</v>
      </c>
      <c r="I24" s="56">
        <v>4</v>
      </c>
      <c r="J24" s="44">
        <v>11</v>
      </c>
      <c r="K24" s="44">
        <v>12</v>
      </c>
      <c r="L24" s="50">
        <v>20.55</v>
      </c>
      <c r="M24" s="50">
        <v>53.2</v>
      </c>
      <c r="N24" s="50">
        <v>23.74</v>
      </c>
      <c r="O24" s="50">
        <v>2.0499999999999998</v>
      </c>
      <c r="P24" s="50">
        <v>0.46</v>
      </c>
      <c r="Q24" s="50">
        <v>20.89</v>
      </c>
      <c r="R24" s="57"/>
      <c r="S24" s="57"/>
    </row>
    <row r="25" spans="1:19" ht="14.1" customHeight="1" x14ac:dyDescent="0.3">
      <c r="A25" s="49" t="s">
        <v>298</v>
      </c>
      <c r="B25" s="50">
        <v>71.7</v>
      </c>
      <c r="C25" s="44">
        <v>87</v>
      </c>
      <c r="D25" s="50">
        <v>0.82</v>
      </c>
      <c r="E25" s="50">
        <v>4.18</v>
      </c>
      <c r="F25" s="50">
        <v>1.08</v>
      </c>
      <c r="G25" s="44">
        <v>5</v>
      </c>
      <c r="H25" s="44">
        <v>33</v>
      </c>
      <c r="I25" s="56">
        <v>4</v>
      </c>
      <c r="J25" s="44">
        <v>1</v>
      </c>
      <c r="K25" s="44">
        <v>12</v>
      </c>
      <c r="L25" s="50">
        <v>41.38</v>
      </c>
      <c r="M25" s="50">
        <v>42.53</v>
      </c>
      <c r="N25" s="50">
        <v>12.64</v>
      </c>
      <c r="O25" s="50">
        <v>3.45</v>
      </c>
      <c r="P25" s="44">
        <v>0</v>
      </c>
      <c r="Q25" s="50">
        <v>4.54</v>
      </c>
      <c r="R25" s="57"/>
      <c r="S25" s="57"/>
    </row>
    <row r="26" spans="1:19" ht="14.1" customHeight="1" x14ac:dyDescent="0.3">
      <c r="A26" s="49" t="s">
        <v>312</v>
      </c>
      <c r="B26" s="50">
        <v>18.3</v>
      </c>
      <c r="C26" s="44">
        <v>26</v>
      </c>
      <c r="D26" s="50">
        <v>0.7</v>
      </c>
      <c r="E26" s="50">
        <v>1.25</v>
      </c>
      <c r="F26" s="50">
        <v>0.93</v>
      </c>
      <c r="G26" s="44">
        <v>27</v>
      </c>
      <c r="H26" s="44">
        <v>33</v>
      </c>
      <c r="I26" s="56">
        <v>3</v>
      </c>
      <c r="J26" s="44">
        <v>8</v>
      </c>
      <c r="K26" s="44">
        <v>12</v>
      </c>
      <c r="L26" s="50">
        <v>15.38</v>
      </c>
      <c r="M26" s="50">
        <v>42.31</v>
      </c>
      <c r="N26" s="50">
        <v>42.31</v>
      </c>
      <c r="O26" s="44">
        <v>0</v>
      </c>
      <c r="P26" s="44">
        <v>0</v>
      </c>
      <c r="Q26" s="50">
        <v>1.1599999999999999</v>
      </c>
      <c r="R26" s="57"/>
      <c r="S26" s="57"/>
    </row>
    <row r="27" spans="1:19" ht="14.1" customHeight="1" x14ac:dyDescent="0.3">
      <c r="A27" s="49" t="s">
        <v>316</v>
      </c>
      <c r="B27" s="50">
        <v>71.599999999999994</v>
      </c>
      <c r="C27" s="44">
        <v>93</v>
      </c>
      <c r="D27" s="50">
        <v>0.77</v>
      </c>
      <c r="E27" s="50">
        <v>4.47</v>
      </c>
      <c r="F27" s="50">
        <v>1.01</v>
      </c>
      <c r="G27" s="44">
        <v>16</v>
      </c>
      <c r="H27" s="44">
        <v>33</v>
      </c>
      <c r="I27" s="56">
        <v>4</v>
      </c>
      <c r="J27" s="44">
        <v>9</v>
      </c>
      <c r="K27" s="44">
        <v>12</v>
      </c>
      <c r="L27" s="50">
        <v>26.88</v>
      </c>
      <c r="M27" s="50">
        <v>47.31</v>
      </c>
      <c r="N27" s="50">
        <v>23.66</v>
      </c>
      <c r="O27" s="50">
        <v>2.15</v>
      </c>
      <c r="P27" s="44">
        <v>0</v>
      </c>
      <c r="Q27" s="50">
        <v>4.53</v>
      </c>
      <c r="R27" s="57"/>
      <c r="S27" s="57"/>
    </row>
    <row r="28" spans="1:19" ht="14.1" customHeight="1" x14ac:dyDescent="0.3">
      <c r="A28" s="49" t="s">
        <v>321</v>
      </c>
      <c r="B28" s="50">
        <v>11.1</v>
      </c>
      <c r="C28" s="44">
        <v>14</v>
      </c>
      <c r="D28" s="50">
        <v>0.79</v>
      </c>
      <c r="E28" s="50">
        <v>0.67</v>
      </c>
      <c r="F28" s="50">
        <v>1.04</v>
      </c>
      <c r="G28" s="44">
        <v>11</v>
      </c>
      <c r="H28" s="44">
        <v>33</v>
      </c>
      <c r="I28" s="56">
        <v>2</v>
      </c>
      <c r="J28" s="44">
        <v>3</v>
      </c>
      <c r="K28" s="44">
        <v>9</v>
      </c>
      <c r="L28" s="50">
        <v>28.57</v>
      </c>
      <c r="M28" s="44">
        <v>50</v>
      </c>
      <c r="N28" s="50">
        <v>21.43</v>
      </c>
      <c r="O28" s="44">
        <v>0</v>
      </c>
      <c r="P28" s="44">
        <v>0</v>
      </c>
      <c r="Q28" s="50">
        <v>0.7</v>
      </c>
      <c r="R28" s="57"/>
      <c r="S28" s="57"/>
    </row>
    <row r="29" spans="1:19" ht="14.1" customHeight="1" x14ac:dyDescent="0.3">
      <c r="A29" s="49" t="s">
        <v>323</v>
      </c>
      <c r="B29" s="50">
        <v>9.3000000000000007</v>
      </c>
      <c r="C29" s="44">
        <v>13</v>
      </c>
      <c r="D29" s="50">
        <v>0.72</v>
      </c>
      <c r="E29" s="50">
        <v>0.63</v>
      </c>
      <c r="F29" s="50">
        <v>0.94</v>
      </c>
      <c r="G29" s="44">
        <v>25</v>
      </c>
      <c r="H29" s="44">
        <v>33</v>
      </c>
      <c r="I29" s="56">
        <v>2</v>
      </c>
      <c r="J29" s="44">
        <v>7</v>
      </c>
      <c r="K29" s="44">
        <v>9</v>
      </c>
      <c r="L29" s="50">
        <v>15.38</v>
      </c>
      <c r="M29" s="50">
        <v>46.15</v>
      </c>
      <c r="N29" s="50">
        <v>38.46</v>
      </c>
      <c r="O29" s="44">
        <v>0</v>
      </c>
      <c r="P29" s="44">
        <v>0</v>
      </c>
      <c r="Q29" s="50">
        <v>0.59</v>
      </c>
      <c r="R29" s="57"/>
      <c r="S29" s="57"/>
    </row>
    <row r="30" spans="1:19" ht="14.1" customHeight="1" x14ac:dyDescent="0.3">
      <c r="A30" s="49" t="s">
        <v>325</v>
      </c>
      <c r="B30" s="50">
        <v>8.3000000000000007</v>
      </c>
      <c r="C30" s="44">
        <v>11</v>
      </c>
      <c r="D30" s="50">
        <v>0.75</v>
      </c>
      <c r="E30" s="50">
        <v>0.53</v>
      </c>
      <c r="F30" s="50">
        <v>0.99</v>
      </c>
      <c r="G30" s="44">
        <v>19</v>
      </c>
      <c r="H30" s="44">
        <v>33</v>
      </c>
      <c r="I30" s="56">
        <v>2</v>
      </c>
      <c r="J30" s="44">
        <v>5</v>
      </c>
      <c r="K30" s="44">
        <v>9</v>
      </c>
      <c r="L30" s="50">
        <v>18.18</v>
      </c>
      <c r="M30" s="50">
        <v>54.55</v>
      </c>
      <c r="N30" s="50">
        <v>27.27</v>
      </c>
      <c r="O30" s="44">
        <v>0</v>
      </c>
      <c r="P30" s="44">
        <v>0</v>
      </c>
      <c r="Q30" s="50">
        <v>0.53</v>
      </c>
      <c r="R30" s="57"/>
      <c r="S30" s="57"/>
    </row>
    <row r="31" spans="1:19" ht="14.1" customHeight="1" x14ac:dyDescent="0.3">
      <c r="A31" s="49" t="s">
        <v>327</v>
      </c>
      <c r="B31" s="44">
        <v>9</v>
      </c>
      <c r="C31" s="44">
        <v>11</v>
      </c>
      <c r="D31" s="50">
        <v>0.82</v>
      </c>
      <c r="E31" s="50">
        <v>0.53</v>
      </c>
      <c r="F31" s="50">
        <v>1.08</v>
      </c>
      <c r="G31" s="44">
        <v>5</v>
      </c>
      <c r="H31" s="44">
        <v>33</v>
      </c>
      <c r="I31" s="56">
        <v>2</v>
      </c>
      <c r="J31" s="44">
        <v>2</v>
      </c>
      <c r="K31" s="44">
        <v>9</v>
      </c>
      <c r="L31" s="50">
        <v>36.36</v>
      </c>
      <c r="M31" s="50">
        <v>45.45</v>
      </c>
      <c r="N31" s="50">
        <v>18.18</v>
      </c>
      <c r="O31" s="44">
        <v>0</v>
      </c>
      <c r="P31" s="44">
        <v>0</v>
      </c>
      <c r="Q31" s="50">
        <v>0.56999999999999995</v>
      </c>
      <c r="R31" s="57"/>
      <c r="S31" s="57"/>
    </row>
    <row r="32" spans="1:19" ht="14.1" customHeight="1" x14ac:dyDescent="0.3">
      <c r="A32" s="49" t="s">
        <v>330</v>
      </c>
      <c r="B32" s="50">
        <v>30.9</v>
      </c>
      <c r="C32" s="44">
        <v>49</v>
      </c>
      <c r="D32" s="50">
        <v>0.63</v>
      </c>
      <c r="E32" s="50">
        <v>2.36</v>
      </c>
      <c r="F32" s="50">
        <v>0.83</v>
      </c>
      <c r="G32" s="44">
        <v>33</v>
      </c>
      <c r="H32" s="44">
        <v>33</v>
      </c>
      <c r="I32" s="56">
        <v>3</v>
      </c>
      <c r="J32" s="44">
        <v>12</v>
      </c>
      <c r="K32" s="44">
        <v>12</v>
      </c>
      <c r="L32" s="50">
        <v>8.16</v>
      </c>
      <c r="M32" s="50">
        <v>48.98</v>
      </c>
      <c r="N32" s="50">
        <v>26.53</v>
      </c>
      <c r="O32" s="50">
        <v>12.24</v>
      </c>
      <c r="P32" s="50">
        <v>4.08</v>
      </c>
      <c r="Q32" s="50">
        <v>1.96</v>
      </c>
      <c r="R32" s="57"/>
      <c r="S32" s="57"/>
    </row>
    <row r="33" spans="1:19" ht="14.1" customHeight="1" x14ac:dyDescent="0.3">
      <c r="A33" s="49" t="s">
        <v>333</v>
      </c>
      <c r="B33" s="50">
        <v>145.6</v>
      </c>
      <c r="C33" s="44">
        <v>183</v>
      </c>
      <c r="D33" s="50">
        <v>0.8</v>
      </c>
      <c r="E33" s="50">
        <v>8.8000000000000007</v>
      </c>
      <c r="F33" s="50">
        <v>1.05</v>
      </c>
      <c r="G33" s="44">
        <v>10</v>
      </c>
      <c r="H33" s="44">
        <v>33</v>
      </c>
      <c r="I33" s="56">
        <v>4</v>
      </c>
      <c r="J33" s="44">
        <v>5</v>
      </c>
      <c r="K33" s="44">
        <v>12</v>
      </c>
      <c r="L33" s="50">
        <v>32.79</v>
      </c>
      <c r="M33" s="50">
        <v>46.45</v>
      </c>
      <c r="N33" s="50">
        <v>18.579999999999998</v>
      </c>
      <c r="O33" s="50">
        <v>1.64</v>
      </c>
      <c r="P33" s="50">
        <v>0.55000000000000004</v>
      </c>
      <c r="Q33" s="50">
        <v>9.2100000000000009</v>
      </c>
      <c r="R33" s="57"/>
      <c r="S33" s="57"/>
    </row>
    <row r="34" spans="1:19" ht="14.1" customHeight="1" x14ac:dyDescent="0.3">
      <c r="A34" s="49" t="s">
        <v>348</v>
      </c>
      <c r="B34" s="50">
        <v>11.5</v>
      </c>
      <c r="C34" s="44">
        <v>15</v>
      </c>
      <c r="D34" s="50">
        <v>0.77</v>
      </c>
      <c r="E34" s="50">
        <v>0.72</v>
      </c>
      <c r="F34" s="50">
        <v>1.01</v>
      </c>
      <c r="G34" s="44">
        <v>16</v>
      </c>
      <c r="H34" s="44">
        <v>33</v>
      </c>
      <c r="I34" s="56">
        <v>2</v>
      </c>
      <c r="J34" s="44">
        <v>4</v>
      </c>
      <c r="K34" s="44">
        <v>9</v>
      </c>
      <c r="L34" s="44">
        <v>20</v>
      </c>
      <c r="M34" s="50">
        <v>66.67</v>
      </c>
      <c r="N34" s="50">
        <v>6.67</v>
      </c>
      <c r="O34" s="44">
        <v>0</v>
      </c>
      <c r="P34" s="50">
        <v>6.67</v>
      </c>
      <c r="Q34" s="50">
        <v>0.73</v>
      </c>
      <c r="R34" s="57"/>
      <c r="S34" s="57"/>
    </row>
    <row r="35" spans="1:19" ht="14.1" customHeight="1" x14ac:dyDescent="0.3">
      <c r="A35" s="49" t="s">
        <v>351</v>
      </c>
      <c r="B35" s="50">
        <v>42.7</v>
      </c>
      <c r="C35" s="44">
        <v>53</v>
      </c>
      <c r="D35" s="50">
        <v>0.81</v>
      </c>
      <c r="E35" s="50">
        <v>2.5499999999999998</v>
      </c>
      <c r="F35" s="50">
        <v>1.06</v>
      </c>
      <c r="G35" s="44">
        <v>9</v>
      </c>
      <c r="H35" s="44">
        <v>33</v>
      </c>
      <c r="I35" s="56">
        <v>4</v>
      </c>
      <c r="J35" s="44">
        <v>4</v>
      </c>
      <c r="K35" s="44">
        <v>12</v>
      </c>
      <c r="L35" s="50">
        <v>33.96</v>
      </c>
      <c r="M35" s="50">
        <v>47.17</v>
      </c>
      <c r="N35" s="50">
        <v>16.98</v>
      </c>
      <c r="O35" s="50">
        <v>1.89</v>
      </c>
      <c r="P35" s="44">
        <v>0</v>
      </c>
      <c r="Q35" s="50">
        <v>2.7</v>
      </c>
      <c r="R35" s="57"/>
      <c r="S35" s="57"/>
    </row>
    <row r="36" spans="1:19" ht="14.1" customHeight="1" x14ac:dyDescent="0.3">
      <c r="A36" s="49" t="s">
        <v>356</v>
      </c>
      <c r="B36" s="50">
        <v>13.3</v>
      </c>
      <c r="C36" s="44">
        <v>16</v>
      </c>
      <c r="D36" s="50">
        <v>0.83</v>
      </c>
      <c r="E36" s="50">
        <v>0.77</v>
      </c>
      <c r="F36" s="50">
        <v>1.0900000000000001</v>
      </c>
      <c r="G36" s="44">
        <v>2</v>
      </c>
      <c r="H36" s="44">
        <v>33</v>
      </c>
      <c r="I36" s="56">
        <v>2</v>
      </c>
      <c r="J36" s="44">
        <v>1</v>
      </c>
      <c r="K36" s="44">
        <v>9</v>
      </c>
      <c r="L36" s="50">
        <v>43.75</v>
      </c>
      <c r="M36" s="50">
        <v>37.5</v>
      </c>
      <c r="N36" s="50">
        <v>18.75</v>
      </c>
      <c r="O36" s="44">
        <v>0</v>
      </c>
      <c r="P36" s="44">
        <v>0</v>
      </c>
      <c r="Q36" s="50">
        <v>0.84</v>
      </c>
      <c r="R36" s="57"/>
      <c r="S36" s="57"/>
    </row>
    <row r="37" spans="1:19" ht="14.1" customHeight="1" x14ac:dyDescent="0.3">
      <c r="A37" s="49" t="s">
        <v>359</v>
      </c>
      <c r="B37" s="50">
        <v>11.5</v>
      </c>
      <c r="C37" s="44">
        <v>18</v>
      </c>
      <c r="D37" s="50">
        <v>0.64</v>
      </c>
      <c r="E37" s="50">
        <v>0.87</v>
      </c>
      <c r="F37" s="50">
        <v>0.84</v>
      </c>
      <c r="G37" s="44">
        <v>31</v>
      </c>
      <c r="H37" s="44">
        <v>33</v>
      </c>
      <c r="I37" s="56">
        <v>3</v>
      </c>
      <c r="J37" s="44">
        <v>11</v>
      </c>
      <c r="K37" s="44">
        <v>12</v>
      </c>
      <c r="L37" s="50">
        <v>11.11</v>
      </c>
      <c r="M37" s="50">
        <v>38.89</v>
      </c>
      <c r="N37" s="50">
        <v>38.89</v>
      </c>
      <c r="O37" s="50">
        <v>11.11</v>
      </c>
      <c r="P37" s="44">
        <v>0</v>
      </c>
      <c r="Q37" s="50">
        <v>0.73</v>
      </c>
      <c r="R37" s="57"/>
      <c r="S37" s="57"/>
    </row>
    <row r="38" spans="1:19" ht="14.1" customHeight="1" x14ac:dyDescent="0.3">
      <c r="A38" s="49" t="s">
        <v>370</v>
      </c>
      <c r="B38" s="50">
        <v>111.5</v>
      </c>
      <c r="C38" s="44">
        <v>144</v>
      </c>
      <c r="D38" s="50">
        <v>0.77</v>
      </c>
      <c r="E38" s="50">
        <v>6.92</v>
      </c>
      <c r="F38" s="50">
        <v>1.02</v>
      </c>
      <c r="G38" s="44">
        <v>12</v>
      </c>
      <c r="H38" s="44">
        <v>33</v>
      </c>
      <c r="I38" s="56">
        <v>4</v>
      </c>
      <c r="J38" s="44">
        <v>6</v>
      </c>
      <c r="K38" s="44">
        <v>12</v>
      </c>
      <c r="L38" s="50">
        <v>22.92</v>
      </c>
      <c r="M38" s="50">
        <v>58.33</v>
      </c>
      <c r="N38" s="50">
        <v>15.28</v>
      </c>
      <c r="O38" s="50">
        <v>2.78</v>
      </c>
      <c r="P38" s="50">
        <v>0.69</v>
      </c>
      <c r="Q38" s="50">
        <v>7.06</v>
      </c>
      <c r="R38" s="57"/>
      <c r="S38" s="57"/>
    </row>
    <row r="39" spans="1:19" ht="14.1" customHeight="1" x14ac:dyDescent="0.3">
      <c r="A39" s="49" t="s">
        <v>374</v>
      </c>
      <c r="B39" s="50">
        <v>11.9</v>
      </c>
      <c r="C39" s="44">
        <v>16</v>
      </c>
      <c r="D39" s="50">
        <v>0.74</v>
      </c>
      <c r="E39" s="50">
        <v>0.77</v>
      </c>
      <c r="F39" s="50">
        <v>0.98</v>
      </c>
      <c r="G39" s="44">
        <v>22</v>
      </c>
      <c r="H39" s="44">
        <v>33</v>
      </c>
      <c r="I39" s="56">
        <v>2</v>
      </c>
      <c r="J39" s="44">
        <v>6</v>
      </c>
      <c r="K39" s="44">
        <v>9</v>
      </c>
      <c r="L39" s="50">
        <v>18.75</v>
      </c>
      <c r="M39" s="44">
        <v>50</v>
      </c>
      <c r="N39" s="50">
        <v>31.25</v>
      </c>
      <c r="O39" s="44">
        <v>0</v>
      </c>
      <c r="P39" s="44">
        <v>0</v>
      </c>
      <c r="Q39" s="50">
        <v>0.75</v>
      </c>
      <c r="R39" s="57"/>
      <c r="S39" s="57"/>
    </row>
    <row r="40" spans="1:19" ht="14.1" customHeight="1" x14ac:dyDescent="0.3">
      <c r="A40" s="49" t="s">
        <v>376</v>
      </c>
      <c r="B40" s="50">
        <v>16.5</v>
      </c>
      <c r="C40" s="44">
        <v>20</v>
      </c>
      <c r="D40" s="50">
        <v>0.83</v>
      </c>
      <c r="E40" s="50">
        <v>0.96</v>
      </c>
      <c r="F40" s="50">
        <v>1.0900000000000001</v>
      </c>
      <c r="G40" s="44">
        <v>2</v>
      </c>
      <c r="H40" s="44">
        <v>33</v>
      </c>
      <c r="I40" s="56">
        <v>3</v>
      </c>
      <c r="J40" s="44">
        <v>2</v>
      </c>
      <c r="K40" s="44">
        <v>12</v>
      </c>
      <c r="L40" s="44">
        <v>35</v>
      </c>
      <c r="M40" s="44">
        <v>50</v>
      </c>
      <c r="N40" s="44">
        <v>15</v>
      </c>
      <c r="O40" s="44">
        <v>0</v>
      </c>
      <c r="P40" s="44">
        <v>0</v>
      </c>
      <c r="Q40" s="50">
        <v>1.04</v>
      </c>
      <c r="R40" s="57"/>
      <c r="S40" s="57"/>
    </row>
    <row r="41" spans="1:19" ht="14.1" customHeight="1" x14ac:dyDescent="0.3">
      <c r="A41" s="49" t="s">
        <v>380</v>
      </c>
      <c r="B41" s="50">
        <v>8.4</v>
      </c>
      <c r="C41" s="44">
        <v>13</v>
      </c>
      <c r="D41" s="50">
        <v>0.65</v>
      </c>
      <c r="E41" s="50">
        <v>0.63</v>
      </c>
      <c r="F41" s="50">
        <v>0.85</v>
      </c>
      <c r="G41" s="44">
        <v>30</v>
      </c>
      <c r="H41" s="44">
        <v>33</v>
      </c>
      <c r="I41" s="56">
        <v>2</v>
      </c>
      <c r="J41" s="44">
        <v>8</v>
      </c>
      <c r="K41" s="44">
        <v>9</v>
      </c>
      <c r="L41" s="50">
        <v>30.77</v>
      </c>
      <c r="M41" s="50">
        <v>30.77</v>
      </c>
      <c r="N41" s="50">
        <v>15.38</v>
      </c>
      <c r="O41" s="50">
        <v>7.69</v>
      </c>
      <c r="P41" s="50">
        <v>15.38</v>
      </c>
      <c r="Q41" s="50">
        <v>0.53</v>
      </c>
      <c r="R41" s="57"/>
      <c r="S41" s="57"/>
    </row>
    <row r="42" spans="1:19" ht="14.1" customHeight="1" x14ac:dyDescent="0.3">
      <c r="A42" s="49" t="s">
        <v>390</v>
      </c>
      <c r="B42" s="50">
        <v>91.9</v>
      </c>
      <c r="C42" s="44">
        <v>120</v>
      </c>
      <c r="D42" s="50">
        <v>0.77</v>
      </c>
      <c r="E42" s="50">
        <v>5.77</v>
      </c>
      <c r="F42" s="50">
        <v>1.01</v>
      </c>
      <c r="G42" s="44">
        <v>16</v>
      </c>
      <c r="H42" s="44">
        <v>33</v>
      </c>
      <c r="I42" s="56">
        <v>4</v>
      </c>
      <c r="J42" s="44">
        <v>9</v>
      </c>
      <c r="K42" s="44">
        <v>12</v>
      </c>
      <c r="L42" s="50">
        <v>28.33</v>
      </c>
      <c r="M42" s="50">
        <v>44.17</v>
      </c>
      <c r="N42" s="50">
        <v>25.83</v>
      </c>
      <c r="O42" s="44">
        <v>0</v>
      </c>
      <c r="P42" s="50">
        <v>1.67</v>
      </c>
      <c r="Q42" s="50">
        <v>5.82</v>
      </c>
      <c r="R42" s="57"/>
      <c r="S42" s="57"/>
    </row>
    <row r="43" spans="1:19" ht="14.1" customHeight="1" x14ac:dyDescent="0.3"/>
    <row r="44" spans="1:19" ht="14.1" customHeight="1" x14ac:dyDescent="0.3"/>
    <row r="45" spans="1:19" ht="14.1" customHeight="1" x14ac:dyDescent="0.3"/>
    <row r="46" spans="1:19" ht="14.1" customHeight="1" x14ac:dyDescent="0.3"/>
    <row r="47" spans="1:19" ht="14.1" customHeight="1" x14ac:dyDescent="0.3"/>
    <row r="48" spans="1:19"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S83"/>
  <sheetViews>
    <sheetView zoomScaleNormal="100" zoomScalePageLayoutView="125" workbookViewId="0">
      <selection sqref="A1:Q8"/>
    </sheetView>
  </sheetViews>
  <sheetFormatPr defaultColWidth="8.88671875" defaultRowHeight="13.8" x14ac:dyDescent="0.3"/>
  <cols>
    <col min="1" max="1" width="24.44140625" style="11" customWidth="1"/>
    <col min="2" max="17" width="11.88671875" style="18" customWidth="1"/>
    <col min="18" max="20" width="8.88671875" style="11" customWidth="1"/>
    <col min="21" max="16384" width="8.88671875" style="11"/>
  </cols>
  <sheetData>
    <row r="1" spans="1:19" ht="12.75" customHeight="1" x14ac:dyDescent="0.3">
      <c r="A1" s="156" t="s">
        <v>500</v>
      </c>
      <c r="B1" s="157"/>
      <c r="C1" s="157"/>
      <c r="D1" s="157"/>
      <c r="E1" s="157"/>
      <c r="F1" s="157"/>
      <c r="G1" s="157"/>
      <c r="H1" s="157"/>
      <c r="I1" s="157"/>
      <c r="J1" s="157"/>
      <c r="K1" s="157"/>
      <c r="L1" s="157"/>
      <c r="M1" s="157"/>
      <c r="N1" s="157"/>
      <c r="O1" s="157"/>
      <c r="P1" s="157"/>
      <c r="Q1" s="157"/>
      <c r="R1" s="55"/>
      <c r="S1" s="55"/>
    </row>
    <row r="2" spans="1:19" x14ac:dyDescent="0.3">
      <c r="A2" s="158"/>
      <c r="B2" s="159"/>
      <c r="C2" s="159"/>
      <c r="D2" s="159"/>
      <c r="E2" s="159"/>
      <c r="F2" s="159"/>
      <c r="G2" s="159"/>
      <c r="H2" s="159"/>
      <c r="I2" s="159"/>
      <c r="J2" s="159"/>
      <c r="K2" s="159"/>
      <c r="L2" s="159"/>
      <c r="M2" s="159"/>
      <c r="N2" s="159"/>
      <c r="O2" s="159"/>
      <c r="P2" s="159"/>
      <c r="Q2" s="159"/>
      <c r="R2" s="55"/>
      <c r="S2" s="55"/>
    </row>
    <row r="3" spans="1:19" x14ac:dyDescent="0.3">
      <c r="A3" s="158"/>
      <c r="B3" s="159"/>
      <c r="C3" s="159"/>
      <c r="D3" s="159"/>
      <c r="E3" s="159"/>
      <c r="F3" s="159"/>
      <c r="G3" s="159"/>
      <c r="H3" s="159"/>
      <c r="I3" s="159"/>
      <c r="J3" s="159"/>
      <c r="K3" s="159"/>
      <c r="L3" s="159"/>
      <c r="M3" s="159"/>
      <c r="N3" s="159"/>
      <c r="O3" s="159"/>
      <c r="P3" s="159"/>
      <c r="Q3" s="159"/>
      <c r="R3" s="55"/>
      <c r="S3" s="55"/>
    </row>
    <row r="4" spans="1:19" x14ac:dyDescent="0.3">
      <c r="A4" s="158"/>
      <c r="B4" s="159"/>
      <c r="C4" s="159"/>
      <c r="D4" s="159"/>
      <c r="E4" s="159"/>
      <c r="F4" s="159"/>
      <c r="G4" s="159"/>
      <c r="H4" s="159"/>
      <c r="I4" s="159"/>
      <c r="J4" s="159"/>
      <c r="K4" s="159"/>
      <c r="L4" s="159"/>
      <c r="M4" s="159"/>
      <c r="N4" s="159"/>
      <c r="O4" s="159"/>
      <c r="P4" s="159"/>
      <c r="Q4" s="159"/>
      <c r="R4" s="55"/>
      <c r="S4" s="55"/>
    </row>
    <row r="5" spans="1:19" x14ac:dyDescent="0.3">
      <c r="A5" s="158"/>
      <c r="B5" s="159"/>
      <c r="C5" s="159"/>
      <c r="D5" s="159"/>
      <c r="E5" s="159"/>
      <c r="F5" s="159"/>
      <c r="G5" s="159"/>
      <c r="H5" s="159"/>
      <c r="I5" s="159"/>
      <c r="J5" s="159"/>
      <c r="K5" s="159"/>
      <c r="L5" s="159"/>
      <c r="M5" s="159"/>
      <c r="N5" s="159"/>
      <c r="O5" s="159"/>
      <c r="P5" s="159"/>
      <c r="Q5" s="159"/>
      <c r="R5" s="55"/>
      <c r="S5" s="55"/>
    </row>
    <row r="6" spans="1:19" x14ac:dyDescent="0.3">
      <c r="A6" s="158"/>
      <c r="B6" s="159"/>
      <c r="C6" s="159"/>
      <c r="D6" s="159"/>
      <c r="E6" s="159"/>
      <c r="F6" s="159"/>
      <c r="G6" s="159"/>
      <c r="H6" s="159"/>
      <c r="I6" s="159"/>
      <c r="J6" s="159"/>
      <c r="K6" s="159"/>
      <c r="L6" s="159"/>
      <c r="M6" s="159"/>
      <c r="N6" s="159"/>
      <c r="O6" s="159"/>
      <c r="P6" s="159"/>
      <c r="Q6" s="159"/>
      <c r="R6" s="55"/>
      <c r="S6" s="55"/>
    </row>
    <row r="7" spans="1:19" x14ac:dyDescent="0.3">
      <c r="A7" s="158"/>
      <c r="B7" s="159"/>
      <c r="C7" s="159"/>
      <c r="D7" s="159"/>
      <c r="E7" s="159"/>
      <c r="F7" s="159"/>
      <c r="G7" s="159"/>
      <c r="H7" s="159"/>
      <c r="I7" s="159"/>
      <c r="J7" s="159"/>
      <c r="K7" s="159"/>
      <c r="L7" s="159"/>
      <c r="M7" s="159"/>
      <c r="N7" s="159"/>
      <c r="O7" s="159"/>
      <c r="P7" s="159"/>
      <c r="Q7" s="159"/>
      <c r="R7" s="55"/>
      <c r="S7" s="55"/>
    </row>
    <row r="8" spans="1:19" x14ac:dyDescent="0.3">
      <c r="A8" s="160"/>
      <c r="B8" s="161"/>
      <c r="C8" s="161"/>
      <c r="D8" s="161"/>
      <c r="E8" s="161"/>
      <c r="F8" s="161"/>
      <c r="G8" s="161"/>
      <c r="H8" s="161"/>
      <c r="I8" s="161"/>
      <c r="J8" s="161"/>
      <c r="K8" s="161"/>
      <c r="L8" s="161"/>
      <c r="M8" s="161"/>
      <c r="N8" s="161"/>
      <c r="O8" s="161"/>
      <c r="P8" s="161"/>
      <c r="Q8" s="161"/>
      <c r="R8" s="55"/>
      <c r="S8" s="55"/>
    </row>
    <row r="9" spans="1:19" s="16" customFormat="1" ht="42.9" customHeight="1" x14ac:dyDescent="0.25">
      <c r="A9" s="72" t="s">
        <v>466</v>
      </c>
      <c r="B9" s="71" t="s">
        <v>467</v>
      </c>
      <c r="C9" s="71" t="s">
        <v>468</v>
      </c>
      <c r="D9" s="71" t="s">
        <v>469</v>
      </c>
      <c r="E9" s="71" t="s">
        <v>470</v>
      </c>
      <c r="F9" s="71" t="s">
        <v>478</v>
      </c>
      <c r="G9" s="71" t="s">
        <v>472</v>
      </c>
      <c r="H9" s="71" t="s">
        <v>473</v>
      </c>
      <c r="I9" s="71" t="s">
        <v>474</v>
      </c>
      <c r="J9" s="71" t="s">
        <v>475</v>
      </c>
      <c r="K9" s="71" t="s">
        <v>476</v>
      </c>
      <c r="L9" s="71" t="s">
        <v>460</v>
      </c>
      <c r="M9" s="71" t="s">
        <v>461</v>
      </c>
      <c r="N9" s="71" t="s">
        <v>462</v>
      </c>
      <c r="O9" s="71" t="s">
        <v>463</v>
      </c>
      <c r="P9" s="71" t="s">
        <v>464</v>
      </c>
      <c r="Q9" s="71" t="s">
        <v>479</v>
      </c>
      <c r="R9" s="100"/>
      <c r="S9" s="100"/>
    </row>
    <row r="10" spans="1:19" ht="14.1" customHeight="1" x14ac:dyDescent="0.3">
      <c r="A10" s="49" t="s">
        <v>201</v>
      </c>
      <c r="B10" s="50">
        <v>77.5</v>
      </c>
      <c r="C10" s="44">
        <v>103</v>
      </c>
      <c r="D10" s="50">
        <v>0.75</v>
      </c>
      <c r="E10" s="50">
        <v>3.15</v>
      </c>
      <c r="F10" s="50">
        <v>1.01</v>
      </c>
      <c r="G10" s="44">
        <v>14</v>
      </c>
      <c r="H10" s="44">
        <v>39</v>
      </c>
      <c r="I10" s="56">
        <v>4</v>
      </c>
      <c r="J10" s="44">
        <v>5</v>
      </c>
      <c r="K10" s="44">
        <v>15</v>
      </c>
      <c r="L10" s="50">
        <v>21.36</v>
      </c>
      <c r="M10" s="50">
        <v>49.51</v>
      </c>
      <c r="N10" s="50">
        <v>28.16</v>
      </c>
      <c r="O10" s="50">
        <v>0.97</v>
      </c>
      <c r="P10" s="44">
        <v>0</v>
      </c>
      <c r="Q10" s="50">
        <v>3.19</v>
      </c>
      <c r="R10" s="57"/>
      <c r="S10" s="57"/>
    </row>
    <row r="11" spans="1:19" ht="14.1" customHeight="1" x14ac:dyDescent="0.3">
      <c r="A11" s="49" t="s">
        <v>206</v>
      </c>
      <c r="B11" s="50">
        <v>8.9</v>
      </c>
      <c r="C11" s="44">
        <v>12</v>
      </c>
      <c r="D11" s="50">
        <v>0.74</v>
      </c>
      <c r="E11" s="50">
        <v>0.37</v>
      </c>
      <c r="F11" s="44">
        <v>1</v>
      </c>
      <c r="G11" s="44">
        <v>17</v>
      </c>
      <c r="H11" s="44">
        <v>39</v>
      </c>
      <c r="I11" s="56">
        <v>2</v>
      </c>
      <c r="J11" s="44">
        <v>3</v>
      </c>
      <c r="K11" s="44">
        <v>9</v>
      </c>
      <c r="L11" s="50">
        <v>33.33</v>
      </c>
      <c r="M11" s="44">
        <v>25</v>
      </c>
      <c r="N11" s="50">
        <v>41.67</v>
      </c>
      <c r="O11" s="44">
        <v>0</v>
      </c>
      <c r="P11" s="44">
        <v>0</v>
      </c>
      <c r="Q11" s="50">
        <v>0.37</v>
      </c>
      <c r="R11" s="57"/>
      <c r="S11" s="57"/>
    </row>
    <row r="12" spans="1:19" ht="14.1" customHeight="1" x14ac:dyDescent="0.3">
      <c r="A12" s="49" t="s">
        <v>211</v>
      </c>
      <c r="B12" s="50">
        <v>11</v>
      </c>
      <c r="C12" s="44">
        <v>17</v>
      </c>
      <c r="D12" s="50">
        <v>0.65</v>
      </c>
      <c r="E12" s="50">
        <v>0.52</v>
      </c>
      <c r="F12" s="50">
        <v>0.87</v>
      </c>
      <c r="G12" s="44">
        <v>34</v>
      </c>
      <c r="H12" s="44">
        <v>39</v>
      </c>
      <c r="I12" s="56">
        <v>2</v>
      </c>
      <c r="J12" s="44">
        <v>6</v>
      </c>
      <c r="K12" s="44">
        <v>9</v>
      </c>
      <c r="L12" s="50">
        <v>11.76</v>
      </c>
      <c r="M12" s="50">
        <v>41.18</v>
      </c>
      <c r="N12" s="50">
        <v>35.29</v>
      </c>
      <c r="O12" s="50">
        <v>11.76</v>
      </c>
      <c r="P12" s="44">
        <v>0</v>
      </c>
      <c r="Q12" s="50">
        <v>0.45</v>
      </c>
      <c r="R12" s="57"/>
      <c r="S12" s="57"/>
    </row>
    <row r="13" spans="1:19" ht="14.1" customHeight="1" x14ac:dyDescent="0.3">
      <c r="A13" s="49" t="s">
        <v>214</v>
      </c>
      <c r="B13" s="50">
        <v>67.7</v>
      </c>
      <c r="C13" s="44">
        <v>91</v>
      </c>
      <c r="D13" s="50">
        <v>0.74</v>
      </c>
      <c r="E13" s="50">
        <v>2.78</v>
      </c>
      <c r="F13" s="44">
        <v>1</v>
      </c>
      <c r="G13" s="44">
        <v>17</v>
      </c>
      <c r="H13" s="44">
        <v>39</v>
      </c>
      <c r="I13" s="56">
        <v>4</v>
      </c>
      <c r="J13" s="44">
        <v>7</v>
      </c>
      <c r="K13" s="44">
        <v>15</v>
      </c>
      <c r="L13" s="50">
        <v>13.19</v>
      </c>
      <c r="M13" s="50">
        <v>62.64</v>
      </c>
      <c r="N13" s="50">
        <v>20.88</v>
      </c>
      <c r="O13" s="50">
        <v>3.3</v>
      </c>
      <c r="P13" s="44">
        <v>0</v>
      </c>
      <c r="Q13" s="50">
        <v>2.79</v>
      </c>
      <c r="R13" s="57"/>
      <c r="S13" s="57"/>
    </row>
    <row r="14" spans="1:19" ht="14.1" customHeight="1" x14ac:dyDescent="0.3">
      <c r="A14" s="49" t="s">
        <v>223</v>
      </c>
      <c r="B14" s="50">
        <v>27.7</v>
      </c>
      <c r="C14" s="44">
        <v>41</v>
      </c>
      <c r="D14" s="50">
        <v>0.68</v>
      </c>
      <c r="E14" s="50">
        <v>1.25</v>
      </c>
      <c r="F14" s="50">
        <v>0.91</v>
      </c>
      <c r="G14" s="44">
        <v>31</v>
      </c>
      <c r="H14" s="44">
        <v>39</v>
      </c>
      <c r="I14" s="56">
        <v>3</v>
      </c>
      <c r="J14" s="44">
        <v>13</v>
      </c>
      <c r="K14" s="44">
        <v>15</v>
      </c>
      <c r="L14" s="50">
        <v>24.39</v>
      </c>
      <c r="M14" s="50">
        <v>34.15</v>
      </c>
      <c r="N14" s="50">
        <v>26.83</v>
      </c>
      <c r="O14" s="50">
        <v>12.2</v>
      </c>
      <c r="P14" s="50">
        <v>2.44</v>
      </c>
      <c r="Q14" s="50">
        <v>1.1399999999999999</v>
      </c>
      <c r="R14" s="57"/>
      <c r="S14" s="57"/>
    </row>
    <row r="15" spans="1:19" ht="14.1" customHeight="1" x14ac:dyDescent="0.3">
      <c r="A15" s="49" t="s">
        <v>231</v>
      </c>
      <c r="B15" s="50">
        <v>11.8</v>
      </c>
      <c r="C15" s="44">
        <v>17</v>
      </c>
      <c r="D15" s="50">
        <v>0.69</v>
      </c>
      <c r="E15" s="50">
        <v>0.52</v>
      </c>
      <c r="F15" s="50">
        <v>0.94</v>
      </c>
      <c r="G15" s="44">
        <v>27</v>
      </c>
      <c r="H15" s="44">
        <v>39</v>
      </c>
      <c r="I15" s="56">
        <v>2</v>
      </c>
      <c r="J15" s="44">
        <v>4</v>
      </c>
      <c r="K15" s="44">
        <v>9</v>
      </c>
      <c r="L15" s="50">
        <v>17.649999999999999</v>
      </c>
      <c r="M15" s="50">
        <v>47.06</v>
      </c>
      <c r="N15" s="50">
        <v>23.53</v>
      </c>
      <c r="O15" s="50">
        <v>11.76</v>
      </c>
      <c r="P15" s="44">
        <v>0</v>
      </c>
      <c r="Q15" s="50">
        <v>0.49</v>
      </c>
      <c r="R15" s="57"/>
      <c r="S15" s="57"/>
    </row>
    <row r="16" spans="1:19" ht="14.1" customHeight="1" x14ac:dyDescent="0.3">
      <c r="A16" s="49" t="s">
        <v>233</v>
      </c>
      <c r="B16" s="50">
        <v>49.1</v>
      </c>
      <c r="C16" s="44">
        <v>69</v>
      </c>
      <c r="D16" s="50">
        <v>0.71</v>
      </c>
      <c r="E16" s="50">
        <v>2.11</v>
      </c>
      <c r="F16" s="50">
        <v>0.96</v>
      </c>
      <c r="G16" s="44">
        <v>23</v>
      </c>
      <c r="H16" s="44">
        <v>39</v>
      </c>
      <c r="I16" s="56">
        <v>4</v>
      </c>
      <c r="J16" s="44">
        <v>10</v>
      </c>
      <c r="K16" s="44">
        <v>15</v>
      </c>
      <c r="L16" s="50">
        <v>11.59</v>
      </c>
      <c r="M16" s="50">
        <v>56.52</v>
      </c>
      <c r="N16" s="50">
        <v>27.54</v>
      </c>
      <c r="O16" s="50">
        <v>2.9</v>
      </c>
      <c r="P16" s="50">
        <v>1.45</v>
      </c>
      <c r="Q16" s="50">
        <v>2.02</v>
      </c>
      <c r="R16" s="57"/>
      <c r="S16" s="57"/>
    </row>
    <row r="17" spans="1:19" ht="14.1" customHeight="1" x14ac:dyDescent="0.3">
      <c r="A17" s="49" t="s">
        <v>239</v>
      </c>
      <c r="B17" s="50">
        <v>35.5</v>
      </c>
      <c r="C17" s="44">
        <v>58</v>
      </c>
      <c r="D17" s="50">
        <v>0.61</v>
      </c>
      <c r="E17" s="50">
        <v>1.77</v>
      </c>
      <c r="F17" s="50">
        <v>0.82</v>
      </c>
      <c r="G17" s="44">
        <v>37</v>
      </c>
      <c r="H17" s="44">
        <v>39</v>
      </c>
      <c r="I17" s="56">
        <v>3</v>
      </c>
      <c r="J17" s="44">
        <v>15</v>
      </c>
      <c r="K17" s="44">
        <v>15</v>
      </c>
      <c r="L17" s="50">
        <v>8.6199999999999992</v>
      </c>
      <c r="M17" s="50">
        <v>34.479999999999997</v>
      </c>
      <c r="N17" s="50">
        <v>46.55</v>
      </c>
      <c r="O17" s="50">
        <v>8.6199999999999992</v>
      </c>
      <c r="P17" s="50">
        <v>1.72</v>
      </c>
      <c r="Q17" s="50">
        <v>1.46</v>
      </c>
      <c r="R17" s="57"/>
      <c r="S17" s="57"/>
    </row>
    <row r="18" spans="1:19" ht="14.1" customHeight="1" x14ac:dyDescent="0.3">
      <c r="A18" s="49" t="s">
        <v>497</v>
      </c>
      <c r="B18" s="50">
        <v>43.2</v>
      </c>
      <c r="C18" s="44">
        <v>64</v>
      </c>
      <c r="D18" s="50">
        <v>0.67</v>
      </c>
      <c r="E18" s="50">
        <v>1.96</v>
      </c>
      <c r="F18" s="50">
        <v>0.91</v>
      </c>
      <c r="G18" s="44">
        <v>31</v>
      </c>
      <c r="H18" s="44">
        <v>39</v>
      </c>
      <c r="I18" s="56">
        <v>4</v>
      </c>
      <c r="J18" s="44">
        <v>15</v>
      </c>
      <c r="K18" s="44">
        <v>15</v>
      </c>
      <c r="L18" s="50">
        <v>12.5</v>
      </c>
      <c r="M18" s="50">
        <v>45.31</v>
      </c>
      <c r="N18" s="50">
        <v>34.380000000000003</v>
      </c>
      <c r="O18" s="50">
        <v>7.81</v>
      </c>
      <c r="P18" s="44">
        <v>0</v>
      </c>
      <c r="Q18" s="50">
        <v>1.78</v>
      </c>
      <c r="R18" s="57"/>
      <c r="S18" s="57"/>
    </row>
    <row r="19" spans="1:19" ht="14.1" customHeight="1" x14ac:dyDescent="0.3">
      <c r="A19" s="49" t="s">
        <v>247</v>
      </c>
      <c r="B19" s="50">
        <v>46.4</v>
      </c>
      <c r="C19" s="44">
        <v>60</v>
      </c>
      <c r="D19" s="50">
        <v>0.77</v>
      </c>
      <c r="E19" s="50">
        <v>1.84</v>
      </c>
      <c r="F19" s="50">
        <v>1.04</v>
      </c>
      <c r="G19" s="44">
        <v>8</v>
      </c>
      <c r="H19" s="44">
        <v>39</v>
      </c>
      <c r="I19" s="56">
        <v>3</v>
      </c>
      <c r="J19" s="44">
        <v>6</v>
      </c>
      <c r="K19" s="44">
        <v>15</v>
      </c>
      <c r="L19" s="50">
        <v>26.67</v>
      </c>
      <c r="M19" s="50">
        <v>48.33</v>
      </c>
      <c r="N19" s="50">
        <v>23.33</v>
      </c>
      <c r="O19" s="50">
        <v>1.67</v>
      </c>
      <c r="P19" s="44">
        <v>0</v>
      </c>
      <c r="Q19" s="50">
        <v>1.91</v>
      </c>
      <c r="R19" s="57"/>
      <c r="S19" s="57"/>
    </row>
    <row r="20" spans="1:19" ht="14.1" customHeight="1" x14ac:dyDescent="0.3">
      <c r="A20" s="49" t="s">
        <v>251</v>
      </c>
      <c r="B20" s="50">
        <v>51.1</v>
      </c>
      <c r="C20" s="44">
        <v>72</v>
      </c>
      <c r="D20" s="50">
        <v>0.71</v>
      </c>
      <c r="E20" s="50">
        <v>2.2000000000000002</v>
      </c>
      <c r="F20" s="50">
        <v>0.96</v>
      </c>
      <c r="G20" s="44">
        <v>23</v>
      </c>
      <c r="H20" s="44">
        <v>39</v>
      </c>
      <c r="I20" s="56">
        <v>4</v>
      </c>
      <c r="J20" s="44">
        <v>10</v>
      </c>
      <c r="K20" s="44">
        <v>15</v>
      </c>
      <c r="L20" s="50">
        <v>15.28</v>
      </c>
      <c r="M20" s="50">
        <v>45.83</v>
      </c>
      <c r="N20" s="50">
        <v>37.5</v>
      </c>
      <c r="O20" s="50">
        <v>1.39</v>
      </c>
      <c r="P20" s="44">
        <v>0</v>
      </c>
      <c r="Q20" s="50">
        <v>2.11</v>
      </c>
      <c r="R20" s="57"/>
      <c r="S20" s="57"/>
    </row>
    <row r="21" spans="1:19" ht="14.1" customHeight="1" x14ac:dyDescent="0.3">
      <c r="A21" s="49" t="s">
        <v>260</v>
      </c>
      <c r="B21" s="50">
        <v>10.4</v>
      </c>
      <c r="C21" s="44">
        <v>17</v>
      </c>
      <c r="D21" s="50">
        <v>0.61</v>
      </c>
      <c r="E21" s="50">
        <v>0.52</v>
      </c>
      <c r="F21" s="50">
        <v>0.82</v>
      </c>
      <c r="G21" s="44">
        <v>37</v>
      </c>
      <c r="H21" s="44">
        <v>39</v>
      </c>
      <c r="I21" s="56">
        <v>2</v>
      </c>
      <c r="J21" s="44">
        <v>8</v>
      </c>
      <c r="K21" s="44">
        <v>9</v>
      </c>
      <c r="L21" s="50">
        <v>23.53</v>
      </c>
      <c r="M21" s="50">
        <v>29.41</v>
      </c>
      <c r="N21" s="50">
        <v>23.53</v>
      </c>
      <c r="O21" s="50">
        <v>11.76</v>
      </c>
      <c r="P21" s="50">
        <v>11.76</v>
      </c>
      <c r="Q21" s="50">
        <v>0.43</v>
      </c>
      <c r="R21" s="57"/>
      <c r="S21" s="57"/>
    </row>
    <row r="22" spans="1:19" ht="14.1" customHeight="1" x14ac:dyDescent="0.3">
      <c r="A22" s="49" t="s">
        <v>262</v>
      </c>
      <c r="B22" s="50">
        <v>47.4</v>
      </c>
      <c r="C22" s="44">
        <v>63</v>
      </c>
      <c r="D22" s="50">
        <v>0.75</v>
      </c>
      <c r="E22" s="50">
        <v>1.93</v>
      </c>
      <c r="F22" s="50">
        <v>1.01</v>
      </c>
      <c r="G22" s="44">
        <v>14</v>
      </c>
      <c r="H22" s="44">
        <v>39</v>
      </c>
      <c r="I22" s="56">
        <v>3</v>
      </c>
      <c r="J22" s="44">
        <v>8</v>
      </c>
      <c r="K22" s="44">
        <v>15</v>
      </c>
      <c r="L22" s="50">
        <v>23.81</v>
      </c>
      <c r="M22" s="50">
        <v>47.62</v>
      </c>
      <c r="N22" s="50">
        <v>25.4</v>
      </c>
      <c r="O22" s="50">
        <v>3.17</v>
      </c>
      <c r="P22" s="44">
        <v>0</v>
      </c>
      <c r="Q22" s="50">
        <v>1.95</v>
      </c>
      <c r="R22" s="57"/>
      <c r="S22" s="57"/>
    </row>
    <row r="23" spans="1:19" ht="14.1" customHeight="1" x14ac:dyDescent="0.3">
      <c r="A23" s="49" t="s">
        <v>264</v>
      </c>
      <c r="B23" s="50">
        <v>93.5</v>
      </c>
      <c r="C23" s="44">
        <v>131</v>
      </c>
      <c r="D23" s="50">
        <v>0.71</v>
      </c>
      <c r="E23" s="50">
        <v>4.01</v>
      </c>
      <c r="F23" s="50">
        <v>0.96</v>
      </c>
      <c r="G23" s="44">
        <v>23</v>
      </c>
      <c r="H23" s="44">
        <v>39</v>
      </c>
      <c r="I23" s="56">
        <v>4</v>
      </c>
      <c r="J23" s="44">
        <v>10</v>
      </c>
      <c r="K23" s="44">
        <v>15</v>
      </c>
      <c r="L23" s="50">
        <v>15.27</v>
      </c>
      <c r="M23" s="50">
        <v>49.62</v>
      </c>
      <c r="N23" s="50">
        <v>31.3</v>
      </c>
      <c r="O23" s="50">
        <v>3.82</v>
      </c>
      <c r="P23" s="44">
        <v>0</v>
      </c>
      <c r="Q23" s="50">
        <v>3.85</v>
      </c>
      <c r="R23" s="57"/>
      <c r="S23" s="57"/>
    </row>
    <row r="24" spans="1:19" ht="14.1" customHeight="1" x14ac:dyDescent="0.3">
      <c r="A24" s="49" t="s">
        <v>267</v>
      </c>
      <c r="B24" s="50">
        <v>79.2</v>
      </c>
      <c r="C24" s="44">
        <v>107</v>
      </c>
      <c r="D24" s="50">
        <v>0.74</v>
      </c>
      <c r="E24" s="50">
        <v>3.27</v>
      </c>
      <c r="F24" s="44">
        <v>1</v>
      </c>
      <c r="G24" s="44">
        <v>17</v>
      </c>
      <c r="H24" s="44">
        <v>39</v>
      </c>
      <c r="I24" s="56">
        <v>4</v>
      </c>
      <c r="J24" s="44">
        <v>7</v>
      </c>
      <c r="K24" s="44">
        <v>15</v>
      </c>
      <c r="L24" s="50">
        <v>17.760000000000002</v>
      </c>
      <c r="M24" s="50">
        <v>55.14</v>
      </c>
      <c r="N24" s="50">
        <v>22.43</v>
      </c>
      <c r="O24" s="50">
        <v>4.67</v>
      </c>
      <c r="P24" s="44">
        <v>0</v>
      </c>
      <c r="Q24" s="50">
        <v>3.26</v>
      </c>
      <c r="R24" s="57"/>
      <c r="S24" s="57"/>
    </row>
    <row r="25" spans="1:19" ht="14.1" customHeight="1" x14ac:dyDescent="0.3">
      <c r="A25" s="49" t="s">
        <v>270</v>
      </c>
      <c r="B25" s="50">
        <v>29.3</v>
      </c>
      <c r="C25" s="44">
        <v>42</v>
      </c>
      <c r="D25" s="50">
        <v>0.7</v>
      </c>
      <c r="E25" s="50">
        <v>1.29</v>
      </c>
      <c r="F25" s="50">
        <v>0.94</v>
      </c>
      <c r="G25" s="44">
        <v>27</v>
      </c>
      <c r="H25" s="44">
        <v>39</v>
      </c>
      <c r="I25" s="56">
        <v>3</v>
      </c>
      <c r="J25" s="44">
        <v>11</v>
      </c>
      <c r="K25" s="44">
        <v>15</v>
      </c>
      <c r="L25" s="50">
        <v>16.670000000000002</v>
      </c>
      <c r="M25" s="44">
        <v>50</v>
      </c>
      <c r="N25" s="50">
        <v>21.43</v>
      </c>
      <c r="O25" s="50">
        <v>11.9</v>
      </c>
      <c r="P25" s="44">
        <v>0</v>
      </c>
      <c r="Q25" s="50">
        <v>1.21</v>
      </c>
      <c r="R25" s="57"/>
      <c r="S25" s="57"/>
    </row>
    <row r="26" spans="1:19" ht="14.1" customHeight="1" x14ac:dyDescent="0.3">
      <c r="A26" s="49" t="s">
        <v>276</v>
      </c>
      <c r="B26" s="50">
        <v>21.9</v>
      </c>
      <c r="C26" s="44">
        <v>28</v>
      </c>
      <c r="D26" s="50">
        <v>0.78</v>
      </c>
      <c r="E26" s="50">
        <v>0.86</v>
      </c>
      <c r="F26" s="50">
        <v>1.05</v>
      </c>
      <c r="G26" s="44">
        <v>7</v>
      </c>
      <c r="H26" s="44">
        <v>39</v>
      </c>
      <c r="I26" s="56">
        <v>3</v>
      </c>
      <c r="J26" s="44">
        <v>5</v>
      </c>
      <c r="K26" s="44">
        <v>15</v>
      </c>
      <c r="L26" s="50">
        <v>17.86</v>
      </c>
      <c r="M26" s="50">
        <v>64.290000000000006</v>
      </c>
      <c r="N26" s="50">
        <v>17.86</v>
      </c>
      <c r="O26" s="44">
        <v>0</v>
      </c>
      <c r="P26" s="44">
        <v>0</v>
      </c>
      <c r="Q26" s="50">
        <v>0.9</v>
      </c>
      <c r="R26" s="57"/>
      <c r="S26" s="57"/>
    </row>
    <row r="27" spans="1:19" ht="14.1" customHeight="1" x14ac:dyDescent="0.3">
      <c r="A27" s="49" t="s">
        <v>279</v>
      </c>
      <c r="B27" s="50">
        <v>6.7</v>
      </c>
      <c r="C27" s="44">
        <v>11</v>
      </c>
      <c r="D27" s="50">
        <v>0.61</v>
      </c>
      <c r="E27" s="50">
        <v>0.34</v>
      </c>
      <c r="F27" s="50">
        <v>0.82</v>
      </c>
      <c r="G27" s="44">
        <v>37</v>
      </c>
      <c r="H27" s="44">
        <v>39</v>
      </c>
      <c r="I27" s="56">
        <v>2</v>
      </c>
      <c r="J27" s="44">
        <v>8</v>
      </c>
      <c r="K27" s="44">
        <v>9</v>
      </c>
      <c r="L27" s="44">
        <v>0</v>
      </c>
      <c r="M27" s="50">
        <v>45.45</v>
      </c>
      <c r="N27" s="50">
        <v>45.45</v>
      </c>
      <c r="O27" s="50">
        <v>9.09</v>
      </c>
      <c r="P27" s="44">
        <v>0</v>
      </c>
      <c r="Q27" s="50">
        <v>0.28000000000000003</v>
      </c>
      <c r="R27" s="57"/>
      <c r="S27" s="57"/>
    </row>
    <row r="28" spans="1:19" ht="14.1" customHeight="1" x14ac:dyDescent="0.3">
      <c r="A28" s="49" t="s">
        <v>288</v>
      </c>
      <c r="B28" s="50">
        <v>472.8</v>
      </c>
      <c r="C28" s="44">
        <v>614</v>
      </c>
      <c r="D28" s="50">
        <v>0.77</v>
      </c>
      <c r="E28" s="50">
        <v>18.79</v>
      </c>
      <c r="F28" s="50">
        <v>1.04</v>
      </c>
      <c r="G28" s="44">
        <v>8</v>
      </c>
      <c r="H28" s="44">
        <v>39</v>
      </c>
      <c r="I28" s="56">
        <v>4</v>
      </c>
      <c r="J28" s="44">
        <v>2</v>
      </c>
      <c r="K28" s="44">
        <v>15</v>
      </c>
      <c r="L28" s="50">
        <v>23.13</v>
      </c>
      <c r="M28" s="50">
        <v>53.09</v>
      </c>
      <c r="N28" s="50">
        <v>22.15</v>
      </c>
      <c r="O28" s="50">
        <v>1.63</v>
      </c>
      <c r="P28" s="44">
        <v>0</v>
      </c>
      <c r="Q28" s="50">
        <v>19.489999999999998</v>
      </c>
      <c r="R28" s="57"/>
      <c r="S28" s="57"/>
    </row>
    <row r="29" spans="1:19" ht="14.1" customHeight="1" x14ac:dyDescent="0.3">
      <c r="A29" s="49" t="s">
        <v>297</v>
      </c>
      <c r="B29" s="50">
        <v>7.7</v>
      </c>
      <c r="C29" s="44">
        <v>12</v>
      </c>
      <c r="D29" s="50">
        <v>0.64</v>
      </c>
      <c r="E29" s="50">
        <v>0.37</v>
      </c>
      <c r="F29" s="50">
        <v>0.86</v>
      </c>
      <c r="G29" s="44">
        <v>35</v>
      </c>
      <c r="H29" s="44">
        <v>39</v>
      </c>
      <c r="I29" s="56">
        <v>2</v>
      </c>
      <c r="J29" s="44">
        <v>7</v>
      </c>
      <c r="K29" s="44">
        <v>9</v>
      </c>
      <c r="L29" s="50">
        <v>8.33</v>
      </c>
      <c r="M29" s="50">
        <v>41.67</v>
      </c>
      <c r="N29" s="50">
        <v>41.67</v>
      </c>
      <c r="O29" s="50">
        <v>8.33</v>
      </c>
      <c r="P29" s="44">
        <v>0</v>
      </c>
      <c r="Q29" s="50">
        <v>0.32</v>
      </c>
      <c r="R29" s="57"/>
      <c r="S29" s="57"/>
    </row>
    <row r="30" spans="1:19" ht="14.1" customHeight="1" x14ac:dyDescent="0.3">
      <c r="A30" s="49" t="s">
        <v>298</v>
      </c>
      <c r="B30" s="50">
        <v>188</v>
      </c>
      <c r="C30" s="44">
        <v>232</v>
      </c>
      <c r="D30" s="50">
        <v>0.81</v>
      </c>
      <c r="E30" s="50">
        <v>7.1</v>
      </c>
      <c r="F30" s="50">
        <v>1.0900000000000001</v>
      </c>
      <c r="G30" s="44">
        <v>3</v>
      </c>
      <c r="H30" s="44">
        <v>39</v>
      </c>
      <c r="I30" s="56">
        <v>4</v>
      </c>
      <c r="J30" s="44">
        <v>1</v>
      </c>
      <c r="K30" s="44">
        <v>15</v>
      </c>
      <c r="L30" s="50">
        <v>28.45</v>
      </c>
      <c r="M30" s="50">
        <v>56.03</v>
      </c>
      <c r="N30" s="50">
        <v>15.52</v>
      </c>
      <c r="O30" s="44">
        <v>0</v>
      </c>
      <c r="P30" s="44">
        <v>0</v>
      </c>
      <c r="Q30" s="50">
        <v>7.75</v>
      </c>
      <c r="R30" s="57"/>
      <c r="S30" s="57"/>
    </row>
    <row r="31" spans="1:19" ht="14.1" customHeight="1" x14ac:dyDescent="0.3">
      <c r="A31" s="49" t="s">
        <v>312</v>
      </c>
      <c r="B31" s="50">
        <v>24.5</v>
      </c>
      <c r="C31" s="44">
        <v>39</v>
      </c>
      <c r="D31" s="50">
        <v>0.63</v>
      </c>
      <c r="E31" s="50">
        <v>1.19</v>
      </c>
      <c r="F31" s="50">
        <v>0.85</v>
      </c>
      <c r="G31" s="44">
        <v>36</v>
      </c>
      <c r="H31" s="44">
        <v>39</v>
      </c>
      <c r="I31" s="56">
        <v>3</v>
      </c>
      <c r="J31" s="44">
        <v>14</v>
      </c>
      <c r="K31" s="44">
        <v>15</v>
      </c>
      <c r="L31" s="50">
        <v>10.26</v>
      </c>
      <c r="M31" s="50">
        <v>30.77</v>
      </c>
      <c r="N31" s="50">
        <v>53.85</v>
      </c>
      <c r="O31" s="50">
        <v>5.13</v>
      </c>
      <c r="P31" s="44">
        <v>0</v>
      </c>
      <c r="Q31" s="50">
        <v>1.01</v>
      </c>
      <c r="R31" s="57"/>
      <c r="S31" s="57"/>
    </row>
    <row r="32" spans="1:19" ht="14.1" customHeight="1" x14ac:dyDescent="0.3">
      <c r="A32" s="49" t="s">
        <v>316</v>
      </c>
      <c r="B32" s="50">
        <v>93.4</v>
      </c>
      <c r="C32" s="44">
        <v>132</v>
      </c>
      <c r="D32" s="50">
        <v>0.71</v>
      </c>
      <c r="E32" s="50">
        <v>4.04</v>
      </c>
      <c r="F32" s="50">
        <v>0.95</v>
      </c>
      <c r="G32" s="44">
        <v>26</v>
      </c>
      <c r="H32" s="44">
        <v>39</v>
      </c>
      <c r="I32" s="56">
        <v>4</v>
      </c>
      <c r="J32" s="44">
        <v>13</v>
      </c>
      <c r="K32" s="44">
        <v>15</v>
      </c>
      <c r="L32" s="50">
        <v>12.88</v>
      </c>
      <c r="M32" s="50">
        <v>50.76</v>
      </c>
      <c r="N32" s="50">
        <v>33.33</v>
      </c>
      <c r="O32" s="50">
        <v>3.03</v>
      </c>
      <c r="P32" s="44">
        <v>0</v>
      </c>
      <c r="Q32" s="50">
        <v>3.85</v>
      </c>
      <c r="R32" s="57"/>
      <c r="S32" s="57"/>
    </row>
    <row r="33" spans="1:19" ht="14.1" customHeight="1" x14ac:dyDescent="0.3">
      <c r="A33" s="49" t="s">
        <v>321</v>
      </c>
      <c r="B33" s="50">
        <v>20.100000000000001</v>
      </c>
      <c r="C33" s="44">
        <v>26</v>
      </c>
      <c r="D33" s="50">
        <v>0.77</v>
      </c>
      <c r="E33" s="50">
        <v>0.8</v>
      </c>
      <c r="F33" s="50">
        <v>1.04</v>
      </c>
      <c r="G33" s="44">
        <v>8</v>
      </c>
      <c r="H33" s="44">
        <v>39</v>
      </c>
      <c r="I33" s="56">
        <v>3</v>
      </c>
      <c r="J33" s="44">
        <v>6</v>
      </c>
      <c r="K33" s="44">
        <v>15</v>
      </c>
      <c r="L33" s="50">
        <v>15.38</v>
      </c>
      <c r="M33" s="50">
        <v>69.23</v>
      </c>
      <c r="N33" s="50">
        <v>11.54</v>
      </c>
      <c r="O33" s="50">
        <v>3.85</v>
      </c>
      <c r="P33" s="44">
        <v>0</v>
      </c>
      <c r="Q33" s="50">
        <v>0.83</v>
      </c>
      <c r="R33" s="57"/>
      <c r="S33" s="57"/>
    </row>
    <row r="34" spans="1:19" ht="14.1" customHeight="1" x14ac:dyDescent="0.3">
      <c r="A34" s="49" t="s">
        <v>323</v>
      </c>
      <c r="B34" s="50">
        <v>15.9</v>
      </c>
      <c r="C34" s="44">
        <v>22</v>
      </c>
      <c r="D34" s="50">
        <v>0.72</v>
      </c>
      <c r="E34" s="50">
        <v>0.67</v>
      </c>
      <c r="F34" s="50">
        <v>0.97</v>
      </c>
      <c r="G34" s="44">
        <v>22</v>
      </c>
      <c r="H34" s="44">
        <v>39</v>
      </c>
      <c r="I34" s="56">
        <v>3</v>
      </c>
      <c r="J34" s="44">
        <v>10</v>
      </c>
      <c r="K34" s="44">
        <v>15</v>
      </c>
      <c r="L34" s="50">
        <v>13.64</v>
      </c>
      <c r="M34" s="50">
        <v>59.09</v>
      </c>
      <c r="N34" s="50">
        <v>22.73</v>
      </c>
      <c r="O34" s="44">
        <v>0</v>
      </c>
      <c r="P34" s="50">
        <v>4.55</v>
      </c>
      <c r="Q34" s="50">
        <v>0.66</v>
      </c>
      <c r="R34" s="57"/>
      <c r="S34" s="57"/>
    </row>
    <row r="35" spans="1:19" ht="14.1" customHeight="1" x14ac:dyDescent="0.3">
      <c r="A35" s="49" t="s">
        <v>325</v>
      </c>
      <c r="B35" s="50">
        <v>13.8</v>
      </c>
      <c r="C35" s="44">
        <v>19</v>
      </c>
      <c r="D35" s="50">
        <v>0.73</v>
      </c>
      <c r="E35" s="50">
        <v>0.57999999999999996</v>
      </c>
      <c r="F35" s="50">
        <v>0.98</v>
      </c>
      <c r="G35" s="44">
        <v>21</v>
      </c>
      <c r="H35" s="44">
        <v>39</v>
      </c>
      <c r="I35" s="56">
        <v>3</v>
      </c>
      <c r="J35" s="44">
        <v>9</v>
      </c>
      <c r="K35" s="44">
        <v>15</v>
      </c>
      <c r="L35" s="50">
        <v>26.32</v>
      </c>
      <c r="M35" s="50">
        <v>42.11</v>
      </c>
      <c r="N35" s="50">
        <v>21.05</v>
      </c>
      <c r="O35" s="50">
        <v>10.53</v>
      </c>
      <c r="P35" s="44">
        <v>0</v>
      </c>
      <c r="Q35" s="50">
        <v>0.56999999999999995</v>
      </c>
      <c r="R35" s="57"/>
      <c r="S35" s="57"/>
    </row>
    <row r="36" spans="1:19" ht="14.1" customHeight="1" x14ac:dyDescent="0.3">
      <c r="A36" s="49" t="s">
        <v>327</v>
      </c>
      <c r="B36" s="50">
        <v>9.9</v>
      </c>
      <c r="C36" s="44">
        <v>15</v>
      </c>
      <c r="D36" s="50">
        <v>0.66</v>
      </c>
      <c r="E36" s="50">
        <v>0.46</v>
      </c>
      <c r="F36" s="50">
        <v>0.89</v>
      </c>
      <c r="G36" s="44">
        <v>33</v>
      </c>
      <c r="H36" s="44">
        <v>39</v>
      </c>
      <c r="I36" s="56">
        <v>2</v>
      </c>
      <c r="J36" s="44">
        <v>5</v>
      </c>
      <c r="K36" s="44">
        <v>9</v>
      </c>
      <c r="L36" s="44">
        <v>20</v>
      </c>
      <c r="M36" s="50">
        <v>33.33</v>
      </c>
      <c r="N36" s="50">
        <v>33.33</v>
      </c>
      <c r="O36" s="50">
        <v>13.33</v>
      </c>
      <c r="P36" s="44">
        <v>0</v>
      </c>
      <c r="Q36" s="50">
        <v>0.41</v>
      </c>
      <c r="R36" s="57"/>
      <c r="S36" s="57"/>
    </row>
    <row r="37" spans="1:19" ht="14.1" customHeight="1" x14ac:dyDescent="0.3">
      <c r="A37" s="49" t="s">
        <v>330</v>
      </c>
      <c r="B37" s="50">
        <v>57.9</v>
      </c>
      <c r="C37" s="44">
        <v>84</v>
      </c>
      <c r="D37" s="50">
        <v>0.69</v>
      </c>
      <c r="E37" s="50">
        <v>2.57</v>
      </c>
      <c r="F37" s="50">
        <v>0.93</v>
      </c>
      <c r="G37" s="44">
        <v>29</v>
      </c>
      <c r="H37" s="44">
        <v>39</v>
      </c>
      <c r="I37" s="56">
        <v>4</v>
      </c>
      <c r="J37" s="44">
        <v>14</v>
      </c>
      <c r="K37" s="44">
        <v>15</v>
      </c>
      <c r="L37" s="50">
        <v>11.9</v>
      </c>
      <c r="M37" s="50">
        <v>47.62</v>
      </c>
      <c r="N37" s="50">
        <v>36.9</v>
      </c>
      <c r="O37" s="50">
        <v>2.38</v>
      </c>
      <c r="P37" s="50">
        <v>1.19</v>
      </c>
      <c r="Q37" s="50">
        <v>2.39</v>
      </c>
      <c r="R37" s="57"/>
      <c r="S37" s="57"/>
    </row>
    <row r="38" spans="1:19" ht="14.1" customHeight="1" x14ac:dyDescent="0.3">
      <c r="A38" s="49" t="s">
        <v>333</v>
      </c>
      <c r="B38" s="50">
        <v>244.1</v>
      </c>
      <c r="C38" s="44">
        <v>317</v>
      </c>
      <c r="D38" s="50">
        <v>0.77</v>
      </c>
      <c r="E38" s="50">
        <v>9.6999999999999993</v>
      </c>
      <c r="F38" s="50">
        <v>1.04</v>
      </c>
      <c r="G38" s="44">
        <v>8</v>
      </c>
      <c r="H38" s="44">
        <v>39</v>
      </c>
      <c r="I38" s="56">
        <v>4</v>
      </c>
      <c r="J38" s="44">
        <v>2</v>
      </c>
      <c r="K38" s="44">
        <v>15</v>
      </c>
      <c r="L38" s="50">
        <v>21.77</v>
      </c>
      <c r="M38" s="50">
        <v>57.1</v>
      </c>
      <c r="N38" s="50">
        <v>17.98</v>
      </c>
      <c r="O38" s="50">
        <v>2.84</v>
      </c>
      <c r="P38" s="50">
        <v>0.32</v>
      </c>
      <c r="Q38" s="50">
        <v>10.06</v>
      </c>
      <c r="R38" s="57"/>
      <c r="S38" s="57"/>
    </row>
    <row r="39" spans="1:19" ht="14.1" customHeight="1" x14ac:dyDescent="0.3">
      <c r="A39" s="49" t="s">
        <v>348</v>
      </c>
      <c r="B39" s="50">
        <v>14.9</v>
      </c>
      <c r="C39" s="44">
        <v>19</v>
      </c>
      <c r="D39" s="50">
        <v>0.78</v>
      </c>
      <c r="E39" s="50">
        <v>0.57999999999999996</v>
      </c>
      <c r="F39" s="50">
        <v>1.06</v>
      </c>
      <c r="G39" s="44">
        <v>6</v>
      </c>
      <c r="H39" s="44">
        <v>39</v>
      </c>
      <c r="I39" s="56">
        <v>3</v>
      </c>
      <c r="J39" s="44">
        <v>4</v>
      </c>
      <c r="K39" s="44">
        <v>15</v>
      </c>
      <c r="L39" s="50">
        <v>15.79</v>
      </c>
      <c r="M39" s="50">
        <v>68.42</v>
      </c>
      <c r="N39" s="50">
        <v>15.79</v>
      </c>
      <c r="O39" s="44">
        <v>0</v>
      </c>
      <c r="P39" s="44">
        <v>0</v>
      </c>
      <c r="Q39" s="50">
        <v>0.61</v>
      </c>
      <c r="R39" s="57"/>
      <c r="S39" s="57"/>
    </row>
    <row r="40" spans="1:19" ht="14.1" customHeight="1" x14ac:dyDescent="0.3">
      <c r="A40" s="49" t="s">
        <v>351</v>
      </c>
      <c r="B40" s="50">
        <v>59.6</v>
      </c>
      <c r="C40" s="44">
        <v>77</v>
      </c>
      <c r="D40" s="50">
        <v>0.77</v>
      </c>
      <c r="E40" s="50">
        <v>2.36</v>
      </c>
      <c r="F40" s="50">
        <v>1.04</v>
      </c>
      <c r="G40" s="44">
        <v>8</v>
      </c>
      <c r="H40" s="44">
        <v>39</v>
      </c>
      <c r="I40" s="56">
        <v>4</v>
      </c>
      <c r="J40" s="44">
        <v>2</v>
      </c>
      <c r="K40" s="44">
        <v>15</v>
      </c>
      <c r="L40" s="50">
        <v>25.97</v>
      </c>
      <c r="M40" s="50">
        <v>51.95</v>
      </c>
      <c r="N40" s="50">
        <v>18.18</v>
      </c>
      <c r="O40" s="50">
        <v>3.9</v>
      </c>
      <c r="P40" s="44">
        <v>0</v>
      </c>
      <c r="Q40" s="50">
        <v>2.46</v>
      </c>
      <c r="R40" s="57"/>
      <c r="S40" s="57"/>
    </row>
    <row r="41" spans="1:19" ht="14.1" customHeight="1" x14ac:dyDescent="0.3">
      <c r="A41" s="49" t="s">
        <v>356</v>
      </c>
      <c r="B41" s="50">
        <v>25.6</v>
      </c>
      <c r="C41" s="44">
        <v>31</v>
      </c>
      <c r="D41" s="50">
        <v>0.83</v>
      </c>
      <c r="E41" s="50">
        <v>0.95</v>
      </c>
      <c r="F41" s="50">
        <v>1.1100000000000001</v>
      </c>
      <c r="G41" s="44">
        <v>2</v>
      </c>
      <c r="H41" s="44">
        <v>39</v>
      </c>
      <c r="I41" s="56">
        <v>3</v>
      </c>
      <c r="J41" s="44">
        <v>1</v>
      </c>
      <c r="K41" s="44">
        <v>15</v>
      </c>
      <c r="L41" s="50">
        <v>32.26</v>
      </c>
      <c r="M41" s="50">
        <v>54.84</v>
      </c>
      <c r="N41" s="50">
        <v>12.9</v>
      </c>
      <c r="O41" s="44">
        <v>0</v>
      </c>
      <c r="P41" s="44">
        <v>0</v>
      </c>
      <c r="Q41" s="50">
        <v>1.06</v>
      </c>
      <c r="R41" s="57"/>
      <c r="S41" s="57"/>
    </row>
    <row r="42" spans="1:19" ht="14.1" customHeight="1" x14ac:dyDescent="0.3">
      <c r="A42" s="49" t="s">
        <v>359</v>
      </c>
      <c r="B42" s="50">
        <v>32.5</v>
      </c>
      <c r="C42" s="44">
        <v>47</v>
      </c>
      <c r="D42" s="50">
        <v>0.69</v>
      </c>
      <c r="E42" s="50">
        <v>1.44</v>
      </c>
      <c r="F42" s="50">
        <v>0.93</v>
      </c>
      <c r="G42" s="44">
        <v>29</v>
      </c>
      <c r="H42" s="44">
        <v>39</v>
      </c>
      <c r="I42" s="56">
        <v>3</v>
      </c>
      <c r="J42" s="44">
        <v>12</v>
      </c>
      <c r="K42" s="44">
        <v>15</v>
      </c>
      <c r="L42" s="50">
        <v>12.77</v>
      </c>
      <c r="M42" s="50">
        <v>44.68</v>
      </c>
      <c r="N42" s="50">
        <v>40.43</v>
      </c>
      <c r="O42" s="50">
        <v>2.13</v>
      </c>
      <c r="P42" s="44">
        <v>0</v>
      </c>
      <c r="Q42" s="50">
        <v>1.34</v>
      </c>
      <c r="R42" s="57"/>
      <c r="S42" s="57"/>
    </row>
    <row r="43" spans="1:19" ht="14.1" customHeight="1" x14ac:dyDescent="0.3">
      <c r="A43" s="49" t="s">
        <v>365</v>
      </c>
      <c r="B43" s="50">
        <v>11.6</v>
      </c>
      <c r="C43" s="44">
        <v>15</v>
      </c>
      <c r="D43" s="50">
        <v>0.77</v>
      </c>
      <c r="E43" s="50">
        <v>0.46</v>
      </c>
      <c r="F43" s="50">
        <v>1.04</v>
      </c>
      <c r="G43" s="44">
        <v>8</v>
      </c>
      <c r="H43" s="44">
        <v>39</v>
      </c>
      <c r="I43" s="56">
        <v>2</v>
      </c>
      <c r="J43" s="44">
        <v>2</v>
      </c>
      <c r="K43" s="44">
        <v>9</v>
      </c>
      <c r="L43" s="50">
        <v>6.67</v>
      </c>
      <c r="M43" s="44">
        <v>80</v>
      </c>
      <c r="N43" s="50">
        <v>13.33</v>
      </c>
      <c r="O43" s="44">
        <v>0</v>
      </c>
      <c r="P43" s="44">
        <v>0</v>
      </c>
      <c r="Q43" s="50">
        <v>0.48</v>
      </c>
      <c r="R43" s="57"/>
      <c r="S43" s="57"/>
    </row>
    <row r="44" spans="1:19" ht="14.1" customHeight="1" x14ac:dyDescent="0.3">
      <c r="A44" s="49" t="s">
        <v>370</v>
      </c>
      <c r="B44" s="50">
        <v>196.4</v>
      </c>
      <c r="C44" s="44">
        <v>262</v>
      </c>
      <c r="D44" s="50">
        <v>0.75</v>
      </c>
      <c r="E44" s="50">
        <v>8.02</v>
      </c>
      <c r="F44" s="50">
        <v>1.01</v>
      </c>
      <c r="G44" s="44">
        <v>14</v>
      </c>
      <c r="H44" s="44">
        <v>39</v>
      </c>
      <c r="I44" s="56">
        <v>4</v>
      </c>
      <c r="J44" s="44">
        <v>5</v>
      </c>
      <c r="K44" s="44">
        <v>15</v>
      </c>
      <c r="L44" s="50">
        <v>19.850000000000001</v>
      </c>
      <c r="M44" s="50">
        <v>54.58</v>
      </c>
      <c r="N44" s="50">
        <v>21.76</v>
      </c>
      <c r="O44" s="50">
        <v>3.82</v>
      </c>
      <c r="P44" s="44">
        <v>0</v>
      </c>
      <c r="Q44" s="50">
        <v>8.1</v>
      </c>
      <c r="R44" s="57"/>
      <c r="S44" s="57"/>
    </row>
    <row r="45" spans="1:19" ht="14.1" customHeight="1" x14ac:dyDescent="0.3">
      <c r="A45" s="49" t="s">
        <v>374</v>
      </c>
      <c r="B45" s="50">
        <v>17</v>
      </c>
      <c r="C45" s="44">
        <v>21</v>
      </c>
      <c r="D45" s="50">
        <v>0.81</v>
      </c>
      <c r="E45" s="50">
        <v>0.64</v>
      </c>
      <c r="F45" s="50">
        <v>1.0900000000000001</v>
      </c>
      <c r="G45" s="44">
        <v>3</v>
      </c>
      <c r="H45" s="44">
        <v>39</v>
      </c>
      <c r="I45" s="56">
        <v>3</v>
      </c>
      <c r="J45" s="44">
        <v>2</v>
      </c>
      <c r="K45" s="44">
        <v>15</v>
      </c>
      <c r="L45" s="50">
        <v>33.33</v>
      </c>
      <c r="M45" s="50">
        <v>47.62</v>
      </c>
      <c r="N45" s="50">
        <v>19.05</v>
      </c>
      <c r="O45" s="44">
        <v>0</v>
      </c>
      <c r="P45" s="44">
        <v>0</v>
      </c>
      <c r="Q45" s="50">
        <v>0.7</v>
      </c>
      <c r="R45" s="57"/>
      <c r="S45" s="57"/>
    </row>
    <row r="46" spans="1:19" ht="14.1" customHeight="1" x14ac:dyDescent="0.3">
      <c r="A46" s="49" t="s">
        <v>376</v>
      </c>
      <c r="B46" s="50">
        <v>21</v>
      </c>
      <c r="C46" s="44">
        <v>26</v>
      </c>
      <c r="D46" s="50">
        <v>0.81</v>
      </c>
      <c r="E46" s="50">
        <v>0.8</v>
      </c>
      <c r="F46" s="50">
        <v>1.0900000000000001</v>
      </c>
      <c r="G46" s="44">
        <v>3</v>
      </c>
      <c r="H46" s="44">
        <v>39</v>
      </c>
      <c r="I46" s="56">
        <v>3</v>
      </c>
      <c r="J46" s="44">
        <v>2</v>
      </c>
      <c r="K46" s="44">
        <v>15</v>
      </c>
      <c r="L46" s="50">
        <v>26.92</v>
      </c>
      <c r="M46" s="50">
        <v>57.69</v>
      </c>
      <c r="N46" s="50">
        <v>15.38</v>
      </c>
      <c r="O46" s="44">
        <v>0</v>
      </c>
      <c r="P46" s="44">
        <v>0</v>
      </c>
      <c r="Q46" s="50">
        <v>0.87</v>
      </c>
      <c r="R46" s="57"/>
      <c r="S46" s="57"/>
    </row>
    <row r="47" spans="1:19" ht="14.1" customHeight="1" x14ac:dyDescent="0.3">
      <c r="A47" s="49" t="s">
        <v>380</v>
      </c>
      <c r="B47" s="50">
        <v>13.9</v>
      </c>
      <c r="C47" s="44">
        <v>16</v>
      </c>
      <c r="D47" s="50">
        <v>0.87</v>
      </c>
      <c r="E47" s="50">
        <v>0.49</v>
      </c>
      <c r="F47" s="50">
        <v>1.17</v>
      </c>
      <c r="G47" s="44">
        <v>1</v>
      </c>
      <c r="H47" s="44">
        <v>39</v>
      </c>
      <c r="I47" s="56">
        <v>2</v>
      </c>
      <c r="J47" s="44">
        <v>1</v>
      </c>
      <c r="K47" s="44">
        <v>9</v>
      </c>
      <c r="L47" s="50">
        <v>43.75</v>
      </c>
      <c r="M47" s="44">
        <v>50</v>
      </c>
      <c r="N47" s="50">
        <v>6.25</v>
      </c>
      <c r="O47" s="44">
        <v>0</v>
      </c>
      <c r="P47" s="44">
        <v>0</v>
      </c>
      <c r="Q47" s="50">
        <v>0.56999999999999995</v>
      </c>
      <c r="R47" s="57"/>
      <c r="S47" s="57"/>
    </row>
    <row r="48" spans="1:19" ht="14.1" customHeight="1" x14ac:dyDescent="0.3">
      <c r="A48" s="49" t="s">
        <v>390</v>
      </c>
      <c r="B48" s="50">
        <v>122</v>
      </c>
      <c r="C48" s="44">
        <v>166</v>
      </c>
      <c r="D48" s="50">
        <v>0.73</v>
      </c>
      <c r="E48" s="50">
        <v>5.08</v>
      </c>
      <c r="F48" s="50">
        <v>0.99</v>
      </c>
      <c r="G48" s="44">
        <v>20</v>
      </c>
      <c r="H48" s="44">
        <v>39</v>
      </c>
      <c r="I48" s="56">
        <v>4</v>
      </c>
      <c r="J48" s="44">
        <v>9</v>
      </c>
      <c r="K48" s="44">
        <v>15</v>
      </c>
      <c r="L48" s="50">
        <v>20.48</v>
      </c>
      <c r="M48" s="50">
        <v>47.59</v>
      </c>
      <c r="N48" s="50">
        <v>28.92</v>
      </c>
      <c r="O48" s="50">
        <v>2.41</v>
      </c>
      <c r="P48" s="50">
        <v>0.6</v>
      </c>
      <c r="Q48" s="50">
        <v>5.03</v>
      </c>
      <c r="R48" s="57"/>
      <c r="S48" s="57"/>
    </row>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S83"/>
  <sheetViews>
    <sheetView zoomScaleNormal="100" zoomScalePageLayoutView="125" workbookViewId="0">
      <selection sqref="A1:Q8"/>
    </sheetView>
  </sheetViews>
  <sheetFormatPr defaultColWidth="8.88671875" defaultRowHeight="13.8" x14ac:dyDescent="0.3"/>
  <cols>
    <col min="1" max="1" width="24.44140625" style="11" customWidth="1"/>
    <col min="2" max="17" width="11.88671875" style="18" customWidth="1"/>
    <col min="18" max="20" width="8.88671875" style="11" customWidth="1"/>
    <col min="21" max="16384" width="8.88671875" style="11"/>
  </cols>
  <sheetData>
    <row r="1" spans="1:19" ht="12.75" customHeight="1" x14ac:dyDescent="0.3">
      <c r="A1" s="150" t="s">
        <v>501</v>
      </c>
      <c r="B1" s="151"/>
      <c r="C1" s="151"/>
      <c r="D1" s="151"/>
      <c r="E1" s="151"/>
      <c r="F1" s="151"/>
      <c r="G1" s="151"/>
      <c r="H1" s="151"/>
      <c r="I1" s="151"/>
      <c r="J1" s="151"/>
      <c r="K1" s="151"/>
      <c r="L1" s="151"/>
      <c r="M1" s="151"/>
      <c r="N1" s="151"/>
      <c r="O1" s="151"/>
      <c r="P1" s="151"/>
      <c r="Q1" s="151"/>
      <c r="R1" s="55"/>
      <c r="S1" s="55"/>
    </row>
    <row r="2" spans="1:19" ht="12.75" customHeight="1" x14ac:dyDescent="0.3">
      <c r="A2" s="152"/>
      <c r="B2" s="153"/>
      <c r="C2" s="153"/>
      <c r="D2" s="153"/>
      <c r="E2" s="153"/>
      <c r="F2" s="153"/>
      <c r="G2" s="153"/>
      <c r="H2" s="153"/>
      <c r="I2" s="153"/>
      <c r="J2" s="153"/>
      <c r="K2" s="153"/>
      <c r="L2" s="153"/>
      <c r="M2" s="153"/>
      <c r="N2" s="153"/>
      <c r="O2" s="153"/>
      <c r="P2" s="153"/>
      <c r="Q2" s="153"/>
      <c r="R2" s="55"/>
      <c r="S2" s="55"/>
    </row>
    <row r="3" spans="1:19" ht="12.75" customHeight="1" x14ac:dyDescent="0.3">
      <c r="A3" s="152"/>
      <c r="B3" s="153"/>
      <c r="C3" s="153"/>
      <c r="D3" s="153"/>
      <c r="E3" s="153"/>
      <c r="F3" s="153"/>
      <c r="G3" s="153"/>
      <c r="H3" s="153"/>
      <c r="I3" s="153"/>
      <c r="J3" s="153"/>
      <c r="K3" s="153"/>
      <c r="L3" s="153"/>
      <c r="M3" s="153"/>
      <c r="N3" s="153"/>
      <c r="O3" s="153"/>
      <c r="P3" s="153"/>
      <c r="Q3" s="153"/>
      <c r="R3" s="55"/>
      <c r="S3" s="55"/>
    </row>
    <row r="4" spans="1:19" ht="12.75" customHeight="1" x14ac:dyDescent="0.3">
      <c r="A4" s="152"/>
      <c r="B4" s="153"/>
      <c r="C4" s="153"/>
      <c r="D4" s="153"/>
      <c r="E4" s="153"/>
      <c r="F4" s="153"/>
      <c r="G4" s="153"/>
      <c r="H4" s="153"/>
      <c r="I4" s="153"/>
      <c r="J4" s="153"/>
      <c r="K4" s="153"/>
      <c r="L4" s="153"/>
      <c r="M4" s="153"/>
      <c r="N4" s="153"/>
      <c r="O4" s="153"/>
      <c r="P4" s="153"/>
      <c r="Q4" s="153"/>
      <c r="R4" s="55"/>
      <c r="S4" s="55"/>
    </row>
    <row r="5" spans="1:19" ht="12.75" customHeight="1" x14ac:dyDescent="0.3">
      <c r="A5" s="152"/>
      <c r="B5" s="153"/>
      <c r="C5" s="153"/>
      <c r="D5" s="153"/>
      <c r="E5" s="153"/>
      <c r="F5" s="153"/>
      <c r="G5" s="153"/>
      <c r="H5" s="153"/>
      <c r="I5" s="153"/>
      <c r="J5" s="153"/>
      <c r="K5" s="153"/>
      <c r="L5" s="153"/>
      <c r="M5" s="153"/>
      <c r="N5" s="153"/>
      <c r="O5" s="153"/>
      <c r="P5" s="153"/>
      <c r="Q5" s="153"/>
      <c r="R5" s="55"/>
      <c r="S5" s="55"/>
    </row>
    <row r="6" spans="1:19" ht="12.75" customHeight="1" x14ac:dyDescent="0.3">
      <c r="A6" s="152"/>
      <c r="B6" s="153"/>
      <c r="C6" s="153"/>
      <c r="D6" s="153"/>
      <c r="E6" s="153"/>
      <c r="F6" s="153"/>
      <c r="G6" s="153"/>
      <c r="H6" s="153"/>
      <c r="I6" s="153"/>
      <c r="J6" s="153"/>
      <c r="K6" s="153"/>
      <c r="L6" s="153"/>
      <c r="M6" s="153"/>
      <c r="N6" s="153"/>
      <c r="O6" s="153"/>
      <c r="P6" s="153"/>
      <c r="Q6" s="153"/>
      <c r="R6" s="55"/>
      <c r="S6" s="55"/>
    </row>
    <row r="7" spans="1:19" ht="12.75" customHeight="1" x14ac:dyDescent="0.3">
      <c r="A7" s="152"/>
      <c r="B7" s="153"/>
      <c r="C7" s="153"/>
      <c r="D7" s="153"/>
      <c r="E7" s="153"/>
      <c r="F7" s="153"/>
      <c r="G7" s="153"/>
      <c r="H7" s="153"/>
      <c r="I7" s="153"/>
      <c r="J7" s="153"/>
      <c r="K7" s="153"/>
      <c r="L7" s="153"/>
      <c r="M7" s="153"/>
      <c r="N7" s="153"/>
      <c r="O7" s="153"/>
      <c r="P7" s="153"/>
      <c r="Q7" s="153"/>
      <c r="R7" s="55"/>
      <c r="S7" s="55"/>
    </row>
    <row r="8" spans="1:19" ht="12.75" customHeight="1" x14ac:dyDescent="0.3">
      <c r="A8" s="154"/>
      <c r="B8" s="155"/>
      <c r="C8" s="155"/>
      <c r="D8" s="155"/>
      <c r="E8" s="155"/>
      <c r="F8" s="155"/>
      <c r="G8" s="155"/>
      <c r="H8" s="155"/>
      <c r="I8" s="155"/>
      <c r="J8" s="155"/>
      <c r="K8" s="155"/>
      <c r="L8" s="155"/>
      <c r="M8" s="155"/>
      <c r="N8" s="155"/>
      <c r="O8" s="155"/>
      <c r="P8" s="155"/>
      <c r="Q8" s="155"/>
      <c r="R8" s="55"/>
      <c r="S8" s="55"/>
    </row>
    <row r="9" spans="1:19" s="16" customFormat="1" ht="42.9" customHeight="1" x14ac:dyDescent="0.25">
      <c r="A9" s="72" t="s">
        <v>466</v>
      </c>
      <c r="B9" s="71" t="s">
        <v>467</v>
      </c>
      <c r="C9" s="71" t="s">
        <v>468</v>
      </c>
      <c r="D9" s="71" t="s">
        <v>469</v>
      </c>
      <c r="E9" s="71" t="s">
        <v>470</v>
      </c>
      <c r="F9" s="71" t="s">
        <v>480</v>
      </c>
      <c r="G9" s="71" t="s">
        <v>472</v>
      </c>
      <c r="H9" s="71" t="s">
        <v>473</v>
      </c>
      <c r="I9" s="71" t="s">
        <v>474</v>
      </c>
      <c r="J9" s="71" t="s">
        <v>475</v>
      </c>
      <c r="K9" s="71" t="s">
        <v>476</v>
      </c>
      <c r="L9" s="71" t="s">
        <v>460</v>
      </c>
      <c r="M9" s="71" t="s">
        <v>461</v>
      </c>
      <c r="N9" s="71" t="s">
        <v>462</v>
      </c>
      <c r="O9" s="71" t="s">
        <v>463</v>
      </c>
      <c r="P9" s="71" t="s">
        <v>464</v>
      </c>
      <c r="Q9" s="71" t="s">
        <v>481</v>
      </c>
      <c r="R9" s="100"/>
      <c r="S9" s="100"/>
    </row>
    <row r="10" spans="1:19" ht="14.1" customHeight="1" x14ac:dyDescent="0.3">
      <c r="A10" s="49" t="s">
        <v>201</v>
      </c>
      <c r="B10" s="50">
        <v>119.3</v>
      </c>
      <c r="C10" s="44">
        <v>154</v>
      </c>
      <c r="D10" s="50">
        <v>0.77</v>
      </c>
      <c r="E10" s="50">
        <v>2.88</v>
      </c>
      <c r="F10" s="50">
        <v>1.03</v>
      </c>
      <c r="G10" s="44">
        <v>11</v>
      </c>
      <c r="H10" s="44">
        <v>41</v>
      </c>
      <c r="I10" s="56">
        <v>4</v>
      </c>
      <c r="J10" s="44">
        <v>4</v>
      </c>
      <c r="K10" s="44">
        <v>16</v>
      </c>
      <c r="L10" s="50">
        <v>25.32</v>
      </c>
      <c r="M10" s="50">
        <v>50.65</v>
      </c>
      <c r="N10" s="50">
        <v>22.73</v>
      </c>
      <c r="O10" s="50">
        <v>1.3</v>
      </c>
      <c r="P10" s="44">
        <v>0</v>
      </c>
      <c r="Q10" s="50">
        <v>2.98</v>
      </c>
      <c r="R10" s="57"/>
      <c r="S10" s="57"/>
    </row>
    <row r="11" spans="1:19" ht="14.1" customHeight="1" x14ac:dyDescent="0.3">
      <c r="A11" s="49" t="s">
        <v>206</v>
      </c>
      <c r="B11" s="50">
        <v>28.4</v>
      </c>
      <c r="C11" s="44">
        <v>39</v>
      </c>
      <c r="D11" s="50">
        <v>0.73</v>
      </c>
      <c r="E11" s="50">
        <v>0.73</v>
      </c>
      <c r="F11" s="50">
        <v>0.97</v>
      </c>
      <c r="G11" s="44">
        <v>24</v>
      </c>
      <c r="H11" s="44">
        <v>41</v>
      </c>
      <c r="I11" s="56">
        <v>3</v>
      </c>
      <c r="J11" s="44">
        <v>8</v>
      </c>
      <c r="K11" s="44">
        <v>15</v>
      </c>
      <c r="L11" s="50">
        <v>33.33</v>
      </c>
      <c r="M11" s="50">
        <v>20.51</v>
      </c>
      <c r="N11" s="50">
        <v>46.15</v>
      </c>
      <c r="O11" s="44">
        <v>0</v>
      </c>
      <c r="P11" s="44">
        <v>0</v>
      </c>
      <c r="Q11" s="50">
        <v>0.71</v>
      </c>
      <c r="R11" s="57"/>
      <c r="S11" s="57"/>
    </row>
    <row r="12" spans="1:19" ht="14.1" customHeight="1" x14ac:dyDescent="0.3">
      <c r="A12" s="49" t="s">
        <v>211</v>
      </c>
      <c r="B12" s="50">
        <v>13</v>
      </c>
      <c r="C12" s="44">
        <v>19</v>
      </c>
      <c r="D12" s="50">
        <v>0.68</v>
      </c>
      <c r="E12" s="50">
        <v>0.36</v>
      </c>
      <c r="F12" s="50">
        <v>0.91</v>
      </c>
      <c r="G12" s="44">
        <v>31</v>
      </c>
      <c r="H12" s="44">
        <v>41</v>
      </c>
      <c r="I12" s="56">
        <v>2</v>
      </c>
      <c r="J12" s="44">
        <v>6</v>
      </c>
      <c r="K12" s="44">
        <v>10</v>
      </c>
      <c r="L12" s="50">
        <v>21.05</v>
      </c>
      <c r="M12" s="50">
        <v>36.840000000000003</v>
      </c>
      <c r="N12" s="50">
        <v>31.58</v>
      </c>
      <c r="O12" s="50">
        <v>10.53</v>
      </c>
      <c r="P12" s="44">
        <v>0</v>
      </c>
      <c r="Q12" s="50">
        <v>0.32</v>
      </c>
      <c r="R12" s="57"/>
      <c r="S12" s="57"/>
    </row>
    <row r="13" spans="1:19" ht="14.1" customHeight="1" x14ac:dyDescent="0.3">
      <c r="A13" s="49" t="s">
        <v>214</v>
      </c>
      <c r="B13" s="50">
        <v>126.1</v>
      </c>
      <c r="C13" s="44">
        <v>163</v>
      </c>
      <c r="D13" s="50">
        <v>0.77</v>
      </c>
      <c r="E13" s="50">
        <v>3.05</v>
      </c>
      <c r="F13" s="50">
        <v>1.03</v>
      </c>
      <c r="G13" s="44">
        <v>11</v>
      </c>
      <c r="H13" s="44">
        <v>41</v>
      </c>
      <c r="I13" s="56">
        <v>4</v>
      </c>
      <c r="J13" s="44">
        <v>4</v>
      </c>
      <c r="K13" s="44">
        <v>16</v>
      </c>
      <c r="L13" s="50">
        <v>23.31</v>
      </c>
      <c r="M13" s="50">
        <v>55.21</v>
      </c>
      <c r="N13" s="50">
        <v>19.02</v>
      </c>
      <c r="O13" s="50">
        <v>1.84</v>
      </c>
      <c r="P13" s="50">
        <v>0.61</v>
      </c>
      <c r="Q13" s="50">
        <v>3.15</v>
      </c>
      <c r="R13" s="57"/>
      <c r="S13" s="57"/>
    </row>
    <row r="14" spans="1:19" ht="14.1" customHeight="1" x14ac:dyDescent="0.3">
      <c r="A14" s="49" t="s">
        <v>223</v>
      </c>
      <c r="B14" s="50">
        <v>38.6</v>
      </c>
      <c r="C14" s="44">
        <v>58</v>
      </c>
      <c r="D14" s="50">
        <v>0.67</v>
      </c>
      <c r="E14" s="50">
        <v>1.08</v>
      </c>
      <c r="F14" s="50">
        <v>0.89</v>
      </c>
      <c r="G14" s="44">
        <v>34</v>
      </c>
      <c r="H14" s="44">
        <v>41</v>
      </c>
      <c r="I14" s="56">
        <v>3</v>
      </c>
      <c r="J14" s="44">
        <v>13</v>
      </c>
      <c r="K14" s="44">
        <v>15</v>
      </c>
      <c r="L14" s="50">
        <v>18.97</v>
      </c>
      <c r="M14" s="50">
        <v>37.93</v>
      </c>
      <c r="N14" s="50">
        <v>31.03</v>
      </c>
      <c r="O14" s="50">
        <v>8.6199999999999992</v>
      </c>
      <c r="P14" s="50">
        <v>3.45</v>
      </c>
      <c r="Q14" s="50">
        <v>0.96</v>
      </c>
      <c r="R14" s="57"/>
      <c r="S14" s="57"/>
    </row>
    <row r="15" spans="1:19" ht="14.1" customHeight="1" x14ac:dyDescent="0.3">
      <c r="A15" s="49" t="s">
        <v>231</v>
      </c>
      <c r="B15" s="50">
        <v>25</v>
      </c>
      <c r="C15" s="44">
        <v>35</v>
      </c>
      <c r="D15" s="50">
        <v>0.71</v>
      </c>
      <c r="E15" s="50">
        <v>0.65</v>
      </c>
      <c r="F15" s="50">
        <v>0.95</v>
      </c>
      <c r="G15" s="44">
        <v>28</v>
      </c>
      <c r="H15" s="44">
        <v>41</v>
      </c>
      <c r="I15" s="56">
        <v>3</v>
      </c>
      <c r="J15" s="44">
        <v>10</v>
      </c>
      <c r="K15" s="44">
        <v>15</v>
      </c>
      <c r="L15" s="50">
        <v>17.14</v>
      </c>
      <c r="M15" s="50">
        <v>48.57</v>
      </c>
      <c r="N15" s="50">
        <v>28.57</v>
      </c>
      <c r="O15" s="50">
        <v>5.71</v>
      </c>
      <c r="P15" s="44">
        <v>0</v>
      </c>
      <c r="Q15" s="50">
        <v>0.62</v>
      </c>
      <c r="R15" s="57"/>
      <c r="S15" s="57"/>
    </row>
    <row r="16" spans="1:19" ht="14.1" customHeight="1" x14ac:dyDescent="0.3">
      <c r="A16" s="49" t="s">
        <v>233</v>
      </c>
      <c r="B16" s="50">
        <v>73.900000000000006</v>
      </c>
      <c r="C16" s="44">
        <v>99</v>
      </c>
      <c r="D16" s="50">
        <v>0.75</v>
      </c>
      <c r="E16" s="50">
        <v>1.85</v>
      </c>
      <c r="F16" s="44">
        <v>1</v>
      </c>
      <c r="G16" s="44">
        <v>19</v>
      </c>
      <c r="H16" s="44">
        <v>41</v>
      </c>
      <c r="I16" s="56">
        <v>4</v>
      </c>
      <c r="J16" s="44">
        <v>9</v>
      </c>
      <c r="K16" s="44">
        <v>16</v>
      </c>
      <c r="L16" s="50">
        <v>18.18</v>
      </c>
      <c r="M16" s="50">
        <v>55.56</v>
      </c>
      <c r="N16" s="50">
        <v>23.23</v>
      </c>
      <c r="O16" s="50">
        <v>2.02</v>
      </c>
      <c r="P16" s="50">
        <v>1.01</v>
      </c>
      <c r="Q16" s="50">
        <v>1.84</v>
      </c>
      <c r="R16" s="57"/>
      <c r="S16" s="57"/>
    </row>
    <row r="17" spans="1:19" ht="14.1" customHeight="1" x14ac:dyDescent="0.3">
      <c r="A17" s="49" t="s">
        <v>236</v>
      </c>
      <c r="B17" s="44">
        <v>10</v>
      </c>
      <c r="C17" s="44">
        <v>15</v>
      </c>
      <c r="D17" s="50">
        <v>0.67</v>
      </c>
      <c r="E17" s="50">
        <v>0.28000000000000003</v>
      </c>
      <c r="F17" s="50">
        <v>0.89</v>
      </c>
      <c r="G17" s="44">
        <v>34</v>
      </c>
      <c r="H17" s="44">
        <v>41</v>
      </c>
      <c r="I17" s="56">
        <v>2</v>
      </c>
      <c r="J17" s="44">
        <v>7</v>
      </c>
      <c r="K17" s="44">
        <v>10</v>
      </c>
      <c r="L17" s="44">
        <v>20</v>
      </c>
      <c r="M17" s="44">
        <v>40</v>
      </c>
      <c r="N17" s="50">
        <v>26.67</v>
      </c>
      <c r="O17" s="50">
        <v>6.67</v>
      </c>
      <c r="P17" s="50">
        <v>6.67</v>
      </c>
      <c r="Q17" s="50">
        <v>0.25</v>
      </c>
      <c r="R17" s="57"/>
      <c r="S17" s="57"/>
    </row>
    <row r="18" spans="1:19" ht="14.1" customHeight="1" x14ac:dyDescent="0.3">
      <c r="A18" s="49" t="s">
        <v>239</v>
      </c>
      <c r="B18" s="50">
        <v>63.4</v>
      </c>
      <c r="C18" s="44">
        <v>95</v>
      </c>
      <c r="D18" s="50">
        <v>0.67</v>
      </c>
      <c r="E18" s="50">
        <v>1.78</v>
      </c>
      <c r="F18" s="50">
        <v>0.89</v>
      </c>
      <c r="G18" s="44">
        <v>34</v>
      </c>
      <c r="H18" s="44">
        <v>41</v>
      </c>
      <c r="I18" s="56">
        <v>3</v>
      </c>
      <c r="J18" s="44">
        <v>13</v>
      </c>
      <c r="K18" s="44">
        <v>15</v>
      </c>
      <c r="L18" s="50">
        <v>13.68</v>
      </c>
      <c r="M18" s="44">
        <v>40</v>
      </c>
      <c r="N18" s="44">
        <v>40</v>
      </c>
      <c r="O18" s="50">
        <v>5.26</v>
      </c>
      <c r="P18" s="50">
        <v>1.05</v>
      </c>
      <c r="Q18" s="50">
        <v>1.58</v>
      </c>
      <c r="R18" s="57"/>
      <c r="S18" s="57"/>
    </row>
    <row r="19" spans="1:19" ht="14.1" customHeight="1" x14ac:dyDescent="0.3">
      <c r="A19" s="49" t="s">
        <v>497</v>
      </c>
      <c r="B19" s="50">
        <v>107</v>
      </c>
      <c r="C19" s="44">
        <v>153</v>
      </c>
      <c r="D19" s="50">
        <v>0.7</v>
      </c>
      <c r="E19" s="50">
        <v>2.86</v>
      </c>
      <c r="F19" s="50">
        <v>0.93</v>
      </c>
      <c r="G19" s="44">
        <v>29</v>
      </c>
      <c r="H19" s="44">
        <v>41</v>
      </c>
      <c r="I19" s="56">
        <v>4</v>
      </c>
      <c r="J19" s="44">
        <v>14</v>
      </c>
      <c r="K19" s="44">
        <v>16</v>
      </c>
      <c r="L19" s="50">
        <v>16.34</v>
      </c>
      <c r="M19" s="50">
        <v>45.1</v>
      </c>
      <c r="N19" s="50">
        <v>32.68</v>
      </c>
      <c r="O19" s="50">
        <v>5.88</v>
      </c>
      <c r="P19" s="44">
        <v>0</v>
      </c>
      <c r="Q19" s="50">
        <v>2.67</v>
      </c>
      <c r="R19" s="57"/>
      <c r="S19" s="57"/>
    </row>
    <row r="20" spans="1:19" ht="14.1" customHeight="1" x14ac:dyDescent="0.3">
      <c r="A20" s="49" t="s">
        <v>247</v>
      </c>
      <c r="B20" s="50">
        <v>90.5</v>
      </c>
      <c r="C20" s="44">
        <v>117</v>
      </c>
      <c r="D20" s="50">
        <v>0.77</v>
      </c>
      <c r="E20" s="50">
        <v>2.19</v>
      </c>
      <c r="F20" s="50">
        <v>1.03</v>
      </c>
      <c r="G20" s="44">
        <v>11</v>
      </c>
      <c r="H20" s="44">
        <v>41</v>
      </c>
      <c r="I20" s="56">
        <v>4</v>
      </c>
      <c r="J20" s="44">
        <v>4</v>
      </c>
      <c r="K20" s="44">
        <v>16</v>
      </c>
      <c r="L20" s="50">
        <v>30.77</v>
      </c>
      <c r="M20" s="50">
        <v>43.59</v>
      </c>
      <c r="N20" s="50">
        <v>23.08</v>
      </c>
      <c r="O20" s="50">
        <v>0.85</v>
      </c>
      <c r="P20" s="50">
        <v>1.71</v>
      </c>
      <c r="Q20" s="50">
        <v>2.2599999999999998</v>
      </c>
      <c r="R20" s="57"/>
      <c r="S20" s="57"/>
    </row>
    <row r="21" spans="1:19" ht="14.1" customHeight="1" x14ac:dyDescent="0.3">
      <c r="A21" s="49" t="s">
        <v>251</v>
      </c>
      <c r="B21" s="50">
        <v>73.400000000000006</v>
      </c>
      <c r="C21" s="44">
        <v>106</v>
      </c>
      <c r="D21" s="50">
        <v>0.69</v>
      </c>
      <c r="E21" s="50">
        <v>1.98</v>
      </c>
      <c r="F21" s="50">
        <v>0.92</v>
      </c>
      <c r="G21" s="44">
        <v>30</v>
      </c>
      <c r="H21" s="44">
        <v>41</v>
      </c>
      <c r="I21" s="56">
        <v>4</v>
      </c>
      <c r="J21" s="44">
        <v>15</v>
      </c>
      <c r="K21" s="44">
        <v>16</v>
      </c>
      <c r="L21" s="50">
        <v>12.26</v>
      </c>
      <c r="M21" s="50">
        <v>46.23</v>
      </c>
      <c r="N21" s="50">
        <v>39.619999999999997</v>
      </c>
      <c r="O21" s="50">
        <v>0.94</v>
      </c>
      <c r="P21" s="50">
        <v>0.94</v>
      </c>
      <c r="Q21" s="50">
        <v>1.83</v>
      </c>
      <c r="R21" s="57"/>
      <c r="S21" s="57"/>
    </row>
    <row r="22" spans="1:19" ht="14.1" customHeight="1" x14ac:dyDescent="0.3">
      <c r="A22" s="49" t="s">
        <v>260</v>
      </c>
      <c r="B22" s="50">
        <v>15.1</v>
      </c>
      <c r="C22" s="44">
        <v>24</v>
      </c>
      <c r="D22" s="50">
        <v>0.63</v>
      </c>
      <c r="E22" s="50">
        <v>0.45</v>
      </c>
      <c r="F22" s="50">
        <v>0.84</v>
      </c>
      <c r="G22" s="44">
        <v>40</v>
      </c>
      <c r="H22" s="44">
        <v>41</v>
      </c>
      <c r="I22" s="56">
        <v>2</v>
      </c>
      <c r="J22" s="44">
        <v>9</v>
      </c>
      <c r="K22" s="44">
        <v>10</v>
      </c>
      <c r="L22" s="50">
        <v>16.670000000000002</v>
      </c>
      <c r="M22" s="50">
        <v>41.67</v>
      </c>
      <c r="N22" s="50">
        <v>20.83</v>
      </c>
      <c r="O22" s="50">
        <v>12.5</v>
      </c>
      <c r="P22" s="50">
        <v>8.33</v>
      </c>
      <c r="Q22" s="50">
        <v>0.38</v>
      </c>
      <c r="R22" s="57"/>
      <c r="S22" s="57"/>
    </row>
    <row r="23" spans="1:19" ht="14.1" customHeight="1" x14ac:dyDescent="0.3">
      <c r="A23" s="49" t="s">
        <v>262</v>
      </c>
      <c r="B23" s="50">
        <v>72.900000000000006</v>
      </c>
      <c r="C23" s="44">
        <v>96</v>
      </c>
      <c r="D23" s="50">
        <v>0.76</v>
      </c>
      <c r="E23" s="50">
        <v>1.8</v>
      </c>
      <c r="F23" s="50">
        <v>1.01</v>
      </c>
      <c r="G23" s="44">
        <v>17</v>
      </c>
      <c r="H23" s="44">
        <v>41</v>
      </c>
      <c r="I23" s="56">
        <v>3</v>
      </c>
      <c r="J23" s="44">
        <v>7</v>
      </c>
      <c r="K23" s="44">
        <v>15</v>
      </c>
      <c r="L23" s="44">
        <v>25</v>
      </c>
      <c r="M23" s="50">
        <v>47.92</v>
      </c>
      <c r="N23" s="50">
        <v>23.96</v>
      </c>
      <c r="O23" s="50">
        <v>3.13</v>
      </c>
      <c r="P23" s="44">
        <v>0</v>
      </c>
      <c r="Q23" s="50">
        <v>1.82</v>
      </c>
      <c r="R23" s="57"/>
      <c r="S23" s="57"/>
    </row>
    <row r="24" spans="1:19" ht="14.1" customHeight="1" x14ac:dyDescent="0.3">
      <c r="A24" s="49" t="s">
        <v>264</v>
      </c>
      <c r="B24" s="50">
        <v>212.4</v>
      </c>
      <c r="C24" s="44">
        <v>284</v>
      </c>
      <c r="D24" s="50">
        <v>0.75</v>
      </c>
      <c r="E24" s="50">
        <v>5.31</v>
      </c>
      <c r="F24" s="44">
        <v>1</v>
      </c>
      <c r="G24" s="44">
        <v>19</v>
      </c>
      <c r="H24" s="44">
        <v>41</v>
      </c>
      <c r="I24" s="56">
        <v>4</v>
      </c>
      <c r="J24" s="44">
        <v>9</v>
      </c>
      <c r="K24" s="44">
        <v>16</v>
      </c>
      <c r="L24" s="50">
        <v>21.48</v>
      </c>
      <c r="M24" s="50">
        <v>48.94</v>
      </c>
      <c r="N24" s="50">
        <v>27.46</v>
      </c>
      <c r="O24" s="50">
        <v>2.11</v>
      </c>
      <c r="P24" s="44">
        <v>0</v>
      </c>
      <c r="Q24" s="50">
        <v>5.3</v>
      </c>
      <c r="R24" s="57"/>
      <c r="S24" s="57"/>
    </row>
    <row r="25" spans="1:19" ht="14.1" customHeight="1" x14ac:dyDescent="0.3">
      <c r="A25" s="49" t="s">
        <v>267</v>
      </c>
      <c r="B25" s="50">
        <v>108.7</v>
      </c>
      <c r="C25" s="44">
        <v>149</v>
      </c>
      <c r="D25" s="50">
        <v>0.73</v>
      </c>
      <c r="E25" s="50">
        <v>2.79</v>
      </c>
      <c r="F25" s="50">
        <v>0.97</v>
      </c>
      <c r="G25" s="44">
        <v>24</v>
      </c>
      <c r="H25" s="44">
        <v>41</v>
      </c>
      <c r="I25" s="56">
        <v>4</v>
      </c>
      <c r="J25" s="44">
        <v>13</v>
      </c>
      <c r="K25" s="44">
        <v>16</v>
      </c>
      <c r="L25" s="50">
        <v>18.79</v>
      </c>
      <c r="M25" s="50">
        <v>50.34</v>
      </c>
      <c r="N25" s="50">
        <v>26.17</v>
      </c>
      <c r="O25" s="50">
        <v>4.03</v>
      </c>
      <c r="P25" s="50">
        <v>0.67</v>
      </c>
      <c r="Q25" s="50">
        <v>2.71</v>
      </c>
      <c r="R25" s="57"/>
      <c r="S25" s="57"/>
    </row>
    <row r="26" spans="1:19" ht="14.1" customHeight="1" x14ac:dyDescent="0.3">
      <c r="A26" s="49" t="s">
        <v>270</v>
      </c>
      <c r="B26" s="50">
        <v>34.5</v>
      </c>
      <c r="C26" s="44">
        <v>51</v>
      </c>
      <c r="D26" s="50">
        <v>0.68</v>
      </c>
      <c r="E26" s="50">
        <v>0.95</v>
      </c>
      <c r="F26" s="50">
        <v>0.9</v>
      </c>
      <c r="G26" s="44">
        <v>32</v>
      </c>
      <c r="H26" s="44">
        <v>41</v>
      </c>
      <c r="I26" s="56">
        <v>3</v>
      </c>
      <c r="J26" s="44">
        <v>11</v>
      </c>
      <c r="K26" s="44">
        <v>15</v>
      </c>
      <c r="L26" s="50">
        <v>17.649999999999999</v>
      </c>
      <c r="M26" s="50">
        <v>41.18</v>
      </c>
      <c r="N26" s="50">
        <v>29.41</v>
      </c>
      <c r="O26" s="50">
        <v>11.76</v>
      </c>
      <c r="P26" s="44">
        <v>0</v>
      </c>
      <c r="Q26" s="50">
        <v>0.86</v>
      </c>
      <c r="R26" s="57"/>
      <c r="S26" s="57"/>
    </row>
    <row r="27" spans="1:19" ht="14.1" customHeight="1" x14ac:dyDescent="0.3">
      <c r="A27" s="49" t="s">
        <v>276</v>
      </c>
      <c r="B27" s="50">
        <v>39.5</v>
      </c>
      <c r="C27" s="44">
        <v>49</v>
      </c>
      <c r="D27" s="50">
        <v>0.81</v>
      </c>
      <c r="E27" s="50">
        <v>0.92</v>
      </c>
      <c r="F27" s="50">
        <v>1.08</v>
      </c>
      <c r="G27" s="44">
        <v>5</v>
      </c>
      <c r="H27" s="44">
        <v>41</v>
      </c>
      <c r="I27" s="56">
        <v>3</v>
      </c>
      <c r="J27" s="44">
        <v>3</v>
      </c>
      <c r="K27" s="44">
        <v>15</v>
      </c>
      <c r="L27" s="50">
        <v>24.49</v>
      </c>
      <c r="M27" s="50">
        <v>61.22</v>
      </c>
      <c r="N27" s="50">
        <v>14.29</v>
      </c>
      <c r="O27" s="44">
        <v>0</v>
      </c>
      <c r="P27" s="44">
        <v>0</v>
      </c>
      <c r="Q27" s="50">
        <v>0.99</v>
      </c>
      <c r="R27" s="57"/>
      <c r="S27" s="57"/>
    </row>
    <row r="28" spans="1:19" ht="14.1" customHeight="1" x14ac:dyDescent="0.3">
      <c r="A28" s="49" t="s">
        <v>279</v>
      </c>
      <c r="B28" s="50">
        <v>7.2</v>
      </c>
      <c r="C28" s="44">
        <v>12</v>
      </c>
      <c r="D28" s="50">
        <v>0.6</v>
      </c>
      <c r="E28" s="50">
        <v>0.22</v>
      </c>
      <c r="F28" s="50">
        <v>0.8</v>
      </c>
      <c r="G28" s="44">
        <v>41</v>
      </c>
      <c r="H28" s="44">
        <v>41</v>
      </c>
      <c r="I28" s="56">
        <v>2</v>
      </c>
      <c r="J28" s="44">
        <v>10</v>
      </c>
      <c r="K28" s="44">
        <v>10</v>
      </c>
      <c r="L28" s="44">
        <v>0</v>
      </c>
      <c r="M28" s="50">
        <v>41.67</v>
      </c>
      <c r="N28" s="44">
        <v>50</v>
      </c>
      <c r="O28" s="50">
        <v>8.33</v>
      </c>
      <c r="P28" s="44">
        <v>0</v>
      </c>
      <c r="Q28" s="50">
        <v>0.18</v>
      </c>
      <c r="R28" s="57"/>
      <c r="S28" s="57"/>
    </row>
    <row r="29" spans="1:19" ht="14.1" customHeight="1" x14ac:dyDescent="0.3">
      <c r="A29" s="49" t="s">
        <v>288</v>
      </c>
      <c r="B29" s="50">
        <v>803</v>
      </c>
      <c r="C29" s="44">
        <v>1052</v>
      </c>
      <c r="D29" s="50">
        <v>0.76</v>
      </c>
      <c r="E29" s="50">
        <v>19.670000000000002</v>
      </c>
      <c r="F29" s="50">
        <v>1.02</v>
      </c>
      <c r="G29" s="44">
        <v>16</v>
      </c>
      <c r="H29" s="44">
        <v>41</v>
      </c>
      <c r="I29" s="56">
        <v>4</v>
      </c>
      <c r="J29" s="44">
        <v>7</v>
      </c>
      <c r="K29" s="44">
        <v>16</v>
      </c>
      <c r="L29" s="50">
        <v>22.05</v>
      </c>
      <c r="M29" s="50">
        <v>53.14</v>
      </c>
      <c r="N29" s="50">
        <v>22.81</v>
      </c>
      <c r="O29" s="50">
        <v>1.81</v>
      </c>
      <c r="P29" s="50">
        <v>0.19</v>
      </c>
      <c r="Q29" s="50">
        <v>20.04</v>
      </c>
      <c r="R29" s="57"/>
      <c r="S29" s="57"/>
    </row>
    <row r="30" spans="1:19" ht="14.1" customHeight="1" x14ac:dyDescent="0.3">
      <c r="A30" s="49" t="s">
        <v>297</v>
      </c>
      <c r="B30" s="44">
        <v>9</v>
      </c>
      <c r="C30" s="44">
        <v>14</v>
      </c>
      <c r="D30" s="50">
        <v>0.64</v>
      </c>
      <c r="E30" s="50">
        <v>0.26</v>
      </c>
      <c r="F30" s="50">
        <v>0.86</v>
      </c>
      <c r="G30" s="44">
        <v>39</v>
      </c>
      <c r="H30" s="44">
        <v>41</v>
      </c>
      <c r="I30" s="56">
        <v>2</v>
      </c>
      <c r="J30" s="44">
        <v>8</v>
      </c>
      <c r="K30" s="44">
        <v>10</v>
      </c>
      <c r="L30" s="50">
        <v>7.14</v>
      </c>
      <c r="M30" s="50">
        <v>42.86</v>
      </c>
      <c r="N30" s="50">
        <v>42.86</v>
      </c>
      <c r="O30" s="50">
        <v>7.14</v>
      </c>
      <c r="P30" s="44">
        <v>0</v>
      </c>
      <c r="Q30" s="50">
        <v>0.22</v>
      </c>
      <c r="R30" s="57"/>
      <c r="S30" s="57"/>
    </row>
    <row r="31" spans="1:19" ht="14.1" customHeight="1" x14ac:dyDescent="0.3">
      <c r="A31" s="49" t="s">
        <v>298</v>
      </c>
      <c r="B31" s="50">
        <v>259.7</v>
      </c>
      <c r="C31" s="44">
        <v>319</v>
      </c>
      <c r="D31" s="50">
        <v>0.81</v>
      </c>
      <c r="E31" s="50">
        <v>5.96</v>
      </c>
      <c r="F31" s="50">
        <v>1.0900000000000001</v>
      </c>
      <c r="G31" s="44">
        <v>3</v>
      </c>
      <c r="H31" s="44">
        <v>41</v>
      </c>
      <c r="I31" s="56">
        <v>4</v>
      </c>
      <c r="J31" s="44">
        <v>1</v>
      </c>
      <c r="K31" s="44">
        <v>16</v>
      </c>
      <c r="L31" s="50">
        <v>31.97</v>
      </c>
      <c r="M31" s="50">
        <v>52.35</v>
      </c>
      <c r="N31" s="50">
        <v>14.73</v>
      </c>
      <c r="O31" s="50">
        <v>0.94</v>
      </c>
      <c r="P31" s="44">
        <v>0</v>
      </c>
      <c r="Q31" s="50">
        <v>6.48</v>
      </c>
      <c r="R31" s="57"/>
      <c r="S31" s="57"/>
    </row>
    <row r="32" spans="1:19" ht="14.1" customHeight="1" x14ac:dyDescent="0.3">
      <c r="A32" s="49" t="s">
        <v>312</v>
      </c>
      <c r="B32" s="50">
        <v>42.8</v>
      </c>
      <c r="C32" s="44">
        <v>65</v>
      </c>
      <c r="D32" s="50">
        <v>0.66</v>
      </c>
      <c r="E32" s="50">
        <v>1.22</v>
      </c>
      <c r="F32" s="50">
        <v>0.88</v>
      </c>
      <c r="G32" s="44">
        <v>38</v>
      </c>
      <c r="H32" s="44">
        <v>41</v>
      </c>
      <c r="I32" s="56">
        <v>3</v>
      </c>
      <c r="J32" s="44">
        <v>15</v>
      </c>
      <c r="K32" s="44">
        <v>15</v>
      </c>
      <c r="L32" s="50">
        <v>12.31</v>
      </c>
      <c r="M32" s="50">
        <v>35.380000000000003</v>
      </c>
      <c r="N32" s="50">
        <v>49.23</v>
      </c>
      <c r="O32" s="50">
        <v>3.08</v>
      </c>
      <c r="P32" s="44">
        <v>0</v>
      </c>
      <c r="Q32" s="50">
        <v>1.07</v>
      </c>
      <c r="R32" s="57"/>
      <c r="S32" s="57"/>
    </row>
    <row r="33" spans="1:19" ht="14.1" customHeight="1" x14ac:dyDescent="0.3">
      <c r="A33" s="49" t="s">
        <v>316</v>
      </c>
      <c r="B33" s="50">
        <v>165</v>
      </c>
      <c r="C33" s="44">
        <v>225</v>
      </c>
      <c r="D33" s="50">
        <v>0.73</v>
      </c>
      <c r="E33" s="50">
        <v>4.21</v>
      </c>
      <c r="F33" s="50">
        <v>0.98</v>
      </c>
      <c r="G33" s="44">
        <v>22</v>
      </c>
      <c r="H33" s="44">
        <v>41</v>
      </c>
      <c r="I33" s="56">
        <v>4</v>
      </c>
      <c r="J33" s="44">
        <v>12</v>
      </c>
      <c r="K33" s="44">
        <v>16</v>
      </c>
      <c r="L33" s="50">
        <v>18.670000000000002</v>
      </c>
      <c r="M33" s="50">
        <v>49.33</v>
      </c>
      <c r="N33" s="50">
        <v>29.33</v>
      </c>
      <c r="O33" s="50">
        <v>2.67</v>
      </c>
      <c r="P33" s="44">
        <v>0</v>
      </c>
      <c r="Q33" s="50">
        <v>4.12</v>
      </c>
      <c r="R33" s="57"/>
      <c r="S33" s="57"/>
    </row>
    <row r="34" spans="1:19" ht="14.1" customHeight="1" x14ac:dyDescent="0.3">
      <c r="A34" s="49" t="s">
        <v>321</v>
      </c>
      <c r="B34" s="50">
        <v>31.2</v>
      </c>
      <c r="C34" s="44">
        <v>40</v>
      </c>
      <c r="D34" s="50">
        <v>0.78</v>
      </c>
      <c r="E34" s="50">
        <v>0.75</v>
      </c>
      <c r="F34" s="50">
        <v>1.04</v>
      </c>
      <c r="G34" s="44">
        <v>7</v>
      </c>
      <c r="H34" s="44">
        <v>41</v>
      </c>
      <c r="I34" s="56">
        <v>3</v>
      </c>
      <c r="J34" s="44">
        <v>4</v>
      </c>
      <c r="K34" s="44">
        <v>15</v>
      </c>
      <c r="L34" s="44">
        <v>20</v>
      </c>
      <c r="M34" s="50">
        <v>62.5</v>
      </c>
      <c r="N34" s="44">
        <v>15</v>
      </c>
      <c r="O34" s="50">
        <v>2.5</v>
      </c>
      <c r="P34" s="44">
        <v>0</v>
      </c>
      <c r="Q34" s="50">
        <v>0.78</v>
      </c>
      <c r="R34" s="57"/>
      <c r="S34" s="57"/>
    </row>
    <row r="35" spans="1:19" ht="14.1" customHeight="1" x14ac:dyDescent="0.3">
      <c r="A35" s="49" t="s">
        <v>323</v>
      </c>
      <c r="B35" s="50">
        <v>25.2</v>
      </c>
      <c r="C35" s="44">
        <v>35</v>
      </c>
      <c r="D35" s="50">
        <v>0.72</v>
      </c>
      <c r="E35" s="50">
        <v>0.65</v>
      </c>
      <c r="F35" s="50">
        <v>0.96</v>
      </c>
      <c r="G35" s="44">
        <v>27</v>
      </c>
      <c r="H35" s="44">
        <v>41</v>
      </c>
      <c r="I35" s="56">
        <v>3</v>
      </c>
      <c r="J35" s="44">
        <v>9</v>
      </c>
      <c r="K35" s="44">
        <v>15</v>
      </c>
      <c r="L35" s="50">
        <v>14.29</v>
      </c>
      <c r="M35" s="50">
        <v>54.29</v>
      </c>
      <c r="N35" s="50">
        <v>28.57</v>
      </c>
      <c r="O35" s="44">
        <v>0</v>
      </c>
      <c r="P35" s="50">
        <v>2.86</v>
      </c>
      <c r="Q35" s="50">
        <v>0.63</v>
      </c>
      <c r="R35" s="57"/>
      <c r="S35" s="57"/>
    </row>
    <row r="36" spans="1:19" ht="14.1" customHeight="1" x14ac:dyDescent="0.3">
      <c r="A36" s="49" t="s">
        <v>325</v>
      </c>
      <c r="B36" s="50">
        <v>22.1</v>
      </c>
      <c r="C36" s="44">
        <v>30</v>
      </c>
      <c r="D36" s="50">
        <v>0.74</v>
      </c>
      <c r="E36" s="50">
        <v>0.56000000000000005</v>
      </c>
      <c r="F36" s="50">
        <v>0.98</v>
      </c>
      <c r="G36" s="44">
        <v>22</v>
      </c>
      <c r="H36" s="44">
        <v>41</v>
      </c>
      <c r="I36" s="56">
        <v>2</v>
      </c>
      <c r="J36" s="44">
        <v>4</v>
      </c>
      <c r="K36" s="44">
        <v>10</v>
      </c>
      <c r="L36" s="50">
        <v>23.33</v>
      </c>
      <c r="M36" s="50">
        <v>46.67</v>
      </c>
      <c r="N36" s="50">
        <v>23.33</v>
      </c>
      <c r="O36" s="50">
        <v>6.67</v>
      </c>
      <c r="P36" s="44">
        <v>0</v>
      </c>
      <c r="Q36" s="50">
        <v>0.55000000000000004</v>
      </c>
      <c r="R36" s="57"/>
      <c r="S36" s="57"/>
    </row>
    <row r="37" spans="1:19" ht="14.1" customHeight="1" x14ac:dyDescent="0.3">
      <c r="A37" s="49" t="s">
        <v>327</v>
      </c>
      <c r="B37" s="50">
        <v>18.899999999999999</v>
      </c>
      <c r="C37" s="44">
        <v>26</v>
      </c>
      <c r="D37" s="50">
        <v>0.73</v>
      </c>
      <c r="E37" s="50">
        <v>0.49</v>
      </c>
      <c r="F37" s="50">
        <v>0.97</v>
      </c>
      <c r="G37" s="44">
        <v>24</v>
      </c>
      <c r="H37" s="44">
        <v>41</v>
      </c>
      <c r="I37" s="56">
        <v>2</v>
      </c>
      <c r="J37" s="44">
        <v>5</v>
      </c>
      <c r="K37" s="44">
        <v>10</v>
      </c>
      <c r="L37" s="50">
        <v>26.92</v>
      </c>
      <c r="M37" s="50">
        <v>38.46</v>
      </c>
      <c r="N37" s="50">
        <v>26.92</v>
      </c>
      <c r="O37" s="50">
        <v>7.69</v>
      </c>
      <c r="P37" s="44">
        <v>0</v>
      </c>
      <c r="Q37" s="50">
        <v>0.47</v>
      </c>
      <c r="R37" s="57"/>
      <c r="S37" s="57"/>
    </row>
    <row r="38" spans="1:19" ht="14.1" customHeight="1" x14ac:dyDescent="0.3">
      <c r="A38" s="49" t="s">
        <v>330</v>
      </c>
      <c r="B38" s="50">
        <v>88.8</v>
      </c>
      <c r="C38" s="44">
        <v>133</v>
      </c>
      <c r="D38" s="50">
        <v>0.67</v>
      </c>
      <c r="E38" s="50">
        <v>2.4900000000000002</v>
      </c>
      <c r="F38" s="50">
        <v>0.89</v>
      </c>
      <c r="G38" s="44">
        <v>34</v>
      </c>
      <c r="H38" s="44">
        <v>41</v>
      </c>
      <c r="I38" s="56">
        <v>4</v>
      </c>
      <c r="J38" s="44">
        <v>16</v>
      </c>
      <c r="K38" s="44">
        <v>16</v>
      </c>
      <c r="L38" s="50">
        <v>10.53</v>
      </c>
      <c r="M38" s="50">
        <v>48.12</v>
      </c>
      <c r="N38" s="50">
        <v>33.08</v>
      </c>
      <c r="O38" s="50">
        <v>6.02</v>
      </c>
      <c r="P38" s="50">
        <v>2.2599999999999998</v>
      </c>
      <c r="Q38" s="50">
        <v>2.2200000000000002</v>
      </c>
      <c r="R38" s="57"/>
      <c r="S38" s="57"/>
    </row>
    <row r="39" spans="1:19" ht="14.1" customHeight="1" x14ac:dyDescent="0.3">
      <c r="A39" s="49" t="s">
        <v>333</v>
      </c>
      <c r="B39" s="50">
        <v>389.7</v>
      </c>
      <c r="C39" s="44">
        <v>500</v>
      </c>
      <c r="D39" s="50">
        <v>0.78</v>
      </c>
      <c r="E39" s="50">
        <v>9.35</v>
      </c>
      <c r="F39" s="50">
        <v>1.04</v>
      </c>
      <c r="G39" s="44">
        <v>7</v>
      </c>
      <c r="H39" s="44">
        <v>41</v>
      </c>
      <c r="I39" s="56">
        <v>4</v>
      </c>
      <c r="J39" s="44">
        <v>3</v>
      </c>
      <c r="K39" s="44">
        <v>16</v>
      </c>
      <c r="L39" s="50">
        <v>25.8</v>
      </c>
      <c r="M39" s="50">
        <v>53.2</v>
      </c>
      <c r="N39" s="50">
        <v>18.2</v>
      </c>
      <c r="O39" s="50">
        <v>2.4</v>
      </c>
      <c r="P39" s="50">
        <v>0.4</v>
      </c>
      <c r="Q39" s="50">
        <v>9.73</v>
      </c>
      <c r="R39" s="57"/>
      <c r="S39" s="57"/>
    </row>
    <row r="40" spans="1:19" ht="14.1" customHeight="1" x14ac:dyDescent="0.3">
      <c r="A40" s="49" t="s">
        <v>348</v>
      </c>
      <c r="B40" s="50">
        <v>26.4</v>
      </c>
      <c r="C40" s="44">
        <v>34</v>
      </c>
      <c r="D40" s="50">
        <v>0.78</v>
      </c>
      <c r="E40" s="50">
        <v>0.64</v>
      </c>
      <c r="F40" s="50">
        <v>1.04</v>
      </c>
      <c r="G40" s="44">
        <v>7</v>
      </c>
      <c r="H40" s="44">
        <v>41</v>
      </c>
      <c r="I40" s="56">
        <v>3</v>
      </c>
      <c r="J40" s="44">
        <v>4</v>
      </c>
      <c r="K40" s="44">
        <v>15</v>
      </c>
      <c r="L40" s="50">
        <v>17.649999999999999</v>
      </c>
      <c r="M40" s="50">
        <v>67.650000000000006</v>
      </c>
      <c r="N40" s="50">
        <v>11.76</v>
      </c>
      <c r="O40" s="44">
        <v>0</v>
      </c>
      <c r="P40" s="50">
        <v>2.94</v>
      </c>
      <c r="Q40" s="50">
        <v>0.66</v>
      </c>
      <c r="R40" s="57"/>
      <c r="S40" s="57"/>
    </row>
    <row r="41" spans="1:19" ht="14.1" customHeight="1" x14ac:dyDescent="0.3">
      <c r="A41" s="49" t="s">
        <v>351</v>
      </c>
      <c r="B41" s="50">
        <v>102.3</v>
      </c>
      <c r="C41" s="44">
        <v>130</v>
      </c>
      <c r="D41" s="50">
        <v>0.79</v>
      </c>
      <c r="E41" s="50">
        <v>2.4300000000000002</v>
      </c>
      <c r="F41" s="50">
        <v>1.05</v>
      </c>
      <c r="G41" s="44">
        <v>6</v>
      </c>
      <c r="H41" s="44">
        <v>41</v>
      </c>
      <c r="I41" s="56">
        <v>4</v>
      </c>
      <c r="J41" s="44">
        <v>2</v>
      </c>
      <c r="K41" s="44">
        <v>16</v>
      </c>
      <c r="L41" s="50">
        <v>29.23</v>
      </c>
      <c r="M41" s="44">
        <v>50</v>
      </c>
      <c r="N41" s="50">
        <v>17.690000000000001</v>
      </c>
      <c r="O41" s="50">
        <v>3.08</v>
      </c>
      <c r="P41" s="44">
        <v>0</v>
      </c>
      <c r="Q41" s="50">
        <v>2.5499999999999998</v>
      </c>
      <c r="R41" s="57"/>
      <c r="S41" s="57"/>
    </row>
    <row r="42" spans="1:19" ht="14.1" customHeight="1" x14ac:dyDescent="0.3">
      <c r="A42" s="49" t="s">
        <v>356</v>
      </c>
      <c r="B42" s="50">
        <v>38.9</v>
      </c>
      <c r="C42" s="44">
        <v>47</v>
      </c>
      <c r="D42" s="50">
        <v>0.83</v>
      </c>
      <c r="E42" s="50">
        <v>0.88</v>
      </c>
      <c r="F42" s="50">
        <v>1.1000000000000001</v>
      </c>
      <c r="G42" s="44">
        <v>1</v>
      </c>
      <c r="H42" s="44">
        <v>41</v>
      </c>
      <c r="I42" s="56">
        <v>3</v>
      </c>
      <c r="J42" s="44">
        <v>1</v>
      </c>
      <c r="K42" s="44">
        <v>15</v>
      </c>
      <c r="L42" s="50">
        <v>36.17</v>
      </c>
      <c r="M42" s="50">
        <v>48.94</v>
      </c>
      <c r="N42" s="50">
        <v>14.89</v>
      </c>
      <c r="O42" s="44">
        <v>0</v>
      </c>
      <c r="P42" s="44">
        <v>0</v>
      </c>
      <c r="Q42" s="50">
        <v>0.97</v>
      </c>
      <c r="R42" s="57"/>
      <c r="S42" s="57"/>
    </row>
    <row r="43" spans="1:19" ht="14.1" customHeight="1" x14ac:dyDescent="0.3">
      <c r="A43" s="49" t="s">
        <v>359</v>
      </c>
      <c r="B43" s="50">
        <v>44</v>
      </c>
      <c r="C43" s="44">
        <v>65</v>
      </c>
      <c r="D43" s="50">
        <v>0.68</v>
      </c>
      <c r="E43" s="50">
        <v>1.22</v>
      </c>
      <c r="F43" s="50">
        <v>0.9</v>
      </c>
      <c r="G43" s="44">
        <v>32</v>
      </c>
      <c r="H43" s="44">
        <v>41</v>
      </c>
      <c r="I43" s="56">
        <v>3</v>
      </c>
      <c r="J43" s="44">
        <v>11</v>
      </c>
      <c r="K43" s="44">
        <v>15</v>
      </c>
      <c r="L43" s="50">
        <v>12.31</v>
      </c>
      <c r="M43" s="50">
        <v>43.08</v>
      </c>
      <c r="N43" s="44">
        <v>40</v>
      </c>
      <c r="O43" s="50">
        <v>4.62</v>
      </c>
      <c r="P43" s="44">
        <v>0</v>
      </c>
      <c r="Q43" s="50">
        <v>1.1000000000000001</v>
      </c>
      <c r="R43" s="57"/>
      <c r="S43" s="57"/>
    </row>
    <row r="44" spans="1:19" ht="14.1" customHeight="1" x14ac:dyDescent="0.3">
      <c r="A44" s="49" t="s">
        <v>362</v>
      </c>
      <c r="B44" s="50">
        <v>9.1</v>
      </c>
      <c r="C44" s="44">
        <v>11</v>
      </c>
      <c r="D44" s="50">
        <v>0.83</v>
      </c>
      <c r="E44" s="50">
        <v>0.21</v>
      </c>
      <c r="F44" s="50">
        <v>1.1000000000000001</v>
      </c>
      <c r="G44" s="44">
        <v>1</v>
      </c>
      <c r="H44" s="44">
        <v>41</v>
      </c>
      <c r="I44" s="56">
        <v>2</v>
      </c>
      <c r="J44" s="44">
        <v>1</v>
      </c>
      <c r="K44" s="44">
        <v>10</v>
      </c>
      <c r="L44" s="50">
        <v>27.27</v>
      </c>
      <c r="M44" s="50">
        <v>63.64</v>
      </c>
      <c r="N44" s="50">
        <v>9.09</v>
      </c>
      <c r="O44" s="44">
        <v>0</v>
      </c>
      <c r="P44" s="44">
        <v>0</v>
      </c>
      <c r="Q44" s="50">
        <v>0.23</v>
      </c>
      <c r="R44" s="57"/>
      <c r="S44" s="57"/>
    </row>
    <row r="45" spans="1:19" ht="14.1" customHeight="1" x14ac:dyDescent="0.3">
      <c r="A45" s="49" t="s">
        <v>365</v>
      </c>
      <c r="B45" s="50">
        <v>11.6</v>
      </c>
      <c r="C45" s="44">
        <v>15</v>
      </c>
      <c r="D45" s="50">
        <v>0.77</v>
      </c>
      <c r="E45" s="50">
        <v>0.28000000000000003</v>
      </c>
      <c r="F45" s="50">
        <v>1.03</v>
      </c>
      <c r="G45" s="44">
        <v>11</v>
      </c>
      <c r="H45" s="44">
        <v>41</v>
      </c>
      <c r="I45" s="56">
        <v>2</v>
      </c>
      <c r="J45" s="44">
        <v>2</v>
      </c>
      <c r="K45" s="44">
        <v>10</v>
      </c>
      <c r="L45" s="50">
        <v>6.67</v>
      </c>
      <c r="M45" s="44">
        <v>80</v>
      </c>
      <c r="N45" s="50">
        <v>13.33</v>
      </c>
      <c r="O45" s="44">
        <v>0</v>
      </c>
      <c r="P45" s="44">
        <v>0</v>
      </c>
      <c r="Q45" s="50">
        <v>0.28999999999999998</v>
      </c>
      <c r="R45" s="57"/>
      <c r="S45" s="57"/>
    </row>
    <row r="46" spans="1:19" ht="14.1" customHeight="1" x14ac:dyDescent="0.3">
      <c r="A46" s="49" t="s">
        <v>370</v>
      </c>
      <c r="B46" s="50">
        <v>307.89999999999998</v>
      </c>
      <c r="C46" s="44">
        <v>406</v>
      </c>
      <c r="D46" s="50">
        <v>0.76</v>
      </c>
      <c r="E46" s="50">
        <v>7.59</v>
      </c>
      <c r="F46" s="50">
        <v>1.01</v>
      </c>
      <c r="G46" s="44">
        <v>17</v>
      </c>
      <c r="H46" s="44">
        <v>41</v>
      </c>
      <c r="I46" s="56">
        <v>4</v>
      </c>
      <c r="J46" s="44">
        <v>8</v>
      </c>
      <c r="K46" s="44">
        <v>16</v>
      </c>
      <c r="L46" s="50">
        <v>20.94</v>
      </c>
      <c r="M46" s="50">
        <v>55.91</v>
      </c>
      <c r="N46" s="50">
        <v>19.46</v>
      </c>
      <c r="O46" s="50">
        <v>3.45</v>
      </c>
      <c r="P46" s="50">
        <v>0.25</v>
      </c>
      <c r="Q46" s="50">
        <v>7.69</v>
      </c>
      <c r="R46" s="57"/>
      <c r="S46" s="57"/>
    </row>
    <row r="47" spans="1:19" ht="14.1" customHeight="1" x14ac:dyDescent="0.3">
      <c r="A47" s="49" t="s">
        <v>374</v>
      </c>
      <c r="B47" s="50">
        <v>28.9</v>
      </c>
      <c r="C47" s="44">
        <v>37</v>
      </c>
      <c r="D47" s="50">
        <v>0.78</v>
      </c>
      <c r="E47" s="50">
        <v>0.69</v>
      </c>
      <c r="F47" s="50">
        <v>1.04</v>
      </c>
      <c r="G47" s="44">
        <v>7</v>
      </c>
      <c r="H47" s="44">
        <v>41</v>
      </c>
      <c r="I47" s="56">
        <v>3</v>
      </c>
      <c r="J47" s="44">
        <v>4</v>
      </c>
      <c r="K47" s="44">
        <v>15</v>
      </c>
      <c r="L47" s="50">
        <v>27.03</v>
      </c>
      <c r="M47" s="50">
        <v>48.65</v>
      </c>
      <c r="N47" s="50">
        <v>24.32</v>
      </c>
      <c r="O47" s="44">
        <v>0</v>
      </c>
      <c r="P47" s="44">
        <v>0</v>
      </c>
      <c r="Q47" s="50">
        <v>0.72</v>
      </c>
      <c r="R47" s="57"/>
      <c r="S47" s="57"/>
    </row>
    <row r="48" spans="1:19" ht="14.1" customHeight="1" x14ac:dyDescent="0.3">
      <c r="A48" s="49" t="s">
        <v>376</v>
      </c>
      <c r="B48" s="50">
        <v>37.5</v>
      </c>
      <c r="C48" s="44">
        <v>46</v>
      </c>
      <c r="D48" s="50">
        <v>0.82</v>
      </c>
      <c r="E48" s="50">
        <v>0.86</v>
      </c>
      <c r="F48" s="50">
        <v>1.0900000000000001</v>
      </c>
      <c r="G48" s="44">
        <v>3</v>
      </c>
      <c r="H48" s="44">
        <v>41</v>
      </c>
      <c r="I48" s="56">
        <v>3</v>
      </c>
      <c r="J48" s="44">
        <v>2</v>
      </c>
      <c r="K48" s="44">
        <v>15</v>
      </c>
      <c r="L48" s="50">
        <v>30.43</v>
      </c>
      <c r="M48" s="50">
        <v>54.35</v>
      </c>
      <c r="N48" s="50">
        <v>15.22</v>
      </c>
      <c r="O48" s="44">
        <v>0</v>
      </c>
      <c r="P48" s="44">
        <v>0</v>
      </c>
      <c r="Q48" s="50">
        <v>0.94</v>
      </c>
      <c r="R48" s="57"/>
      <c r="S48" s="57"/>
    </row>
    <row r="49" spans="1:19" ht="14.1" customHeight="1" x14ac:dyDescent="0.3">
      <c r="A49" s="49" t="s">
        <v>380</v>
      </c>
      <c r="B49" s="50">
        <v>22.3</v>
      </c>
      <c r="C49" s="44">
        <v>29</v>
      </c>
      <c r="D49" s="50">
        <v>0.77</v>
      </c>
      <c r="E49" s="50">
        <v>0.54</v>
      </c>
      <c r="F49" s="50">
        <v>1.03</v>
      </c>
      <c r="G49" s="44">
        <v>11</v>
      </c>
      <c r="H49" s="44">
        <v>41</v>
      </c>
      <c r="I49" s="56">
        <v>2</v>
      </c>
      <c r="J49" s="44">
        <v>2</v>
      </c>
      <c r="K49" s="44">
        <v>10</v>
      </c>
      <c r="L49" s="50">
        <v>37.93</v>
      </c>
      <c r="M49" s="50">
        <v>41.38</v>
      </c>
      <c r="N49" s="50">
        <v>10.34</v>
      </c>
      <c r="O49" s="50">
        <v>3.45</v>
      </c>
      <c r="P49" s="50">
        <v>6.9</v>
      </c>
      <c r="Q49" s="50">
        <v>0.56000000000000005</v>
      </c>
      <c r="R49" s="57"/>
      <c r="S49" s="57"/>
    </row>
    <row r="50" spans="1:19" ht="14.1" customHeight="1" x14ac:dyDescent="0.3">
      <c r="A50" s="49" t="s">
        <v>390</v>
      </c>
      <c r="B50" s="50">
        <v>213.9</v>
      </c>
      <c r="C50" s="44">
        <v>286</v>
      </c>
      <c r="D50" s="50">
        <v>0.75</v>
      </c>
      <c r="E50" s="50">
        <v>5.35</v>
      </c>
      <c r="F50" s="44">
        <v>1</v>
      </c>
      <c r="G50" s="44">
        <v>19</v>
      </c>
      <c r="H50" s="44">
        <v>41</v>
      </c>
      <c r="I50" s="56">
        <v>4</v>
      </c>
      <c r="J50" s="44">
        <v>9</v>
      </c>
      <c r="K50" s="44">
        <v>16</v>
      </c>
      <c r="L50" s="50">
        <v>23.78</v>
      </c>
      <c r="M50" s="50">
        <v>46.15</v>
      </c>
      <c r="N50" s="50">
        <v>27.62</v>
      </c>
      <c r="O50" s="50">
        <v>1.4</v>
      </c>
      <c r="P50" s="50">
        <v>1.05</v>
      </c>
      <c r="Q50" s="50">
        <v>5.34</v>
      </c>
      <c r="R50" s="57"/>
      <c r="S50" s="57"/>
    </row>
    <row r="51" spans="1:19" ht="14.1" customHeight="1" x14ac:dyDescent="0.3"/>
    <row r="52" spans="1:19" ht="14.1" customHeight="1" x14ac:dyDescent="0.3"/>
    <row r="53" spans="1:19" ht="14.1" customHeight="1" x14ac:dyDescent="0.3"/>
    <row r="54" spans="1:19" ht="14.1" customHeight="1" x14ac:dyDescent="0.3"/>
    <row r="55" spans="1:19" ht="14.1" customHeight="1" x14ac:dyDescent="0.3"/>
    <row r="56" spans="1:19" ht="14.1" customHeight="1" x14ac:dyDescent="0.3"/>
    <row r="57" spans="1:19" ht="14.1" customHeight="1" x14ac:dyDescent="0.3"/>
    <row r="58" spans="1:19" ht="14.1" customHeight="1" x14ac:dyDescent="0.3"/>
    <row r="59" spans="1:19" ht="14.1" customHeight="1" x14ac:dyDescent="0.3"/>
    <row r="60" spans="1:19" ht="14.1" customHeight="1" x14ac:dyDescent="0.3"/>
    <row r="61" spans="1:19" ht="14.1" customHeight="1" x14ac:dyDescent="0.3"/>
    <row r="62" spans="1:19" ht="14.1" customHeight="1" x14ac:dyDescent="0.3"/>
    <row r="63" spans="1:19" ht="14.1" customHeight="1" x14ac:dyDescent="0.3"/>
    <row r="64" spans="1:19"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P101"/>
  <sheetViews>
    <sheetView workbookViewId="0">
      <selection sqref="A1:P5"/>
    </sheetView>
  </sheetViews>
  <sheetFormatPr defaultColWidth="8.88671875" defaultRowHeight="13.8" x14ac:dyDescent="0.3"/>
  <cols>
    <col min="1" max="1" width="8.88671875" style="11" customWidth="1"/>
    <col min="2" max="2" width="25" style="11" bestFit="1" customWidth="1"/>
    <col min="3" max="3" width="8.88671875" style="11" customWidth="1"/>
    <col min="4" max="16384" width="8.88671875" style="11"/>
  </cols>
  <sheetData>
    <row r="1" spans="1:16" ht="12.75" customHeight="1" x14ac:dyDescent="0.3">
      <c r="A1" s="162" t="s">
        <v>502</v>
      </c>
      <c r="B1" s="162"/>
      <c r="C1" s="162"/>
      <c r="D1" s="162"/>
      <c r="E1" s="162"/>
      <c r="F1" s="162"/>
      <c r="G1" s="162"/>
      <c r="H1" s="162"/>
      <c r="I1" s="162"/>
      <c r="J1" s="162"/>
      <c r="K1" s="162"/>
      <c r="L1" s="162"/>
      <c r="M1" s="162"/>
      <c r="N1" s="162"/>
      <c r="O1" s="162"/>
      <c r="P1" s="162"/>
    </row>
    <row r="2" spans="1:16" x14ac:dyDescent="0.3">
      <c r="A2" s="162"/>
      <c r="B2" s="162"/>
      <c r="C2" s="162"/>
      <c r="D2" s="162"/>
      <c r="E2" s="162"/>
      <c r="F2" s="162"/>
      <c r="G2" s="162"/>
      <c r="H2" s="162"/>
      <c r="I2" s="162"/>
      <c r="J2" s="162"/>
      <c r="K2" s="162"/>
      <c r="L2" s="162"/>
      <c r="M2" s="162"/>
      <c r="N2" s="162"/>
      <c r="O2" s="162"/>
      <c r="P2" s="162"/>
    </row>
    <row r="3" spans="1:16" x14ac:dyDescent="0.3">
      <c r="A3" s="162"/>
      <c r="B3" s="162"/>
      <c r="C3" s="162"/>
      <c r="D3" s="162"/>
      <c r="E3" s="162"/>
      <c r="F3" s="162"/>
      <c r="G3" s="162"/>
      <c r="H3" s="162"/>
      <c r="I3" s="162"/>
      <c r="J3" s="162"/>
      <c r="K3" s="162"/>
      <c r="L3" s="162"/>
      <c r="M3" s="162"/>
      <c r="N3" s="162"/>
      <c r="O3" s="162"/>
      <c r="P3" s="162"/>
    </row>
    <row r="4" spans="1:16" x14ac:dyDescent="0.3">
      <c r="A4" s="162"/>
      <c r="B4" s="162"/>
      <c r="C4" s="162"/>
      <c r="D4" s="162"/>
      <c r="E4" s="162"/>
      <c r="F4" s="162"/>
      <c r="G4" s="162"/>
      <c r="H4" s="162"/>
      <c r="I4" s="162"/>
      <c r="J4" s="162"/>
      <c r="K4" s="162"/>
      <c r="L4" s="162"/>
      <c r="M4" s="162"/>
      <c r="N4" s="162"/>
      <c r="O4" s="162"/>
      <c r="P4" s="162"/>
    </row>
    <row r="5" spans="1:16" x14ac:dyDescent="0.3">
      <c r="A5" s="162"/>
      <c r="B5" s="162"/>
      <c r="C5" s="162"/>
      <c r="D5" s="162"/>
      <c r="E5" s="162"/>
      <c r="F5" s="162"/>
      <c r="G5" s="162"/>
      <c r="H5" s="162"/>
      <c r="I5" s="162"/>
      <c r="J5" s="162"/>
      <c r="K5" s="162"/>
      <c r="L5" s="162"/>
      <c r="M5" s="162"/>
      <c r="N5" s="162"/>
      <c r="O5" s="162"/>
      <c r="P5" s="162"/>
    </row>
    <row r="6" spans="1:16" ht="41.4" customHeight="1" x14ac:dyDescent="0.3">
      <c r="A6" s="101" t="s">
        <v>482</v>
      </c>
      <c r="B6" s="72" t="s">
        <v>466</v>
      </c>
      <c r="C6" s="71" t="s">
        <v>467</v>
      </c>
      <c r="D6" s="71" t="s">
        <v>468</v>
      </c>
      <c r="E6" s="71" t="s">
        <v>469</v>
      </c>
      <c r="F6" s="71" t="s">
        <v>471</v>
      </c>
      <c r="G6" s="71" t="s">
        <v>472</v>
      </c>
      <c r="H6" s="71" t="s">
        <v>473</v>
      </c>
      <c r="I6" s="71" t="s">
        <v>474</v>
      </c>
      <c r="J6" s="71" t="s">
        <v>475</v>
      </c>
      <c r="K6" s="71" t="s">
        <v>476</v>
      </c>
      <c r="L6" s="71" t="s">
        <v>460</v>
      </c>
      <c r="M6" s="71" t="s">
        <v>461</v>
      </c>
      <c r="N6" s="71" t="s">
        <v>462</v>
      </c>
      <c r="O6" s="71" t="s">
        <v>463</v>
      </c>
      <c r="P6" s="71" t="s">
        <v>464</v>
      </c>
    </row>
    <row r="7" spans="1:16" ht="27.6" x14ac:dyDescent="0.3">
      <c r="A7" s="58" t="s">
        <v>40</v>
      </c>
      <c r="B7" s="59" t="s">
        <v>201</v>
      </c>
      <c r="C7" s="44">
        <v>11</v>
      </c>
      <c r="D7" s="44">
        <v>13</v>
      </c>
      <c r="E7" s="50">
        <v>0.85</v>
      </c>
      <c r="F7" s="50">
        <v>1.1499999999999999</v>
      </c>
      <c r="G7" s="44">
        <v>2</v>
      </c>
      <c r="H7" s="44">
        <v>15</v>
      </c>
      <c r="I7" s="56">
        <v>3</v>
      </c>
      <c r="J7" s="44">
        <v>2</v>
      </c>
      <c r="K7" s="44">
        <v>5</v>
      </c>
      <c r="L7" s="50">
        <v>46.15</v>
      </c>
      <c r="M7" s="50">
        <v>38.46</v>
      </c>
      <c r="N7" s="50">
        <v>15.38</v>
      </c>
      <c r="O7" s="44">
        <v>0</v>
      </c>
      <c r="P7" s="44">
        <v>0</v>
      </c>
    </row>
    <row r="8" spans="1:16" ht="27.6" x14ac:dyDescent="0.3">
      <c r="A8" s="58" t="s">
        <v>42</v>
      </c>
      <c r="B8" s="59" t="s">
        <v>201</v>
      </c>
      <c r="C8" s="50">
        <v>11.1</v>
      </c>
      <c r="D8" s="44">
        <v>13</v>
      </c>
      <c r="E8" s="50">
        <v>0.85</v>
      </c>
      <c r="F8" s="50">
        <v>1.08</v>
      </c>
      <c r="G8" s="44">
        <v>1</v>
      </c>
      <c r="H8" s="44">
        <v>13</v>
      </c>
      <c r="I8" s="56">
        <v>3</v>
      </c>
      <c r="J8" s="44">
        <v>1</v>
      </c>
      <c r="K8" s="44">
        <v>4</v>
      </c>
      <c r="L8" s="50">
        <v>38.46</v>
      </c>
      <c r="M8" s="50">
        <v>53.85</v>
      </c>
      <c r="N8" s="50">
        <v>7.69</v>
      </c>
      <c r="O8" s="44">
        <v>0</v>
      </c>
      <c r="P8" s="44">
        <v>0</v>
      </c>
    </row>
    <row r="9" spans="1:16" ht="27.6" x14ac:dyDescent="0.3">
      <c r="A9" s="58" t="s">
        <v>40</v>
      </c>
      <c r="B9" s="59" t="s">
        <v>206</v>
      </c>
      <c r="C9" s="50">
        <v>9.9</v>
      </c>
      <c r="D9" s="44">
        <v>14</v>
      </c>
      <c r="E9" s="50">
        <v>0.71</v>
      </c>
      <c r="F9" s="50">
        <v>0.96</v>
      </c>
      <c r="G9" s="44">
        <v>12</v>
      </c>
      <c r="H9" s="44">
        <v>15</v>
      </c>
      <c r="I9" s="56">
        <v>3</v>
      </c>
      <c r="J9" s="44">
        <v>3</v>
      </c>
      <c r="K9" s="44">
        <v>5</v>
      </c>
      <c r="L9" s="50">
        <v>28.57</v>
      </c>
      <c r="M9" s="50">
        <v>21.43</v>
      </c>
      <c r="N9" s="44">
        <v>50</v>
      </c>
      <c r="O9" s="44">
        <v>0</v>
      </c>
      <c r="P9" s="44">
        <v>0</v>
      </c>
    </row>
    <row r="10" spans="1:16" ht="27.6" x14ac:dyDescent="0.3">
      <c r="A10" s="58" t="s">
        <v>40</v>
      </c>
      <c r="B10" s="59" t="s">
        <v>214</v>
      </c>
      <c r="C10" s="50">
        <v>14.6</v>
      </c>
      <c r="D10" s="44">
        <v>18</v>
      </c>
      <c r="E10" s="50">
        <v>0.81</v>
      </c>
      <c r="F10" s="50">
        <v>1.1000000000000001</v>
      </c>
      <c r="G10" s="44">
        <v>3</v>
      </c>
      <c r="H10" s="44">
        <v>15</v>
      </c>
      <c r="I10" s="56">
        <v>4</v>
      </c>
      <c r="J10" s="44">
        <v>1</v>
      </c>
      <c r="K10" s="44">
        <v>10</v>
      </c>
      <c r="L10" s="50">
        <v>22.22</v>
      </c>
      <c r="M10" s="50">
        <v>66.67</v>
      </c>
      <c r="N10" s="50">
        <v>11.11</v>
      </c>
      <c r="O10" s="44">
        <v>0</v>
      </c>
      <c r="P10" s="44">
        <v>0</v>
      </c>
    </row>
    <row r="11" spans="1:16" ht="27.6" x14ac:dyDescent="0.3">
      <c r="A11" s="58" t="s">
        <v>42</v>
      </c>
      <c r="B11" s="59" t="s">
        <v>214</v>
      </c>
      <c r="C11" s="50">
        <v>13.5</v>
      </c>
      <c r="D11" s="44">
        <v>17</v>
      </c>
      <c r="E11" s="50">
        <v>0.79</v>
      </c>
      <c r="F11" s="44">
        <v>1</v>
      </c>
      <c r="G11" s="44">
        <v>9</v>
      </c>
      <c r="H11" s="44">
        <v>13</v>
      </c>
      <c r="I11" s="56">
        <v>3</v>
      </c>
      <c r="J11" s="44">
        <v>2</v>
      </c>
      <c r="K11" s="44">
        <v>4</v>
      </c>
      <c r="L11" s="50">
        <v>41.18</v>
      </c>
      <c r="M11" s="50">
        <v>29.41</v>
      </c>
      <c r="N11" s="50">
        <v>29.41</v>
      </c>
      <c r="O11" s="44">
        <v>0</v>
      </c>
      <c r="P11" s="44">
        <v>0</v>
      </c>
    </row>
    <row r="12" spans="1:16" ht="27.6" x14ac:dyDescent="0.3">
      <c r="A12" s="58" t="s">
        <v>44</v>
      </c>
      <c r="B12" s="59" t="s">
        <v>214</v>
      </c>
      <c r="C12" s="50">
        <v>15.8</v>
      </c>
      <c r="D12" s="44">
        <v>20</v>
      </c>
      <c r="E12" s="50">
        <v>0.79</v>
      </c>
      <c r="F12" s="50">
        <v>1.05</v>
      </c>
      <c r="G12" s="44">
        <v>5</v>
      </c>
      <c r="H12" s="44">
        <v>11</v>
      </c>
      <c r="I12" s="56">
        <v>4</v>
      </c>
      <c r="J12" s="44">
        <v>5</v>
      </c>
      <c r="K12" s="44">
        <v>9</v>
      </c>
      <c r="L12" s="44">
        <v>30</v>
      </c>
      <c r="M12" s="50">
        <v>55</v>
      </c>
      <c r="N12" s="44">
        <v>10</v>
      </c>
      <c r="O12" s="44">
        <v>0</v>
      </c>
      <c r="P12" s="44">
        <v>5</v>
      </c>
    </row>
    <row r="13" spans="1:16" ht="27.6" x14ac:dyDescent="0.3">
      <c r="A13" s="58" t="s">
        <v>46</v>
      </c>
      <c r="B13" s="59" t="s">
        <v>214</v>
      </c>
      <c r="C13" s="44">
        <v>13</v>
      </c>
      <c r="D13" s="44">
        <v>14</v>
      </c>
      <c r="E13" s="50">
        <v>0.93</v>
      </c>
      <c r="F13" s="50">
        <v>1.21</v>
      </c>
      <c r="G13" s="44">
        <v>1</v>
      </c>
      <c r="H13" s="44">
        <v>11</v>
      </c>
      <c r="I13" s="56">
        <v>3</v>
      </c>
      <c r="J13" s="44">
        <v>1</v>
      </c>
      <c r="K13" s="44">
        <v>3</v>
      </c>
      <c r="L13" s="50">
        <v>64.290000000000006</v>
      </c>
      <c r="M13" s="50">
        <v>35.71</v>
      </c>
      <c r="N13" s="44">
        <v>0</v>
      </c>
      <c r="O13" s="44">
        <v>0</v>
      </c>
      <c r="P13" s="44">
        <v>0</v>
      </c>
    </row>
    <row r="14" spans="1:16" ht="27.6" x14ac:dyDescent="0.3">
      <c r="A14" s="58" t="s">
        <v>40</v>
      </c>
      <c r="B14" s="59" t="s">
        <v>223</v>
      </c>
      <c r="C14" s="50">
        <v>8.5</v>
      </c>
      <c r="D14" s="44">
        <v>14</v>
      </c>
      <c r="E14" s="50">
        <v>0.61</v>
      </c>
      <c r="F14" s="50">
        <v>0.82</v>
      </c>
      <c r="G14" s="44">
        <v>15</v>
      </c>
      <c r="H14" s="44">
        <v>15</v>
      </c>
      <c r="I14" s="56">
        <v>3</v>
      </c>
      <c r="J14" s="44">
        <v>5</v>
      </c>
      <c r="K14" s="44">
        <v>5</v>
      </c>
      <c r="L14" s="50">
        <v>7.14</v>
      </c>
      <c r="M14" s="50">
        <v>35.71</v>
      </c>
      <c r="N14" s="44">
        <v>50</v>
      </c>
      <c r="O14" s="44">
        <v>0</v>
      </c>
      <c r="P14" s="50">
        <v>7.14</v>
      </c>
    </row>
    <row r="15" spans="1:16" ht="27.6" x14ac:dyDescent="0.3">
      <c r="A15" s="58" t="s">
        <v>42</v>
      </c>
      <c r="B15" s="59" t="s">
        <v>239</v>
      </c>
      <c r="C15" s="50">
        <v>11.3</v>
      </c>
      <c r="D15" s="44">
        <v>15</v>
      </c>
      <c r="E15" s="50">
        <v>0.75</v>
      </c>
      <c r="F15" s="50">
        <v>0.95</v>
      </c>
      <c r="G15" s="44">
        <v>12</v>
      </c>
      <c r="H15" s="44">
        <v>13</v>
      </c>
      <c r="I15" s="56">
        <v>3</v>
      </c>
      <c r="J15" s="44">
        <v>3</v>
      </c>
      <c r="K15" s="44">
        <v>4</v>
      </c>
      <c r="L15" s="50">
        <v>26.67</v>
      </c>
      <c r="M15" s="44">
        <v>40</v>
      </c>
      <c r="N15" s="50">
        <v>33.33</v>
      </c>
      <c r="O15" s="44">
        <v>0</v>
      </c>
      <c r="P15" s="44">
        <v>0</v>
      </c>
    </row>
    <row r="16" spans="1:16" ht="27.6" x14ac:dyDescent="0.3">
      <c r="A16" s="58" t="s">
        <v>40</v>
      </c>
      <c r="B16" s="59" t="s">
        <v>497</v>
      </c>
      <c r="C16" s="50">
        <v>16.7</v>
      </c>
      <c r="D16" s="44">
        <v>25</v>
      </c>
      <c r="E16" s="50">
        <v>0.67</v>
      </c>
      <c r="F16" s="50">
        <v>0.91</v>
      </c>
      <c r="G16" s="44">
        <v>13</v>
      </c>
      <c r="H16" s="44">
        <v>15</v>
      </c>
      <c r="I16" s="56">
        <v>4</v>
      </c>
      <c r="J16" s="44">
        <v>10</v>
      </c>
      <c r="K16" s="44">
        <v>10</v>
      </c>
      <c r="L16" s="44">
        <v>12</v>
      </c>
      <c r="M16" s="44">
        <v>44</v>
      </c>
      <c r="N16" s="44">
        <v>36</v>
      </c>
      <c r="O16" s="44">
        <v>8</v>
      </c>
      <c r="P16" s="44">
        <v>0</v>
      </c>
    </row>
    <row r="17" spans="1:16" ht="27.6" x14ac:dyDescent="0.3">
      <c r="A17" s="58" t="s">
        <v>42</v>
      </c>
      <c r="B17" s="59" t="s">
        <v>497</v>
      </c>
      <c r="C17" s="50">
        <v>18.399999999999999</v>
      </c>
      <c r="D17" s="44">
        <v>22</v>
      </c>
      <c r="E17" s="50">
        <v>0.84</v>
      </c>
      <c r="F17" s="50">
        <v>1.05</v>
      </c>
      <c r="G17" s="44">
        <v>4</v>
      </c>
      <c r="H17" s="44">
        <v>13</v>
      </c>
      <c r="I17" s="56">
        <v>4</v>
      </c>
      <c r="J17" s="44">
        <v>3</v>
      </c>
      <c r="K17" s="44">
        <v>9</v>
      </c>
      <c r="L17" s="50">
        <v>31.82</v>
      </c>
      <c r="M17" s="50">
        <v>59.09</v>
      </c>
      <c r="N17" s="50">
        <v>9.09</v>
      </c>
      <c r="O17" s="44">
        <v>0</v>
      </c>
      <c r="P17" s="44">
        <v>0</v>
      </c>
    </row>
    <row r="18" spans="1:16" ht="27.6" x14ac:dyDescent="0.3">
      <c r="A18" s="58" t="s">
        <v>44</v>
      </c>
      <c r="B18" s="59" t="s">
        <v>497</v>
      </c>
      <c r="C18" s="50">
        <v>14.1</v>
      </c>
      <c r="D18" s="44">
        <v>20</v>
      </c>
      <c r="E18" s="50">
        <v>0.71</v>
      </c>
      <c r="F18" s="50">
        <v>0.94</v>
      </c>
      <c r="G18" s="44">
        <v>7</v>
      </c>
      <c r="H18" s="44">
        <v>11</v>
      </c>
      <c r="I18" s="56">
        <v>4</v>
      </c>
      <c r="J18" s="44">
        <v>7</v>
      </c>
      <c r="K18" s="44">
        <v>9</v>
      </c>
      <c r="L18" s="44">
        <v>20</v>
      </c>
      <c r="M18" s="44">
        <v>40</v>
      </c>
      <c r="N18" s="44">
        <v>35</v>
      </c>
      <c r="O18" s="44">
        <v>5</v>
      </c>
      <c r="P18" s="44">
        <v>0</v>
      </c>
    </row>
    <row r="19" spans="1:16" ht="27.6" x14ac:dyDescent="0.3">
      <c r="A19" s="58" t="s">
        <v>46</v>
      </c>
      <c r="B19" s="59" t="s">
        <v>497</v>
      </c>
      <c r="C19" s="44">
        <v>10</v>
      </c>
      <c r="D19" s="44">
        <v>15</v>
      </c>
      <c r="E19" s="50">
        <v>0.67</v>
      </c>
      <c r="F19" s="50">
        <v>0.87</v>
      </c>
      <c r="G19" s="44">
        <v>10</v>
      </c>
      <c r="H19" s="44">
        <v>11</v>
      </c>
      <c r="I19" s="56">
        <v>4</v>
      </c>
      <c r="J19" s="44">
        <v>8</v>
      </c>
      <c r="K19" s="44">
        <v>8</v>
      </c>
      <c r="L19" s="50">
        <v>13.33</v>
      </c>
      <c r="M19" s="50">
        <v>33.33</v>
      </c>
      <c r="N19" s="50">
        <v>53.33</v>
      </c>
      <c r="O19" s="44">
        <v>0</v>
      </c>
      <c r="P19" s="44">
        <v>0</v>
      </c>
    </row>
    <row r="20" spans="1:16" ht="27.6" x14ac:dyDescent="0.3">
      <c r="A20" s="58" t="s">
        <v>40</v>
      </c>
      <c r="B20" s="59" t="s">
        <v>247</v>
      </c>
      <c r="C20" s="50">
        <v>11.8</v>
      </c>
      <c r="D20" s="44">
        <v>15</v>
      </c>
      <c r="E20" s="50">
        <v>0.79</v>
      </c>
      <c r="F20" s="50">
        <v>1.07</v>
      </c>
      <c r="G20" s="44">
        <v>4</v>
      </c>
      <c r="H20" s="44">
        <v>15</v>
      </c>
      <c r="I20" s="56">
        <v>4</v>
      </c>
      <c r="J20" s="44">
        <v>2</v>
      </c>
      <c r="K20" s="44">
        <v>10</v>
      </c>
      <c r="L20" s="50">
        <v>33.33</v>
      </c>
      <c r="M20" s="44">
        <v>40</v>
      </c>
      <c r="N20" s="50">
        <v>26.67</v>
      </c>
      <c r="O20" s="44">
        <v>0</v>
      </c>
      <c r="P20" s="44">
        <v>0</v>
      </c>
    </row>
    <row r="21" spans="1:16" ht="27.6" x14ac:dyDescent="0.3">
      <c r="A21" s="58" t="s">
        <v>42</v>
      </c>
      <c r="B21" s="59" t="s">
        <v>247</v>
      </c>
      <c r="C21" s="50">
        <v>7.7</v>
      </c>
      <c r="D21" s="44">
        <v>11</v>
      </c>
      <c r="E21" s="50">
        <v>0.7</v>
      </c>
      <c r="F21" s="50">
        <v>0.88</v>
      </c>
      <c r="G21" s="44">
        <v>13</v>
      </c>
      <c r="H21" s="44">
        <v>13</v>
      </c>
      <c r="I21" s="56">
        <v>3</v>
      </c>
      <c r="J21" s="44">
        <v>4</v>
      </c>
      <c r="K21" s="44">
        <v>4</v>
      </c>
      <c r="L21" s="50">
        <v>36.36</v>
      </c>
      <c r="M21" s="50">
        <v>36.36</v>
      </c>
      <c r="N21" s="50">
        <v>9.09</v>
      </c>
      <c r="O21" s="44">
        <v>0</v>
      </c>
      <c r="P21" s="50">
        <v>18.18</v>
      </c>
    </row>
    <row r="22" spans="1:16" ht="27.6" x14ac:dyDescent="0.3">
      <c r="A22" s="58" t="s">
        <v>44</v>
      </c>
      <c r="B22" s="59" t="s">
        <v>247</v>
      </c>
      <c r="C22" s="50">
        <v>7.5</v>
      </c>
      <c r="D22" s="44">
        <v>11</v>
      </c>
      <c r="E22" s="50">
        <v>0.68</v>
      </c>
      <c r="F22" s="50">
        <v>0.9</v>
      </c>
      <c r="G22" s="44">
        <v>10</v>
      </c>
      <c r="H22" s="44">
        <v>11</v>
      </c>
      <c r="I22" s="56">
        <v>3</v>
      </c>
      <c r="J22" s="44">
        <v>2</v>
      </c>
      <c r="K22" s="44">
        <v>2</v>
      </c>
      <c r="L22" s="50">
        <v>9.09</v>
      </c>
      <c r="M22" s="50">
        <v>45.45</v>
      </c>
      <c r="N22" s="50">
        <v>45.45</v>
      </c>
      <c r="O22" s="44">
        <v>0</v>
      </c>
      <c r="P22" s="44">
        <v>0</v>
      </c>
    </row>
    <row r="23" spans="1:16" ht="27.6" x14ac:dyDescent="0.3">
      <c r="A23" s="58" t="s">
        <v>48</v>
      </c>
      <c r="B23" s="59" t="s">
        <v>247</v>
      </c>
      <c r="C23" s="50">
        <v>13</v>
      </c>
      <c r="D23" s="44">
        <v>15</v>
      </c>
      <c r="E23" s="50">
        <v>0.87</v>
      </c>
      <c r="F23" s="50">
        <v>1.1599999999999999</v>
      </c>
      <c r="G23" s="44">
        <v>2</v>
      </c>
      <c r="H23" s="44">
        <v>10</v>
      </c>
      <c r="I23" s="56">
        <v>4</v>
      </c>
      <c r="J23" s="44">
        <v>1</v>
      </c>
      <c r="K23" s="44">
        <v>7</v>
      </c>
      <c r="L23" s="50">
        <v>53.33</v>
      </c>
      <c r="M23" s="50">
        <v>33.33</v>
      </c>
      <c r="N23" s="50">
        <v>13.33</v>
      </c>
      <c r="O23" s="44">
        <v>0</v>
      </c>
      <c r="P23" s="44">
        <v>0</v>
      </c>
    </row>
    <row r="24" spans="1:16" ht="27.6" x14ac:dyDescent="0.3">
      <c r="A24" s="58" t="s">
        <v>44</v>
      </c>
      <c r="B24" s="59" t="s">
        <v>251</v>
      </c>
      <c r="C24" s="44">
        <v>7</v>
      </c>
      <c r="D24" s="44">
        <v>10</v>
      </c>
      <c r="E24" s="50">
        <v>0.7</v>
      </c>
      <c r="F24" s="50">
        <v>0.93</v>
      </c>
      <c r="G24" s="44">
        <v>9</v>
      </c>
      <c r="H24" s="44">
        <v>11</v>
      </c>
      <c r="I24" s="56">
        <v>3</v>
      </c>
      <c r="J24" s="44">
        <v>1</v>
      </c>
      <c r="K24" s="44">
        <v>2</v>
      </c>
      <c r="L24" s="44">
        <v>10</v>
      </c>
      <c r="M24" s="44">
        <v>50</v>
      </c>
      <c r="N24" s="44">
        <v>40</v>
      </c>
      <c r="O24" s="44">
        <v>0</v>
      </c>
      <c r="P24" s="44">
        <v>0</v>
      </c>
    </row>
    <row r="25" spans="1:16" ht="27.6" x14ac:dyDescent="0.3">
      <c r="A25" s="58" t="s">
        <v>40</v>
      </c>
      <c r="B25" s="59" t="s">
        <v>264</v>
      </c>
      <c r="C25" s="50">
        <v>29.9</v>
      </c>
      <c r="D25" s="44">
        <v>41</v>
      </c>
      <c r="E25" s="50">
        <v>0.73</v>
      </c>
      <c r="F25" s="50">
        <v>0.99</v>
      </c>
      <c r="G25" s="44">
        <v>10</v>
      </c>
      <c r="H25" s="44">
        <v>15</v>
      </c>
      <c r="I25" s="56">
        <v>4</v>
      </c>
      <c r="J25" s="44">
        <v>8</v>
      </c>
      <c r="K25" s="44">
        <v>10</v>
      </c>
      <c r="L25" s="50">
        <v>19.510000000000002</v>
      </c>
      <c r="M25" s="50">
        <v>43.9</v>
      </c>
      <c r="N25" s="50">
        <v>36.590000000000003</v>
      </c>
      <c r="O25" s="44">
        <v>0</v>
      </c>
      <c r="P25" s="44">
        <v>0</v>
      </c>
    </row>
    <row r="26" spans="1:16" ht="27.6" x14ac:dyDescent="0.3">
      <c r="A26" s="58" t="s">
        <v>42</v>
      </c>
      <c r="B26" s="59" t="s">
        <v>264</v>
      </c>
      <c r="C26" s="50">
        <v>30.2</v>
      </c>
      <c r="D26" s="44">
        <v>36</v>
      </c>
      <c r="E26" s="50">
        <v>0.84</v>
      </c>
      <c r="F26" s="50">
        <v>1.06</v>
      </c>
      <c r="G26" s="44">
        <v>3</v>
      </c>
      <c r="H26" s="44">
        <v>13</v>
      </c>
      <c r="I26" s="56">
        <v>4</v>
      </c>
      <c r="J26" s="44">
        <v>2</v>
      </c>
      <c r="K26" s="44">
        <v>9</v>
      </c>
      <c r="L26" s="50">
        <v>36.11</v>
      </c>
      <c r="M26" s="50">
        <v>52.78</v>
      </c>
      <c r="N26" s="50">
        <v>11.11</v>
      </c>
      <c r="O26" s="44">
        <v>0</v>
      </c>
      <c r="P26" s="44">
        <v>0</v>
      </c>
    </row>
    <row r="27" spans="1:16" ht="27.6" x14ac:dyDescent="0.3">
      <c r="A27" s="58" t="s">
        <v>44</v>
      </c>
      <c r="B27" s="59" t="s">
        <v>264</v>
      </c>
      <c r="C27" s="50">
        <v>18.100000000000001</v>
      </c>
      <c r="D27" s="44">
        <v>22</v>
      </c>
      <c r="E27" s="50">
        <v>0.82</v>
      </c>
      <c r="F27" s="50">
        <v>1.0900000000000001</v>
      </c>
      <c r="G27" s="44">
        <v>3</v>
      </c>
      <c r="H27" s="44">
        <v>11</v>
      </c>
      <c r="I27" s="56">
        <v>4</v>
      </c>
      <c r="J27" s="44">
        <v>3</v>
      </c>
      <c r="K27" s="44">
        <v>9</v>
      </c>
      <c r="L27" s="50">
        <v>31.82</v>
      </c>
      <c r="M27" s="50">
        <v>54.55</v>
      </c>
      <c r="N27" s="50">
        <v>13.64</v>
      </c>
      <c r="O27" s="44">
        <v>0</v>
      </c>
      <c r="P27" s="44">
        <v>0</v>
      </c>
    </row>
    <row r="28" spans="1:16" ht="27.6" x14ac:dyDescent="0.3">
      <c r="A28" s="58" t="s">
        <v>46</v>
      </c>
      <c r="B28" s="59" t="s">
        <v>264</v>
      </c>
      <c r="C28" s="50">
        <v>18.7</v>
      </c>
      <c r="D28" s="44">
        <v>23</v>
      </c>
      <c r="E28" s="50">
        <v>0.81</v>
      </c>
      <c r="F28" s="50">
        <v>1.06</v>
      </c>
      <c r="G28" s="44">
        <v>4</v>
      </c>
      <c r="H28" s="44">
        <v>11</v>
      </c>
      <c r="I28" s="56">
        <v>4</v>
      </c>
      <c r="J28" s="44">
        <v>2</v>
      </c>
      <c r="K28" s="44">
        <v>8</v>
      </c>
      <c r="L28" s="50">
        <v>39.130000000000003</v>
      </c>
      <c r="M28" s="50">
        <v>43.48</v>
      </c>
      <c r="N28" s="50">
        <v>13.04</v>
      </c>
      <c r="O28" s="50">
        <v>4.3499999999999996</v>
      </c>
      <c r="P28" s="44">
        <v>0</v>
      </c>
    </row>
    <row r="29" spans="1:16" ht="27.6" x14ac:dyDescent="0.3">
      <c r="A29" s="58" t="s">
        <v>48</v>
      </c>
      <c r="B29" s="59" t="s">
        <v>264</v>
      </c>
      <c r="C29" s="50">
        <v>22</v>
      </c>
      <c r="D29" s="44">
        <v>31</v>
      </c>
      <c r="E29" s="50">
        <v>0.71</v>
      </c>
      <c r="F29" s="50">
        <v>0.95</v>
      </c>
      <c r="G29" s="44">
        <v>8</v>
      </c>
      <c r="H29" s="44">
        <v>10</v>
      </c>
      <c r="I29" s="56">
        <v>4</v>
      </c>
      <c r="J29" s="44">
        <v>7</v>
      </c>
      <c r="K29" s="44">
        <v>7</v>
      </c>
      <c r="L29" s="50">
        <v>12.9</v>
      </c>
      <c r="M29" s="50">
        <v>48.39</v>
      </c>
      <c r="N29" s="50">
        <v>38.71</v>
      </c>
      <c r="O29" s="44">
        <v>0</v>
      </c>
      <c r="P29" s="44">
        <v>0</v>
      </c>
    </row>
    <row r="30" spans="1:16" ht="27.6" x14ac:dyDescent="0.3">
      <c r="A30" s="58" t="s">
        <v>40</v>
      </c>
      <c r="B30" s="59" t="s">
        <v>267</v>
      </c>
      <c r="C30" s="50">
        <v>7.3</v>
      </c>
      <c r="D30" s="44">
        <v>12</v>
      </c>
      <c r="E30" s="50">
        <v>0.61</v>
      </c>
      <c r="F30" s="50">
        <v>0.83</v>
      </c>
      <c r="G30" s="44">
        <v>14</v>
      </c>
      <c r="H30" s="44">
        <v>15</v>
      </c>
      <c r="I30" s="56">
        <v>3</v>
      </c>
      <c r="J30" s="44">
        <v>4</v>
      </c>
      <c r="K30" s="44">
        <v>5</v>
      </c>
      <c r="L30" s="44">
        <v>25</v>
      </c>
      <c r="M30" s="50">
        <v>16.670000000000002</v>
      </c>
      <c r="N30" s="50">
        <v>41.67</v>
      </c>
      <c r="O30" s="50">
        <v>8.33</v>
      </c>
      <c r="P30" s="50">
        <v>8.33</v>
      </c>
    </row>
    <row r="31" spans="1:16" ht="27.6" x14ac:dyDescent="0.3">
      <c r="A31" s="58" t="s">
        <v>40</v>
      </c>
      <c r="B31" s="59" t="s">
        <v>276</v>
      </c>
      <c r="C31" s="50">
        <v>10.7</v>
      </c>
      <c r="D31" s="44">
        <v>12</v>
      </c>
      <c r="E31" s="50">
        <v>0.89</v>
      </c>
      <c r="F31" s="50">
        <v>1.21</v>
      </c>
      <c r="G31" s="44">
        <v>1</v>
      </c>
      <c r="H31" s="44">
        <v>15</v>
      </c>
      <c r="I31" s="56">
        <v>3</v>
      </c>
      <c r="J31" s="44">
        <v>1</v>
      </c>
      <c r="K31" s="44">
        <v>5</v>
      </c>
      <c r="L31" s="50">
        <v>58.33</v>
      </c>
      <c r="M31" s="50">
        <v>33.33</v>
      </c>
      <c r="N31" s="50">
        <v>8.33</v>
      </c>
      <c r="O31" s="44">
        <v>0</v>
      </c>
      <c r="P31" s="44">
        <v>0</v>
      </c>
    </row>
    <row r="32" spans="1:16" ht="27.6" x14ac:dyDescent="0.3">
      <c r="A32" s="58" t="s">
        <v>40</v>
      </c>
      <c r="B32" s="59" t="s">
        <v>288</v>
      </c>
      <c r="C32" s="50">
        <v>133.6</v>
      </c>
      <c r="D32" s="44">
        <v>179</v>
      </c>
      <c r="E32" s="50">
        <v>0.75</v>
      </c>
      <c r="F32" s="50">
        <v>1.01</v>
      </c>
      <c r="G32" s="44">
        <v>8</v>
      </c>
      <c r="H32" s="44">
        <v>15</v>
      </c>
      <c r="I32" s="56">
        <v>4</v>
      </c>
      <c r="J32" s="44">
        <v>6</v>
      </c>
      <c r="K32" s="44">
        <v>10</v>
      </c>
      <c r="L32" s="50">
        <v>20.67</v>
      </c>
      <c r="M32" s="50">
        <v>51.4</v>
      </c>
      <c r="N32" s="50">
        <v>24.58</v>
      </c>
      <c r="O32" s="50">
        <v>2.79</v>
      </c>
      <c r="P32" s="50">
        <v>0.56000000000000005</v>
      </c>
    </row>
    <row r="33" spans="1:16" ht="27.6" x14ac:dyDescent="0.3">
      <c r="A33" s="58" t="s">
        <v>42</v>
      </c>
      <c r="B33" s="59" t="s">
        <v>288</v>
      </c>
      <c r="C33" s="50">
        <v>74</v>
      </c>
      <c r="D33" s="44">
        <v>96</v>
      </c>
      <c r="E33" s="50">
        <v>0.77</v>
      </c>
      <c r="F33" s="50">
        <v>0.97</v>
      </c>
      <c r="G33" s="44">
        <v>10</v>
      </c>
      <c r="H33" s="44">
        <v>13</v>
      </c>
      <c r="I33" s="56">
        <v>4</v>
      </c>
      <c r="J33" s="44">
        <v>8</v>
      </c>
      <c r="K33" s="44">
        <v>9</v>
      </c>
      <c r="L33" s="50">
        <v>22.92</v>
      </c>
      <c r="M33" s="50">
        <v>53.13</v>
      </c>
      <c r="N33" s="50">
        <v>22.92</v>
      </c>
      <c r="O33" s="50">
        <v>1.04</v>
      </c>
      <c r="P33" s="44">
        <v>0</v>
      </c>
    </row>
    <row r="34" spans="1:16" ht="27.6" x14ac:dyDescent="0.3">
      <c r="A34" s="58" t="s">
        <v>44</v>
      </c>
      <c r="B34" s="59" t="s">
        <v>288</v>
      </c>
      <c r="C34" s="50">
        <v>14.1</v>
      </c>
      <c r="D34" s="44">
        <v>20</v>
      </c>
      <c r="E34" s="50">
        <v>0.71</v>
      </c>
      <c r="F34" s="50">
        <v>0.94</v>
      </c>
      <c r="G34" s="44">
        <v>7</v>
      </c>
      <c r="H34" s="44">
        <v>11</v>
      </c>
      <c r="I34" s="56">
        <v>4</v>
      </c>
      <c r="J34" s="44">
        <v>7</v>
      </c>
      <c r="K34" s="44">
        <v>9</v>
      </c>
      <c r="L34" s="44">
        <v>5</v>
      </c>
      <c r="M34" s="44">
        <v>65</v>
      </c>
      <c r="N34" s="44">
        <v>25</v>
      </c>
      <c r="O34" s="44">
        <v>5</v>
      </c>
      <c r="P34" s="44">
        <v>0</v>
      </c>
    </row>
    <row r="35" spans="1:16" ht="27.6" x14ac:dyDescent="0.3">
      <c r="A35" s="58" t="s">
        <v>46</v>
      </c>
      <c r="B35" s="59" t="s">
        <v>288</v>
      </c>
      <c r="C35" s="50">
        <v>54.8</v>
      </c>
      <c r="D35" s="44">
        <v>73</v>
      </c>
      <c r="E35" s="50">
        <v>0.75</v>
      </c>
      <c r="F35" s="50">
        <v>0.98</v>
      </c>
      <c r="G35" s="44">
        <v>7</v>
      </c>
      <c r="H35" s="44">
        <v>11</v>
      </c>
      <c r="I35" s="56">
        <v>4</v>
      </c>
      <c r="J35" s="44">
        <v>5</v>
      </c>
      <c r="K35" s="44">
        <v>8</v>
      </c>
      <c r="L35" s="50">
        <v>16.440000000000001</v>
      </c>
      <c r="M35" s="50">
        <v>57.53</v>
      </c>
      <c r="N35" s="50">
        <v>24.66</v>
      </c>
      <c r="O35" s="50">
        <v>1.37</v>
      </c>
      <c r="P35" s="44">
        <v>0</v>
      </c>
    </row>
    <row r="36" spans="1:16" ht="27.6" x14ac:dyDescent="0.3">
      <c r="A36" s="58" t="s">
        <v>48</v>
      </c>
      <c r="B36" s="59" t="s">
        <v>288</v>
      </c>
      <c r="C36" s="50">
        <v>51.1</v>
      </c>
      <c r="D36" s="44">
        <v>67</v>
      </c>
      <c r="E36" s="50">
        <v>0.76</v>
      </c>
      <c r="F36" s="50">
        <v>1.02</v>
      </c>
      <c r="G36" s="44">
        <v>4</v>
      </c>
      <c r="H36" s="44">
        <v>10</v>
      </c>
      <c r="I36" s="56">
        <v>4</v>
      </c>
      <c r="J36" s="44">
        <v>3</v>
      </c>
      <c r="K36" s="44">
        <v>7</v>
      </c>
      <c r="L36" s="50">
        <v>25.37</v>
      </c>
      <c r="M36" s="50">
        <v>49.25</v>
      </c>
      <c r="N36" s="50">
        <v>22.39</v>
      </c>
      <c r="O36" s="50">
        <v>1.49</v>
      </c>
      <c r="P36" s="50">
        <v>1.49</v>
      </c>
    </row>
    <row r="37" spans="1:16" ht="27.6" x14ac:dyDescent="0.3">
      <c r="A37" s="58" t="s">
        <v>40</v>
      </c>
      <c r="B37" s="59" t="s">
        <v>298</v>
      </c>
      <c r="C37" s="50">
        <v>18.2</v>
      </c>
      <c r="D37" s="44">
        <v>23</v>
      </c>
      <c r="E37" s="50">
        <v>0.79</v>
      </c>
      <c r="F37" s="50">
        <v>1.07</v>
      </c>
      <c r="G37" s="44">
        <v>4</v>
      </c>
      <c r="H37" s="44">
        <v>15</v>
      </c>
      <c r="I37" s="56">
        <v>4</v>
      </c>
      <c r="J37" s="44">
        <v>2</v>
      </c>
      <c r="K37" s="44">
        <v>10</v>
      </c>
      <c r="L37" s="50">
        <v>47.83</v>
      </c>
      <c r="M37" s="50">
        <v>26.09</v>
      </c>
      <c r="N37" s="50">
        <v>17.39</v>
      </c>
      <c r="O37" s="50">
        <v>8.6999999999999993</v>
      </c>
      <c r="P37" s="44">
        <v>0</v>
      </c>
    </row>
    <row r="38" spans="1:16" ht="27.6" x14ac:dyDescent="0.3">
      <c r="A38" s="58" t="s">
        <v>42</v>
      </c>
      <c r="B38" s="59" t="s">
        <v>298</v>
      </c>
      <c r="C38" s="50">
        <v>16.7</v>
      </c>
      <c r="D38" s="44">
        <v>20</v>
      </c>
      <c r="E38" s="50">
        <v>0.84</v>
      </c>
      <c r="F38" s="50">
        <v>1.05</v>
      </c>
      <c r="G38" s="44">
        <v>4</v>
      </c>
      <c r="H38" s="44">
        <v>13</v>
      </c>
      <c r="I38" s="56">
        <v>4</v>
      </c>
      <c r="J38" s="44">
        <v>3</v>
      </c>
      <c r="K38" s="44">
        <v>9</v>
      </c>
      <c r="L38" s="44">
        <v>40</v>
      </c>
      <c r="M38" s="44">
        <v>45</v>
      </c>
      <c r="N38" s="44">
        <v>15</v>
      </c>
      <c r="O38" s="44">
        <v>0</v>
      </c>
      <c r="P38" s="44">
        <v>0</v>
      </c>
    </row>
    <row r="39" spans="1:16" ht="27.6" x14ac:dyDescent="0.3">
      <c r="A39" s="58" t="s">
        <v>44</v>
      </c>
      <c r="B39" s="59" t="s">
        <v>298</v>
      </c>
      <c r="C39" s="50">
        <v>10.1</v>
      </c>
      <c r="D39" s="44">
        <v>12</v>
      </c>
      <c r="E39" s="50">
        <v>0.84</v>
      </c>
      <c r="F39" s="50">
        <v>1.1200000000000001</v>
      </c>
      <c r="G39" s="44">
        <v>1</v>
      </c>
      <c r="H39" s="44">
        <v>11</v>
      </c>
      <c r="I39" s="56">
        <v>4</v>
      </c>
      <c r="J39" s="44">
        <v>1</v>
      </c>
      <c r="K39" s="44">
        <v>9</v>
      </c>
      <c r="L39" s="50">
        <v>33.33</v>
      </c>
      <c r="M39" s="50">
        <v>58.33</v>
      </c>
      <c r="N39" s="50">
        <v>8.33</v>
      </c>
      <c r="O39" s="44">
        <v>0</v>
      </c>
      <c r="P39" s="44">
        <v>0</v>
      </c>
    </row>
    <row r="40" spans="1:16" ht="27.6" x14ac:dyDescent="0.3">
      <c r="A40" s="58" t="s">
        <v>46</v>
      </c>
      <c r="B40" s="59" t="s">
        <v>298</v>
      </c>
      <c r="C40" s="50">
        <v>11.5</v>
      </c>
      <c r="D40" s="44">
        <v>14</v>
      </c>
      <c r="E40" s="50">
        <v>0.82</v>
      </c>
      <c r="F40" s="50">
        <v>1.07</v>
      </c>
      <c r="G40" s="44">
        <v>3</v>
      </c>
      <c r="H40" s="44">
        <v>11</v>
      </c>
      <c r="I40" s="56">
        <v>3</v>
      </c>
      <c r="J40" s="44">
        <v>2</v>
      </c>
      <c r="K40" s="44">
        <v>3</v>
      </c>
      <c r="L40" s="50">
        <v>42.86</v>
      </c>
      <c r="M40" s="50">
        <v>42.86</v>
      </c>
      <c r="N40" s="50">
        <v>7.14</v>
      </c>
      <c r="O40" s="50">
        <v>7.14</v>
      </c>
      <c r="P40" s="44">
        <v>0</v>
      </c>
    </row>
    <row r="41" spans="1:16" ht="27.6" x14ac:dyDescent="0.3">
      <c r="A41" s="58" t="s">
        <v>48</v>
      </c>
      <c r="B41" s="59" t="s">
        <v>298</v>
      </c>
      <c r="C41" s="50">
        <v>11.9</v>
      </c>
      <c r="D41" s="44">
        <v>14</v>
      </c>
      <c r="E41" s="50">
        <v>0.85</v>
      </c>
      <c r="F41" s="50">
        <v>1.1399999999999999</v>
      </c>
      <c r="G41" s="44">
        <v>3</v>
      </c>
      <c r="H41" s="44">
        <v>10</v>
      </c>
      <c r="I41" s="56">
        <v>4</v>
      </c>
      <c r="J41" s="44">
        <v>2</v>
      </c>
      <c r="K41" s="44">
        <v>7</v>
      </c>
      <c r="L41" s="50">
        <v>35.71</v>
      </c>
      <c r="M41" s="50">
        <v>57.14</v>
      </c>
      <c r="N41" s="50">
        <v>7.14</v>
      </c>
      <c r="O41" s="44">
        <v>0</v>
      </c>
      <c r="P41" s="44">
        <v>0</v>
      </c>
    </row>
    <row r="42" spans="1:16" ht="27.6" x14ac:dyDescent="0.3">
      <c r="A42" s="58" t="s">
        <v>40</v>
      </c>
      <c r="B42" s="59" t="s">
        <v>316</v>
      </c>
      <c r="C42" s="50">
        <v>18.5</v>
      </c>
      <c r="D42" s="44">
        <v>24</v>
      </c>
      <c r="E42" s="50">
        <v>0.77</v>
      </c>
      <c r="F42" s="50">
        <v>1.05</v>
      </c>
      <c r="G42" s="44">
        <v>6</v>
      </c>
      <c r="H42" s="44">
        <v>15</v>
      </c>
      <c r="I42" s="56">
        <v>4</v>
      </c>
      <c r="J42" s="44">
        <v>4</v>
      </c>
      <c r="K42" s="44">
        <v>10</v>
      </c>
      <c r="L42" s="50">
        <v>29.17</v>
      </c>
      <c r="M42" s="50">
        <v>41.67</v>
      </c>
      <c r="N42" s="50">
        <v>29.17</v>
      </c>
      <c r="O42" s="44">
        <v>0</v>
      </c>
      <c r="P42" s="44">
        <v>0</v>
      </c>
    </row>
    <row r="43" spans="1:16" ht="27.6" x14ac:dyDescent="0.3">
      <c r="A43" s="58" t="s">
        <v>42</v>
      </c>
      <c r="B43" s="59" t="s">
        <v>316</v>
      </c>
      <c r="C43" s="50">
        <v>15.4</v>
      </c>
      <c r="D43" s="44">
        <v>19</v>
      </c>
      <c r="E43" s="50">
        <v>0.81</v>
      </c>
      <c r="F43" s="50">
        <v>1.02</v>
      </c>
      <c r="G43" s="44">
        <v>7</v>
      </c>
      <c r="H43" s="44">
        <v>13</v>
      </c>
      <c r="I43" s="56">
        <v>4</v>
      </c>
      <c r="J43" s="44">
        <v>6</v>
      </c>
      <c r="K43" s="44">
        <v>9</v>
      </c>
      <c r="L43" s="50">
        <v>21.05</v>
      </c>
      <c r="M43" s="50">
        <v>73.680000000000007</v>
      </c>
      <c r="N43" s="44">
        <v>0</v>
      </c>
      <c r="O43" s="50">
        <v>5.26</v>
      </c>
      <c r="P43" s="44">
        <v>0</v>
      </c>
    </row>
    <row r="44" spans="1:16" ht="27.6" x14ac:dyDescent="0.3">
      <c r="A44" s="58" t="s">
        <v>44</v>
      </c>
      <c r="B44" s="59" t="s">
        <v>316</v>
      </c>
      <c r="C44" s="50">
        <v>9.4</v>
      </c>
      <c r="D44" s="44">
        <v>14</v>
      </c>
      <c r="E44" s="50">
        <v>0.67</v>
      </c>
      <c r="F44" s="50">
        <v>0.89</v>
      </c>
      <c r="G44" s="44">
        <v>11</v>
      </c>
      <c r="H44" s="44">
        <v>11</v>
      </c>
      <c r="I44" s="56">
        <v>4</v>
      </c>
      <c r="J44" s="44">
        <v>9</v>
      </c>
      <c r="K44" s="44">
        <v>9</v>
      </c>
      <c r="L44" s="44">
        <v>0</v>
      </c>
      <c r="M44" s="50">
        <v>57.14</v>
      </c>
      <c r="N44" s="50">
        <v>42.86</v>
      </c>
      <c r="O44" s="44">
        <v>0</v>
      </c>
      <c r="P44" s="44">
        <v>0</v>
      </c>
    </row>
    <row r="45" spans="1:16" ht="27.6" x14ac:dyDescent="0.3">
      <c r="A45" s="58" t="s">
        <v>46</v>
      </c>
      <c r="B45" s="59" t="s">
        <v>316</v>
      </c>
      <c r="C45" s="44">
        <v>13</v>
      </c>
      <c r="D45" s="44">
        <v>15</v>
      </c>
      <c r="E45" s="50">
        <v>0.87</v>
      </c>
      <c r="F45" s="50">
        <v>1.1299999999999999</v>
      </c>
      <c r="G45" s="44">
        <v>2</v>
      </c>
      <c r="H45" s="44">
        <v>11</v>
      </c>
      <c r="I45" s="56">
        <v>4</v>
      </c>
      <c r="J45" s="44">
        <v>1</v>
      </c>
      <c r="K45" s="44">
        <v>8</v>
      </c>
      <c r="L45" s="50">
        <v>53.33</v>
      </c>
      <c r="M45" s="50">
        <v>33.33</v>
      </c>
      <c r="N45" s="50">
        <v>13.33</v>
      </c>
      <c r="O45" s="44">
        <v>0</v>
      </c>
      <c r="P45" s="44">
        <v>0</v>
      </c>
    </row>
    <row r="46" spans="1:16" ht="27.6" x14ac:dyDescent="0.3">
      <c r="A46" s="58" t="s">
        <v>48</v>
      </c>
      <c r="B46" s="59" t="s">
        <v>316</v>
      </c>
      <c r="C46" s="50">
        <v>15.3</v>
      </c>
      <c r="D46" s="44">
        <v>21</v>
      </c>
      <c r="E46" s="50">
        <v>0.73</v>
      </c>
      <c r="F46" s="50">
        <v>0.97</v>
      </c>
      <c r="G46" s="44">
        <v>7</v>
      </c>
      <c r="H46" s="44">
        <v>10</v>
      </c>
      <c r="I46" s="56">
        <v>4</v>
      </c>
      <c r="J46" s="44">
        <v>6</v>
      </c>
      <c r="K46" s="44">
        <v>7</v>
      </c>
      <c r="L46" s="50">
        <v>28.57</v>
      </c>
      <c r="M46" s="50">
        <v>33.33</v>
      </c>
      <c r="N46" s="50">
        <v>33.33</v>
      </c>
      <c r="O46" s="50">
        <v>4.76</v>
      </c>
      <c r="P46" s="44">
        <v>0</v>
      </c>
    </row>
    <row r="47" spans="1:16" ht="27.6" x14ac:dyDescent="0.3">
      <c r="A47" s="58" t="s">
        <v>46</v>
      </c>
      <c r="B47" s="59" t="s">
        <v>330</v>
      </c>
      <c r="C47" s="50">
        <v>6.1</v>
      </c>
      <c r="D47" s="44">
        <v>11</v>
      </c>
      <c r="E47" s="50">
        <v>0.55000000000000004</v>
      </c>
      <c r="F47" s="50">
        <v>0.73</v>
      </c>
      <c r="G47" s="44">
        <v>11</v>
      </c>
      <c r="H47" s="44">
        <v>11</v>
      </c>
      <c r="I47" s="56">
        <v>3</v>
      </c>
      <c r="J47" s="44">
        <v>3</v>
      </c>
      <c r="K47" s="44">
        <v>3</v>
      </c>
      <c r="L47" s="50">
        <v>9.09</v>
      </c>
      <c r="M47" s="50">
        <v>36.36</v>
      </c>
      <c r="N47" s="50">
        <v>27.27</v>
      </c>
      <c r="O47" s="50">
        <v>18.18</v>
      </c>
      <c r="P47" s="50">
        <v>9.09</v>
      </c>
    </row>
    <row r="48" spans="1:16" ht="27.6" x14ac:dyDescent="0.3">
      <c r="A48" s="58" t="s">
        <v>48</v>
      </c>
      <c r="B48" s="59" t="s">
        <v>330</v>
      </c>
      <c r="C48" s="50">
        <v>6.7</v>
      </c>
      <c r="D48" s="44">
        <v>11</v>
      </c>
      <c r="E48" s="50">
        <v>0.61</v>
      </c>
      <c r="F48" s="50">
        <v>0.81</v>
      </c>
      <c r="G48" s="44">
        <v>10</v>
      </c>
      <c r="H48" s="44">
        <v>10</v>
      </c>
      <c r="I48" s="56">
        <v>3</v>
      </c>
      <c r="J48" s="44">
        <v>3</v>
      </c>
      <c r="K48" s="44">
        <v>3</v>
      </c>
      <c r="L48" s="44">
        <v>0</v>
      </c>
      <c r="M48" s="50">
        <v>54.55</v>
      </c>
      <c r="N48" s="50">
        <v>27.27</v>
      </c>
      <c r="O48" s="50">
        <v>18.18</v>
      </c>
      <c r="P48" s="44">
        <v>0</v>
      </c>
    </row>
    <row r="49" spans="1:16" ht="27.6" x14ac:dyDescent="0.3">
      <c r="A49" s="58" t="s">
        <v>40</v>
      </c>
      <c r="B49" s="59" t="s">
        <v>333</v>
      </c>
      <c r="C49" s="50">
        <v>28.1</v>
      </c>
      <c r="D49" s="44">
        <v>38</v>
      </c>
      <c r="E49" s="50">
        <v>0.74</v>
      </c>
      <c r="F49" s="44">
        <v>1</v>
      </c>
      <c r="G49" s="44">
        <v>9</v>
      </c>
      <c r="H49" s="44">
        <v>15</v>
      </c>
      <c r="I49" s="56">
        <v>4</v>
      </c>
      <c r="J49" s="44">
        <v>7</v>
      </c>
      <c r="K49" s="44">
        <v>10</v>
      </c>
      <c r="L49" s="50">
        <v>23.68</v>
      </c>
      <c r="M49" s="50">
        <v>47.37</v>
      </c>
      <c r="N49" s="50">
        <v>23.68</v>
      </c>
      <c r="O49" s="50">
        <v>2.63</v>
      </c>
      <c r="P49" s="50">
        <v>2.63</v>
      </c>
    </row>
    <row r="50" spans="1:16" ht="27.6" x14ac:dyDescent="0.3">
      <c r="A50" s="58" t="s">
        <v>42</v>
      </c>
      <c r="B50" s="59" t="s">
        <v>333</v>
      </c>
      <c r="C50" s="50">
        <v>51.4</v>
      </c>
      <c r="D50" s="44">
        <v>60</v>
      </c>
      <c r="E50" s="50">
        <v>0.86</v>
      </c>
      <c r="F50" s="50">
        <v>1.08</v>
      </c>
      <c r="G50" s="44">
        <v>1</v>
      </c>
      <c r="H50" s="44">
        <v>13</v>
      </c>
      <c r="I50" s="56">
        <v>4</v>
      </c>
      <c r="J50" s="44">
        <v>1</v>
      </c>
      <c r="K50" s="44">
        <v>9</v>
      </c>
      <c r="L50" s="50">
        <v>43.33</v>
      </c>
      <c r="M50" s="50">
        <v>46.67</v>
      </c>
      <c r="N50" s="44">
        <v>10</v>
      </c>
      <c r="O50" s="44">
        <v>0</v>
      </c>
      <c r="P50" s="44">
        <v>0</v>
      </c>
    </row>
    <row r="51" spans="1:16" ht="27.6" x14ac:dyDescent="0.3">
      <c r="A51" s="58" t="s">
        <v>44</v>
      </c>
      <c r="B51" s="59" t="s">
        <v>333</v>
      </c>
      <c r="C51" s="50">
        <v>21.8</v>
      </c>
      <c r="D51" s="44">
        <v>28</v>
      </c>
      <c r="E51" s="50">
        <v>0.78</v>
      </c>
      <c r="F51" s="50">
        <v>1.03</v>
      </c>
      <c r="G51" s="44">
        <v>6</v>
      </c>
      <c r="H51" s="44">
        <v>11</v>
      </c>
      <c r="I51" s="56">
        <v>4</v>
      </c>
      <c r="J51" s="44">
        <v>6</v>
      </c>
      <c r="K51" s="44">
        <v>9</v>
      </c>
      <c r="L51" s="50">
        <v>32.14</v>
      </c>
      <c r="M51" s="50">
        <v>39.29</v>
      </c>
      <c r="N51" s="50">
        <v>28.57</v>
      </c>
      <c r="O51" s="44">
        <v>0</v>
      </c>
      <c r="P51" s="44">
        <v>0</v>
      </c>
    </row>
    <row r="52" spans="1:16" ht="27.6" x14ac:dyDescent="0.3">
      <c r="A52" s="58" t="s">
        <v>46</v>
      </c>
      <c r="B52" s="59" t="s">
        <v>333</v>
      </c>
      <c r="C52" s="50">
        <v>32.9</v>
      </c>
      <c r="D52" s="44">
        <v>41</v>
      </c>
      <c r="E52" s="50">
        <v>0.8</v>
      </c>
      <c r="F52" s="50">
        <v>1.05</v>
      </c>
      <c r="G52" s="44">
        <v>5</v>
      </c>
      <c r="H52" s="44">
        <v>11</v>
      </c>
      <c r="I52" s="56">
        <v>4</v>
      </c>
      <c r="J52" s="44">
        <v>3</v>
      </c>
      <c r="K52" s="44">
        <v>8</v>
      </c>
      <c r="L52" s="50">
        <v>34.15</v>
      </c>
      <c r="M52" s="50">
        <v>43.9</v>
      </c>
      <c r="N52" s="50">
        <v>21.95</v>
      </c>
      <c r="O52" s="44">
        <v>0</v>
      </c>
      <c r="P52" s="44">
        <v>0</v>
      </c>
    </row>
    <row r="53" spans="1:16" ht="27.6" x14ac:dyDescent="0.3">
      <c r="A53" s="58" t="s">
        <v>48</v>
      </c>
      <c r="B53" s="59" t="s">
        <v>333</v>
      </c>
      <c r="C53" s="50">
        <v>7.2</v>
      </c>
      <c r="D53" s="44">
        <v>11</v>
      </c>
      <c r="E53" s="50">
        <v>0.65</v>
      </c>
      <c r="F53" s="50">
        <v>0.88</v>
      </c>
      <c r="G53" s="44">
        <v>9</v>
      </c>
      <c r="H53" s="44">
        <v>10</v>
      </c>
      <c r="I53" s="56">
        <v>3</v>
      </c>
      <c r="J53" s="44">
        <v>2</v>
      </c>
      <c r="K53" s="44">
        <v>3</v>
      </c>
      <c r="L53" s="50">
        <v>9.09</v>
      </c>
      <c r="M53" s="50">
        <v>54.55</v>
      </c>
      <c r="N53" s="50">
        <v>18.18</v>
      </c>
      <c r="O53" s="50">
        <v>18.18</v>
      </c>
      <c r="P53" s="44">
        <v>0</v>
      </c>
    </row>
    <row r="54" spans="1:16" ht="27.6" x14ac:dyDescent="0.3">
      <c r="A54" s="58" t="s">
        <v>42</v>
      </c>
      <c r="B54" s="59" t="s">
        <v>351</v>
      </c>
      <c r="C54" s="50">
        <v>14.6</v>
      </c>
      <c r="D54" s="44">
        <v>18</v>
      </c>
      <c r="E54" s="50">
        <v>0.81</v>
      </c>
      <c r="F54" s="50">
        <v>1.02</v>
      </c>
      <c r="G54" s="44">
        <v>7</v>
      </c>
      <c r="H54" s="44">
        <v>13</v>
      </c>
      <c r="I54" s="56">
        <v>4</v>
      </c>
      <c r="J54" s="44">
        <v>6</v>
      </c>
      <c r="K54" s="44">
        <v>9</v>
      </c>
      <c r="L54" s="50">
        <v>38.89</v>
      </c>
      <c r="M54" s="50">
        <v>38.89</v>
      </c>
      <c r="N54" s="50">
        <v>22.22</v>
      </c>
      <c r="O54" s="44">
        <v>0</v>
      </c>
      <c r="P54" s="44">
        <v>0</v>
      </c>
    </row>
    <row r="55" spans="1:16" ht="27.6" x14ac:dyDescent="0.3">
      <c r="A55" s="58" t="s">
        <v>46</v>
      </c>
      <c r="B55" s="59" t="s">
        <v>351</v>
      </c>
      <c r="C55" s="50">
        <v>11.2</v>
      </c>
      <c r="D55" s="44">
        <v>15</v>
      </c>
      <c r="E55" s="50">
        <v>0.75</v>
      </c>
      <c r="F55" s="50">
        <v>0.98</v>
      </c>
      <c r="G55" s="44">
        <v>7</v>
      </c>
      <c r="H55" s="44">
        <v>11</v>
      </c>
      <c r="I55" s="56">
        <v>4</v>
      </c>
      <c r="J55" s="44">
        <v>5</v>
      </c>
      <c r="K55" s="44">
        <v>8</v>
      </c>
      <c r="L55" s="50">
        <v>13.33</v>
      </c>
      <c r="M55" s="50">
        <v>66.67</v>
      </c>
      <c r="N55" s="50">
        <v>13.33</v>
      </c>
      <c r="O55" s="50">
        <v>6.67</v>
      </c>
      <c r="P55" s="44">
        <v>0</v>
      </c>
    </row>
    <row r="56" spans="1:16" ht="27.6" x14ac:dyDescent="0.3">
      <c r="A56" s="58" t="s">
        <v>48</v>
      </c>
      <c r="B56" s="59" t="s">
        <v>351</v>
      </c>
      <c r="C56" s="50">
        <v>9.9</v>
      </c>
      <c r="D56" s="44">
        <v>11</v>
      </c>
      <c r="E56" s="50">
        <v>0.9</v>
      </c>
      <c r="F56" s="50">
        <v>1.2</v>
      </c>
      <c r="G56" s="44">
        <v>1</v>
      </c>
      <c r="H56" s="44">
        <v>10</v>
      </c>
      <c r="I56" s="56">
        <v>3</v>
      </c>
      <c r="J56" s="44">
        <v>1</v>
      </c>
      <c r="K56" s="44">
        <v>3</v>
      </c>
      <c r="L56" s="50">
        <v>63.64</v>
      </c>
      <c r="M56" s="50">
        <v>27.27</v>
      </c>
      <c r="N56" s="50">
        <v>9.09</v>
      </c>
      <c r="O56" s="44">
        <v>0</v>
      </c>
      <c r="P56" s="44">
        <v>0</v>
      </c>
    </row>
    <row r="57" spans="1:16" ht="27.6" x14ac:dyDescent="0.3">
      <c r="A57" s="58" t="s">
        <v>38</v>
      </c>
      <c r="B57" s="59" t="s">
        <v>370</v>
      </c>
      <c r="C57" s="50">
        <v>9.9</v>
      </c>
      <c r="D57" s="44">
        <v>12</v>
      </c>
      <c r="E57" s="50">
        <v>0.83</v>
      </c>
      <c r="F57" s="50">
        <v>1.06</v>
      </c>
      <c r="G57" s="44">
        <v>1</v>
      </c>
      <c r="H57" s="44">
        <v>1</v>
      </c>
      <c r="I57" s="56">
        <v>4</v>
      </c>
      <c r="J57" s="44">
        <v>1</v>
      </c>
      <c r="K57" s="44">
        <v>1</v>
      </c>
      <c r="L57" s="44">
        <v>25</v>
      </c>
      <c r="M57" s="50">
        <v>66.67</v>
      </c>
      <c r="N57" s="50">
        <v>8.33</v>
      </c>
      <c r="O57" s="44">
        <v>0</v>
      </c>
      <c r="P57" s="44">
        <v>0</v>
      </c>
    </row>
    <row r="58" spans="1:16" ht="27.6" x14ac:dyDescent="0.3">
      <c r="A58" s="58" t="s">
        <v>40</v>
      </c>
      <c r="B58" s="59" t="s">
        <v>370</v>
      </c>
      <c r="C58" s="50">
        <v>24.1</v>
      </c>
      <c r="D58" s="44">
        <v>33</v>
      </c>
      <c r="E58" s="50">
        <v>0.73</v>
      </c>
      <c r="F58" s="50">
        <v>0.99</v>
      </c>
      <c r="G58" s="44">
        <v>10</v>
      </c>
      <c r="H58" s="44">
        <v>15</v>
      </c>
      <c r="I58" s="56">
        <v>4</v>
      </c>
      <c r="J58" s="44">
        <v>8</v>
      </c>
      <c r="K58" s="44">
        <v>10</v>
      </c>
      <c r="L58" s="50">
        <v>15.15</v>
      </c>
      <c r="M58" s="50">
        <v>57.58</v>
      </c>
      <c r="N58" s="50">
        <v>21.21</v>
      </c>
      <c r="O58" s="50">
        <v>6.06</v>
      </c>
      <c r="P58" s="44">
        <v>0</v>
      </c>
    </row>
    <row r="59" spans="1:16" ht="27.6" x14ac:dyDescent="0.3">
      <c r="A59" s="58" t="s">
        <v>42</v>
      </c>
      <c r="B59" s="59" t="s">
        <v>370</v>
      </c>
      <c r="C59" s="50">
        <v>28.6</v>
      </c>
      <c r="D59" s="44">
        <v>37</v>
      </c>
      <c r="E59" s="50">
        <v>0.77</v>
      </c>
      <c r="F59" s="50">
        <v>0.97</v>
      </c>
      <c r="G59" s="44">
        <v>10</v>
      </c>
      <c r="H59" s="44">
        <v>13</v>
      </c>
      <c r="I59" s="56">
        <v>4</v>
      </c>
      <c r="J59" s="44">
        <v>8</v>
      </c>
      <c r="K59" s="44">
        <v>9</v>
      </c>
      <c r="L59" s="50">
        <v>24.32</v>
      </c>
      <c r="M59" s="50">
        <v>59.46</v>
      </c>
      <c r="N59" s="50">
        <v>13.51</v>
      </c>
      <c r="O59" s="44">
        <v>0</v>
      </c>
      <c r="P59" s="50">
        <v>2.7</v>
      </c>
    </row>
    <row r="60" spans="1:16" ht="27.6" x14ac:dyDescent="0.3">
      <c r="A60" s="58" t="s">
        <v>44</v>
      </c>
      <c r="B60" s="59" t="s">
        <v>370</v>
      </c>
      <c r="C60" s="50">
        <v>12.5</v>
      </c>
      <c r="D60" s="44">
        <v>15</v>
      </c>
      <c r="E60" s="50">
        <v>0.83</v>
      </c>
      <c r="F60" s="50">
        <v>1.1100000000000001</v>
      </c>
      <c r="G60" s="44">
        <v>2</v>
      </c>
      <c r="H60" s="44">
        <v>11</v>
      </c>
      <c r="I60" s="56">
        <v>4</v>
      </c>
      <c r="J60" s="44">
        <v>2</v>
      </c>
      <c r="K60" s="44">
        <v>9</v>
      </c>
      <c r="L60" s="50">
        <v>46.67</v>
      </c>
      <c r="M60" s="44">
        <v>40</v>
      </c>
      <c r="N60" s="50">
        <v>6.67</v>
      </c>
      <c r="O60" s="50">
        <v>6.67</v>
      </c>
      <c r="P60" s="44">
        <v>0</v>
      </c>
    </row>
    <row r="61" spans="1:16" ht="27.6" x14ac:dyDescent="0.3">
      <c r="A61" s="58" t="s">
        <v>46</v>
      </c>
      <c r="B61" s="59" t="s">
        <v>370</v>
      </c>
      <c r="C61" s="50">
        <v>23.2</v>
      </c>
      <c r="D61" s="44">
        <v>29</v>
      </c>
      <c r="E61" s="50">
        <v>0.8</v>
      </c>
      <c r="F61" s="50">
        <v>1.05</v>
      </c>
      <c r="G61" s="44">
        <v>5</v>
      </c>
      <c r="H61" s="44">
        <v>11</v>
      </c>
      <c r="I61" s="56">
        <v>4</v>
      </c>
      <c r="J61" s="44">
        <v>3</v>
      </c>
      <c r="K61" s="44">
        <v>8</v>
      </c>
      <c r="L61" s="50">
        <v>20.69</v>
      </c>
      <c r="M61" s="50">
        <v>65.52</v>
      </c>
      <c r="N61" s="50">
        <v>13.79</v>
      </c>
      <c r="O61" s="44">
        <v>0</v>
      </c>
      <c r="P61" s="44">
        <v>0</v>
      </c>
    </row>
    <row r="62" spans="1:16" ht="14.4" customHeight="1" thickBot="1" x14ac:dyDescent="0.35">
      <c r="A62" s="58" t="s">
        <v>48</v>
      </c>
      <c r="B62" s="59" t="s">
        <v>370</v>
      </c>
      <c r="C62" s="50">
        <v>13.2</v>
      </c>
      <c r="D62" s="44">
        <v>18</v>
      </c>
      <c r="E62" s="50">
        <v>0.73</v>
      </c>
      <c r="F62" s="50">
        <v>0.98</v>
      </c>
      <c r="G62" s="44">
        <v>5</v>
      </c>
      <c r="H62" s="44">
        <v>10</v>
      </c>
      <c r="I62" s="56">
        <v>4</v>
      </c>
      <c r="J62" s="44">
        <v>4</v>
      </c>
      <c r="K62" s="44">
        <v>7</v>
      </c>
      <c r="L62" s="50">
        <v>16.670000000000002</v>
      </c>
      <c r="M62" s="50">
        <v>55.56</v>
      </c>
      <c r="N62" s="50">
        <v>22.22</v>
      </c>
      <c r="O62" s="50">
        <v>5.56</v>
      </c>
      <c r="P62" s="44">
        <v>0</v>
      </c>
    </row>
    <row r="63" spans="1:16" ht="27.6" x14ac:dyDescent="0.3">
      <c r="A63" s="58" t="s">
        <v>40</v>
      </c>
      <c r="B63" s="59" t="s">
        <v>390</v>
      </c>
      <c r="C63" s="50">
        <v>22.2</v>
      </c>
      <c r="D63" s="44">
        <v>29</v>
      </c>
      <c r="E63" s="50">
        <v>0.77</v>
      </c>
      <c r="F63" s="50">
        <v>1.04</v>
      </c>
      <c r="G63" s="44">
        <v>7</v>
      </c>
      <c r="H63" s="44">
        <v>15</v>
      </c>
      <c r="I63" s="56">
        <v>4</v>
      </c>
      <c r="J63" s="44">
        <v>5</v>
      </c>
      <c r="K63" s="44">
        <v>10</v>
      </c>
      <c r="L63" s="50">
        <v>24.14</v>
      </c>
      <c r="M63" s="50">
        <v>48.28</v>
      </c>
      <c r="N63" s="50">
        <v>27.59</v>
      </c>
      <c r="O63" s="44">
        <v>0</v>
      </c>
      <c r="P63" s="44">
        <v>0</v>
      </c>
    </row>
    <row r="64" spans="1:16" ht="27.6" x14ac:dyDescent="0.3">
      <c r="A64" s="58" t="s">
        <v>42</v>
      </c>
      <c r="B64" s="59" t="s">
        <v>390</v>
      </c>
      <c r="C64" s="50">
        <v>27.7</v>
      </c>
      <c r="D64" s="44">
        <v>34</v>
      </c>
      <c r="E64" s="50">
        <v>0.81</v>
      </c>
      <c r="F64" s="50">
        <v>1.03</v>
      </c>
      <c r="G64" s="44">
        <v>6</v>
      </c>
      <c r="H64" s="44">
        <v>13</v>
      </c>
      <c r="I64" s="56">
        <v>4</v>
      </c>
      <c r="J64" s="44">
        <v>5</v>
      </c>
      <c r="K64" s="44">
        <v>9</v>
      </c>
      <c r="L64" s="50">
        <v>29.41</v>
      </c>
      <c r="M64" s="50">
        <v>55.88</v>
      </c>
      <c r="N64" s="50">
        <v>14.71</v>
      </c>
      <c r="O64" s="44">
        <v>0</v>
      </c>
      <c r="P64" s="44">
        <v>0</v>
      </c>
    </row>
    <row r="65" spans="1:16" ht="27.6" x14ac:dyDescent="0.3">
      <c r="A65" s="58" t="s">
        <v>44</v>
      </c>
      <c r="B65" s="59" t="s">
        <v>390</v>
      </c>
      <c r="C65" s="50">
        <v>9.9</v>
      </c>
      <c r="D65" s="44">
        <v>12</v>
      </c>
      <c r="E65" s="50">
        <v>0.83</v>
      </c>
      <c r="F65" s="50">
        <v>1.0900000000000001</v>
      </c>
      <c r="G65" s="44">
        <v>3</v>
      </c>
      <c r="H65" s="44">
        <v>11</v>
      </c>
      <c r="I65" s="56">
        <v>4</v>
      </c>
      <c r="J65" s="44">
        <v>3</v>
      </c>
      <c r="K65" s="44">
        <v>9</v>
      </c>
      <c r="L65" s="44">
        <v>50</v>
      </c>
      <c r="M65" s="44">
        <v>25</v>
      </c>
      <c r="N65" s="44">
        <v>25</v>
      </c>
      <c r="O65" s="44">
        <v>0</v>
      </c>
      <c r="P65" s="44">
        <v>0</v>
      </c>
    </row>
    <row r="66" spans="1:16" ht="27.6" x14ac:dyDescent="0.3">
      <c r="A66" s="58" t="s">
        <v>46</v>
      </c>
      <c r="B66" s="59" t="s">
        <v>390</v>
      </c>
      <c r="C66" s="50">
        <v>13.4</v>
      </c>
      <c r="D66" s="44">
        <v>20</v>
      </c>
      <c r="E66" s="50">
        <v>0.67</v>
      </c>
      <c r="F66" s="50">
        <v>0.88</v>
      </c>
      <c r="G66" s="44">
        <v>9</v>
      </c>
      <c r="H66" s="44">
        <v>11</v>
      </c>
      <c r="I66" s="56">
        <v>4</v>
      </c>
      <c r="J66" s="44">
        <v>7</v>
      </c>
      <c r="K66" s="44">
        <v>8</v>
      </c>
      <c r="L66" s="44">
        <v>20</v>
      </c>
      <c r="M66" s="44">
        <v>40</v>
      </c>
      <c r="N66" s="44">
        <v>30</v>
      </c>
      <c r="O66" s="44">
        <v>0</v>
      </c>
      <c r="P66" s="44">
        <v>10</v>
      </c>
    </row>
    <row r="67" spans="1:16" ht="27.6" x14ac:dyDescent="0.3">
      <c r="A67" s="58" t="s">
        <v>48</v>
      </c>
      <c r="B67" s="59" t="s">
        <v>390</v>
      </c>
      <c r="C67" s="50">
        <v>16.100000000000001</v>
      </c>
      <c r="D67" s="44">
        <v>22</v>
      </c>
      <c r="E67" s="50">
        <v>0.73</v>
      </c>
      <c r="F67" s="50">
        <v>0.98</v>
      </c>
      <c r="G67" s="44">
        <v>5</v>
      </c>
      <c r="H67" s="44">
        <v>10</v>
      </c>
      <c r="I67" s="56">
        <v>4</v>
      </c>
      <c r="J67" s="44">
        <v>4</v>
      </c>
      <c r="K67" s="44">
        <v>7</v>
      </c>
      <c r="L67" s="50">
        <v>27.27</v>
      </c>
      <c r="M67" s="50">
        <v>31.82</v>
      </c>
      <c r="N67" s="50">
        <v>40.909999999999997</v>
      </c>
      <c r="O67" s="44">
        <v>0</v>
      </c>
      <c r="P67" s="44">
        <v>0</v>
      </c>
    </row>
    <row r="101" ht="14.4" customHeight="1" thickBot="1" x14ac:dyDescent="0.35"/>
  </sheetData>
  <mergeCells count="1">
    <mergeCell ref="A1:P5"/>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P101"/>
  <sheetViews>
    <sheetView zoomScale="130" zoomScaleNormal="130" workbookViewId="0">
      <selection sqref="A1:P5"/>
    </sheetView>
  </sheetViews>
  <sheetFormatPr defaultColWidth="8.88671875" defaultRowHeight="13.8" x14ac:dyDescent="0.3"/>
  <cols>
    <col min="1" max="1" width="8.88671875" style="11" customWidth="1"/>
    <col min="2" max="2" width="25" style="11" bestFit="1" customWidth="1"/>
    <col min="3" max="3" width="8.88671875" style="11" customWidth="1"/>
    <col min="4" max="16384" width="8.88671875" style="11"/>
  </cols>
  <sheetData>
    <row r="1" spans="1:16" ht="12.75" customHeight="1" x14ac:dyDescent="0.3">
      <c r="A1" s="162" t="s">
        <v>503</v>
      </c>
      <c r="B1" s="162"/>
      <c r="C1" s="162"/>
      <c r="D1" s="162"/>
      <c r="E1" s="162"/>
      <c r="F1" s="162"/>
      <c r="G1" s="162"/>
      <c r="H1" s="162"/>
      <c r="I1" s="162"/>
      <c r="J1" s="162"/>
      <c r="K1" s="162"/>
      <c r="L1" s="162"/>
      <c r="M1" s="162"/>
      <c r="N1" s="162"/>
      <c r="O1" s="162"/>
      <c r="P1" s="162"/>
    </row>
    <row r="2" spans="1:16" x14ac:dyDescent="0.3">
      <c r="A2" s="162"/>
      <c r="B2" s="162"/>
      <c r="C2" s="162"/>
      <c r="D2" s="162"/>
      <c r="E2" s="162"/>
      <c r="F2" s="162"/>
      <c r="G2" s="162"/>
      <c r="H2" s="162"/>
      <c r="I2" s="162"/>
      <c r="J2" s="162"/>
      <c r="K2" s="162"/>
      <c r="L2" s="162"/>
      <c r="M2" s="162"/>
      <c r="N2" s="162"/>
      <c r="O2" s="162"/>
      <c r="P2" s="162"/>
    </row>
    <row r="3" spans="1:16" x14ac:dyDescent="0.3">
      <c r="A3" s="162"/>
      <c r="B3" s="162"/>
      <c r="C3" s="162"/>
      <c r="D3" s="162"/>
      <c r="E3" s="162"/>
      <c r="F3" s="162"/>
      <c r="G3" s="162"/>
      <c r="H3" s="162"/>
      <c r="I3" s="162"/>
      <c r="J3" s="162"/>
      <c r="K3" s="162"/>
      <c r="L3" s="162"/>
      <c r="M3" s="162"/>
      <c r="N3" s="162"/>
      <c r="O3" s="162"/>
      <c r="P3" s="162"/>
    </row>
    <row r="4" spans="1:16" x14ac:dyDescent="0.3">
      <c r="A4" s="162"/>
      <c r="B4" s="162"/>
      <c r="C4" s="162"/>
      <c r="D4" s="162"/>
      <c r="E4" s="162"/>
      <c r="F4" s="162"/>
      <c r="G4" s="162"/>
      <c r="H4" s="162"/>
      <c r="I4" s="162"/>
      <c r="J4" s="162"/>
      <c r="K4" s="162"/>
      <c r="L4" s="162"/>
      <c r="M4" s="162"/>
      <c r="N4" s="162"/>
      <c r="O4" s="162"/>
      <c r="P4" s="162"/>
    </row>
    <row r="5" spans="1:16" ht="44.25" customHeight="1" x14ac:dyDescent="0.3">
      <c r="A5" s="162"/>
      <c r="B5" s="162"/>
      <c r="C5" s="162"/>
      <c r="D5" s="162"/>
      <c r="E5" s="162"/>
      <c r="F5" s="162"/>
      <c r="G5" s="162"/>
      <c r="H5" s="162"/>
      <c r="I5" s="162"/>
      <c r="J5" s="162"/>
      <c r="K5" s="162"/>
      <c r="L5" s="162"/>
      <c r="M5" s="162"/>
      <c r="N5" s="162"/>
      <c r="O5" s="162"/>
      <c r="P5" s="162"/>
    </row>
    <row r="6" spans="1:16" ht="41.4" customHeight="1" x14ac:dyDescent="0.3">
      <c r="A6" s="101" t="s">
        <v>482</v>
      </c>
      <c r="B6" s="72" t="s">
        <v>466</v>
      </c>
      <c r="C6" s="71" t="s">
        <v>467</v>
      </c>
      <c r="D6" s="71" t="s">
        <v>468</v>
      </c>
      <c r="E6" s="71" t="s">
        <v>469</v>
      </c>
      <c r="F6" s="71" t="s">
        <v>478</v>
      </c>
      <c r="G6" s="71" t="s">
        <v>472</v>
      </c>
      <c r="H6" s="71" t="s">
        <v>473</v>
      </c>
      <c r="I6" s="71" t="s">
        <v>474</v>
      </c>
      <c r="J6" s="71" t="s">
        <v>475</v>
      </c>
      <c r="K6" s="71" t="s">
        <v>476</v>
      </c>
      <c r="L6" s="71" t="s">
        <v>460</v>
      </c>
      <c r="M6" s="71" t="s">
        <v>461</v>
      </c>
      <c r="N6" s="71" t="s">
        <v>462</v>
      </c>
      <c r="O6" s="71" t="s">
        <v>463</v>
      </c>
      <c r="P6" s="71" t="s">
        <v>464</v>
      </c>
    </row>
    <row r="7" spans="1:16" ht="27.6" x14ac:dyDescent="0.3">
      <c r="A7" s="58" t="s">
        <v>40</v>
      </c>
      <c r="B7" s="59" t="s">
        <v>201</v>
      </c>
      <c r="C7" s="50">
        <v>20.7</v>
      </c>
      <c r="D7" s="44">
        <v>28</v>
      </c>
      <c r="E7" s="50">
        <v>0.74</v>
      </c>
      <c r="F7" s="50">
        <v>1.03</v>
      </c>
      <c r="G7" s="44">
        <v>5</v>
      </c>
      <c r="H7" s="44">
        <v>24</v>
      </c>
      <c r="I7" s="56">
        <v>3</v>
      </c>
      <c r="J7" s="44">
        <v>2</v>
      </c>
      <c r="K7" s="44">
        <v>11</v>
      </c>
      <c r="L7" s="50">
        <v>17.86</v>
      </c>
      <c r="M7" s="44">
        <v>50</v>
      </c>
      <c r="N7" s="50">
        <v>32.14</v>
      </c>
      <c r="O7" s="44">
        <v>0</v>
      </c>
      <c r="P7" s="44">
        <v>0</v>
      </c>
    </row>
    <row r="8" spans="1:16" ht="27.6" x14ac:dyDescent="0.3">
      <c r="A8" s="58" t="s">
        <v>42</v>
      </c>
      <c r="B8" s="59" t="s">
        <v>201</v>
      </c>
      <c r="C8" s="50">
        <v>21.5</v>
      </c>
      <c r="D8" s="44">
        <v>28</v>
      </c>
      <c r="E8" s="50">
        <v>0.77</v>
      </c>
      <c r="F8" s="44">
        <v>1</v>
      </c>
      <c r="G8" s="44">
        <v>7</v>
      </c>
      <c r="H8" s="44">
        <v>17</v>
      </c>
      <c r="I8" s="56">
        <v>4</v>
      </c>
      <c r="J8" s="44">
        <v>5</v>
      </c>
      <c r="K8" s="44">
        <v>10</v>
      </c>
      <c r="L8" s="50">
        <v>21.43</v>
      </c>
      <c r="M8" s="50">
        <v>53.57</v>
      </c>
      <c r="N8" s="44">
        <v>25</v>
      </c>
      <c r="O8" s="44">
        <v>0</v>
      </c>
      <c r="P8" s="44">
        <v>0</v>
      </c>
    </row>
    <row r="9" spans="1:16" ht="27.6" x14ac:dyDescent="0.3">
      <c r="A9" s="58" t="s">
        <v>44</v>
      </c>
      <c r="B9" s="59" t="s">
        <v>201</v>
      </c>
      <c r="C9" s="50">
        <v>10.4</v>
      </c>
      <c r="D9" s="44">
        <v>13</v>
      </c>
      <c r="E9" s="50">
        <v>0.8</v>
      </c>
      <c r="F9" s="50">
        <v>1.08</v>
      </c>
      <c r="G9" s="44">
        <v>3</v>
      </c>
      <c r="H9" s="44">
        <v>10</v>
      </c>
      <c r="I9" s="56">
        <v>4</v>
      </c>
      <c r="J9" s="44">
        <v>3</v>
      </c>
      <c r="K9" s="44">
        <v>10</v>
      </c>
      <c r="L9" s="50">
        <v>23.08</v>
      </c>
      <c r="M9" s="50">
        <v>61.54</v>
      </c>
      <c r="N9" s="50">
        <v>15.38</v>
      </c>
      <c r="O9" s="44">
        <v>0</v>
      </c>
      <c r="P9" s="44">
        <v>0</v>
      </c>
    </row>
    <row r="10" spans="1:16" ht="27.6" x14ac:dyDescent="0.3">
      <c r="A10" s="58" t="s">
        <v>46</v>
      </c>
      <c r="B10" s="59" t="s">
        <v>201</v>
      </c>
      <c r="C10" s="50">
        <v>7.8</v>
      </c>
      <c r="D10" s="44">
        <v>13</v>
      </c>
      <c r="E10" s="50">
        <v>0.6</v>
      </c>
      <c r="F10" s="50">
        <v>0.82</v>
      </c>
      <c r="G10" s="44">
        <v>16</v>
      </c>
      <c r="H10" s="44">
        <v>16</v>
      </c>
      <c r="I10" s="56">
        <v>3</v>
      </c>
      <c r="J10" s="44">
        <v>5</v>
      </c>
      <c r="K10" s="44">
        <v>5</v>
      </c>
      <c r="L10" s="50">
        <v>15.38</v>
      </c>
      <c r="M10" s="50">
        <v>15.38</v>
      </c>
      <c r="N10" s="50">
        <v>61.54</v>
      </c>
      <c r="O10" s="50">
        <v>7.69</v>
      </c>
      <c r="P10" s="44">
        <v>0</v>
      </c>
    </row>
    <row r="11" spans="1:16" ht="27.6" x14ac:dyDescent="0.3">
      <c r="A11" s="58" t="s">
        <v>48</v>
      </c>
      <c r="B11" s="59" t="s">
        <v>201</v>
      </c>
      <c r="C11" s="50">
        <v>12.9</v>
      </c>
      <c r="D11" s="44">
        <v>16</v>
      </c>
      <c r="E11" s="50">
        <v>0.81</v>
      </c>
      <c r="F11" s="50">
        <v>1.0900000000000001</v>
      </c>
      <c r="G11" s="44">
        <v>2</v>
      </c>
      <c r="H11" s="44">
        <v>17</v>
      </c>
      <c r="I11" s="56">
        <v>4</v>
      </c>
      <c r="J11" s="44">
        <v>1</v>
      </c>
      <c r="K11" s="44">
        <v>10</v>
      </c>
      <c r="L11" s="50">
        <v>31.25</v>
      </c>
      <c r="M11" s="44">
        <v>50</v>
      </c>
      <c r="N11" s="50">
        <v>18.75</v>
      </c>
      <c r="O11" s="44">
        <v>0</v>
      </c>
      <c r="P11" s="44">
        <v>0</v>
      </c>
    </row>
    <row r="12" spans="1:16" ht="27.6" x14ac:dyDescent="0.3">
      <c r="A12" s="58" t="s">
        <v>40</v>
      </c>
      <c r="B12" s="59" t="s">
        <v>214</v>
      </c>
      <c r="C12" s="50">
        <v>31.8</v>
      </c>
      <c r="D12" s="44">
        <v>44</v>
      </c>
      <c r="E12" s="50">
        <v>0.72</v>
      </c>
      <c r="F12" s="44">
        <v>1</v>
      </c>
      <c r="G12" s="44">
        <v>9</v>
      </c>
      <c r="H12" s="44">
        <v>24</v>
      </c>
      <c r="I12" s="56">
        <v>4</v>
      </c>
      <c r="J12" s="44">
        <v>5</v>
      </c>
      <c r="K12" s="44">
        <v>11</v>
      </c>
      <c r="L12" s="50">
        <v>9.09</v>
      </c>
      <c r="M12" s="50">
        <v>61.36</v>
      </c>
      <c r="N12" s="50">
        <v>27.27</v>
      </c>
      <c r="O12" s="50">
        <v>2.27</v>
      </c>
      <c r="P12" s="44">
        <v>0</v>
      </c>
    </row>
    <row r="13" spans="1:16" ht="27.6" x14ac:dyDescent="0.3">
      <c r="A13" s="58" t="s">
        <v>42</v>
      </c>
      <c r="B13" s="59" t="s">
        <v>214</v>
      </c>
      <c r="C13" s="50">
        <v>7.6</v>
      </c>
      <c r="D13" s="44">
        <v>10</v>
      </c>
      <c r="E13" s="50">
        <v>0.76</v>
      </c>
      <c r="F13" s="50">
        <v>0.99</v>
      </c>
      <c r="G13" s="44">
        <v>9</v>
      </c>
      <c r="H13" s="44">
        <v>17</v>
      </c>
      <c r="I13" s="56">
        <v>3</v>
      </c>
      <c r="J13" s="44">
        <v>4</v>
      </c>
      <c r="K13" s="44">
        <v>7</v>
      </c>
      <c r="L13" s="44">
        <v>10</v>
      </c>
      <c r="M13" s="44">
        <v>70</v>
      </c>
      <c r="N13" s="44">
        <v>20</v>
      </c>
      <c r="O13" s="44">
        <v>0</v>
      </c>
      <c r="P13" s="44">
        <v>0</v>
      </c>
    </row>
    <row r="14" spans="1:16" ht="27.6" x14ac:dyDescent="0.3">
      <c r="A14" s="58" t="s">
        <v>46</v>
      </c>
      <c r="B14" s="59" t="s">
        <v>214</v>
      </c>
      <c r="C14" s="50">
        <v>10.3</v>
      </c>
      <c r="D14" s="44">
        <v>15</v>
      </c>
      <c r="E14" s="50">
        <v>0.69</v>
      </c>
      <c r="F14" s="50">
        <v>0.94</v>
      </c>
      <c r="G14" s="44">
        <v>13</v>
      </c>
      <c r="H14" s="44">
        <v>16</v>
      </c>
      <c r="I14" s="56">
        <v>4</v>
      </c>
      <c r="J14" s="44">
        <v>9</v>
      </c>
      <c r="K14" s="44">
        <v>11</v>
      </c>
      <c r="L14" s="50">
        <v>13.33</v>
      </c>
      <c r="M14" s="50">
        <v>53.33</v>
      </c>
      <c r="N14" s="44">
        <v>20</v>
      </c>
      <c r="O14" s="50">
        <v>13.33</v>
      </c>
      <c r="P14" s="44">
        <v>0</v>
      </c>
    </row>
    <row r="15" spans="1:16" ht="27.6" x14ac:dyDescent="0.3">
      <c r="A15" s="58" t="s">
        <v>48</v>
      </c>
      <c r="B15" s="59" t="s">
        <v>214</v>
      </c>
      <c r="C15" s="50">
        <v>11.8</v>
      </c>
      <c r="D15" s="44">
        <v>15</v>
      </c>
      <c r="E15" s="50">
        <v>0.79</v>
      </c>
      <c r="F15" s="50">
        <v>1.06</v>
      </c>
      <c r="G15" s="44">
        <v>6</v>
      </c>
      <c r="H15" s="44">
        <v>17</v>
      </c>
      <c r="I15" s="56">
        <v>3</v>
      </c>
      <c r="J15" s="44">
        <v>4</v>
      </c>
      <c r="K15" s="44">
        <v>7</v>
      </c>
      <c r="L15" s="50">
        <v>13.33</v>
      </c>
      <c r="M15" s="50">
        <v>73.33</v>
      </c>
      <c r="N15" s="50">
        <v>13.33</v>
      </c>
      <c r="O15" s="44">
        <v>0</v>
      </c>
      <c r="P15" s="44">
        <v>0</v>
      </c>
    </row>
    <row r="16" spans="1:16" ht="27.6" x14ac:dyDescent="0.3">
      <c r="A16" s="58" t="s">
        <v>40</v>
      </c>
      <c r="B16" s="59" t="s">
        <v>223</v>
      </c>
      <c r="C16" s="50">
        <v>20.3</v>
      </c>
      <c r="D16" s="44">
        <v>29</v>
      </c>
      <c r="E16" s="50">
        <v>0.7</v>
      </c>
      <c r="F16" s="50">
        <v>0.97</v>
      </c>
      <c r="G16" s="44">
        <v>14</v>
      </c>
      <c r="H16" s="44">
        <v>24</v>
      </c>
      <c r="I16" s="56">
        <v>3</v>
      </c>
      <c r="J16" s="44">
        <v>6</v>
      </c>
      <c r="K16" s="44">
        <v>11</v>
      </c>
      <c r="L16" s="50">
        <v>27.59</v>
      </c>
      <c r="M16" s="50">
        <v>31.03</v>
      </c>
      <c r="N16" s="50">
        <v>31.03</v>
      </c>
      <c r="O16" s="50">
        <v>10.34</v>
      </c>
      <c r="P16" s="44">
        <v>0</v>
      </c>
    </row>
    <row r="17" spans="1:16" ht="27.6" x14ac:dyDescent="0.3">
      <c r="A17" s="58" t="s">
        <v>40</v>
      </c>
      <c r="B17" s="59" t="s">
        <v>233</v>
      </c>
      <c r="C17" s="50">
        <v>10.9</v>
      </c>
      <c r="D17" s="44">
        <v>17</v>
      </c>
      <c r="E17" s="50">
        <v>0.64</v>
      </c>
      <c r="F17" s="50">
        <v>0.89</v>
      </c>
      <c r="G17" s="44">
        <v>18</v>
      </c>
      <c r="H17" s="44">
        <v>24</v>
      </c>
      <c r="I17" s="56">
        <v>3</v>
      </c>
      <c r="J17" s="44">
        <v>8</v>
      </c>
      <c r="K17" s="44">
        <v>11</v>
      </c>
      <c r="L17" s="44">
        <v>0</v>
      </c>
      <c r="M17" s="50">
        <v>52.94</v>
      </c>
      <c r="N17" s="50">
        <v>41.18</v>
      </c>
      <c r="O17" s="50">
        <v>5.88</v>
      </c>
      <c r="P17" s="44">
        <v>0</v>
      </c>
    </row>
    <row r="18" spans="1:16" ht="27.6" x14ac:dyDescent="0.3">
      <c r="A18" s="58" t="s">
        <v>42</v>
      </c>
      <c r="B18" s="59" t="s">
        <v>233</v>
      </c>
      <c r="C18" s="50">
        <v>8.8000000000000007</v>
      </c>
      <c r="D18" s="44">
        <v>12</v>
      </c>
      <c r="E18" s="50">
        <v>0.73</v>
      </c>
      <c r="F18" s="50">
        <v>0.95</v>
      </c>
      <c r="G18" s="44">
        <v>15</v>
      </c>
      <c r="H18" s="44">
        <v>17</v>
      </c>
      <c r="I18" s="56">
        <v>3</v>
      </c>
      <c r="J18" s="44">
        <v>6</v>
      </c>
      <c r="K18" s="44">
        <v>7</v>
      </c>
      <c r="L18" s="50">
        <v>16.670000000000002</v>
      </c>
      <c r="M18" s="44">
        <v>50</v>
      </c>
      <c r="N18" s="50">
        <v>33.33</v>
      </c>
      <c r="O18" s="44">
        <v>0</v>
      </c>
      <c r="P18" s="44">
        <v>0</v>
      </c>
    </row>
    <row r="19" spans="1:16" ht="27.6" x14ac:dyDescent="0.3">
      <c r="A19" s="58" t="s">
        <v>46</v>
      </c>
      <c r="B19" s="59" t="s">
        <v>233</v>
      </c>
      <c r="C19" s="50">
        <v>8.6</v>
      </c>
      <c r="D19" s="44">
        <v>11</v>
      </c>
      <c r="E19" s="50">
        <v>0.78</v>
      </c>
      <c r="F19" s="50">
        <v>1.07</v>
      </c>
      <c r="G19" s="44">
        <v>5</v>
      </c>
      <c r="H19" s="44">
        <v>16</v>
      </c>
      <c r="I19" s="56">
        <v>3</v>
      </c>
      <c r="J19" s="44">
        <v>2</v>
      </c>
      <c r="K19" s="44">
        <v>5</v>
      </c>
      <c r="L19" s="50">
        <v>18.18</v>
      </c>
      <c r="M19" s="50">
        <v>63.64</v>
      </c>
      <c r="N19" s="50">
        <v>18.18</v>
      </c>
      <c r="O19" s="44">
        <v>0</v>
      </c>
      <c r="P19" s="44">
        <v>0</v>
      </c>
    </row>
    <row r="20" spans="1:16" ht="27.6" x14ac:dyDescent="0.3">
      <c r="A20" s="58" t="s">
        <v>48</v>
      </c>
      <c r="B20" s="59" t="s">
        <v>233</v>
      </c>
      <c r="C20" s="50">
        <v>12.2</v>
      </c>
      <c r="D20" s="44">
        <v>18</v>
      </c>
      <c r="E20" s="50">
        <v>0.68</v>
      </c>
      <c r="F20" s="50">
        <v>0.91</v>
      </c>
      <c r="G20" s="44">
        <v>16</v>
      </c>
      <c r="H20" s="44">
        <v>17</v>
      </c>
      <c r="I20" s="56">
        <v>4</v>
      </c>
      <c r="J20" s="44">
        <v>9</v>
      </c>
      <c r="K20" s="44">
        <v>10</v>
      </c>
      <c r="L20" s="50">
        <v>11.11</v>
      </c>
      <c r="M20" s="50">
        <v>55.56</v>
      </c>
      <c r="N20" s="50">
        <v>22.22</v>
      </c>
      <c r="O20" s="50">
        <v>5.56</v>
      </c>
      <c r="P20" s="50">
        <v>5.56</v>
      </c>
    </row>
    <row r="21" spans="1:16" ht="27.6" x14ac:dyDescent="0.3">
      <c r="A21" s="58" t="s">
        <v>40</v>
      </c>
      <c r="B21" s="59" t="s">
        <v>239</v>
      </c>
      <c r="C21" s="50">
        <v>18.2</v>
      </c>
      <c r="D21" s="44">
        <v>30</v>
      </c>
      <c r="E21" s="50">
        <v>0.61</v>
      </c>
      <c r="F21" s="50">
        <v>0.84</v>
      </c>
      <c r="G21" s="44">
        <v>22</v>
      </c>
      <c r="H21" s="44">
        <v>24</v>
      </c>
      <c r="I21" s="56">
        <v>4</v>
      </c>
      <c r="J21" s="44">
        <v>11</v>
      </c>
      <c r="K21" s="44">
        <v>11</v>
      </c>
      <c r="L21" s="50">
        <v>6.67</v>
      </c>
      <c r="M21" s="50">
        <v>33.33</v>
      </c>
      <c r="N21" s="50">
        <v>53.33</v>
      </c>
      <c r="O21" s="50">
        <v>3.33</v>
      </c>
      <c r="P21" s="50">
        <v>3.33</v>
      </c>
    </row>
    <row r="22" spans="1:16" ht="27.6" x14ac:dyDescent="0.3">
      <c r="A22" s="58" t="s">
        <v>40</v>
      </c>
      <c r="B22" s="59" t="s">
        <v>497</v>
      </c>
      <c r="C22" s="50">
        <v>14.3</v>
      </c>
      <c r="D22" s="44">
        <v>22</v>
      </c>
      <c r="E22" s="50">
        <v>0.65</v>
      </c>
      <c r="F22" s="50">
        <v>0.9</v>
      </c>
      <c r="G22" s="44">
        <v>17</v>
      </c>
      <c r="H22" s="44">
        <v>24</v>
      </c>
      <c r="I22" s="56">
        <v>3</v>
      </c>
      <c r="J22" s="44">
        <v>7</v>
      </c>
      <c r="K22" s="44">
        <v>11</v>
      </c>
      <c r="L22" s="50">
        <v>13.64</v>
      </c>
      <c r="M22" s="50">
        <v>36.36</v>
      </c>
      <c r="N22" s="50">
        <v>40.909999999999997</v>
      </c>
      <c r="O22" s="50">
        <v>9.09</v>
      </c>
      <c r="P22" s="44">
        <v>0</v>
      </c>
    </row>
    <row r="23" spans="1:16" ht="27.6" x14ac:dyDescent="0.3">
      <c r="A23" s="58" t="s">
        <v>42</v>
      </c>
      <c r="B23" s="59" t="s">
        <v>497</v>
      </c>
      <c r="C23" s="50">
        <v>9.1</v>
      </c>
      <c r="D23" s="44">
        <v>12</v>
      </c>
      <c r="E23" s="50">
        <v>0.76</v>
      </c>
      <c r="F23" s="50">
        <v>0.99</v>
      </c>
      <c r="G23" s="44">
        <v>9</v>
      </c>
      <c r="H23" s="44">
        <v>17</v>
      </c>
      <c r="I23" s="56">
        <v>3</v>
      </c>
      <c r="J23" s="44">
        <v>4</v>
      </c>
      <c r="K23" s="44">
        <v>7</v>
      </c>
      <c r="L23" s="50">
        <v>16.670000000000002</v>
      </c>
      <c r="M23" s="50">
        <v>58.33</v>
      </c>
      <c r="N23" s="44">
        <v>25</v>
      </c>
      <c r="O23" s="44">
        <v>0</v>
      </c>
      <c r="P23" s="44">
        <v>0</v>
      </c>
    </row>
    <row r="24" spans="1:16" ht="27.6" x14ac:dyDescent="0.3">
      <c r="A24" s="58" t="s">
        <v>46</v>
      </c>
      <c r="B24" s="59" t="s">
        <v>497</v>
      </c>
      <c r="C24" s="50">
        <v>10.199999999999999</v>
      </c>
      <c r="D24" s="44">
        <v>16</v>
      </c>
      <c r="E24" s="50">
        <v>0.64</v>
      </c>
      <c r="F24" s="50">
        <v>0.87</v>
      </c>
      <c r="G24" s="44">
        <v>15</v>
      </c>
      <c r="H24" s="44">
        <v>16</v>
      </c>
      <c r="I24" s="56">
        <v>4</v>
      </c>
      <c r="J24" s="44">
        <v>11</v>
      </c>
      <c r="K24" s="44">
        <v>11</v>
      </c>
      <c r="L24" s="50">
        <v>12.5</v>
      </c>
      <c r="M24" s="50">
        <v>37.5</v>
      </c>
      <c r="N24" s="50">
        <v>37.5</v>
      </c>
      <c r="O24" s="50">
        <v>12.5</v>
      </c>
      <c r="P24" s="44">
        <v>0</v>
      </c>
    </row>
    <row r="25" spans="1:16" ht="27.6" x14ac:dyDescent="0.3">
      <c r="A25" s="58" t="s">
        <v>40</v>
      </c>
      <c r="B25" s="59" t="s">
        <v>247</v>
      </c>
      <c r="C25" s="50">
        <v>11.3</v>
      </c>
      <c r="D25" s="44">
        <v>16</v>
      </c>
      <c r="E25" s="50">
        <v>0.71</v>
      </c>
      <c r="F25" s="50">
        <v>0.98</v>
      </c>
      <c r="G25" s="44">
        <v>13</v>
      </c>
      <c r="H25" s="44">
        <v>24</v>
      </c>
      <c r="I25" s="56">
        <v>3</v>
      </c>
      <c r="J25" s="44">
        <v>5</v>
      </c>
      <c r="K25" s="44">
        <v>11</v>
      </c>
      <c r="L25" s="50">
        <v>18.75</v>
      </c>
      <c r="M25" s="50">
        <v>43.75</v>
      </c>
      <c r="N25" s="50">
        <v>31.25</v>
      </c>
      <c r="O25" s="50">
        <v>6.25</v>
      </c>
      <c r="P25" s="44">
        <v>0</v>
      </c>
    </row>
    <row r="26" spans="1:16" ht="27.6" x14ac:dyDescent="0.3">
      <c r="A26" s="58" t="s">
        <v>42</v>
      </c>
      <c r="B26" s="59" t="s">
        <v>247</v>
      </c>
      <c r="C26" s="50">
        <v>10.199999999999999</v>
      </c>
      <c r="D26" s="44">
        <v>13</v>
      </c>
      <c r="E26" s="50">
        <v>0.78</v>
      </c>
      <c r="F26" s="50">
        <v>1.02</v>
      </c>
      <c r="G26" s="44">
        <v>5</v>
      </c>
      <c r="H26" s="44">
        <v>17</v>
      </c>
      <c r="I26" s="56">
        <v>3</v>
      </c>
      <c r="J26" s="44">
        <v>2</v>
      </c>
      <c r="K26" s="44">
        <v>7</v>
      </c>
      <c r="L26" s="50">
        <v>15.38</v>
      </c>
      <c r="M26" s="50">
        <v>69.23</v>
      </c>
      <c r="N26" s="50">
        <v>15.38</v>
      </c>
      <c r="O26" s="44">
        <v>0</v>
      </c>
      <c r="P26" s="44">
        <v>0</v>
      </c>
    </row>
    <row r="27" spans="1:16" ht="27.6" x14ac:dyDescent="0.3">
      <c r="A27" s="58" t="s">
        <v>46</v>
      </c>
      <c r="B27" s="59" t="s">
        <v>247</v>
      </c>
      <c r="C27" s="50">
        <v>12.6</v>
      </c>
      <c r="D27" s="44">
        <v>15</v>
      </c>
      <c r="E27" s="50">
        <v>0.84</v>
      </c>
      <c r="F27" s="50">
        <v>1.1499999999999999</v>
      </c>
      <c r="G27" s="44">
        <v>2</v>
      </c>
      <c r="H27" s="44">
        <v>16</v>
      </c>
      <c r="I27" s="56">
        <v>4</v>
      </c>
      <c r="J27" s="44">
        <v>1</v>
      </c>
      <c r="K27" s="44">
        <v>11</v>
      </c>
      <c r="L27" s="44">
        <v>40</v>
      </c>
      <c r="M27" s="50">
        <v>46.67</v>
      </c>
      <c r="N27" s="50">
        <v>13.33</v>
      </c>
      <c r="O27" s="44">
        <v>0</v>
      </c>
      <c r="P27" s="44">
        <v>0</v>
      </c>
    </row>
    <row r="28" spans="1:16" ht="27.6" x14ac:dyDescent="0.3">
      <c r="A28" s="58" t="s">
        <v>48</v>
      </c>
      <c r="B28" s="59" t="s">
        <v>247</v>
      </c>
      <c r="C28" s="50">
        <v>8.5</v>
      </c>
      <c r="D28" s="44">
        <v>10</v>
      </c>
      <c r="E28" s="50">
        <v>0.85</v>
      </c>
      <c r="F28" s="50">
        <v>1.1499999999999999</v>
      </c>
      <c r="G28" s="44">
        <v>1</v>
      </c>
      <c r="H28" s="44">
        <v>17</v>
      </c>
      <c r="I28" s="56">
        <v>3</v>
      </c>
      <c r="J28" s="44">
        <v>1</v>
      </c>
      <c r="K28" s="44">
        <v>7</v>
      </c>
      <c r="L28" s="44">
        <v>40</v>
      </c>
      <c r="M28" s="44">
        <v>50</v>
      </c>
      <c r="N28" s="44">
        <v>10</v>
      </c>
      <c r="O28" s="44">
        <v>0</v>
      </c>
      <c r="P28" s="44">
        <v>0</v>
      </c>
    </row>
    <row r="29" spans="1:16" ht="27.6" x14ac:dyDescent="0.3">
      <c r="A29" s="58" t="s">
        <v>40</v>
      </c>
      <c r="B29" s="59" t="s">
        <v>251</v>
      </c>
      <c r="C29" s="50">
        <v>24.4</v>
      </c>
      <c r="D29" s="44">
        <v>34</v>
      </c>
      <c r="E29" s="50">
        <v>0.72</v>
      </c>
      <c r="F29" s="44">
        <v>1</v>
      </c>
      <c r="G29" s="44">
        <v>9</v>
      </c>
      <c r="H29" s="44">
        <v>24</v>
      </c>
      <c r="I29" s="56">
        <v>4</v>
      </c>
      <c r="J29" s="44">
        <v>5</v>
      </c>
      <c r="K29" s="44">
        <v>11</v>
      </c>
      <c r="L29" s="50">
        <v>20.59</v>
      </c>
      <c r="M29" s="50">
        <v>41.18</v>
      </c>
      <c r="N29" s="50">
        <v>35.29</v>
      </c>
      <c r="O29" s="50">
        <v>2.94</v>
      </c>
      <c r="P29" s="44">
        <v>0</v>
      </c>
    </row>
    <row r="30" spans="1:16" ht="27.6" x14ac:dyDescent="0.3">
      <c r="A30" s="58" t="s">
        <v>42</v>
      </c>
      <c r="B30" s="59" t="s">
        <v>251</v>
      </c>
      <c r="C30" s="50">
        <v>10.6</v>
      </c>
      <c r="D30" s="44">
        <v>15</v>
      </c>
      <c r="E30" s="50">
        <v>0.71</v>
      </c>
      <c r="F30" s="50">
        <v>0.92</v>
      </c>
      <c r="G30" s="44">
        <v>17</v>
      </c>
      <c r="H30" s="44">
        <v>17</v>
      </c>
      <c r="I30" s="56">
        <v>3</v>
      </c>
      <c r="J30" s="44">
        <v>7</v>
      </c>
      <c r="K30" s="44">
        <v>7</v>
      </c>
      <c r="L30" s="50">
        <v>13.33</v>
      </c>
      <c r="M30" s="50">
        <v>46.67</v>
      </c>
      <c r="N30" s="44">
        <v>40</v>
      </c>
      <c r="O30" s="44">
        <v>0</v>
      </c>
      <c r="P30" s="44">
        <v>0</v>
      </c>
    </row>
    <row r="31" spans="1:16" ht="27.6" x14ac:dyDescent="0.3">
      <c r="A31" s="58" t="s">
        <v>48</v>
      </c>
      <c r="B31" s="59" t="s">
        <v>251</v>
      </c>
      <c r="C31" s="50">
        <v>7</v>
      </c>
      <c r="D31" s="44">
        <v>10</v>
      </c>
      <c r="E31" s="50">
        <v>0.7</v>
      </c>
      <c r="F31" s="50">
        <v>0.94</v>
      </c>
      <c r="G31" s="44">
        <v>14</v>
      </c>
      <c r="H31" s="44">
        <v>17</v>
      </c>
      <c r="I31" s="56">
        <v>3</v>
      </c>
      <c r="J31" s="44">
        <v>7</v>
      </c>
      <c r="K31" s="44">
        <v>7</v>
      </c>
      <c r="L31" s="44">
        <v>10</v>
      </c>
      <c r="M31" s="44">
        <v>50</v>
      </c>
      <c r="N31" s="44">
        <v>40</v>
      </c>
      <c r="O31" s="44">
        <v>0</v>
      </c>
      <c r="P31" s="44">
        <v>0</v>
      </c>
    </row>
    <row r="32" spans="1:16" ht="27.6" x14ac:dyDescent="0.3">
      <c r="A32" s="58" t="s">
        <v>40</v>
      </c>
      <c r="B32" s="59" t="s">
        <v>262</v>
      </c>
      <c r="C32" s="50">
        <v>20.5</v>
      </c>
      <c r="D32" s="44">
        <v>28</v>
      </c>
      <c r="E32" s="50">
        <v>0.73</v>
      </c>
      <c r="F32" s="50">
        <v>1.02</v>
      </c>
      <c r="G32" s="44">
        <v>6</v>
      </c>
      <c r="H32" s="44">
        <v>24</v>
      </c>
      <c r="I32" s="56">
        <v>3</v>
      </c>
      <c r="J32" s="44">
        <v>3</v>
      </c>
      <c r="K32" s="44">
        <v>11</v>
      </c>
      <c r="L32" s="50">
        <v>14.29</v>
      </c>
      <c r="M32" s="50">
        <v>57.14</v>
      </c>
      <c r="N32" s="44">
        <v>25</v>
      </c>
      <c r="O32" s="50">
        <v>3.57</v>
      </c>
      <c r="P32" s="44">
        <v>0</v>
      </c>
    </row>
    <row r="33" spans="1:16" ht="27.6" x14ac:dyDescent="0.3">
      <c r="A33" s="58" t="s">
        <v>48</v>
      </c>
      <c r="B33" s="59" t="s">
        <v>262</v>
      </c>
      <c r="C33" s="50">
        <v>8.5</v>
      </c>
      <c r="D33" s="44">
        <v>12</v>
      </c>
      <c r="E33" s="50">
        <v>0.71</v>
      </c>
      <c r="F33" s="50">
        <v>0.95</v>
      </c>
      <c r="G33" s="44">
        <v>13</v>
      </c>
      <c r="H33" s="44">
        <v>17</v>
      </c>
      <c r="I33" s="56">
        <v>3</v>
      </c>
      <c r="J33" s="44">
        <v>6</v>
      </c>
      <c r="K33" s="44">
        <v>7</v>
      </c>
      <c r="L33" s="50">
        <v>16.670000000000002</v>
      </c>
      <c r="M33" s="50">
        <v>41.67</v>
      </c>
      <c r="N33" s="50">
        <v>41.67</v>
      </c>
      <c r="O33" s="44">
        <v>0</v>
      </c>
      <c r="P33" s="44">
        <v>0</v>
      </c>
    </row>
    <row r="34" spans="1:16" ht="27.6" x14ac:dyDescent="0.3">
      <c r="A34" s="58" t="s">
        <v>40</v>
      </c>
      <c r="B34" s="59" t="s">
        <v>264</v>
      </c>
      <c r="C34" s="50">
        <v>41.3</v>
      </c>
      <c r="D34" s="44">
        <v>60</v>
      </c>
      <c r="E34" s="50">
        <v>0.69</v>
      </c>
      <c r="F34" s="50">
        <v>0.96</v>
      </c>
      <c r="G34" s="44">
        <v>15</v>
      </c>
      <c r="H34" s="44">
        <v>24</v>
      </c>
      <c r="I34" s="56">
        <v>4</v>
      </c>
      <c r="J34" s="44">
        <v>8</v>
      </c>
      <c r="K34" s="44">
        <v>11</v>
      </c>
      <c r="L34" s="50">
        <v>11.67</v>
      </c>
      <c r="M34" s="50">
        <v>48.33</v>
      </c>
      <c r="N34" s="44">
        <v>35</v>
      </c>
      <c r="O34" s="44">
        <v>5</v>
      </c>
      <c r="P34" s="44">
        <v>0</v>
      </c>
    </row>
    <row r="35" spans="1:16" ht="27.6" x14ac:dyDescent="0.3">
      <c r="A35" s="58" t="s">
        <v>42</v>
      </c>
      <c r="B35" s="59" t="s">
        <v>264</v>
      </c>
      <c r="C35" s="50">
        <v>16.7</v>
      </c>
      <c r="D35" s="44">
        <v>22</v>
      </c>
      <c r="E35" s="50">
        <v>0.76</v>
      </c>
      <c r="F35" s="50">
        <v>0.99</v>
      </c>
      <c r="G35" s="44">
        <v>9</v>
      </c>
      <c r="H35" s="44">
        <v>17</v>
      </c>
      <c r="I35" s="56">
        <v>4</v>
      </c>
      <c r="J35" s="44">
        <v>6</v>
      </c>
      <c r="K35" s="44">
        <v>10</v>
      </c>
      <c r="L35" s="50">
        <v>13.64</v>
      </c>
      <c r="M35" s="50">
        <v>63.64</v>
      </c>
      <c r="N35" s="50">
        <v>22.73</v>
      </c>
      <c r="O35" s="44">
        <v>0</v>
      </c>
      <c r="P35" s="44">
        <v>0</v>
      </c>
    </row>
    <row r="36" spans="1:16" ht="27.6" x14ac:dyDescent="0.3">
      <c r="A36" s="58" t="s">
        <v>46</v>
      </c>
      <c r="B36" s="59" t="s">
        <v>264</v>
      </c>
      <c r="C36" s="50">
        <v>11.9</v>
      </c>
      <c r="D36" s="44">
        <v>18</v>
      </c>
      <c r="E36" s="50">
        <v>0.66</v>
      </c>
      <c r="F36" s="50">
        <v>0.9</v>
      </c>
      <c r="G36" s="44">
        <v>14</v>
      </c>
      <c r="H36" s="44">
        <v>16</v>
      </c>
      <c r="I36" s="56">
        <v>4</v>
      </c>
      <c r="J36" s="44">
        <v>10</v>
      </c>
      <c r="K36" s="44">
        <v>11</v>
      </c>
      <c r="L36" s="50">
        <v>5.56</v>
      </c>
      <c r="M36" s="50">
        <v>44.44</v>
      </c>
      <c r="N36" s="44">
        <v>50</v>
      </c>
      <c r="O36" s="44">
        <v>0</v>
      </c>
      <c r="P36" s="44">
        <v>0</v>
      </c>
    </row>
    <row r="37" spans="1:16" ht="27.6" x14ac:dyDescent="0.3">
      <c r="A37" s="58" t="s">
        <v>48</v>
      </c>
      <c r="B37" s="59" t="s">
        <v>264</v>
      </c>
      <c r="C37" s="50">
        <v>12.5</v>
      </c>
      <c r="D37" s="44">
        <v>18</v>
      </c>
      <c r="E37" s="50">
        <v>0.69</v>
      </c>
      <c r="F37" s="50">
        <v>0.94</v>
      </c>
      <c r="G37" s="44">
        <v>14</v>
      </c>
      <c r="H37" s="44">
        <v>17</v>
      </c>
      <c r="I37" s="56">
        <v>4</v>
      </c>
      <c r="J37" s="44">
        <v>8</v>
      </c>
      <c r="K37" s="44">
        <v>10</v>
      </c>
      <c r="L37" s="50">
        <v>22.22</v>
      </c>
      <c r="M37" s="50">
        <v>38.89</v>
      </c>
      <c r="N37" s="50">
        <v>27.78</v>
      </c>
      <c r="O37" s="50">
        <v>11.11</v>
      </c>
      <c r="P37" s="44">
        <v>0</v>
      </c>
    </row>
    <row r="38" spans="1:16" ht="27.6" x14ac:dyDescent="0.3">
      <c r="A38" s="58" t="s">
        <v>40</v>
      </c>
      <c r="B38" s="59" t="s">
        <v>267</v>
      </c>
      <c r="C38" s="50">
        <v>28</v>
      </c>
      <c r="D38" s="44">
        <v>39</v>
      </c>
      <c r="E38" s="50">
        <v>0.72</v>
      </c>
      <c r="F38" s="44">
        <v>1</v>
      </c>
      <c r="G38" s="44">
        <v>9</v>
      </c>
      <c r="H38" s="44">
        <v>24</v>
      </c>
      <c r="I38" s="56">
        <v>4</v>
      </c>
      <c r="J38" s="44">
        <v>5</v>
      </c>
      <c r="K38" s="44">
        <v>11</v>
      </c>
      <c r="L38" s="50">
        <v>12.82</v>
      </c>
      <c r="M38" s="50">
        <v>58.97</v>
      </c>
      <c r="N38" s="50">
        <v>20.51</v>
      </c>
      <c r="O38" s="50">
        <v>7.69</v>
      </c>
      <c r="P38" s="44">
        <v>0</v>
      </c>
    </row>
    <row r="39" spans="1:16" ht="27.6" x14ac:dyDescent="0.3">
      <c r="A39" s="58" t="s">
        <v>42</v>
      </c>
      <c r="B39" s="59" t="s">
        <v>267</v>
      </c>
      <c r="C39" s="50">
        <v>18.8</v>
      </c>
      <c r="D39" s="44">
        <v>25</v>
      </c>
      <c r="E39" s="50">
        <v>0.75</v>
      </c>
      <c r="F39" s="50">
        <v>0.98</v>
      </c>
      <c r="G39" s="44">
        <v>12</v>
      </c>
      <c r="H39" s="44">
        <v>17</v>
      </c>
      <c r="I39" s="56">
        <v>4</v>
      </c>
      <c r="J39" s="44">
        <v>7</v>
      </c>
      <c r="K39" s="44">
        <v>10</v>
      </c>
      <c r="L39" s="44">
        <v>12</v>
      </c>
      <c r="M39" s="44">
        <v>64</v>
      </c>
      <c r="N39" s="44">
        <v>24</v>
      </c>
      <c r="O39" s="44">
        <v>0</v>
      </c>
      <c r="P39" s="44">
        <v>0</v>
      </c>
    </row>
    <row r="40" spans="1:16" ht="27.6" x14ac:dyDescent="0.3">
      <c r="A40" s="58" t="s">
        <v>44</v>
      </c>
      <c r="B40" s="59" t="s">
        <v>267</v>
      </c>
      <c r="C40" s="50">
        <v>7.9</v>
      </c>
      <c r="D40" s="44">
        <v>14</v>
      </c>
      <c r="E40" s="50">
        <v>0.56000000000000005</v>
      </c>
      <c r="F40" s="50">
        <v>0.76</v>
      </c>
      <c r="G40" s="44">
        <v>10</v>
      </c>
      <c r="H40" s="44">
        <v>10</v>
      </c>
      <c r="I40" s="56">
        <v>4</v>
      </c>
      <c r="J40" s="44">
        <v>10</v>
      </c>
      <c r="K40" s="44">
        <v>10</v>
      </c>
      <c r="L40" s="44">
        <v>0</v>
      </c>
      <c r="M40" s="50">
        <v>35.71</v>
      </c>
      <c r="N40" s="44">
        <v>50</v>
      </c>
      <c r="O40" s="50">
        <v>14.29</v>
      </c>
      <c r="P40" s="44">
        <v>0</v>
      </c>
    </row>
    <row r="41" spans="1:16" ht="27.6" x14ac:dyDescent="0.3">
      <c r="A41" s="58" t="s">
        <v>46</v>
      </c>
      <c r="B41" s="59" t="s">
        <v>267</v>
      </c>
      <c r="C41" s="50">
        <v>11.9</v>
      </c>
      <c r="D41" s="44">
        <v>13</v>
      </c>
      <c r="E41" s="50">
        <v>0.92</v>
      </c>
      <c r="F41" s="50">
        <v>1.25</v>
      </c>
      <c r="G41" s="44">
        <v>1</v>
      </c>
      <c r="H41" s="44">
        <v>16</v>
      </c>
      <c r="I41" s="56">
        <v>3</v>
      </c>
      <c r="J41" s="44">
        <v>1</v>
      </c>
      <c r="K41" s="44">
        <v>5</v>
      </c>
      <c r="L41" s="50">
        <v>69.23</v>
      </c>
      <c r="M41" s="50">
        <v>23.08</v>
      </c>
      <c r="N41" s="50">
        <v>7.69</v>
      </c>
      <c r="O41" s="44">
        <v>0</v>
      </c>
      <c r="P41" s="44">
        <v>0</v>
      </c>
    </row>
    <row r="42" spans="1:16" ht="27.6" x14ac:dyDescent="0.3">
      <c r="A42" s="58" t="s">
        <v>48</v>
      </c>
      <c r="B42" s="59" t="s">
        <v>267</v>
      </c>
      <c r="C42" s="50">
        <v>10.5</v>
      </c>
      <c r="D42" s="44">
        <v>13</v>
      </c>
      <c r="E42" s="50">
        <v>0.81</v>
      </c>
      <c r="F42" s="50">
        <v>1.0900000000000001</v>
      </c>
      <c r="G42" s="44">
        <v>2</v>
      </c>
      <c r="H42" s="44">
        <v>17</v>
      </c>
      <c r="I42" s="56">
        <v>3</v>
      </c>
      <c r="J42" s="44">
        <v>2</v>
      </c>
      <c r="K42" s="44">
        <v>7</v>
      </c>
      <c r="L42" s="50">
        <v>15.38</v>
      </c>
      <c r="M42" s="50">
        <v>76.92</v>
      </c>
      <c r="N42" s="50">
        <v>7.69</v>
      </c>
      <c r="O42" s="44">
        <v>0</v>
      </c>
      <c r="P42" s="44">
        <v>0</v>
      </c>
    </row>
    <row r="43" spans="1:16" ht="27.6" x14ac:dyDescent="0.3">
      <c r="A43" s="58" t="s">
        <v>40</v>
      </c>
      <c r="B43" s="59" t="s">
        <v>270</v>
      </c>
      <c r="C43" s="50">
        <v>6.7</v>
      </c>
      <c r="D43" s="44">
        <v>14</v>
      </c>
      <c r="E43" s="50">
        <v>0.48</v>
      </c>
      <c r="F43" s="50">
        <v>0.67</v>
      </c>
      <c r="G43" s="44">
        <v>24</v>
      </c>
      <c r="H43" s="44">
        <v>24</v>
      </c>
      <c r="I43" s="56">
        <v>3</v>
      </c>
      <c r="J43" s="44">
        <v>11</v>
      </c>
      <c r="K43" s="44">
        <v>11</v>
      </c>
      <c r="L43" s="44">
        <v>0</v>
      </c>
      <c r="M43" s="50">
        <v>21.43</v>
      </c>
      <c r="N43" s="44">
        <v>50</v>
      </c>
      <c r="O43" s="50">
        <v>28.57</v>
      </c>
      <c r="P43" s="44">
        <v>0</v>
      </c>
    </row>
    <row r="44" spans="1:16" ht="27.6" x14ac:dyDescent="0.3">
      <c r="A44" s="58" t="s">
        <v>48</v>
      </c>
      <c r="B44" s="59" t="s">
        <v>270</v>
      </c>
      <c r="C44" s="50">
        <v>10.5</v>
      </c>
      <c r="D44" s="44">
        <v>13</v>
      </c>
      <c r="E44" s="50">
        <v>0.81</v>
      </c>
      <c r="F44" s="50">
        <v>1.0900000000000001</v>
      </c>
      <c r="G44" s="44">
        <v>2</v>
      </c>
      <c r="H44" s="44">
        <v>17</v>
      </c>
      <c r="I44" s="56">
        <v>3</v>
      </c>
      <c r="J44" s="44">
        <v>2</v>
      </c>
      <c r="K44" s="44">
        <v>7</v>
      </c>
      <c r="L44" s="50">
        <v>38.46</v>
      </c>
      <c r="M44" s="50">
        <v>46.15</v>
      </c>
      <c r="N44" s="50">
        <v>7.69</v>
      </c>
      <c r="O44" s="50">
        <v>7.69</v>
      </c>
      <c r="P44" s="44">
        <v>0</v>
      </c>
    </row>
    <row r="45" spans="1:16" ht="27.6" x14ac:dyDescent="0.3">
      <c r="A45" s="58" t="s">
        <v>40</v>
      </c>
      <c r="B45" s="59" t="s">
        <v>276</v>
      </c>
      <c r="C45" s="50">
        <v>13.5</v>
      </c>
      <c r="D45" s="44">
        <v>17</v>
      </c>
      <c r="E45" s="50">
        <v>0.79</v>
      </c>
      <c r="F45" s="50">
        <v>1.1000000000000001</v>
      </c>
      <c r="G45" s="44">
        <v>2</v>
      </c>
      <c r="H45" s="44">
        <v>24</v>
      </c>
      <c r="I45" s="56">
        <v>3</v>
      </c>
      <c r="J45" s="44">
        <v>1</v>
      </c>
      <c r="K45" s="44">
        <v>11</v>
      </c>
      <c r="L45" s="50">
        <v>23.53</v>
      </c>
      <c r="M45" s="50">
        <v>58.82</v>
      </c>
      <c r="N45" s="50">
        <v>17.649999999999999</v>
      </c>
      <c r="O45" s="44">
        <v>0</v>
      </c>
      <c r="P45" s="44">
        <v>0</v>
      </c>
    </row>
    <row r="46" spans="1:16" ht="27.6" x14ac:dyDescent="0.3">
      <c r="A46" s="58" t="s">
        <v>38</v>
      </c>
      <c r="B46" s="59" t="s">
        <v>288</v>
      </c>
      <c r="C46" s="50">
        <v>10.1</v>
      </c>
      <c r="D46" s="44">
        <v>12</v>
      </c>
      <c r="E46" s="50">
        <v>0.84</v>
      </c>
      <c r="F46" s="44">
        <v>1</v>
      </c>
      <c r="G46" s="44">
        <v>4</v>
      </c>
      <c r="H46" s="44">
        <v>4</v>
      </c>
      <c r="I46" s="56">
        <v>4</v>
      </c>
      <c r="J46" s="44">
        <v>4</v>
      </c>
      <c r="K46" s="44">
        <v>4</v>
      </c>
      <c r="L46" s="50">
        <v>33.33</v>
      </c>
      <c r="M46" s="50">
        <v>58.33</v>
      </c>
      <c r="N46" s="50">
        <v>8.33</v>
      </c>
      <c r="O46" s="44">
        <v>0</v>
      </c>
      <c r="P46" s="44">
        <v>0</v>
      </c>
    </row>
    <row r="47" spans="1:16" ht="27.6" x14ac:dyDescent="0.3">
      <c r="A47" s="58" t="s">
        <v>40</v>
      </c>
      <c r="B47" s="59" t="s">
        <v>288</v>
      </c>
      <c r="C47" s="50">
        <v>209.9</v>
      </c>
      <c r="D47" s="44">
        <v>267</v>
      </c>
      <c r="E47" s="50">
        <v>0.79</v>
      </c>
      <c r="F47" s="50">
        <v>1.0900000000000001</v>
      </c>
      <c r="G47" s="44">
        <v>3</v>
      </c>
      <c r="H47" s="44">
        <v>24</v>
      </c>
      <c r="I47" s="56">
        <v>4</v>
      </c>
      <c r="J47" s="44">
        <v>2</v>
      </c>
      <c r="K47" s="44">
        <v>11</v>
      </c>
      <c r="L47" s="50">
        <v>28.46</v>
      </c>
      <c r="M47" s="50">
        <v>48.31</v>
      </c>
      <c r="N47" s="50">
        <v>22.85</v>
      </c>
      <c r="O47" s="50">
        <v>0.37</v>
      </c>
      <c r="P47" s="44">
        <v>0</v>
      </c>
    </row>
    <row r="48" spans="1:16" ht="27.6" x14ac:dyDescent="0.3">
      <c r="A48" s="58" t="s">
        <v>42</v>
      </c>
      <c r="B48" s="59" t="s">
        <v>288</v>
      </c>
      <c r="C48" s="50">
        <v>94.2</v>
      </c>
      <c r="D48" s="44">
        <v>125</v>
      </c>
      <c r="E48" s="50">
        <v>0.75</v>
      </c>
      <c r="F48" s="50">
        <v>0.98</v>
      </c>
      <c r="G48" s="44">
        <v>12</v>
      </c>
      <c r="H48" s="44">
        <v>17</v>
      </c>
      <c r="I48" s="56">
        <v>4</v>
      </c>
      <c r="J48" s="44">
        <v>7</v>
      </c>
      <c r="K48" s="44">
        <v>10</v>
      </c>
      <c r="L48" s="50">
        <v>22.4</v>
      </c>
      <c r="M48" s="50">
        <v>49.6</v>
      </c>
      <c r="N48" s="50">
        <v>25.6</v>
      </c>
      <c r="O48" s="50">
        <v>2.4</v>
      </c>
      <c r="P48" s="44">
        <v>0</v>
      </c>
    </row>
    <row r="49" spans="1:16" ht="27.6" x14ac:dyDescent="0.3">
      <c r="A49" s="58" t="s">
        <v>44</v>
      </c>
      <c r="B49" s="59" t="s">
        <v>288</v>
      </c>
      <c r="C49" s="50">
        <v>23.3</v>
      </c>
      <c r="D49" s="44">
        <v>33</v>
      </c>
      <c r="E49" s="50">
        <v>0.71</v>
      </c>
      <c r="F49" s="50">
        <v>0.95</v>
      </c>
      <c r="G49" s="44">
        <v>9</v>
      </c>
      <c r="H49" s="44">
        <v>10</v>
      </c>
      <c r="I49" s="56">
        <v>4</v>
      </c>
      <c r="J49" s="44">
        <v>9</v>
      </c>
      <c r="K49" s="44">
        <v>10</v>
      </c>
      <c r="L49" s="50">
        <v>12.12</v>
      </c>
      <c r="M49" s="50">
        <v>51.52</v>
      </c>
      <c r="N49" s="50">
        <v>33.33</v>
      </c>
      <c r="O49" s="50">
        <v>3.03</v>
      </c>
      <c r="P49" s="44">
        <v>0</v>
      </c>
    </row>
    <row r="50" spans="1:16" ht="27.6" x14ac:dyDescent="0.3">
      <c r="A50" s="58" t="s">
        <v>46</v>
      </c>
      <c r="B50" s="59" t="s">
        <v>288</v>
      </c>
      <c r="C50" s="50">
        <v>47</v>
      </c>
      <c r="D50" s="44">
        <v>61</v>
      </c>
      <c r="E50" s="50">
        <v>0.77</v>
      </c>
      <c r="F50" s="50">
        <v>1.05</v>
      </c>
      <c r="G50" s="44">
        <v>6</v>
      </c>
      <c r="H50" s="44">
        <v>16</v>
      </c>
      <c r="I50" s="56">
        <v>4</v>
      </c>
      <c r="J50" s="44">
        <v>4</v>
      </c>
      <c r="K50" s="44">
        <v>11</v>
      </c>
      <c r="L50" s="50">
        <v>9.84</v>
      </c>
      <c r="M50" s="50">
        <v>75.41</v>
      </c>
      <c r="N50" s="50">
        <v>13.11</v>
      </c>
      <c r="O50" s="50">
        <v>1.64</v>
      </c>
      <c r="P50" s="44">
        <v>0</v>
      </c>
    </row>
    <row r="51" spans="1:16" ht="27.6" x14ac:dyDescent="0.3">
      <c r="A51" s="58" t="s">
        <v>48</v>
      </c>
      <c r="B51" s="59" t="s">
        <v>288</v>
      </c>
      <c r="C51" s="50">
        <v>88.3</v>
      </c>
      <c r="D51" s="44">
        <v>116</v>
      </c>
      <c r="E51" s="50">
        <v>0.76</v>
      </c>
      <c r="F51" s="50">
        <v>1.03</v>
      </c>
      <c r="G51" s="44">
        <v>7</v>
      </c>
      <c r="H51" s="44">
        <v>17</v>
      </c>
      <c r="I51" s="56">
        <v>4</v>
      </c>
      <c r="J51" s="44">
        <v>3</v>
      </c>
      <c r="K51" s="44">
        <v>10</v>
      </c>
      <c r="L51" s="50">
        <v>20.69</v>
      </c>
      <c r="M51" s="50">
        <v>56.03</v>
      </c>
      <c r="N51" s="50">
        <v>19.829999999999998</v>
      </c>
      <c r="O51" s="50">
        <v>3.45</v>
      </c>
      <c r="P51" s="44">
        <v>0</v>
      </c>
    </row>
    <row r="52" spans="1:16" ht="27.6" x14ac:dyDescent="0.3">
      <c r="A52" s="58" t="s">
        <v>38</v>
      </c>
      <c r="B52" s="59" t="s">
        <v>298</v>
      </c>
      <c r="C52" s="50">
        <v>13.8</v>
      </c>
      <c r="D52" s="44">
        <v>15</v>
      </c>
      <c r="E52" s="50">
        <v>0.92</v>
      </c>
      <c r="F52" s="50">
        <v>1.0900000000000001</v>
      </c>
      <c r="G52" s="44">
        <v>1</v>
      </c>
      <c r="H52" s="44">
        <v>4</v>
      </c>
      <c r="I52" s="56">
        <v>4</v>
      </c>
      <c r="J52" s="44">
        <v>1</v>
      </c>
      <c r="K52" s="44">
        <v>4</v>
      </c>
      <c r="L52" s="44">
        <v>60</v>
      </c>
      <c r="M52" s="44">
        <v>40</v>
      </c>
      <c r="N52" s="44">
        <v>0</v>
      </c>
      <c r="O52" s="44">
        <v>0</v>
      </c>
      <c r="P52" s="44">
        <v>0</v>
      </c>
    </row>
    <row r="53" spans="1:16" ht="27.6" x14ac:dyDescent="0.3">
      <c r="A53" s="58" t="s">
        <v>40</v>
      </c>
      <c r="B53" s="59" t="s">
        <v>298</v>
      </c>
      <c r="C53" s="50">
        <v>35.799999999999997</v>
      </c>
      <c r="D53" s="44">
        <v>44</v>
      </c>
      <c r="E53" s="50">
        <v>0.81</v>
      </c>
      <c r="F53" s="50">
        <v>1.1299999999999999</v>
      </c>
      <c r="G53" s="44">
        <v>1</v>
      </c>
      <c r="H53" s="44">
        <v>24</v>
      </c>
      <c r="I53" s="56">
        <v>4</v>
      </c>
      <c r="J53" s="44">
        <v>1</v>
      </c>
      <c r="K53" s="44">
        <v>11</v>
      </c>
      <c r="L53" s="50">
        <v>27.27</v>
      </c>
      <c r="M53" s="50">
        <v>59.09</v>
      </c>
      <c r="N53" s="50">
        <v>13.64</v>
      </c>
      <c r="O53" s="44">
        <v>0</v>
      </c>
      <c r="P53" s="44">
        <v>0</v>
      </c>
    </row>
    <row r="54" spans="1:16" ht="27.6" x14ac:dyDescent="0.3">
      <c r="A54" s="58" t="s">
        <v>42</v>
      </c>
      <c r="B54" s="59" t="s">
        <v>298</v>
      </c>
      <c r="C54" s="50">
        <v>50.1</v>
      </c>
      <c r="D54" s="44">
        <v>61</v>
      </c>
      <c r="E54" s="50">
        <v>0.82</v>
      </c>
      <c r="F54" s="50">
        <v>1.07</v>
      </c>
      <c r="G54" s="44">
        <v>2</v>
      </c>
      <c r="H54" s="44">
        <v>17</v>
      </c>
      <c r="I54" s="56">
        <v>4</v>
      </c>
      <c r="J54" s="44">
        <v>2</v>
      </c>
      <c r="K54" s="44">
        <v>10</v>
      </c>
      <c r="L54" s="50">
        <v>32.79</v>
      </c>
      <c r="M54" s="50">
        <v>52.46</v>
      </c>
      <c r="N54" s="50">
        <v>14.75</v>
      </c>
      <c r="O54" s="44">
        <v>0</v>
      </c>
      <c r="P54" s="44">
        <v>0</v>
      </c>
    </row>
    <row r="55" spans="1:16" ht="27.6" x14ac:dyDescent="0.3">
      <c r="A55" s="58" t="s">
        <v>44</v>
      </c>
      <c r="B55" s="59" t="s">
        <v>298</v>
      </c>
      <c r="C55" s="50">
        <v>19.5</v>
      </c>
      <c r="D55" s="44">
        <v>25</v>
      </c>
      <c r="E55" s="50">
        <v>0.78</v>
      </c>
      <c r="F55" s="50">
        <v>1.05</v>
      </c>
      <c r="G55" s="44">
        <v>4</v>
      </c>
      <c r="H55" s="44">
        <v>10</v>
      </c>
      <c r="I55" s="56">
        <v>4</v>
      </c>
      <c r="J55" s="44">
        <v>4</v>
      </c>
      <c r="K55" s="44">
        <v>10</v>
      </c>
      <c r="L55" s="44">
        <v>20</v>
      </c>
      <c r="M55" s="44">
        <v>60</v>
      </c>
      <c r="N55" s="44">
        <v>20</v>
      </c>
      <c r="O55" s="44">
        <v>0</v>
      </c>
      <c r="P55" s="44">
        <v>0</v>
      </c>
    </row>
    <row r="56" spans="1:16" ht="27.6" x14ac:dyDescent="0.3">
      <c r="A56" s="58" t="s">
        <v>46</v>
      </c>
      <c r="B56" s="59" t="s">
        <v>298</v>
      </c>
      <c r="C56" s="50">
        <v>36.4</v>
      </c>
      <c r="D56" s="44">
        <v>46</v>
      </c>
      <c r="E56" s="50">
        <v>0.79</v>
      </c>
      <c r="F56" s="50">
        <v>1.08</v>
      </c>
      <c r="G56" s="44">
        <v>4</v>
      </c>
      <c r="H56" s="44">
        <v>16</v>
      </c>
      <c r="I56" s="56">
        <v>4</v>
      </c>
      <c r="J56" s="44">
        <v>3</v>
      </c>
      <c r="K56" s="44">
        <v>11</v>
      </c>
      <c r="L56" s="50">
        <v>21.74</v>
      </c>
      <c r="M56" s="50">
        <v>60.87</v>
      </c>
      <c r="N56" s="50">
        <v>17.39</v>
      </c>
      <c r="O56" s="44">
        <v>0</v>
      </c>
      <c r="P56" s="44">
        <v>0</v>
      </c>
    </row>
    <row r="57" spans="1:16" ht="27.6" x14ac:dyDescent="0.3">
      <c r="A57" s="58" t="s">
        <v>48</v>
      </c>
      <c r="B57" s="59" t="s">
        <v>298</v>
      </c>
      <c r="C57" s="50">
        <v>32.4</v>
      </c>
      <c r="D57" s="44">
        <v>41</v>
      </c>
      <c r="E57" s="50">
        <v>0.79</v>
      </c>
      <c r="F57" s="50">
        <v>1.07</v>
      </c>
      <c r="G57" s="44">
        <v>5</v>
      </c>
      <c r="H57" s="44">
        <v>17</v>
      </c>
      <c r="I57" s="56">
        <v>4</v>
      </c>
      <c r="J57" s="44">
        <v>2</v>
      </c>
      <c r="K57" s="44">
        <v>10</v>
      </c>
      <c r="L57" s="50">
        <v>24.39</v>
      </c>
      <c r="M57" s="50">
        <v>56.1</v>
      </c>
      <c r="N57" s="50">
        <v>19.510000000000002</v>
      </c>
      <c r="O57" s="44">
        <v>0</v>
      </c>
      <c r="P57" s="44">
        <v>0</v>
      </c>
    </row>
    <row r="58" spans="1:16" ht="27.6" x14ac:dyDescent="0.3">
      <c r="A58" s="58" t="s">
        <v>40</v>
      </c>
      <c r="B58" s="59" t="s">
        <v>312</v>
      </c>
      <c r="C58" s="50">
        <v>6.3</v>
      </c>
      <c r="D58" s="44">
        <v>12</v>
      </c>
      <c r="E58" s="50">
        <v>0.53</v>
      </c>
      <c r="F58" s="50">
        <v>0.73</v>
      </c>
      <c r="G58" s="44">
        <v>23</v>
      </c>
      <c r="H58" s="44">
        <v>24</v>
      </c>
      <c r="I58" s="56">
        <v>3</v>
      </c>
      <c r="J58" s="44">
        <v>10</v>
      </c>
      <c r="K58" s="44">
        <v>11</v>
      </c>
      <c r="L58" s="44">
        <v>0</v>
      </c>
      <c r="M58" s="50">
        <v>16.670000000000002</v>
      </c>
      <c r="N58" s="44">
        <v>75</v>
      </c>
      <c r="O58" s="50">
        <v>8.33</v>
      </c>
      <c r="P58" s="44">
        <v>0</v>
      </c>
    </row>
    <row r="59" spans="1:16" ht="27.6" x14ac:dyDescent="0.3">
      <c r="A59" s="58" t="s">
        <v>46</v>
      </c>
      <c r="B59" s="59" t="s">
        <v>312</v>
      </c>
      <c r="C59" s="50">
        <v>9.6</v>
      </c>
      <c r="D59" s="44">
        <v>13</v>
      </c>
      <c r="E59" s="50">
        <v>0.74</v>
      </c>
      <c r="F59" s="50">
        <v>1.01</v>
      </c>
      <c r="G59" s="44">
        <v>7</v>
      </c>
      <c r="H59" s="44">
        <v>16</v>
      </c>
      <c r="I59" s="56">
        <v>3</v>
      </c>
      <c r="J59" s="44">
        <v>3</v>
      </c>
      <c r="K59" s="44">
        <v>5</v>
      </c>
      <c r="L59" s="50">
        <v>15.38</v>
      </c>
      <c r="M59" s="50">
        <v>53.85</v>
      </c>
      <c r="N59" s="50">
        <v>30.77</v>
      </c>
      <c r="O59" s="44">
        <v>0</v>
      </c>
      <c r="P59" s="44">
        <v>0</v>
      </c>
    </row>
    <row r="60" spans="1:16" ht="27.6" x14ac:dyDescent="0.3">
      <c r="A60" s="58" t="s">
        <v>40</v>
      </c>
      <c r="B60" s="59" t="s">
        <v>316</v>
      </c>
      <c r="C60" s="50">
        <v>21.9</v>
      </c>
      <c r="D60" s="44">
        <v>36</v>
      </c>
      <c r="E60" s="50">
        <v>0.61</v>
      </c>
      <c r="F60" s="50">
        <v>0.85</v>
      </c>
      <c r="G60" s="44">
        <v>20</v>
      </c>
      <c r="H60" s="44">
        <v>24</v>
      </c>
      <c r="I60" s="56">
        <v>4</v>
      </c>
      <c r="J60" s="44">
        <v>10</v>
      </c>
      <c r="K60" s="44">
        <v>11</v>
      </c>
      <c r="L60" s="44">
        <v>0</v>
      </c>
      <c r="M60" s="50">
        <v>44.44</v>
      </c>
      <c r="N60" s="50">
        <v>47.22</v>
      </c>
      <c r="O60" s="50">
        <v>8.33</v>
      </c>
      <c r="P60" s="44">
        <v>0</v>
      </c>
    </row>
    <row r="61" spans="1:16" ht="27.6" x14ac:dyDescent="0.3">
      <c r="A61" s="58" t="s">
        <v>42</v>
      </c>
      <c r="B61" s="59" t="s">
        <v>316</v>
      </c>
      <c r="C61" s="50">
        <v>24.8</v>
      </c>
      <c r="D61" s="44">
        <v>33</v>
      </c>
      <c r="E61" s="50">
        <v>0.75</v>
      </c>
      <c r="F61" s="50">
        <v>0.98</v>
      </c>
      <c r="G61" s="44">
        <v>12</v>
      </c>
      <c r="H61" s="44">
        <v>17</v>
      </c>
      <c r="I61" s="56">
        <v>4</v>
      </c>
      <c r="J61" s="44">
        <v>7</v>
      </c>
      <c r="K61" s="44">
        <v>10</v>
      </c>
      <c r="L61" s="50">
        <v>21.21</v>
      </c>
      <c r="M61" s="50">
        <v>51.52</v>
      </c>
      <c r="N61" s="50">
        <v>24.24</v>
      </c>
      <c r="O61" s="50">
        <v>3.03</v>
      </c>
      <c r="P61" s="44">
        <v>0</v>
      </c>
    </row>
    <row r="62" spans="1:16" ht="14.4" customHeight="1" thickBot="1" x14ac:dyDescent="0.35">
      <c r="A62" s="58" t="s">
        <v>44</v>
      </c>
      <c r="B62" s="59" t="s">
        <v>316</v>
      </c>
      <c r="C62" s="50">
        <v>10.6</v>
      </c>
      <c r="D62" s="44">
        <v>14</v>
      </c>
      <c r="E62" s="50">
        <v>0.76</v>
      </c>
      <c r="F62" s="50">
        <v>1.02</v>
      </c>
      <c r="G62" s="44">
        <v>6</v>
      </c>
      <c r="H62" s="44">
        <v>10</v>
      </c>
      <c r="I62" s="56">
        <v>4</v>
      </c>
      <c r="J62" s="44">
        <v>6</v>
      </c>
      <c r="K62" s="44">
        <v>10</v>
      </c>
      <c r="L62" s="50">
        <v>21.43</v>
      </c>
      <c r="M62" s="44">
        <v>50</v>
      </c>
      <c r="N62" s="50">
        <v>28.57</v>
      </c>
      <c r="O62" s="44">
        <v>0</v>
      </c>
      <c r="P62" s="44">
        <v>0</v>
      </c>
    </row>
    <row r="63" spans="1:16" ht="27.6" x14ac:dyDescent="0.3">
      <c r="A63" s="58" t="s">
        <v>46</v>
      </c>
      <c r="B63" s="59" t="s">
        <v>316</v>
      </c>
      <c r="C63" s="50">
        <v>14</v>
      </c>
      <c r="D63" s="44">
        <v>19</v>
      </c>
      <c r="E63" s="50">
        <v>0.74</v>
      </c>
      <c r="F63" s="50">
        <v>1.01</v>
      </c>
      <c r="G63" s="44">
        <v>7</v>
      </c>
      <c r="H63" s="44">
        <v>16</v>
      </c>
      <c r="I63" s="56">
        <v>4</v>
      </c>
      <c r="J63" s="44">
        <v>5</v>
      </c>
      <c r="K63" s="44">
        <v>11</v>
      </c>
      <c r="L63" s="50">
        <v>15.79</v>
      </c>
      <c r="M63" s="50">
        <v>52.63</v>
      </c>
      <c r="N63" s="50">
        <v>31.58</v>
      </c>
      <c r="O63" s="44">
        <v>0</v>
      </c>
      <c r="P63" s="44">
        <v>0</v>
      </c>
    </row>
    <row r="64" spans="1:16" ht="27.6" x14ac:dyDescent="0.3">
      <c r="A64" s="58" t="s">
        <v>48</v>
      </c>
      <c r="B64" s="59" t="s">
        <v>316</v>
      </c>
      <c r="C64" s="50">
        <v>19.8</v>
      </c>
      <c r="D64" s="44">
        <v>27</v>
      </c>
      <c r="E64" s="50">
        <v>0.73</v>
      </c>
      <c r="F64" s="50">
        <v>0.99</v>
      </c>
      <c r="G64" s="44">
        <v>10</v>
      </c>
      <c r="H64" s="44">
        <v>17</v>
      </c>
      <c r="I64" s="56">
        <v>4</v>
      </c>
      <c r="J64" s="44">
        <v>6</v>
      </c>
      <c r="K64" s="44">
        <v>10</v>
      </c>
      <c r="L64" s="50">
        <v>11.11</v>
      </c>
      <c r="M64" s="50">
        <v>59.26</v>
      </c>
      <c r="N64" s="50">
        <v>29.63</v>
      </c>
      <c r="O64" s="44">
        <v>0</v>
      </c>
      <c r="P64" s="44">
        <v>0</v>
      </c>
    </row>
    <row r="65" spans="1:16" ht="27.6" x14ac:dyDescent="0.3">
      <c r="A65" s="58" t="s">
        <v>40</v>
      </c>
      <c r="B65" s="59" t="s">
        <v>330</v>
      </c>
      <c r="C65" s="50">
        <v>18.5</v>
      </c>
      <c r="D65" s="44">
        <v>29</v>
      </c>
      <c r="E65" s="50">
        <v>0.64</v>
      </c>
      <c r="F65" s="50">
        <v>0.89</v>
      </c>
      <c r="G65" s="44">
        <v>18</v>
      </c>
      <c r="H65" s="44">
        <v>24</v>
      </c>
      <c r="I65" s="56">
        <v>3</v>
      </c>
      <c r="J65" s="44">
        <v>8</v>
      </c>
      <c r="K65" s="44">
        <v>11</v>
      </c>
      <c r="L65" s="50">
        <v>6.9</v>
      </c>
      <c r="M65" s="50">
        <v>41.38</v>
      </c>
      <c r="N65" s="50">
        <v>44.83</v>
      </c>
      <c r="O65" s="50">
        <v>6.9</v>
      </c>
      <c r="P65" s="44">
        <v>0</v>
      </c>
    </row>
    <row r="66" spans="1:16" ht="27.6" x14ac:dyDescent="0.3">
      <c r="A66" s="58" t="s">
        <v>42</v>
      </c>
      <c r="B66" s="59" t="s">
        <v>330</v>
      </c>
      <c r="C66" s="50">
        <v>10.8</v>
      </c>
      <c r="D66" s="44">
        <v>14</v>
      </c>
      <c r="E66" s="50">
        <v>0.77</v>
      </c>
      <c r="F66" s="44">
        <v>1</v>
      </c>
      <c r="G66" s="44">
        <v>7</v>
      </c>
      <c r="H66" s="44">
        <v>17</v>
      </c>
      <c r="I66" s="56">
        <v>3</v>
      </c>
      <c r="J66" s="44">
        <v>3</v>
      </c>
      <c r="K66" s="44">
        <v>7</v>
      </c>
      <c r="L66" s="50">
        <v>28.57</v>
      </c>
      <c r="M66" s="50">
        <v>42.86</v>
      </c>
      <c r="N66" s="50">
        <v>28.57</v>
      </c>
      <c r="O66" s="44">
        <v>0</v>
      </c>
      <c r="P66" s="44">
        <v>0</v>
      </c>
    </row>
    <row r="67" spans="1:16" ht="27.6" x14ac:dyDescent="0.3">
      <c r="A67" s="58" t="s">
        <v>46</v>
      </c>
      <c r="B67" s="59" t="s">
        <v>330</v>
      </c>
      <c r="C67" s="44">
        <v>7</v>
      </c>
      <c r="D67" s="44">
        <v>10</v>
      </c>
      <c r="E67" s="50">
        <v>0.7</v>
      </c>
      <c r="F67" s="50">
        <v>0.96</v>
      </c>
      <c r="G67" s="44">
        <v>11</v>
      </c>
      <c r="H67" s="44">
        <v>16</v>
      </c>
      <c r="I67" s="56">
        <v>3</v>
      </c>
      <c r="J67" s="44">
        <v>4</v>
      </c>
      <c r="K67" s="44">
        <v>5</v>
      </c>
      <c r="L67" s="44">
        <v>20</v>
      </c>
      <c r="M67" s="44">
        <v>50</v>
      </c>
      <c r="N67" s="44">
        <v>20</v>
      </c>
      <c r="O67" s="44">
        <v>0</v>
      </c>
      <c r="P67" s="44">
        <v>10</v>
      </c>
    </row>
    <row r="68" spans="1:16" ht="27.6" x14ac:dyDescent="0.3">
      <c r="A68" s="58" t="s">
        <v>48</v>
      </c>
      <c r="B68" s="59" t="s">
        <v>330</v>
      </c>
      <c r="C68" s="50">
        <v>11.3</v>
      </c>
      <c r="D68" s="44">
        <v>17</v>
      </c>
      <c r="E68" s="50">
        <v>0.66</v>
      </c>
      <c r="F68" s="50">
        <v>0.9</v>
      </c>
      <c r="G68" s="44">
        <v>17</v>
      </c>
      <c r="H68" s="44">
        <v>17</v>
      </c>
      <c r="I68" s="56">
        <v>4</v>
      </c>
      <c r="J68" s="44">
        <v>10</v>
      </c>
      <c r="K68" s="44">
        <v>10</v>
      </c>
      <c r="L68" s="50">
        <v>11.76</v>
      </c>
      <c r="M68" s="50">
        <v>35.29</v>
      </c>
      <c r="N68" s="50">
        <v>52.94</v>
      </c>
      <c r="O68" s="44">
        <v>0</v>
      </c>
      <c r="P68" s="44">
        <v>0</v>
      </c>
    </row>
    <row r="69" spans="1:16" ht="27.6" x14ac:dyDescent="0.3">
      <c r="A69" s="58" t="s">
        <v>38</v>
      </c>
      <c r="B69" s="59" t="s">
        <v>333</v>
      </c>
      <c r="C69" s="50">
        <v>12.5</v>
      </c>
      <c r="D69" s="44">
        <v>14</v>
      </c>
      <c r="E69" s="50">
        <v>0.89</v>
      </c>
      <c r="F69" s="50">
        <v>1.06</v>
      </c>
      <c r="G69" s="44">
        <v>2</v>
      </c>
      <c r="H69" s="44">
        <v>4</v>
      </c>
      <c r="I69" s="56">
        <v>4</v>
      </c>
      <c r="J69" s="44">
        <v>2</v>
      </c>
      <c r="K69" s="44">
        <v>4</v>
      </c>
      <c r="L69" s="50">
        <v>57.14</v>
      </c>
      <c r="M69" s="50">
        <v>35.71</v>
      </c>
      <c r="N69" s="50">
        <v>7.14</v>
      </c>
      <c r="O69" s="44">
        <v>0</v>
      </c>
      <c r="P69" s="44">
        <v>0</v>
      </c>
    </row>
    <row r="70" spans="1:16" ht="27.6" x14ac:dyDescent="0.3">
      <c r="A70" s="58" t="s">
        <v>40</v>
      </c>
      <c r="B70" s="59" t="s">
        <v>333</v>
      </c>
      <c r="C70" s="50">
        <v>62.9</v>
      </c>
      <c r="D70" s="44">
        <v>86</v>
      </c>
      <c r="E70" s="50">
        <v>0.73</v>
      </c>
      <c r="F70" s="50">
        <v>1.02</v>
      </c>
      <c r="G70" s="44">
        <v>6</v>
      </c>
      <c r="H70" s="44">
        <v>24</v>
      </c>
      <c r="I70" s="56">
        <v>4</v>
      </c>
      <c r="J70" s="44">
        <v>4</v>
      </c>
      <c r="K70" s="44">
        <v>11</v>
      </c>
      <c r="L70" s="50">
        <v>17.440000000000001</v>
      </c>
      <c r="M70" s="50">
        <v>55.81</v>
      </c>
      <c r="N70" s="50">
        <v>19.77</v>
      </c>
      <c r="O70" s="50">
        <v>5.81</v>
      </c>
      <c r="P70" s="50">
        <v>1.1599999999999999</v>
      </c>
    </row>
    <row r="71" spans="1:16" ht="27.6" x14ac:dyDescent="0.3">
      <c r="A71" s="58" t="s">
        <v>42</v>
      </c>
      <c r="B71" s="59" t="s">
        <v>333</v>
      </c>
      <c r="C71" s="50">
        <v>58.7</v>
      </c>
      <c r="D71" s="44">
        <v>71</v>
      </c>
      <c r="E71" s="50">
        <v>0.83</v>
      </c>
      <c r="F71" s="50">
        <v>1.08</v>
      </c>
      <c r="G71" s="44">
        <v>1</v>
      </c>
      <c r="H71" s="44">
        <v>17</v>
      </c>
      <c r="I71" s="56">
        <v>4</v>
      </c>
      <c r="J71" s="44">
        <v>1</v>
      </c>
      <c r="K71" s="44">
        <v>10</v>
      </c>
      <c r="L71" s="50">
        <v>28.17</v>
      </c>
      <c r="M71" s="50">
        <v>61.97</v>
      </c>
      <c r="N71" s="50">
        <v>9.86</v>
      </c>
      <c r="O71" s="44">
        <v>0</v>
      </c>
      <c r="P71" s="44">
        <v>0</v>
      </c>
    </row>
    <row r="72" spans="1:16" ht="27.6" x14ac:dyDescent="0.3">
      <c r="A72" s="58" t="s">
        <v>44</v>
      </c>
      <c r="B72" s="59" t="s">
        <v>333</v>
      </c>
      <c r="C72" s="50">
        <v>33</v>
      </c>
      <c r="D72" s="44">
        <v>43</v>
      </c>
      <c r="E72" s="50">
        <v>0.77</v>
      </c>
      <c r="F72" s="50">
        <v>1.03</v>
      </c>
      <c r="G72" s="44">
        <v>5</v>
      </c>
      <c r="H72" s="44">
        <v>10</v>
      </c>
      <c r="I72" s="56">
        <v>4</v>
      </c>
      <c r="J72" s="44">
        <v>5</v>
      </c>
      <c r="K72" s="44">
        <v>10</v>
      </c>
      <c r="L72" s="50">
        <v>25.58</v>
      </c>
      <c r="M72" s="50">
        <v>48.84</v>
      </c>
      <c r="N72" s="50">
        <v>23.26</v>
      </c>
      <c r="O72" s="50">
        <v>2.33</v>
      </c>
      <c r="P72" s="44">
        <v>0</v>
      </c>
    </row>
    <row r="73" spans="1:16" ht="27.6" x14ac:dyDescent="0.3">
      <c r="A73" s="58" t="s">
        <v>46</v>
      </c>
      <c r="B73" s="59" t="s">
        <v>333</v>
      </c>
      <c r="C73" s="50">
        <v>43.7</v>
      </c>
      <c r="D73" s="44">
        <v>59</v>
      </c>
      <c r="E73" s="50">
        <v>0.74</v>
      </c>
      <c r="F73" s="50">
        <v>1.01</v>
      </c>
      <c r="G73" s="44">
        <v>7</v>
      </c>
      <c r="H73" s="44">
        <v>16</v>
      </c>
      <c r="I73" s="56">
        <v>4</v>
      </c>
      <c r="J73" s="44">
        <v>5</v>
      </c>
      <c r="K73" s="44">
        <v>11</v>
      </c>
      <c r="L73" s="50">
        <v>13.56</v>
      </c>
      <c r="M73" s="50">
        <v>59.32</v>
      </c>
      <c r="N73" s="50">
        <v>25.42</v>
      </c>
      <c r="O73" s="50">
        <v>1.69</v>
      </c>
      <c r="P73" s="44">
        <v>0</v>
      </c>
    </row>
    <row r="74" spans="1:16" ht="27.6" x14ac:dyDescent="0.3">
      <c r="A74" s="58" t="s">
        <v>48</v>
      </c>
      <c r="B74" s="59" t="s">
        <v>333</v>
      </c>
      <c r="C74" s="50">
        <v>33.299999999999997</v>
      </c>
      <c r="D74" s="44">
        <v>44</v>
      </c>
      <c r="E74" s="50">
        <v>0.76</v>
      </c>
      <c r="F74" s="50">
        <v>1.02</v>
      </c>
      <c r="G74" s="44">
        <v>8</v>
      </c>
      <c r="H74" s="44">
        <v>17</v>
      </c>
      <c r="I74" s="56">
        <v>4</v>
      </c>
      <c r="J74" s="44">
        <v>4</v>
      </c>
      <c r="K74" s="44">
        <v>10</v>
      </c>
      <c r="L74" s="50">
        <v>15.91</v>
      </c>
      <c r="M74" s="50">
        <v>63.64</v>
      </c>
      <c r="N74" s="50">
        <v>15.91</v>
      </c>
      <c r="O74" s="50">
        <v>4.55</v>
      </c>
      <c r="P74" s="44">
        <v>0</v>
      </c>
    </row>
    <row r="75" spans="1:16" ht="27.6" x14ac:dyDescent="0.3">
      <c r="A75" s="58" t="s">
        <v>40</v>
      </c>
      <c r="B75" s="59" t="s">
        <v>348</v>
      </c>
      <c r="C75" s="50">
        <v>7.1</v>
      </c>
      <c r="D75" s="44">
        <v>10</v>
      </c>
      <c r="E75" s="50">
        <v>0.71</v>
      </c>
      <c r="F75" s="50">
        <v>0.99</v>
      </c>
      <c r="G75" s="44">
        <v>12</v>
      </c>
      <c r="H75" s="44">
        <v>24</v>
      </c>
      <c r="I75" s="56">
        <v>2</v>
      </c>
      <c r="J75" s="44">
        <v>1</v>
      </c>
      <c r="K75" s="44">
        <v>2</v>
      </c>
      <c r="L75" s="44">
        <v>0</v>
      </c>
      <c r="M75" s="44">
        <v>70</v>
      </c>
      <c r="N75" s="44">
        <v>30</v>
      </c>
      <c r="O75" s="44">
        <v>0</v>
      </c>
      <c r="P75" s="44">
        <v>0</v>
      </c>
    </row>
    <row r="76" spans="1:16" ht="27.6" x14ac:dyDescent="0.3">
      <c r="A76" s="58" t="s">
        <v>40</v>
      </c>
      <c r="B76" s="59" t="s">
        <v>351</v>
      </c>
      <c r="C76" s="44">
        <v>11</v>
      </c>
      <c r="D76" s="44">
        <v>15</v>
      </c>
      <c r="E76" s="50">
        <v>0.73</v>
      </c>
      <c r="F76" s="50">
        <v>1.02</v>
      </c>
      <c r="G76" s="44">
        <v>6</v>
      </c>
      <c r="H76" s="44">
        <v>24</v>
      </c>
      <c r="I76" s="56">
        <v>3</v>
      </c>
      <c r="J76" s="44">
        <v>3</v>
      </c>
      <c r="K76" s="44">
        <v>11</v>
      </c>
      <c r="L76" s="50">
        <v>26.67</v>
      </c>
      <c r="M76" s="50">
        <v>33.33</v>
      </c>
      <c r="N76" s="44">
        <v>40</v>
      </c>
      <c r="O76" s="44">
        <v>0</v>
      </c>
      <c r="P76" s="44">
        <v>0</v>
      </c>
    </row>
    <row r="77" spans="1:16" ht="27.6" x14ac:dyDescent="0.3">
      <c r="A77" s="58" t="s">
        <v>42</v>
      </c>
      <c r="B77" s="59" t="s">
        <v>351</v>
      </c>
      <c r="C77" s="50">
        <v>17.3</v>
      </c>
      <c r="D77" s="44">
        <v>21</v>
      </c>
      <c r="E77" s="50">
        <v>0.82</v>
      </c>
      <c r="F77" s="50">
        <v>1.07</v>
      </c>
      <c r="G77" s="44">
        <v>2</v>
      </c>
      <c r="H77" s="44">
        <v>17</v>
      </c>
      <c r="I77" s="56">
        <v>4</v>
      </c>
      <c r="J77" s="44">
        <v>2</v>
      </c>
      <c r="K77" s="44">
        <v>10</v>
      </c>
      <c r="L77" s="50">
        <v>33.33</v>
      </c>
      <c r="M77" s="50">
        <v>52.38</v>
      </c>
      <c r="N77" s="50">
        <v>14.29</v>
      </c>
      <c r="O77" s="44">
        <v>0</v>
      </c>
      <c r="P77" s="44">
        <v>0</v>
      </c>
    </row>
    <row r="78" spans="1:16" ht="27.6" x14ac:dyDescent="0.3">
      <c r="A78" s="58" t="s">
        <v>44</v>
      </c>
      <c r="B78" s="59" t="s">
        <v>351</v>
      </c>
      <c r="C78" s="50">
        <v>10.7</v>
      </c>
      <c r="D78" s="44">
        <v>15</v>
      </c>
      <c r="E78" s="50">
        <v>0.71</v>
      </c>
      <c r="F78" s="50">
        <v>0.96</v>
      </c>
      <c r="G78" s="44">
        <v>8</v>
      </c>
      <c r="H78" s="44">
        <v>10</v>
      </c>
      <c r="I78" s="56">
        <v>4</v>
      </c>
      <c r="J78" s="44">
        <v>8</v>
      </c>
      <c r="K78" s="44">
        <v>10</v>
      </c>
      <c r="L78" s="50">
        <v>6.67</v>
      </c>
      <c r="M78" s="50">
        <v>66.67</v>
      </c>
      <c r="N78" s="44">
        <v>20</v>
      </c>
      <c r="O78" s="50">
        <v>6.67</v>
      </c>
      <c r="P78" s="44">
        <v>0</v>
      </c>
    </row>
    <row r="79" spans="1:16" ht="27.6" x14ac:dyDescent="0.3">
      <c r="A79" s="58" t="s">
        <v>46</v>
      </c>
      <c r="B79" s="59" t="s">
        <v>351</v>
      </c>
      <c r="C79" s="50">
        <v>11.6</v>
      </c>
      <c r="D79" s="44">
        <v>14</v>
      </c>
      <c r="E79" s="50">
        <v>0.83</v>
      </c>
      <c r="F79" s="50">
        <v>1.1299999999999999</v>
      </c>
      <c r="G79" s="44">
        <v>3</v>
      </c>
      <c r="H79" s="44">
        <v>16</v>
      </c>
      <c r="I79" s="56">
        <v>4</v>
      </c>
      <c r="J79" s="44">
        <v>2</v>
      </c>
      <c r="K79" s="44">
        <v>11</v>
      </c>
      <c r="L79" s="50">
        <v>35.71</v>
      </c>
      <c r="M79" s="44">
        <v>50</v>
      </c>
      <c r="N79" s="50">
        <v>14.29</v>
      </c>
      <c r="O79" s="44">
        <v>0</v>
      </c>
      <c r="P79" s="44">
        <v>0</v>
      </c>
    </row>
    <row r="80" spans="1:16" ht="27.6" x14ac:dyDescent="0.3">
      <c r="A80" s="58" t="s">
        <v>48</v>
      </c>
      <c r="B80" s="59" t="s">
        <v>351</v>
      </c>
      <c r="C80" s="44">
        <v>8</v>
      </c>
      <c r="D80" s="44">
        <v>11</v>
      </c>
      <c r="E80" s="50">
        <v>0.73</v>
      </c>
      <c r="F80" s="50">
        <v>0.98</v>
      </c>
      <c r="G80" s="44">
        <v>12</v>
      </c>
      <c r="H80" s="44">
        <v>17</v>
      </c>
      <c r="I80" s="56">
        <v>3</v>
      </c>
      <c r="J80" s="44">
        <v>5</v>
      </c>
      <c r="K80" s="44">
        <v>7</v>
      </c>
      <c r="L80" s="50">
        <v>18.18</v>
      </c>
      <c r="M80" s="50">
        <v>63.64</v>
      </c>
      <c r="N80" s="44">
        <v>0</v>
      </c>
      <c r="O80" s="50">
        <v>18.18</v>
      </c>
      <c r="P80" s="44">
        <v>0</v>
      </c>
    </row>
    <row r="81" spans="1:16" ht="27.6" x14ac:dyDescent="0.3">
      <c r="A81" s="58" t="s">
        <v>44</v>
      </c>
      <c r="B81" s="59" t="s">
        <v>356</v>
      </c>
      <c r="C81" s="50">
        <v>8.8000000000000007</v>
      </c>
      <c r="D81" s="44">
        <v>10</v>
      </c>
      <c r="E81" s="50">
        <v>0.88</v>
      </c>
      <c r="F81" s="50">
        <v>1.19</v>
      </c>
      <c r="G81" s="44">
        <v>1</v>
      </c>
      <c r="H81" s="44">
        <v>10</v>
      </c>
      <c r="I81" s="56">
        <v>4</v>
      </c>
      <c r="J81" s="44">
        <v>1</v>
      </c>
      <c r="K81" s="44">
        <v>10</v>
      </c>
      <c r="L81" s="44">
        <v>40</v>
      </c>
      <c r="M81" s="44">
        <v>60</v>
      </c>
      <c r="N81" s="44">
        <v>0</v>
      </c>
      <c r="O81" s="44">
        <v>0</v>
      </c>
      <c r="P81" s="44">
        <v>0</v>
      </c>
    </row>
    <row r="82" spans="1:16" ht="27.6" x14ac:dyDescent="0.3">
      <c r="A82" s="58" t="s">
        <v>40</v>
      </c>
      <c r="B82" s="59" t="s">
        <v>359</v>
      </c>
      <c r="C82" s="50">
        <v>6.7</v>
      </c>
      <c r="D82" s="44">
        <v>11</v>
      </c>
      <c r="E82" s="50">
        <v>0.61</v>
      </c>
      <c r="F82" s="50">
        <v>0.85</v>
      </c>
      <c r="G82" s="44">
        <v>20</v>
      </c>
      <c r="H82" s="44">
        <v>24</v>
      </c>
      <c r="I82" s="56">
        <v>2</v>
      </c>
      <c r="J82" s="44">
        <v>2</v>
      </c>
      <c r="K82" s="44">
        <v>2</v>
      </c>
      <c r="L82" s="44">
        <v>0</v>
      </c>
      <c r="M82" s="50">
        <v>36.36</v>
      </c>
      <c r="N82" s="50">
        <v>63.64</v>
      </c>
      <c r="O82" s="44">
        <v>0</v>
      </c>
      <c r="P82" s="44">
        <v>0</v>
      </c>
    </row>
    <row r="83" spans="1:16" ht="27.6" x14ac:dyDescent="0.3">
      <c r="A83" s="58" t="s">
        <v>42</v>
      </c>
      <c r="B83" s="59" t="s">
        <v>359</v>
      </c>
      <c r="C83" s="44">
        <v>9</v>
      </c>
      <c r="D83" s="44">
        <v>11</v>
      </c>
      <c r="E83" s="50">
        <v>0.82</v>
      </c>
      <c r="F83" s="50">
        <v>1.06</v>
      </c>
      <c r="G83" s="44">
        <v>4</v>
      </c>
      <c r="H83" s="44">
        <v>17</v>
      </c>
      <c r="I83" s="56">
        <v>3</v>
      </c>
      <c r="J83" s="44">
        <v>1</v>
      </c>
      <c r="K83" s="44">
        <v>7</v>
      </c>
      <c r="L83" s="50">
        <v>36.36</v>
      </c>
      <c r="M83" s="50">
        <v>45.45</v>
      </c>
      <c r="N83" s="50">
        <v>18.18</v>
      </c>
      <c r="O83" s="44">
        <v>0</v>
      </c>
      <c r="P83" s="44">
        <v>0</v>
      </c>
    </row>
    <row r="84" spans="1:16" ht="27.6" x14ac:dyDescent="0.3">
      <c r="A84" s="58" t="s">
        <v>38</v>
      </c>
      <c r="B84" s="59" t="s">
        <v>370</v>
      </c>
      <c r="C84" s="50">
        <v>20.6</v>
      </c>
      <c r="D84" s="44">
        <v>24</v>
      </c>
      <c r="E84" s="50">
        <v>0.86</v>
      </c>
      <c r="F84" s="50">
        <v>1.02</v>
      </c>
      <c r="G84" s="44">
        <v>3</v>
      </c>
      <c r="H84" s="44">
        <v>4</v>
      </c>
      <c r="I84" s="56">
        <v>4</v>
      </c>
      <c r="J84" s="44">
        <v>3</v>
      </c>
      <c r="K84" s="44">
        <v>4</v>
      </c>
      <c r="L84" s="50">
        <v>29.17</v>
      </c>
      <c r="M84" s="50">
        <v>70.83</v>
      </c>
      <c r="N84" s="44">
        <v>0</v>
      </c>
      <c r="O84" s="44">
        <v>0</v>
      </c>
      <c r="P84" s="44">
        <v>0</v>
      </c>
    </row>
    <row r="85" spans="1:16" ht="27.6" x14ac:dyDescent="0.3">
      <c r="A85" s="58" t="s">
        <v>40</v>
      </c>
      <c r="B85" s="59" t="s">
        <v>370</v>
      </c>
      <c r="C85" s="50">
        <v>48.2</v>
      </c>
      <c r="D85" s="44">
        <v>62</v>
      </c>
      <c r="E85" s="50">
        <v>0.78</v>
      </c>
      <c r="F85" s="50">
        <v>1.08</v>
      </c>
      <c r="G85" s="44">
        <v>4</v>
      </c>
      <c r="H85" s="44">
        <v>24</v>
      </c>
      <c r="I85" s="56">
        <v>4</v>
      </c>
      <c r="J85" s="44">
        <v>3</v>
      </c>
      <c r="K85" s="44">
        <v>11</v>
      </c>
      <c r="L85" s="50">
        <v>22.58</v>
      </c>
      <c r="M85" s="50">
        <v>59.68</v>
      </c>
      <c r="N85" s="50">
        <v>12.9</v>
      </c>
      <c r="O85" s="50">
        <v>4.84</v>
      </c>
      <c r="P85" s="44">
        <v>0</v>
      </c>
    </row>
    <row r="86" spans="1:16" ht="27.6" x14ac:dyDescent="0.3">
      <c r="A86" s="58" t="s">
        <v>42</v>
      </c>
      <c r="B86" s="59" t="s">
        <v>370</v>
      </c>
      <c r="C86" s="50">
        <v>45.8</v>
      </c>
      <c r="D86" s="44">
        <v>63</v>
      </c>
      <c r="E86" s="50">
        <v>0.73</v>
      </c>
      <c r="F86" s="50">
        <v>0.95</v>
      </c>
      <c r="G86" s="44">
        <v>15</v>
      </c>
      <c r="H86" s="44">
        <v>17</v>
      </c>
      <c r="I86" s="56">
        <v>4</v>
      </c>
      <c r="J86" s="44">
        <v>10</v>
      </c>
      <c r="K86" s="44">
        <v>10</v>
      </c>
      <c r="L86" s="50">
        <v>15.87</v>
      </c>
      <c r="M86" s="50">
        <v>52.38</v>
      </c>
      <c r="N86" s="50">
        <v>28.57</v>
      </c>
      <c r="O86" s="50">
        <v>3.17</v>
      </c>
      <c r="P86" s="44">
        <v>0</v>
      </c>
    </row>
    <row r="87" spans="1:16" ht="27.6" x14ac:dyDescent="0.3">
      <c r="A87" s="58" t="s">
        <v>44</v>
      </c>
      <c r="B87" s="59" t="s">
        <v>370</v>
      </c>
      <c r="C87" s="50">
        <v>15.1</v>
      </c>
      <c r="D87" s="44">
        <v>20</v>
      </c>
      <c r="E87" s="50">
        <v>0.76</v>
      </c>
      <c r="F87" s="50">
        <v>1.02</v>
      </c>
      <c r="G87" s="44">
        <v>6</v>
      </c>
      <c r="H87" s="44">
        <v>10</v>
      </c>
      <c r="I87" s="56">
        <v>4</v>
      </c>
      <c r="J87" s="44">
        <v>6</v>
      </c>
      <c r="K87" s="44">
        <v>10</v>
      </c>
      <c r="L87" s="44">
        <v>15</v>
      </c>
      <c r="M87" s="44">
        <v>60</v>
      </c>
      <c r="N87" s="44">
        <v>25</v>
      </c>
      <c r="O87" s="44">
        <v>0</v>
      </c>
      <c r="P87" s="44">
        <v>0</v>
      </c>
    </row>
    <row r="88" spans="1:16" ht="27.6" x14ac:dyDescent="0.3">
      <c r="A88" s="58" t="s">
        <v>46</v>
      </c>
      <c r="B88" s="59" t="s">
        <v>370</v>
      </c>
      <c r="C88" s="50">
        <v>43.8</v>
      </c>
      <c r="D88" s="44">
        <v>62</v>
      </c>
      <c r="E88" s="50">
        <v>0.71</v>
      </c>
      <c r="F88" s="50">
        <v>0.96</v>
      </c>
      <c r="G88" s="44">
        <v>11</v>
      </c>
      <c r="H88" s="44">
        <v>16</v>
      </c>
      <c r="I88" s="56">
        <v>4</v>
      </c>
      <c r="J88" s="44">
        <v>8</v>
      </c>
      <c r="K88" s="44">
        <v>11</v>
      </c>
      <c r="L88" s="50">
        <v>17.739999999999998</v>
      </c>
      <c r="M88" s="50">
        <v>48.39</v>
      </c>
      <c r="N88" s="50">
        <v>27.42</v>
      </c>
      <c r="O88" s="50">
        <v>6.45</v>
      </c>
      <c r="P88" s="44">
        <v>0</v>
      </c>
    </row>
    <row r="89" spans="1:16" ht="27.6" x14ac:dyDescent="0.3">
      <c r="A89" s="58" t="s">
        <v>48</v>
      </c>
      <c r="B89" s="59" t="s">
        <v>370</v>
      </c>
      <c r="C89" s="50">
        <v>22.9</v>
      </c>
      <c r="D89" s="44">
        <v>31</v>
      </c>
      <c r="E89" s="50">
        <v>0.74</v>
      </c>
      <c r="F89" s="44">
        <v>1</v>
      </c>
      <c r="G89" s="44">
        <v>9</v>
      </c>
      <c r="H89" s="44">
        <v>17</v>
      </c>
      <c r="I89" s="56">
        <v>4</v>
      </c>
      <c r="J89" s="44">
        <v>5</v>
      </c>
      <c r="K89" s="44">
        <v>10</v>
      </c>
      <c r="L89" s="50">
        <v>22.58</v>
      </c>
      <c r="M89" s="50">
        <v>45.16</v>
      </c>
      <c r="N89" s="50">
        <v>29.03</v>
      </c>
      <c r="O89" s="50">
        <v>3.23</v>
      </c>
      <c r="P89" s="44">
        <v>0</v>
      </c>
    </row>
    <row r="90" spans="1:16" ht="27.6" x14ac:dyDescent="0.3">
      <c r="A90" s="58" t="s">
        <v>40</v>
      </c>
      <c r="B90" s="59" t="s">
        <v>390</v>
      </c>
      <c r="C90" s="50">
        <v>36.700000000000003</v>
      </c>
      <c r="D90" s="44">
        <v>54</v>
      </c>
      <c r="E90" s="50">
        <v>0.68</v>
      </c>
      <c r="F90" s="50">
        <v>0.94</v>
      </c>
      <c r="G90" s="44">
        <v>16</v>
      </c>
      <c r="H90" s="44">
        <v>24</v>
      </c>
      <c r="I90" s="56">
        <v>4</v>
      </c>
      <c r="J90" s="44">
        <v>9</v>
      </c>
      <c r="K90" s="44">
        <v>11</v>
      </c>
      <c r="L90" s="50">
        <v>11.11</v>
      </c>
      <c r="M90" s="50">
        <v>48.15</v>
      </c>
      <c r="N90" s="50">
        <v>35.19</v>
      </c>
      <c r="O90" s="50">
        <v>3.7</v>
      </c>
      <c r="P90" s="50">
        <v>1.85</v>
      </c>
    </row>
    <row r="91" spans="1:16" ht="27.6" x14ac:dyDescent="0.3">
      <c r="A91" s="58" t="s">
        <v>42</v>
      </c>
      <c r="B91" s="59" t="s">
        <v>390</v>
      </c>
      <c r="C91" s="50">
        <v>31.4</v>
      </c>
      <c r="D91" s="44">
        <v>40</v>
      </c>
      <c r="E91" s="50">
        <v>0.79</v>
      </c>
      <c r="F91" s="50">
        <v>1.02</v>
      </c>
      <c r="G91" s="44">
        <v>5</v>
      </c>
      <c r="H91" s="44">
        <v>17</v>
      </c>
      <c r="I91" s="56">
        <v>4</v>
      </c>
      <c r="J91" s="44">
        <v>4</v>
      </c>
      <c r="K91" s="44">
        <v>10</v>
      </c>
      <c r="L91" s="44">
        <v>30</v>
      </c>
      <c r="M91" s="44">
        <v>45</v>
      </c>
      <c r="N91" s="44">
        <v>25</v>
      </c>
      <c r="O91" s="44">
        <v>0</v>
      </c>
      <c r="P91" s="44">
        <v>0</v>
      </c>
    </row>
    <row r="92" spans="1:16" ht="27.6" x14ac:dyDescent="0.3">
      <c r="A92" s="58" t="s">
        <v>44</v>
      </c>
      <c r="B92" s="59" t="s">
        <v>390</v>
      </c>
      <c r="C92" s="50">
        <v>11.4</v>
      </c>
      <c r="D92" s="44">
        <v>14</v>
      </c>
      <c r="E92" s="50">
        <v>0.81</v>
      </c>
      <c r="F92" s="50">
        <v>1.1000000000000001</v>
      </c>
      <c r="G92" s="44">
        <v>2</v>
      </c>
      <c r="H92" s="44">
        <v>10</v>
      </c>
      <c r="I92" s="56">
        <v>4</v>
      </c>
      <c r="J92" s="44">
        <v>2</v>
      </c>
      <c r="K92" s="44">
        <v>10</v>
      </c>
      <c r="L92" s="50">
        <v>28.57</v>
      </c>
      <c r="M92" s="50">
        <v>57.14</v>
      </c>
      <c r="N92" s="50">
        <v>14.29</v>
      </c>
      <c r="O92" s="44">
        <v>0</v>
      </c>
      <c r="P92" s="44">
        <v>0</v>
      </c>
    </row>
    <row r="93" spans="1:16" ht="27.6" x14ac:dyDescent="0.3">
      <c r="A93" s="58" t="s">
        <v>46</v>
      </c>
      <c r="B93" s="59" t="s">
        <v>390</v>
      </c>
      <c r="C93" s="50">
        <v>16.3</v>
      </c>
      <c r="D93" s="44">
        <v>23</v>
      </c>
      <c r="E93" s="50">
        <v>0.71</v>
      </c>
      <c r="F93" s="50">
        <v>0.97</v>
      </c>
      <c r="G93" s="44">
        <v>10</v>
      </c>
      <c r="H93" s="44">
        <v>16</v>
      </c>
      <c r="I93" s="56">
        <v>4</v>
      </c>
      <c r="J93" s="44">
        <v>7</v>
      </c>
      <c r="K93" s="44">
        <v>11</v>
      </c>
      <c r="L93" s="50">
        <v>26.09</v>
      </c>
      <c r="M93" s="50">
        <v>34.78</v>
      </c>
      <c r="N93" s="50">
        <v>30.43</v>
      </c>
      <c r="O93" s="50">
        <v>8.6999999999999993</v>
      </c>
      <c r="P93" s="44">
        <v>0</v>
      </c>
    </row>
    <row r="94" spans="1:16" ht="27.6" x14ac:dyDescent="0.3">
      <c r="A94" s="58" t="s">
        <v>48</v>
      </c>
      <c r="B94" s="59" t="s">
        <v>390</v>
      </c>
      <c r="C94" s="50">
        <v>23.6</v>
      </c>
      <c r="D94" s="44">
        <v>32</v>
      </c>
      <c r="E94" s="50">
        <v>0.74</v>
      </c>
      <c r="F94" s="50">
        <v>0.99</v>
      </c>
      <c r="G94" s="44">
        <v>10</v>
      </c>
      <c r="H94" s="44">
        <v>17</v>
      </c>
      <c r="I94" s="56">
        <v>4</v>
      </c>
      <c r="J94" s="44">
        <v>6</v>
      </c>
      <c r="K94" s="44">
        <v>10</v>
      </c>
      <c r="L94" s="50">
        <v>15.63</v>
      </c>
      <c r="M94" s="50">
        <v>53.13</v>
      </c>
      <c r="N94" s="50">
        <v>31.25</v>
      </c>
      <c r="O94" s="44">
        <v>0</v>
      </c>
      <c r="P94" s="44">
        <v>0</v>
      </c>
    </row>
    <row r="101" ht="14.4" customHeight="1" thickBot="1" x14ac:dyDescent="0.35"/>
  </sheetData>
  <mergeCells count="1">
    <mergeCell ref="A1:P5"/>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P118"/>
  <sheetViews>
    <sheetView workbookViewId="0">
      <selection sqref="A1:P5"/>
    </sheetView>
  </sheetViews>
  <sheetFormatPr defaultColWidth="8.88671875" defaultRowHeight="13.8" x14ac:dyDescent="0.3"/>
  <cols>
    <col min="1" max="1" width="8.88671875" style="11" customWidth="1"/>
    <col min="2" max="2" width="25" style="11" bestFit="1" customWidth="1"/>
    <col min="3" max="3" width="8.88671875" style="11" customWidth="1"/>
    <col min="4" max="16384" width="8.88671875" style="11"/>
  </cols>
  <sheetData>
    <row r="1" spans="1:16" ht="12.75" customHeight="1" x14ac:dyDescent="0.3">
      <c r="A1" s="162" t="s">
        <v>504</v>
      </c>
      <c r="B1" s="162"/>
      <c r="C1" s="162"/>
      <c r="D1" s="162"/>
      <c r="E1" s="162"/>
      <c r="F1" s="162"/>
      <c r="G1" s="162"/>
      <c r="H1" s="162"/>
      <c r="I1" s="162"/>
      <c r="J1" s="162"/>
      <c r="K1" s="162"/>
      <c r="L1" s="162"/>
      <c r="M1" s="162"/>
      <c r="N1" s="162"/>
      <c r="O1" s="162"/>
      <c r="P1" s="162"/>
    </row>
    <row r="2" spans="1:16" x14ac:dyDescent="0.3">
      <c r="A2" s="162"/>
      <c r="B2" s="162"/>
      <c r="C2" s="162"/>
      <c r="D2" s="162"/>
      <c r="E2" s="162"/>
      <c r="F2" s="162"/>
      <c r="G2" s="162"/>
      <c r="H2" s="162"/>
      <c r="I2" s="162"/>
      <c r="J2" s="162"/>
      <c r="K2" s="162"/>
      <c r="L2" s="162"/>
      <c r="M2" s="162"/>
      <c r="N2" s="162"/>
      <c r="O2" s="162"/>
      <c r="P2" s="162"/>
    </row>
    <row r="3" spans="1:16" x14ac:dyDescent="0.3">
      <c r="A3" s="162"/>
      <c r="B3" s="162"/>
      <c r="C3" s="162"/>
      <c r="D3" s="162"/>
      <c r="E3" s="162"/>
      <c r="F3" s="162"/>
      <c r="G3" s="162"/>
      <c r="H3" s="162"/>
      <c r="I3" s="162"/>
      <c r="J3" s="162"/>
      <c r="K3" s="162"/>
      <c r="L3" s="162"/>
      <c r="M3" s="162"/>
      <c r="N3" s="162"/>
      <c r="O3" s="162"/>
      <c r="P3" s="162"/>
    </row>
    <row r="4" spans="1:16" x14ac:dyDescent="0.3">
      <c r="A4" s="162"/>
      <c r="B4" s="162"/>
      <c r="C4" s="162"/>
      <c r="D4" s="162"/>
      <c r="E4" s="162"/>
      <c r="F4" s="162"/>
      <c r="G4" s="162"/>
      <c r="H4" s="162"/>
      <c r="I4" s="162"/>
      <c r="J4" s="162"/>
      <c r="K4" s="162"/>
      <c r="L4" s="162"/>
      <c r="M4" s="162"/>
      <c r="N4" s="162"/>
      <c r="O4" s="162"/>
      <c r="P4" s="162"/>
    </row>
    <row r="5" spans="1:16" ht="30.75" customHeight="1" x14ac:dyDescent="0.3">
      <c r="A5" s="162"/>
      <c r="B5" s="162"/>
      <c r="C5" s="162"/>
      <c r="D5" s="162"/>
      <c r="E5" s="162"/>
      <c r="F5" s="162"/>
      <c r="G5" s="162"/>
      <c r="H5" s="162"/>
      <c r="I5" s="162"/>
      <c r="J5" s="162"/>
      <c r="K5" s="162"/>
      <c r="L5" s="162"/>
      <c r="M5" s="162"/>
      <c r="N5" s="162"/>
      <c r="O5" s="162"/>
      <c r="P5" s="162"/>
    </row>
    <row r="6" spans="1:16" ht="41.4" customHeight="1" x14ac:dyDescent="0.3">
      <c r="A6" s="101" t="s">
        <v>482</v>
      </c>
      <c r="B6" s="72" t="s">
        <v>466</v>
      </c>
      <c r="C6" s="71" t="s">
        <v>467</v>
      </c>
      <c r="D6" s="71" t="s">
        <v>468</v>
      </c>
      <c r="E6" s="71" t="s">
        <v>469</v>
      </c>
      <c r="F6" s="71" t="s">
        <v>480</v>
      </c>
      <c r="G6" s="71" t="s">
        <v>472</v>
      </c>
      <c r="H6" s="71" t="s">
        <v>473</v>
      </c>
      <c r="I6" s="71" t="s">
        <v>474</v>
      </c>
      <c r="J6" s="71" t="s">
        <v>475</v>
      </c>
      <c r="K6" s="71" t="s">
        <v>476</v>
      </c>
      <c r="L6" s="71" t="s">
        <v>460</v>
      </c>
      <c r="M6" s="71" t="s">
        <v>461</v>
      </c>
      <c r="N6" s="71" t="s">
        <v>462</v>
      </c>
      <c r="O6" s="71" t="s">
        <v>463</v>
      </c>
      <c r="P6" s="71" t="s">
        <v>464</v>
      </c>
    </row>
    <row r="7" spans="1:16" ht="27.6" x14ac:dyDescent="0.3">
      <c r="A7" s="58" t="s">
        <v>38</v>
      </c>
      <c r="B7" s="59" t="s">
        <v>201</v>
      </c>
      <c r="C7" s="50">
        <v>9.4</v>
      </c>
      <c r="D7" s="44">
        <v>11</v>
      </c>
      <c r="E7" s="50">
        <v>0.85</v>
      </c>
      <c r="F7" s="50">
        <v>1.04</v>
      </c>
      <c r="G7" s="44">
        <v>3</v>
      </c>
      <c r="H7" s="44">
        <v>5</v>
      </c>
      <c r="I7" s="56">
        <v>4</v>
      </c>
      <c r="J7" s="44">
        <v>3</v>
      </c>
      <c r="K7" s="44">
        <v>5</v>
      </c>
      <c r="L7" s="50">
        <v>27.27</v>
      </c>
      <c r="M7" s="50">
        <v>72.73</v>
      </c>
      <c r="N7" s="44">
        <v>0</v>
      </c>
      <c r="O7" s="44">
        <v>0</v>
      </c>
      <c r="P7" s="44">
        <v>0</v>
      </c>
    </row>
    <row r="8" spans="1:16" ht="27.6" x14ac:dyDescent="0.3">
      <c r="A8" s="58" t="s">
        <v>40</v>
      </c>
      <c r="B8" s="59" t="s">
        <v>201</v>
      </c>
      <c r="C8" s="50">
        <v>31.7</v>
      </c>
      <c r="D8" s="44">
        <v>41</v>
      </c>
      <c r="E8" s="50">
        <v>0.77</v>
      </c>
      <c r="F8" s="50">
        <v>1.07</v>
      </c>
      <c r="G8" s="44">
        <v>3</v>
      </c>
      <c r="H8" s="44">
        <v>28</v>
      </c>
      <c r="I8" s="56">
        <v>4</v>
      </c>
      <c r="J8" s="44">
        <v>2</v>
      </c>
      <c r="K8" s="44">
        <v>13</v>
      </c>
      <c r="L8" s="50">
        <v>26.83</v>
      </c>
      <c r="M8" s="50">
        <v>46.34</v>
      </c>
      <c r="N8" s="50">
        <v>26.83</v>
      </c>
      <c r="O8" s="44">
        <v>0</v>
      </c>
      <c r="P8" s="44">
        <v>0</v>
      </c>
    </row>
    <row r="9" spans="1:16" ht="27.6" x14ac:dyDescent="0.3">
      <c r="A9" s="58" t="s">
        <v>42</v>
      </c>
      <c r="B9" s="59" t="s">
        <v>201</v>
      </c>
      <c r="C9" s="50">
        <v>32.6</v>
      </c>
      <c r="D9" s="44">
        <v>41</v>
      </c>
      <c r="E9" s="50">
        <v>0.8</v>
      </c>
      <c r="F9" s="50">
        <v>1.02</v>
      </c>
      <c r="G9" s="44">
        <v>8</v>
      </c>
      <c r="H9" s="44">
        <v>21</v>
      </c>
      <c r="I9" s="56">
        <v>4</v>
      </c>
      <c r="J9" s="44">
        <v>6</v>
      </c>
      <c r="K9" s="44">
        <v>9</v>
      </c>
      <c r="L9" s="50">
        <v>26.83</v>
      </c>
      <c r="M9" s="50">
        <v>53.66</v>
      </c>
      <c r="N9" s="50">
        <v>19.510000000000002</v>
      </c>
      <c r="O9" s="44">
        <v>0</v>
      </c>
      <c r="P9" s="44">
        <v>0</v>
      </c>
    </row>
    <row r="10" spans="1:16" ht="27.6" x14ac:dyDescent="0.3">
      <c r="A10" s="58" t="s">
        <v>44</v>
      </c>
      <c r="B10" s="59" t="s">
        <v>201</v>
      </c>
      <c r="C10" s="50">
        <v>12.5</v>
      </c>
      <c r="D10" s="44">
        <v>16</v>
      </c>
      <c r="E10" s="50">
        <v>0.78</v>
      </c>
      <c r="F10" s="50">
        <v>1.05</v>
      </c>
      <c r="G10" s="44">
        <v>8</v>
      </c>
      <c r="H10" s="44">
        <v>17</v>
      </c>
      <c r="I10" s="56">
        <v>3</v>
      </c>
      <c r="J10" s="44">
        <v>3</v>
      </c>
      <c r="K10" s="44">
        <v>5</v>
      </c>
      <c r="L10" s="50">
        <v>18.75</v>
      </c>
      <c r="M10" s="50">
        <v>62.5</v>
      </c>
      <c r="N10" s="50">
        <v>18.75</v>
      </c>
      <c r="O10" s="44">
        <v>0</v>
      </c>
      <c r="P10" s="44">
        <v>0</v>
      </c>
    </row>
    <row r="11" spans="1:16" ht="27.6" x14ac:dyDescent="0.3">
      <c r="A11" s="58" t="s">
        <v>46</v>
      </c>
      <c r="B11" s="59" t="s">
        <v>201</v>
      </c>
      <c r="C11" s="50">
        <v>12.9</v>
      </c>
      <c r="D11" s="44">
        <v>20</v>
      </c>
      <c r="E11" s="50">
        <v>0.64</v>
      </c>
      <c r="F11" s="50">
        <v>0.87</v>
      </c>
      <c r="G11" s="44">
        <v>17</v>
      </c>
      <c r="H11" s="44">
        <v>21</v>
      </c>
      <c r="I11" s="56">
        <v>3</v>
      </c>
      <c r="J11" s="44">
        <v>8</v>
      </c>
      <c r="K11" s="44">
        <v>10</v>
      </c>
      <c r="L11" s="44">
        <v>20</v>
      </c>
      <c r="M11" s="44">
        <v>25</v>
      </c>
      <c r="N11" s="44">
        <v>45</v>
      </c>
      <c r="O11" s="44">
        <v>10</v>
      </c>
      <c r="P11" s="44">
        <v>0</v>
      </c>
    </row>
    <row r="12" spans="1:16" ht="27.6" x14ac:dyDescent="0.3">
      <c r="A12" s="58" t="s">
        <v>48</v>
      </c>
      <c r="B12" s="59" t="s">
        <v>201</v>
      </c>
      <c r="C12" s="50">
        <v>20.2</v>
      </c>
      <c r="D12" s="44">
        <v>25</v>
      </c>
      <c r="E12" s="50">
        <v>0.81</v>
      </c>
      <c r="F12" s="50">
        <v>1.0900000000000001</v>
      </c>
      <c r="G12" s="44">
        <v>3</v>
      </c>
      <c r="H12" s="44">
        <v>20</v>
      </c>
      <c r="I12" s="56">
        <v>4</v>
      </c>
      <c r="J12" s="44">
        <v>2</v>
      </c>
      <c r="K12" s="44">
        <v>11</v>
      </c>
      <c r="L12" s="50">
        <v>28</v>
      </c>
      <c r="M12" s="50">
        <v>56</v>
      </c>
      <c r="N12" s="44">
        <v>16</v>
      </c>
      <c r="O12" s="44">
        <v>0</v>
      </c>
      <c r="P12" s="44">
        <v>0</v>
      </c>
    </row>
    <row r="13" spans="1:16" ht="27.6" x14ac:dyDescent="0.3">
      <c r="A13" s="58" t="s">
        <v>40</v>
      </c>
      <c r="B13" s="59" t="s">
        <v>206</v>
      </c>
      <c r="C13" s="50">
        <v>9.9</v>
      </c>
      <c r="D13" s="44">
        <v>14</v>
      </c>
      <c r="E13" s="50">
        <v>0.71</v>
      </c>
      <c r="F13" s="50">
        <v>0.97</v>
      </c>
      <c r="G13" s="44">
        <v>14</v>
      </c>
      <c r="H13" s="44">
        <v>28</v>
      </c>
      <c r="I13" s="56">
        <v>2</v>
      </c>
      <c r="J13" s="44">
        <v>2</v>
      </c>
      <c r="K13" s="44">
        <v>5</v>
      </c>
      <c r="L13" s="50">
        <v>28.57</v>
      </c>
      <c r="M13" s="50">
        <v>21.43</v>
      </c>
      <c r="N13" s="44">
        <v>50</v>
      </c>
      <c r="O13" s="44">
        <v>0</v>
      </c>
      <c r="P13" s="44">
        <v>0</v>
      </c>
    </row>
    <row r="14" spans="1:16" ht="27.6" x14ac:dyDescent="0.3">
      <c r="A14" s="58" t="s">
        <v>40</v>
      </c>
      <c r="B14" s="59" t="s">
        <v>214</v>
      </c>
      <c r="C14" s="50">
        <v>46.4</v>
      </c>
      <c r="D14" s="44">
        <v>62</v>
      </c>
      <c r="E14" s="50">
        <v>0.75</v>
      </c>
      <c r="F14" s="50">
        <v>1.03</v>
      </c>
      <c r="G14" s="44">
        <v>7</v>
      </c>
      <c r="H14" s="44">
        <v>28</v>
      </c>
      <c r="I14" s="56">
        <v>4</v>
      </c>
      <c r="J14" s="44">
        <v>5</v>
      </c>
      <c r="K14" s="44">
        <v>13</v>
      </c>
      <c r="L14" s="50">
        <v>12.9</v>
      </c>
      <c r="M14" s="50">
        <v>62.9</v>
      </c>
      <c r="N14" s="50">
        <v>22.58</v>
      </c>
      <c r="O14" s="50">
        <v>1.61</v>
      </c>
      <c r="P14" s="44">
        <v>0</v>
      </c>
    </row>
    <row r="15" spans="1:16" ht="27.6" x14ac:dyDescent="0.3">
      <c r="A15" s="58" t="s">
        <v>42</v>
      </c>
      <c r="B15" s="59" t="s">
        <v>214</v>
      </c>
      <c r="C15" s="50">
        <v>21.1</v>
      </c>
      <c r="D15" s="44">
        <v>27</v>
      </c>
      <c r="E15" s="50">
        <v>0.78</v>
      </c>
      <c r="F15" s="44">
        <v>1</v>
      </c>
      <c r="G15" s="44">
        <v>10</v>
      </c>
      <c r="H15" s="44">
        <v>21</v>
      </c>
      <c r="I15" s="56">
        <v>3</v>
      </c>
      <c r="J15" s="44">
        <v>4</v>
      </c>
      <c r="K15" s="44">
        <v>11</v>
      </c>
      <c r="L15" s="50">
        <v>29.63</v>
      </c>
      <c r="M15" s="50">
        <v>44.44</v>
      </c>
      <c r="N15" s="50">
        <v>25.93</v>
      </c>
      <c r="O15" s="44">
        <v>0</v>
      </c>
      <c r="P15" s="44">
        <v>0</v>
      </c>
    </row>
    <row r="16" spans="1:16" ht="27.6" x14ac:dyDescent="0.3">
      <c r="A16" s="58" t="s">
        <v>44</v>
      </c>
      <c r="B16" s="59" t="s">
        <v>214</v>
      </c>
      <c r="C16" s="50">
        <v>19.2</v>
      </c>
      <c r="D16" s="44">
        <v>24</v>
      </c>
      <c r="E16" s="50">
        <v>0.8</v>
      </c>
      <c r="F16" s="50">
        <v>1.07</v>
      </c>
      <c r="G16" s="44">
        <v>5</v>
      </c>
      <c r="H16" s="44">
        <v>17</v>
      </c>
      <c r="I16" s="56">
        <v>4</v>
      </c>
      <c r="J16" s="44">
        <v>3</v>
      </c>
      <c r="K16" s="44">
        <v>12</v>
      </c>
      <c r="L16" s="50">
        <v>29.17</v>
      </c>
      <c r="M16" s="50">
        <v>58.33</v>
      </c>
      <c r="N16" s="50">
        <v>8.33</v>
      </c>
      <c r="O16" s="44">
        <v>0</v>
      </c>
      <c r="P16" s="50">
        <v>4.17</v>
      </c>
    </row>
    <row r="17" spans="1:16" ht="27.6" x14ac:dyDescent="0.3">
      <c r="A17" s="58" t="s">
        <v>46</v>
      </c>
      <c r="B17" s="59" t="s">
        <v>214</v>
      </c>
      <c r="C17" s="50">
        <v>23.3</v>
      </c>
      <c r="D17" s="44">
        <v>29</v>
      </c>
      <c r="E17" s="50">
        <v>0.8</v>
      </c>
      <c r="F17" s="50">
        <v>1.08</v>
      </c>
      <c r="G17" s="44">
        <v>5</v>
      </c>
      <c r="H17" s="44">
        <v>21</v>
      </c>
      <c r="I17" s="56">
        <v>4</v>
      </c>
      <c r="J17" s="44">
        <v>1</v>
      </c>
      <c r="K17" s="44">
        <v>11</v>
      </c>
      <c r="L17" s="50">
        <v>37.93</v>
      </c>
      <c r="M17" s="50">
        <v>44.83</v>
      </c>
      <c r="N17" s="50">
        <v>10.34</v>
      </c>
      <c r="O17" s="50">
        <v>6.9</v>
      </c>
      <c r="P17" s="44">
        <v>0</v>
      </c>
    </row>
    <row r="18" spans="1:16" ht="27.6" x14ac:dyDescent="0.3">
      <c r="A18" s="58" t="s">
        <v>48</v>
      </c>
      <c r="B18" s="59" t="s">
        <v>214</v>
      </c>
      <c r="C18" s="50">
        <v>13.3</v>
      </c>
      <c r="D18" s="44">
        <v>18</v>
      </c>
      <c r="E18" s="50">
        <v>0.74</v>
      </c>
      <c r="F18" s="50">
        <v>0.99</v>
      </c>
      <c r="G18" s="44">
        <v>9</v>
      </c>
      <c r="H18" s="44">
        <v>20</v>
      </c>
      <c r="I18" s="56">
        <v>3</v>
      </c>
      <c r="J18" s="44">
        <v>5</v>
      </c>
      <c r="K18" s="44">
        <v>9</v>
      </c>
      <c r="L18" s="50">
        <v>11.11</v>
      </c>
      <c r="M18" s="50">
        <v>61.11</v>
      </c>
      <c r="N18" s="50">
        <v>27.78</v>
      </c>
      <c r="O18" s="44">
        <v>0</v>
      </c>
      <c r="P18" s="44">
        <v>0</v>
      </c>
    </row>
    <row r="19" spans="1:16" ht="27.6" x14ac:dyDescent="0.3">
      <c r="A19" s="58" t="s">
        <v>40</v>
      </c>
      <c r="B19" s="59" t="s">
        <v>223</v>
      </c>
      <c r="C19" s="50">
        <v>28.8</v>
      </c>
      <c r="D19" s="44">
        <v>43</v>
      </c>
      <c r="E19" s="50">
        <v>0.67</v>
      </c>
      <c r="F19" s="50">
        <v>0.92</v>
      </c>
      <c r="G19" s="44">
        <v>20</v>
      </c>
      <c r="H19" s="44">
        <v>28</v>
      </c>
      <c r="I19" s="56">
        <v>4</v>
      </c>
      <c r="J19" s="44">
        <v>12</v>
      </c>
      <c r="K19" s="44">
        <v>13</v>
      </c>
      <c r="L19" s="50">
        <v>20.93</v>
      </c>
      <c r="M19" s="50">
        <v>32.56</v>
      </c>
      <c r="N19" s="50">
        <v>37.21</v>
      </c>
      <c r="O19" s="50">
        <v>6.98</v>
      </c>
      <c r="P19" s="50">
        <v>2.33</v>
      </c>
    </row>
    <row r="20" spans="1:16" ht="27.6" x14ac:dyDescent="0.3">
      <c r="A20" s="58" t="s">
        <v>40</v>
      </c>
      <c r="B20" s="59" t="s">
        <v>233</v>
      </c>
      <c r="C20" s="50">
        <v>15.8</v>
      </c>
      <c r="D20" s="44">
        <v>24</v>
      </c>
      <c r="E20" s="50">
        <v>0.66</v>
      </c>
      <c r="F20" s="50">
        <v>0.91</v>
      </c>
      <c r="G20" s="44">
        <v>23</v>
      </c>
      <c r="H20" s="44">
        <v>28</v>
      </c>
      <c r="I20" s="56">
        <v>3</v>
      </c>
      <c r="J20" s="44">
        <v>6</v>
      </c>
      <c r="K20" s="44">
        <v>10</v>
      </c>
      <c r="L20" s="50">
        <v>4.17</v>
      </c>
      <c r="M20" s="44">
        <v>50</v>
      </c>
      <c r="N20" s="50">
        <v>41.67</v>
      </c>
      <c r="O20" s="50">
        <v>4.17</v>
      </c>
      <c r="P20" s="44">
        <v>0</v>
      </c>
    </row>
    <row r="21" spans="1:16" ht="27.6" x14ac:dyDescent="0.3">
      <c r="A21" s="58" t="s">
        <v>42</v>
      </c>
      <c r="B21" s="59" t="s">
        <v>233</v>
      </c>
      <c r="C21" s="50">
        <v>14.7</v>
      </c>
      <c r="D21" s="44">
        <v>19</v>
      </c>
      <c r="E21" s="50">
        <v>0.77</v>
      </c>
      <c r="F21" s="50">
        <v>0.99</v>
      </c>
      <c r="G21" s="44">
        <v>11</v>
      </c>
      <c r="H21" s="44">
        <v>21</v>
      </c>
      <c r="I21" s="56">
        <v>3</v>
      </c>
      <c r="J21" s="44">
        <v>5</v>
      </c>
      <c r="K21" s="44">
        <v>11</v>
      </c>
      <c r="L21" s="50">
        <v>26.32</v>
      </c>
      <c r="M21" s="50">
        <v>47.37</v>
      </c>
      <c r="N21" s="50">
        <v>26.32</v>
      </c>
      <c r="O21" s="44">
        <v>0</v>
      </c>
      <c r="P21" s="44">
        <v>0</v>
      </c>
    </row>
    <row r="22" spans="1:16" ht="27.6" x14ac:dyDescent="0.3">
      <c r="A22" s="58" t="s">
        <v>46</v>
      </c>
      <c r="B22" s="59" t="s">
        <v>233</v>
      </c>
      <c r="C22" s="50">
        <v>15</v>
      </c>
      <c r="D22" s="44">
        <v>18</v>
      </c>
      <c r="E22" s="50">
        <v>0.83</v>
      </c>
      <c r="F22" s="50">
        <v>1.1200000000000001</v>
      </c>
      <c r="G22" s="44">
        <v>4</v>
      </c>
      <c r="H22" s="44">
        <v>21</v>
      </c>
      <c r="I22" s="56">
        <v>3</v>
      </c>
      <c r="J22" s="44">
        <v>4</v>
      </c>
      <c r="K22" s="44">
        <v>10</v>
      </c>
      <c r="L22" s="50">
        <v>33.33</v>
      </c>
      <c r="M22" s="50">
        <v>55.56</v>
      </c>
      <c r="N22" s="50">
        <v>11.11</v>
      </c>
      <c r="O22" s="44">
        <v>0</v>
      </c>
      <c r="P22" s="44">
        <v>0</v>
      </c>
    </row>
    <row r="23" spans="1:16" ht="27.6" x14ac:dyDescent="0.3">
      <c r="A23" s="58" t="s">
        <v>48</v>
      </c>
      <c r="B23" s="59" t="s">
        <v>233</v>
      </c>
      <c r="C23" s="50">
        <v>18.2</v>
      </c>
      <c r="D23" s="44">
        <v>25</v>
      </c>
      <c r="E23" s="50">
        <v>0.73</v>
      </c>
      <c r="F23" s="50">
        <v>0.98</v>
      </c>
      <c r="G23" s="44">
        <v>13</v>
      </c>
      <c r="H23" s="44">
        <v>20</v>
      </c>
      <c r="I23" s="56">
        <v>4</v>
      </c>
      <c r="J23" s="44">
        <v>8</v>
      </c>
      <c r="K23" s="44">
        <v>11</v>
      </c>
      <c r="L23" s="44">
        <v>16</v>
      </c>
      <c r="M23" s="44">
        <v>60</v>
      </c>
      <c r="N23" s="44">
        <v>16</v>
      </c>
      <c r="O23" s="44">
        <v>4</v>
      </c>
      <c r="P23" s="44">
        <v>4</v>
      </c>
    </row>
    <row r="24" spans="1:16" ht="27.6" x14ac:dyDescent="0.3">
      <c r="A24" s="58" t="s">
        <v>40</v>
      </c>
      <c r="B24" s="59" t="s">
        <v>239</v>
      </c>
      <c r="C24" s="50">
        <v>23.6</v>
      </c>
      <c r="D24" s="44">
        <v>38</v>
      </c>
      <c r="E24" s="50">
        <v>0.62</v>
      </c>
      <c r="F24" s="50">
        <v>0.86</v>
      </c>
      <c r="G24" s="44">
        <v>25</v>
      </c>
      <c r="H24" s="44">
        <v>28</v>
      </c>
      <c r="I24" s="56">
        <v>3</v>
      </c>
      <c r="J24" s="44">
        <v>7</v>
      </c>
      <c r="K24" s="44">
        <v>10</v>
      </c>
      <c r="L24" s="50">
        <v>7.89</v>
      </c>
      <c r="M24" s="50">
        <v>34.21</v>
      </c>
      <c r="N24" s="50">
        <v>52.63</v>
      </c>
      <c r="O24" s="50">
        <v>2.63</v>
      </c>
      <c r="P24" s="50">
        <v>2.63</v>
      </c>
    </row>
    <row r="25" spans="1:16" ht="27.6" x14ac:dyDescent="0.3">
      <c r="A25" s="58" t="s">
        <v>42</v>
      </c>
      <c r="B25" s="59" t="s">
        <v>239</v>
      </c>
      <c r="C25" s="50">
        <v>17.5</v>
      </c>
      <c r="D25" s="44">
        <v>24</v>
      </c>
      <c r="E25" s="50">
        <v>0.73</v>
      </c>
      <c r="F25" s="50">
        <v>0.94</v>
      </c>
      <c r="G25" s="44">
        <v>17</v>
      </c>
      <c r="H25" s="44">
        <v>21</v>
      </c>
      <c r="I25" s="56">
        <v>3</v>
      </c>
      <c r="J25" s="44">
        <v>8</v>
      </c>
      <c r="K25" s="44">
        <v>11</v>
      </c>
      <c r="L25" s="50">
        <v>20.83</v>
      </c>
      <c r="M25" s="50">
        <v>41.67</v>
      </c>
      <c r="N25" s="50">
        <v>37.5</v>
      </c>
      <c r="O25" s="44">
        <v>0</v>
      </c>
      <c r="P25" s="44">
        <v>0</v>
      </c>
    </row>
    <row r="26" spans="1:16" ht="27.6" x14ac:dyDescent="0.3">
      <c r="A26" s="58" t="s">
        <v>46</v>
      </c>
      <c r="B26" s="59" t="s">
        <v>239</v>
      </c>
      <c r="C26" s="50">
        <v>9.9</v>
      </c>
      <c r="D26" s="44">
        <v>15</v>
      </c>
      <c r="E26" s="50">
        <v>0.66</v>
      </c>
      <c r="F26" s="50">
        <v>0.89</v>
      </c>
      <c r="G26" s="44">
        <v>16</v>
      </c>
      <c r="H26" s="44">
        <v>21</v>
      </c>
      <c r="I26" s="56">
        <v>3</v>
      </c>
      <c r="J26" s="44">
        <v>7</v>
      </c>
      <c r="K26" s="44">
        <v>10</v>
      </c>
      <c r="L26" s="44">
        <v>20</v>
      </c>
      <c r="M26" s="44">
        <v>40</v>
      </c>
      <c r="N26" s="44">
        <v>20</v>
      </c>
      <c r="O26" s="44">
        <v>20</v>
      </c>
      <c r="P26" s="44">
        <v>0</v>
      </c>
    </row>
    <row r="27" spans="1:16" ht="27.6" x14ac:dyDescent="0.3">
      <c r="A27" s="58" t="s">
        <v>40</v>
      </c>
      <c r="B27" s="59" t="s">
        <v>497</v>
      </c>
      <c r="C27" s="50">
        <v>31</v>
      </c>
      <c r="D27" s="44">
        <v>47</v>
      </c>
      <c r="E27" s="50">
        <v>0.66</v>
      </c>
      <c r="F27" s="50">
        <v>0.91</v>
      </c>
      <c r="G27" s="44">
        <v>23</v>
      </c>
      <c r="H27" s="44">
        <v>28</v>
      </c>
      <c r="I27" s="56">
        <v>4</v>
      </c>
      <c r="J27" s="44">
        <v>13</v>
      </c>
      <c r="K27" s="44">
        <v>13</v>
      </c>
      <c r="L27" s="50">
        <v>12.77</v>
      </c>
      <c r="M27" s="50">
        <v>40.43</v>
      </c>
      <c r="N27" s="50">
        <v>38.299999999999997</v>
      </c>
      <c r="O27" s="50">
        <v>8.51</v>
      </c>
      <c r="P27" s="44">
        <v>0</v>
      </c>
    </row>
    <row r="28" spans="1:16" ht="27.6" x14ac:dyDescent="0.3">
      <c r="A28" s="58" t="s">
        <v>42</v>
      </c>
      <c r="B28" s="59" t="s">
        <v>497</v>
      </c>
      <c r="C28" s="50">
        <v>27.5</v>
      </c>
      <c r="D28" s="44">
        <v>34</v>
      </c>
      <c r="E28" s="50">
        <v>0.81</v>
      </c>
      <c r="F28" s="50">
        <v>1.04</v>
      </c>
      <c r="G28" s="44">
        <v>5</v>
      </c>
      <c r="H28" s="44">
        <v>21</v>
      </c>
      <c r="I28" s="56">
        <v>3</v>
      </c>
      <c r="J28" s="44">
        <v>2</v>
      </c>
      <c r="K28" s="44">
        <v>11</v>
      </c>
      <c r="L28" s="50">
        <v>26.47</v>
      </c>
      <c r="M28" s="50">
        <v>58.82</v>
      </c>
      <c r="N28" s="50">
        <v>14.71</v>
      </c>
      <c r="O28" s="44">
        <v>0</v>
      </c>
      <c r="P28" s="44">
        <v>0</v>
      </c>
    </row>
    <row r="29" spans="1:16" ht="27.6" x14ac:dyDescent="0.3">
      <c r="A29" s="58" t="s">
        <v>44</v>
      </c>
      <c r="B29" s="59" t="s">
        <v>497</v>
      </c>
      <c r="C29" s="50">
        <v>19.5</v>
      </c>
      <c r="D29" s="44">
        <v>29</v>
      </c>
      <c r="E29" s="50">
        <v>0.67</v>
      </c>
      <c r="F29" s="50">
        <v>0.9</v>
      </c>
      <c r="G29" s="44">
        <v>15</v>
      </c>
      <c r="H29" s="44">
        <v>17</v>
      </c>
      <c r="I29" s="56">
        <v>4</v>
      </c>
      <c r="J29" s="44">
        <v>11</v>
      </c>
      <c r="K29" s="44">
        <v>12</v>
      </c>
      <c r="L29" s="50">
        <v>13.79</v>
      </c>
      <c r="M29" s="50">
        <v>41.38</v>
      </c>
      <c r="N29" s="50">
        <v>37.93</v>
      </c>
      <c r="O29" s="50">
        <v>6.9</v>
      </c>
      <c r="P29" s="44">
        <v>0</v>
      </c>
    </row>
    <row r="30" spans="1:16" ht="27.6" x14ac:dyDescent="0.3">
      <c r="A30" s="58" t="s">
        <v>46</v>
      </c>
      <c r="B30" s="59" t="s">
        <v>497</v>
      </c>
      <c r="C30" s="50">
        <v>20.2</v>
      </c>
      <c r="D30" s="44">
        <v>31</v>
      </c>
      <c r="E30" s="50">
        <v>0.65</v>
      </c>
      <c r="F30" s="50">
        <v>0.87</v>
      </c>
      <c r="G30" s="44">
        <v>17</v>
      </c>
      <c r="H30" s="44">
        <v>21</v>
      </c>
      <c r="I30" s="56">
        <v>4</v>
      </c>
      <c r="J30" s="44">
        <v>10</v>
      </c>
      <c r="K30" s="44">
        <v>11</v>
      </c>
      <c r="L30" s="50">
        <v>12.9</v>
      </c>
      <c r="M30" s="50">
        <v>35.479999999999997</v>
      </c>
      <c r="N30" s="50">
        <v>45.16</v>
      </c>
      <c r="O30" s="50">
        <v>6.45</v>
      </c>
      <c r="P30" s="44">
        <v>0</v>
      </c>
    </row>
    <row r="31" spans="1:16" ht="27.6" x14ac:dyDescent="0.3">
      <c r="A31" s="58" t="s">
        <v>40</v>
      </c>
      <c r="B31" s="59" t="s">
        <v>247</v>
      </c>
      <c r="C31" s="50">
        <v>23.1</v>
      </c>
      <c r="D31" s="44">
        <v>31</v>
      </c>
      <c r="E31" s="50">
        <v>0.75</v>
      </c>
      <c r="F31" s="50">
        <v>1.03</v>
      </c>
      <c r="G31" s="44">
        <v>7</v>
      </c>
      <c r="H31" s="44">
        <v>28</v>
      </c>
      <c r="I31" s="56">
        <v>3</v>
      </c>
      <c r="J31" s="44">
        <v>3</v>
      </c>
      <c r="K31" s="44">
        <v>10</v>
      </c>
      <c r="L31" s="50">
        <v>25.81</v>
      </c>
      <c r="M31" s="50">
        <v>41.94</v>
      </c>
      <c r="N31" s="50">
        <v>29.03</v>
      </c>
      <c r="O31" s="50">
        <v>3.23</v>
      </c>
      <c r="P31" s="44">
        <v>0</v>
      </c>
    </row>
    <row r="32" spans="1:16" ht="27.6" x14ac:dyDescent="0.3">
      <c r="A32" s="58" t="s">
        <v>42</v>
      </c>
      <c r="B32" s="59" t="s">
        <v>247</v>
      </c>
      <c r="C32" s="50">
        <v>17.899999999999999</v>
      </c>
      <c r="D32" s="44">
        <v>24</v>
      </c>
      <c r="E32" s="50">
        <v>0.75</v>
      </c>
      <c r="F32" s="50">
        <v>0.96</v>
      </c>
      <c r="G32" s="44">
        <v>15</v>
      </c>
      <c r="H32" s="44">
        <v>21</v>
      </c>
      <c r="I32" s="56">
        <v>3</v>
      </c>
      <c r="J32" s="44">
        <v>7</v>
      </c>
      <c r="K32" s="44">
        <v>11</v>
      </c>
      <c r="L32" s="44">
        <v>25</v>
      </c>
      <c r="M32" s="50">
        <v>54.17</v>
      </c>
      <c r="N32" s="50">
        <v>12.5</v>
      </c>
      <c r="O32" s="44">
        <v>0</v>
      </c>
      <c r="P32" s="50">
        <v>8.33</v>
      </c>
    </row>
    <row r="33" spans="1:16" ht="27.6" x14ac:dyDescent="0.3">
      <c r="A33" s="58" t="s">
        <v>44</v>
      </c>
      <c r="B33" s="59" t="s">
        <v>247</v>
      </c>
      <c r="C33" s="50">
        <v>9.8000000000000007</v>
      </c>
      <c r="D33" s="44">
        <v>15</v>
      </c>
      <c r="E33" s="50">
        <v>0.65</v>
      </c>
      <c r="F33" s="50">
        <v>0.87</v>
      </c>
      <c r="G33" s="44">
        <v>16</v>
      </c>
      <c r="H33" s="44">
        <v>17</v>
      </c>
      <c r="I33" s="56">
        <v>3</v>
      </c>
      <c r="J33" s="44">
        <v>5</v>
      </c>
      <c r="K33" s="44">
        <v>5</v>
      </c>
      <c r="L33" s="50">
        <v>6.67</v>
      </c>
      <c r="M33" s="44">
        <v>40</v>
      </c>
      <c r="N33" s="50">
        <v>53.33</v>
      </c>
      <c r="O33" s="44">
        <v>0</v>
      </c>
      <c r="P33" s="44">
        <v>0</v>
      </c>
    </row>
    <row r="34" spans="1:16" ht="27.6" x14ac:dyDescent="0.3">
      <c r="A34" s="58" t="s">
        <v>46</v>
      </c>
      <c r="B34" s="59" t="s">
        <v>247</v>
      </c>
      <c r="C34" s="50">
        <v>14.6</v>
      </c>
      <c r="D34" s="44">
        <v>17</v>
      </c>
      <c r="E34" s="50">
        <v>0.86</v>
      </c>
      <c r="F34" s="50">
        <v>1.1499999999999999</v>
      </c>
      <c r="G34" s="44">
        <v>2</v>
      </c>
      <c r="H34" s="44">
        <v>21</v>
      </c>
      <c r="I34" s="56">
        <v>3</v>
      </c>
      <c r="J34" s="44">
        <v>2</v>
      </c>
      <c r="K34" s="44">
        <v>10</v>
      </c>
      <c r="L34" s="50">
        <v>47.06</v>
      </c>
      <c r="M34" s="50">
        <v>41.18</v>
      </c>
      <c r="N34" s="50">
        <v>11.76</v>
      </c>
      <c r="O34" s="44">
        <v>0</v>
      </c>
      <c r="P34" s="44">
        <v>0</v>
      </c>
    </row>
    <row r="35" spans="1:16" ht="27.6" x14ac:dyDescent="0.3">
      <c r="A35" s="58" t="s">
        <v>48</v>
      </c>
      <c r="B35" s="59" t="s">
        <v>247</v>
      </c>
      <c r="C35" s="50">
        <v>21.5</v>
      </c>
      <c r="D35" s="44">
        <v>25</v>
      </c>
      <c r="E35" s="50">
        <v>0.86</v>
      </c>
      <c r="F35" s="50">
        <v>1.1599999999999999</v>
      </c>
      <c r="G35" s="44">
        <v>1</v>
      </c>
      <c r="H35" s="44">
        <v>20</v>
      </c>
      <c r="I35" s="56">
        <v>4</v>
      </c>
      <c r="J35" s="44">
        <v>1</v>
      </c>
      <c r="K35" s="44">
        <v>11</v>
      </c>
      <c r="L35" s="44">
        <v>48</v>
      </c>
      <c r="M35" s="44">
        <v>40</v>
      </c>
      <c r="N35" s="44">
        <v>12</v>
      </c>
      <c r="O35" s="44">
        <v>0</v>
      </c>
      <c r="P35" s="44">
        <v>0</v>
      </c>
    </row>
    <row r="36" spans="1:16" ht="27.6" x14ac:dyDescent="0.3">
      <c r="A36" s="58" t="s">
        <v>40</v>
      </c>
      <c r="B36" s="59" t="s">
        <v>251</v>
      </c>
      <c r="C36" s="50">
        <v>27.3</v>
      </c>
      <c r="D36" s="44">
        <v>39</v>
      </c>
      <c r="E36" s="50">
        <v>0.7</v>
      </c>
      <c r="F36" s="50">
        <v>0.96</v>
      </c>
      <c r="G36" s="44">
        <v>16</v>
      </c>
      <c r="H36" s="44">
        <v>28</v>
      </c>
      <c r="I36" s="56">
        <v>4</v>
      </c>
      <c r="J36" s="44">
        <v>9</v>
      </c>
      <c r="K36" s="44">
        <v>13</v>
      </c>
      <c r="L36" s="50">
        <v>17.95</v>
      </c>
      <c r="M36" s="50">
        <v>43.59</v>
      </c>
      <c r="N36" s="50">
        <v>33.33</v>
      </c>
      <c r="O36" s="50">
        <v>2.56</v>
      </c>
      <c r="P36" s="50">
        <v>2.56</v>
      </c>
    </row>
    <row r="37" spans="1:16" ht="27.6" x14ac:dyDescent="0.3">
      <c r="A37" s="58" t="s">
        <v>42</v>
      </c>
      <c r="B37" s="59" t="s">
        <v>251</v>
      </c>
      <c r="C37" s="50">
        <v>15.8</v>
      </c>
      <c r="D37" s="44">
        <v>22</v>
      </c>
      <c r="E37" s="50">
        <v>0.72</v>
      </c>
      <c r="F37" s="50">
        <v>0.92</v>
      </c>
      <c r="G37" s="44">
        <v>19</v>
      </c>
      <c r="H37" s="44">
        <v>21</v>
      </c>
      <c r="I37" s="56">
        <v>3</v>
      </c>
      <c r="J37" s="44">
        <v>10</v>
      </c>
      <c r="K37" s="44">
        <v>11</v>
      </c>
      <c r="L37" s="50">
        <v>13.64</v>
      </c>
      <c r="M37" s="44">
        <v>50</v>
      </c>
      <c r="N37" s="50">
        <v>36.36</v>
      </c>
      <c r="O37" s="44">
        <v>0</v>
      </c>
      <c r="P37" s="44">
        <v>0</v>
      </c>
    </row>
    <row r="38" spans="1:16" ht="27.6" x14ac:dyDescent="0.3">
      <c r="A38" s="58" t="s">
        <v>44</v>
      </c>
      <c r="B38" s="59" t="s">
        <v>251</v>
      </c>
      <c r="C38" s="50">
        <v>11.1</v>
      </c>
      <c r="D38" s="44">
        <v>16</v>
      </c>
      <c r="E38" s="50">
        <v>0.69</v>
      </c>
      <c r="F38" s="50">
        <v>0.93</v>
      </c>
      <c r="G38" s="44">
        <v>14</v>
      </c>
      <c r="H38" s="44">
        <v>17</v>
      </c>
      <c r="I38" s="56">
        <v>3</v>
      </c>
      <c r="J38" s="44">
        <v>4</v>
      </c>
      <c r="K38" s="44">
        <v>5</v>
      </c>
      <c r="L38" s="50">
        <v>12.5</v>
      </c>
      <c r="M38" s="50">
        <v>43.75</v>
      </c>
      <c r="N38" s="50">
        <v>43.75</v>
      </c>
      <c r="O38" s="44">
        <v>0</v>
      </c>
      <c r="P38" s="44">
        <v>0</v>
      </c>
    </row>
    <row r="39" spans="1:16" ht="27.6" x14ac:dyDescent="0.3">
      <c r="A39" s="58" t="s">
        <v>46</v>
      </c>
      <c r="B39" s="59" t="s">
        <v>251</v>
      </c>
      <c r="C39" s="50">
        <v>8.3000000000000007</v>
      </c>
      <c r="D39" s="44">
        <v>13</v>
      </c>
      <c r="E39" s="50">
        <v>0.64</v>
      </c>
      <c r="F39" s="50">
        <v>0.86</v>
      </c>
      <c r="G39" s="44">
        <v>19</v>
      </c>
      <c r="H39" s="44">
        <v>21</v>
      </c>
      <c r="I39" s="56">
        <v>3</v>
      </c>
      <c r="J39" s="44">
        <v>9</v>
      </c>
      <c r="K39" s="44">
        <v>10</v>
      </c>
      <c r="L39" s="44">
        <v>0</v>
      </c>
      <c r="M39" s="50">
        <v>46.15</v>
      </c>
      <c r="N39" s="50">
        <v>53.85</v>
      </c>
      <c r="O39" s="44">
        <v>0</v>
      </c>
      <c r="P39" s="44">
        <v>0</v>
      </c>
    </row>
    <row r="40" spans="1:16" ht="27.6" x14ac:dyDescent="0.3">
      <c r="A40" s="58" t="s">
        <v>48</v>
      </c>
      <c r="B40" s="59" t="s">
        <v>251</v>
      </c>
      <c r="C40" s="50">
        <v>8.8000000000000007</v>
      </c>
      <c r="D40" s="44">
        <v>13</v>
      </c>
      <c r="E40" s="50">
        <v>0.68</v>
      </c>
      <c r="F40" s="50">
        <v>0.91</v>
      </c>
      <c r="G40" s="44">
        <v>16</v>
      </c>
      <c r="H40" s="44">
        <v>20</v>
      </c>
      <c r="I40" s="56">
        <v>3</v>
      </c>
      <c r="J40" s="44">
        <v>6</v>
      </c>
      <c r="K40" s="44">
        <v>9</v>
      </c>
      <c r="L40" s="50">
        <v>7.69</v>
      </c>
      <c r="M40" s="50">
        <v>46.15</v>
      </c>
      <c r="N40" s="50">
        <v>46.15</v>
      </c>
      <c r="O40" s="44">
        <v>0</v>
      </c>
      <c r="P40" s="44">
        <v>0</v>
      </c>
    </row>
    <row r="41" spans="1:16" ht="27.6" x14ac:dyDescent="0.3">
      <c r="A41" s="58" t="s">
        <v>40</v>
      </c>
      <c r="B41" s="59" t="s">
        <v>262</v>
      </c>
      <c r="C41" s="50">
        <v>27.7</v>
      </c>
      <c r="D41" s="44">
        <v>37</v>
      </c>
      <c r="E41" s="50">
        <v>0.75</v>
      </c>
      <c r="F41" s="50">
        <v>1.03</v>
      </c>
      <c r="G41" s="44">
        <v>7</v>
      </c>
      <c r="H41" s="44">
        <v>28</v>
      </c>
      <c r="I41" s="56">
        <v>3</v>
      </c>
      <c r="J41" s="44">
        <v>3</v>
      </c>
      <c r="K41" s="44">
        <v>10</v>
      </c>
      <c r="L41" s="50">
        <v>18.920000000000002</v>
      </c>
      <c r="M41" s="50">
        <v>54.05</v>
      </c>
      <c r="N41" s="50">
        <v>24.32</v>
      </c>
      <c r="O41" s="50">
        <v>2.7</v>
      </c>
      <c r="P41" s="44">
        <v>0</v>
      </c>
    </row>
    <row r="42" spans="1:16" ht="27.6" x14ac:dyDescent="0.3">
      <c r="A42" s="58" t="s">
        <v>42</v>
      </c>
      <c r="B42" s="59" t="s">
        <v>262</v>
      </c>
      <c r="C42" s="50">
        <v>10.3</v>
      </c>
      <c r="D42" s="44">
        <v>13</v>
      </c>
      <c r="E42" s="50">
        <v>0.79</v>
      </c>
      <c r="F42" s="50">
        <v>1.02</v>
      </c>
      <c r="G42" s="44">
        <v>8</v>
      </c>
      <c r="H42" s="44">
        <v>21</v>
      </c>
      <c r="I42" s="56">
        <v>3</v>
      </c>
      <c r="J42" s="44">
        <v>3</v>
      </c>
      <c r="K42" s="44">
        <v>11</v>
      </c>
      <c r="L42" s="50">
        <v>30.77</v>
      </c>
      <c r="M42" s="50">
        <v>46.15</v>
      </c>
      <c r="N42" s="50">
        <v>23.08</v>
      </c>
      <c r="O42" s="44">
        <v>0</v>
      </c>
      <c r="P42" s="44">
        <v>0</v>
      </c>
    </row>
    <row r="43" spans="1:16" ht="27.6" x14ac:dyDescent="0.3">
      <c r="A43" s="58" t="s">
        <v>44</v>
      </c>
      <c r="B43" s="59" t="s">
        <v>262</v>
      </c>
      <c r="C43" s="50">
        <v>11.8</v>
      </c>
      <c r="D43" s="44">
        <v>14</v>
      </c>
      <c r="E43" s="50">
        <v>0.84</v>
      </c>
      <c r="F43" s="50">
        <v>1.1299999999999999</v>
      </c>
      <c r="G43" s="44">
        <v>3</v>
      </c>
      <c r="H43" s="44">
        <v>17</v>
      </c>
      <c r="I43" s="56">
        <v>3</v>
      </c>
      <c r="J43" s="44">
        <v>2</v>
      </c>
      <c r="K43" s="44">
        <v>5</v>
      </c>
      <c r="L43" s="50">
        <v>42.86</v>
      </c>
      <c r="M43" s="50">
        <v>42.86</v>
      </c>
      <c r="N43" s="50">
        <v>14.29</v>
      </c>
      <c r="O43" s="44">
        <v>0</v>
      </c>
      <c r="P43" s="44">
        <v>0</v>
      </c>
    </row>
    <row r="44" spans="1:16" ht="27.6" x14ac:dyDescent="0.3">
      <c r="A44" s="58" t="s">
        <v>46</v>
      </c>
      <c r="B44" s="59" t="s">
        <v>262</v>
      </c>
      <c r="C44" s="50">
        <v>11.1</v>
      </c>
      <c r="D44" s="44">
        <v>15</v>
      </c>
      <c r="E44" s="50">
        <v>0.74</v>
      </c>
      <c r="F44" s="50">
        <v>0.99</v>
      </c>
      <c r="G44" s="44">
        <v>13</v>
      </c>
      <c r="H44" s="44">
        <v>21</v>
      </c>
      <c r="I44" s="56">
        <v>3</v>
      </c>
      <c r="J44" s="44">
        <v>6</v>
      </c>
      <c r="K44" s="44">
        <v>10</v>
      </c>
      <c r="L44" s="44">
        <v>20</v>
      </c>
      <c r="M44" s="50">
        <v>53.33</v>
      </c>
      <c r="N44" s="44">
        <v>20</v>
      </c>
      <c r="O44" s="50">
        <v>6.67</v>
      </c>
      <c r="P44" s="44">
        <v>0</v>
      </c>
    </row>
    <row r="45" spans="1:16" ht="27.6" x14ac:dyDescent="0.3">
      <c r="A45" s="58" t="s">
        <v>48</v>
      </c>
      <c r="B45" s="59" t="s">
        <v>262</v>
      </c>
      <c r="C45" s="50">
        <v>8.6999999999999993</v>
      </c>
      <c r="D45" s="44">
        <v>13</v>
      </c>
      <c r="E45" s="50">
        <v>0.67</v>
      </c>
      <c r="F45" s="50">
        <v>0.9</v>
      </c>
      <c r="G45" s="44">
        <v>17</v>
      </c>
      <c r="H45" s="44">
        <v>20</v>
      </c>
      <c r="I45" s="56">
        <v>3</v>
      </c>
      <c r="J45" s="44">
        <v>7</v>
      </c>
      <c r="K45" s="44">
        <v>9</v>
      </c>
      <c r="L45" s="50">
        <v>15.38</v>
      </c>
      <c r="M45" s="50">
        <v>38.46</v>
      </c>
      <c r="N45" s="50">
        <v>38.46</v>
      </c>
      <c r="O45" s="50">
        <v>7.69</v>
      </c>
      <c r="P45" s="44">
        <v>0</v>
      </c>
    </row>
    <row r="46" spans="1:16" ht="27.6" x14ac:dyDescent="0.3">
      <c r="A46" s="58" t="s">
        <v>40</v>
      </c>
      <c r="B46" s="59" t="s">
        <v>264</v>
      </c>
      <c r="C46" s="50">
        <v>71.2</v>
      </c>
      <c r="D46" s="44">
        <v>101</v>
      </c>
      <c r="E46" s="50">
        <v>0.7</v>
      </c>
      <c r="F46" s="50">
        <v>0.97</v>
      </c>
      <c r="G46" s="44">
        <v>14</v>
      </c>
      <c r="H46" s="44">
        <v>28</v>
      </c>
      <c r="I46" s="56">
        <v>4</v>
      </c>
      <c r="J46" s="44">
        <v>8</v>
      </c>
      <c r="K46" s="44">
        <v>13</v>
      </c>
      <c r="L46" s="50">
        <v>14.85</v>
      </c>
      <c r="M46" s="50">
        <v>46.53</v>
      </c>
      <c r="N46" s="50">
        <v>35.64</v>
      </c>
      <c r="O46" s="50">
        <v>2.97</v>
      </c>
      <c r="P46" s="44">
        <v>0</v>
      </c>
    </row>
    <row r="47" spans="1:16" ht="27.6" x14ac:dyDescent="0.3">
      <c r="A47" s="58" t="s">
        <v>42</v>
      </c>
      <c r="B47" s="59" t="s">
        <v>264</v>
      </c>
      <c r="C47" s="50">
        <v>46.9</v>
      </c>
      <c r="D47" s="44">
        <v>58</v>
      </c>
      <c r="E47" s="50">
        <v>0.81</v>
      </c>
      <c r="F47" s="50">
        <v>1.04</v>
      </c>
      <c r="G47" s="44">
        <v>5</v>
      </c>
      <c r="H47" s="44">
        <v>21</v>
      </c>
      <c r="I47" s="56">
        <v>4</v>
      </c>
      <c r="J47" s="44">
        <v>4</v>
      </c>
      <c r="K47" s="44">
        <v>9</v>
      </c>
      <c r="L47" s="50">
        <v>27.59</v>
      </c>
      <c r="M47" s="50">
        <v>56.9</v>
      </c>
      <c r="N47" s="50">
        <v>15.52</v>
      </c>
      <c r="O47" s="44">
        <v>0</v>
      </c>
      <c r="P47" s="44">
        <v>0</v>
      </c>
    </row>
    <row r="48" spans="1:16" ht="27.6" x14ac:dyDescent="0.3">
      <c r="A48" s="58" t="s">
        <v>44</v>
      </c>
      <c r="B48" s="59" t="s">
        <v>264</v>
      </c>
      <c r="C48" s="50">
        <v>26.3</v>
      </c>
      <c r="D48" s="44">
        <v>31</v>
      </c>
      <c r="E48" s="50">
        <v>0.85</v>
      </c>
      <c r="F48" s="50">
        <v>1.1399999999999999</v>
      </c>
      <c r="G48" s="44">
        <v>2</v>
      </c>
      <c r="H48" s="44">
        <v>17</v>
      </c>
      <c r="I48" s="56">
        <v>4</v>
      </c>
      <c r="J48" s="44">
        <v>1</v>
      </c>
      <c r="K48" s="44">
        <v>12</v>
      </c>
      <c r="L48" s="50">
        <v>38.71</v>
      </c>
      <c r="M48" s="50">
        <v>51.61</v>
      </c>
      <c r="N48" s="50">
        <v>9.68</v>
      </c>
      <c r="O48" s="44">
        <v>0</v>
      </c>
      <c r="P48" s="44">
        <v>0</v>
      </c>
    </row>
    <row r="49" spans="1:16" ht="27.6" x14ac:dyDescent="0.3">
      <c r="A49" s="58" t="s">
        <v>46</v>
      </c>
      <c r="B49" s="59" t="s">
        <v>264</v>
      </c>
      <c r="C49" s="50">
        <v>30.6</v>
      </c>
      <c r="D49" s="44">
        <v>41</v>
      </c>
      <c r="E49" s="50">
        <v>0.75</v>
      </c>
      <c r="F49" s="44">
        <v>1</v>
      </c>
      <c r="G49" s="44">
        <v>11</v>
      </c>
      <c r="H49" s="44">
        <v>21</v>
      </c>
      <c r="I49" s="56">
        <v>4</v>
      </c>
      <c r="J49" s="44">
        <v>7</v>
      </c>
      <c r="K49" s="44">
        <v>11</v>
      </c>
      <c r="L49" s="50">
        <v>24.39</v>
      </c>
      <c r="M49" s="50">
        <v>43.9</v>
      </c>
      <c r="N49" s="50">
        <v>29.27</v>
      </c>
      <c r="O49" s="50">
        <v>2.44</v>
      </c>
      <c r="P49" s="44">
        <v>0</v>
      </c>
    </row>
    <row r="50" spans="1:16" ht="27.6" x14ac:dyDescent="0.3">
      <c r="A50" s="58" t="s">
        <v>48</v>
      </c>
      <c r="B50" s="59" t="s">
        <v>264</v>
      </c>
      <c r="C50" s="50">
        <v>34.5</v>
      </c>
      <c r="D50" s="44">
        <v>49</v>
      </c>
      <c r="E50" s="50">
        <v>0.7</v>
      </c>
      <c r="F50" s="50">
        <v>0.95</v>
      </c>
      <c r="G50" s="44">
        <v>15</v>
      </c>
      <c r="H50" s="44">
        <v>20</v>
      </c>
      <c r="I50" s="56">
        <v>4</v>
      </c>
      <c r="J50" s="44">
        <v>10</v>
      </c>
      <c r="K50" s="44">
        <v>11</v>
      </c>
      <c r="L50" s="50">
        <v>16.329999999999998</v>
      </c>
      <c r="M50" s="50">
        <v>44.9</v>
      </c>
      <c r="N50" s="50">
        <v>34.69</v>
      </c>
      <c r="O50" s="50">
        <v>4.08</v>
      </c>
      <c r="P50" s="44">
        <v>0</v>
      </c>
    </row>
    <row r="51" spans="1:16" ht="27.6" x14ac:dyDescent="0.3">
      <c r="A51" s="58" t="s">
        <v>40</v>
      </c>
      <c r="B51" s="59" t="s">
        <v>267</v>
      </c>
      <c r="C51" s="50">
        <v>35.299999999999997</v>
      </c>
      <c r="D51" s="44">
        <v>51</v>
      </c>
      <c r="E51" s="50">
        <v>0.69</v>
      </c>
      <c r="F51" s="50">
        <v>0.95</v>
      </c>
      <c r="G51" s="44">
        <v>18</v>
      </c>
      <c r="H51" s="44">
        <v>28</v>
      </c>
      <c r="I51" s="56">
        <v>4</v>
      </c>
      <c r="J51" s="44">
        <v>10</v>
      </c>
      <c r="K51" s="44">
        <v>13</v>
      </c>
      <c r="L51" s="50">
        <v>15.69</v>
      </c>
      <c r="M51" s="50">
        <v>49.02</v>
      </c>
      <c r="N51" s="50">
        <v>25.49</v>
      </c>
      <c r="O51" s="50">
        <v>7.84</v>
      </c>
      <c r="P51" s="50">
        <v>1.96</v>
      </c>
    </row>
    <row r="52" spans="1:16" ht="27.6" x14ac:dyDescent="0.3">
      <c r="A52" s="58" t="s">
        <v>42</v>
      </c>
      <c r="B52" s="59" t="s">
        <v>267</v>
      </c>
      <c r="C52" s="50">
        <v>24.5</v>
      </c>
      <c r="D52" s="44">
        <v>34</v>
      </c>
      <c r="E52" s="50">
        <v>0.72</v>
      </c>
      <c r="F52" s="50">
        <v>0.93</v>
      </c>
      <c r="G52" s="44">
        <v>18</v>
      </c>
      <c r="H52" s="44">
        <v>21</v>
      </c>
      <c r="I52" s="56">
        <v>3</v>
      </c>
      <c r="J52" s="44">
        <v>9</v>
      </c>
      <c r="K52" s="44">
        <v>11</v>
      </c>
      <c r="L52" s="50">
        <v>8.82</v>
      </c>
      <c r="M52" s="50">
        <v>58.82</v>
      </c>
      <c r="N52" s="50">
        <v>32.35</v>
      </c>
      <c r="O52" s="44">
        <v>0</v>
      </c>
      <c r="P52" s="44">
        <v>0</v>
      </c>
    </row>
    <row r="53" spans="1:16" ht="27.6" x14ac:dyDescent="0.3">
      <c r="A53" s="58" t="s">
        <v>44</v>
      </c>
      <c r="B53" s="59" t="s">
        <v>267</v>
      </c>
      <c r="C53" s="50">
        <v>12.6</v>
      </c>
      <c r="D53" s="44">
        <v>21</v>
      </c>
      <c r="E53" s="50">
        <v>0.6</v>
      </c>
      <c r="F53" s="50">
        <v>0.8</v>
      </c>
      <c r="G53" s="44">
        <v>17</v>
      </c>
      <c r="H53" s="44">
        <v>17</v>
      </c>
      <c r="I53" s="56">
        <v>4</v>
      </c>
      <c r="J53" s="44">
        <v>12</v>
      </c>
      <c r="K53" s="44">
        <v>12</v>
      </c>
      <c r="L53" s="44">
        <v>0</v>
      </c>
      <c r="M53" s="50">
        <v>42.86</v>
      </c>
      <c r="N53" s="50">
        <v>47.62</v>
      </c>
      <c r="O53" s="50">
        <v>9.52</v>
      </c>
      <c r="P53" s="44">
        <v>0</v>
      </c>
    </row>
    <row r="54" spans="1:16" ht="27.6" x14ac:dyDescent="0.3">
      <c r="A54" s="58" t="s">
        <v>46</v>
      </c>
      <c r="B54" s="59" t="s">
        <v>267</v>
      </c>
      <c r="C54" s="50">
        <v>17.8</v>
      </c>
      <c r="D54" s="44">
        <v>20</v>
      </c>
      <c r="E54" s="50">
        <v>0.89</v>
      </c>
      <c r="F54" s="50">
        <v>1.19</v>
      </c>
      <c r="G54" s="44">
        <v>1</v>
      </c>
      <c r="H54" s="44">
        <v>21</v>
      </c>
      <c r="I54" s="56">
        <v>3</v>
      </c>
      <c r="J54" s="44">
        <v>1</v>
      </c>
      <c r="K54" s="44">
        <v>10</v>
      </c>
      <c r="L54" s="44">
        <v>60</v>
      </c>
      <c r="M54" s="44">
        <v>30</v>
      </c>
      <c r="N54" s="44">
        <v>10</v>
      </c>
      <c r="O54" s="44">
        <v>0</v>
      </c>
      <c r="P54" s="44">
        <v>0</v>
      </c>
    </row>
    <row r="55" spans="1:16" ht="27.6" x14ac:dyDescent="0.3">
      <c r="A55" s="58" t="s">
        <v>48</v>
      </c>
      <c r="B55" s="59" t="s">
        <v>267</v>
      </c>
      <c r="C55" s="50">
        <v>16.399999999999999</v>
      </c>
      <c r="D55" s="44">
        <v>20</v>
      </c>
      <c r="E55" s="50">
        <v>0.82</v>
      </c>
      <c r="F55" s="50">
        <v>1.1000000000000001</v>
      </c>
      <c r="G55" s="44">
        <v>2</v>
      </c>
      <c r="H55" s="44">
        <v>20</v>
      </c>
      <c r="I55" s="56">
        <v>3</v>
      </c>
      <c r="J55" s="44">
        <v>1</v>
      </c>
      <c r="K55" s="44">
        <v>9</v>
      </c>
      <c r="L55" s="44">
        <v>25</v>
      </c>
      <c r="M55" s="44">
        <v>65</v>
      </c>
      <c r="N55" s="44">
        <v>10</v>
      </c>
      <c r="O55" s="44">
        <v>0</v>
      </c>
      <c r="P55" s="44">
        <v>0</v>
      </c>
    </row>
    <row r="56" spans="1:16" ht="27.6" x14ac:dyDescent="0.3">
      <c r="A56" s="58" t="s">
        <v>40</v>
      </c>
      <c r="B56" s="59" t="s">
        <v>270</v>
      </c>
      <c r="C56" s="50">
        <v>10.4</v>
      </c>
      <c r="D56" s="44">
        <v>21</v>
      </c>
      <c r="E56" s="50">
        <v>0.5</v>
      </c>
      <c r="F56" s="50">
        <v>0.68</v>
      </c>
      <c r="G56" s="44">
        <v>28</v>
      </c>
      <c r="H56" s="44">
        <v>28</v>
      </c>
      <c r="I56" s="56">
        <v>3</v>
      </c>
      <c r="J56" s="44">
        <v>10</v>
      </c>
      <c r="K56" s="44">
        <v>10</v>
      </c>
      <c r="L56" s="50">
        <v>4.76</v>
      </c>
      <c r="M56" s="50">
        <v>14.29</v>
      </c>
      <c r="N56" s="50">
        <v>57.14</v>
      </c>
      <c r="O56" s="50">
        <v>23.81</v>
      </c>
      <c r="P56" s="44">
        <v>0</v>
      </c>
    </row>
    <row r="57" spans="1:16" ht="27.6" x14ac:dyDescent="0.3">
      <c r="A57" s="58" t="s">
        <v>48</v>
      </c>
      <c r="B57" s="59" t="s">
        <v>270</v>
      </c>
      <c r="C57" s="50">
        <v>10.5</v>
      </c>
      <c r="D57" s="44">
        <v>13</v>
      </c>
      <c r="E57" s="50">
        <v>0.81</v>
      </c>
      <c r="F57" s="50">
        <v>1.0900000000000001</v>
      </c>
      <c r="G57" s="44">
        <v>3</v>
      </c>
      <c r="H57" s="44">
        <v>20</v>
      </c>
      <c r="I57" s="56">
        <v>3</v>
      </c>
      <c r="J57" s="44">
        <v>2</v>
      </c>
      <c r="K57" s="44">
        <v>9</v>
      </c>
      <c r="L57" s="50">
        <v>38.46</v>
      </c>
      <c r="M57" s="50">
        <v>46.15</v>
      </c>
      <c r="N57" s="50">
        <v>7.69</v>
      </c>
      <c r="O57" s="50">
        <v>7.69</v>
      </c>
      <c r="P57" s="44">
        <v>0</v>
      </c>
    </row>
    <row r="58" spans="1:16" ht="27.6" x14ac:dyDescent="0.3">
      <c r="A58" s="58" t="s">
        <v>40</v>
      </c>
      <c r="B58" s="59" t="s">
        <v>276</v>
      </c>
      <c r="C58" s="50">
        <v>24.2</v>
      </c>
      <c r="D58" s="44">
        <v>29</v>
      </c>
      <c r="E58" s="50">
        <v>0.83</v>
      </c>
      <c r="F58" s="50">
        <v>1.1499999999999999</v>
      </c>
      <c r="G58" s="44">
        <v>1</v>
      </c>
      <c r="H58" s="44">
        <v>28</v>
      </c>
      <c r="I58" s="56">
        <v>3</v>
      </c>
      <c r="J58" s="44">
        <v>1</v>
      </c>
      <c r="K58" s="44">
        <v>10</v>
      </c>
      <c r="L58" s="50">
        <v>37.93</v>
      </c>
      <c r="M58" s="50">
        <v>48.28</v>
      </c>
      <c r="N58" s="50">
        <v>13.79</v>
      </c>
      <c r="O58" s="44">
        <v>0</v>
      </c>
      <c r="P58" s="44">
        <v>0</v>
      </c>
    </row>
    <row r="59" spans="1:16" ht="27.6" x14ac:dyDescent="0.3">
      <c r="A59" s="58" t="s">
        <v>38</v>
      </c>
      <c r="B59" s="59" t="s">
        <v>288</v>
      </c>
      <c r="C59" s="50">
        <v>12.7</v>
      </c>
      <c r="D59" s="44">
        <v>15</v>
      </c>
      <c r="E59" s="50">
        <v>0.85</v>
      </c>
      <c r="F59" s="50">
        <v>1.03</v>
      </c>
      <c r="G59" s="44">
        <v>4</v>
      </c>
      <c r="H59" s="44">
        <v>5</v>
      </c>
      <c r="I59" s="56">
        <v>4</v>
      </c>
      <c r="J59" s="44">
        <v>4</v>
      </c>
      <c r="K59" s="44">
        <v>5</v>
      </c>
      <c r="L59" s="50">
        <v>33.33</v>
      </c>
      <c r="M59" s="44">
        <v>60</v>
      </c>
      <c r="N59" s="50">
        <v>6.67</v>
      </c>
      <c r="O59" s="44">
        <v>0</v>
      </c>
      <c r="P59" s="44">
        <v>0</v>
      </c>
    </row>
    <row r="60" spans="1:16" ht="27.6" x14ac:dyDescent="0.3">
      <c r="A60" s="58" t="s">
        <v>40</v>
      </c>
      <c r="B60" s="59" t="s">
        <v>288</v>
      </c>
      <c r="C60" s="50">
        <v>343.5</v>
      </c>
      <c r="D60" s="44">
        <v>446</v>
      </c>
      <c r="E60" s="50">
        <v>0.77</v>
      </c>
      <c r="F60" s="50">
        <v>1.06</v>
      </c>
      <c r="G60" s="44">
        <v>4</v>
      </c>
      <c r="H60" s="44">
        <v>28</v>
      </c>
      <c r="I60" s="56">
        <v>4</v>
      </c>
      <c r="J60" s="44">
        <v>3</v>
      </c>
      <c r="K60" s="44">
        <v>13</v>
      </c>
      <c r="L60" s="50">
        <v>25.34</v>
      </c>
      <c r="M60" s="50">
        <v>49.55</v>
      </c>
      <c r="N60" s="50">
        <v>23.54</v>
      </c>
      <c r="O60" s="50">
        <v>1.35</v>
      </c>
      <c r="P60" s="50">
        <v>0.22</v>
      </c>
    </row>
    <row r="61" spans="1:16" ht="27.6" x14ac:dyDescent="0.3">
      <c r="A61" s="58" t="s">
        <v>42</v>
      </c>
      <c r="B61" s="59" t="s">
        <v>288</v>
      </c>
      <c r="C61" s="50">
        <v>168.2</v>
      </c>
      <c r="D61" s="44">
        <v>221</v>
      </c>
      <c r="E61" s="50">
        <v>0.76</v>
      </c>
      <c r="F61" s="50">
        <v>0.98</v>
      </c>
      <c r="G61" s="44">
        <v>13</v>
      </c>
      <c r="H61" s="44">
        <v>21</v>
      </c>
      <c r="I61" s="56">
        <v>4</v>
      </c>
      <c r="J61" s="44">
        <v>8</v>
      </c>
      <c r="K61" s="44">
        <v>9</v>
      </c>
      <c r="L61" s="50">
        <v>22.62</v>
      </c>
      <c r="M61" s="50">
        <v>51.13</v>
      </c>
      <c r="N61" s="50">
        <v>24.43</v>
      </c>
      <c r="O61" s="50">
        <v>1.81</v>
      </c>
      <c r="P61" s="44">
        <v>0</v>
      </c>
    </row>
    <row r="62" spans="1:16" ht="27.6" x14ac:dyDescent="0.3">
      <c r="A62" s="58" t="s">
        <v>44</v>
      </c>
      <c r="B62" s="59" t="s">
        <v>288</v>
      </c>
      <c r="C62" s="50">
        <v>37.4</v>
      </c>
      <c r="D62" s="44">
        <v>53</v>
      </c>
      <c r="E62" s="50">
        <v>0.71</v>
      </c>
      <c r="F62" s="50">
        <v>0.94</v>
      </c>
      <c r="G62" s="44">
        <v>13</v>
      </c>
      <c r="H62" s="44">
        <v>17</v>
      </c>
      <c r="I62" s="56">
        <v>4</v>
      </c>
      <c r="J62" s="44">
        <v>10</v>
      </c>
      <c r="K62" s="44">
        <v>12</v>
      </c>
      <c r="L62" s="50">
        <v>9.43</v>
      </c>
      <c r="M62" s="50">
        <v>56.6</v>
      </c>
      <c r="N62" s="50">
        <v>30.19</v>
      </c>
      <c r="O62" s="50">
        <v>3.77</v>
      </c>
      <c r="P62" s="44">
        <v>0</v>
      </c>
    </row>
    <row r="63" spans="1:16" ht="27.6" x14ac:dyDescent="0.3">
      <c r="A63" s="58" t="s">
        <v>46</v>
      </c>
      <c r="B63" s="59" t="s">
        <v>288</v>
      </c>
      <c r="C63" s="50">
        <v>101.8</v>
      </c>
      <c r="D63" s="44">
        <v>134</v>
      </c>
      <c r="E63" s="50">
        <v>0.76</v>
      </c>
      <c r="F63" s="50">
        <v>1.02</v>
      </c>
      <c r="G63" s="44">
        <v>10</v>
      </c>
      <c r="H63" s="44">
        <v>21</v>
      </c>
      <c r="I63" s="56">
        <v>4</v>
      </c>
      <c r="J63" s="44">
        <v>6</v>
      </c>
      <c r="K63" s="44">
        <v>11</v>
      </c>
      <c r="L63" s="50">
        <v>13.43</v>
      </c>
      <c r="M63" s="50">
        <v>65.67</v>
      </c>
      <c r="N63" s="50">
        <v>19.399999999999999</v>
      </c>
      <c r="O63" s="50">
        <v>1.49</v>
      </c>
      <c r="P63" s="44">
        <v>0</v>
      </c>
    </row>
    <row r="64" spans="1:16" ht="27.6" x14ac:dyDescent="0.3">
      <c r="A64" s="58" t="s">
        <v>48</v>
      </c>
      <c r="B64" s="59" t="s">
        <v>288</v>
      </c>
      <c r="C64" s="50">
        <v>139.4</v>
      </c>
      <c r="D64" s="44">
        <v>183</v>
      </c>
      <c r="E64" s="50">
        <v>0.76</v>
      </c>
      <c r="F64" s="50">
        <v>1.02</v>
      </c>
      <c r="G64" s="44">
        <v>8</v>
      </c>
      <c r="H64" s="44">
        <v>20</v>
      </c>
      <c r="I64" s="56">
        <v>4</v>
      </c>
      <c r="J64" s="44">
        <v>4</v>
      </c>
      <c r="K64" s="44">
        <v>11</v>
      </c>
      <c r="L64" s="50">
        <v>22.4</v>
      </c>
      <c r="M64" s="50">
        <v>53.55</v>
      </c>
      <c r="N64" s="50">
        <v>20.77</v>
      </c>
      <c r="O64" s="50">
        <v>2.73</v>
      </c>
      <c r="P64" s="50">
        <v>0.55000000000000004</v>
      </c>
    </row>
    <row r="65" spans="1:16" ht="27.6" x14ac:dyDescent="0.3">
      <c r="A65" s="58" t="s">
        <v>46</v>
      </c>
      <c r="B65" s="59" t="s">
        <v>297</v>
      </c>
      <c r="C65" s="50">
        <v>6.4</v>
      </c>
      <c r="D65" s="44">
        <v>10</v>
      </c>
      <c r="E65" s="50">
        <v>0.64</v>
      </c>
      <c r="F65" s="50">
        <v>0.86</v>
      </c>
      <c r="G65" s="44">
        <v>19</v>
      </c>
      <c r="H65" s="44">
        <v>21</v>
      </c>
      <c r="I65" s="56">
        <v>3</v>
      </c>
      <c r="J65" s="44">
        <v>9</v>
      </c>
      <c r="K65" s="44">
        <v>10</v>
      </c>
      <c r="L65" s="44">
        <v>10</v>
      </c>
      <c r="M65" s="44">
        <v>40</v>
      </c>
      <c r="N65" s="44">
        <v>40</v>
      </c>
      <c r="O65" s="44">
        <v>10</v>
      </c>
      <c r="P65" s="44">
        <v>0</v>
      </c>
    </row>
    <row r="66" spans="1:16" ht="24.75" customHeight="1" thickBot="1" x14ac:dyDescent="0.35">
      <c r="A66" s="58" t="s">
        <v>38</v>
      </c>
      <c r="B66" s="59" t="s">
        <v>298</v>
      </c>
      <c r="C66" s="50">
        <v>17.100000000000001</v>
      </c>
      <c r="D66" s="44">
        <v>19</v>
      </c>
      <c r="E66" s="50">
        <v>0.9</v>
      </c>
      <c r="F66" s="50">
        <v>1.0900000000000001</v>
      </c>
      <c r="G66" s="44">
        <v>1</v>
      </c>
      <c r="H66" s="44">
        <v>5</v>
      </c>
      <c r="I66" s="56">
        <v>4</v>
      </c>
      <c r="J66" s="44">
        <v>1</v>
      </c>
      <c r="K66" s="44">
        <v>5</v>
      </c>
      <c r="L66" s="50">
        <v>57.89</v>
      </c>
      <c r="M66" s="50">
        <v>36.840000000000003</v>
      </c>
      <c r="N66" s="50">
        <v>5.26</v>
      </c>
      <c r="O66" s="44">
        <v>0</v>
      </c>
      <c r="P66" s="44">
        <v>0</v>
      </c>
    </row>
    <row r="67" spans="1:16" ht="27.6" x14ac:dyDescent="0.3">
      <c r="A67" s="58" t="s">
        <v>40</v>
      </c>
      <c r="B67" s="59" t="s">
        <v>298</v>
      </c>
      <c r="C67" s="50">
        <v>54</v>
      </c>
      <c r="D67" s="44">
        <v>67</v>
      </c>
      <c r="E67" s="50">
        <v>0.81</v>
      </c>
      <c r="F67" s="50">
        <v>1.1100000000000001</v>
      </c>
      <c r="G67" s="44">
        <v>2</v>
      </c>
      <c r="H67" s="44">
        <v>28</v>
      </c>
      <c r="I67" s="56">
        <v>4</v>
      </c>
      <c r="J67" s="44">
        <v>1</v>
      </c>
      <c r="K67" s="44">
        <v>13</v>
      </c>
      <c r="L67" s="50">
        <v>34.33</v>
      </c>
      <c r="M67" s="50">
        <v>47.76</v>
      </c>
      <c r="N67" s="50">
        <v>14.93</v>
      </c>
      <c r="O67" s="50">
        <v>2.99</v>
      </c>
      <c r="P67" s="44">
        <v>0</v>
      </c>
    </row>
    <row r="68" spans="1:16" ht="27.6" x14ac:dyDescent="0.3">
      <c r="A68" s="58" t="s">
        <v>42</v>
      </c>
      <c r="B68" s="59" t="s">
        <v>298</v>
      </c>
      <c r="C68" s="50">
        <v>66.8</v>
      </c>
      <c r="D68" s="44">
        <v>81</v>
      </c>
      <c r="E68" s="50">
        <v>0.82</v>
      </c>
      <c r="F68" s="50">
        <v>1.06</v>
      </c>
      <c r="G68" s="44">
        <v>3</v>
      </c>
      <c r="H68" s="44">
        <v>21</v>
      </c>
      <c r="I68" s="56">
        <v>4</v>
      </c>
      <c r="J68" s="44">
        <v>2</v>
      </c>
      <c r="K68" s="44">
        <v>9</v>
      </c>
      <c r="L68" s="50">
        <v>34.57</v>
      </c>
      <c r="M68" s="50">
        <v>50.62</v>
      </c>
      <c r="N68" s="50">
        <v>14.81</v>
      </c>
      <c r="O68" s="44">
        <v>0</v>
      </c>
      <c r="P68" s="44">
        <v>0</v>
      </c>
    </row>
    <row r="69" spans="1:16" ht="27.6" x14ac:dyDescent="0.3">
      <c r="A69" s="58" t="s">
        <v>44</v>
      </c>
      <c r="B69" s="59" t="s">
        <v>298</v>
      </c>
      <c r="C69" s="50">
        <v>29.6</v>
      </c>
      <c r="D69" s="44">
        <v>37</v>
      </c>
      <c r="E69" s="50">
        <v>0.8</v>
      </c>
      <c r="F69" s="50">
        <v>1.07</v>
      </c>
      <c r="G69" s="44">
        <v>5</v>
      </c>
      <c r="H69" s="44">
        <v>17</v>
      </c>
      <c r="I69" s="56">
        <v>4</v>
      </c>
      <c r="J69" s="44">
        <v>3</v>
      </c>
      <c r="K69" s="44">
        <v>12</v>
      </c>
      <c r="L69" s="50">
        <v>24.32</v>
      </c>
      <c r="M69" s="50">
        <v>59.46</v>
      </c>
      <c r="N69" s="50">
        <v>16.22</v>
      </c>
      <c r="O69" s="44">
        <v>0</v>
      </c>
      <c r="P69" s="44">
        <v>0</v>
      </c>
    </row>
    <row r="70" spans="1:16" ht="27.6" x14ac:dyDescent="0.3">
      <c r="A70" s="58" t="s">
        <v>46</v>
      </c>
      <c r="B70" s="59" t="s">
        <v>298</v>
      </c>
      <c r="C70" s="50">
        <v>47.9</v>
      </c>
      <c r="D70" s="44">
        <v>60</v>
      </c>
      <c r="E70" s="50">
        <v>0.8</v>
      </c>
      <c r="F70" s="50">
        <v>1.07</v>
      </c>
      <c r="G70" s="44">
        <v>6</v>
      </c>
      <c r="H70" s="44">
        <v>21</v>
      </c>
      <c r="I70" s="56">
        <v>4</v>
      </c>
      <c r="J70" s="44">
        <v>2</v>
      </c>
      <c r="K70" s="44">
        <v>11</v>
      </c>
      <c r="L70" s="50">
        <v>26.67</v>
      </c>
      <c r="M70" s="50">
        <v>56.67</v>
      </c>
      <c r="N70" s="44">
        <v>15</v>
      </c>
      <c r="O70" s="50">
        <v>1.67</v>
      </c>
      <c r="P70" s="44">
        <v>0</v>
      </c>
    </row>
    <row r="71" spans="1:16" ht="27.6" x14ac:dyDescent="0.3">
      <c r="A71" s="58" t="s">
        <v>48</v>
      </c>
      <c r="B71" s="59" t="s">
        <v>298</v>
      </c>
      <c r="C71" s="50">
        <v>44.3</v>
      </c>
      <c r="D71" s="44">
        <v>55</v>
      </c>
      <c r="E71" s="50">
        <v>0.81</v>
      </c>
      <c r="F71" s="50">
        <v>1.08</v>
      </c>
      <c r="G71" s="44">
        <v>6</v>
      </c>
      <c r="H71" s="44">
        <v>20</v>
      </c>
      <c r="I71" s="56">
        <v>4</v>
      </c>
      <c r="J71" s="44">
        <v>3</v>
      </c>
      <c r="K71" s="44">
        <v>11</v>
      </c>
      <c r="L71" s="50">
        <v>27.27</v>
      </c>
      <c r="M71" s="50">
        <v>56.36</v>
      </c>
      <c r="N71" s="50">
        <v>16.36</v>
      </c>
      <c r="O71" s="44">
        <v>0</v>
      </c>
      <c r="P71" s="44">
        <v>0</v>
      </c>
    </row>
    <row r="72" spans="1:16" ht="27.6" x14ac:dyDescent="0.3">
      <c r="A72" s="58" t="s">
        <v>40</v>
      </c>
      <c r="B72" s="59" t="s">
        <v>312</v>
      </c>
      <c r="C72" s="50">
        <v>9.4</v>
      </c>
      <c r="D72" s="44">
        <v>17</v>
      </c>
      <c r="E72" s="50">
        <v>0.55000000000000004</v>
      </c>
      <c r="F72" s="50">
        <v>0.76</v>
      </c>
      <c r="G72" s="44">
        <v>27</v>
      </c>
      <c r="H72" s="44">
        <v>28</v>
      </c>
      <c r="I72" s="56">
        <v>3</v>
      </c>
      <c r="J72" s="44">
        <v>9</v>
      </c>
      <c r="K72" s="44">
        <v>10</v>
      </c>
      <c r="L72" s="44">
        <v>0</v>
      </c>
      <c r="M72" s="50">
        <v>23.53</v>
      </c>
      <c r="N72" s="50">
        <v>70.59</v>
      </c>
      <c r="O72" s="50">
        <v>5.88</v>
      </c>
      <c r="P72" s="44">
        <v>0</v>
      </c>
    </row>
    <row r="73" spans="1:16" ht="27.6" x14ac:dyDescent="0.3">
      <c r="A73" s="58" t="s">
        <v>46</v>
      </c>
      <c r="B73" s="59" t="s">
        <v>312</v>
      </c>
      <c r="C73" s="50">
        <v>12.7</v>
      </c>
      <c r="D73" s="44">
        <v>17</v>
      </c>
      <c r="E73" s="50">
        <v>0.75</v>
      </c>
      <c r="F73" s="44">
        <v>1</v>
      </c>
      <c r="G73" s="44">
        <v>11</v>
      </c>
      <c r="H73" s="44">
        <v>21</v>
      </c>
      <c r="I73" s="56">
        <v>3</v>
      </c>
      <c r="J73" s="44">
        <v>5</v>
      </c>
      <c r="K73" s="44">
        <v>10</v>
      </c>
      <c r="L73" s="50">
        <v>17.649999999999999</v>
      </c>
      <c r="M73" s="50">
        <v>52.94</v>
      </c>
      <c r="N73" s="50">
        <v>29.41</v>
      </c>
      <c r="O73" s="44">
        <v>0</v>
      </c>
      <c r="P73" s="44">
        <v>0</v>
      </c>
    </row>
    <row r="74" spans="1:16" ht="27.6" x14ac:dyDescent="0.3">
      <c r="A74" s="58" t="s">
        <v>48</v>
      </c>
      <c r="B74" s="59" t="s">
        <v>312</v>
      </c>
      <c r="C74" s="50">
        <v>7.2</v>
      </c>
      <c r="D74" s="44">
        <v>12</v>
      </c>
      <c r="E74" s="50">
        <v>0.6</v>
      </c>
      <c r="F74" s="50">
        <v>0.81</v>
      </c>
      <c r="G74" s="44">
        <v>20</v>
      </c>
      <c r="H74" s="44">
        <v>20</v>
      </c>
      <c r="I74" s="56">
        <v>3</v>
      </c>
      <c r="J74" s="44">
        <v>9</v>
      </c>
      <c r="K74" s="44">
        <v>9</v>
      </c>
      <c r="L74" s="44">
        <v>0</v>
      </c>
      <c r="M74" s="50">
        <v>33.33</v>
      </c>
      <c r="N74" s="50">
        <v>66.67</v>
      </c>
      <c r="O74" s="44">
        <v>0</v>
      </c>
      <c r="P74" s="44">
        <v>0</v>
      </c>
    </row>
    <row r="75" spans="1:16" ht="27.6" x14ac:dyDescent="0.3">
      <c r="A75" s="58" t="s">
        <v>40</v>
      </c>
      <c r="B75" s="59" t="s">
        <v>316</v>
      </c>
      <c r="C75" s="50">
        <v>40.4</v>
      </c>
      <c r="D75" s="44">
        <v>60</v>
      </c>
      <c r="E75" s="50">
        <v>0.67</v>
      </c>
      <c r="F75" s="50">
        <v>0.93</v>
      </c>
      <c r="G75" s="44">
        <v>19</v>
      </c>
      <c r="H75" s="44">
        <v>28</v>
      </c>
      <c r="I75" s="56">
        <v>4</v>
      </c>
      <c r="J75" s="44">
        <v>11</v>
      </c>
      <c r="K75" s="44">
        <v>13</v>
      </c>
      <c r="L75" s="50">
        <v>11.67</v>
      </c>
      <c r="M75" s="50">
        <v>43.33</v>
      </c>
      <c r="N75" s="44">
        <v>40</v>
      </c>
      <c r="O75" s="44">
        <v>5</v>
      </c>
      <c r="P75" s="44">
        <v>0</v>
      </c>
    </row>
    <row r="76" spans="1:16" ht="27.6" x14ac:dyDescent="0.3">
      <c r="A76" s="58" t="s">
        <v>42</v>
      </c>
      <c r="B76" s="59" t="s">
        <v>316</v>
      </c>
      <c r="C76" s="50">
        <v>40.200000000000003</v>
      </c>
      <c r="D76" s="44">
        <v>52</v>
      </c>
      <c r="E76" s="50">
        <v>0.77</v>
      </c>
      <c r="F76" s="50">
        <v>0.99</v>
      </c>
      <c r="G76" s="44">
        <v>11</v>
      </c>
      <c r="H76" s="44">
        <v>21</v>
      </c>
      <c r="I76" s="56">
        <v>4</v>
      </c>
      <c r="J76" s="44">
        <v>7</v>
      </c>
      <c r="K76" s="44">
        <v>9</v>
      </c>
      <c r="L76" s="50">
        <v>21.15</v>
      </c>
      <c r="M76" s="50">
        <v>59.62</v>
      </c>
      <c r="N76" s="50">
        <v>15.38</v>
      </c>
      <c r="O76" s="50">
        <v>3.85</v>
      </c>
      <c r="P76" s="44">
        <v>0</v>
      </c>
    </row>
    <row r="77" spans="1:16" ht="27.6" x14ac:dyDescent="0.3">
      <c r="A77" s="58" t="s">
        <v>44</v>
      </c>
      <c r="B77" s="59" t="s">
        <v>316</v>
      </c>
      <c r="C77" s="50">
        <v>20</v>
      </c>
      <c r="D77" s="44">
        <v>28</v>
      </c>
      <c r="E77" s="50">
        <v>0.71</v>
      </c>
      <c r="F77" s="50">
        <v>0.96</v>
      </c>
      <c r="G77" s="44">
        <v>11</v>
      </c>
      <c r="H77" s="44">
        <v>17</v>
      </c>
      <c r="I77" s="56">
        <v>4</v>
      </c>
      <c r="J77" s="44">
        <v>8</v>
      </c>
      <c r="K77" s="44">
        <v>12</v>
      </c>
      <c r="L77" s="50">
        <v>10.71</v>
      </c>
      <c r="M77" s="50">
        <v>53.57</v>
      </c>
      <c r="N77" s="50">
        <v>35.71</v>
      </c>
      <c r="O77" s="44">
        <v>0</v>
      </c>
      <c r="P77" s="44">
        <v>0</v>
      </c>
    </row>
    <row r="78" spans="1:16" ht="27.6" x14ac:dyDescent="0.3">
      <c r="A78" s="58" t="s">
        <v>46</v>
      </c>
      <c r="B78" s="59" t="s">
        <v>316</v>
      </c>
      <c r="C78" s="50">
        <v>27</v>
      </c>
      <c r="D78" s="44">
        <v>34</v>
      </c>
      <c r="E78" s="50">
        <v>0.79</v>
      </c>
      <c r="F78" s="50">
        <v>1.07</v>
      </c>
      <c r="G78" s="44">
        <v>6</v>
      </c>
      <c r="H78" s="44">
        <v>21</v>
      </c>
      <c r="I78" s="56">
        <v>4</v>
      </c>
      <c r="J78" s="44">
        <v>2</v>
      </c>
      <c r="K78" s="44">
        <v>11</v>
      </c>
      <c r="L78" s="50">
        <v>32.35</v>
      </c>
      <c r="M78" s="50">
        <v>44.12</v>
      </c>
      <c r="N78" s="50">
        <v>23.53</v>
      </c>
      <c r="O78" s="44">
        <v>0</v>
      </c>
      <c r="P78" s="44">
        <v>0</v>
      </c>
    </row>
    <row r="79" spans="1:16" ht="27.6" x14ac:dyDescent="0.3">
      <c r="A79" s="58" t="s">
        <v>48</v>
      </c>
      <c r="B79" s="59" t="s">
        <v>316</v>
      </c>
      <c r="C79" s="50">
        <v>35.1</v>
      </c>
      <c r="D79" s="44">
        <v>48</v>
      </c>
      <c r="E79" s="50">
        <v>0.73</v>
      </c>
      <c r="F79" s="50">
        <v>0.98</v>
      </c>
      <c r="G79" s="44">
        <v>13</v>
      </c>
      <c r="H79" s="44">
        <v>20</v>
      </c>
      <c r="I79" s="56">
        <v>4</v>
      </c>
      <c r="J79" s="44">
        <v>8</v>
      </c>
      <c r="K79" s="44">
        <v>11</v>
      </c>
      <c r="L79" s="50">
        <v>18.75</v>
      </c>
      <c r="M79" s="50">
        <v>47.92</v>
      </c>
      <c r="N79" s="50">
        <v>31.25</v>
      </c>
      <c r="O79" s="50">
        <v>2.08</v>
      </c>
      <c r="P79" s="44">
        <v>0</v>
      </c>
    </row>
    <row r="80" spans="1:16" ht="27.6" x14ac:dyDescent="0.3">
      <c r="A80" s="58" t="s">
        <v>40</v>
      </c>
      <c r="B80" s="59" t="s">
        <v>323</v>
      </c>
      <c r="C80" s="50">
        <v>6.7</v>
      </c>
      <c r="D80" s="44">
        <v>10</v>
      </c>
      <c r="E80" s="50">
        <v>0.67</v>
      </c>
      <c r="F80" s="50">
        <v>0.92</v>
      </c>
      <c r="G80" s="44">
        <v>20</v>
      </c>
      <c r="H80" s="44">
        <v>28</v>
      </c>
      <c r="I80" s="56">
        <v>2</v>
      </c>
      <c r="J80" s="44">
        <v>4</v>
      </c>
      <c r="K80" s="44">
        <v>5</v>
      </c>
      <c r="L80" s="44">
        <v>10</v>
      </c>
      <c r="M80" s="44">
        <v>40</v>
      </c>
      <c r="N80" s="44">
        <v>50</v>
      </c>
      <c r="O80" s="44">
        <v>0</v>
      </c>
      <c r="P80" s="44">
        <v>0</v>
      </c>
    </row>
    <row r="81" spans="1:16" ht="27.6" x14ac:dyDescent="0.3">
      <c r="A81" s="58" t="s">
        <v>42</v>
      </c>
      <c r="B81" s="59" t="s">
        <v>325</v>
      </c>
      <c r="C81" s="50">
        <v>6.1</v>
      </c>
      <c r="D81" s="44">
        <v>10</v>
      </c>
      <c r="E81" s="50">
        <v>0.61</v>
      </c>
      <c r="F81" s="50">
        <v>0.78</v>
      </c>
      <c r="G81" s="44">
        <v>21</v>
      </c>
      <c r="H81" s="44">
        <v>21</v>
      </c>
      <c r="I81" s="56">
        <v>2</v>
      </c>
      <c r="J81" s="44">
        <v>1</v>
      </c>
      <c r="K81" s="44">
        <v>1</v>
      </c>
      <c r="L81" s="44">
        <v>10</v>
      </c>
      <c r="M81" s="44">
        <v>40</v>
      </c>
      <c r="N81" s="44">
        <v>30</v>
      </c>
      <c r="O81" s="44">
        <v>20</v>
      </c>
      <c r="P81" s="44">
        <v>0</v>
      </c>
    </row>
    <row r="82" spans="1:16" ht="27.6" x14ac:dyDescent="0.3">
      <c r="A82" s="58" t="s">
        <v>40</v>
      </c>
      <c r="B82" s="59" t="s">
        <v>330</v>
      </c>
      <c r="C82" s="50">
        <v>22.4</v>
      </c>
      <c r="D82" s="44">
        <v>36</v>
      </c>
      <c r="E82" s="50">
        <v>0.62</v>
      </c>
      <c r="F82" s="50">
        <v>0.86</v>
      </c>
      <c r="G82" s="44">
        <v>25</v>
      </c>
      <c r="H82" s="44">
        <v>28</v>
      </c>
      <c r="I82" s="56">
        <v>3</v>
      </c>
      <c r="J82" s="44">
        <v>7</v>
      </c>
      <c r="K82" s="44">
        <v>10</v>
      </c>
      <c r="L82" s="50">
        <v>5.56</v>
      </c>
      <c r="M82" s="50">
        <v>41.67</v>
      </c>
      <c r="N82" s="50">
        <v>44.44</v>
      </c>
      <c r="O82" s="50">
        <v>5.56</v>
      </c>
      <c r="P82" s="50">
        <v>2.78</v>
      </c>
    </row>
    <row r="83" spans="1:16" ht="27.6" x14ac:dyDescent="0.3">
      <c r="A83" s="58" t="s">
        <v>42</v>
      </c>
      <c r="B83" s="59" t="s">
        <v>330</v>
      </c>
      <c r="C83" s="50">
        <v>16</v>
      </c>
      <c r="D83" s="44">
        <v>21</v>
      </c>
      <c r="E83" s="50">
        <v>0.76</v>
      </c>
      <c r="F83" s="50">
        <v>0.98</v>
      </c>
      <c r="G83" s="44">
        <v>13</v>
      </c>
      <c r="H83" s="44">
        <v>21</v>
      </c>
      <c r="I83" s="56">
        <v>3</v>
      </c>
      <c r="J83" s="44">
        <v>6</v>
      </c>
      <c r="K83" s="44">
        <v>11</v>
      </c>
      <c r="L83" s="50">
        <v>23.81</v>
      </c>
      <c r="M83" s="50">
        <v>47.62</v>
      </c>
      <c r="N83" s="50">
        <v>28.57</v>
      </c>
      <c r="O83" s="44">
        <v>0</v>
      </c>
      <c r="P83" s="44">
        <v>0</v>
      </c>
    </row>
    <row r="84" spans="1:16" ht="27.6" x14ac:dyDescent="0.3">
      <c r="A84" s="58" t="s">
        <v>44</v>
      </c>
      <c r="B84" s="59" t="s">
        <v>330</v>
      </c>
      <c r="C84" s="50">
        <v>12.8</v>
      </c>
      <c r="D84" s="44">
        <v>18</v>
      </c>
      <c r="E84" s="50">
        <v>0.71</v>
      </c>
      <c r="F84" s="50">
        <v>0.95</v>
      </c>
      <c r="G84" s="44">
        <v>12</v>
      </c>
      <c r="H84" s="44">
        <v>17</v>
      </c>
      <c r="I84" s="56">
        <v>4</v>
      </c>
      <c r="J84" s="44">
        <v>9</v>
      </c>
      <c r="K84" s="44">
        <v>12</v>
      </c>
      <c r="L84" s="50">
        <v>5.56</v>
      </c>
      <c r="M84" s="50">
        <v>66.67</v>
      </c>
      <c r="N84" s="50">
        <v>22.22</v>
      </c>
      <c r="O84" s="50">
        <v>5.56</v>
      </c>
      <c r="P84" s="44">
        <v>0</v>
      </c>
    </row>
    <row r="85" spans="1:16" ht="27.6" x14ac:dyDescent="0.3">
      <c r="A85" s="58" t="s">
        <v>46</v>
      </c>
      <c r="B85" s="59" t="s">
        <v>330</v>
      </c>
      <c r="C85" s="50">
        <v>13.1</v>
      </c>
      <c r="D85" s="44">
        <v>21</v>
      </c>
      <c r="E85" s="50">
        <v>0.62</v>
      </c>
      <c r="F85" s="50">
        <v>0.84</v>
      </c>
      <c r="G85" s="44">
        <v>21</v>
      </c>
      <c r="H85" s="44">
        <v>21</v>
      </c>
      <c r="I85" s="56">
        <v>4</v>
      </c>
      <c r="J85" s="44">
        <v>11</v>
      </c>
      <c r="K85" s="44">
        <v>11</v>
      </c>
      <c r="L85" s="50">
        <v>14.29</v>
      </c>
      <c r="M85" s="50">
        <v>42.86</v>
      </c>
      <c r="N85" s="50">
        <v>23.81</v>
      </c>
      <c r="O85" s="50">
        <v>9.52</v>
      </c>
      <c r="P85" s="50">
        <v>9.52</v>
      </c>
    </row>
    <row r="86" spans="1:16" ht="27.6" x14ac:dyDescent="0.3">
      <c r="A86" s="58" t="s">
        <v>48</v>
      </c>
      <c r="B86" s="59" t="s">
        <v>330</v>
      </c>
      <c r="C86" s="44">
        <v>18</v>
      </c>
      <c r="D86" s="44">
        <v>28</v>
      </c>
      <c r="E86" s="50">
        <v>0.64</v>
      </c>
      <c r="F86" s="50">
        <v>0.86</v>
      </c>
      <c r="G86" s="44">
        <v>18</v>
      </c>
      <c r="H86" s="44">
        <v>20</v>
      </c>
      <c r="I86" s="56">
        <v>4</v>
      </c>
      <c r="J86" s="44">
        <v>11</v>
      </c>
      <c r="K86" s="44">
        <v>11</v>
      </c>
      <c r="L86" s="50">
        <v>7.14</v>
      </c>
      <c r="M86" s="50">
        <v>42.86</v>
      </c>
      <c r="N86" s="50">
        <v>42.86</v>
      </c>
      <c r="O86" s="50">
        <v>7.14</v>
      </c>
      <c r="P86" s="44">
        <v>0</v>
      </c>
    </row>
    <row r="87" spans="1:16" ht="27.6" x14ac:dyDescent="0.3">
      <c r="A87" s="58" t="s">
        <v>38</v>
      </c>
      <c r="B87" s="59" t="s">
        <v>333</v>
      </c>
      <c r="C87" s="50">
        <v>16.7</v>
      </c>
      <c r="D87" s="44">
        <v>19</v>
      </c>
      <c r="E87" s="50">
        <v>0.88</v>
      </c>
      <c r="F87" s="50">
        <v>1.07</v>
      </c>
      <c r="G87" s="44">
        <v>2</v>
      </c>
      <c r="H87" s="44">
        <v>5</v>
      </c>
      <c r="I87" s="56">
        <v>4</v>
      </c>
      <c r="J87" s="44">
        <v>2</v>
      </c>
      <c r="K87" s="44">
        <v>5</v>
      </c>
      <c r="L87" s="50">
        <v>47.37</v>
      </c>
      <c r="M87" s="50">
        <v>47.37</v>
      </c>
      <c r="N87" s="50">
        <v>5.26</v>
      </c>
      <c r="O87" s="44">
        <v>0</v>
      </c>
      <c r="P87" s="44">
        <v>0</v>
      </c>
    </row>
    <row r="88" spans="1:16" ht="27.6" x14ac:dyDescent="0.3">
      <c r="A88" s="58" t="s">
        <v>40</v>
      </c>
      <c r="B88" s="59" t="s">
        <v>333</v>
      </c>
      <c r="C88" s="50">
        <v>91</v>
      </c>
      <c r="D88" s="44">
        <v>124</v>
      </c>
      <c r="E88" s="50">
        <v>0.73</v>
      </c>
      <c r="F88" s="50">
        <v>1.01</v>
      </c>
      <c r="G88" s="44">
        <v>10</v>
      </c>
      <c r="H88" s="44">
        <v>28</v>
      </c>
      <c r="I88" s="56">
        <v>4</v>
      </c>
      <c r="J88" s="44">
        <v>6</v>
      </c>
      <c r="K88" s="44">
        <v>13</v>
      </c>
      <c r="L88" s="50">
        <v>19.350000000000001</v>
      </c>
      <c r="M88" s="50">
        <v>53.23</v>
      </c>
      <c r="N88" s="50">
        <v>20.97</v>
      </c>
      <c r="O88" s="50">
        <v>4.84</v>
      </c>
      <c r="P88" s="50">
        <v>1.61</v>
      </c>
    </row>
    <row r="89" spans="1:16" ht="27.6" x14ac:dyDescent="0.3">
      <c r="A89" s="58" t="s">
        <v>42</v>
      </c>
      <c r="B89" s="59" t="s">
        <v>333</v>
      </c>
      <c r="C89" s="50">
        <v>110.1</v>
      </c>
      <c r="D89" s="44">
        <v>131</v>
      </c>
      <c r="E89" s="50">
        <v>0.84</v>
      </c>
      <c r="F89" s="50">
        <v>1.08</v>
      </c>
      <c r="G89" s="44">
        <v>2</v>
      </c>
      <c r="H89" s="44">
        <v>21</v>
      </c>
      <c r="I89" s="56">
        <v>4</v>
      </c>
      <c r="J89" s="44">
        <v>1</v>
      </c>
      <c r="K89" s="44">
        <v>9</v>
      </c>
      <c r="L89" s="50">
        <v>35.11</v>
      </c>
      <c r="M89" s="50">
        <v>54.96</v>
      </c>
      <c r="N89" s="50">
        <v>9.92</v>
      </c>
      <c r="O89" s="44">
        <v>0</v>
      </c>
      <c r="P89" s="44">
        <v>0</v>
      </c>
    </row>
    <row r="90" spans="1:16" ht="27.6" x14ac:dyDescent="0.3">
      <c r="A90" s="58" t="s">
        <v>44</v>
      </c>
      <c r="B90" s="59" t="s">
        <v>333</v>
      </c>
      <c r="C90" s="50">
        <v>54.8</v>
      </c>
      <c r="D90" s="44">
        <v>71</v>
      </c>
      <c r="E90" s="50">
        <v>0.77</v>
      </c>
      <c r="F90" s="50">
        <v>1.03</v>
      </c>
      <c r="G90" s="44">
        <v>9</v>
      </c>
      <c r="H90" s="44">
        <v>17</v>
      </c>
      <c r="I90" s="56">
        <v>4</v>
      </c>
      <c r="J90" s="44">
        <v>6</v>
      </c>
      <c r="K90" s="44">
        <v>12</v>
      </c>
      <c r="L90" s="50">
        <v>28.17</v>
      </c>
      <c r="M90" s="50">
        <v>45.07</v>
      </c>
      <c r="N90" s="50">
        <v>25.35</v>
      </c>
      <c r="O90" s="50">
        <v>1.41</v>
      </c>
      <c r="P90" s="44">
        <v>0</v>
      </c>
    </row>
    <row r="91" spans="1:16" ht="27.6" x14ac:dyDescent="0.3">
      <c r="A91" s="58" t="s">
        <v>46</v>
      </c>
      <c r="B91" s="59" t="s">
        <v>333</v>
      </c>
      <c r="C91" s="50">
        <v>76.599999999999994</v>
      </c>
      <c r="D91" s="44">
        <v>100</v>
      </c>
      <c r="E91" s="50">
        <v>0.77</v>
      </c>
      <c r="F91" s="50">
        <v>1.03</v>
      </c>
      <c r="G91" s="44">
        <v>9</v>
      </c>
      <c r="H91" s="44">
        <v>21</v>
      </c>
      <c r="I91" s="56">
        <v>4</v>
      </c>
      <c r="J91" s="44">
        <v>5</v>
      </c>
      <c r="K91" s="44">
        <v>11</v>
      </c>
      <c r="L91" s="44">
        <v>22</v>
      </c>
      <c r="M91" s="44">
        <v>53</v>
      </c>
      <c r="N91" s="44">
        <v>24</v>
      </c>
      <c r="O91" s="44">
        <v>1</v>
      </c>
      <c r="P91" s="44">
        <v>0</v>
      </c>
    </row>
    <row r="92" spans="1:16" ht="27.6" x14ac:dyDescent="0.3">
      <c r="A92" s="58" t="s">
        <v>48</v>
      </c>
      <c r="B92" s="59" t="s">
        <v>333</v>
      </c>
      <c r="C92" s="50">
        <v>40.5</v>
      </c>
      <c r="D92" s="44">
        <v>55</v>
      </c>
      <c r="E92" s="50">
        <v>0.74</v>
      </c>
      <c r="F92" s="50">
        <v>0.99</v>
      </c>
      <c r="G92" s="44">
        <v>9</v>
      </c>
      <c r="H92" s="44">
        <v>20</v>
      </c>
      <c r="I92" s="56">
        <v>4</v>
      </c>
      <c r="J92" s="44">
        <v>5</v>
      </c>
      <c r="K92" s="44">
        <v>11</v>
      </c>
      <c r="L92" s="50">
        <v>14.55</v>
      </c>
      <c r="M92" s="50">
        <v>61.82</v>
      </c>
      <c r="N92" s="50">
        <v>16.36</v>
      </c>
      <c r="O92" s="50">
        <v>7.27</v>
      </c>
      <c r="P92" s="44">
        <v>0</v>
      </c>
    </row>
    <row r="93" spans="1:16" ht="27.6" x14ac:dyDescent="0.3">
      <c r="A93" s="58" t="s">
        <v>40</v>
      </c>
      <c r="B93" s="59" t="s">
        <v>348</v>
      </c>
      <c r="C93" s="50">
        <v>13.8</v>
      </c>
      <c r="D93" s="44">
        <v>18</v>
      </c>
      <c r="E93" s="50">
        <v>0.77</v>
      </c>
      <c r="F93" s="50">
        <v>1.06</v>
      </c>
      <c r="G93" s="44">
        <v>4</v>
      </c>
      <c r="H93" s="44">
        <v>28</v>
      </c>
      <c r="I93" s="56">
        <v>3</v>
      </c>
      <c r="J93" s="44">
        <v>2</v>
      </c>
      <c r="K93" s="44">
        <v>10</v>
      </c>
      <c r="L93" s="50">
        <v>16.670000000000002</v>
      </c>
      <c r="M93" s="50">
        <v>61.11</v>
      </c>
      <c r="N93" s="50">
        <v>22.22</v>
      </c>
      <c r="O93" s="44">
        <v>0</v>
      </c>
      <c r="P93" s="44">
        <v>0</v>
      </c>
    </row>
    <row r="94" spans="1:16" ht="27.6" x14ac:dyDescent="0.3">
      <c r="A94" s="58" t="s">
        <v>40</v>
      </c>
      <c r="B94" s="59" t="s">
        <v>351</v>
      </c>
      <c r="C94" s="50">
        <v>16.2</v>
      </c>
      <c r="D94" s="44">
        <v>22</v>
      </c>
      <c r="E94" s="50">
        <v>0.74</v>
      </c>
      <c r="F94" s="50">
        <v>1.01</v>
      </c>
      <c r="G94" s="44">
        <v>10</v>
      </c>
      <c r="H94" s="44">
        <v>28</v>
      </c>
      <c r="I94" s="56">
        <v>3</v>
      </c>
      <c r="J94" s="44">
        <v>5</v>
      </c>
      <c r="K94" s="44">
        <v>10</v>
      </c>
      <c r="L94" s="50">
        <v>22.73</v>
      </c>
      <c r="M94" s="50">
        <v>40.909999999999997</v>
      </c>
      <c r="N94" s="50">
        <v>36.36</v>
      </c>
      <c r="O94" s="44">
        <v>0</v>
      </c>
      <c r="P94" s="44">
        <v>0</v>
      </c>
    </row>
    <row r="95" spans="1:16" ht="27.6" x14ac:dyDescent="0.3">
      <c r="A95" s="58" t="s">
        <v>42</v>
      </c>
      <c r="B95" s="59" t="s">
        <v>351</v>
      </c>
      <c r="C95" s="50">
        <v>31.9</v>
      </c>
      <c r="D95" s="44">
        <v>39</v>
      </c>
      <c r="E95" s="50">
        <v>0.82</v>
      </c>
      <c r="F95" s="50">
        <v>1.05</v>
      </c>
      <c r="G95" s="44">
        <v>4</v>
      </c>
      <c r="H95" s="44">
        <v>21</v>
      </c>
      <c r="I95" s="56">
        <v>4</v>
      </c>
      <c r="J95" s="44">
        <v>3</v>
      </c>
      <c r="K95" s="44">
        <v>9</v>
      </c>
      <c r="L95" s="50">
        <v>35.9</v>
      </c>
      <c r="M95" s="50">
        <v>46.15</v>
      </c>
      <c r="N95" s="50">
        <v>17.95</v>
      </c>
      <c r="O95" s="44">
        <v>0</v>
      </c>
      <c r="P95" s="44">
        <v>0</v>
      </c>
    </row>
    <row r="96" spans="1:16" ht="27.6" x14ac:dyDescent="0.3">
      <c r="A96" s="58" t="s">
        <v>44</v>
      </c>
      <c r="B96" s="59" t="s">
        <v>351</v>
      </c>
      <c r="C96" s="50">
        <v>12.5</v>
      </c>
      <c r="D96" s="44">
        <v>17</v>
      </c>
      <c r="E96" s="50">
        <v>0.74</v>
      </c>
      <c r="F96" s="50">
        <v>0.98</v>
      </c>
      <c r="G96" s="44">
        <v>10</v>
      </c>
      <c r="H96" s="44">
        <v>17</v>
      </c>
      <c r="I96" s="56">
        <v>4</v>
      </c>
      <c r="J96" s="44">
        <v>7</v>
      </c>
      <c r="K96" s="44">
        <v>12</v>
      </c>
      <c r="L96" s="50">
        <v>11.76</v>
      </c>
      <c r="M96" s="50">
        <v>64.709999999999994</v>
      </c>
      <c r="N96" s="50">
        <v>17.649999999999999</v>
      </c>
      <c r="O96" s="50">
        <v>5.88</v>
      </c>
      <c r="P96" s="44">
        <v>0</v>
      </c>
    </row>
    <row r="97" spans="1:16" ht="27.6" x14ac:dyDescent="0.3">
      <c r="A97" s="58" t="s">
        <v>46</v>
      </c>
      <c r="B97" s="59" t="s">
        <v>351</v>
      </c>
      <c r="C97" s="50">
        <v>22.8</v>
      </c>
      <c r="D97" s="44">
        <v>29</v>
      </c>
      <c r="E97" s="50">
        <v>0.79</v>
      </c>
      <c r="F97" s="50">
        <v>1.05</v>
      </c>
      <c r="G97" s="44">
        <v>8</v>
      </c>
      <c r="H97" s="44">
        <v>21</v>
      </c>
      <c r="I97" s="56">
        <v>4</v>
      </c>
      <c r="J97" s="44">
        <v>4</v>
      </c>
      <c r="K97" s="44">
        <v>11</v>
      </c>
      <c r="L97" s="50">
        <v>24.14</v>
      </c>
      <c r="M97" s="50">
        <v>58.62</v>
      </c>
      <c r="N97" s="50">
        <v>13.79</v>
      </c>
      <c r="O97" s="50">
        <v>3.45</v>
      </c>
      <c r="P97" s="44">
        <v>0</v>
      </c>
    </row>
    <row r="98" spans="1:16" ht="27.6" x14ac:dyDescent="0.3">
      <c r="A98" s="58" t="s">
        <v>48</v>
      </c>
      <c r="B98" s="59" t="s">
        <v>351</v>
      </c>
      <c r="C98" s="50">
        <v>17.899999999999999</v>
      </c>
      <c r="D98" s="44">
        <v>22</v>
      </c>
      <c r="E98" s="50">
        <v>0.81</v>
      </c>
      <c r="F98" s="50">
        <v>1.0900000000000001</v>
      </c>
      <c r="G98" s="44">
        <v>3</v>
      </c>
      <c r="H98" s="44">
        <v>20</v>
      </c>
      <c r="I98" s="56">
        <v>3</v>
      </c>
      <c r="J98" s="44">
        <v>2</v>
      </c>
      <c r="K98" s="44">
        <v>9</v>
      </c>
      <c r="L98" s="50">
        <v>40.909999999999997</v>
      </c>
      <c r="M98" s="50">
        <v>45.45</v>
      </c>
      <c r="N98" s="50">
        <v>4.55</v>
      </c>
      <c r="O98" s="50">
        <v>9.09</v>
      </c>
      <c r="P98" s="44">
        <v>0</v>
      </c>
    </row>
    <row r="99" spans="1:16" ht="27.6" x14ac:dyDescent="0.3">
      <c r="A99" s="58" t="s">
        <v>40</v>
      </c>
      <c r="B99" s="59" t="s">
        <v>356</v>
      </c>
      <c r="C99" s="44">
        <v>7</v>
      </c>
      <c r="D99" s="44">
        <v>10</v>
      </c>
      <c r="E99" s="50">
        <v>0.7</v>
      </c>
      <c r="F99" s="50">
        <v>0.96</v>
      </c>
      <c r="G99" s="44">
        <v>16</v>
      </c>
      <c r="H99" s="44">
        <v>28</v>
      </c>
      <c r="I99" s="56">
        <v>2</v>
      </c>
      <c r="J99" s="44">
        <v>3</v>
      </c>
      <c r="K99" s="44">
        <v>5</v>
      </c>
      <c r="L99" s="44">
        <v>10</v>
      </c>
      <c r="M99" s="44">
        <v>50</v>
      </c>
      <c r="N99" s="44">
        <v>40</v>
      </c>
      <c r="O99" s="44">
        <v>0</v>
      </c>
      <c r="P99" s="44">
        <v>0</v>
      </c>
    </row>
    <row r="100" spans="1:16" ht="27.6" x14ac:dyDescent="0.3">
      <c r="A100" s="58" t="s">
        <v>44</v>
      </c>
      <c r="B100" s="59" t="s">
        <v>356</v>
      </c>
      <c r="C100" s="50">
        <v>11.6</v>
      </c>
      <c r="D100" s="44">
        <v>13</v>
      </c>
      <c r="E100" s="50">
        <v>0.89</v>
      </c>
      <c r="F100" s="50">
        <v>1.19</v>
      </c>
      <c r="G100" s="44">
        <v>1</v>
      </c>
      <c r="H100" s="44">
        <v>17</v>
      </c>
      <c r="I100" s="56">
        <v>3</v>
      </c>
      <c r="J100" s="44">
        <v>1</v>
      </c>
      <c r="K100" s="44">
        <v>5</v>
      </c>
      <c r="L100" s="50">
        <v>46.15</v>
      </c>
      <c r="M100" s="50">
        <v>53.85</v>
      </c>
      <c r="N100" s="44">
        <v>0</v>
      </c>
      <c r="O100" s="44">
        <v>0</v>
      </c>
      <c r="P100" s="44">
        <v>0</v>
      </c>
    </row>
    <row r="101" spans="1:16" ht="14.4" customHeight="1" thickBot="1" x14ac:dyDescent="0.35">
      <c r="A101" s="58" t="s">
        <v>40</v>
      </c>
      <c r="B101" s="59" t="s">
        <v>359</v>
      </c>
      <c r="C101" s="50">
        <v>9.3000000000000007</v>
      </c>
      <c r="D101" s="44">
        <v>14</v>
      </c>
      <c r="E101" s="50">
        <v>0.66</v>
      </c>
      <c r="F101" s="50">
        <v>0.92</v>
      </c>
      <c r="G101" s="44">
        <v>20</v>
      </c>
      <c r="H101" s="44">
        <v>28</v>
      </c>
      <c r="I101" s="56">
        <v>2</v>
      </c>
      <c r="J101" s="44">
        <v>4</v>
      </c>
      <c r="K101" s="44">
        <v>5</v>
      </c>
      <c r="L101" s="50">
        <v>7.14</v>
      </c>
      <c r="M101" s="50">
        <v>42.86</v>
      </c>
      <c r="N101" s="44">
        <v>50</v>
      </c>
      <c r="O101" s="44">
        <v>0</v>
      </c>
      <c r="P101" s="44">
        <v>0</v>
      </c>
    </row>
    <row r="102" spans="1:16" ht="27.6" x14ac:dyDescent="0.3">
      <c r="A102" s="58" t="s">
        <v>42</v>
      </c>
      <c r="B102" s="59" t="s">
        <v>359</v>
      </c>
      <c r="C102" s="50">
        <v>12.8</v>
      </c>
      <c r="D102" s="44">
        <v>18</v>
      </c>
      <c r="E102" s="50">
        <v>0.71</v>
      </c>
      <c r="F102" s="50">
        <v>0.91</v>
      </c>
      <c r="G102" s="44">
        <v>20</v>
      </c>
      <c r="H102" s="44">
        <v>21</v>
      </c>
      <c r="I102" s="56">
        <v>3</v>
      </c>
      <c r="J102" s="44">
        <v>11</v>
      </c>
      <c r="K102" s="44">
        <v>11</v>
      </c>
      <c r="L102" s="50">
        <v>22.22</v>
      </c>
      <c r="M102" s="50">
        <v>38.89</v>
      </c>
      <c r="N102" s="50">
        <v>33.33</v>
      </c>
      <c r="O102" s="50">
        <v>5.56</v>
      </c>
      <c r="P102" s="44">
        <v>0</v>
      </c>
    </row>
    <row r="103" spans="1:16" ht="27.6" x14ac:dyDescent="0.3">
      <c r="A103" s="58" t="s">
        <v>48</v>
      </c>
      <c r="B103" s="59" t="s">
        <v>359</v>
      </c>
      <c r="C103" s="50">
        <v>9.1</v>
      </c>
      <c r="D103" s="44">
        <v>15</v>
      </c>
      <c r="E103" s="50">
        <v>0.61</v>
      </c>
      <c r="F103" s="50">
        <v>0.82</v>
      </c>
      <c r="G103" s="44">
        <v>19</v>
      </c>
      <c r="H103" s="44">
        <v>20</v>
      </c>
      <c r="I103" s="56">
        <v>3</v>
      </c>
      <c r="J103" s="44">
        <v>8</v>
      </c>
      <c r="K103" s="44">
        <v>9</v>
      </c>
      <c r="L103" s="50">
        <v>13.33</v>
      </c>
      <c r="M103" s="44">
        <v>20</v>
      </c>
      <c r="N103" s="44">
        <v>60</v>
      </c>
      <c r="O103" s="50">
        <v>6.67</v>
      </c>
      <c r="P103" s="44">
        <v>0</v>
      </c>
    </row>
    <row r="104" spans="1:16" ht="27.6" x14ac:dyDescent="0.3">
      <c r="A104" s="58" t="s">
        <v>38</v>
      </c>
      <c r="B104" s="59" t="s">
        <v>370</v>
      </c>
      <c r="C104" s="50">
        <v>30.5</v>
      </c>
      <c r="D104" s="44">
        <v>36</v>
      </c>
      <c r="E104" s="50">
        <v>0.85</v>
      </c>
      <c r="F104" s="50">
        <v>1.03</v>
      </c>
      <c r="G104" s="44">
        <v>4</v>
      </c>
      <c r="H104" s="44">
        <v>5</v>
      </c>
      <c r="I104" s="56">
        <v>4</v>
      </c>
      <c r="J104" s="44">
        <v>4</v>
      </c>
      <c r="K104" s="44">
        <v>5</v>
      </c>
      <c r="L104" s="50">
        <v>27.78</v>
      </c>
      <c r="M104" s="50">
        <v>69.44</v>
      </c>
      <c r="N104" s="50">
        <v>2.78</v>
      </c>
      <c r="O104" s="44">
        <v>0</v>
      </c>
      <c r="P104" s="44">
        <v>0</v>
      </c>
    </row>
    <row r="105" spans="1:16" ht="27.6" x14ac:dyDescent="0.3">
      <c r="A105" s="58" t="s">
        <v>40</v>
      </c>
      <c r="B105" s="59" t="s">
        <v>370</v>
      </c>
      <c r="C105" s="50">
        <v>72.3</v>
      </c>
      <c r="D105" s="44">
        <v>95</v>
      </c>
      <c r="E105" s="50">
        <v>0.76</v>
      </c>
      <c r="F105" s="50">
        <v>1.05</v>
      </c>
      <c r="G105" s="44">
        <v>6</v>
      </c>
      <c r="H105" s="44">
        <v>28</v>
      </c>
      <c r="I105" s="56">
        <v>4</v>
      </c>
      <c r="J105" s="44">
        <v>4</v>
      </c>
      <c r="K105" s="44">
        <v>13</v>
      </c>
      <c r="L105" s="44">
        <v>20</v>
      </c>
      <c r="M105" s="50">
        <v>58.95</v>
      </c>
      <c r="N105" s="50">
        <v>15.79</v>
      </c>
      <c r="O105" s="50">
        <v>5.26</v>
      </c>
      <c r="P105" s="44">
        <v>0</v>
      </c>
    </row>
    <row r="106" spans="1:16" ht="27.6" x14ac:dyDescent="0.3">
      <c r="A106" s="58" t="s">
        <v>42</v>
      </c>
      <c r="B106" s="59" t="s">
        <v>370</v>
      </c>
      <c r="C106" s="50">
        <v>74.400000000000006</v>
      </c>
      <c r="D106" s="44">
        <v>100</v>
      </c>
      <c r="E106" s="50">
        <v>0.74</v>
      </c>
      <c r="F106" s="50">
        <v>0.96</v>
      </c>
      <c r="G106" s="44">
        <v>15</v>
      </c>
      <c r="H106" s="44">
        <v>21</v>
      </c>
      <c r="I106" s="56">
        <v>4</v>
      </c>
      <c r="J106" s="44">
        <v>9</v>
      </c>
      <c r="K106" s="44">
        <v>9</v>
      </c>
      <c r="L106" s="44">
        <v>19</v>
      </c>
      <c r="M106" s="50">
        <v>55</v>
      </c>
      <c r="N106" s="44">
        <v>23</v>
      </c>
      <c r="O106" s="44">
        <v>2</v>
      </c>
      <c r="P106" s="44">
        <v>1</v>
      </c>
    </row>
    <row r="107" spans="1:16" ht="27.6" x14ac:dyDescent="0.3">
      <c r="A107" s="58" t="s">
        <v>44</v>
      </c>
      <c r="B107" s="59" t="s">
        <v>370</v>
      </c>
      <c r="C107" s="50">
        <v>27.6</v>
      </c>
      <c r="D107" s="44">
        <v>35</v>
      </c>
      <c r="E107" s="50">
        <v>0.79</v>
      </c>
      <c r="F107" s="50">
        <v>1.06</v>
      </c>
      <c r="G107" s="44">
        <v>7</v>
      </c>
      <c r="H107" s="44">
        <v>17</v>
      </c>
      <c r="I107" s="56">
        <v>4</v>
      </c>
      <c r="J107" s="44">
        <v>5</v>
      </c>
      <c r="K107" s="44">
        <v>12</v>
      </c>
      <c r="L107" s="50">
        <v>28.57</v>
      </c>
      <c r="M107" s="50">
        <v>51.43</v>
      </c>
      <c r="N107" s="50">
        <v>17.14</v>
      </c>
      <c r="O107" s="50">
        <v>2.86</v>
      </c>
      <c r="P107" s="44">
        <v>0</v>
      </c>
    </row>
    <row r="108" spans="1:16" ht="27.6" x14ac:dyDescent="0.3">
      <c r="A108" s="58" t="s">
        <v>46</v>
      </c>
      <c r="B108" s="59" t="s">
        <v>370</v>
      </c>
      <c r="C108" s="50">
        <v>67</v>
      </c>
      <c r="D108" s="44">
        <v>91</v>
      </c>
      <c r="E108" s="50">
        <v>0.74</v>
      </c>
      <c r="F108" s="50">
        <v>0.99</v>
      </c>
      <c r="G108" s="44">
        <v>13</v>
      </c>
      <c r="H108" s="44">
        <v>21</v>
      </c>
      <c r="I108" s="56">
        <v>4</v>
      </c>
      <c r="J108" s="44">
        <v>8</v>
      </c>
      <c r="K108" s="44">
        <v>11</v>
      </c>
      <c r="L108" s="50">
        <v>18.68</v>
      </c>
      <c r="M108" s="50">
        <v>53.85</v>
      </c>
      <c r="N108" s="50">
        <v>23.08</v>
      </c>
      <c r="O108" s="50">
        <v>4.4000000000000004</v>
      </c>
      <c r="P108" s="44">
        <v>0</v>
      </c>
    </row>
    <row r="109" spans="1:16" ht="27.6" x14ac:dyDescent="0.3">
      <c r="A109" s="58" t="s">
        <v>48</v>
      </c>
      <c r="B109" s="59" t="s">
        <v>370</v>
      </c>
      <c r="C109" s="50">
        <v>36.1</v>
      </c>
      <c r="D109" s="44">
        <v>49</v>
      </c>
      <c r="E109" s="50">
        <v>0.74</v>
      </c>
      <c r="F109" s="50">
        <v>0.99</v>
      </c>
      <c r="G109" s="44">
        <v>9</v>
      </c>
      <c r="H109" s="44">
        <v>20</v>
      </c>
      <c r="I109" s="56">
        <v>4</v>
      </c>
      <c r="J109" s="44">
        <v>5</v>
      </c>
      <c r="K109" s="44">
        <v>11</v>
      </c>
      <c r="L109" s="50">
        <v>20.41</v>
      </c>
      <c r="M109" s="50">
        <v>48.98</v>
      </c>
      <c r="N109" s="50">
        <v>26.53</v>
      </c>
      <c r="O109" s="50">
        <v>4.08</v>
      </c>
      <c r="P109" s="44">
        <v>0</v>
      </c>
    </row>
    <row r="110" spans="1:16" ht="27.6" x14ac:dyDescent="0.3">
      <c r="A110" s="58" t="s">
        <v>40</v>
      </c>
      <c r="B110" s="59" t="s">
        <v>374</v>
      </c>
      <c r="C110" s="50">
        <v>10.1</v>
      </c>
      <c r="D110" s="44">
        <v>14</v>
      </c>
      <c r="E110" s="50">
        <v>0.72</v>
      </c>
      <c r="F110" s="50">
        <v>0.99</v>
      </c>
      <c r="G110" s="44">
        <v>12</v>
      </c>
      <c r="H110" s="44">
        <v>28</v>
      </c>
      <c r="I110" s="56">
        <v>2</v>
      </c>
      <c r="J110" s="44">
        <v>1</v>
      </c>
      <c r="K110" s="44">
        <v>5</v>
      </c>
      <c r="L110" s="50">
        <v>14.29</v>
      </c>
      <c r="M110" s="44">
        <v>50</v>
      </c>
      <c r="N110" s="50">
        <v>35.71</v>
      </c>
      <c r="O110" s="44">
        <v>0</v>
      </c>
      <c r="P110" s="44">
        <v>0</v>
      </c>
    </row>
    <row r="111" spans="1:16" ht="27.6" x14ac:dyDescent="0.3">
      <c r="A111" s="58" t="s">
        <v>42</v>
      </c>
      <c r="B111" s="59" t="s">
        <v>376</v>
      </c>
      <c r="C111" s="50">
        <v>11.3</v>
      </c>
      <c r="D111" s="44">
        <v>13</v>
      </c>
      <c r="E111" s="50">
        <v>0.87</v>
      </c>
      <c r="F111" s="50">
        <v>1.1200000000000001</v>
      </c>
      <c r="G111" s="44">
        <v>1</v>
      </c>
      <c r="H111" s="44">
        <v>21</v>
      </c>
      <c r="I111" s="56">
        <v>3</v>
      </c>
      <c r="J111" s="44">
        <v>1</v>
      </c>
      <c r="K111" s="44">
        <v>11</v>
      </c>
      <c r="L111" s="50">
        <v>46.15</v>
      </c>
      <c r="M111" s="50">
        <v>46.15</v>
      </c>
      <c r="N111" s="50">
        <v>7.69</v>
      </c>
      <c r="O111" s="44">
        <v>0</v>
      </c>
      <c r="P111" s="44">
        <v>0</v>
      </c>
    </row>
    <row r="112" spans="1:16" ht="27.6" x14ac:dyDescent="0.3">
      <c r="A112" s="58" t="s">
        <v>48</v>
      </c>
      <c r="B112" s="59" t="s">
        <v>376</v>
      </c>
      <c r="C112" s="50">
        <v>8.5</v>
      </c>
      <c r="D112" s="44">
        <v>11</v>
      </c>
      <c r="E112" s="50">
        <v>0.77</v>
      </c>
      <c r="F112" s="50">
        <v>1.04</v>
      </c>
      <c r="G112" s="44">
        <v>7</v>
      </c>
      <c r="H112" s="44">
        <v>20</v>
      </c>
      <c r="I112" s="56">
        <v>3</v>
      </c>
      <c r="J112" s="44">
        <v>4</v>
      </c>
      <c r="K112" s="44">
        <v>9</v>
      </c>
      <c r="L112" s="50">
        <v>27.27</v>
      </c>
      <c r="M112" s="50">
        <v>45.45</v>
      </c>
      <c r="N112" s="50">
        <v>27.27</v>
      </c>
      <c r="O112" s="44">
        <v>0</v>
      </c>
      <c r="P112" s="44">
        <v>0</v>
      </c>
    </row>
    <row r="113" spans="1:16" ht="27.6" x14ac:dyDescent="0.3">
      <c r="A113" s="58" t="s">
        <v>46</v>
      </c>
      <c r="B113" s="59" t="s">
        <v>380</v>
      </c>
      <c r="C113" s="50">
        <v>8.5</v>
      </c>
      <c r="D113" s="44">
        <v>10</v>
      </c>
      <c r="E113" s="50">
        <v>0.85</v>
      </c>
      <c r="F113" s="50">
        <v>1.1399999999999999</v>
      </c>
      <c r="G113" s="44">
        <v>3</v>
      </c>
      <c r="H113" s="44">
        <v>21</v>
      </c>
      <c r="I113" s="56">
        <v>3</v>
      </c>
      <c r="J113" s="44">
        <v>3</v>
      </c>
      <c r="K113" s="44">
        <v>10</v>
      </c>
      <c r="L113" s="44">
        <v>40</v>
      </c>
      <c r="M113" s="44">
        <v>50</v>
      </c>
      <c r="N113" s="44">
        <v>10</v>
      </c>
      <c r="O113" s="44">
        <v>0</v>
      </c>
      <c r="P113" s="44">
        <v>0</v>
      </c>
    </row>
    <row r="114" spans="1:16" ht="27.6" x14ac:dyDescent="0.3">
      <c r="A114" s="58" t="s">
        <v>40</v>
      </c>
      <c r="B114" s="59" t="s">
        <v>390</v>
      </c>
      <c r="C114" s="50">
        <v>58.9</v>
      </c>
      <c r="D114" s="44">
        <v>83</v>
      </c>
      <c r="E114" s="50">
        <v>0.71</v>
      </c>
      <c r="F114" s="50">
        <v>0.98</v>
      </c>
      <c r="G114" s="44">
        <v>13</v>
      </c>
      <c r="H114" s="44">
        <v>28</v>
      </c>
      <c r="I114" s="56">
        <v>4</v>
      </c>
      <c r="J114" s="44">
        <v>7</v>
      </c>
      <c r="K114" s="44">
        <v>13</v>
      </c>
      <c r="L114" s="50">
        <v>15.66</v>
      </c>
      <c r="M114" s="50">
        <v>48.19</v>
      </c>
      <c r="N114" s="50">
        <v>32.53</v>
      </c>
      <c r="O114" s="50">
        <v>2.41</v>
      </c>
      <c r="P114" s="50">
        <v>1.2</v>
      </c>
    </row>
    <row r="115" spans="1:16" ht="27.6" x14ac:dyDescent="0.3">
      <c r="A115" s="58" t="s">
        <v>42</v>
      </c>
      <c r="B115" s="59" t="s">
        <v>390</v>
      </c>
      <c r="C115" s="50">
        <v>59.1</v>
      </c>
      <c r="D115" s="44">
        <v>74</v>
      </c>
      <c r="E115" s="50">
        <v>0.8</v>
      </c>
      <c r="F115" s="50">
        <v>1.03</v>
      </c>
      <c r="G115" s="44">
        <v>7</v>
      </c>
      <c r="H115" s="44">
        <v>21</v>
      </c>
      <c r="I115" s="56">
        <v>4</v>
      </c>
      <c r="J115" s="44">
        <v>5</v>
      </c>
      <c r="K115" s="44">
        <v>9</v>
      </c>
      <c r="L115" s="50">
        <v>29.73</v>
      </c>
      <c r="M115" s="44">
        <v>50</v>
      </c>
      <c r="N115" s="50">
        <v>20.27</v>
      </c>
      <c r="O115" s="44">
        <v>0</v>
      </c>
      <c r="P115" s="44">
        <v>0</v>
      </c>
    </row>
    <row r="116" spans="1:16" ht="27.6" x14ac:dyDescent="0.3">
      <c r="A116" s="58" t="s">
        <v>44</v>
      </c>
      <c r="B116" s="59" t="s">
        <v>390</v>
      </c>
      <c r="C116" s="50">
        <v>21.3</v>
      </c>
      <c r="D116" s="44">
        <v>26</v>
      </c>
      <c r="E116" s="50">
        <v>0.82</v>
      </c>
      <c r="F116" s="50">
        <v>1.1000000000000001</v>
      </c>
      <c r="G116" s="44">
        <v>4</v>
      </c>
      <c r="H116" s="44">
        <v>17</v>
      </c>
      <c r="I116" s="56">
        <v>4</v>
      </c>
      <c r="J116" s="44">
        <v>2</v>
      </c>
      <c r="K116" s="44">
        <v>12</v>
      </c>
      <c r="L116" s="50">
        <v>38.46</v>
      </c>
      <c r="M116" s="50">
        <v>42.31</v>
      </c>
      <c r="N116" s="50">
        <v>19.23</v>
      </c>
      <c r="O116" s="44">
        <v>0</v>
      </c>
      <c r="P116" s="44">
        <v>0</v>
      </c>
    </row>
    <row r="117" spans="1:16" ht="27.6" x14ac:dyDescent="0.3">
      <c r="A117" s="58" t="s">
        <v>46</v>
      </c>
      <c r="B117" s="59" t="s">
        <v>390</v>
      </c>
      <c r="C117" s="50">
        <v>29.7</v>
      </c>
      <c r="D117" s="44">
        <v>43</v>
      </c>
      <c r="E117" s="50">
        <v>0.69</v>
      </c>
      <c r="F117" s="50">
        <v>0.93</v>
      </c>
      <c r="G117" s="44">
        <v>15</v>
      </c>
      <c r="H117" s="44">
        <v>21</v>
      </c>
      <c r="I117" s="56">
        <v>4</v>
      </c>
      <c r="J117" s="44">
        <v>9</v>
      </c>
      <c r="K117" s="44">
        <v>11</v>
      </c>
      <c r="L117" s="50">
        <v>23.26</v>
      </c>
      <c r="M117" s="50">
        <v>37.21</v>
      </c>
      <c r="N117" s="50">
        <v>30.23</v>
      </c>
      <c r="O117" s="50">
        <v>4.6500000000000004</v>
      </c>
      <c r="P117" s="50">
        <v>4.6500000000000004</v>
      </c>
    </row>
    <row r="118" spans="1:16" ht="27.6" x14ac:dyDescent="0.3">
      <c r="A118" s="58" t="s">
        <v>48</v>
      </c>
      <c r="B118" s="59" t="s">
        <v>390</v>
      </c>
      <c r="C118" s="50">
        <v>39.700000000000003</v>
      </c>
      <c r="D118" s="44">
        <v>54</v>
      </c>
      <c r="E118" s="50">
        <v>0.74</v>
      </c>
      <c r="F118" s="50">
        <v>0.99</v>
      </c>
      <c r="G118" s="44">
        <v>9</v>
      </c>
      <c r="H118" s="44">
        <v>20</v>
      </c>
      <c r="I118" s="56">
        <v>4</v>
      </c>
      <c r="J118" s="44">
        <v>5</v>
      </c>
      <c r="K118" s="44">
        <v>11</v>
      </c>
      <c r="L118" s="50">
        <v>20.37</v>
      </c>
      <c r="M118" s="50">
        <v>44.44</v>
      </c>
      <c r="N118" s="50">
        <v>35.19</v>
      </c>
      <c r="O118" s="44">
        <v>0</v>
      </c>
      <c r="P118" s="44">
        <v>0</v>
      </c>
    </row>
  </sheetData>
  <mergeCells count="1">
    <mergeCell ref="A1:P5"/>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P180"/>
  <sheetViews>
    <sheetView zoomScaleNormal="100" zoomScalePageLayoutView="125" workbookViewId="0">
      <selection sqref="A1:P7"/>
    </sheetView>
  </sheetViews>
  <sheetFormatPr defaultColWidth="8.88671875" defaultRowHeight="13.8" x14ac:dyDescent="0.3"/>
  <cols>
    <col min="1" max="1" width="18" style="11" customWidth="1"/>
    <col min="2" max="2" width="26" style="11" customWidth="1"/>
    <col min="3" max="13" width="11.88671875" style="18" customWidth="1"/>
    <col min="14" max="16" width="11.33203125" style="11" customWidth="1"/>
    <col min="17" max="16384" width="8.88671875" style="11"/>
  </cols>
  <sheetData>
    <row r="1" spans="1:16" ht="12.75" customHeight="1" x14ac:dyDescent="0.3">
      <c r="A1" s="152" t="s">
        <v>505</v>
      </c>
      <c r="B1" s="153"/>
      <c r="C1" s="153"/>
      <c r="D1" s="153"/>
      <c r="E1" s="153"/>
      <c r="F1" s="153"/>
      <c r="G1" s="153"/>
      <c r="H1" s="153"/>
      <c r="I1" s="153"/>
      <c r="J1" s="153"/>
      <c r="K1" s="153"/>
      <c r="L1" s="153"/>
      <c r="M1" s="153"/>
      <c r="N1" s="153"/>
      <c r="O1" s="153"/>
      <c r="P1" s="153"/>
    </row>
    <row r="2" spans="1:16" ht="12.75" customHeight="1" x14ac:dyDescent="0.3">
      <c r="A2" s="152"/>
      <c r="B2" s="153"/>
      <c r="C2" s="153"/>
      <c r="D2" s="153"/>
      <c r="E2" s="153"/>
      <c r="F2" s="153"/>
      <c r="G2" s="153"/>
      <c r="H2" s="153"/>
      <c r="I2" s="153"/>
      <c r="J2" s="153"/>
      <c r="K2" s="153"/>
      <c r="L2" s="153"/>
      <c r="M2" s="153"/>
      <c r="N2" s="153"/>
      <c r="O2" s="153"/>
      <c r="P2" s="153"/>
    </row>
    <row r="3" spans="1:16" ht="12.75" customHeight="1" x14ac:dyDescent="0.3">
      <c r="A3" s="152"/>
      <c r="B3" s="153"/>
      <c r="C3" s="153"/>
      <c r="D3" s="153"/>
      <c r="E3" s="153"/>
      <c r="F3" s="153"/>
      <c r="G3" s="153"/>
      <c r="H3" s="153"/>
      <c r="I3" s="153"/>
      <c r="J3" s="153"/>
      <c r="K3" s="153"/>
      <c r="L3" s="153"/>
      <c r="M3" s="153"/>
      <c r="N3" s="153"/>
      <c r="O3" s="153"/>
      <c r="P3" s="153"/>
    </row>
    <row r="4" spans="1:16" ht="12.75" customHeight="1" x14ac:dyDescent="0.3">
      <c r="A4" s="152"/>
      <c r="B4" s="153"/>
      <c r="C4" s="153"/>
      <c r="D4" s="153"/>
      <c r="E4" s="153"/>
      <c r="F4" s="153"/>
      <c r="G4" s="153"/>
      <c r="H4" s="153"/>
      <c r="I4" s="153"/>
      <c r="J4" s="153"/>
      <c r="K4" s="153"/>
      <c r="L4" s="153"/>
      <c r="M4" s="153"/>
      <c r="N4" s="153"/>
      <c r="O4" s="153"/>
      <c r="P4" s="153"/>
    </row>
    <row r="5" spans="1:16" ht="12.75" customHeight="1" x14ac:dyDescent="0.3">
      <c r="A5" s="152"/>
      <c r="B5" s="153"/>
      <c r="C5" s="153"/>
      <c r="D5" s="153"/>
      <c r="E5" s="153"/>
      <c r="F5" s="153"/>
      <c r="G5" s="153"/>
      <c r="H5" s="153"/>
      <c r="I5" s="153"/>
      <c r="J5" s="153"/>
      <c r="K5" s="153"/>
      <c r="L5" s="153"/>
      <c r="M5" s="153"/>
      <c r="N5" s="153"/>
      <c r="O5" s="153"/>
      <c r="P5" s="153"/>
    </row>
    <row r="6" spans="1:16" ht="12.75" customHeight="1" x14ac:dyDescent="0.3">
      <c r="A6" s="152"/>
      <c r="B6" s="153"/>
      <c r="C6" s="153"/>
      <c r="D6" s="153"/>
      <c r="E6" s="153"/>
      <c r="F6" s="153"/>
      <c r="G6" s="153"/>
      <c r="H6" s="153"/>
      <c r="I6" s="153"/>
      <c r="J6" s="153"/>
      <c r="K6" s="153"/>
      <c r="L6" s="153"/>
      <c r="M6" s="153"/>
      <c r="N6" s="153"/>
      <c r="O6" s="153"/>
      <c r="P6" s="153"/>
    </row>
    <row r="7" spans="1:16" ht="12.75" customHeight="1" x14ac:dyDescent="0.3">
      <c r="A7" s="154"/>
      <c r="B7" s="155"/>
      <c r="C7" s="155"/>
      <c r="D7" s="155"/>
      <c r="E7" s="155"/>
      <c r="F7" s="155"/>
      <c r="G7" s="155"/>
      <c r="H7" s="155"/>
      <c r="I7" s="155"/>
      <c r="J7" s="155"/>
      <c r="K7" s="155"/>
      <c r="L7" s="155"/>
      <c r="M7" s="155"/>
      <c r="N7" s="155"/>
      <c r="O7" s="155"/>
      <c r="P7" s="155"/>
    </row>
    <row r="8" spans="1:16" s="12" customFormat="1" ht="42.9" customHeight="1" x14ac:dyDescent="0.25">
      <c r="A8" s="71" t="s">
        <v>428</v>
      </c>
      <c r="B8" s="72" t="s">
        <v>466</v>
      </c>
      <c r="C8" s="71" t="s">
        <v>467</v>
      </c>
      <c r="D8" s="71" t="s">
        <v>468</v>
      </c>
      <c r="E8" s="71" t="s">
        <v>469</v>
      </c>
      <c r="F8" s="71" t="s">
        <v>471</v>
      </c>
      <c r="G8" s="71" t="s">
        <v>472</v>
      </c>
      <c r="H8" s="71" t="s">
        <v>473</v>
      </c>
      <c r="I8" s="71" t="s">
        <v>474</v>
      </c>
      <c r="J8" s="71" t="s">
        <v>475</v>
      </c>
      <c r="K8" s="71" t="s">
        <v>476</v>
      </c>
      <c r="L8" s="71" t="s">
        <v>460</v>
      </c>
      <c r="M8" s="71" t="s">
        <v>461</v>
      </c>
      <c r="N8" s="71" t="s">
        <v>462</v>
      </c>
      <c r="O8" s="71" t="s">
        <v>463</v>
      </c>
      <c r="P8" s="71" t="s">
        <v>464</v>
      </c>
    </row>
    <row r="9" spans="1:16" ht="14.1" customHeight="1" x14ac:dyDescent="0.3">
      <c r="A9" s="49" t="s">
        <v>14</v>
      </c>
      <c r="B9" s="49" t="s">
        <v>201</v>
      </c>
      <c r="C9" s="50">
        <v>9.1999999999999993</v>
      </c>
      <c r="D9" s="44">
        <v>10</v>
      </c>
      <c r="E9" s="50">
        <v>0.92</v>
      </c>
      <c r="F9" s="50">
        <v>1.22</v>
      </c>
      <c r="G9" s="44">
        <v>1</v>
      </c>
      <c r="H9" s="44">
        <v>3</v>
      </c>
      <c r="I9" s="56">
        <v>4</v>
      </c>
      <c r="J9" s="44">
        <v>1</v>
      </c>
      <c r="K9" s="44">
        <v>3</v>
      </c>
      <c r="L9" s="44">
        <v>60</v>
      </c>
      <c r="M9" s="44">
        <v>40</v>
      </c>
      <c r="N9" s="44">
        <v>0</v>
      </c>
      <c r="O9" s="44">
        <v>0</v>
      </c>
      <c r="P9" s="44">
        <v>0</v>
      </c>
    </row>
    <row r="10" spans="1:16" ht="14.1" customHeight="1" x14ac:dyDescent="0.3">
      <c r="A10" s="49" t="s">
        <v>22</v>
      </c>
      <c r="B10" s="49" t="s">
        <v>201</v>
      </c>
      <c r="C10" s="50">
        <v>11.1</v>
      </c>
      <c r="D10" s="44">
        <v>13</v>
      </c>
      <c r="E10" s="50">
        <v>0.85</v>
      </c>
      <c r="F10" s="50">
        <v>1.07</v>
      </c>
      <c r="G10" s="44">
        <v>1</v>
      </c>
      <c r="H10" s="44">
        <v>12</v>
      </c>
      <c r="I10" s="56">
        <v>3</v>
      </c>
      <c r="J10" s="44">
        <v>1</v>
      </c>
      <c r="K10" s="44">
        <v>4</v>
      </c>
      <c r="L10" s="50">
        <v>38.46</v>
      </c>
      <c r="M10" s="50">
        <v>53.85</v>
      </c>
      <c r="N10" s="50">
        <v>7.69</v>
      </c>
      <c r="O10" s="44">
        <v>0</v>
      </c>
      <c r="P10" s="44">
        <v>0</v>
      </c>
    </row>
    <row r="11" spans="1:16" ht="14.1" customHeight="1" x14ac:dyDescent="0.3">
      <c r="A11" s="49" t="s">
        <v>14</v>
      </c>
      <c r="B11" s="49" t="s">
        <v>206</v>
      </c>
      <c r="C11" s="50">
        <v>8.4</v>
      </c>
      <c r="D11" s="44">
        <v>11</v>
      </c>
      <c r="E11" s="50">
        <v>0.76</v>
      </c>
      <c r="F11" s="50">
        <v>1.01</v>
      </c>
      <c r="G11" s="44">
        <v>3</v>
      </c>
      <c r="H11" s="44">
        <v>3</v>
      </c>
      <c r="I11" s="56">
        <v>4</v>
      </c>
      <c r="J11" s="44">
        <v>3</v>
      </c>
      <c r="K11" s="44">
        <v>3</v>
      </c>
      <c r="L11" s="50">
        <v>36.36</v>
      </c>
      <c r="M11" s="50">
        <v>27.27</v>
      </c>
      <c r="N11" s="50">
        <v>36.36</v>
      </c>
      <c r="O11" s="44">
        <v>0</v>
      </c>
      <c r="P11" s="44">
        <v>0</v>
      </c>
    </row>
    <row r="12" spans="1:16" ht="14.1" customHeight="1" x14ac:dyDescent="0.3">
      <c r="A12" s="49" t="s">
        <v>22</v>
      </c>
      <c r="B12" s="49" t="s">
        <v>214</v>
      </c>
      <c r="C12" s="50">
        <v>13.5</v>
      </c>
      <c r="D12" s="44">
        <v>17</v>
      </c>
      <c r="E12" s="50">
        <v>0.79</v>
      </c>
      <c r="F12" s="50">
        <v>0.99</v>
      </c>
      <c r="G12" s="44">
        <v>9</v>
      </c>
      <c r="H12" s="44">
        <v>12</v>
      </c>
      <c r="I12" s="56">
        <v>3</v>
      </c>
      <c r="J12" s="44">
        <v>3</v>
      </c>
      <c r="K12" s="44">
        <v>4</v>
      </c>
      <c r="L12" s="50">
        <v>41.18</v>
      </c>
      <c r="M12" s="50">
        <v>29.41</v>
      </c>
      <c r="N12" s="50">
        <v>29.41</v>
      </c>
      <c r="O12" s="44">
        <v>0</v>
      </c>
      <c r="P12" s="44">
        <v>0</v>
      </c>
    </row>
    <row r="13" spans="1:16" ht="14.1" customHeight="1" x14ac:dyDescent="0.3">
      <c r="A13" s="49" t="s">
        <v>28</v>
      </c>
      <c r="B13" s="49" t="s">
        <v>214</v>
      </c>
      <c r="C13" s="50">
        <v>15.8</v>
      </c>
      <c r="D13" s="44">
        <v>20</v>
      </c>
      <c r="E13" s="50">
        <v>0.79</v>
      </c>
      <c r="F13" s="50">
        <v>1.05</v>
      </c>
      <c r="G13" s="44">
        <v>5</v>
      </c>
      <c r="H13" s="44">
        <v>11</v>
      </c>
      <c r="I13" s="56">
        <v>4</v>
      </c>
      <c r="J13" s="44">
        <v>5</v>
      </c>
      <c r="K13" s="44">
        <v>9</v>
      </c>
      <c r="L13" s="44">
        <v>30</v>
      </c>
      <c r="M13" s="50">
        <v>55</v>
      </c>
      <c r="N13" s="44">
        <v>10</v>
      </c>
      <c r="O13" s="44">
        <v>0</v>
      </c>
      <c r="P13" s="44">
        <v>5</v>
      </c>
    </row>
    <row r="14" spans="1:16" ht="14.1" customHeight="1" x14ac:dyDescent="0.3">
      <c r="A14" s="49" t="s">
        <v>30</v>
      </c>
      <c r="B14" s="49" t="s">
        <v>214</v>
      </c>
      <c r="C14" s="50">
        <v>9.4</v>
      </c>
      <c r="D14" s="44">
        <v>10</v>
      </c>
      <c r="E14" s="50">
        <v>0.94</v>
      </c>
      <c r="F14" s="50">
        <v>1.2</v>
      </c>
      <c r="G14" s="44">
        <v>1</v>
      </c>
      <c r="H14" s="44">
        <v>8</v>
      </c>
      <c r="I14" s="56">
        <v>4</v>
      </c>
      <c r="J14" s="44">
        <v>1</v>
      </c>
      <c r="K14" s="44">
        <v>8</v>
      </c>
      <c r="L14" s="44">
        <v>70</v>
      </c>
      <c r="M14" s="44">
        <v>30</v>
      </c>
      <c r="N14" s="44">
        <v>0</v>
      </c>
      <c r="O14" s="44">
        <v>0</v>
      </c>
      <c r="P14" s="44">
        <v>0</v>
      </c>
    </row>
    <row r="15" spans="1:16" ht="14.1" customHeight="1" x14ac:dyDescent="0.3">
      <c r="A15" s="49" t="s">
        <v>20</v>
      </c>
      <c r="B15" s="49" t="s">
        <v>223</v>
      </c>
      <c r="C15" s="50">
        <v>8.5</v>
      </c>
      <c r="D15" s="44">
        <v>14</v>
      </c>
      <c r="E15" s="50">
        <v>0.61</v>
      </c>
      <c r="F15" s="50">
        <v>0.87</v>
      </c>
      <c r="G15" s="44">
        <v>4</v>
      </c>
      <c r="H15" s="44">
        <v>5</v>
      </c>
      <c r="I15" s="56">
        <v>4</v>
      </c>
      <c r="J15" s="44">
        <v>3</v>
      </c>
      <c r="K15" s="44">
        <v>4</v>
      </c>
      <c r="L15" s="50">
        <v>7.14</v>
      </c>
      <c r="M15" s="50">
        <v>35.71</v>
      </c>
      <c r="N15" s="44">
        <v>50</v>
      </c>
      <c r="O15" s="44">
        <v>0</v>
      </c>
      <c r="P15" s="50">
        <v>7.14</v>
      </c>
    </row>
    <row r="16" spans="1:16" ht="14.1" customHeight="1" x14ac:dyDescent="0.3">
      <c r="A16" s="49" t="s">
        <v>22</v>
      </c>
      <c r="B16" s="49" t="s">
        <v>239</v>
      </c>
      <c r="C16" s="44">
        <v>9</v>
      </c>
      <c r="D16" s="44">
        <v>12</v>
      </c>
      <c r="E16" s="50">
        <v>0.75</v>
      </c>
      <c r="F16" s="50">
        <v>0.94</v>
      </c>
      <c r="G16" s="44">
        <v>12</v>
      </c>
      <c r="H16" s="44">
        <v>12</v>
      </c>
      <c r="I16" s="56">
        <v>3</v>
      </c>
      <c r="J16" s="44">
        <v>4</v>
      </c>
      <c r="K16" s="44">
        <v>4</v>
      </c>
      <c r="L16" s="44">
        <v>25</v>
      </c>
      <c r="M16" s="50">
        <v>41.67</v>
      </c>
      <c r="N16" s="50">
        <v>33.33</v>
      </c>
      <c r="O16" s="44">
        <v>0</v>
      </c>
      <c r="P16" s="44">
        <v>0</v>
      </c>
    </row>
    <row r="17" spans="1:16" ht="14.1" customHeight="1" x14ac:dyDescent="0.3">
      <c r="A17" s="49" t="s">
        <v>20</v>
      </c>
      <c r="B17" s="49" t="s">
        <v>497</v>
      </c>
      <c r="C17" s="50">
        <v>9.1</v>
      </c>
      <c r="D17" s="44">
        <v>16</v>
      </c>
      <c r="E17" s="50">
        <v>0.56999999999999995</v>
      </c>
      <c r="F17" s="50">
        <v>0.81</v>
      </c>
      <c r="G17" s="44">
        <v>5</v>
      </c>
      <c r="H17" s="44">
        <v>5</v>
      </c>
      <c r="I17" s="56">
        <v>4</v>
      </c>
      <c r="J17" s="44">
        <v>4</v>
      </c>
      <c r="K17" s="44">
        <v>4</v>
      </c>
      <c r="L17" s="50">
        <v>6.25</v>
      </c>
      <c r="M17" s="44">
        <v>25</v>
      </c>
      <c r="N17" s="50">
        <v>56.25</v>
      </c>
      <c r="O17" s="50">
        <v>12.5</v>
      </c>
      <c r="P17" s="44">
        <v>0</v>
      </c>
    </row>
    <row r="18" spans="1:16" ht="14.1" customHeight="1" x14ac:dyDescent="0.3">
      <c r="A18" s="49" t="s">
        <v>22</v>
      </c>
      <c r="B18" s="49" t="s">
        <v>497</v>
      </c>
      <c r="C18" s="50">
        <v>17.899999999999999</v>
      </c>
      <c r="D18" s="44">
        <v>21</v>
      </c>
      <c r="E18" s="50">
        <v>0.85</v>
      </c>
      <c r="F18" s="50">
        <v>1.07</v>
      </c>
      <c r="G18" s="44">
        <v>1</v>
      </c>
      <c r="H18" s="44">
        <v>12</v>
      </c>
      <c r="I18" s="56">
        <v>4</v>
      </c>
      <c r="J18" s="44">
        <v>1</v>
      </c>
      <c r="K18" s="44">
        <v>8</v>
      </c>
      <c r="L18" s="50">
        <v>33.33</v>
      </c>
      <c r="M18" s="50">
        <v>61.9</v>
      </c>
      <c r="N18" s="50">
        <v>4.76</v>
      </c>
      <c r="O18" s="44">
        <v>0</v>
      </c>
      <c r="P18" s="44">
        <v>0</v>
      </c>
    </row>
    <row r="19" spans="1:16" ht="14.1" customHeight="1" x14ac:dyDescent="0.3">
      <c r="A19" s="49" t="s">
        <v>28</v>
      </c>
      <c r="B19" s="49" t="s">
        <v>497</v>
      </c>
      <c r="C19" s="50">
        <v>14.1</v>
      </c>
      <c r="D19" s="44">
        <v>20</v>
      </c>
      <c r="E19" s="50">
        <v>0.71</v>
      </c>
      <c r="F19" s="50">
        <v>0.94</v>
      </c>
      <c r="G19" s="44">
        <v>7</v>
      </c>
      <c r="H19" s="44">
        <v>11</v>
      </c>
      <c r="I19" s="56">
        <v>4</v>
      </c>
      <c r="J19" s="44">
        <v>7</v>
      </c>
      <c r="K19" s="44">
        <v>9</v>
      </c>
      <c r="L19" s="44">
        <v>20</v>
      </c>
      <c r="M19" s="44">
        <v>40</v>
      </c>
      <c r="N19" s="44">
        <v>35</v>
      </c>
      <c r="O19" s="44">
        <v>5</v>
      </c>
      <c r="P19" s="44">
        <v>0</v>
      </c>
    </row>
    <row r="20" spans="1:16" ht="14.1" customHeight="1" x14ac:dyDescent="0.3">
      <c r="A20" s="49" t="s">
        <v>30</v>
      </c>
      <c r="B20" s="49" t="s">
        <v>497</v>
      </c>
      <c r="C20" s="50">
        <v>7.9</v>
      </c>
      <c r="D20" s="44">
        <v>12</v>
      </c>
      <c r="E20" s="50">
        <v>0.66</v>
      </c>
      <c r="F20" s="50">
        <v>0.84</v>
      </c>
      <c r="G20" s="44">
        <v>8</v>
      </c>
      <c r="H20" s="44">
        <v>8</v>
      </c>
      <c r="I20" s="56">
        <v>4</v>
      </c>
      <c r="J20" s="44">
        <v>8</v>
      </c>
      <c r="K20" s="44">
        <v>8</v>
      </c>
      <c r="L20" s="50">
        <v>16.670000000000002</v>
      </c>
      <c r="M20" s="44">
        <v>25</v>
      </c>
      <c r="N20" s="50">
        <v>58.33</v>
      </c>
      <c r="O20" s="44">
        <v>0</v>
      </c>
      <c r="P20" s="44">
        <v>0</v>
      </c>
    </row>
    <row r="21" spans="1:16" ht="14.1" customHeight="1" x14ac:dyDescent="0.3">
      <c r="A21" s="49" t="s">
        <v>28</v>
      </c>
      <c r="B21" s="49" t="s">
        <v>247</v>
      </c>
      <c r="C21" s="50">
        <v>7.5</v>
      </c>
      <c r="D21" s="44">
        <v>11</v>
      </c>
      <c r="E21" s="50">
        <v>0.68</v>
      </c>
      <c r="F21" s="50">
        <v>0.9</v>
      </c>
      <c r="G21" s="44">
        <v>10</v>
      </c>
      <c r="H21" s="44">
        <v>11</v>
      </c>
      <c r="I21" s="56">
        <v>3</v>
      </c>
      <c r="J21" s="44">
        <v>2</v>
      </c>
      <c r="K21" s="44">
        <v>2</v>
      </c>
      <c r="L21" s="50">
        <v>9.09</v>
      </c>
      <c r="M21" s="50">
        <v>45.45</v>
      </c>
      <c r="N21" s="50">
        <v>45.45</v>
      </c>
      <c r="O21" s="44">
        <v>0</v>
      </c>
      <c r="P21" s="44">
        <v>0</v>
      </c>
    </row>
    <row r="22" spans="1:16" ht="14.1" customHeight="1" x14ac:dyDescent="0.3">
      <c r="A22" s="49" t="s">
        <v>34</v>
      </c>
      <c r="B22" s="49" t="s">
        <v>247</v>
      </c>
      <c r="C22" s="50">
        <v>10.5</v>
      </c>
      <c r="D22" s="44">
        <v>12</v>
      </c>
      <c r="E22" s="50">
        <v>0.88</v>
      </c>
      <c r="F22" s="50">
        <v>1.19</v>
      </c>
      <c r="G22" s="44">
        <v>1</v>
      </c>
      <c r="H22" s="44">
        <v>4</v>
      </c>
      <c r="I22" s="56">
        <v>4</v>
      </c>
      <c r="J22" s="44">
        <v>1</v>
      </c>
      <c r="K22" s="44">
        <v>4</v>
      </c>
      <c r="L22" s="44">
        <v>50</v>
      </c>
      <c r="M22" s="50">
        <v>41.67</v>
      </c>
      <c r="N22" s="50">
        <v>8.33</v>
      </c>
      <c r="O22" s="44">
        <v>0</v>
      </c>
      <c r="P22" s="44">
        <v>0</v>
      </c>
    </row>
    <row r="23" spans="1:16" ht="14.1" customHeight="1" x14ac:dyDescent="0.3">
      <c r="A23" s="49" t="s">
        <v>28</v>
      </c>
      <c r="B23" s="49" t="s">
        <v>251</v>
      </c>
      <c r="C23" s="44">
        <v>7</v>
      </c>
      <c r="D23" s="44">
        <v>10</v>
      </c>
      <c r="E23" s="50">
        <v>0.7</v>
      </c>
      <c r="F23" s="50">
        <v>0.93</v>
      </c>
      <c r="G23" s="44">
        <v>9</v>
      </c>
      <c r="H23" s="44">
        <v>11</v>
      </c>
      <c r="I23" s="56">
        <v>3</v>
      </c>
      <c r="J23" s="44">
        <v>1</v>
      </c>
      <c r="K23" s="44">
        <v>2</v>
      </c>
      <c r="L23" s="44">
        <v>10</v>
      </c>
      <c r="M23" s="44">
        <v>50</v>
      </c>
      <c r="N23" s="44">
        <v>40</v>
      </c>
      <c r="O23" s="44">
        <v>0</v>
      </c>
      <c r="P23" s="44">
        <v>0</v>
      </c>
    </row>
    <row r="24" spans="1:16" ht="14.1" customHeight="1" x14ac:dyDescent="0.3">
      <c r="A24" s="49" t="s">
        <v>18</v>
      </c>
      <c r="B24" s="49" t="s">
        <v>264</v>
      </c>
      <c r="C24" s="50">
        <v>17.2</v>
      </c>
      <c r="D24" s="44">
        <v>22</v>
      </c>
      <c r="E24" s="50">
        <v>0.78</v>
      </c>
      <c r="F24" s="50">
        <v>1.02</v>
      </c>
      <c r="G24" s="44">
        <v>3</v>
      </c>
      <c r="H24" s="44">
        <v>6</v>
      </c>
      <c r="I24" s="56">
        <v>4</v>
      </c>
      <c r="J24" s="44">
        <v>2</v>
      </c>
      <c r="K24" s="44">
        <v>5</v>
      </c>
      <c r="L24" s="50">
        <v>31.82</v>
      </c>
      <c r="M24" s="50">
        <v>40.909999999999997</v>
      </c>
      <c r="N24" s="50">
        <v>27.27</v>
      </c>
      <c r="O24" s="44">
        <v>0</v>
      </c>
      <c r="P24" s="44">
        <v>0</v>
      </c>
    </row>
    <row r="25" spans="1:16" ht="14.1" customHeight="1" x14ac:dyDescent="0.3">
      <c r="A25" s="49" t="s">
        <v>20</v>
      </c>
      <c r="B25" s="49" t="s">
        <v>264</v>
      </c>
      <c r="C25" s="50">
        <v>6.9</v>
      </c>
      <c r="D25" s="44">
        <v>11</v>
      </c>
      <c r="E25" s="50">
        <v>0.63</v>
      </c>
      <c r="F25" s="50">
        <v>0.89</v>
      </c>
      <c r="G25" s="44">
        <v>3</v>
      </c>
      <c r="H25" s="44">
        <v>5</v>
      </c>
      <c r="I25" s="56">
        <v>3</v>
      </c>
      <c r="J25" s="44">
        <v>1</v>
      </c>
      <c r="K25" s="44">
        <v>1</v>
      </c>
      <c r="L25" s="50">
        <v>9.09</v>
      </c>
      <c r="M25" s="50">
        <v>27.27</v>
      </c>
      <c r="N25" s="50">
        <v>63.64</v>
      </c>
      <c r="O25" s="44">
        <v>0</v>
      </c>
      <c r="P25" s="44">
        <v>0</v>
      </c>
    </row>
    <row r="26" spans="1:16" ht="14.1" customHeight="1" x14ac:dyDescent="0.3">
      <c r="A26" s="49" t="s">
        <v>22</v>
      </c>
      <c r="B26" s="49" t="s">
        <v>264</v>
      </c>
      <c r="C26" s="50">
        <v>22</v>
      </c>
      <c r="D26" s="44">
        <v>26</v>
      </c>
      <c r="E26" s="50">
        <v>0.85</v>
      </c>
      <c r="F26" s="50">
        <v>1.06</v>
      </c>
      <c r="G26" s="44">
        <v>3</v>
      </c>
      <c r="H26" s="44">
        <v>12</v>
      </c>
      <c r="I26" s="56">
        <v>4</v>
      </c>
      <c r="J26" s="44">
        <v>2</v>
      </c>
      <c r="K26" s="44">
        <v>8</v>
      </c>
      <c r="L26" s="50">
        <v>46.15</v>
      </c>
      <c r="M26" s="50">
        <v>38.46</v>
      </c>
      <c r="N26" s="50">
        <v>15.38</v>
      </c>
      <c r="O26" s="44">
        <v>0</v>
      </c>
      <c r="P26" s="44">
        <v>0</v>
      </c>
    </row>
    <row r="27" spans="1:16" ht="14.1" customHeight="1" x14ac:dyDescent="0.3">
      <c r="A27" s="49" t="s">
        <v>24</v>
      </c>
      <c r="B27" s="49" t="s">
        <v>264</v>
      </c>
      <c r="C27" s="50">
        <v>8.1999999999999993</v>
      </c>
      <c r="D27" s="44">
        <v>10</v>
      </c>
      <c r="E27" s="50">
        <v>0.82</v>
      </c>
      <c r="F27" s="50">
        <v>1.06</v>
      </c>
      <c r="G27" s="44">
        <v>1</v>
      </c>
      <c r="H27" s="44">
        <v>1</v>
      </c>
      <c r="I27" s="56">
        <v>3</v>
      </c>
      <c r="J27" s="44">
        <v>1</v>
      </c>
      <c r="K27" s="44">
        <v>1</v>
      </c>
      <c r="L27" s="44">
        <v>10</v>
      </c>
      <c r="M27" s="44">
        <v>90</v>
      </c>
      <c r="N27" s="44">
        <v>0</v>
      </c>
      <c r="O27" s="44">
        <v>0</v>
      </c>
      <c r="P27" s="44">
        <v>0</v>
      </c>
    </row>
    <row r="28" spans="1:16" ht="14.1" customHeight="1" x14ac:dyDescent="0.3">
      <c r="A28" s="49" t="s">
        <v>28</v>
      </c>
      <c r="B28" s="49" t="s">
        <v>264</v>
      </c>
      <c r="C28" s="50">
        <v>18.100000000000001</v>
      </c>
      <c r="D28" s="44">
        <v>22</v>
      </c>
      <c r="E28" s="50">
        <v>0.82</v>
      </c>
      <c r="F28" s="50">
        <v>1.0900000000000001</v>
      </c>
      <c r="G28" s="44">
        <v>3</v>
      </c>
      <c r="H28" s="44">
        <v>11</v>
      </c>
      <c r="I28" s="56">
        <v>4</v>
      </c>
      <c r="J28" s="44">
        <v>3</v>
      </c>
      <c r="K28" s="44">
        <v>9</v>
      </c>
      <c r="L28" s="50">
        <v>31.82</v>
      </c>
      <c r="M28" s="50">
        <v>54.55</v>
      </c>
      <c r="N28" s="50">
        <v>13.64</v>
      </c>
      <c r="O28" s="44">
        <v>0</v>
      </c>
      <c r="P28" s="44">
        <v>0</v>
      </c>
    </row>
    <row r="29" spans="1:16" ht="14.1" customHeight="1" x14ac:dyDescent="0.3">
      <c r="A29" s="49" t="s">
        <v>30</v>
      </c>
      <c r="B29" s="49" t="s">
        <v>264</v>
      </c>
      <c r="C29" s="50">
        <v>9.1999999999999993</v>
      </c>
      <c r="D29" s="44">
        <v>12</v>
      </c>
      <c r="E29" s="50">
        <v>0.77</v>
      </c>
      <c r="F29" s="50">
        <v>0.98</v>
      </c>
      <c r="G29" s="44">
        <v>6</v>
      </c>
      <c r="H29" s="44">
        <v>8</v>
      </c>
      <c r="I29" s="56">
        <v>4</v>
      </c>
      <c r="J29" s="44">
        <v>6</v>
      </c>
      <c r="K29" s="44">
        <v>8</v>
      </c>
      <c r="L29" s="50">
        <v>33.33</v>
      </c>
      <c r="M29" s="50">
        <v>41.67</v>
      </c>
      <c r="N29" s="50">
        <v>16.670000000000002</v>
      </c>
      <c r="O29" s="50">
        <v>8.33</v>
      </c>
      <c r="P29" s="44">
        <v>0</v>
      </c>
    </row>
    <row r="30" spans="1:16" ht="14.1" customHeight="1" x14ac:dyDescent="0.3">
      <c r="A30" s="49" t="s">
        <v>32</v>
      </c>
      <c r="B30" s="49" t="s">
        <v>264</v>
      </c>
      <c r="C30" s="50">
        <v>9.5</v>
      </c>
      <c r="D30" s="44">
        <v>11</v>
      </c>
      <c r="E30" s="50">
        <v>0.86</v>
      </c>
      <c r="F30" s="50">
        <v>1.17</v>
      </c>
      <c r="G30" s="44">
        <v>1</v>
      </c>
      <c r="H30" s="44">
        <v>4</v>
      </c>
      <c r="I30" s="56">
        <v>4</v>
      </c>
      <c r="J30" s="44">
        <v>1</v>
      </c>
      <c r="K30" s="44">
        <v>4</v>
      </c>
      <c r="L30" s="50">
        <v>45.45</v>
      </c>
      <c r="M30" s="50">
        <v>45.45</v>
      </c>
      <c r="N30" s="50">
        <v>9.09</v>
      </c>
      <c r="O30" s="44">
        <v>0</v>
      </c>
      <c r="P30" s="44">
        <v>0</v>
      </c>
    </row>
    <row r="31" spans="1:16" ht="14.1" customHeight="1" x14ac:dyDescent="0.3">
      <c r="A31" s="49" t="s">
        <v>34</v>
      </c>
      <c r="B31" s="49" t="s">
        <v>264</v>
      </c>
      <c r="C31" s="50">
        <v>12.4</v>
      </c>
      <c r="D31" s="44">
        <v>18</v>
      </c>
      <c r="E31" s="50">
        <v>0.69</v>
      </c>
      <c r="F31" s="50">
        <v>0.94</v>
      </c>
      <c r="G31" s="44">
        <v>3</v>
      </c>
      <c r="H31" s="44">
        <v>4</v>
      </c>
      <c r="I31" s="56">
        <v>4</v>
      </c>
      <c r="J31" s="44">
        <v>3</v>
      </c>
      <c r="K31" s="44">
        <v>4</v>
      </c>
      <c r="L31" s="50">
        <v>11.11</v>
      </c>
      <c r="M31" s="50">
        <v>44.44</v>
      </c>
      <c r="N31" s="50">
        <v>44.44</v>
      </c>
      <c r="O31" s="44">
        <v>0</v>
      </c>
      <c r="P31" s="44">
        <v>0</v>
      </c>
    </row>
    <row r="32" spans="1:16" ht="14.1" customHeight="1" x14ac:dyDescent="0.3">
      <c r="A32" s="49" t="s">
        <v>36</v>
      </c>
      <c r="B32" s="49" t="s">
        <v>264</v>
      </c>
      <c r="C32" s="50">
        <v>9.6</v>
      </c>
      <c r="D32" s="44">
        <v>13</v>
      </c>
      <c r="E32" s="50">
        <v>0.74</v>
      </c>
      <c r="F32" s="50">
        <v>0.97</v>
      </c>
      <c r="G32" s="44">
        <v>4</v>
      </c>
      <c r="H32" s="44">
        <v>7</v>
      </c>
      <c r="I32" s="56">
        <v>4</v>
      </c>
      <c r="J32" s="44">
        <v>2</v>
      </c>
      <c r="K32" s="44">
        <v>4</v>
      </c>
      <c r="L32" s="50">
        <v>15.38</v>
      </c>
      <c r="M32" s="50">
        <v>53.85</v>
      </c>
      <c r="N32" s="50">
        <v>30.77</v>
      </c>
      <c r="O32" s="44">
        <v>0</v>
      </c>
      <c r="P32" s="44">
        <v>0</v>
      </c>
    </row>
    <row r="33" spans="1:16" ht="14.1" customHeight="1" x14ac:dyDescent="0.3">
      <c r="A33" s="49" t="s">
        <v>14</v>
      </c>
      <c r="B33" s="49" t="s">
        <v>288</v>
      </c>
      <c r="C33" s="50">
        <v>19.2</v>
      </c>
      <c r="D33" s="44">
        <v>24</v>
      </c>
      <c r="E33" s="50">
        <v>0.8</v>
      </c>
      <c r="F33" s="50">
        <v>1.06</v>
      </c>
      <c r="G33" s="44">
        <v>2</v>
      </c>
      <c r="H33" s="44">
        <v>3</v>
      </c>
      <c r="I33" s="56">
        <v>4</v>
      </c>
      <c r="J33" s="44">
        <v>2</v>
      </c>
      <c r="K33" s="44">
        <v>3</v>
      </c>
      <c r="L33" s="50">
        <v>12.5</v>
      </c>
      <c r="M33" s="50">
        <v>79.17</v>
      </c>
      <c r="N33" s="50">
        <v>8.33</v>
      </c>
      <c r="O33" s="44">
        <v>0</v>
      </c>
      <c r="P33" s="44">
        <v>0</v>
      </c>
    </row>
    <row r="34" spans="1:16" ht="14.1" customHeight="1" x14ac:dyDescent="0.3">
      <c r="A34" s="49" t="s">
        <v>16</v>
      </c>
      <c r="B34" s="49" t="s">
        <v>288</v>
      </c>
      <c r="C34" s="50">
        <v>8.6</v>
      </c>
      <c r="D34" s="44">
        <v>12</v>
      </c>
      <c r="E34" s="50">
        <v>0.72</v>
      </c>
      <c r="F34" s="50">
        <v>1.1299999999999999</v>
      </c>
      <c r="G34" s="44">
        <v>1</v>
      </c>
      <c r="H34" s="44">
        <v>1</v>
      </c>
      <c r="I34" s="56">
        <v>4</v>
      </c>
      <c r="J34" s="44">
        <v>1</v>
      </c>
      <c r="K34" s="44">
        <v>1</v>
      </c>
      <c r="L34" s="50">
        <v>8.33</v>
      </c>
      <c r="M34" s="50">
        <v>58.33</v>
      </c>
      <c r="N34" s="50">
        <v>33.33</v>
      </c>
      <c r="O34" s="44">
        <v>0</v>
      </c>
      <c r="P34" s="44">
        <v>0</v>
      </c>
    </row>
    <row r="35" spans="1:16" ht="14.1" customHeight="1" x14ac:dyDescent="0.3">
      <c r="A35" s="49" t="s">
        <v>18</v>
      </c>
      <c r="B35" s="49" t="s">
        <v>288</v>
      </c>
      <c r="C35" s="50">
        <v>43.7</v>
      </c>
      <c r="D35" s="44">
        <v>61</v>
      </c>
      <c r="E35" s="50">
        <v>0.72</v>
      </c>
      <c r="F35" s="50">
        <v>0.93</v>
      </c>
      <c r="G35" s="44">
        <v>5</v>
      </c>
      <c r="H35" s="44">
        <v>6</v>
      </c>
      <c r="I35" s="56">
        <v>4</v>
      </c>
      <c r="J35" s="44">
        <v>4</v>
      </c>
      <c r="K35" s="44">
        <v>5</v>
      </c>
      <c r="L35" s="50">
        <v>21.31</v>
      </c>
      <c r="M35" s="50">
        <v>42.62</v>
      </c>
      <c r="N35" s="50">
        <v>31.15</v>
      </c>
      <c r="O35" s="50">
        <v>3.28</v>
      </c>
      <c r="P35" s="50">
        <v>1.64</v>
      </c>
    </row>
    <row r="36" spans="1:16" ht="14.1" customHeight="1" x14ac:dyDescent="0.3">
      <c r="A36" s="49" t="s">
        <v>20</v>
      </c>
      <c r="B36" s="49" t="s">
        <v>288</v>
      </c>
      <c r="C36" s="50">
        <v>62.1</v>
      </c>
      <c r="D36" s="44">
        <v>82</v>
      </c>
      <c r="E36" s="50">
        <v>0.76</v>
      </c>
      <c r="F36" s="50">
        <v>1.08</v>
      </c>
      <c r="G36" s="44">
        <v>1</v>
      </c>
      <c r="H36" s="44">
        <v>5</v>
      </c>
      <c r="I36" s="56">
        <v>4</v>
      </c>
      <c r="J36" s="44">
        <v>1</v>
      </c>
      <c r="K36" s="44">
        <v>4</v>
      </c>
      <c r="L36" s="50">
        <v>24.39</v>
      </c>
      <c r="M36" s="50">
        <v>48.78</v>
      </c>
      <c r="N36" s="50">
        <v>23.17</v>
      </c>
      <c r="O36" s="50">
        <v>3.66</v>
      </c>
      <c r="P36" s="44">
        <v>0</v>
      </c>
    </row>
    <row r="37" spans="1:16" ht="14.1" customHeight="1" x14ac:dyDescent="0.3">
      <c r="A37" s="49" t="s">
        <v>22</v>
      </c>
      <c r="B37" s="49" t="s">
        <v>288</v>
      </c>
      <c r="C37" s="50">
        <v>55.5</v>
      </c>
      <c r="D37" s="44">
        <v>70</v>
      </c>
      <c r="E37" s="50">
        <v>0.79</v>
      </c>
      <c r="F37" s="50">
        <v>0.99</v>
      </c>
      <c r="G37" s="44">
        <v>9</v>
      </c>
      <c r="H37" s="44">
        <v>12</v>
      </c>
      <c r="I37" s="56">
        <v>4</v>
      </c>
      <c r="J37" s="44">
        <v>7</v>
      </c>
      <c r="K37" s="44">
        <v>8</v>
      </c>
      <c r="L37" s="50">
        <v>24.29</v>
      </c>
      <c r="M37" s="50">
        <v>58.57</v>
      </c>
      <c r="N37" s="50">
        <v>15.71</v>
      </c>
      <c r="O37" s="50">
        <v>1.43</v>
      </c>
      <c r="P37" s="44">
        <v>0</v>
      </c>
    </row>
    <row r="38" spans="1:16" ht="14.1" customHeight="1" x14ac:dyDescent="0.3">
      <c r="A38" s="49" t="s">
        <v>26</v>
      </c>
      <c r="B38" s="49" t="s">
        <v>288</v>
      </c>
      <c r="C38" s="50">
        <v>17.5</v>
      </c>
      <c r="D38" s="44">
        <v>24</v>
      </c>
      <c r="E38" s="50">
        <v>0.73</v>
      </c>
      <c r="F38" s="50">
        <v>0.97</v>
      </c>
      <c r="G38" s="44">
        <v>1</v>
      </c>
      <c r="H38" s="44">
        <v>1</v>
      </c>
      <c r="I38" s="56">
        <v>4</v>
      </c>
      <c r="J38" s="44">
        <v>1</v>
      </c>
      <c r="K38" s="44">
        <v>1</v>
      </c>
      <c r="L38" s="50">
        <v>20.83</v>
      </c>
      <c r="M38" s="50">
        <v>41.67</v>
      </c>
      <c r="N38" s="50">
        <v>37.5</v>
      </c>
      <c r="O38" s="44">
        <v>0</v>
      </c>
      <c r="P38" s="44">
        <v>0</v>
      </c>
    </row>
    <row r="39" spans="1:16" ht="14.1" customHeight="1" x14ac:dyDescent="0.3">
      <c r="A39" s="49" t="s">
        <v>28</v>
      </c>
      <c r="B39" s="49" t="s">
        <v>288</v>
      </c>
      <c r="C39" s="50">
        <v>14.1</v>
      </c>
      <c r="D39" s="44">
        <v>20</v>
      </c>
      <c r="E39" s="50">
        <v>0.71</v>
      </c>
      <c r="F39" s="50">
        <v>0.94</v>
      </c>
      <c r="G39" s="44">
        <v>7</v>
      </c>
      <c r="H39" s="44">
        <v>11</v>
      </c>
      <c r="I39" s="56">
        <v>4</v>
      </c>
      <c r="J39" s="44">
        <v>7</v>
      </c>
      <c r="K39" s="44">
        <v>9</v>
      </c>
      <c r="L39" s="44">
        <v>5</v>
      </c>
      <c r="M39" s="44">
        <v>65</v>
      </c>
      <c r="N39" s="44">
        <v>25</v>
      </c>
      <c r="O39" s="44">
        <v>5</v>
      </c>
      <c r="P39" s="44">
        <v>0</v>
      </c>
    </row>
    <row r="40" spans="1:16" ht="14.1" customHeight="1" x14ac:dyDescent="0.3">
      <c r="A40" s="49" t="s">
        <v>30</v>
      </c>
      <c r="B40" s="49" t="s">
        <v>288</v>
      </c>
      <c r="C40" s="50">
        <v>30.7</v>
      </c>
      <c r="D40" s="44">
        <v>39</v>
      </c>
      <c r="E40" s="50">
        <v>0.79</v>
      </c>
      <c r="F40" s="50">
        <v>1.01</v>
      </c>
      <c r="G40" s="44">
        <v>4</v>
      </c>
      <c r="H40" s="44">
        <v>8</v>
      </c>
      <c r="I40" s="56">
        <v>4</v>
      </c>
      <c r="J40" s="44">
        <v>4</v>
      </c>
      <c r="K40" s="44">
        <v>8</v>
      </c>
      <c r="L40" s="50">
        <v>20.51</v>
      </c>
      <c r="M40" s="50">
        <v>61.54</v>
      </c>
      <c r="N40" s="50">
        <v>17.95</v>
      </c>
      <c r="O40" s="44">
        <v>0</v>
      </c>
      <c r="P40" s="44">
        <v>0</v>
      </c>
    </row>
    <row r="41" spans="1:16" ht="14.1" customHeight="1" x14ac:dyDescent="0.3">
      <c r="A41" s="49" t="s">
        <v>32</v>
      </c>
      <c r="B41" s="49" t="s">
        <v>288</v>
      </c>
      <c r="C41" s="50">
        <v>24.1</v>
      </c>
      <c r="D41" s="44">
        <v>34</v>
      </c>
      <c r="E41" s="50">
        <v>0.71</v>
      </c>
      <c r="F41" s="50">
        <v>0.96</v>
      </c>
      <c r="G41" s="44">
        <v>4</v>
      </c>
      <c r="H41" s="44">
        <v>4</v>
      </c>
      <c r="I41" s="56">
        <v>4</v>
      </c>
      <c r="J41" s="44">
        <v>4</v>
      </c>
      <c r="K41" s="44">
        <v>4</v>
      </c>
      <c r="L41" s="50">
        <v>11.76</v>
      </c>
      <c r="M41" s="50">
        <v>52.94</v>
      </c>
      <c r="N41" s="50">
        <v>32.35</v>
      </c>
      <c r="O41" s="50">
        <v>2.94</v>
      </c>
      <c r="P41" s="44">
        <v>0</v>
      </c>
    </row>
    <row r="42" spans="1:16" ht="14.1" customHeight="1" x14ac:dyDescent="0.3">
      <c r="A42" s="49" t="s">
        <v>34</v>
      </c>
      <c r="B42" s="49" t="s">
        <v>288</v>
      </c>
      <c r="C42" s="50">
        <v>26.9</v>
      </c>
      <c r="D42" s="44">
        <v>36</v>
      </c>
      <c r="E42" s="50">
        <v>0.75</v>
      </c>
      <c r="F42" s="50">
        <v>1.02</v>
      </c>
      <c r="G42" s="44">
        <v>2</v>
      </c>
      <c r="H42" s="44">
        <v>4</v>
      </c>
      <c r="I42" s="56">
        <v>4</v>
      </c>
      <c r="J42" s="44">
        <v>2</v>
      </c>
      <c r="K42" s="44">
        <v>4</v>
      </c>
      <c r="L42" s="50">
        <v>19.440000000000001</v>
      </c>
      <c r="M42" s="50">
        <v>52.78</v>
      </c>
      <c r="N42" s="44">
        <v>25</v>
      </c>
      <c r="O42" s="50">
        <v>2.78</v>
      </c>
      <c r="P42" s="44">
        <v>0</v>
      </c>
    </row>
    <row r="43" spans="1:16" ht="14.1" customHeight="1" x14ac:dyDescent="0.3">
      <c r="A43" s="49" t="s">
        <v>36</v>
      </c>
      <c r="B43" s="49" t="s">
        <v>288</v>
      </c>
      <c r="C43" s="50">
        <v>24.2</v>
      </c>
      <c r="D43" s="44">
        <v>31</v>
      </c>
      <c r="E43" s="50">
        <v>0.78</v>
      </c>
      <c r="F43" s="50">
        <v>1.02</v>
      </c>
      <c r="G43" s="44">
        <v>3</v>
      </c>
      <c r="H43" s="44">
        <v>7</v>
      </c>
      <c r="I43" s="56">
        <v>4</v>
      </c>
      <c r="J43" s="44">
        <v>1</v>
      </c>
      <c r="K43" s="44">
        <v>4</v>
      </c>
      <c r="L43" s="50">
        <v>32.26</v>
      </c>
      <c r="M43" s="50">
        <v>45.16</v>
      </c>
      <c r="N43" s="50">
        <v>19.350000000000001</v>
      </c>
      <c r="O43" s="44">
        <v>0</v>
      </c>
      <c r="P43" s="50">
        <v>3.23</v>
      </c>
    </row>
    <row r="44" spans="1:16" ht="14.1" customHeight="1" x14ac:dyDescent="0.3">
      <c r="A44" s="49" t="s">
        <v>18</v>
      </c>
      <c r="B44" s="49" t="s">
        <v>298</v>
      </c>
      <c r="C44" s="50">
        <v>16.399999999999999</v>
      </c>
      <c r="D44" s="44">
        <v>21</v>
      </c>
      <c r="E44" s="50">
        <v>0.78</v>
      </c>
      <c r="F44" s="50">
        <v>1.01</v>
      </c>
      <c r="G44" s="44">
        <v>4</v>
      </c>
      <c r="H44" s="44">
        <v>6</v>
      </c>
      <c r="I44" s="56">
        <v>4</v>
      </c>
      <c r="J44" s="44">
        <v>3</v>
      </c>
      <c r="K44" s="44">
        <v>5</v>
      </c>
      <c r="L44" s="50">
        <v>47.62</v>
      </c>
      <c r="M44" s="50">
        <v>23.81</v>
      </c>
      <c r="N44" s="50">
        <v>19.05</v>
      </c>
      <c r="O44" s="50">
        <v>9.52</v>
      </c>
      <c r="P44" s="44">
        <v>0</v>
      </c>
    </row>
    <row r="45" spans="1:16" ht="14.1" customHeight="1" x14ac:dyDescent="0.3">
      <c r="A45" s="49" t="s">
        <v>22</v>
      </c>
      <c r="B45" s="49" t="s">
        <v>298</v>
      </c>
      <c r="C45" s="50">
        <v>16.7</v>
      </c>
      <c r="D45" s="44">
        <v>20</v>
      </c>
      <c r="E45" s="50">
        <v>0.84</v>
      </c>
      <c r="F45" s="50">
        <v>1.05</v>
      </c>
      <c r="G45" s="44">
        <v>5</v>
      </c>
      <c r="H45" s="44">
        <v>12</v>
      </c>
      <c r="I45" s="56">
        <v>4</v>
      </c>
      <c r="J45" s="44">
        <v>4</v>
      </c>
      <c r="K45" s="44">
        <v>8</v>
      </c>
      <c r="L45" s="44">
        <v>40</v>
      </c>
      <c r="M45" s="44">
        <v>45</v>
      </c>
      <c r="N45" s="44">
        <v>15</v>
      </c>
      <c r="O45" s="44">
        <v>0</v>
      </c>
      <c r="P45" s="44">
        <v>0</v>
      </c>
    </row>
    <row r="46" spans="1:16" ht="14.1" customHeight="1" x14ac:dyDescent="0.3">
      <c r="A46" s="49" t="s">
        <v>28</v>
      </c>
      <c r="B46" s="49" t="s">
        <v>298</v>
      </c>
      <c r="C46" s="50">
        <v>10.1</v>
      </c>
      <c r="D46" s="44">
        <v>12</v>
      </c>
      <c r="E46" s="50">
        <v>0.84</v>
      </c>
      <c r="F46" s="50">
        <v>1.1200000000000001</v>
      </c>
      <c r="G46" s="44">
        <v>1</v>
      </c>
      <c r="H46" s="44">
        <v>11</v>
      </c>
      <c r="I46" s="56">
        <v>4</v>
      </c>
      <c r="J46" s="44">
        <v>1</v>
      </c>
      <c r="K46" s="44">
        <v>9</v>
      </c>
      <c r="L46" s="50">
        <v>33.33</v>
      </c>
      <c r="M46" s="50">
        <v>58.33</v>
      </c>
      <c r="N46" s="50">
        <v>8.33</v>
      </c>
      <c r="O46" s="44">
        <v>0</v>
      </c>
      <c r="P46" s="44">
        <v>0</v>
      </c>
    </row>
    <row r="47" spans="1:16" ht="14.1" customHeight="1" x14ac:dyDescent="0.3">
      <c r="A47" s="49" t="s">
        <v>18</v>
      </c>
      <c r="B47" s="49" t="s">
        <v>316</v>
      </c>
      <c r="C47" s="50">
        <v>11.3</v>
      </c>
      <c r="D47" s="44">
        <v>14</v>
      </c>
      <c r="E47" s="50">
        <v>0.81</v>
      </c>
      <c r="F47" s="50">
        <v>1.05</v>
      </c>
      <c r="G47" s="44">
        <v>2</v>
      </c>
      <c r="H47" s="44">
        <v>6</v>
      </c>
      <c r="I47" s="56">
        <v>3</v>
      </c>
      <c r="J47" s="44">
        <v>1</v>
      </c>
      <c r="K47" s="44">
        <v>1</v>
      </c>
      <c r="L47" s="50">
        <v>35.71</v>
      </c>
      <c r="M47" s="50">
        <v>42.86</v>
      </c>
      <c r="N47" s="50">
        <v>21.43</v>
      </c>
      <c r="O47" s="44">
        <v>0</v>
      </c>
      <c r="P47" s="44">
        <v>0</v>
      </c>
    </row>
    <row r="48" spans="1:16" ht="14.1" customHeight="1" x14ac:dyDescent="0.3">
      <c r="A48" s="49" t="s">
        <v>22</v>
      </c>
      <c r="B48" s="49" t="s">
        <v>316</v>
      </c>
      <c r="C48" s="50">
        <v>13.8</v>
      </c>
      <c r="D48" s="44">
        <v>17</v>
      </c>
      <c r="E48" s="50">
        <v>0.81</v>
      </c>
      <c r="F48" s="50">
        <v>1.02</v>
      </c>
      <c r="G48" s="44">
        <v>7</v>
      </c>
      <c r="H48" s="44">
        <v>12</v>
      </c>
      <c r="I48" s="56">
        <v>3</v>
      </c>
      <c r="J48" s="44">
        <v>2</v>
      </c>
      <c r="K48" s="44">
        <v>4</v>
      </c>
      <c r="L48" s="50">
        <v>23.53</v>
      </c>
      <c r="M48" s="50">
        <v>70.59</v>
      </c>
      <c r="N48" s="44">
        <v>0</v>
      </c>
      <c r="O48" s="50">
        <v>5.88</v>
      </c>
      <c r="P48" s="44">
        <v>0</v>
      </c>
    </row>
    <row r="49" spans="1:16" ht="14.1" customHeight="1" x14ac:dyDescent="0.3">
      <c r="A49" s="49" t="s">
        <v>28</v>
      </c>
      <c r="B49" s="49" t="s">
        <v>316</v>
      </c>
      <c r="C49" s="50">
        <v>9.4</v>
      </c>
      <c r="D49" s="44">
        <v>14</v>
      </c>
      <c r="E49" s="50">
        <v>0.67</v>
      </c>
      <c r="F49" s="50">
        <v>0.89</v>
      </c>
      <c r="G49" s="44">
        <v>11</v>
      </c>
      <c r="H49" s="44">
        <v>11</v>
      </c>
      <c r="I49" s="56">
        <v>4</v>
      </c>
      <c r="J49" s="44">
        <v>9</v>
      </c>
      <c r="K49" s="44">
        <v>9</v>
      </c>
      <c r="L49" s="44">
        <v>0</v>
      </c>
      <c r="M49" s="50">
        <v>57.14</v>
      </c>
      <c r="N49" s="50">
        <v>42.86</v>
      </c>
      <c r="O49" s="44">
        <v>0</v>
      </c>
      <c r="P49" s="44">
        <v>0</v>
      </c>
    </row>
    <row r="50" spans="1:16" ht="14.1" customHeight="1" x14ac:dyDescent="0.3">
      <c r="A50" s="49" t="s">
        <v>30</v>
      </c>
      <c r="B50" s="49" t="s">
        <v>316</v>
      </c>
      <c r="C50" s="44">
        <v>13</v>
      </c>
      <c r="D50" s="44">
        <v>15</v>
      </c>
      <c r="E50" s="50">
        <v>0.87</v>
      </c>
      <c r="F50" s="50">
        <v>1.1100000000000001</v>
      </c>
      <c r="G50" s="44">
        <v>2</v>
      </c>
      <c r="H50" s="44">
        <v>8</v>
      </c>
      <c r="I50" s="56">
        <v>4</v>
      </c>
      <c r="J50" s="44">
        <v>2</v>
      </c>
      <c r="K50" s="44">
        <v>8</v>
      </c>
      <c r="L50" s="50">
        <v>53.33</v>
      </c>
      <c r="M50" s="50">
        <v>33.33</v>
      </c>
      <c r="N50" s="50">
        <v>13.33</v>
      </c>
      <c r="O50" s="44">
        <v>0</v>
      </c>
      <c r="P50" s="44">
        <v>0</v>
      </c>
    </row>
    <row r="51" spans="1:16" ht="14.1" customHeight="1" x14ac:dyDescent="0.3">
      <c r="A51" s="49" t="s">
        <v>36</v>
      </c>
      <c r="B51" s="49" t="s">
        <v>316</v>
      </c>
      <c r="C51" s="50">
        <v>13.8</v>
      </c>
      <c r="D51" s="44">
        <v>19</v>
      </c>
      <c r="E51" s="50">
        <v>0.73</v>
      </c>
      <c r="F51" s="50">
        <v>0.95</v>
      </c>
      <c r="G51" s="44">
        <v>5</v>
      </c>
      <c r="H51" s="44">
        <v>7</v>
      </c>
      <c r="I51" s="56">
        <v>4</v>
      </c>
      <c r="J51" s="44">
        <v>3</v>
      </c>
      <c r="K51" s="44">
        <v>4</v>
      </c>
      <c r="L51" s="50">
        <v>26.32</v>
      </c>
      <c r="M51" s="50">
        <v>36.840000000000003</v>
      </c>
      <c r="N51" s="50">
        <v>31.58</v>
      </c>
      <c r="O51" s="50">
        <v>5.26</v>
      </c>
      <c r="P51" s="44">
        <v>0</v>
      </c>
    </row>
    <row r="52" spans="1:16" ht="14.1" customHeight="1" x14ac:dyDescent="0.3">
      <c r="A52" s="49" t="s">
        <v>36</v>
      </c>
      <c r="B52" s="49" t="s">
        <v>330</v>
      </c>
      <c r="C52" s="50">
        <v>6.7</v>
      </c>
      <c r="D52" s="44">
        <v>11</v>
      </c>
      <c r="E52" s="50">
        <v>0.61</v>
      </c>
      <c r="F52" s="50">
        <v>0.8</v>
      </c>
      <c r="G52" s="44">
        <v>7</v>
      </c>
      <c r="H52" s="44">
        <v>7</v>
      </c>
      <c r="I52" s="56">
        <v>3</v>
      </c>
      <c r="J52" s="44">
        <v>3</v>
      </c>
      <c r="K52" s="44">
        <v>3</v>
      </c>
      <c r="L52" s="44">
        <v>0</v>
      </c>
      <c r="M52" s="50">
        <v>54.55</v>
      </c>
      <c r="N52" s="50">
        <v>27.27</v>
      </c>
      <c r="O52" s="50">
        <v>18.18</v>
      </c>
      <c r="P52" s="44">
        <v>0</v>
      </c>
    </row>
    <row r="53" spans="1:16" ht="14.1" customHeight="1" x14ac:dyDescent="0.3">
      <c r="A53" s="49" t="s">
        <v>18</v>
      </c>
      <c r="B53" s="49" t="s">
        <v>333</v>
      </c>
      <c r="C53" s="50">
        <v>17.100000000000001</v>
      </c>
      <c r="D53" s="44">
        <v>20</v>
      </c>
      <c r="E53" s="50">
        <v>0.86</v>
      </c>
      <c r="F53" s="50">
        <v>1.1100000000000001</v>
      </c>
      <c r="G53" s="44">
        <v>1</v>
      </c>
      <c r="H53" s="44">
        <v>6</v>
      </c>
      <c r="I53" s="56">
        <v>4</v>
      </c>
      <c r="J53" s="44">
        <v>1</v>
      </c>
      <c r="K53" s="44">
        <v>5</v>
      </c>
      <c r="L53" s="44">
        <v>35</v>
      </c>
      <c r="M53" s="44">
        <v>60</v>
      </c>
      <c r="N53" s="44">
        <v>5</v>
      </c>
      <c r="O53" s="44">
        <v>0</v>
      </c>
      <c r="P53" s="44">
        <v>0</v>
      </c>
    </row>
    <row r="54" spans="1:16" ht="14.1" customHeight="1" x14ac:dyDescent="0.3">
      <c r="A54" s="49" t="s">
        <v>22</v>
      </c>
      <c r="B54" s="49" t="s">
        <v>333</v>
      </c>
      <c r="C54" s="50">
        <v>42.2</v>
      </c>
      <c r="D54" s="44">
        <v>50</v>
      </c>
      <c r="E54" s="50">
        <v>0.84</v>
      </c>
      <c r="F54" s="50">
        <v>1.06</v>
      </c>
      <c r="G54" s="44">
        <v>3</v>
      </c>
      <c r="H54" s="44">
        <v>12</v>
      </c>
      <c r="I54" s="56">
        <v>4</v>
      </c>
      <c r="J54" s="44">
        <v>2</v>
      </c>
      <c r="K54" s="44">
        <v>8</v>
      </c>
      <c r="L54" s="44">
        <v>40</v>
      </c>
      <c r="M54" s="44">
        <v>48</v>
      </c>
      <c r="N54" s="44">
        <v>12</v>
      </c>
      <c r="O54" s="44">
        <v>0</v>
      </c>
      <c r="P54" s="44">
        <v>0</v>
      </c>
    </row>
    <row r="55" spans="1:16" ht="14.1" customHeight="1" x14ac:dyDescent="0.3">
      <c r="A55" s="49" t="s">
        <v>28</v>
      </c>
      <c r="B55" s="49" t="s">
        <v>333</v>
      </c>
      <c r="C55" s="50">
        <v>21.8</v>
      </c>
      <c r="D55" s="44">
        <v>28</v>
      </c>
      <c r="E55" s="50">
        <v>0.78</v>
      </c>
      <c r="F55" s="50">
        <v>1.03</v>
      </c>
      <c r="G55" s="44">
        <v>6</v>
      </c>
      <c r="H55" s="44">
        <v>11</v>
      </c>
      <c r="I55" s="56">
        <v>4</v>
      </c>
      <c r="J55" s="44">
        <v>6</v>
      </c>
      <c r="K55" s="44">
        <v>9</v>
      </c>
      <c r="L55" s="50">
        <v>32.14</v>
      </c>
      <c r="M55" s="50">
        <v>39.29</v>
      </c>
      <c r="N55" s="50">
        <v>28.57</v>
      </c>
      <c r="O55" s="44">
        <v>0</v>
      </c>
      <c r="P55" s="44">
        <v>0</v>
      </c>
    </row>
    <row r="56" spans="1:16" ht="14.1" customHeight="1" x14ac:dyDescent="0.3">
      <c r="A56" s="49" t="s">
        <v>30</v>
      </c>
      <c r="B56" s="49" t="s">
        <v>333</v>
      </c>
      <c r="C56" s="50">
        <v>16.3</v>
      </c>
      <c r="D56" s="44">
        <v>21</v>
      </c>
      <c r="E56" s="50">
        <v>0.78</v>
      </c>
      <c r="F56" s="50">
        <v>0.99</v>
      </c>
      <c r="G56" s="44">
        <v>5</v>
      </c>
      <c r="H56" s="44">
        <v>8</v>
      </c>
      <c r="I56" s="56">
        <v>4</v>
      </c>
      <c r="J56" s="44">
        <v>5</v>
      </c>
      <c r="K56" s="44">
        <v>8</v>
      </c>
      <c r="L56" s="50">
        <v>23.81</v>
      </c>
      <c r="M56" s="50">
        <v>52.38</v>
      </c>
      <c r="N56" s="50">
        <v>23.81</v>
      </c>
      <c r="O56" s="44">
        <v>0</v>
      </c>
      <c r="P56" s="44">
        <v>0</v>
      </c>
    </row>
    <row r="57" spans="1:16" ht="14.1" customHeight="1" x14ac:dyDescent="0.3">
      <c r="A57" s="49" t="s">
        <v>32</v>
      </c>
      <c r="B57" s="49" t="s">
        <v>333</v>
      </c>
      <c r="C57" s="50">
        <v>16.600000000000001</v>
      </c>
      <c r="D57" s="44">
        <v>20</v>
      </c>
      <c r="E57" s="50">
        <v>0.83</v>
      </c>
      <c r="F57" s="50">
        <v>1.1200000000000001</v>
      </c>
      <c r="G57" s="44">
        <v>2</v>
      </c>
      <c r="H57" s="44">
        <v>4</v>
      </c>
      <c r="I57" s="56">
        <v>4</v>
      </c>
      <c r="J57" s="44">
        <v>2</v>
      </c>
      <c r="K57" s="44">
        <v>4</v>
      </c>
      <c r="L57" s="44">
        <v>45</v>
      </c>
      <c r="M57" s="44">
        <v>35</v>
      </c>
      <c r="N57" s="44">
        <v>20</v>
      </c>
      <c r="O57" s="44">
        <v>0</v>
      </c>
      <c r="P57" s="44">
        <v>0</v>
      </c>
    </row>
    <row r="58" spans="1:16" ht="14.1" customHeight="1" x14ac:dyDescent="0.3">
      <c r="A58" s="49" t="s">
        <v>22</v>
      </c>
      <c r="B58" s="49" t="s">
        <v>351</v>
      </c>
      <c r="C58" s="50">
        <v>14.6</v>
      </c>
      <c r="D58" s="44">
        <v>18</v>
      </c>
      <c r="E58" s="50">
        <v>0.81</v>
      </c>
      <c r="F58" s="50">
        <v>1.02</v>
      </c>
      <c r="G58" s="44">
        <v>7</v>
      </c>
      <c r="H58" s="44">
        <v>12</v>
      </c>
      <c r="I58" s="56">
        <v>4</v>
      </c>
      <c r="J58" s="44">
        <v>6</v>
      </c>
      <c r="K58" s="44">
        <v>8</v>
      </c>
      <c r="L58" s="50">
        <v>38.89</v>
      </c>
      <c r="M58" s="50">
        <v>38.89</v>
      </c>
      <c r="N58" s="50">
        <v>22.22</v>
      </c>
      <c r="O58" s="44">
        <v>0</v>
      </c>
      <c r="P58" s="44">
        <v>0</v>
      </c>
    </row>
    <row r="59" spans="1:16" ht="14.1" customHeight="1" x14ac:dyDescent="0.3">
      <c r="A59" s="49" t="s">
        <v>36</v>
      </c>
      <c r="B59" s="49" t="s">
        <v>351</v>
      </c>
      <c r="C59" s="50">
        <v>9.9</v>
      </c>
      <c r="D59" s="44">
        <v>11</v>
      </c>
      <c r="E59" s="50">
        <v>0.9</v>
      </c>
      <c r="F59" s="50">
        <v>1.18</v>
      </c>
      <c r="G59" s="44">
        <v>1</v>
      </c>
      <c r="H59" s="44">
        <v>7</v>
      </c>
      <c r="I59" s="56">
        <v>3</v>
      </c>
      <c r="J59" s="44">
        <v>1</v>
      </c>
      <c r="K59" s="44">
        <v>3</v>
      </c>
      <c r="L59" s="50">
        <v>63.64</v>
      </c>
      <c r="M59" s="50">
        <v>27.27</v>
      </c>
      <c r="N59" s="50">
        <v>9.09</v>
      </c>
      <c r="O59" s="44">
        <v>0</v>
      </c>
      <c r="P59" s="44">
        <v>0</v>
      </c>
    </row>
    <row r="60" spans="1:16" ht="14.1" customHeight="1" x14ac:dyDescent="0.3">
      <c r="A60" s="49" t="s">
        <v>12</v>
      </c>
      <c r="B60" s="49" t="s">
        <v>370</v>
      </c>
      <c r="C60" s="50">
        <v>9.9</v>
      </c>
      <c r="D60" s="44">
        <v>12</v>
      </c>
      <c r="E60" s="50">
        <v>0.83</v>
      </c>
      <c r="F60" s="50">
        <v>1.06</v>
      </c>
      <c r="G60" s="44">
        <v>1</v>
      </c>
      <c r="H60" s="44">
        <v>1</v>
      </c>
      <c r="I60" s="56">
        <v>4</v>
      </c>
      <c r="J60" s="44">
        <v>1</v>
      </c>
      <c r="K60" s="44">
        <v>1</v>
      </c>
      <c r="L60" s="44">
        <v>25</v>
      </c>
      <c r="M60" s="50">
        <v>66.67</v>
      </c>
      <c r="N60" s="50">
        <v>8.33</v>
      </c>
      <c r="O60" s="44">
        <v>0</v>
      </c>
      <c r="P60" s="44">
        <v>0</v>
      </c>
    </row>
    <row r="61" spans="1:16" ht="14.1" customHeight="1" x14ac:dyDescent="0.3">
      <c r="A61" s="49" t="s">
        <v>18</v>
      </c>
      <c r="B61" s="49" t="s">
        <v>370</v>
      </c>
      <c r="C61" s="50">
        <v>12.9</v>
      </c>
      <c r="D61" s="44">
        <v>18</v>
      </c>
      <c r="E61" s="50">
        <v>0.72</v>
      </c>
      <c r="F61" s="50">
        <v>0.93</v>
      </c>
      <c r="G61" s="44">
        <v>5</v>
      </c>
      <c r="H61" s="44">
        <v>6</v>
      </c>
      <c r="I61" s="56">
        <v>4</v>
      </c>
      <c r="J61" s="44">
        <v>4</v>
      </c>
      <c r="K61" s="44">
        <v>5</v>
      </c>
      <c r="L61" s="50">
        <v>16.670000000000002</v>
      </c>
      <c r="M61" s="50">
        <v>55.56</v>
      </c>
      <c r="N61" s="50">
        <v>16.670000000000002</v>
      </c>
      <c r="O61" s="50">
        <v>11.11</v>
      </c>
      <c r="P61" s="44">
        <v>0</v>
      </c>
    </row>
    <row r="62" spans="1:16" ht="14.1" customHeight="1" x14ac:dyDescent="0.3">
      <c r="A62" s="49" t="s">
        <v>22</v>
      </c>
      <c r="B62" s="49" t="s">
        <v>370</v>
      </c>
      <c r="C62" s="50">
        <v>24.6</v>
      </c>
      <c r="D62" s="44">
        <v>32</v>
      </c>
      <c r="E62" s="50">
        <v>0.77</v>
      </c>
      <c r="F62" s="50">
        <v>0.96</v>
      </c>
      <c r="G62" s="44">
        <v>11</v>
      </c>
      <c r="H62" s="44">
        <v>12</v>
      </c>
      <c r="I62" s="56">
        <v>4</v>
      </c>
      <c r="J62" s="44">
        <v>8</v>
      </c>
      <c r="K62" s="44">
        <v>8</v>
      </c>
      <c r="L62" s="50">
        <v>28.13</v>
      </c>
      <c r="M62" s="50">
        <v>53.13</v>
      </c>
      <c r="N62" s="50">
        <v>15.63</v>
      </c>
      <c r="O62" s="44">
        <v>0</v>
      </c>
      <c r="P62" s="50">
        <v>3.13</v>
      </c>
    </row>
    <row r="63" spans="1:16" ht="14.1" customHeight="1" x14ac:dyDescent="0.3">
      <c r="A63" s="49" t="s">
        <v>28</v>
      </c>
      <c r="B63" s="49" t="s">
        <v>370</v>
      </c>
      <c r="C63" s="50">
        <v>12.5</v>
      </c>
      <c r="D63" s="44">
        <v>15</v>
      </c>
      <c r="E63" s="50">
        <v>0.83</v>
      </c>
      <c r="F63" s="50">
        <v>1.1100000000000001</v>
      </c>
      <c r="G63" s="44">
        <v>2</v>
      </c>
      <c r="H63" s="44">
        <v>11</v>
      </c>
      <c r="I63" s="56">
        <v>4</v>
      </c>
      <c r="J63" s="44">
        <v>2</v>
      </c>
      <c r="K63" s="44">
        <v>9</v>
      </c>
      <c r="L63" s="50">
        <v>46.67</v>
      </c>
      <c r="M63" s="44">
        <v>40</v>
      </c>
      <c r="N63" s="50">
        <v>6.67</v>
      </c>
      <c r="O63" s="50">
        <v>6.67</v>
      </c>
      <c r="P63" s="44">
        <v>0</v>
      </c>
    </row>
    <row r="64" spans="1:16" ht="14.1" customHeight="1" x14ac:dyDescent="0.3">
      <c r="A64" s="49" t="s">
        <v>30</v>
      </c>
      <c r="B64" s="49" t="s">
        <v>370</v>
      </c>
      <c r="C64" s="50">
        <v>15.1</v>
      </c>
      <c r="D64" s="44">
        <v>19</v>
      </c>
      <c r="E64" s="50">
        <v>0.79</v>
      </c>
      <c r="F64" s="50">
        <v>1.02</v>
      </c>
      <c r="G64" s="44">
        <v>3</v>
      </c>
      <c r="H64" s="44">
        <v>8</v>
      </c>
      <c r="I64" s="56">
        <v>4</v>
      </c>
      <c r="J64" s="44">
        <v>3</v>
      </c>
      <c r="K64" s="44">
        <v>8</v>
      </c>
      <c r="L64" s="50">
        <v>21.05</v>
      </c>
      <c r="M64" s="50">
        <v>63.16</v>
      </c>
      <c r="N64" s="50">
        <v>15.79</v>
      </c>
      <c r="O64" s="44">
        <v>0</v>
      </c>
      <c r="P64" s="44">
        <v>0</v>
      </c>
    </row>
    <row r="65" spans="1:16" ht="14.1" customHeight="1" x14ac:dyDescent="0.3">
      <c r="A65" s="49" t="s">
        <v>32</v>
      </c>
      <c r="B65" s="49" t="s">
        <v>370</v>
      </c>
      <c r="C65" s="50">
        <v>8.1</v>
      </c>
      <c r="D65" s="44">
        <v>10</v>
      </c>
      <c r="E65" s="50">
        <v>0.81</v>
      </c>
      <c r="F65" s="50">
        <v>1.0900000000000001</v>
      </c>
      <c r="G65" s="44">
        <v>3</v>
      </c>
      <c r="H65" s="44">
        <v>4</v>
      </c>
      <c r="I65" s="56">
        <v>4</v>
      </c>
      <c r="J65" s="44">
        <v>3</v>
      </c>
      <c r="K65" s="44">
        <v>4</v>
      </c>
      <c r="L65" s="44">
        <v>20</v>
      </c>
      <c r="M65" s="44">
        <v>70</v>
      </c>
      <c r="N65" s="44">
        <v>10</v>
      </c>
      <c r="O65" s="44">
        <v>0</v>
      </c>
      <c r="P65" s="44">
        <v>0</v>
      </c>
    </row>
    <row r="66" spans="1:16" ht="14.1" customHeight="1" x14ac:dyDescent="0.3">
      <c r="A66" s="49" t="s">
        <v>36</v>
      </c>
      <c r="B66" s="49" t="s">
        <v>370</v>
      </c>
      <c r="C66" s="50">
        <v>8.1999999999999993</v>
      </c>
      <c r="D66" s="44">
        <v>12</v>
      </c>
      <c r="E66" s="50">
        <v>0.68</v>
      </c>
      <c r="F66" s="50">
        <v>0.9</v>
      </c>
      <c r="G66" s="44">
        <v>6</v>
      </c>
      <c r="H66" s="44">
        <v>7</v>
      </c>
      <c r="I66" s="56">
        <v>4</v>
      </c>
      <c r="J66" s="44">
        <v>4</v>
      </c>
      <c r="K66" s="44">
        <v>4</v>
      </c>
      <c r="L66" s="50">
        <v>16.670000000000002</v>
      </c>
      <c r="M66" s="50">
        <v>41.67</v>
      </c>
      <c r="N66" s="50">
        <v>33.33</v>
      </c>
      <c r="O66" s="50">
        <v>8.33</v>
      </c>
      <c r="P66" s="44">
        <v>0</v>
      </c>
    </row>
    <row r="67" spans="1:16" ht="14.1" customHeight="1" x14ac:dyDescent="0.3">
      <c r="A67" s="49" t="s">
        <v>20</v>
      </c>
      <c r="B67" s="49" t="s">
        <v>390</v>
      </c>
      <c r="C67" s="50">
        <v>14.4</v>
      </c>
      <c r="D67" s="44">
        <v>20</v>
      </c>
      <c r="E67" s="50">
        <v>0.72</v>
      </c>
      <c r="F67" s="50">
        <v>1.03</v>
      </c>
      <c r="G67" s="44">
        <v>2</v>
      </c>
      <c r="H67" s="44">
        <v>5</v>
      </c>
      <c r="I67" s="56">
        <v>4</v>
      </c>
      <c r="J67" s="44">
        <v>2</v>
      </c>
      <c r="K67" s="44">
        <v>4</v>
      </c>
      <c r="L67" s="44">
        <v>20</v>
      </c>
      <c r="M67" s="44">
        <v>40</v>
      </c>
      <c r="N67" s="44">
        <v>40</v>
      </c>
      <c r="O67" s="44">
        <v>0</v>
      </c>
      <c r="P67" s="44">
        <v>0</v>
      </c>
    </row>
    <row r="68" spans="1:16" ht="14.1" customHeight="1" x14ac:dyDescent="0.3">
      <c r="A68" s="49" t="s">
        <v>22</v>
      </c>
      <c r="B68" s="49" t="s">
        <v>390</v>
      </c>
      <c r="C68" s="50">
        <v>24.8</v>
      </c>
      <c r="D68" s="44">
        <v>30</v>
      </c>
      <c r="E68" s="50">
        <v>0.83</v>
      </c>
      <c r="F68" s="50">
        <v>1.03</v>
      </c>
      <c r="G68" s="44">
        <v>6</v>
      </c>
      <c r="H68" s="44">
        <v>12</v>
      </c>
      <c r="I68" s="56">
        <v>4</v>
      </c>
      <c r="J68" s="44">
        <v>5</v>
      </c>
      <c r="K68" s="44">
        <v>8</v>
      </c>
      <c r="L68" s="50">
        <v>33.33</v>
      </c>
      <c r="M68" s="50">
        <v>53.33</v>
      </c>
      <c r="N68" s="50">
        <v>13.33</v>
      </c>
      <c r="O68" s="44">
        <v>0</v>
      </c>
      <c r="P68" s="44">
        <v>0</v>
      </c>
    </row>
    <row r="69" spans="1:16" ht="14.1" customHeight="1" x14ac:dyDescent="0.3">
      <c r="A69" s="49" t="s">
        <v>28</v>
      </c>
      <c r="B69" s="49" t="s">
        <v>390</v>
      </c>
      <c r="C69" s="50">
        <v>9.9</v>
      </c>
      <c r="D69" s="44">
        <v>12</v>
      </c>
      <c r="E69" s="50">
        <v>0.83</v>
      </c>
      <c r="F69" s="50">
        <v>1.0900000000000001</v>
      </c>
      <c r="G69" s="44">
        <v>3</v>
      </c>
      <c r="H69" s="44">
        <v>11</v>
      </c>
      <c r="I69" s="56">
        <v>4</v>
      </c>
      <c r="J69" s="44">
        <v>3</v>
      </c>
      <c r="K69" s="44">
        <v>9</v>
      </c>
      <c r="L69" s="44">
        <v>50</v>
      </c>
      <c r="M69" s="44">
        <v>25</v>
      </c>
      <c r="N69" s="44">
        <v>25</v>
      </c>
      <c r="O69" s="44">
        <v>0</v>
      </c>
      <c r="P69" s="44">
        <v>0</v>
      </c>
    </row>
    <row r="70" spans="1:16" ht="14.1" customHeight="1" x14ac:dyDescent="0.3">
      <c r="A70" s="49" t="s">
        <v>30</v>
      </c>
      <c r="B70" s="49" t="s">
        <v>390</v>
      </c>
      <c r="C70" s="50">
        <v>11.1</v>
      </c>
      <c r="D70" s="44">
        <v>15</v>
      </c>
      <c r="E70" s="50">
        <v>0.74</v>
      </c>
      <c r="F70" s="50">
        <v>0.95</v>
      </c>
      <c r="G70" s="44">
        <v>7</v>
      </c>
      <c r="H70" s="44">
        <v>8</v>
      </c>
      <c r="I70" s="56">
        <v>4</v>
      </c>
      <c r="J70" s="44">
        <v>7</v>
      </c>
      <c r="K70" s="44">
        <v>8</v>
      </c>
      <c r="L70" s="50">
        <v>26.67</v>
      </c>
      <c r="M70" s="50">
        <v>46.67</v>
      </c>
      <c r="N70" s="44">
        <v>20</v>
      </c>
      <c r="O70" s="44">
        <v>0</v>
      </c>
      <c r="P70" s="50">
        <v>6.67</v>
      </c>
    </row>
    <row r="71" spans="1:16" ht="14.1" customHeight="1" x14ac:dyDescent="0.3">
      <c r="A71" s="49" t="s">
        <v>34</v>
      </c>
      <c r="B71" s="49" t="s">
        <v>390</v>
      </c>
      <c r="C71" s="50">
        <v>6.9</v>
      </c>
      <c r="D71" s="44">
        <v>11</v>
      </c>
      <c r="E71" s="50">
        <v>0.63</v>
      </c>
      <c r="F71" s="50">
        <v>0.86</v>
      </c>
      <c r="G71" s="44">
        <v>4</v>
      </c>
      <c r="H71" s="44">
        <v>4</v>
      </c>
      <c r="I71" s="56">
        <v>4</v>
      </c>
      <c r="J71" s="44">
        <v>4</v>
      </c>
      <c r="K71" s="44">
        <v>4</v>
      </c>
      <c r="L71" s="50">
        <v>9.09</v>
      </c>
      <c r="M71" s="50">
        <v>27.27</v>
      </c>
      <c r="N71" s="50">
        <v>63.64</v>
      </c>
      <c r="O71" s="44">
        <v>0</v>
      </c>
      <c r="P71" s="44">
        <v>0</v>
      </c>
    </row>
    <row r="72" spans="1:16" ht="14.1" customHeight="1" x14ac:dyDescent="0.3">
      <c r="A72" s="49" t="s">
        <v>36</v>
      </c>
      <c r="B72" s="49" t="s">
        <v>390</v>
      </c>
      <c r="C72" s="50">
        <v>9.1999999999999993</v>
      </c>
      <c r="D72" s="44">
        <v>11</v>
      </c>
      <c r="E72" s="50">
        <v>0.84</v>
      </c>
      <c r="F72" s="50">
        <v>1.1000000000000001</v>
      </c>
      <c r="G72" s="44">
        <v>2</v>
      </c>
      <c r="H72" s="44">
        <v>7</v>
      </c>
      <c r="I72" s="56">
        <v>3</v>
      </c>
      <c r="J72" s="44">
        <v>2</v>
      </c>
      <c r="K72" s="44">
        <v>3</v>
      </c>
      <c r="L72" s="50">
        <v>45.45</v>
      </c>
      <c r="M72" s="50">
        <v>36.36</v>
      </c>
      <c r="N72" s="50">
        <v>18.18</v>
      </c>
      <c r="O72" s="44">
        <v>0</v>
      </c>
      <c r="P72" s="44">
        <v>0</v>
      </c>
    </row>
    <row r="73" spans="1:16" ht="14.1" customHeight="1" x14ac:dyDescent="0.3"/>
    <row r="74" spans="1:16" ht="14.1" customHeight="1" x14ac:dyDescent="0.3"/>
    <row r="75" spans="1:16" ht="14.1" customHeight="1" x14ac:dyDescent="0.3"/>
    <row r="76" spans="1:16" ht="14.1" customHeight="1" x14ac:dyDescent="0.3"/>
    <row r="77" spans="1:16" ht="14.1" customHeight="1" x14ac:dyDescent="0.3"/>
    <row r="78" spans="1:16" ht="14.1" customHeight="1" x14ac:dyDescent="0.3"/>
    <row r="79" spans="1:16" ht="14.1" customHeight="1" x14ac:dyDescent="0.3"/>
    <row r="80" spans="1:16"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P180"/>
  <sheetViews>
    <sheetView zoomScaleNormal="100" zoomScalePageLayoutView="125" workbookViewId="0">
      <selection activeCell="C74" sqref="C74"/>
    </sheetView>
  </sheetViews>
  <sheetFormatPr defaultColWidth="8.88671875" defaultRowHeight="13.2" x14ac:dyDescent="0.25"/>
  <cols>
    <col min="1" max="1" width="22.88671875" customWidth="1"/>
    <col min="2" max="2" width="26" customWidth="1"/>
    <col min="3" max="13" width="11.88671875" style="1" customWidth="1"/>
  </cols>
  <sheetData>
    <row r="1" spans="1:16" ht="12.75" customHeight="1" x14ac:dyDescent="0.25">
      <c r="A1" s="152" t="s">
        <v>506</v>
      </c>
      <c r="B1" s="153"/>
      <c r="C1" s="153"/>
      <c r="D1" s="153"/>
      <c r="E1" s="153"/>
      <c r="F1" s="153"/>
      <c r="G1" s="153"/>
      <c r="H1" s="153"/>
      <c r="I1" s="153"/>
      <c r="J1" s="153"/>
      <c r="K1" s="153"/>
      <c r="L1" s="153"/>
      <c r="M1" s="153"/>
      <c r="N1" s="153"/>
      <c r="O1" s="153"/>
      <c r="P1" s="153"/>
    </row>
    <row r="2" spans="1:16" ht="12.75" customHeight="1" x14ac:dyDescent="0.25">
      <c r="A2" s="152"/>
      <c r="B2" s="153"/>
      <c r="C2" s="153"/>
      <c r="D2" s="153"/>
      <c r="E2" s="153"/>
      <c r="F2" s="153"/>
      <c r="G2" s="153"/>
      <c r="H2" s="153"/>
      <c r="I2" s="153"/>
      <c r="J2" s="153"/>
      <c r="K2" s="153"/>
      <c r="L2" s="153"/>
      <c r="M2" s="153"/>
      <c r="N2" s="153"/>
      <c r="O2" s="153"/>
      <c r="P2" s="153"/>
    </row>
    <row r="3" spans="1:16" ht="12.75" customHeight="1" x14ac:dyDescent="0.25">
      <c r="A3" s="152"/>
      <c r="B3" s="153"/>
      <c r="C3" s="153"/>
      <c r="D3" s="153"/>
      <c r="E3" s="153"/>
      <c r="F3" s="153"/>
      <c r="G3" s="153"/>
      <c r="H3" s="153"/>
      <c r="I3" s="153"/>
      <c r="J3" s="153"/>
      <c r="K3" s="153"/>
      <c r="L3" s="153"/>
      <c r="M3" s="153"/>
      <c r="N3" s="153"/>
      <c r="O3" s="153"/>
      <c r="P3" s="153"/>
    </row>
    <row r="4" spans="1:16" ht="12.75" customHeight="1" x14ac:dyDescent="0.25">
      <c r="A4" s="152"/>
      <c r="B4" s="153"/>
      <c r="C4" s="153"/>
      <c r="D4" s="153"/>
      <c r="E4" s="153"/>
      <c r="F4" s="153"/>
      <c r="G4" s="153"/>
      <c r="H4" s="153"/>
      <c r="I4" s="153"/>
      <c r="J4" s="153"/>
      <c r="K4" s="153"/>
      <c r="L4" s="153"/>
      <c r="M4" s="153"/>
      <c r="N4" s="153"/>
      <c r="O4" s="153"/>
      <c r="P4" s="153"/>
    </row>
    <row r="5" spans="1:16" ht="12.75" customHeight="1" x14ac:dyDescent="0.25">
      <c r="A5" s="152"/>
      <c r="B5" s="153"/>
      <c r="C5" s="153"/>
      <c r="D5" s="153"/>
      <c r="E5" s="153"/>
      <c r="F5" s="153"/>
      <c r="G5" s="153"/>
      <c r="H5" s="153"/>
      <c r="I5" s="153"/>
      <c r="J5" s="153"/>
      <c r="K5" s="153"/>
      <c r="L5" s="153"/>
      <c r="M5" s="153"/>
      <c r="N5" s="153"/>
      <c r="O5" s="153"/>
      <c r="P5" s="153"/>
    </row>
    <row r="6" spans="1:16" ht="12.75" customHeight="1" x14ac:dyDescent="0.25">
      <c r="A6" s="152"/>
      <c r="B6" s="153"/>
      <c r="C6" s="153"/>
      <c r="D6" s="153"/>
      <c r="E6" s="153"/>
      <c r="F6" s="153"/>
      <c r="G6" s="153"/>
      <c r="H6" s="153"/>
      <c r="I6" s="153"/>
      <c r="J6" s="153"/>
      <c r="K6" s="153"/>
      <c r="L6" s="153"/>
      <c r="M6" s="153"/>
      <c r="N6" s="153"/>
      <c r="O6" s="153"/>
      <c r="P6" s="153"/>
    </row>
    <row r="7" spans="1:16" ht="12.75" customHeight="1" x14ac:dyDescent="0.25">
      <c r="A7" s="154"/>
      <c r="B7" s="155"/>
      <c r="C7" s="155"/>
      <c r="D7" s="155"/>
      <c r="E7" s="155"/>
      <c r="F7" s="155"/>
      <c r="G7" s="155"/>
      <c r="H7" s="155"/>
      <c r="I7" s="155"/>
      <c r="J7" s="155"/>
      <c r="K7" s="155"/>
      <c r="L7" s="155"/>
      <c r="M7" s="155"/>
      <c r="N7" s="155"/>
      <c r="O7" s="155"/>
      <c r="P7" s="155"/>
    </row>
    <row r="8" spans="1:16" s="3" customFormat="1" ht="42.9" customHeight="1" x14ac:dyDescent="0.25">
      <c r="A8" s="71" t="s">
        <v>428</v>
      </c>
      <c r="B8" s="72" t="s">
        <v>466</v>
      </c>
      <c r="C8" s="71" t="s">
        <v>467</v>
      </c>
      <c r="D8" s="71" t="s">
        <v>468</v>
      </c>
      <c r="E8" s="71" t="s">
        <v>469</v>
      </c>
      <c r="F8" s="71" t="s">
        <v>478</v>
      </c>
      <c r="G8" s="71" t="s">
        <v>472</v>
      </c>
      <c r="H8" s="71" t="s">
        <v>473</v>
      </c>
      <c r="I8" s="71" t="s">
        <v>474</v>
      </c>
      <c r="J8" s="71" t="s">
        <v>475</v>
      </c>
      <c r="K8" s="71" t="s">
        <v>476</v>
      </c>
      <c r="L8" s="71" t="s">
        <v>460</v>
      </c>
      <c r="M8" s="71" t="s">
        <v>461</v>
      </c>
      <c r="N8" s="71" t="s">
        <v>462</v>
      </c>
      <c r="O8" s="71" t="s">
        <v>463</v>
      </c>
      <c r="P8" s="71" t="s">
        <v>464</v>
      </c>
    </row>
    <row r="9" spans="1:16" ht="14.1" customHeight="1" x14ac:dyDescent="0.25">
      <c r="A9" s="49" t="s">
        <v>14</v>
      </c>
      <c r="B9" s="49" t="s">
        <v>201</v>
      </c>
      <c r="C9" s="50">
        <v>10.3</v>
      </c>
      <c r="D9" s="44">
        <v>12</v>
      </c>
      <c r="E9" s="50">
        <v>0.86</v>
      </c>
      <c r="F9" s="50">
        <v>1.1200000000000001</v>
      </c>
      <c r="G9" s="44">
        <v>2</v>
      </c>
      <c r="H9" s="44">
        <v>8</v>
      </c>
      <c r="I9" s="56">
        <v>4</v>
      </c>
      <c r="J9" s="44">
        <v>2</v>
      </c>
      <c r="K9" s="44">
        <v>7</v>
      </c>
      <c r="L9" s="50">
        <v>41.67</v>
      </c>
      <c r="M9" s="44">
        <v>50</v>
      </c>
      <c r="N9" s="50">
        <v>8.33</v>
      </c>
      <c r="O9" s="44">
        <v>0</v>
      </c>
      <c r="P9" s="44">
        <v>0</v>
      </c>
    </row>
    <row r="10" spans="1:16" ht="14.1" customHeight="1" x14ac:dyDescent="0.25">
      <c r="A10" s="49" t="s">
        <v>22</v>
      </c>
      <c r="B10" s="49" t="s">
        <v>201</v>
      </c>
      <c r="C10" s="50">
        <v>16.3</v>
      </c>
      <c r="D10" s="44">
        <v>22</v>
      </c>
      <c r="E10" s="50">
        <v>0.74</v>
      </c>
      <c r="F10" s="50">
        <v>0.97</v>
      </c>
      <c r="G10" s="44">
        <v>12</v>
      </c>
      <c r="H10" s="44">
        <v>16</v>
      </c>
      <c r="I10" s="56">
        <v>4</v>
      </c>
      <c r="J10" s="44">
        <v>8</v>
      </c>
      <c r="K10" s="44">
        <v>9</v>
      </c>
      <c r="L10" s="50">
        <v>18.18</v>
      </c>
      <c r="M10" s="44">
        <v>50</v>
      </c>
      <c r="N10" s="50">
        <v>31.82</v>
      </c>
      <c r="O10" s="44">
        <v>0</v>
      </c>
      <c r="P10" s="44">
        <v>0</v>
      </c>
    </row>
    <row r="11" spans="1:16" ht="14.1" customHeight="1" x14ac:dyDescent="0.25">
      <c r="A11" s="49" t="s">
        <v>28</v>
      </c>
      <c r="B11" s="49" t="s">
        <v>201</v>
      </c>
      <c r="C11" s="50">
        <v>10.4</v>
      </c>
      <c r="D11" s="44">
        <v>13</v>
      </c>
      <c r="E11" s="50">
        <v>0.8</v>
      </c>
      <c r="F11" s="50">
        <v>1.08</v>
      </c>
      <c r="G11" s="44">
        <v>3</v>
      </c>
      <c r="H11" s="44">
        <v>10</v>
      </c>
      <c r="I11" s="56">
        <v>4</v>
      </c>
      <c r="J11" s="44">
        <v>3</v>
      </c>
      <c r="K11" s="44">
        <v>10</v>
      </c>
      <c r="L11" s="50">
        <v>23.08</v>
      </c>
      <c r="M11" s="50">
        <v>61.54</v>
      </c>
      <c r="N11" s="50">
        <v>15.38</v>
      </c>
      <c r="O11" s="44">
        <v>0</v>
      </c>
      <c r="P11" s="44">
        <v>0</v>
      </c>
    </row>
    <row r="12" spans="1:16" ht="14.1" customHeight="1" x14ac:dyDescent="0.25">
      <c r="A12" s="49" t="s">
        <v>30</v>
      </c>
      <c r="B12" s="49" t="s">
        <v>201</v>
      </c>
      <c r="C12" s="50">
        <v>6.5</v>
      </c>
      <c r="D12" s="44">
        <v>11</v>
      </c>
      <c r="E12" s="50">
        <v>0.59</v>
      </c>
      <c r="F12" s="50">
        <v>0.82</v>
      </c>
      <c r="G12" s="44">
        <v>8</v>
      </c>
      <c r="H12" s="44">
        <v>8</v>
      </c>
      <c r="I12" s="56">
        <v>4</v>
      </c>
      <c r="J12" s="44">
        <v>8</v>
      </c>
      <c r="K12" s="44">
        <v>8</v>
      </c>
      <c r="L12" s="50">
        <v>18.18</v>
      </c>
      <c r="M12" s="50">
        <v>9.09</v>
      </c>
      <c r="N12" s="50">
        <v>63.64</v>
      </c>
      <c r="O12" s="50">
        <v>9.09</v>
      </c>
      <c r="P12" s="44">
        <v>0</v>
      </c>
    </row>
    <row r="13" spans="1:16" ht="14.1" customHeight="1" x14ac:dyDescent="0.25">
      <c r="A13" s="49" t="s">
        <v>14</v>
      </c>
      <c r="B13" s="49" t="s">
        <v>214</v>
      </c>
      <c r="C13" s="50">
        <v>8.6999999999999993</v>
      </c>
      <c r="D13" s="44">
        <v>11</v>
      </c>
      <c r="E13" s="50">
        <v>0.79</v>
      </c>
      <c r="F13" s="50">
        <v>1.04</v>
      </c>
      <c r="G13" s="44">
        <v>5</v>
      </c>
      <c r="H13" s="44">
        <v>8</v>
      </c>
      <c r="I13" s="56">
        <v>4</v>
      </c>
      <c r="J13" s="44">
        <v>5</v>
      </c>
      <c r="K13" s="44">
        <v>7</v>
      </c>
      <c r="L13" s="50">
        <v>9.09</v>
      </c>
      <c r="M13" s="50">
        <v>81.819999999999993</v>
      </c>
      <c r="N13" s="50">
        <v>9.09</v>
      </c>
      <c r="O13" s="44">
        <v>0</v>
      </c>
      <c r="P13" s="44">
        <v>0</v>
      </c>
    </row>
    <row r="14" spans="1:16" ht="14.1" customHeight="1" x14ac:dyDescent="0.25">
      <c r="A14" s="49" t="s">
        <v>18</v>
      </c>
      <c r="B14" s="49" t="s">
        <v>214</v>
      </c>
      <c r="C14" s="50">
        <v>9.4</v>
      </c>
      <c r="D14" s="44">
        <v>12</v>
      </c>
      <c r="E14" s="50">
        <v>0.78</v>
      </c>
      <c r="F14" s="50">
        <v>1.06</v>
      </c>
      <c r="G14" s="44">
        <v>5</v>
      </c>
      <c r="H14" s="44">
        <v>13</v>
      </c>
      <c r="I14" s="56">
        <v>2</v>
      </c>
      <c r="J14" s="44">
        <v>2</v>
      </c>
      <c r="K14" s="44">
        <v>3</v>
      </c>
      <c r="L14" s="50">
        <v>16.670000000000002</v>
      </c>
      <c r="M14" s="50">
        <v>66.67</v>
      </c>
      <c r="N14" s="50">
        <v>16.670000000000002</v>
      </c>
      <c r="O14" s="44">
        <v>0</v>
      </c>
      <c r="P14" s="44">
        <v>0</v>
      </c>
    </row>
    <row r="15" spans="1:16" ht="14.1" customHeight="1" x14ac:dyDescent="0.25">
      <c r="A15" s="49" t="s">
        <v>20</v>
      </c>
      <c r="B15" s="49" t="s">
        <v>214</v>
      </c>
      <c r="C15" s="50">
        <v>12.2</v>
      </c>
      <c r="D15" s="44">
        <v>18</v>
      </c>
      <c r="E15" s="50">
        <v>0.68</v>
      </c>
      <c r="F15" s="50">
        <v>0.95</v>
      </c>
      <c r="G15" s="44">
        <v>7</v>
      </c>
      <c r="H15" s="44">
        <v>14</v>
      </c>
      <c r="I15" s="56">
        <v>3</v>
      </c>
      <c r="J15" s="44">
        <v>2</v>
      </c>
      <c r="K15" s="44">
        <v>7</v>
      </c>
      <c r="L15" s="50">
        <v>5.56</v>
      </c>
      <c r="M15" s="50">
        <v>55.56</v>
      </c>
      <c r="N15" s="50">
        <v>33.33</v>
      </c>
      <c r="O15" s="50">
        <v>5.56</v>
      </c>
      <c r="P15" s="44">
        <v>0</v>
      </c>
    </row>
    <row r="16" spans="1:16" ht="14.1" customHeight="1" x14ac:dyDescent="0.25">
      <c r="A16" s="49" t="s">
        <v>34</v>
      </c>
      <c r="B16" s="49" t="s">
        <v>214</v>
      </c>
      <c r="C16" s="50">
        <v>11.8</v>
      </c>
      <c r="D16" s="44">
        <v>15</v>
      </c>
      <c r="E16" s="50">
        <v>0.79</v>
      </c>
      <c r="F16" s="50">
        <v>1.0900000000000001</v>
      </c>
      <c r="G16" s="44">
        <v>2</v>
      </c>
      <c r="H16" s="44">
        <v>7</v>
      </c>
      <c r="I16" s="56">
        <v>4</v>
      </c>
      <c r="J16" s="44">
        <v>2</v>
      </c>
      <c r="K16" s="44">
        <v>7</v>
      </c>
      <c r="L16" s="50">
        <v>13.33</v>
      </c>
      <c r="M16" s="50">
        <v>73.33</v>
      </c>
      <c r="N16" s="50">
        <v>13.33</v>
      </c>
      <c r="O16" s="44">
        <v>0</v>
      </c>
      <c r="P16" s="44">
        <v>0</v>
      </c>
    </row>
    <row r="17" spans="1:16" ht="14.1" customHeight="1" x14ac:dyDescent="0.25">
      <c r="A17" s="49" t="s">
        <v>20</v>
      </c>
      <c r="B17" s="49" t="s">
        <v>223</v>
      </c>
      <c r="C17" s="50">
        <v>20.3</v>
      </c>
      <c r="D17" s="44">
        <v>29</v>
      </c>
      <c r="E17" s="50">
        <v>0.7</v>
      </c>
      <c r="F17" s="50">
        <v>0.98</v>
      </c>
      <c r="G17" s="44">
        <v>5</v>
      </c>
      <c r="H17" s="44">
        <v>14</v>
      </c>
      <c r="I17" s="56">
        <v>4</v>
      </c>
      <c r="J17" s="44">
        <v>4</v>
      </c>
      <c r="K17" s="44">
        <v>7</v>
      </c>
      <c r="L17" s="50">
        <v>27.59</v>
      </c>
      <c r="M17" s="50">
        <v>31.03</v>
      </c>
      <c r="N17" s="50">
        <v>31.03</v>
      </c>
      <c r="O17" s="50">
        <v>10.34</v>
      </c>
      <c r="P17" s="44">
        <v>0</v>
      </c>
    </row>
    <row r="18" spans="1:16" ht="14.1" customHeight="1" x14ac:dyDescent="0.25">
      <c r="A18" s="49" t="s">
        <v>14</v>
      </c>
      <c r="B18" s="49" t="s">
        <v>233</v>
      </c>
      <c r="C18" s="50">
        <v>7.3</v>
      </c>
      <c r="D18" s="44">
        <v>11</v>
      </c>
      <c r="E18" s="50">
        <v>0.66</v>
      </c>
      <c r="F18" s="50">
        <v>0.87</v>
      </c>
      <c r="G18" s="44">
        <v>8</v>
      </c>
      <c r="H18" s="44">
        <v>8</v>
      </c>
      <c r="I18" s="56">
        <v>4</v>
      </c>
      <c r="J18" s="44">
        <v>7</v>
      </c>
      <c r="K18" s="44">
        <v>7</v>
      </c>
      <c r="L18" s="44">
        <v>0</v>
      </c>
      <c r="M18" s="50">
        <v>54.55</v>
      </c>
      <c r="N18" s="50">
        <v>45.45</v>
      </c>
      <c r="O18" s="44">
        <v>0</v>
      </c>
      <c r="P18" s="44">
        <v>0</v>
      </c>
    </row>
    <row r="19" spans="1:16" ht="14.1" customHeight="1" x14ac:dyDescent="0.25">
      <c r="A19" s="49" t="s">
        <v>22</v>
      </c>
      <c r="B19" s="49" t="s">
        <v>233</v>
      </c>
      <c r="C19" s="44">
        <v>7</v>
      </c>
      <c r="D19" s="44">
        <v>10</v>
      </c>
      <c r="E19" s="50">
        <v>0.7</v>
      </c>
      <c r="F19" s="50">
        <v>0.91</v>
      </c>
      <c r="G19" s="44">
        <v>16</v>
      </c>
      <c r="H19" s="44">
        <v>16</v>
      </c>
      <c r="I19" s="56">
        <v>3</v>
      </c>
      <c r="J19" s="44">
        <v>7</v>
      </c>
      <c r="K19" s="44">
        <v>7</v>
      </c>
      <c r="L19" s="44">
        <v>10</v>
      </c>
      <c r="M19" s="44">
        <v>50</v>
      </c>
      <c r="N19" s="44">
        <v>40</v>
      </c>
      <c r="O19" s="44">
        <v>0</v>
      </c>
      <c r="P19" s="44">
        <v>0</v>
      </c>
    </row>
    <row r="20" spans="1:16" ht="14.1" customHeight="1" x14ac:dyDescent="0.25">
      <c r="A20" s="49" t="s">
        <v>34</v>
      </c>
      <c r="B20" s="49" t="s">
        <v>233</v>
      </c>
      <c r="C20" s="50">
        <v>12.2</v>
      </c>
      <c r="D20" s="44">
        <v>18</v>
      </c>
      <c r="E20" s="50">
        <v>0.68</v>
      </c>
      <c r="F20" s="50">
        <v>0.94</v>
      </c>
      <c r="G20" s="44">
        <v>7</v>
      </c>
      <c r="H20" s="44">
        <v>7</v>
      </c>
      <c r="I20" s="56">
        <v>4</v>
      </c>
      <c r="J20" s="44">
        <v>7</v>
      </c>
      <c r="K20" s="44">
        <v>7</v>
      </c>
      <c r="L20" s="50">
        <v>11.11</v>
      </c>
      <c r="M20" s="50">
        <v>55.56</v>
      </c>
      <c r="N20" s="50">
        <v>22.22</v>
      </c>
      <c r="O20" s="50">
        <v>5.56</v>
      </c>
      <c r="P20" s="50">
        <v>5.56</v>
      </c>
    </row>
    <row r="21" spans="1:16" ht="14.1" customHeight="1" x14ac:dyDescent="0.25">
      <c r="A21" s="49" t="s">
        <v>20</v>
      </c>
      <c r="B21" s="49" t="s">
        <v>239</v>
      </c>
      <c r="C21" s="50">
        <v>13.2</v>
      </c>
      <c r="D21" s="44">
        <v>22</v>
      </c>
      <c r="E21" s="50">
        <v>0.6</v>
      </c>
      <c r="F21" s="50">
        <v>0.84</v>
      </c>
      <c r="G21" s="44">
        <v>13</v>
      </c>
      <c r="H21" s="44">
        <v>14</v>
      </c>
      <c r="I21" s="56">
        <v>4</v>
      </c>
      <c r="J21" s="44">
        <v>7</v>
      </c>
      <c r="K21" s="44">
        <v>7</v>
      </c>
      <c r="L21" s="44">
        <v>0</v>
      </c>
      <c r="M21" s="50">
        <v>40.909999999999997</v>
      </c>
      <c r="N21" s="50">
        <v>54.55</v>
      </c>
      <c r="O21" s="44">
        <v>0</v>
      </c>
      <c r="P21" s="50">
        <v>4.55</v>
      </c>
    </row>
    <row r="22" spans="1:16" ht="14.1" customHeight="1" x14ac:dyDescent="0.25">
      <c r="A22" s="49" t="s">
        <v>20</v>
      </c>
      <c r="B22" s="49" t="s">
        <v>497</v>
      </c>
      <c r="C22" s="50">
        <v>8.1</v>
      </c>
      <c r="D22" s="44">
        <v>12</v>
      </c>
      <c r="E22" s="50">
        <v>0.67</v>
      </c>
      <c r="F22" s="50">
        <v>0.95</v>
      </c>
      <c r="G22" s="44">
        <v>7</v>
      </c>
      <c r="H22" s="44">
        <v>14</v>
      </c>
      <c r="I22" s="56">
        <v>3</v>
      </c>
      <c r="J22" s="44">
        <v>2</v>
      </c>
      <c r="K22" s="44">
        <v>7</v>
      </c>
      <c r="L22" s="44">
        <v>25</v>
      </c>
      <c r="M22" s="50">
        <v>33.33</v>
      </c>
      <c r="N22" s="44">
        <v>25</v>
      </c>
      <c r="O22" s="50">
        <v>16.670000000000002</v>
      </c>
      <c r="P22" s="44">
        <v>0</v>
      </c>
    </row>
    <row r="23" spans="1:16" ht="14.1" customHeight="1" x14ac:dyDescent="0.25">
      <c r="A23" s="49" t="s">
        <v>22</v>
      </c>
      <c r="B23" s="49" t="s">
        <v>497</v>
      </c>
      <c r="C23" s="50">
        <v>9.1</v>
      </c>
      <c r="D23" s="44">
        <v>12</v>
      </c>
      <c r="E23" s="50">
        <v>0.76</v>
      </c>
      <c r="F23" s="50">
        <v>0.99</v>
      </c>
      <c r="G23" s="44">
        <v>9</v>
      </c>
      <c r="H23" s="44">
        <v>16</v>
      </c>
      <c r="I23" s="56">
        <v>3</v>
      </c>
      <c r="J23" s="44">
        <v>4</v>
      </c>
      <c r="K23" s="44">
        <v>7</v>
      </c>
      <c r="L23" s="50">
        <v>16.670000000000002</v>
      </c>
      <c r="M23" s="50">
        <v>58.33</v>
      </c>
      <c r="N23" s="44">
        <v>25</v>
      </c>
      <c r="O23" s="44">
        <v>0</v>
      </c>
      <c r="P23" s="44">
        <v>0</v>
      </c>
    </row>
    <row r="24" spans="1:16" ht="14.1" customHeight="1" x14ac:dyDescent="0.25">
      <c r="A24" s="49" t="s">
        <v>30</v>
      </c>
      <c r="B24" s="49" t="s">
        <v>497</v>
      </c>
      <c r="C24" s="50">
        <v>10.199999999999999</v>
      </c>
      <c r="D24" s="44">
        <v>16</v>
      </c>
      <c r="E24" s="50">
        <v>0.64</v>
      </c>
      <c r="F24" s="50">
        <v>0.89</v>
      </c>
      <c r="G24" s="44">
        <v>7</v>
      </c>
      <c r="H24" s="44">
        <v>8</v>
      </c>
      <c r="I24" s="56">
        <v>4</v>
      </c>
      <c r="J24" s="44">
        <v>7</v>
      </c>
      <c r="K24" s="44">
        <v>8</v>
      </c>
      <c r="L24" s="50">
        <v>12.5</v>
      </c>
      <c r="M24" s="50">
        <v>37.5</v>
      </c>
      <c r="N24" s="50">
        <v>37.5</v>
      </c>
      <c r="O24" s="50">
        <v>12.5</v>
      </c>
      <c r="P24" s="44">
        <v>0</v>
      </c>
    </row>
    <row r="25" spans="1:16" ht="14.1" customHeight="1" x14ac:dyDescent="0.25">
      <c r="A25" s="49" t="s">
        <v>14</v>
      </c>
      <c r="B25" s="49" t="s">
        <v>247</v>
      </c>
      <c r="C25" s="50">
        <v>8.8000000000000007</v>
      </c>
      <c r="D25" s="44">
        <v>12</v>
      </c>
      <c r="E25" s="50">
        <v>0.73</v>
      </c>
      <c r="F25" s="50">
        <v>0.96</v>
      </c>
      <c r="G25" s="44">
        <v>6</v>
      </c>
      <c r="H25" s="44">
        <v>8</v>
      </c>
      <c r="I25" s="56">
        <v>4</v>
      </c>
      <c r="J25" s="44">
        <v>6</v>
      </c>
      <c r="K25" s="44">
        <v>7</v>
      </c>
      <c r="L25" s="50">
        <v>16.670000000000002</v>
      </c>
      <c r="M25" s="44">
        <v>50</v>
      </c>
      <c r="N25" s="50">
        <v>33.33</v>
      </c>
      <c r="O25" s="44">
        <v>0</v>
      </c>
      <c r="P25" s="44">
        <v>0</v>
      </c>
    </row>
    <row r="26" spans="1:16" ht="14.1" customHeight="1" x14ac:dyDescent="0.25">
      <c r="A26" s="49" t="s">
        <v>22</v>
      </c>
      <c r="B26" s="49" t="s">
        <v>247</v>
      </c>
      <c r="C26" s="50">
        <v>10.199999999999999</v>
      </c>
      <c r="D26" s="44">
        <v>13</v>
      </c>
      <c r="E26" s="50">
        <v>0.78</v>
      </c>
      <c r="F26" s="50">
        <v>1.02</v>
      </c>
      <c r="G26" s="44">
        <v>5</v>
      </c>
      <c r="H26" s="44">
        <v>16</v>
      </c>
      <c r="I26" s="56">
        <v>3</v>
      </c>
      <c r="J26" s="44">
        <v>3</v>
      </c>
      <c r="K26" s="44">
        <v>7</v>
      </c>
      <c r="L26" s="50">
        <v>15.38</v>
      </c>
      <c r="M26" s="50">
        <v>69.23</v>
      </c>
      <c r="N26" s="50">
        <v>15.38</v>
      </c>
      <c r="O26" s="44">
        <v>0</v>
      </c>
      <c r="P26" s="44">
        <v>0</v>
      </c>
    </row>
    <row r="27" spans="1:16" ht="14.1" customHeight="1" x14ac:dyDescent="0.25">
      <c r="A27" s="49" t="s">
        <v>18</v>
      </c>
      <c r="B27" s="49" t="s">
        <v>251</v>
      </c>
      <c r="C27" s="50">
        <v>10.1</v>
      </c>
      <c r="D27" s="44">
        <v>13</v>
      </c>
      <c r="E27" s="50">
        <v>0.78</v>
      </c>
      <c r="F27" s="50">
        <v>1.05</v>
      </c>
      <c r="G27" s="44">
        <v>6</v>
      </c>
      <c r="H27" s="44">
        <v>13</v>
      </c>
      <c r="I27" s="56">
        <v>3</v>
      </c>
      <c r="J27" s="44">
        <v>2</v>
      </c>
      <c r="K27" s="44">
        <v>5</v>
      </c>
      <c r="L27" s="50">
        <v>23.08</v>
      </c>
      <c r="M27" s="50">
        <v>53.85</v>
      </c>
      <c r="N27" s="50">
        <v>23.08</v>
      </c>
      <c r="O27" s="44">
        <v>0</v>
      </c>
      <c r="P27" s="44">
        <v>0</v>
      </c>
    </row>
    <row r="28" spans="1:16" ht="14.1" customHeight="1" x14ac:dyDescent="0.25">
      <c r="A28" s="49" t="s">
        <v>20</v>
      </c>
      <c r="B28" s="49" t="s">
        <v>251</v>
      </c>
      <c r="C28" s="50">
        <v>11.5</v>
      </c>
      <c r="D28" s="44">
        <v>18</v>
      </c>
      <c r="E28" s="50">
        <v>0.64</v>
      </c>
      <c r="F28" s="50">
        <v>0.89</v>
      </c>
      <c r="G28" s="44">
        <v>11</v>
      </c>
      <c r="H28" s="44">
        <v>14</v>
      </c>
      <c r="I28" s="56">
        <v>3</v>
      </c>
      <c r="J28" s="44">
        <v>5</v>
      </c>
      <c r="K28" s="44">
        <v>7</v>
      </c>
      <c r="L28" s="50">
        <v>11.11</v>
      </c>
      <c r="M28" s="50">
        <v>33.33</v>
      </c>
      <c r="N28" s="44">
        <v>50</v>
      </c>
      <c r="O28" s="50">
        <v>5.56</v>
      </c>
      <c r="P28" s="44">
        <v>0</v>
      </c>
    </row>
    <row r="29" spans="1:16" ht="14.1" customHeight="1" x14ac:dyDescent="0.25">
      <c r="A29" s="49" t="s">
        <v>22</v>
      </c>
      <c r="B29" s="49" t="s">
        <v>251</v>
      </c>
      <c r="C29" s="50">
        <v>10.6</v>
      </c>
      <c r="D29" s="44">
        <v>15</v>
      </c>
      <c r="E29" s="50">
        <v>0.71</v>
      </c>
      <c r="F29" s="50">
        <v>0.92</v>
      </c>
      <c r="G29" s="44">
        <v>15</v>
      </c>
      <c r="H29" s="44">
        <v>16</v>
      </c>
      <c r="I29" s="56">
        <v>3</v>
      </c>
      <c r="J29" s="44">
        <v>6</v>
      </c>
      <c r="K29" s="44">
        <v>7</v>
      </c>
      <c r="L29" s="50">
        <v>13.33</v>
      </c>
      <c r="M29" s="50">
        <v>46.67</v>
      </c>
      <c r="N29" s="44">
        <v>40</v>
      </c>
      <c r="O29" s="44">
        <v>0</v>
      </c>
      <c r="P29" s="44">
        <v>0</v>
      </c>
    </row>
    <row r="30" spans="1:16" ht="14.1" customHeight="1" x14ac:dyDescent="0.25">
      <c r="A30" s="49" t="s">
        <v>36</v>
      </c>
      <c r="B30" s="49" t="s">
        <v>251</v>
      </c>
      <c r="C30" s="50">
        <v>7</v>
      </c>
      <c r="D30" s="44">
        <v>10</v>
      </c>
      <c r="E30" s="50">
        <v>0.7</v>
      </c>
      <c r="F30" s="50">
        <v>0.92</v>
      </c>
      <c r="G30" s="44">
        <v>11</v>
      </c>
      <c r="H30" s="44">
        <v>12</v>
      </c>
      <c r="I30" s="56">
        <v>2</v>
      </c>
      <c r="J30" s="44">
        <v>4</v>
      </c>
      <c r="K30" s="44">
        <v>4</v>
      </c>
      <c r="L30" s="44">
        <v>10</v>
      </c>
      <c r="M30" s="44">
        <v>50</v>
      </c>
      <c r="N30" s="44">
        <v>40</v>
      </c>
      <c r="O30" s="44">
        <v>0</v>
      </c>
      <c r="P30" s="44">
        <v>0</v>
      </c>
    </row>
    <row r="31" spans="1:16" ht="14.1" customHeight="1" x14ac:dyDescent="0.25">
      <c r="A31" s="49" t="s">
        <v>18</v>
      </c>
      <c r="B31" s="49" t="s">
        <v>262</v>
      </c>
      <c r="C31" s="50">
        <v>10.7</v>
      </c>
      <c r="D31" s="44">
        <v>13</v>
      </c>
      <c r="E31" s="50">
        <v>0.82</v>
      </c>
      <c r="F31" s="50">
        <v>1.1100000000000001</v>
      </c>
      <c r="G31" s="44">
        <v>2</v>
      </c>
      <c r="H31" s="44">
        <v>13</v>
      </c>
      <c r="I31" s="56">
        <v>3</v>
      </c>
      <c r="J31" s="44">
        <v>1</v>
      </c>
      <c r="K31" s="44">
        <v>5</v>
      </c>
      <c r="L31" s="50">
        <v>23.08</v>
      </c>
      <c r="M31" s="50">
        <v>69.23</v>
      </c>
      <c r="N31" s="50">
        <v>7.69</v>
      </c>
      <c r="O31" s="44">
        <v>0</v>
      </c>
      <c r="P31" s="44">
        <v>0</v>
      </c>
    </row>
    <row r="32" spans="1:16" ht="14.1" customHeight="1" x14ac:dyDescent="0.25">
      <c r="A32" s="49" t="s">
        <v>20</v>
      </c>
      <c r="B32" s="49" t="s">
        <v>262</v>
      </c>
      <c r="C32" s="50">
        <v>9.8000000000000007</v>
      </c>
      <c r="D32" s="44">
        <v>15</v>
      </c>
      <c r="E32" s="50">
        <v>0.65</v>
      </c>
      <c r="F32" s="50">
        <v>0.92</v>
      </c>
      <c r="G32" s="44">
        <v>10</v>
      </c>
      <c r="H32" s="44">
        <v>14</v>
      </c>
      <c r="I32" s="56">
        <v>3</v>
      </c>
      <c r="J32" s="44">
        <v>4</v>
      </c>
      <c r="K32" s="44">
        <v>7</v>
      </c>
      <c r="L32" s="50">
        <v>6.67</v>
      </c>
      <c r="M32" s="50">
        <v>46.67</v>
      </c>
      <c r="N32" s="44">
        <v>40</v>
      </c>
      <c r="O32" s="50">
        <v>6.67</v>
      </c>
      <c r="P32" s="44">
        <v>0</v>
      </c>
    </row>
    <row r="33" spans="1:16" ht="14.1" customHeight="1" x14ac:dyDescent="0.25">
      <c r="A33" s="49" t="s">
        <v>36</v>
      </c>
      <c r="B33" s="49" t="s">
        <v>262</v>
      </c>
      <c r="C33" s="50">
        <v>7.5</v>
      </c>
      <c r="D33" s="44">
        <v>10</v>
      </c>
      <c r="E33" s="50">
        <v>0.75</v>
      </c>
      <c r="F33" s="50">
        <v>0.99</v>
      </c>
      <c r="G33" s="44">
        <v>7</v>
      </c>
      <c r="H33" s="44">
        <v>12</v>
      </c>
      <c r="I33" s="56">
        <v>2</v>
      </c>
      <c r="J33" s="44">
        <v>2</v>
      </c>
      <c r="K33" s="44">
        <v>4</v>
      </c>
      <c r="L33" s="44">
        <v>20</v>
      </c>
      <c r="M33" s="44">
        <v>50</v>
      </c>
      <c r="N33" s="44">
        <v>30</v>
      </c>
      <c r="O33" s="44">
        <v>0</v>
      </c>
      <c r="P33" s="44">
        <v>0</v>
      </c>
    </row>
    <row r="34" spans="1:16" ht="14.1" customHeight="1" x14ac:dyDescent="0.25">
      <c r="A34" s="49" t="s">
        <v>18</v>
      </c>
      <c r="B34" s="49" t="s">
        <v>264</v>
      </c>
      <c r="C34" s="50">
        <v>14.8</v>
      </c>
      <c r="D34" s="44">
        <v>21</v>
      </c>
      <c r="E34" s="50">
        <v>0.7</v>
      </c>
      <c r="F34" s="50">
        <v>0.95</v>
      </c>
      <c r="G34" s="44">
        <v>11</v>
      </c>
      <c r="H34" s="44">
        <v>13</v>
      </c>
      <c r="I34" s="56">
        <v>4</v>
      </c>
      <c r="J34" s="44">
        <v>5</v>
      </c>
      <c r="K34" s="44">
        <v>5</v>
      </c>
      <c r="L34" s="50">
        <v>9.52</v>
      </c>
      <c r="M34" s="50">
        <v>57.14</v>
      </c>
      <c r="N34" s="50">
        <v>28.57</v>
      </c>
      <c r="O34" s="50">
        <v>4.76</v>
      </c>
      <c r="P34" s="44">
        <v>0</v>
      </c>
    </row>
    <row r="35" spans="1:16" ht="14.1" customHeight="1" x14ac:dyDescent="0.25">
      <c r="A35" s="49" t="s">
        <v>20</v>
      </c>
      <c r="B35" s="49" t="s">
        <v>264</v>
      </c>
      <c r="C35" s="50">
        <v>20.6</v>
      </c>
      <c r="D35" s="44">
        <v>30</v>
      </c>
      <c r="E35" s="50">
        <v>0.69</v>
      </c>
      <c r="F35" s="50">
        <v>0.96</v>
      </c>
      <c r="G35" s="44">
        <v>6</v>
      </c>
      <c r="H35" s="44">
        <v>14</v>
      </c>
      <c r="I35" s="56">
        <v>4</v>
      </c>
      <c r="J35" s="44">
        <v>5</v>
      </c>
      <c r="K35" s="44">
        <v>7</v>
      </c>
      <c r="L35" s="50">
        <v>13.33</v>
      </c>
      <c r="M35" s="50">
        <v>46.67</v>
      </c>
      <c r="N35" s="50">
        <v>33.33</v>
      </c>
      <c r="O35" s="50">
        <v>6.67</v>
      </c>
      <c r="P35" s="44">
        <v>0</v>
      </c>
    </row>
    <row r="36" spans="1:16" ht="14.1" customHeight="1" x14ac:dyDescent="0.25">
      <c r="A36" s="49" t="s">
        <v>22</v>
      </c>
      <c r="B36" s="49" t="s">
        <v>264</v>
      </c>
      <c r="C36" s="50">
        <v>15.9</v>
      </c>
      <c r="D36" s="44">
        <v>21</v>
      </c>
      <c r="E36" s="50">
        <v>0.76</v>
      </c>
      <c r="F36" s="50">
        <v>0.99</v>
      </c>
      <c r="G36" s="44">
        <v>9</v>
      </c>
      <c r="H36" s="44">
        <v>16</v>
      </c>
      <c r="I36" s="56">
        <v>4</v>
      </c>
      <c r="J36" s="44">
        <v>6</v>
      </c>
      <c r="K36" s="44">
        <v>9</v>
      </c>
      <c r="L36" s="50">
        <v>14.29</v>
      </c>
      <c r="M36" s="50">
        <v>61.9</v>
      </c>
      <c r="N36" s="50">
        <v>23.81</v>
      </c>
      <c r="O36" s="44">
        <v>0</v>
      </c>
      <c r="P36" s="44">
        <v>0</v>
      </c>
    </row>
    <row r="37" spans="1:16" ht="14.1" customHeight="1" x14ac:dyDescent="0.25">
      <c r="A37" s="49" t="s">
        <v>36</v>
      </c>
      <c r="B37" s="49" t="s">
        <v>264</v>
      </c>
      <c r="C37" s="44">
        <v>9</v>
      </c>
      <c r="D37" s="44">
        <v>11</v>
      </c>
      <c r="E37" s="50">
        <v>0.82</v>
      </c>
      <c r="F37" s="50">
        <v>1.08</v>
      </c>
      <c r="G37" s="44">
        <v>3</v>
      </c>
      <c r="H37" s="44">
        <v>12</v>
      </c>
      <c r="I37" s="56">
        <v>3</v>
      </c>
      <c r="J37" s="44">
        <v>1</v>
      </c>
      <c r="K37" s="44">
        <v>2</v>
      </c>
      <c r="L37" s="50">
        <v>36.36</v>
      </c>
      <c r="M37" s="50">
        <v>54.55</v>
      </c>
      <c r="N37" s="44">
        <v>0</v>
      </c>
      <c r="O37" s="50">
        <v>9.09</v>
      </c>
      <c r="P37" s="44">
        <v>0</v>
      </c>
    </row>
    <row r="38" spans="1:16" ht="14.1" customHeight="1" x14ac:dyDescent="0.25">
      <c r="A38" s="49" t="s">
        <v>18</v>
      </c>
      <c r="B38" s="49" t="s">
        <v>267</v>
      </c>
      <c r="C38" s="50">
        <v>9.6</v>
      </c>
      <c r="D38" s="44">
        <v>12</v>
      </c>
      <c r="E38" s="50">
        <v>0.8</v>
      </c>
      <c r="F38" s="50">
        <v>1.08</v>
      </c>
      <c r="G38" s="44">
        <v>4</v>
      </c>
      <c r="H38" s="44">
        <v>13</v>
      </c>
      <c r="I38" s="56">
        <v>2</v>
      </c>
      <c r="J38" s="44">
        <v>1</v>
      </c>
      <c r="K38" s="44">
        <v>3</v>
      </c>
      <c r="L38" s="44">
        <v>25</v>
      </c>
      <c r="M38" s="50">
        <v>58.33</v>
      </c>
      <c r="N38" s="50">
        <v>16.670000000000002</v>
      </c>
      <c r="O38" s="44">
        <v>0</v>
      </c>
      <c r="P38" s="44">
        <v>0</v>
      </c>
    </row>
    <row r="39" spans="1:16" ht="14.1" customHeight="1" x14ac:dyDescent="0.25">
      <c r="A39" s="49" t="s">
        <v>20</v>
      </c>
      <c r="B39" s="49" t="s">
        <v>267</v>
      </c>
      <c r="C39" s="50">
        <v>11.8</v>
      </c>
      <c r="D39" s="44">
        <v>19</v>
      </c>
      <c r="E39" s="50">
        <v>0.62</v>
      </c>
      <c r="F39" s="50">
        <v>0.87</v>
      </c>
      <c r="G39" s="44">
        <v>12</v>
      </c>
      <c r="H39" s="44">
        <v>14</v>
      </c>
      <c r="I39" s="56">
        <v>3</v>
      </c>
      <c r="J39" s="44">
        <v>6</v>
      </c>
      <c r="K39" s="44">
        <v>7</v>
      </c>
      <c r="L39" s="50">
        <v>5.26</v>
      </c>
      <c r="M39" s="50">
        <v>47.37</v>
      </c>
      <c r="N39" s="50">
        <v>31.58</v>
      </c>
      <c r="O39" s="50">
        <v>15.79</v>
      </c>
      <c r="P39" s="44">
        <v>0</v>
      </c>
    </row>
    <row r="40" spans="1:16" ht="14.1" customHeight="1" x14ac:dyDescent="0.25">
      <c r="A40" s="49" t="s">
        <v>22</v>
      </c>
      <c r="B40" s="49" t="s">
        <v>267</v>
      </c>
      <c r="C40" s="50">
        <v>13.8</v>
      </c>
      <c r="D40" s="44">
        <v>18</v>
      </c>
      <c r="E40" s="50">
        <v>0.77</v>
      </c>
      <c r="F40" s="44">
        <v>1</v>
      </c>
      <c r="G40" s="44">
        <v>7</v>
      </c>
      <c r="H40" s="44">
        <v>16</v>
      </c>
      <c r="I40" s="56">
        <v>4</v>
      </c>
      <c r="J40" s="44">
        <v>4</v>
      </c>
      <c r="K40" s="44">
        <v>9</v>
      </c>
      <c r="L40" s="50">
        <v>16.670000000000002</v>
      </c>
      <c r="M40" s="50">
        <v>61.11</v>
      </c>
      <c r="N40" s="50">
        <v>22.22</v>
      </c>
      <c r="O40" s="44">
        <v>0</v>
      </c>
      <c r="P40" s="44">
        <v>0</v>
      </c>
    </row>
    <row r="41" spans="1:16" ht="14.1" customHeight="1" x14ac:dyDescent="0.25">
      <c r="A41" s="49" t="s">
        <v>28</v>
      </c>
      <c r="B41" s="49" t="s">
        <v>267</v>
      </c>
      <c r="C41" s="50">
        <v>7.9</v>
      </c>
      <c r="D41" s="44">
        <v>14</v>
      </c>
      <c r="E41" s="50">
        <v>0.56000000000000005</v>
      </c>
      <c r="F41" s="50">
        <v>0.76</v>
      </c>
      <c r="G41" s="44">
        <v>10</v>
      </c>
      <c r="H41" s="44">
        <v>10</v>
      </c>
      <c r="I41" s="56">
        <v>4</v>
      </c>
      <c r="J41" s="44">
        <v>10</v>
      </c>
      <c r="K41" s="44">
        <v>10</v>
      </c>
      <c r="L41" s="44">
        <v>0</v>
      </c>
      <c r="M41" s="50">
        <v>35.71</v>
      </c>
      <c r="N41" s="44">
        <v>50</v>
      </c>
      <c r="O41" s="50">
        <v>14.29</v>
      </c>
      <c r="P41" s="44">
        <v>0</v>
      </c>
    </row>
    <row r="42" spans="1:16" ht="14.1" customHeight="1" x14ac:dyDescent="0.25">
      <c r="A42" s="49" t="s">
        <v>36</v>
      </c>
      <c r="B42" s="49" t="s">
        <v>267</v>
      </c>
      <c r="C42" s="50">
        <v>8.4</v>
      </c>
      <c r="D42" s="44">
        <v>10</v>
      </c>
      <c r="E42" s="50">
        <v>0.84</v>
      </c>
      <c r="F42" s="50">
        <v>1.1100000000000001</v>
      </c>
      <c r="G42" s="44">
        <v>1</v>
      </c>
      <c r="H42" s="44">
        <v>12</v>
      </c>
      <c r="I42" s="56">
        <v>2</v>
      </c>
      <c r="J42" s="44">
        <v>1</v>
      </c>
      <c r="K42" s="44">
        <v>4</v>
      </c>
      <c r="L42" s="44">
        <v>20</v>
      </c>
      <c r="M42" s="44">
        <v>80</v>
      </c>
      <c r="N42" s="44">
        <v>0</v>
      </c>
      <c r="O42" s="44">
        <v>0</v>
      </c>
      <c r="P42" s="44">
        <v>0</v>
      </c>
    </row>
    <row r="43" spans="1:16" ht="14.1" customHeight="1" x14ac:dyDescent="0.25">
      <c r="A43" s="49" t="s">
        <v>16</v>
      </c>
      <c r="B43" s="49" t="s">
        <v>270</v>
      </c>
      <c r="C43" s="50">
        <v>4.9000000000000004</v>
      </c>
      <c r="D43" s="44">
        <v>11</v>
      </c>
      <c r="E43" s="50">
        <v>0.45</v>
      </c>
      <c r="F43" s="50">
        <v>0.75</v>
      </c>
      <c r="G43" s="44">
        <v>2</v>
      </c>
      <c r="H43" s="44">
        <v>2</v>
      </c>
      <c r="I43" s="56">
        <v>4</v>
      </c>
      <c r="J43" s="44">
        <v>2</v>
      </c>
      <c r="K43" s="44">
        <v>2</v>
      </c>
      <c r="L43" s="44">
        <v>0</v>
      </c>
      <c r="M43" s="50">
        <v>9.09</v>
      </c>
      <c r="N43" s="50">
        <v>63.64</v>
      </c>
      <c r="O43" s="50">
        <v>27.27</v>
      </c>
      <c r="P43" s="44">
        <v>0</v>
      </c>
    </row>
    <row r="44" spans="1:16" ht="14.1" customHeight="1" x14ac:dyDescent="0.25">
      <c r="A44" s="49" t="s">
        <v>34</v>
      </c>
      <c r="B44" s="49" t="s">
        <v>270</v>
      </c>
      <c r="C44" s="44">
        <v>9</v>
      </c>
      <c r="D44" s="44">
        <v>10</v>
      </c>
      <c r="E44" s="50">
        <v>0.9</v>
      </c>
      <c r="F44" s="50">
        <v>1.25</v>
      </c>
      <c r="G44" s="44">
        <v>1</v>
      </c>
      <c r="H44" s="44">
        <v>7</v>
      </c>
      <c r="I44" s="56">
        <v>4</v>
      </c>
      <c r="J44" s="44">
        <v>1</v>
      </c>
      <c r="K44" s="44">
        <v>7</v>
      </c>
      <c r="L44" s="44">
        <v>50</v>
      </c>
      <c r="M44" s="44">
        <v>50</v>
      </c>
      <c r="N44" s="44">
        <v>0</v>
      </c>
      <c r="O44" s="44">
        <v>0</v>
      </c>
      <c r="P44" s="44">
        <v>0</v>
      </c>
    </row>
    <row r="45" spans="1:16" ht="14.1" customHeight="1" x14ac:dyDescent="0.25">
      <c r="A45" s="49" t="s">
        <v>14</v>
      </c>
      <c r="B45" s="49" t="s">
        <v>276</v>
      </c>
      <c r="C45" s="50">
        <v>9.1</v>
      </c>
      <c r="D45" s="44">
        <v>11</v>
      </c>
      <c r="E45" s="50">
        <v>0.83</v>
      </c>
      <c r="F45" s="50">
        <v>1.08</v>
      </c>
      <c r="G45" s="44">
        <v>3</v>
      </c>
      <c r="H45" s="44">
        <v>8</v>
      </c>
      <c r="I45" s="56">
        <v>4</v>
      </c>
      <c r="J45" s="44">
        <v>3</v>
      </c>
      <c r="K45" s="44">
        <v>7</v>
      </c>
      <c r="L45" s="50">
        <v>27.27</v>
      </c>
      <c r="M45" s="50">
        <v>63.64</v>
      </c>
      <c r="N45" s="50">
        <v>9.09</v>
      </c>
      <c r="O45" s="44">
        <v>0</v>
      </c>
      <c r="P45" s="44">
        <v>0</v>
      </c>
    </row>
    <row r="46" spans="1:16" ht="14.1" customHeight="1" x14ac:dyDescent="0.25">
      <c r="A46" s="49" t="s">
        <v>12</v>
      </c>
      <c r="B46" s="49" t="s">
        <v>288</v>
      </c>
      <c r="C46" s="50">
        <v>10.1</v>
      </c>
      <c r="D46" s="44">
        <v>12</v>
      </c>
      <c r="E46" s="50">
        <v>0.84</v>
      </c>
      <c r="F46" s="44">
        <v>1</v>
      </c>
      <c r="G46" s="44">
        <v>4</v>
      </c>
      <c r="H46" s="44">
        <v>4</v>
      </c>
      <c r="I46" s="56">
        <v>4</v>
      </c>
      <c r="J46" s="44">
        <v>4</v>
      </c>
      <c r="K46" s="44">
        <v>4</v>
      </c>
      <c r="L46" s="50">
        <v>33.33</v>
      </c>
      <c r="M46" s="50">
        <v>58.33</v>
      </c>
      <c r="N46" s="50">
        <v>8.33</v>
      </c>
      <c r="O46" s="44">
        <v>0</v>
      </c>
      <c r="P46" s="44">
        <v>0</v>
      </c>
    </row>
    <row r="47" spans="1:16" ht="14.1" customHeight="1" x14ac:dyDescent="0.25">
      <c r="A47" s="49" t="s">
        <v>14</v>
      </c>
      <c r="B47" s="49" t="s">
        <v>288</v>
      </c>
      <c r="C47" s="50">
        <v>14.4</v>
      </c>
      <c r="D47" s="44">
        <v>16</v>
      </c>
      <c r="E47" s="50">
        <v>0.9</v>
      </c>
      <c r="F47" s="50">
        <v>1.18</v>
      </c>
      <c r="G47" s="44">
        <v>1</v>
      </c>
      <c r="H47" s="44">
        <v>8</v>
      </c>
      <c r="I47" s="56">
        <v>4</v>
      </c>
      <c r="J47" s="44">
        <v>1</v>
      </c>
      <c r="K47" s="44">
        <v>7</v>
      </c>
      <c r="L47" s="44">
        <v>50</v>
      </c>
      <c r="M47" s="44">
        <v>50</v>
      </c>
      <c r="N47" s="44">
        <v>0</v>
      </c>
      <c r="O47" s="44">
        <v>0</v>
      </c>
      <c r="P47" s="44">
        <v>0</v>
      </c>
    </row>
    <row r="48" spans="1:16" ht="14.1" customHeight="1" x14ac:dyDescent="0.25">
      <c r="A48" s="49" t="s">
        <v>16</v>
      </c>
      <c r="B48" s="49" t="s">
        <v>288</v>
      </c>
      <c r="C48" s="50">
        <v>8.6999999999999993</v>
      </c>
      <c r="D48" s="44">
        <v>13</v>
      </c>
      <c r="E48" s="50">
        <v>0.67</v>
      </c>
      <c r="F48" s="50">
        <v>1.1200000000000001</v>
      </c>
      <c r="G48" s="44">
        <v>1</v>
      </c>
      <c r="H48" s="44">
        <v>2</v>
      </c>
      <c r="I48" s="56">
        <v>4</v>
      </c>
      <c r="J48" s="44">
        <v>1</v>
      </c>
      <c r="K48" s="44">
        <v>2</v>
      </c>
      <c r="L48" s="50">
        <v>15.38</v>
      </c>
      <c r="M48" s="50">
        <v>30.77</v>
      </c>
      <c r="N48" s="50">
        <v>53.85</v>
      </c>
      <c r="O48" s="44">
        <v>0</v>
      </c>
      <c r="P48" s="44">
        <v>0</v>
      </c>
    </row>
    <row r="49" spans="1:16" ht="14.1" customHeight="1" x14ac:dyDescent="0.25">
      <c r="A49" s="49" t="s">
        <v>18</v>
      </c>
      <c r="B49" s="49" t="s">
        <v>288</v>
      </c>
      <c r="C49" s="50">
        <v>34.1</v>
      </c>
      <c r="D49" s="44">
        <v>47</v>
      </c>
      <c r="E49" s="50">
        <v>0.73</v>
      </c>
      <c r="F49" s="50">
        <v>0.98</v>
      </c>
      <c r="G49" s="44">
        <v>9</v>
      </c>
      <c r="H49" s="44">
        <v>13</v>
      </c>
      <c r="I49" s="56">
        <v>4</v>
      </c>
      <c r="J49" s="44">
        <v>4</v>
      </c>
      <c r="K49" s="44">
        <v>5</v>
      </c>
      <c r="L49" s="50">
        <v>10.64</v>
      </c>
      <c r="M49" s="50">
        <v>57.45</v>
      </c>
      <c r="N49" s="50">
        <v>31.91</v>
      </c>
      <c r="O49" s="44">
        <v>0</v>
      </c>
      <c r="P49" s="44">
        <v>0</v>
      </c>
    </row>
    <row r="50" spans="1:16" ht="14.1" customHeight="1" x14ac:dyDescent="0.25">
      <c r="A50" s="49" t="s">
        <v>20</v>
      </c>
      <c r="B50" s="49" t="s">
        <v>288</v>
      </c>
      <c r="C50" s="50">
        <v>152.69999999999999</v>
      </c>
      <c r="D50" s="44">
        <v>191</v>
      </c>
      <c r="E50" s="50">
        <v>0.8</v>
      </c>
      <c r="F50" s="50">
        <v>1.1200000000000001</v>
      </c>
      <c r="G50" s="44">
        <v>1</v>
      </c>
      <c r="H50" s="44">
        <v>14</v>
      </c>
      <c r="I50" s="56">
        <v>4</v>
      </c>
      <c r="J50" s="44">
        <v>1</v>
      </c>
      <c r="K50" s="44">
        <v>7</v>
      </c>
      <c r="L50" s="50">
        <v>31.94</v>
      </c>
      <c r="M50" s="50">
        <v>47.12</v>
      </c>
      <c r="N50" s="50">
        <v>20.420000000000002</v>
      </c>
      <c r="O50" s="50">
        <v>0.52</v>
      </c>
      <c r="P50" s="44">
        <v>0</v>
      </c>
    </row>
    <row r="51" spans="1:16" ht="14.1" customHeight="1" x14ac:dyDescent="0.25">
      <c r="A51" s="49" t="s">
        <v>22</v>
      </c>
      <c r="B51" s="49" t="s">
        <v>288</v>
      </c>
      <c r="C51" s="50">
        <v>69.099999999999994</v>
      </c>
      <c r="D51" s="44">
        <v>90</v>
      </c>
      <c r="E51" s="50">
        <v>0.77</v>
      </c>
      <c r="F51" s="44">
        <v>1</v>
      </c>
      <c r="G51" s="44">
        <v>7</v>
      </c>
      <c r="H51" s="44">
        <v>16</v>
      </c>
      <c r="I51" s="56">
        <v>4</v>
      </c>
      <c r="J51" s="44">
        <v>4</v>
      </c>
      <c r="K51" s="44">
        <v>9</v>
      </c>
      <c r="L51" s="50">
        <v>25.56</v>
      </c>
      <c r="M51" s="50">
        <v>48.89</v>
      </c>
      <c r="N51" s="50">
        <v>23.33</v>
      </c>
      <c r="O51" s="50">
        <v>2.2200000000000002</v>
      </c>
      <c r="P51" s="44">
        <v>0</v>
      </c>
    </row>
    <row r="52" spans="1:16" ht="14.1" customHeight="1" x14ac:dyDescent="0.25">
      <c r="A52" s="49" t="s">
        <v>24</v>
      </c>
      <c r="B52" s="49" t="s">
        <v>288</v>
      </c>
      <c r="C52" s="50">
        <v>11.2</v>
      </c>
      <c r="D52" s="44">
        <v>15</v>
      </c>
      <c r="E52" s="50">
        <v>0.75</v>
      </c>
      <c r="F52" s="50">
        <v>0.91</v>
      </c>
      <c r="G52" s="44">
        <v>1</v>
      </c>
      <c r="H52" s="44">
        <v>1</v>
      </c>
      <c r="I52" s="56">
        <v>4</v>
      </c>
      <c r="J52" s="44">
        <v>1</v>
      </c>
      <c r="K52" s="44">
        <v>1</v>
      </c>
      <c r="L52" s="50">
        <v>13.33</v>
      </c>
      <c r="M52" s="44">
        <v>60</v>
      </c>
      <c r="N52" s="50">
        <v>26.67</v>
      </c>
      <c r="O52" s="44">
        <v>0</v>
      </c>
      <c r="P52" s="44">
        <v>0</v>
      </c>
    </row>
    <row r="53" spans="1:16" ht="14.1" customHeight="1" x14ac:dyDescent="0.25">
      <c r="A53" s="49" t="s">
        <v>26</v>
      </c>
      <c r="B53" s="49" t="s">
        <v>288</v>
      </c>
      <c r="C53" s="50">
        <v>13.9</v>
      </c>
      <c r="D53" s="44">
        <v>20</v>
      </c>
      <c r="E53" s="50">
        <v>0.7</v>
      </c>
      <c r="F53" s="50">
        <v>0.96</v>
      </c>
      <c r="G53" s="44">
        <v>2</v>
      </c>
      <c r="H53" s="44">
        <v>2</v>
      </c>
      <c r="I53" s="56">
        <v>4</v>
      </c>
      <c r="J53" s="44">
        <v>2</v>
      </c>
      <c r="K53" s="44">
        <v>2</v>
      </c>
      <c r="L53" s="44">
        <v>15</v>
      </c>
      <c r="M53" s="44">
        <v>45</v>
      </c>
      <c r="N53" s="44">
        <v>35</v>
      </c>
      <c r="O53" s="44">
        <v>5</v>
      </c>
      <c r="P53" s="44">
        <v>0</v>
      </c>
    </row>
    <row r="54" spans="1:16" ht="14.1" customHeight="1" x14ac:dyDescent="0.25">
      <c r="A54" s="49" t="s">
        <v>28</v>
      </c>
      <c r="B54" s="49" t="s">
        <v>288</v>
      </c>
      <c r="C54" s="50">
        <v>23.3</v>
      </c>
      <c r="D54" s="44">
        <v>33</v>
      </c>
      <c r="E54" s="50">
        <v>0.71</v>
      </c>
      <c r="F54" s="50">
        <v>0.95</v>
      </c>
      <c r="G54" s="44">
        <v>9</v>
      </c>
      <c r="H54" s="44">
        <v>10</v>
      </c>
      <c r="I54" s="56">
        <v>4</v>
      </c>
      <c r="J54" s="44">
        <v>9</v>
      </c>
      <c r="K54" s="44">
        <v>10</v>
      </c>
      <c r="L54" s="50">
        <v>12.12</v>
      </c>
      <c r="M54" s="50">
        <v>51.52</v>
      </c>
      <c r="N54" s="50">
        <v>33.33</v>
      </c>
      <c r="O54" s="50">
        <v>3.03</v>
      </c>
      <c r="P54" s="44">
        <v>0</v>
      </c>
    </row>
    <row r="55" spans="1:16" ht="14.1" customHeight="1" x14ac:dyDescent="0.25">
      <c r="A55" s="49" t="s">
        <v>30</v>
      </c>
      <c r="B55" s="49" t="s">
        <v>288</v>
      </c>
      <c r="C55" s="50">
        <v>17.5</v>
      </c>
      <c r="D55" s="44">
        <v>24</v>
      </c>
      <c r="E55" s="50">
        <v>0.73</v>
      </c>
      <c r="F55" s="50">
        <v>1.02</v>
      </c>
      <c r="G55" s="44">
        <v>3</v>
      </c>
      <c r="H55" s="44">
        <v>8</v>
      </c>
      <c r="I55" s="56">
        <v>4</v>
      </c>
      <c r="J55" s="44">
        <v>3</v>
      </c>
      <c r="K55" s="44">
        <v>8</v>
      </c>
      <c r="L55" s="50">
        <v>8.33</v>
      </c>
      <c r="M55" s="50">
        <v>66.67</v>
      </c>
      <c r="N55" s="50">
        <v>20.83</v>
      </c>
      <c r="O55" s="50">
        <v>4.17</v>
      </c>
      <c r="P55" s="44">
        <v>0</v>
      </c>
    </row>
    <row r="56" spans="1:16" ht="14.1" customHeight="1" x14ac:dyDescent="0.25">
      <c r="A56" s="49" t="s">
        <v>32</v>
      </c>
      <c r="B56" s="49" t="s">
        <v>288</v>
      </c>
      <c r="C56" s="50">
        <v>29.5</v>
      </c>
      <c r="D56" s="44">
        <v>37</v>
      </c>
      <c r="E56" s="50">
        <v>0.8</v>
      </c>
      <c r="F56" s="50">
        <v>1.06</v>
      </c>
      <c r="G56" s="44">
        <v>1</v>
      </c>
      <c r="H56" s="44">
        <v>6</v>
      </c>
      <c r="I56" s="56">
        <v>4</v>
      </c>
      <c r="J56" s="44">
        <v>1</v>
      </c>
      <c r="K56" s="44">
        <v>6</v>
      </c>
      <c r="L56" s="50">
        <v>10.81</v>
      </c>
      <c r="M56" s="50">
        <v>81.08</v>
      </c>
      <c r="N56" s="50">
        <v>8.11</v>
      </c>
      <c r="O56" s="44">
        <v>0</v>
      </c>
      <c r="P56" s="44">
        <v>0</v>
      </c>
    </row>
    <row r="57" spans="1:16" ht="14.1" customHeight="1" x14ac:dyDescent="0.25">
      <c r="A57" s="49" t="s">
        <v>34</v>
      </c>
      <c r="B57" s="49" t="s">
        <v>288</v>
      </c>
      <c r="C57" s="50">
        <v>39.9</v>
      </c>
      <c r="D57" s="44">
        <v>55</v>
      </c>
      <c r="E57" s="50">
        <v>0.73</v>
      </c>
      <c r="F57" s="50">
        <v>1.01</v>
      </c>
      <c r="G57" s="44">
        <v>4</v>
      </c>
      <c r="H57" s="44">
        <v>7</v>
      </c>
      <c r="I57" s="56">
        <v>4</v>
      </c>
      <c r="J57" s="44">
        <v>4</v>
      </c>
      <c r="K57" s="44">
        <v>7</v>
      </c>
      <c r="L57" s="44">
        <v>20</v>
      </c>
      <c r="M57" s="50">
        <v>45.45</v>
      </c>
      <c r="N57" s="50">
        <v>30.91</v>
      </c>
      <c r="O57" s="50">
        <v>3.64</v>
      </c>
      <c r="P57" s="44">
        <v>0</v>
      </c>
    </row>
    <row r="58" spans="1:16" ht="14.1" customHeight="1" x14ac:dyDescent="0.25">
      <c r="A58" s="49" t="s">
        <v>36</v>
      </c>
      <c r="B58" s="49" t="s">
        <v>288</v>
      </c>
      <c r="C58" s="50">
        <v>48.4</v>
      </c>
      <c r="D58" s="44">
        <v>61</v>
      </c>
      <c r="E58" s="50">
        <v>0.79</v>
      </c>
      <c r="F58" s="50">
        <v>1.04</v>
      </c>
      <c r="G58" s="44">
        <v>4</v>
      </c>
      <c r="H58" s="44">
        <v>12</v>
      </c>
      <c r="I58" s="56">
        <v>4</v>
      </c>
      <c r="J58" s="44">
        <v>2</v>
      </c>
      <c r="K58" s="44">
        <v>6</v>
      </c>
      <c r="L58" s="50">
        <v>21.31</v>
      </c>
      <c r="M58" s="50">
        <v>65.569999999999993</v>
      </c>
      <c r="N58" s="50">
        <v>9.84</v>
      </c>
      <c r="O58" s="50">
        <v>3.28</v>
      </c>
      <c r="P58" s="44">
        <v>0</v>
      </c>
    </row>
    <row r="59" spans="1:16" ht="14.1" customHeight="1" x14ac:dyDescent="0.25">
      <c r="A59" s="49" t="s">
        <v>12</v>
      </c>
      <c r="B59" s="49" t="s">
        <v>298</v>
      </c>
      <c r="C59" s="50">
        <v>13.8</v>
      </c>
      <c r="D59" s="44">
        <v>15</v>
      </c>
      <c r="E59" s="50">
        <v>0.92</v>
      </c>
      <c r="F59" s="50">
        <v>1.0900000000000001</v>
      </c>
      <c r="G59" s="44">
        <v>1</v>
      </c>
      <c r="H59" s="44">
        <v>4</v>
      </c>
      <c r="I59" s="56">
        <v>4</v>
      </c>
      <c r="J59" s="44">
        <v>1</v>
      </c>
      <c r="K59" s="44">
        <v>4</v>
      </c>
      <c r="L59" s="44">
        <v>60</v>
      </c>
      <c r="M59" s="44">
        <v>40</v>
      </c>
      <c r="N59" s="44">
        <v>0</v>
      </c>
      <c r="O59" s="44">
        <v>0</v>
      </c>
      <c r="P59" s="44">
        <v>0</v>
      </c>
    </row>
    <row r="60" spans="1:16" ht="14.1" customHeight="1" x14ac:dyDescent="0.25">
      <c r="A60" s="49" t="s">
        <v>18</v>
      </c>
      <c r="B60" s="49" t="s">
        <v>298</v>
      </c>
      <c r="C60" s="50">
        <v>21.7</v>
      </c>
      <c r="D60" s="44">
        <v>26</v>
      </c>
      <c r="E60" s="50">
        <v>0.83</v>
      </c>
      <c r="F60" s="50">
        <v>1.1299999999999999</v>
      </c>
      <c r="G60" s="44">
        <v>1</v>
      </c>
      <c r="H60" s="44">
        <v>13</v>
      </c>
      <c r="I60" s="56">
        <v>4</v>
      </c>
      <c r="J60" s="44">
        <v>1</v>
      </c>
      <c r="K60" s="44">
        <v>5</v>
      </c>
      <c r="L60" s="50">
        <v>23.08</v>
      </c>
      <c r="M60" s="50">
        <v>73.08</v>
      </c>
      <c r="N60" s="50">
        <v>3.85</v>
      </c>
      <c r="O60" s="44">
        <v>0</v>
      </c>
      <c r="P60" s="44">
        <v>0</v>
      </c>
    </row>
    <row r="61" spans="1:16" ht="14.1" customHeight="1" x14ac:dyDescent="0.25">
      <c r="A61" s="49" t="s">
        <v>20</v>
      </c>
      <c r="B61" s="49" t="s">
        <v>298</v>
      </c>
      <c r="C61" s="50">
        <v>7.9</v>
      </c>
      <c r="D61" s="44">
        <v>10</v>
      </c>
      <c r="E61" s="50">
        <v>0.79</v>
      </c>
      <c r="F61" s="50">
        <v>1.1100000000000001</v>
      </c>
      <c r="G61" s="44">
        <v>2</v>
      </c>
      <c r="H61" s="44">
        <v>14</v>
      </c>
      <c r="I61" s="56">
        <v>3</v>
      </c>
      <c r="J61" s="44">
        <v>1</v>
      </c>
      <c r="K61" s="44">
        <v>7</v>
      </c>
      <c r="L61" s="44">
        <v>40</v>
      </c>
      <c r="M61" s="44">
        <v>30</v>
      </c>
      <c r="N61" s="44">
        <v>30</v>
      </c>
      <c r="O61" s="44">
        <v>0</v>
      </c>
      <c r="P61" s="44">
        <v>0</v>
      </c>
    </row>
    <row r="62" spans="1:16" ht="14.1" customHeight="1" x14ac:dyDescent="0.25">
      <c r="A62" s="49" t="s">
        <v>22</v>
      </c>
      <c r="B62" s="49" t="s">
        <v>298</v>
      </c>
      <c r="C62" s="50">
        <v>35.4</v>
      </c>
      <c r="D62" s="44">
        <v>44</v>
      </c>
      <c r="E62" s="50">
        <v>0.8</v>
      </c>
      <c r="F62" s="50">
        <v>1.05</v>
      </c>
      <c r="G62" s="44">
        <v>4</v>
      </c>
      <c r="H62" s="44">
        <v>16</v>
      </c>
      <c r="I62" s="56">
        <v>4</v>
      </c>
      <c r="J62" s="44">
        <v>2</v>
      </c>
      <c r="K62" s="44">
        <v>9</v>
      </c>
      <c r="L62" s="50">
        <v>29.55</v>
      </c>
      <c r="M62" s="50">
        <v>52.27</v>
      </c>
      <c r="N62" s="50">
        <v>18.18</v>
      </c>
      <c r="O62" s="44">
        <v>0</v>
      </c>
      <c r="P62" s="44">
        <v>0</v>
      </c>
    </row>
    <row r="63" spans="1:16" ht="14.1" customHeight="1" x14ac:dyDescent="0.25">
      <c r="A63" s="49" t="s">
        <v>26</v>
      </c>
      <c r="B63" s="49" t="s">
        <v>298</v>
      </c>
      <c r="C63" s="50">
        <v>9.5</v>
      </c>
      <c r="D63" s="44">
        <v>11</v>
      </c>
      <c r="E63" s="50">
        <v>0.86</v>
      </c>
      <c r="F63" s="50">
        <v>1.2</v>
      </c>
      <c r="G63" s="44">
        <v>1</v>
      </c>
      <c r="H63" s="44">
        <v>2</v>
      </c>
      <c r="I63" s="56">
        <v>4</v>
      </c>
      <c r="J63" s="44">
        <v>1</v>
      </c>
      <c r="K63" s="44">
        <v>2</v>
      </c>
      <c r="L63" s="50">
        <v>45.45</v>
      </c>
      <c r="M63" s="50">
        <v>45.45</v>
      </c>
      <c r="N63" s="50">
        <v>9.09</v>
      </c>
      <c r="O63" s="44">
        <v>0</v>
      </c>
      <c r="P63" s="44">
        <v>0</v>
      </c>
    </row>
    <row r="64" spans="1:16" ht="14.1" customHeight="1" x14ac:dyDescent="0.25">
      <c r="A64" s="49" t="s">
        <v>28</v>
      </c>
      <c r="B64" s="49" t="s">
        <v>298</v>
      </c>
      <c r="C64" s="50">
        <v>19.5</v>
      </c>
      <c r="D64" s="44">
        <v>25</v>
      </c>
      <c r="E64" s="50">
        <v>0.78</v>
      </c>
      <c r="F64" s="50">
        <v>1.05</v>
      </c>
      <c r="G64" s="44">
        <v>4</v>
      </c>
      <c r="H64" s="44">
        <v>10</v>
      </c>
      <c r="I64" s="56">
        <v>4</v>
      </c>
      <c r="J64" s="44">
        <v>4</v>
      </c>
      <c r="K64" s="44">
        <v>10</v>
      </c>
      <c r="L64" s="44">
        <v>20</v>
      </c>
      <c r="M64" s="44">
        <v>60</v>
      </c>
      <c r="N64" s="44">
        <v>20</v>
      </c>
      <c r="O64" s="44">
        <v>0</v>
      </c>
      <c r="P64" s="44">
        <v>0</v>
      </c>
    </row>
    <row r="65" spans="1:16" ht="14.1" customHeight="1" x14ac:dyDescent="0.25">
      <c r="A65" s="49" t="s">
        <v>30</v>
      </c>
      <c r="B65" s="49" t="s">
        <v>298</v>
      </c>
      <c r="C65" s="50">
        <v>19.600000000000001</v>
      </c>
      <c r="D65" s="44">
        <v>25</v>
      </c>
      <c r="E65" s="50">
        <v>0.78</v>
      </c>
      <c r="F65" s="50">
        <v>1.0900000000000001</v>
      </c>
      <c r="G65" s="44">
        <v>1</v>
      </c>
      <c r="H65" s="44">
        <v>8</v>
      </c>
      <c r="I65" s="56">
        <v>4</v>
      </c>
      <c r="J65" s="44">
        <v>1</v>
      </c>
      <c r="K65" s="44">
        <v>8</v>
      </c>
      <c r="L65" s="44">
        <v>16</v>
      </c>
      <c r="M65" s="44">
        <v>68</v>
      </c>
      <c r="N65" s="44">
        <v>16</v>
      </c>
      <c r="O65" s="44">
        <v>0</v>
      </c>
      <c r="P65" s="44">
        <v>0</v>
      </c>
    </row>
    <row r="66" spans="1:16" ht="14.1" customHeight="1" x14ac:dyDescent="0.25">
      <c r="A66" s="49" t="s">
        <v>32</v>
      </c>
      <c r="B66" s="49" t="s">
        <v>298</v>
      </c>
      <c r="C66" s="50">
        <v>16.8</v>
      </c>
      <c r="D66" s="44">
        <v>21</v>
      </c>
      <c r="E66" s="50">
        <v>0.8</v>
      </c>
      <c r="F66" s="50">
        <v>1.06</v>
      </c>
      <c r="G66" s="44">
        <v>1</v>
      </c>
      <c r="H66" s="44">
        <v>6</v>
      </c>
      <c r="I66" s="56">
        <v>4</v>
      </c>
      <c r="J66" s="44">
        <v>1</v>
      </c>
      <c r="K66" s="44">
        <v>6</v>
      </c>
      <c r="L66" s="50">
        <v>28.57</v>
      </c>
      <c r="M66" s="50">
        <v>52.38</v>
      </c>
      <c r="N66" s="50">
        <v>19.05</v>
      </c>
      <c r="O66" s="44">
        <v>0</v>
      </c>
      <c r="P66" s="44">
        <v>0</v>
      </c>
    </row>
    <row r="67" spans="1:16" ht="14.1" customHeight="1" x14ac:dyDescent="0.25">
      <c r="A67" s="49" t="s">
        <v>34</v>
      </c>
      <c r="B67" s="49" t="s">
        <v>298</v>
      </c>
      <c r="C67" s="50">
        <v>12.2</v>
      </c>
      <c r="D67" s="44">
        <v>17</v>
      </c>
      <c r="E67" s="50">
        <v>0.72</v>
      </c>
      <c r="F67" s="50">
        <v>0.99</v>
      </c>
      <c r="G67" s="44">
        <v>5</v>
      </c>
      <c r="H67" s="44">
        <v>7</v>
      </c>
      <c r="I67" s="56">
        <v>4</v>
      </c>
      <c r="J67" s="44">
        <v>5</v>
      </c>
      <c r="K67" s="44">
        <v>7</v>
      </c>
      <c r="L67" s="50">
        <v>29.41</v>
      </c>
      <c r="M67" s="50">
        <v>23.53</v>
      </c>
      <c r="N67" s="50">
        <v>47.06</v>
      </c>
      <c r="O67" s="44">
        <v>0</v>
      </c>
      <c r="P67" s="44">
        <v>0</v>
      </c>
    </row>
    <row r="68" spans="1:16" ht="14.1" customHeight="1" x14ac:dyDescent="0.25">
      <c r="A68" s="49" t="s">
        <v>36</v>
      </c>
      <c r="B68" s="49" t="s">
        <v>298</v>
      </c>
      <c r="C68" s="50">
        <v>20.2</v>
      </c>
      <c r="D68" s="44">
        <v>24</v>
      </c>
      <c r="E68" s="50">
        <v>0.84</v>
      </c>
      <c r="F68" s="50">
        <v>1.1100000000000001</v>
      </c>
      <c r="G68" s="44">
        <v>1</v>
      </c>
      <c r="H68" s="44">
        <v>12</v>
      </c>
      <c r="I68" s="56">
        <v>4</v>
      </c>
      <c r="J68" s="44">
        <v>1</v>
      </c>
      <c r="K68" s="44">
        <v>6</v>
      </c>
      <c r="L68" s="50">
        <v>20.83</v>
      </c>
      <c r="M68" s="50">
        <v>79.17</v>
      </c>
      <c r="N68" s="44">
        <v>0</v>
      </c>
      <c r="O68" s="44">
        <v>0</v>
      </c>
      <c r="P68" s="44">
        <v>0</v>
      </c>
    </row>
    <row r="69" spans="1:16" ht="14.1" customHeight="1" x14ac:dyDescent="0.25">
      <c r="A69" s="49" t="s">
        <v>30</v>
      </c>
      <c r="B69" s="49" t="s">
        <v>312</v>
      </c>
      <c r="C69" s="50">
        <v>7.8</v>
      </c>
      <c r="D69" s="44">
        <v>10</v>
      </c>
      <c r="E69" s="50">
        <v>0.78</v>
      </c>
      <c r="F69" s="50">
        <v>1.0900000000000001</v>
      </c>
      <c r="G69" s="44">
        <v>1</v>
      </c>
      <c r="H69" s="44">
        <v>8</v>
      </c>
      <c r="I69" s="56">
        <v>4</v>
      </c>
      <c r="J69" s="44">
        <v>1</v>
      </c>
      <c r="K69" s="44">
        <v>8</v>
      </c>
      <c r="L69" s="44">
        <v>20</v>
      </c>
      <c r="M69" s="44">
        <v>60</v>
      </c>
      <c r="N69" s="44">
        <v>20</v>
      </c>
      <c r="O69" s="44">
        <v>0</v>
      </c>
      <c r="P69" s="44">
        <v>0</v>
      </c>
    </row>
    <row r="70" spans="1:16" ht="14.1" customHeight="1" x14ac:dyDescent="0.25">
      <c r="A70" s="49" t="s">
        <v>18</v>
      </c>
      <c r="B70" s="49" t="s">
        <v>316</v>
      </c>
      <c r="C70" s="50">
        <v>5.9</v>
      </c>
      <c r="D70" s="44">
        <v>10</v>
      </c>
      <c r="E70" s="50">
        <v>0.59</v>
      </c>
      <c r="F70" s="50">
        <v>0.8</v>
      </c>
      <c r="G70" s="44">
        <v>13</v>
      </c>
      <c r="H70" s="44">
        <v>13</v>
      </c>
      <c r="I70" s="56">
        <v>2</v>
      </c>
      <c r="J70" s="44">
        <v>3</v>
      </c>
      <c r="K70" s="44">
        <v>3</v>
      </c>
      <c r="L70" s="44">
        <v>0</v>
      </c>
      <c r="M70" s="44">
        <v>50</v>
      </c>
      <c r="N70" s="44">
        <v>30</v>
      </c>
      <c r="O70" s="44">
        <v>20</v>
      </c>
      <c r="P70" s="44">
        <v>0</v>
      </c>
    </row>
    <row r="71" spans="1:16" ht="14.1" customHeight="1" x14ac:dyDescent="0.25">
      <c r="A71" s="49" t="s">
        <v>20</v>
      </c>
      <c r="B71" s="49" t="s">
        <v>316</v>
      </c>
      <c r="C71" s="50">
        <v>12.3</v>
      </c>
      <c r="D71" s="44">
        <v>21</v>
      </c>
      <c r="E71" s="50">
        <v>0.59</v>
      </c>
      <c r="F71" s="50">
        <v>0.82</v>
      </c>
      <c r="G71" s="44">
        <v>14</v>
      </c>
      <c r="H71" s="44">
        <v>14</v>
      </c>
      <c r="I71" s="56">
        <v>3</v>
      </c>
      <c r="J71" s="44">
        <v>7</v>
      </c>
      <c r="K71" s="44">
        <v>7</v>
      </c>
      <c r="L71" s="44">
        <v>0</v>
      </c>
      <c r="M71" s="50">
        <v>33.33</v>
      </c>
      <c r="N71" s="50">
        <v>61.9</v>
      </c>
      <c r="O71" s="50">
        <v>4.76</v>
      </c>
      <c r="P71" s="44">
        <v>0</v>
      </c>
    </row>
    <row r="72" spans="1:16" ht="14.1" customHeight="1" x14ac:dyDescent="0.25">
      <c r="A72" s="49" t="s">
        <v>22</v>
      </c>
      <c r="B72" s="49" t="s">
        <v>316</v>
      </c>
      <c r="C72" s="50">
        <v>18.8</v>
      </c>
      <c r="D72" s="44">
        <v>24</v>
      </c>
      <c r="E72" s="50">
        <v>0.78</v>
      </c>
      <c r="F72" s="50">
        <v>1.02</v>
      </c>
      <c r="G72" s="44">
        <v>5</v>
      </c>
      <c r="H72" s="44">
        <v>16</v>
      </c>
      <c r="I72" s="56">
        <v>4</v>
      </c>
      <c r="J72" s="44">
        <v>3</v>
      </c>
      <c r="K72" s="44">
        <v>9</v>
      </c>
      <c r="L72" s="50">
        <v>29.17</v>
      </c>
      <c r="M72" s="44">
        <v>50</v>
      </c>
      <c r="N72" s="50">
        <v>16.670000000000002</v>
      </c>
      <c r="O72" s="50">
        <v>4.17</v>
      </c>
      <c r="P72" s="44">
        <v>0</v>
      </c>
    </row>
    <row r="73" spans="1:16" ht="14.1" customHeight="1" x14ac:dyDescent="0.25">
      <c r="A73" s="49" t="s">
        <v>28</v>
      </c>
      <c r="B73" s="49" t="s">
        <v>316</v>
      </c>
      <c r="C73" s="50">
        <v>10.6</v>
      </c>
      <c r="D73" s="44">
        <v>14</v>
      </c>
      <c r="E73" s="50">
        <v>0.76</v>
      </c>
      <c r="F73" s="50">
        <v>1.02</v>
      </c>
      <c r="G73" s="44">
        <v>6</v>
      </c>
      <c r="H73" s="44">
        <v>10</v>
      </c>
      <c r="I73" s="56">
        <v>4</v>
      </c>
      <c r="J73" s="44">
        <v>6</v>
      </c>
      <c r="K73" s="44">
        <v>10</v>
      </c>
      <c r="L73" s="50">
        <v>21.43</v>
      </c>
      <c r="M73" s="44">
        <v>50</v>
      </c>
      <c r="N73" s="50">
        <v>28.57</v>
      </c>
      <c r="O73" s="44">
        <v>0</v>
      </c>
      <c r="P73" s="44">
        <v>0</v>
      </c>
    </row>
    <row r="74" spans="1:16" ht="14.1" customHeight="1" x14ac:dyDescent="0.25">
      <c r="A74" s="49" t="s">
        <v>32</v>
      </c>
      <c r="B74" s="49" t="s">
        <v>316</v>
      </c>
      <c r="C74" s="50">
        <v>8.1999999999999993</v>
      </c>
      <c r="D74" s="44">
        <v>11</v>
      </c>
      <c r="E74" s="50">
        <v>0.75</v>
      </c>
      <c r="F74" s="50">
        <v>0.99</v>
      </c>
      <c r="G74" s="44">
        <v>5</v>
      </c>
      <c r="H74" s="44">
        <v>6</v>
      </c>
      <c r="I74" s="56">
        <v>4</v>
      </c>
      <c r="J74" s="44">
        <v>5</v>
      </c>
      <c r="K74" s="44">
        <v>6</v>
      </c>
      <c r="L74" s="44">
        <v>0</v>
      </c>
      <c r="M74" s="50">
        <v>81.819999999999993</v>
      </c>
      <c r="N74" s="50">
        <v>18.18</v>
      </c>
      <c r="O74" s="44">
        <v>0</v>
      </c>
      <c r="P74" s="44">
        <v>0</v>
      </c>
    </row>
    <row r="75" spans="1:16" ht="14.1" customHeight="1" x14ac:dyDescent="0.25">
      <c r="A75" s="49" t="s">
        <v>36</v>
      </c>
      <c r="B75" s="49" t="s">
        <v>316</v>
      </c>
      <c r="C75" s="50">
        <v>18.3</v>
      </c>
      <c r="D75" s="44">
        <v>24</v>
      </c>
      <c r="E75" s="50">
        <v>0.76</v>
      </c>
      <c r="F75" s="44">
        <v>1</v>
      </c>
      <c r="G75" s="44">
        <v>6</v>
      </c>
      <c r="H75" s="44">
        <v>12</v>
      </c>
      <c r="I75" s="56">
        <v>4</v>
      </c>
      <c r="J75" s="44">
        <v>4</v>
      </c>
      <c r="K75" s="44">
        <v>6</v>
      </c>
      <c r="L75" s="50">
        <v>12.5</v>
      </c>
      <c r="M75" s="50">
        <v>66.67</v>
      </c>
      <c r="N75" s="50">
        <v>20.83</v>
      </c>
      <c r="O75" s="44">
        <v>0</v>
      </c>
      <c r="P75" s="44">
        <v>0</v>
      </c>
    </row>
    <row r="76" spans="1:16" ht="14.1" customHeight="1" x14ac:dyDescent="0.25">
      <c r="A76" s="49" t="s">
        <v>18</v>
      </c>
      <c r="B76" s="49" t="s">
        <v>330</v>
      </c>
      <c r="C76" s="50">
        <v>13.5</v>
      </c>
      <c r="D76" s="44">
        <v>19</v>
      </c>
      <c r="E76" s="50">
        <v>0.71</v>
      </c>
      <c r="F76" s="50">
        <v>0.96</v>
      </c>
      <c r="G76" s="44">
        <v>10</v>
      </c>
      <c r="H76" s="44">
        <v>13</v>
      </c>
      <c r="I76" s="56">
        <v>3</v>
      </c>
      <c r="J76" s="44">
        <v>4</v>
      </c>
      <c r="K76" s="44">
        <v>5</v>
      </c>
      <c r="L76" s="50">
        <v>10.53</v>
      </c>
      <c r="M76" s="50">
        <v>52.63</v>
      </c>
      <c r="N76" s="50">
        <v>36.840000000000003</v>
      </c>
      <c r="O76" s="44">
        <v>0</v>
      </c>
      <c r="P76" s="44">
        <v>0</v>
      </c>
    </row>
    <row r="77" spans="1:16" ht="14.1" customHeight="1" x14ac:dyDescent="0.25">
      <c r="A77" s="49" t="s">
        <v>22</v>
      </c>
      <c r="B77" s="49" t="s">
        <v>330</v>
      </c>
      <c r="C77" s="50">
        <v>7.2</v>
      </c>
      <c r="D77" s="44">
        <v>10</v>
      </c>
      <c r="E77" s="50">
        <v>0.72</v>
      </c>
      <c r="F77" s="50">
        <v>0.94</v>
      </c>
      <c r="G77" s="44">
        <v>13</v>
      </c>
      <c r="H77" s="44">
        <v>16</v>
      </c>
      <c r="I77" s="56">
        <v>3</v>
      </c>
      <c r="J77" s="44">
        <v>5</v>
      </c>
      <c r="K77" s="44">
        <v>7</v>
      </c>
      <c r="L77" s="44">
        <v>20</v>
      </c>
      <c r="M77" s="44">
        <v>40</v>
      </c>
      <c r="N77" s="44">
        <v>40</v>
      </c>
      <c r="O77" s="44">
        <v>0</v>
      </c>
      <c r="P77" s="44">
        <v>0</v>
      </c>
    </row>
    <row r="78" spans="1:16" ht="14.1" customHeight="1" x14ac:dyDescent="0.25">
      <c r="A78" s="49" t="s">
        <v>36</v>
      </c>
      <c r="B78" s="49" t="s">
        <v>330</v>
      </c>
      <c r="C78" s="50">
        <v>11.3</v>
      </c>
      <c r="D78" s="44">
        <v>17</v>
      </c>
      <c r="E78" s="50">
        <v>0.66</v>
      </c>
      <c r="F78" s="50">
        <v>0.88</v>
      </c>
      <c r="G78" s="44">
        <v>12</v>
      </c>
      <c r="H78" s="44">
        <v>12</v>
      </c>
      <c r="I78" s="56">
        <v>4</v>
      </c>
      <c r="J78" s="44">
        <v>6</v>
      </c>
      <c r="K78" s="44">
        <v>6</v>
      </c>
      <c r="L78" s="50">
        <v>11.76</v>
      </c>
      <c r="M78" s="50">
        <v>35.29</v>
      </c>
      <c r="N78" s="50">
        <v>52.94</v>
      </c>
      <c r="O78" s="44">
        <v>0</v>
      </c>
      <c r="P78" s="44">
        <v>0</v>
      </c>
    </row>
    <row r="79" spans="1:16" ht="14.1" customHeight="1" x14ac:dyDescent="0.25">
      <c r="A79" s="49" t="s">
        <v>12</v>
      </c>
      <c r="B79" s="49" t="s">
        <v>333</v>
      </c>
      <c r="C79" s="50">
        <v>12.5</v>
      </c>
      <c r="D79" s="44">
        <v>14</v>
      </c>
      <c r="E79" s="50">
        <v>0.89</v>
      </c>
      <c r="F79" s="50">
        <v>1.06</v>
      </c>
      <c r="G79" s="44">
        <v>2</v>
      </c>
      <c r="H79" s="44">
        <v>4</v>
      </c>
      <c r="I79" s="56">
        <v>4</v>
      </c>
      <c r="J79" s="44">
        <v>2</v>
      </c>
      <c r="K79" s="44">
        <v>4</v>
      </c>
      <c r="L79" s="50">
        <v>57.14</v>
      </c>
      <c r="M79" s="50">
        <v>35.71</v>
      </c>
      <c r="N79" s="50">
        <v>7.14</v>
      </c>
      <c r="O79" s="44">
        <v>0</v>
      </c>
      <c r="P79" s="44">
        <v>0</v>
      </c>
    </row>
    <row r="80" spans="1:16" ht="14.1" customHeight="1" x14ac:dyDescent="0.25">
      <c r="A80" s="49" t="s">
        <v>14</v>
      </c>
      <c r="B80" s="49" t="s">
        <v>333</v>
      </c>
      <c r="C80" s="50">
        <v>11.4</v>
      </c>
      <c r="D80" s="44">
        <v>14</v>
      </c>
      <c r="E80" s="50">
        <v>0.81</v>
      </c>
      <c r="F80" s="50">
        <v>1.07</v>
      </c>
      <c r="G80" s="44">
        <v>4</v>
      </c>
      <c r="H80" s="44">
        <v>8</v>
      </c>
      <c r="I80" s="56">
        <v>4</v>
      </c>
      <c r="J80" s="44">
        <v>4</v>
      </c>
      <c r="K80" s="44">
        <v>7</v>
      </c>
      <c r="L80" s="50">
        <v>28.57</v>
      </c>
      <c r="M80" s="50">
        <v>57.14</v>
      </c>
      <c r="N80" s="50">
        <v>14.29</v>
      </c>
      <c r="O80" s="44">
        <v>0</v>
      </c>
      <c r="P80" s="44">
        <v>0</v>
      </c>
    </row>
    <row r="81" spans="1:16" ht="14.1" customHeight="1" x14ac:dyDescent="0.25">
      <c r="A81" s="49" t="s">
        <v>18</v>
      </c>
      <c r="B81" s="49" t="s">
        <v>333</v>
      </c>
      <c r="C81" s="50">
        <v>27.5</v>
      </c>
      <c r="D81" s="44">
        <v>36</v>
      </c>
      <c r="E81" s="50">
        <v>0.76</v>
      </c>
      <c r="F81" s="50">
        <v>1.03</v>
      </c>
      <c r="G81" s="44">
        <v>7</v>
      </c>
      <c r="H81" s="44">
        <v>13</v>
      </c>
      <c r="I81" s="56">
        <v>4</v>
      </c>
      <c r="J81" s="44">
        <v>3</v>
      </c>
      <c r="K81" s="44">
        <v>5</v>
      </c>
      <c r="L81" s="50">
        <v>19.440000000000001</v>
      </c>
      <c r="M81" s="50">
        <v>61.11</v>
      </c>
      <c r="N81" s="50">
        <v>13.89</v>
      </c>
      <c r="O81" s="50">
        <v>5.56</v>
      </c>
      <c r="P81" s="44">
        <v>0</v>
      </c>
    </row>
    <row r="82" spans="1:16" ht="14.1" customHeight="1" x14ac:dyDescent="0.25">
      <c r="A82" s="49" t="s">
        <v>20</v>
      </c>
      <c r="B82" s="49" t="s">
        <v>333</v>
      </c>
      <c r="C82" s="50">
        <v>20.3</v>
      </c>
      <c r="D82" s="44">
        <v>27</v>
      </c>
      <c r="E82" s="50">
        <v>0.75</v>
      </c>
      <c r="F82" s="50">
        <v>1.05</v>
      </c>
      <c r="G82" s="44">
        <v>4</v>
      </c>
      <c r="H82" s="44">
        <v>14</v>
      </c>
      <c r="I82" s="56">
        <v>4</v>
      </c>
      <c r="J82" s="44">
        <v>3</v>
      </c>
      <c r="K82" s="44">
        <v>7</v>
      </c>
      <c r="L82" s="50">
        <v>14.81</v>
      </c>
      <c r="M82" s="50">
        <v>59.26</v>
      </c>
      <c r="N82" s="50">
        <v>25.93</v>
      </c>
      <c r="O82" s="44">
        <v>0</v>
      </c>
      <c r="P82" s="44">
        <v>0</v>
      </c>
    </row>
    <row r="83" spans="1:16" ht="14.1" customHeight="1" x14ac:dyDescent="0.25">
      <c r="A83" s="49" t="s">
        <v>22</v>
      </c>
      <c r="B83" s="49" t="s">
        <v>333</v>
      </c>
      <c r="C83" s="50">
        <v>47.5</v>
      </c>
      <c r="D83" s="44">
        <v>58</v>
      </c>
      <c r="E83" s="50">
        <v>0.82</v>
      </c>
      <c r="F83" s="50">
        <v>1.07</v>
      </c>
      <c r="G83" s="44">
        <v>1</v>
      </c>
      <c r="H83" s="44">
        <v>16</v>
      </c>
      <c r="I83" s="56">
        <v>4</v>
      </c>
      <c r="J83" s="44">
        <v>1</v>
      </c>
      <c r="K83" s="44">
        <v>9</v>
      </c>
      <c r="L83" s="50">
        <v>27.59</v>
      </c>
      <c r="M83" s="50">
        <v>60.34</v>
      </c>
      <c r="N83" s="50">
        <v>12.07</v>
      </c>
      <c r="O83" s="44">
        <v>0</v>
      </c>
      <c r="P83" s="44">
        <v>0</v>
      </c>
    </row>
    <row r="84" spans="1:16" ht="14.1" customHeight="1" x14ac:dyDescent="0.25">
      <c r="A84" s="49" t="s">
        <v>28</v>
      </c>
      <c r="B84" s="49" t="s">
        <v>333</v>
      </c>
      <c r="C84" s="50">
        <v>33</v>
      </c>
      <c r="D84" s="44">
        <v>43</v>
      </c>
      <c r="E84" s="50">
        <v>0.77</v>
      </c>
      <c r="F84" s="50">
        <v>1.03</v>
      </c>
      <c r="G84" s="44">
        <v>5</v>
      </c>
      <c r="H84" s="44">
        <v>10</v>
      </c>
      <c r="I84" s="56">
        <v>4</v>
      </c>
      <c r="J84" s="44">
        <v>5</v>
      </c>
      <c r="K84" s="44">
        <v>10</v>
      </c>
      <c r="L84" s="50">
        <v>25.58</v>
      </c>
      <c r="M84" s="50">
        <v>48.84</v>
      </c>
      <c r="N84" s="50">
        <v>23.26</v>
      </c>
      <c r="O84" s="50">
        <v>2.33</v>
      </c>
      <c r="P84" s="44">
        <v>0</v>
      </c>
    </row>
    <row r="85" spans="1:16" ht="14.1" customHeight="1" x14ac:dyDescent="0.25">
      <c r="A85" s="49" t="s">
        <v>30</v>
      </c>
      <c r="B85" s="49" t="s">
        <v>333</v>
      </c>
      <c r="C85" s="50">
        <v>19.2</v>
      </c>
      <c r="D85" s="44">
        <v>27</v>
      </c>
      <c r="E85" s="50">
        <v>0.71</v>
      </c>
      <c r="F85" s="50">
        <v>0.99</v>
      </c>
      <c r="G85" s="44">
        <v>5</v>
      </c>
      <c r="H85" s="44">
        <v>8</v>
      </c>
      <c r="I85" s="56">
        <v>4</v>
      </c>
      <c r="J85" s="44">
        <v>5</v>
      </c>
      <c r="K85" s="44">
        <v>8</v>
      </c>
      <c r="L85" s="50">
        <v>11.11</v>
      </c>
      <c r="M85" s="50">
        <v>55.56</v>
      </c>
      <c r="N85" s="50">
        <v>29.63</v>
      </c>
      <c r="O85" s="50">
        <v>3.7</v>
      </c>
      <c r="P85" s="44">
        <v>0</v>
      </c>
    </row>
    <row r="86" spans="1:16" ht="14.1" customHeight="1" x14ac:dyDescent="0.25">
      <c r="A86" s="49" t="s">
        <v>32</v>
      </c>
      <c r="B86" s="49" t="s">
        <v>333</v>
      </c>
      <c r="C86" s="50">
        <v>24.5</v>
      </c>
      <c r="D86" s="44">
        <v>32</v>
      </c>
      <c r="E86" s="50">
        <v>0.77</v>
      </c>
      <c r="F86" s="50">
        <v>1.02</v>
      </c>
      <c r="G86" s="44">
        <v>3</v>
      </c>
      <c r="H86" s="44">
        <v>6</v>
      </c>
      <c r="I86" s="56">
        <v>4</v>
      </c>
      <c r="J86" s="44">
        <v>3</v>
      </c>
      <c r="K86" s="44">
        <v>6</v>
      </c>
      <c r="L86" s="50">
        <v>15.63</v>
      </c>
      <c r="M86" s="50">
        <v>62.5</v>
      </c>
      <c r="N86" s="50">
        <v>21.88</v>
      </c>
      <c r="O86" s="44">
        <v>0</v>
      </c>
      <c r="P86" s="44">
        <v>0</v>
      </c>
    </row>
    <row r="87" spans="1:16" ht="14.1" customHeight="1" x14ac:dyDescent="0.25">
      <c r="A87" s="49" t="s">
        <v>36</v>
      </c>
      <c r="B87" s="49" t="s">
        <v>333</v>
      </c>
      <c r="C87" s="50">
        <v>30.9</v>
      </c>
      <c r="D87" s="44">
        <v>41</v>
      </c>
      <c r="E87" s="50">
        <v>0.75</v>
      </c>
      <c r="F87" s="50">
        <v>0.99</v>
      </c>
      <c r="G87" s="44">
        <v>7</v>
      </c>
      <c r="H87" s="44">
        <v>12</v>
      </c>
      <c r="I87" s="56">
        <v>4</v>
      </c>
      <c r="J87" s="44">
        <v>5</v>
      </c>
      <c r="K87" s="44">
        <v>6</v>
      </c>
      <c r="L87" s="50">
        <v>17.07</v>
      </c>
      <c r="M87" s="50">
        <v>60.98</v>
      </c>
      <c r="N87" s="50">
        <v>17.07</v>
      </c>
      <c r="O87" s="50">
        <v>4.88</v>
      </c>
      <c r="P87" s="44">
        <v>0</v>
      </c>
    </row>
    <row r="88" spans="1:16" ht="14.1" customHeight="1" x14ac:dyDescent="0.25">
      <c r="A88" s="49" t="s">
        <v>14</v>
      </c>
      <c r="B88" s="49" t="s">
        <v>348</v>
      </c>
      <c r="C88" s="50">
        <v>7.1</v>
      </c>
      <c r="D88" s="44">
        <v>10</v>
      </c>
      <c r="E88" s="50">
        <v>0.71</v>
      </c>
      <c r="F88" s="50">
        <v>0.93</v>
      </c>
      <c r="G88" s="44">
        <v>7</v>
      </c>
      <c r="H88" s="44">
        <v>8</v>
      </c>
      <c r="I88" s="56">
        <v>3</v>
      </c>
      <c r="J88" s="44">
        <v>1</v>
      </c>
      <c r="K88" s="44">
        <v>1</v>
      </c>
      <c r="L88" s="44">
        <v>0</v>
      </c>
      <c r="M88" s="44">
        <v>70</v>
      </c>
      <c r="N88" s="44">
        <v>30</v>
      </c>
      <c r="O88" s="44">
        <v>0</v>
      </c>
      <c r="P88" s="44">
        <v>0</v>
      </c>
    </row>
    <row r="89" spans="1:16" ht="14.1" customHeight="1" x14ac:dyDescent="0.25">
      <c r="A89" s="49" t="s">
        <v>18</v>
      </c>
      <c r="B89" s="49" t="s">
        <v>351</v>
      </c>
      <c r="C89" s="44">
        <v>11</v>
      </c>
      <c r="D89" s="44">
        <v>15</v>
      </c>
      <c r="E89" s="50">
        <v>0.73</v>
      </c>
      <c r="F89" s="50">
        <v>0.99</v>
      </c>
      <c r="G89" s="44">
        <v>8</v>
      </c>
      <c r="H89" s="44">
        <v>13</v>
      </c>
      <c r="I89" s="56">
        <v>3</v>
      </c>
      <c r="J89" s="44">
        <v>3</v>
      </c>
      <c r="K89" s="44">
        <v>5</v>
      </c>
      <c r="L89" s="50">
        <v>26.67</v>
      </c>
      <c r="M89" s="50">
        <v>33.33</v>
      </c>
      <c r="N89" s="44">
        <v>40</v>
      </c>
      <c r="O89" s="44">
        <v>0</v>
      </c>
      <c r="P89" s="44">
        <v>0</v>
      </c>
    </row>
    <row r="90" spans="1:16" ht="14.1" customHeight="1" x14ac:dyDescent="0.25">
      <c r="A90" s="49" t="s">
        <v>22</v>
      </c>
      <c r="B90" s="49" t="s">
        <v>351</v>
      </c>
      <c r="C90" s="50">
        <v>13</v>
      </c>
      <c r="D90" s="44">
        <v>16</v>
      </c>
      <c r="E90" s="50">
        <v>0.81</v>
      </c>
      <c r="F90" s="50">
        <v>1.06</v>
      </c>
      <c r="G90" s="44">
        <v>3</v>
      </c>
      <c r="H90" s="44">
        <v>16</v>
      </c>
      <c r="I90" s="56">
        <v>3</v>
      </c>
      <c r="J90" s="44">
        <v>2</v>
      </c>
      <c r="K90" s="44">
        <v>7</v>
      </c>
      <c r="L90" s="44">
        <v>25</v>
      </c>
      <c r="M90" s="50">
        <v>62.5</v>
      </c>
      <c r="N90" s="50">
        <v>12.5</v>
      </c>
      <c r="O90" s="44">
        <v>0</v>
      </c>
      <c r="P90" s="44">
        <v>0</v>
      </c>
    </row>
    <row r="91" spans="1:16" ht="14.1" customHeight="1" x14ac:dyDescent="0.25">
      <c r="A91" s="49" t="s">
        <v>28</v>
      </c>
      <c r="B91" s="49" t="s">
        <v>351</v>
      </c>
      <c r="C91" s="50">
        <v>10.7</v>
      </c>
      <c r="D91" s="44">
        <v>15</v>
      </c>
      <c r="E91" s="50">
        <v>0.71</v>
      </c>
      <c r="F91" s="50">
        <v>0.96</v>
      </c>
      <c r="G91" s="44">
        <v>8</v>
      </c>
      <c r="H91" s="44">
        <v>10</v>
      </c>
      <c r="I91" s="56">
        <v>4</v>
      </c>
      <c r="J91" s="44">
        <v>8</v>
      </c>
      <c r="K91" s="44">
        <v>10</v>
      </c>
      <c r="L91" s="50">
        <v>6.67</v>
      </c>
      <c r="M91" s="50">
        <v>66.67</v>
      </c>
      <c r="N91" s="44">
        <v>20</v>
      </c>
      <c r="O91" s="50">
        <v>6.67</v>
      </c>
      <c r="P91" s="44">
        <v>0</v>
      </c>
    </row>
    <row r="92" spans="1:16" ht="14.1" customHeight="1" x14ac:dyDescent="0.25">
      <c r="A92" s="49" t="s">
        <v>36</v>
      </c>
      <c r="B92" s="49" t="s">
        <v>351</v>
      </c>
      <c r="C92" s="44">
        <v>8</v>
      </c>
      <c r="D92" s="44">
        <v>11</v>
      </c>
      <c r="E92" s="50">
        <v>0.73</v>
      </c>
      <c r="F92" s="50">
        <v>0.96</v>
      </c>
      <c r="G92" s="44">
        <v>9</v>
      </c>
      <c r="H92" s="44">
        <v>12</v>
      </c>
      <c r="I92" s="56">
        <v>3</v>
      </c>
      <c r="J92" s="44">
        <v>2</v>
      </c>
      <c r="K92" s="44">
        <v>2</v>
      </c>
      <c r="L92" s="50">
        <v>18.18</v>
      </c>
      <c r="M92" s="50">
        <v>63.64</v>
      </c>
      <c r="N92" s="44">
        <v>0</v>
      </c>
      <c r="O92" s="50">
        <v>18.18</v>
      </c>
      <c r="P92" s="44">
        <v>0</v>
      </c>
    </row>
    <row r="93" spans="1:16" ht="14.1" customHeight="1" x14ac:dyDescent="0.25">
      <c r="A93" s="49" t="s">
        <v>28</v>
      </c>
      <c r="B93" s="49" t="s">
        <v>356</v>
      </c>
      <c r="C93" s="50">
        <v>8.8000000000000007</v>
      </c>
      <c r="D93" s="44">
        <v>10</v>
      </c>
      <c r="E93" s="50">
        <v>0.88</v>
      </c>
      <c r="F93" s="50">
        <v>1.19</v>
      </c>
      <c r="G93" s="44">
        <v>1</v>
      </c>
      <c r="H93" s="44">
        <v>10</v>
      </c>
      <c r="I93" s="56">
        <v>4</v>
      </c>
      <c r="J93" s="44">
        <v>1</v>
      </c>
      <c r="K93" s="44">
        <v>10</v>
      </c>
      <c r="L93" s="44">
        <v>40</v>
      </c>
      <c r="M93" s="44">
        <v>60</v>
      </c>
      <c r="N93" s="44">
        <v>0</v>
      </c>
      <c r="O93" s="44">
        <v>0</v>
      </c>
      <c r="P93" s="44">
        <v>0</v>
      </c>
    </row>
    <row r="94" spans="1:16" ht="14.1" customHeight="1" x14ac:dyDescent="0.25">
      <c r="A94" s="49" t="s">
        <v>22</v>
      </c>
      <c r="B94" s="49" t="s">
        <v>359</v>
      </c>
      <c r="C94" s="44">
        <v>9</v>
      </c>
      <c r="D94" s="44">
        <v>11</v>
      </c>
      <c r="E94" s="50">
        <v>0.82</v>
      </c>
      <c r="F94" s="50">
        <v>1.07</v>
      </c>
      <c r="G94" s="44">
        <v>1</v>
      </c>
      <c r="H94" s="44">
        <v>16</v>
      </c>
      <c r="I94" s="56">
        <v>3</v>
      </c>
      <c r="J94" s="44">
        <v>1</v>
      </c>
      <c r="K94" s="44">
        <v>7</v>
      </c>
      <c r="L94" s="50">
        <v>36.36</v>
      </c>
      <c r="M94" s="50">
        <v>45.45</v>
      </c>
      <c r="N94" s="50">
        <v>18.18</v>
      </c>
      <c r="O94" s="44">
        <v>0</v>
      </c>
      <c r="P94" s="44">
        <v>0</v>
      </c>
    </row>
    <row r="95" spans="1:16" ht="14.1" customHeight="1" x14ac:dyDescent="0.25">
      <c r="A95" s="49" t="s">
        <v>12</v>
      </c>
      <c r="B95" s="49" t="s">
        <v>370</v>
      </c>
      <c r="C95" s="50">
        <v>20.6</v>
      </c>
      <c r="D95" s="44">
        <v>24</v>
      </c>
      <c r="E95" s="50">
        <v>0.86</v>
      </c>
      <c r="F95" s="50">
        <v>1.02</v>
      </c>
      <c r="G95" s="44">
        <v>3</v>
      </c>
      <c r="H95" s="44">
        <v>4</v>
      </c>
      <c r="I95" s="56">
        <v>4</v>
      </c>
      <c r="J95" s="44">
        <v>3</v>
      </c>
      <c r="K95" s="44">
        <v>4</v>
      </c>
      <c r="L95" s="50">
        <v>29.17</v>
      </c>
      <c r="M95" s="50">
        <v>70.83</v>
      </c>
      <c r="N95" s="44">
        <v>0</v>
      </c>
      <c r="O95" s="44">
        <v>0</v>
      </c>
      <c r="P95" s="44">
        <v>0</v>
      </c>
    </row>
    <row r="96" spans="1:16" ht="14.1" customHeight="1" x14ac:dyDescent="0.25">
      <c r="A96" s="49" t="s">
        <v>18</v>
      </c>
      <c r="B96" s="49" t="s">
        <v>370</v>
      </c>
      <c r="C96" s="50">
        <v>21.8</v>
      </c>
      <c r="D96" s="44">
        <v>27</v>
      </c>
      <c r="E96" s="50">
        <v>0.81</v>
      </c>
      <c r="F96" s="50">
        <v>1.0900000000000001</v>
      </c>
      <c r="G96" s="44">
        <v>3</v>
      </c>
      <c r="H96" s="44">
        <v>13</v>
      </c>
      <c r="I96" s="56">
        <v>4</v>
      </c>
      <c r="J96" s="44">
        <v>2</v>
      </c>
      <c r="K96" s="44">
        <v>5</v>
      </c>
      <c r="L96" s="50">
        <v>25.93</v>
      </c>
      <c r="M96" s="50">
        <v>66.67</v>
      </c>
      <c r="N96" s="44">
        <v>0</v>
      </c>
      <c r="O96" s="50">
        <v>7.41</v>
      </c>
      <c r="P96" s="44">
        <v>0</v>
      </c>
    </row>
    <row r="97" spans="1:16" ht="14.1" customHeight="1" x14ac:dyDescent="0.25">
      <c r="A97" s="49" t="s">
        <v>20</v>
      </c>
      <c r="B97" s="49" t="s">
        <v>370</v>
      </c>
      <c r="C97" s="50">
        <v>22.6</v>
      </c>
      <c r="D97" s="44">
        <v>29</v>
      </c>
      <c r="E97" s="50">
        <v>0.78</v>
      </c>
      <c r="F97" s="50">
        <v>1.0900000000000001</v>
      </c>
      <c r="G97" s="44">
        <v>3</v>
      </c>
      <c r="H97" s="44">
        <v>14</v>
      </c>
      <c r="I97" s="56">
        <v>4</v>
      </c>
      <c r="J97" s="44">
        <v>2</v>
      </c>
      <c r="K97" s="44">
        <v>7</v>
      </c>
      <c r="L97" s="50">
        <v>20.69</v>
      </c>
      <c r="M97" s="50">
        <v>62.07</v>
      </c>
      <c r="N97" s="50">
        <v>13.79</v>
      </c>
      <c r="O97" s="50">
        <v>3.45</v>
      </c>
      <c r="P97" s="44">
        <v>0</v>
      </c>
    </row>
    <row r="98" spans="1:16" ht="14.1" customHeight="1" x14ac:dyDescent="0.25">
      <c r="A98" s="49" t="s">
        <v>22</v>
      </c>
      <c r="B98" s="49" t="s">
        <v>370</v>
      </c>
      <c r="C98" s="50">
        <v>37.799999999999997</v>
      </c>
      <c r="D98" s="44">
        <v>53</v>
      </c>
      <c r="E98" s="50">
        <v>0.71</v>
      </c>
      <c r="F98" s="50">
        <v>0.93</v>
      </c>
      <c r="G98" s="44">
        <v>14</v>
      </c>
      <c r="H98" s="44">
        <v>16</v>
      </c>
      <c r="I98" s="56">
        <v>4</v>
      </c>
      <c r="J98" s="44">
        <v>9</v>
      </c>
      <c r="K98" s="44">
        <v>9</v>
      </c>
      <c r="L98" s="50">
        <v>13.21</v>
      </c>
      <c r="M98" s="50">
        <v>52.83</v>
      </c>
      <c r="N98" s="50">
        <v>30.19</v>
      </c>
      <c r="O98" s="50">
        <v>3.77</v>
      </c>
      <c r="P98" s="44">
        <v>0</v>
      </c>
    </row>
    <row r="99" spans="1:16" ht="14.1" customHeight="1" x14ac:dyDescent="0.25">
      <c r="A99" s="49" t="s">
        <v>28</v>
      </c>
      <c r="B99" s="49" t="s">
        <v>370</v>
      </c>
      <c r="C99" s="50">
        <v>15.1</v>
      </c>
      <c r="D99" s="44">
        <v>20</v>
      </c>
      <c r="E99" s="50">
        <v>0.76</v>
      </c>
      <c r="F99" s="50">
        <v>1.02</v>
      </c>
      <c r="G99" s="44">
        <v>6</v>
      </c>
      <c r="H99" s="44">
        <v>10</v>
      </c>
      <c r="I99" s="56">
        <v>4</v>
      </c>
      <c r="J99" s="44">
        <v>6</v>
      </c>
      <c r="K99" s="44">
        <v>10</v>
      </c>
      <c r="L99" s="44">
        <v>15</v>
      </c>
      <c r="M99" s="44">
        <v>60</v>
      </c>
      <c r="N99" s="44">
        <v>25</v>
      </c>
      <c r="O99" s="44">
        <v>0</v>
      </c>
      <c r="P99" s="44">
        <v>0</v>
      </c>
    </row>
    <row r="100" spans="1:16" ht="14.1" customHeight="1" x14ac:dyDescent="0.25">
      <c r="A100" s="49" t="s">
        <v>30</v>
      </c>
      <c r="B100" s="49" t="s">
        <v>370</v>
      </c>
      <c r="C100" s="50">
        <v>33.299999999999997</v>
      </c>
      <c r="D100" s="44">
        <v>48</v>
      </c>
      <c r="E100" s="50">
        <v>0.69</v>
      </c>
      <c r="F100" s="50">
        <v>0.97</v>
      </c>
      <c r="G100" s="44">
        <v>6</v>
      </c>
      <c r="H100" s="44">
        <v>8</v>
      </c>
      <c r="I100" s="56">
        <v>4</v>
      </c>
      <c r="J100" s="44">
        <v>6</v>
      </c>
      <c r="K100" s="44">
        <v>8</v>
      </c>
      <c r="L100" s="50">
        <v>20.83</v>
      </c>
      <c r="M100" s="50">
        <v>41.67</v>
      </c>
      <c r="N100" s="50">
        <v>29.17</v>
      </c>
      <c r="O100" s="50">
        <v>8.33</v>
      </c>
      <c r="P100" s="44">
        <v>0</v>
      </c>
    </row>
    <row r="101" spans="1:16" ht="14.1" customHeight="1" x14ac:dyDescent="0.25">
      <c r="A101" s="49" t="s">
        <v>32</v>
      </c>
      <c r="B101" s="49" t="s">
        <v>370</v>
      </c>
      <c r="C101" s="50">
        <v>10.5</v>
      </c>
      <c r="D101" s="44">
        <v>14</v>
      </c>
      <c r="E101" s="50">
        <v>0.75</v>
      </c>
      <c r="F101" s="44">
        <v>1</v>
      </c>
      <c r="G101" s="44">
        <v>4</v>
      </c>
      <c r="H101" s="44">
        <v>6</v>
      </c>
      <c r="I101" s="56">
        <v>4</v>
      </c>
      <c r="J101" s="44">
        <v>4</v>
      </c>
      <c r="K101" s="44">
        <v>6</v>
      </c>
      <c r="L101" s="50">
        <v>7.14</v>
      </c>
      <c r="M101" s="50">
        <v>71.430000000000007</v>
      </c>
      <c r="N101" s="50">
        <v>21.43</v>
      </c>
      <c r="O101" s="44">
        <v>0</v>
      </c>
      <c r="P101" s="44">
        <v>0</v>
      </c>
    </row>
    <row r="102" spans="1:16" ht="14.1" customHeight="1" x14ac:dyDescent="0.25">
      <c r="A102" s="49" t="s">
        <v>34</v>
      </c>
      <c r="B102" s="49" t="s">
        <v>370</v>
      </c>
      <c r="C102" s="50">
        <v>15.7</v>
      </c>
      <c r="D102" s="44">
        <v>21</v>
      </c>
      <c r="E102" s="50">
        <v>0.75</v>
      </c>
      <c r="F102" s="50">
        <v>1.04</v>
      </c>
      <c r="G102" s="44">
        <v>3</v>
      </c>
      <c r="H102" s="44">
        <v>7</v>
      </c>
      <c r="I102" s="56">
        <v>4</v>
      </c>
      <c r="J102" s="44">
        <v>3</v>
      </c>
      <c r="K102" s="44">
        <v>7</v>
      </c>
      <c r="L102" s="50">
        <v>23.81</v>
      </c>
      <c r="M102" s="50">
        <v>42.86</v>
      </c>
      <c r="N102" s="50">
        <v>33.33</v>
      </c>
      <c r="O102" s="44">
        <v>0</v>
      </c>
      <c r="P102" s="44">
        <v>0</v>
      </c>
    </row>
    <row r="103" spans="1:16" ht="14.1" customHeight="1" x14ac:dyDescent="0.25">
      <c r="A103" s="49" t="s">
        <v>36</v>
      </c>
      <c r="B103" s="49" t="s">
        <v>370</v>
      </c>
      <c r="C103" s="50">
        <v>7.2</v>
      </c>
      <c r="D103" s="44">
        <v>10</v>
      </c>
      <c r="E103" s="50">
        <v>0.72</v>
      </c>
      <c r="F103" s="50">
        <v>0.95</v>
      </c>
      <c r="G103" s="44">
        <v>10</v>
      </c>
      <c r="H103" s="44">
        <v>12</v>
      </c>
      <c r="I103" s="56">
        <v>2</v>
      </c>
      <c r="J103" s="44">
        <v>3</v>
      </c>
      <c r="K103" s="44">
        <v>4</v>
      </c>
      <c r="L103" s="44">
        <v>20</v>
      </c>
      <c r="M103" s="44">
        <v>50</v>
      </c>
      <c r="N103" s="44">
        <v>20</v>
      </c>
      <c r="O103" s="44">
        <v>10</v>
      </c>
      <c r="P103" s="44">
        <v>0</v>
      </c>
    </row>
    <row r="104" spans="1:16" ht="14.1" customHeight="1" x14ac:dyDescent="0.25">
      <c r="A104" s="49" t="s">
        <v>18</v>
      </c>
      <c r="B104" s="49" t="s">
        <v>390</v>
      </c>
      <c r="C104" s="50">
        <v>9.6</v>
      </c>
      <c r="D104" s="44">
        <v>14</v>
      </c>
      <c r="E104" s="50">
        <v>0.69</v>
      </c>
      <c r="F104" s="50">
        <v>0.93</v>
      </c>
      <c r="G104" s="44">
        <v>12</v>
      </c>
      <c r="H104" s="44">
        <v>13</v>
      </c>
      <c r="I104" s="56">
        <v>3</v>
      </c>
      <c r="J104" s="44">
        <v>5</v>
      </c>
      <c r="K104" s="44">
        <v>5</v>
      </c>
      <c r="L104" s="50">
        <v>7.14</v>
      </c>
      <c r="M104" s="50">
        <v>57.14</v>
      </c>
      <c r="N104" s="50">
        <v>28.57</v>
      </c>
      <c r="O104" s="50">
        <v>7.14</v>
      </c>
      <c r="P104" s="44">
        <v>0</v>
      </c>
    </row>
    <row r="105" spans="1:16" ht="14.1" customHeight="1" x14ac:dyDescent="0.25">
      <c r="A105" s="49" t="s">
        <v>20</v>
      </c>
      <c r="B105" s="49" t="s">
        <v>390</v>
      </c>
      <c r="C105" s="50">
        <v>27.1</v>
      </c>
      <c r="D105" s="44">
        <v>40</v>
      </c>
      <c r="E105" s="50">
        <v>0.68</v>
      </c>
      <c r="F105" s="50">
        <v>0.95</v>
      </c>
      <c r="G105" s="44">
        <v>7</v>
      </c>
      <c r="H105" s="44">
        <v>14</v>
      </c>
      <c r="I105" s="56">
        <v>4</v>
      </c>
      <c r="J105" s="44">
        <v>6</v>
      </c>
      <c r="K105" s="44">
        <v>7</v>
      </c>
      <c r="L105" s="50">
        <v>12.5</v>
      </c>
      <c r="M105" s="44">
        <v>45</v>
      </c>
      <c r="N105" s="50">
        <v>37.5</v>
      </c>
      <c r="O105" s="50">
        <v>2.5</v>
      </c>
      <c r="P105" s="50">
        <v>2.5</v>
      </c>
    </row>
    <row r="106" spans="1:16" ht="14.1" customHeight="1" x14ac:dyDescent="0.25">
      <c r="A106" s="49" t="s">
        <v>22</v>
      </c>
      <c r="B106" s="49" t="s">
        <v>390</v>
      </c>
      <c r="C106" s="50">
        <v>25</v>
      </c>
      <c r="D106" s="44">
        <v>33</v>
      </c>
      <c r="E106" s="50">
        <v>0.76</v>
      </c>
      <c r="F106" s="50">
        <v>0.99</v>
      </c>
      <c r="G106" s="44">
        <v>9</v>
      </c>
      <c r="H106" s="44">
        <v>16</v>
      </c>
      <c r="I106" s="56">
        <v>4</v>
      </c>
      <c r="J106" s="44">
        <v>6</v>
      </c>
      <c r="K106" s="44">
        <v>9</v>
      </c>
      <c r="L106" s="50">
        <v>24.24</v>
      </c>
      <c r="M106" s="50">
        <v>45.45</v>
      </c>
      <c r="N106" s="50">
        <v>30.3</v>
      </c>
      <c r="O106" s="44">
        <v>0</v>
      </c>
      <c r="P106" s="44">
        <v>0</v>
      </c>
    </row>
    <row r="107" spans="1:16" ht="14.1" customHeight="1" x14ac:dyDescent="0.25">
      <c r="A107" s="49" t="s">
        <v>28</v>
      </c>
      <c r="B107" s="49" t="s">
        <v>390</v>
      </c>
      <c r="C107" s="50">
        <v>11.4</v>
      </c>
      <c r="D107" s="44">
        <v>14</v>
      </c>
      <c r="E107" s="50">
        <v>0.81</v>
      </c>
      <c r="F107" s="50">
        <v>1.1000000000000001</v>
      </c>
      <c r="G107" s="44">
        <v>2</v>
      </c>
      <c r="H107" s="44">
        <v>10</v>
      </c>
      <c r="I107" s="56">
        <v>4</v>
      </c>
      <c r="J107" s="44">
        <v>2</v>
      </c>
      <c r="K107" s="44">
        <v>10</v>
      </c>
      <c r="L107" s="50">
        <v>28.57</v>
      </c>
      <c r="M107" s="50">
        <v>57.14</v>
      </c>
      <c r="N107" s="50">
        <v>14.29</v>
      </c>
      <c r="O107" s="44">
        <v>0</v>
      </c>
      <c r="P107" s="44">
        <v>0</v>
      </c>
    </row>
    <row r="108" spans="1:16" ht="14.1" customHeight="1" x14ac:dyDescent="0.25">
      <c r="A108" s="49" t="s">
        <v>30</v>
      </c>
      <c r="B108" s="49" t="s">
        <v>390</v>
      </c>
      <c r="C108" s="50">
        <v>8.8000000000000007</v>
      </c>
      <c r="D108" s="44">
        <v>12</v>
      </c>
      <c r="E108" s="50">
        <v>0.73</v>
      </c>
      <c r="F108" s="50">
        <v>1.02</v>
      </c>
      <c r="G108" s="44">
        <v>3</v>
      </c>
      <c r="H108" s="44">
        <v>8</v>
      </c>
      <c r="I108" s="56">
        <v>4</v>
      </c>
      <c r="J108" s="44">
        <v>3</v>
      </c>
      <c r="K108" s="44">
        <v>8</v>
      </c>
      <c r="L108" s="50">
        <v>16.670000000000002</v>
      </c>
      <c r="M108" s="50">
        <v>58.33</v>
      </c>
      <c r="N108" s="50">
        <v>16.670000000000002</v>
      </c>
      <c r="O108" s="50">
        <v>8.33</v>
      </c>
      <c r="P108" s="44">
        <v>0</v>
      </c>
    </row>
    <row r="109" spans="1:16" ht="14.1" customHeight="1" x14ac:dyDescent="0.25">
      <c r="A109" s="49" t="s">
        <v>32</v>
      </c>
      <c r="B109" s="49" t="s">
        <v>390</v>
      </c>
      <c r="C109" s="50">
        <v>7.5</v>
      </c>
      <c r="D109" s="44">
        <v>11</v>
      </c>
      <c r="E109" s="50">
        <v>0.68</v>
      </c>
      <c r="F109" s="50">
        <v>0.91</v>
      </c>
      <c r="G109" s="44">
        <v>6</v>
      </c>
      <c r="H109" s="44">
        <v>6</v>
      </c>
      <c r="I109" s="56">
        <v>4</v>
      </c>
      <c r="J109" s="44">
        <v>6</v>
      </c>
      <c r="K109" s="44">
        <v>6</v>
      </c>
      <c r="L109" s="50">
        <v>36.36</v>
      </c>
      <c r="M109" s="50">
        <v>9.09</v>
      </c>
      <c r="N109" s="50">
        <v>45.45</v>
      </c>
      <c r="O109" s="50">
        <v>9.09</v>
      </c>
      <c r="P109" s="44">
        <v>0</v>
      </c>
    </row>
    <row r="110" spans="1:16" ht="14.1" customHeight="1" x14ac:dyDescent="0.25">
      <c r="A110" s="49" t="s">
        <v>34</v>
      </c>
      <c r="B110" s="49" t="s">
        <v>390</v>
      </c>
      <c r="C110" s="50">
        <v>11.1</v>
      </c>
      <c r="D110" s="44">
        <v>16</v>
      </c>
      <c r="E110" s="50">
        <v>0.69</v>
      </c>
      <c r="F110" s="50">
        <v>0.96</v>
      </c>
      <c r="G110" s="44">
        <v>6</v>
      </c>
      <c r="H110" s="44">
        <v>7</v>
      </c>
      <c r="I110" s="56">
        <v>4</v>
      </c>
      <c r="J110" s="44">
        <v>6</v>
      </c>
      <c r="K110" s="44">
        <v>7</v>
      </c>
      <c r="L110" s="50">
        <v>12.5</v>
      </c>
      <c r="M110" s="50">
        <v>43.75</v>
      </c>
      <c r="N110" s="50">
        <v>43.75</v>
      </c>
      <c r="O110" s="44">
        <v>0</v>
      </c>
      <c r="P110" s="44">
        <v>0</v>
      </c>
    </row>
    <row r="111" spans="1:16" ht="14.1" customHeight="1" x14ac:dyDescent="0.25">
      <c r="A111" s="49" t="s">
        <v>36</v>
      </c>
      <c r="B111" s="49" t="s">
        <v>390</v>
      </c>
      <c r="C111" s="50">
        <v>12.5</v>
      </c>
      <c r="D111" s="44">
        <v>16</v>
      </c>
      <c r="E111" s="50">
        <v>0.78</v>
      </c>
      <c r="F111" s="50">
        <v>1.03</v>
      </c>
      <c r="G111" s="44">
        <v>5</v>
      </c>
      <c r="H111" s="44">
        <v>12</v>
      </c>
      <c r="I111" s="56">
        <v>4</v>
      </c>
      <c r="J111" s="44">
        <v>3</v>
      </c>
      <c r="K111" s="44">
        <v>6</v>
      </c>
      <c r="L111" s="50">
        <v>18.75</v>
      </c>
      <c r="M111" s="50">
        <v>62.5</v>
      </c>
      <c r="N111" s="50">
        <v>18.75</v>
      </c>
      <c r="O111" s="44">
        <v>0</v>
      </c>
      <c r="P111" s="44">
        <v>0</v>
      </c>
    </row>
    <row r="112" spans="1:16" ht="14.1" customHeight="1" x14ac:dyDescent="0.25"/>
    <row r="113" ht="14.1" customHeight="1" x14ac:dyDescent="0.25"/>
    <row r="114" ht="14.1" customHeight="1" x14ac:dyDescent="0.25"/>
    <row r="115" ht="14.1" customHeight="1" x14ac:dyDescent="0.25"/>
    <row r="116" ht="14.1" customHeight="1" x14ac:dyDescent="0.25"/>
    <row r="117" ht="14.1" customHeight="1" x14ac:dyDescent="0.25"/>
    <row r="118" ht="14.1" customHeight="1" x14ac:dyDescent="0.25"/>
    <row r="119" ht="14.1" customHeight="1" x14ac:dyDescent="0.25"/>
    <row r="120" ht="14.1" customHeight="1" x14ac:dyDescent="0.25"/>
    <row r="121" ht="14.1" customHeight="1" x14ac:dyDescent="0.25"/>
    <row r="122" ht="14.1" customHeight="1" x14ac:dyDescent="0.25"/>
    <row r="123" ht="14.1" customHeight="1" x14ac:dyDescent="0.25"/>
    <row r="124" ht="14.1" customHeight="1" x14ac:dyDescent="0.25"/>
    <row r="125" ht="14.1" customHeight="1" x14ac:dyDescent="0.25"/>
    <row r="126" ht="14.1" customHeight="1" x14ac:dyDescent="0.25"/>
    <row r="127" ht="14.1" customHeight="1" x14ac:dyDescent="0.25"/>
    <row r="128" ht="14.1" customHeight="1" x14ac:dyDescent="0.25"/>
    <row r="129" ht="14.1" customHeight="1" x14ac:dyDescent="0.25"/>
    <row r="130" ht="14.1" customHeight="1" x14ac:dyDescent="0.25"/>
    <row r="131" ht="14.1" customHeight="1" x14ac:dyDescent="0.25"/>
    <row r="132" ht="14.1" customHeight="1" x14ac:dyDescent="0.25"/>
    <row r="133" ht="14.1" customHeight="1" x14ac:dyDescent="0.25"/>
    <row r="134" ht="14.1" customHeight="1" x14ac:dyDescent="0.25"/>
    <row r="135" ht="14.1" customHeight="1" x14ac:dyDescent="0.25"/>
    <row r="136" ht="14.1" customHeight="1" x14ac:dyDescent="0.25"/>
    <row r="137" ht="14.1" customHeight="1" x14ac:dyDescent="0.25"/>
    <row r="138" ht="14.1" customHeight="1" x14ac:dyDescent="0.25"/>
    <row r="139" ht="14.1" customHeight="1" x14ac:dyDescent="0.25"/>
    <row r="140" ht="14.1" customHeight="1" x14ac:dyDescent="0.25"/>
    <row r="141" ht="14.1" customHeight="1" x14ac:dyDescent="0.25"/>
    <row r="142" ht="14.1" customHeight="1" x14ac:dyDescent="0.25"/>
    <row r="143" ht="14.1" customHeight="1" x14ac:dyDescent="0.25"/>
    <row r="144" ht="14.1" customHeight="1" x14ac:dyDescent="0.25"/>
    <row r="145" ht="14.1" customHeight="1" x14ac:dyDescent="0.25"/>
    <row r="146" ht="14.1" customHeight="1" x14ac:dyDescent="0.25"/>
    <row r="147" ht="14.1" customHeight="1" x14ac:dyDescent="0.25"/>
    <row r="148" ht="14.1" customHeight="1" x14ac:dyDescent="0.25"/>
    <row r="149" ht="14.1" customHeight="1" x14ac:dyDescent="0.25"/>
    <row r="150" ht="14.1" customHeight="1" x14ac:dyDescent="0.25"/>
    <row r="151" ht="14.1" customHeight="1" x14ac:dyDescent="0.25"/>
    <row r="152" ht="14.1" customHeight="1" x14ac:dyDescent="0.25"/>
    <row r="153" ht="14.1" customHeight="1" x14ac:dyDescent="0.25"/>
    <row r="154" ht="14.1" customHeight="1" x14ac:dyDescent="0.25"/>
    <row r="155" ht="14.1" customHeight="1" x14ac:dyDescent="0.25"/>
    <row r="156" ht="14.1" customHeight="1" x14ac:dyDescent="0.25"/>
    <row r="157" ht="14.1" customHeight="1" x14ac:dyDescent="0.25"/>
    <row r="158" ht="14.1" customHeight="1" x14ac:dyDescent="0.25"/>
    <row r="159" ht="14.1" customHeight="1" x14ac:dyDescent="0.25"/>
    <row r="160" ht="14.1" customHeight="1" x14ac:dyDescent="0.25"/>
    <row r="161" ht="14.1" customHeight="1" x14ac:dyDescent="0.25"/>
    <row r="162" ht="14.1" customHeight="1" x14ac:dyDescent="0.25"/>
    <row r="163" ht="14.1" customHeight="1" x14ac:dyDescent="0.25"/>
    <row r="164" ht="14.1" customHeight="1" x14ac:dyDescent="0.25"/>
    <row r="165" ht="14.1" customHeight="1" x14ac:dyDescent="0.25"/>
    <row r="166" ht="14.1" customHeight="1" x14ac:dyDescent="0.25"/>
    <row r="167" ht="14.1" customHeight="1" x14ac:dyDescent="0.25"/>
    <row r="168" ht="14.1" customHeight="1" x14ac:dyDescent="0.25"/>
    <row r="169" ht="14.1" customHeight="1" x14ac:dyDescent="0.25"/>
    <row r="170" ht="14.1" customHeight="1" x14ac:dyDescent="0.25"/>
    <row r="171" ht="14.1" customHeight="1" x14ac:dyDescent="0.25"/>
    <row r="172" ht="14.1" customHeight="1" x14ac:dyDescent="0.25"/>
    <row r="173" ht="14.1" customHeight="1" x14ac:dyDescent="0.25"/>
    <row r="174" ht="14.1" customHeight="1" x14ac:dyDescent="0.25"/>
    <row r="175" ht="14.1" customHeight="1" x14ac:dyDescent="0.25"/>
    <row r="176" ht="14.1" customHeight="1" x14ac:dyDescent="0.25"/>
    <row r="177" ht="14.1" customHeight="1" x14ac:dyDescent="0.25"/>
    <row r="178" ht="14.1" customHeight="1" x14ac:dyDescent="0.25"/>
    <row r="179" ht="14.1" customHeight="1" x14ac:dyDescent="0.25"/>
    <row r="180" ht="14.1" customHeight="1" x14ac:dyDescent="0.25"/>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P180"/>
  <sheetViews>
    <sheetView zoomScale="80" zoomScaleNormal="80" zoomScalePageLayoutView="125" workbookViewId="0">
      <selection sqref="A1:P7"/>
    </sheetView>
  </sheetViews>
  <sheetFormatPr defaultColWidth="8.88671875" defaultRowHeight="13.2" x14ac:dyDescent="0.25"/>
  <cols>
    <col min="1" max="1" width="22.88671875" customWidth="1"/>
    <col min="2" max="2" width="26" customWidth="1"/>
    <col min="3" max="13" width="11.88671875" style="1" customWidth="1"/>
  </cols>
  <sheetData>
    <row r="1" spans="1:16" ht="12.75" customHeight="1" x14ac:dyDescent="0.25">
      <c r="A1" s="152" t="s">
        <v>507</v>
      </c>
      <c r="B1" s="153"/>
      <c r="C1" s="153"/>
      <c r="D1" s="153"/>
      <c r="E1" s="153"/>
      <c r="F1" s="153"/>
      <c r="G1" s="153"/>
      <c r="H1" s="153"/>
      <c r="I1" s="153"/>
      <c r="J1" s="153"/>
      <c r="K1" s="153"/>
      <c r="L1" s="153"/>
      <c r="M1" s="153"/>
      <c r="N1" s="153"/>
      <c r="O1" s="153"/>
      <c r="P1" s="153"/>
    </row>
    <row r="2" spans="1:16" ht="12.75" customHeight="1" x14ac:dyDescent="0.25">
      <c r="A2" s="152"/>
      <c r="B2" s="153"/>
      <c r="C2" s="153"/>
      <c r="D2" s="153"/>
      <c r="E2" s="153"/>
      <c r="F2" s="153"/>
      <c r="G2" s="153"/>
      <c r="H2" s="153"/>
      <c r="I2" s="153"/>
      <c r="J2" s="153"/>
      <c r="K2" s="153"/>
      <c r="L2" s="153"/>
      <c r="M2" s="153"/>
      <c r="N2" s="153"/>
      <c r="O2" s="153"/>
      <c r="P2" s="153"/>
    </row>
    <row r="3" spans="1:16" ht="12.75" customHeight="1" x14ac:dyDescent="0.25">
      <c r="A3" s="152"/>
      <c r="B3" s="153"/>
      <c r="C3" s="153"/>
      <c r="D3" s="153"/>
      <c r="E3" s="153"/>
      <c r="F3" s="153"/>
      <c r="G3" s="153"/>
      <c r="H3" s="153"/>
      <c r="I3" s="153"/>
      <c r="J3" s="153"/>
      <c r="K3" s="153"/>
      <c r="L3" s="153"/>
      <c r="M3" s="153"/>
      <c r="N3" s="153"/>
      <c r="O3" s="153"/>
      <c r="P3" s="153"/>
    </row>
    <row r="4" spans="1:16" ht="12.75" customHeight="1" x14ac:dyDescent="0.25">
      <c r="A4" s="152"/>
      <c r="B4" s="153"/>
      <c r="C4" s="153"/>
      <c r="D4" s="153"/>
      <c r="E4" s="153"/>
      <c r="F4" s="153"/>
      <c r="G4" s="153"/>
      <c r="H4" s="153"/>
      <c r="I4" s="153"/>
      <c r="J4" s="153"/>
      <c r="K4" s="153"/>
      <c r="L4" s="153"/>
      <c r="M4" s="153"/>
      <c r="N4" s="153"/>
      <c r="O4" s="153"/>
      <c r="P4" s="153"/>
    </row>
    <row r="5" spans="1:16" ht="12.75" customHeight="1" x14ac:dyDescent="0.25">
      <c r="A5" s="152"/>
      <c r="B5" s="153"/>
      <c r="C5" s="153"/>
      <c r="D5" s="153"/>
      <c r="E5" s="153"/>
      <c r="F5" s="153"/>
      <c r="G5" s="153"/>
      <c r="H5" s="153"/>
      <c r="I5" s="153"/>
      <c r="J5" s="153"/>
      <c r="K5" s="153"/>
      <c r="L5" s="153"/>
      <c r="M5" s="153"/>
      <c r="N5" s="153"/>
      <c r="O5" s="153"/>
      <c r="P5" s="153"/>
    </row>
    <row r="6" spans="1:16" ht="12.75" customHeight="1" x14ac:dyDescent="0.25">
      <c r="A6" s="152"/>
      <c r="B6" s="153"/>
      <c r="C6" s="153"/>
      <c r="D6" s="153"/>
      <c r="E6" s="153"/>
      <c r="F6" s="153"/>
      <c r="G6" s="153"/>
      <c r="H6" s="153"/>
      <c r="I6" s="153"/>
      <c r="J6" s="153"/>
      <c r="K6" s="153"/>
      <c r="L6" s="153"/>
      <c r="M6" s="153"/>
      <c r="N6" s="153"/>
      <c r="O6" s="153"/>
      <c r="P6" s="153"/>
    </row>
    <row r="7" spans="1:16" ht="12.75" customHeight="1" x14ac:dyDescent="0.25">
      <c r="A7" s="154"/>
      <c r="B7" s="155"/>
      <c r="C7" s="155"/>
      <c r="D7" s="155"/>
      <c r="E7" s="155"/>
      <c r="F7" s="155"/>
      <c r="G7" s="155"/>
      <c r="H7" s="155"/>
      <c r="I7" s="155"/>
      <c r="J7" s="155"/>
      <c r="K7" s="155"/>
      <c r="L7" s="155"/>
      <c r="M7" s="155"/>
      <c r="N7" s="155"/>
      <c r="O7" s="155"/>
      <c r="P7" s="155"/>
    </row>
    <row r="8" spans="1:16" s="3" customFormat="1" ht="42.9" customHeight="1" x14ac:dyDescent="0.25">
      <c r="A8" s="71" t="s">
        <v>428</v>
      </c>
      <c r="B8" s="72" t="s">
        <v>466</v>
      </c>
      <c r="C8" s="71" t="s">
        <v>467</v>
      </c>
      <c r="D8" s="71" t="s">
        <v>468</v>
      </c>
      <c r="E8" s="71" t="s">
        <v>469</v>
      </c>
      <c r="F8" s="71" t="s">
        <v>480</v>
      </c>
      <c r="G8" s="71" t="s">
        <v>472</v>
      </c>
      <c r="H8" s="71" t="s">
        <v>473</v>
      </c>
      <c r="I8" s="71" t="s">
        <v>474</v>
      </c>
      <c r="J8" s="71" t="s">
        <v>475</v>
      </c>
      <c r="K8" s="71" t="s">
        <v>476</v>
      </c>
      <c r="L8" s="71" t="s">
        <v>460</v>
      </c>
      <c r="M8" s="71" t="s">
        <v>461</v>
      </c>
      <c r="N8" s="71" t="s">
        <v>462</v>
      </c>
      <c r="O8" s="71" t="s">
        <v>463</v>
      </c>
      <c r="P8" s="71" t="s">
        <v>464</v>
      </c>
    </row>
    <row r="9" spans="1:16" ht="14.1" customHeight="1" x14ac:dyDescent="0.25">
      <c r="A9" s="49" t="s">
        <v>12</v>
      </c>
      <c r="B9" s="49" t="s">
        <v>201</v>
      </c>
      <c r="C9" s="50">
        <v>9.4</v>
      </c>
      <c r="D9" s="44">
        <v>11</v>
      </c>
      <c r="E9" s="50">
        <v>0.85</v>
      </c>
      <c r="F9" s="50">
        <v>1.04</v>
      </c>
      <c r="G9" s="44">
        <v>3</v>
      </c>
      <c r="H9" s="44">
        <v>5</v>
      </c>
      <c r="I9" s="56">
        <v>4</v>
      </c>
      <c r="J9" s="44">
        <v>3</v>
      </c>
      <c r="K9" s="44">
        <v>5</v>
      </c>
      <c r="L9" s="50">
        <v>27.27</v>
      </c>
      <c r="M9" s="50">
        <v>72.73</v>
      </c>
      <c r="N9" s="44">
        <v>0</v>
      </c>
      <c r="O9" s="44">
        <v>0</v>
      </c>
      <c r="P9" s="44">
        <v>0</v>
      </c>
    </row>
    <row r="10" spans="1:16" ht="14.1" customHeight="1" x14ac:dyDescent="0.25">
      <c r="A10" s="49" t="s">
        <v>14</v>
      </c>
      <c r="B10" s="49" t="s">
        <v>201</v>
      </c>
      <c r="C10" s="50">
        <v>19.5</v>
      </c>
      <c r="D10" s="44">
        <v>22</v>
      </c>
      <c r="E10" s="50">
        <v>0.89</v>
      </c>
      <c r="F10" s="50">
        <v>1.17</v>
      </c>
      <c r="G10" s="44">
        <v>1</v>
      </c>
      <c r="H10" s="44">
        <v>16</v>
      </c>
      <c r="I10" s="56">
        <v>4</v>
      </c>
      <c r="J10" s="44">
        <v>1</v>
      </c>
      <c r="K10" s="44">
        <v>9</v>
      </c>
      <c r="L10" s="44">
        <v>50</v>
      </c>
      <c r="M10" s="50">
        <v>45.45</v>
      </c>
      <c r="N10" s="50">
        <v>4.55</v>
      </c>
      <c r="O10" s="44">
        <v>0</v>
      </c>
      <c r="P10" s="44">
        <v>0</v>
      </c>
    </row>
    <row r="11" spans="1:16" ht="14.1" customHeight="1" x14ac:dyDescent="0.25">
      <c r="A11" s="49" t="s">
        <v>20</v>
      </c>
      <c r="B11" s="49" t="s">
        <v>201</v>
      </c>
      <c r="C11" s="50">
        <v>7.3</v>
      </c>
      <c r="D11" s="44">
        <v>11</v>
      </c>
      <c r="E11" s="50">
        <v>0.66</v>
      </c>
      <c r="F11" s="50">
        <v>0.93</v>
      </c>
      <c r="G11" s="44">
        <v>9</v>
      </c>
      <c r="H11" s="44">
        <v>15</v>
      </c>
      <c r="I11" s="56">
        <v>3</v>
      </c>
      <c r="J11" s="44">
        <v>2</v>
      </c>
      <c r="K11" s="44">
        <v>7</v>
      </c>
      <c r="L11" s="44">
        <v>0</v>
      </c>
      <c r="M11" s="50">
        <v>54.55</v>
      </c>
      <c r="N11" s="50">
        <v>45.45</v>
      </c>
      <c r="O11" s="44">
        <v>0</v>
      </c>
      <c r="P11" s="44">
        <v>0</v>
      </c>
    </row>
    <row r="12" spans="1:16" ht="14.1" customHeight="1" x14ac:dyDescent="0.25">
      <c r="A12" s="49" t="s">
        <v>22</v>
      </c>
      <c r="B12" s="49" t="s">
        <v>201</v>
      </c>
      <c r="C12" s="50">
        <v>27.4</v>
      </c>
      <c r="D12" s="44">
        <v>35</v>
      </c>
      <c r="E12" s="50">
        <v>0.78</v>
      </c>
      <c r="F12" s="44">
        <v>1</v>
      </c>
      <c r="G12" s="44">
        <v>10</v>
      </c>
      <c r="H12" s="44">
        <v>20</v>
      </c>
      <c r="I12" s="56">
        <v>4</v>
      </c>
      <c r="J12" s="44">
        <v>7</v>
      </c>
      <c r="K12" s="44">
        <v>9</v>
      </c>
      <c r="L12" s="50">
        <v>25.71</v>
      </c>
      <c r="M12" s="50">
        <v>51.43</v>
      </c>
      <c r="N12" s="50">
        <v>22.86</v>
      </c>
      <c r="O12" s="44">
        <v>0</v>
      </c>
      <c r="P12" s="44">
        <v>0</v>
      </c>
    </row>
    <row r="13" spans="1:16" ht="14.1" customHeight="1" x14ac:dyDescent="0.25">
      <c r="A13" s="49" t="s">
        <v>28</v>
      </c>
      <c r="B13" s="49" t="s">
        <v>201</v>
      </c>
      <c r="C13" s="50">
        <v>12.5</v>
      </c>
      <c r="D13" s="44">
        <v>16</v>
      </c>
      <c r="E13" s="50">
        <v>0.78</v>
      </c>
      <c r="F13" s="50">
        <v>1.05</v>
      </c>
      <c r="G13" s="44">
        <v>8</v>
      </c>
      <c r="H13" s="44">
        <v>17</v>
      </c>
      <c r="I13" s="56">
        <v>3</v>
      </c>
      <c r="J13" s="44">
        <v>3</v>
      </c>
      <c r="K13" s="44">
        <v>5</v>
      </c>
      <c r="L13" s="50">
        <v>18.75</v>
      </c>
      <c r="M13" s="50">
        <v>62.5</v>
      </c>
      <c r="N13" s="50">
        <v>18.75</v>
      </c>
      <c r="O13" s="44">
        <v>0</v>
      </c>
      <c r="P13" s="44">
        <v>0</v>
      </c>
    </row>
    <row r="14" spans="1:16" ht="14.1" customHeight="1" x14ac:dyDescent="0.25">
      <c r="A14" s="49" t="s">
        <v>30</v>
      </c>
      <c r="B14" s="49" t="s">
        <v>201</v>
      </c>
      <c r="C14" s="50">
        <v>9.3000000000000007</v>
      </c>
      <c r="D14" s="44">
        <v>14</v>
      </c>
      <c r="E14" s="50">
        <v>0.66</v>
      </c>
      <c r="F14" s="50">
        <v>0.89</v>
      </c>
      <c r="G14" s="44">
        <v>12</v>
      </c>
      <c r="H14" s="44">
        <v>13</v>
      </c>
      <c r="I14" s="56">
        <v>3</v>
      </c>
      <c r="J14" s="44">
        <v>3</v>
      </c>
      <c r="K14" s="44">
        <v>3</v>
      </c>
      <c r="L14" s="50">
        <v>28.57</v>
      </c>
      <c r="M14" s="50">
        <v>14.29</v>
      </c>
      <c r="N14" s="44">
        <v>50</v>
      </c>
      <c r="O14" s="50">
        <v>7.14</v>
      </c>
      <c r="P14" s="44">
        <v>0</v>
      </c>
    </row>
    <row r="15" spans="1:16" ht="14.1" customHeight="1" x14ac:dyDescent="0.25">
      <c r="A15" s="49" t="s">
        <v>34</v>
      </c>
      <c r="B15" s="49" t="s">
        <v>201</v>
      </c>
      <c r="C15" s="50">
        <v>10.6</v>
      </c>
      <c r="D15" s="44">
        <v>13</v>
      </c>
      <c r="E15" s="50">
        <v>0.82</v>
      </c>
      <c r="F15" s="50">
        <v>1.1200000000000001</v>
      </c>
      <c r="G15" s="44">
        <v>3</v>
      </c>
      <c r="H15" s="44">
        <v>12</v>
      </c>
      <c r="I15" s="56">
        <v>4</v>
      </c>
      <c r="J15" s="44">
        <v>2</v>
      </c>
      <c r="K15" s="44">
        <v>9</v>
      </c>
      <c r="L15" s="50">
        <v>30.77</v>
      </c>
      <c r="M15" s="50">
        <v>53.85</v>
      </c>
      <c r="N15" s="50">
        <v>15.38</v>
      </c>
      <c r="O15" s="44">
        <v>0</v>
      </c>
      <c r="P15" s="44">
        <v>0</v>
      </c>
    </row>
    <row r="16" spans="1:16" ht="14.1" customHeight="1" x14ac:dyDescent="0.25">
      <c r="A16" s="49" t="s">
        <v>36</v>
      </c>
      <c r="B16" s="49" t="s">
        <v>201</v>
      </c>
      <c r="C16" s="50">
        <v>9.6</v>
      </c>
      <c r="D16" s="44">
        <v>12</v>
      </c>
      <c r="E16" s="50">
        <v>0.8</v>
      </c>
      <c r="F16" s="50">
        <v>1.05</v>
      </c>
      <c r="G16" s="44">
        <v>5</v>
      </c>
      <c r="H16" s="44">
        <v>14</v>
      </c>
      <c r="I16" s="56">
        <v>3</v>
      </c>
      <c r="J16" s="44">
        <v>3</v>
      </c>
      <c r="K16" s="44">
        <v>7</v>
      </c>
      <c r="L16" s="44">
        <v>25</v>
      </c>
      <c r="M16" s="50">
        <v>58.33</v>
      </c>
      <c r="N16" s="50">
        <v>16.670000000000002</v>
      </c>
      <c r="O16" s="44">
        <v>0</v>
      </c>
      <c r="P16" s="44">
        <v>0</v>
      </c>
    </row>
    <row r="17" spans="1:16" ht="14.1" customHeight="1" x14ac:dyDescent="0.25">
      <c r="A17" s="49" t="s">
        <v>14</v>
      </c>
      <c r="B17" s="49" t="s">
        <v>206</v>
      </c>
      <c r="C17" s="50">
        <v>8.4</v>
      </c>
      <c r="D17" s="44">
        <v>11</v>
      </c>
      <c r="E17" s="50">
        <v>0.76</v>
      </c>
      <c r="F17" s="50">
        <v>1.01</v>
      </c>
      <c r="G17" s="44">
        <v>6</v>
      </c>
      <c r="H17" s="44">
        <v>16</v>
      </c>
      <c r="I17" s="56">
        <v>3</v>
      </c>
      <c r="J17" s="44">
        <v>2</v>
      </c>
      <c r="K17" s="44">
        <v>7</v>
      </c>
      <c r="L17" s="50">
        <v>36.36</v>
      </c>
      <c r="M17" s="50">
        <v>27.27</v>
      </c>
      <c r="N17" s="50">
        <v>36.36</v>
      </c>
      <c r="O17" s="44">
        <v>0</v>
      </c>
      <c r="P17" s="44">
        <v>0</v>
      </c>
    </row>
    <row r="18" spans="1:16" ht="14.1" customHeight="1" x14ac:dyDescent="0.25">
      <c r="A18" s="49" t="s">
        <v>14</v>
      </c>
      <c r="B18" s="49" t="s">
        <v>214</v>
      </c>
      <c r="C18" s="50">
        <v>14.1</v>
      </c>
      <c r="D18" s="44">
        <v>17</v>
      </c>
      <c r="E18" s="50">
        <v>0.83</v>
      </c>
      <c r="F18" s="50">
        <v>1.0900000000000001</v>
      </c>
      <c r="G18" s="44">
        <v>4</v>
      </c>
      <c r="H18" s="44">
        <v>16</v>
      </c>
      <c r="I18" s="56">
        <v>4</v>
      </c>
      <c r="J18" s="44">
        <v>4</v>
      </c>
      <c r="K18" s="44">
        <v>9</v>
      </c>
      <c r="L18" s="50">
        <v>23.53</v>
      </c>
      <c r="M18" s="50">
        <v>70.59</v>
      </c>
      <c r="N18" s="50">
        <v>5.88</v>
      </c>
      <c r="O18" s="44">
        <v>0</v>
      </c>
      <c r="P18" s="44">
        <v>0</v>
      </c>
    </row>
    <row r="19" spans="1:16" ht="14.1" customHeight="1" x14ac:dyDescent="0.25">
      <c r="A19" s="49" t="s">
        <v>18</v>
      </c>
      <c r="B19" s="49" t="s">
        <v>214</v>
      </c>
      <c r="C19" s="50">
        <v>14.7</v>
      </c>
      <c r="D19" s="44">
        <v>19</v>
      </c>
      <c r="E19" s="50">
        <v>0.77</v>
      </c>
      <c r="F19" s="50">
        <v>1.03</v>
      </c>
      <c r="G19" s="44">
        <v>6</v>
      </c>
      <c r="H19" s="44">
        <v>15</v>
      </c>
      <c r="I19" s="56">
        <v>3</v>
      </c>
      <c r="J19" s="44">
        <v>2</v>
      </c>
      <c r="K19" s="44">
        <v>5</v>
      </c>
      <c r="L19" s="50">
        <v>10.53</v>
      </c>
      <c r="M19" s="50">
        <v>73.680000000000007</v>
      </c>
      <c r="N19" s="50">
        <v>15.79</v>
      </c>
      <c r="O19" s="44">
        <v>0</v>
      </c>
      <c r="P19" s="44">
        <v>0</v>
      </c>
    </row>
    <row r="20" spans="1:16" ht="14.1" customHeight="1" x14ac:dyDescent="0.25">
      <c r="A20" s="49" t="s">
        <v>20</v>
      </c>
      <c r="B20" s="49" t="s">
        <v>214</v>
      </c>
      <c r="C20" s="50">
        <v>16.100000000000001</v>
      </c>
      <c r="D20" s="44">
        <v>23</v>
      </c>
      <c r="E20" s="50">
        <v>0.7</v>
      </c>
      <c r="F20" s="50">
        <v>0.99</v>
      </c>
      <c r="G20" s="44">
        <v>5</v>
      </c>
      <c r="H20" s="44">
        <v>15</v>
      </c>
      <c r="I20" s="56">
        <v>3</v>
      </c>
      <c r="J20" s="44">
        <v>1</v>
      </c>
      <c r="K20" s="44">
        <v>7</v>
      </c>
      <c r="L20" s="50">
        <v>8.6999999999999993</v>
      </c>
      <c r="M20" s="50">
        <v>56.52</v>
      </c>
      <c r="N20" s="50">
        <v>30.43</v>
      </c>
      <c r="O20" s="50">
        <v>4.3499999999999996</v>
      </c>
      <c r="P20" s="44">
        <v>0</v>
      </c>
    </row>
    <row r="21" spans="1:16" ht="14.1" customHeight="1" x14ac:dyDescent="0.25">
      <c r="A21" s="49" t="s">
        <v>22</v>
      </c>
      <c r="B21" s="49" t="s">
        <v>214</v>
      </c>
      <c r="C21" s="50">
        <v>18.5</v>
      </c>
      <c r="D21" s="44">
        <v>24</v>
      </c>
      <c r="E21" s="50">
        <v>0.77</v>
      </c>
      <c r="F21" s="50">
        <v>0.99</v>
      </c>
      <c r="G21" s="44">
        <v>12</v>
      </c>
      <c r="H21" s="44">
        <v>20</v>
      </c>
      <c r="I21" s="56">
        <v>3</v>
      </c>
      <c r="J21" s="44">
        <v>2</v>
      </c>
      <c r="K21" s="44">
        <v>9</v>
      </c>
      <c r="L21" s="50">
        <v>29.17</v>
      </c>
      <c r="M21" s="50">
        <v>41.67</v>
      </c>
      <c r="N21" s="50">
        <v>29.17</v>
      </c>
      <c r="O21" s="44">
        <v>0</v>
      </c>
      <c r="P21" s="44">
        <v>0</v>
      </c>
    </row>
    <row r="22" spans="1:16" ht="14.1" customHeight="1" x14ac:dyDescent="0.25">
      <c r="A22" s="49" t="s">
        <v>28</v>
      </c>
      <c r="B22" s="49" t="s">
        <v>214</v>
      </c>
      <c r="C22" s="50">
        <v>19.2</v>
      </c>
      <c r="D22" s="44">
        <v>24</v>
      </c>
      <c r="E22" s="50">
        <v>0.8</v>
      </c>
      <c r="F22" s="50">
        <v>1.07</v>
      </c>
      <c r="G22" s="44">
        <v>5</v>
      </c>
      <c r="H22" s="44">
        <v>17</v>
      </c>
      <c r="I22" s="56">
        <v>4</v>
      </c>
      <c r="J22" s="44">
        <v>3</v>
      </c>
      <c r="K22" s="44">
        <v>12</v>
      </c>
      <c r="L22" s="50">
        <v>29.17</v>
      </c>
      <c r="M22" s="50">
        <v>58.33</v>
      </c>
      <c r="N22" s="50">
        <v>8.33</v>
      </c>
      <c r="O22" s="44">
        <v>0</v>
      </c>
      <c r="P22" s="50">
        <v>4.17</v>
      </c>
    </row>
    <row r="23" spans="1:16" ht="14.1" customHeight="1" x14ac:dyDescent="0.25">
      <c r="A23" s="49" t="s">
        <v>30</v>
      </c>
      <c r="B23" s="49" t="s">
        <v>214</v>
      </c>
      <c r="C23" s="50">
        <v>13.9</v>
      </c>
      <c r="D23" s="44">
        <v>16</v>
      </c>
      <c r="E23" s="50">
        <v>0.87</v>
      </c>
      <c r="F23" s="50">
        <v>1.17</v>
      </c>
      <c r="G23" s="44">
        <v>1</v>
      </c>
      <c r="H23" s="44">
        <v>13</v>
      </c>
      <c r="I23" s="56">
        <v>4</v>
      </c>
      <c r="J23" s="44">
        <v>1</v>
      </c>
      <c r="K23" s="44">
        <v>10</v>
      </c>
      <c r="L23" s="50">
        <v>43.75</v>
      </c>
      <c r="M23" s="44">
        <v>50</v>
      </c>
      <c r="N23" s="50">
        <v>6.25</v>
      </c>
      <c r="O23" s="44">
        <v>0</v>
      </c>
      <c r="P23" s="44">
        <v>0</v>
      </c>
    </row>
    <row r="24" spans="1:16" ht="14.1" customHeight="1" x14ac:dyDescent="0.25">
      <c r="A24" s="49" t="s">
        <v>32</v>
      </c>
      <c r="B24" s="49" t="s">
        <v>214</v>
      </c>
      <c r="C24" s="50">
        <v>9.4</v>
      </c>
      <c r="D24" s="44">
        <v>13</v>
      </c>
      <c r="E24" s="50">
        <v>0.72</v>
      </c>
      <c r="F24" s="50">
        <v>0.97</v>
      </c>
      <c r="G24" s="44">
        <v>10</v>
      </c>
      <c r="H24" s="44">
        <v>12</v>
      </c>
      <c r="I24" s="56">
        <v>4</v>
      </c>
      <c r="J24" s="44">
        <v>9</v>
      </c>
      <c r="K24" s="44">
        <v>10</v>
      </c>
      <c r="L24" s="50">
        <v>30.77</v>
      </c>
      <c r="M24" s="50">
        <v>38.46</v>
      </c>
      <c r="N24" s="50">
        <v>15.38</v>
      </c>
      <c r="O24" s="50">
        <v>15.38</v>
      </c>
      <c r="P24" s="44">
        <v>0</v>
      </c>
    </row>
    <row r="25" spans="1:16" ht="14.1" customHeight="1" x14ac:dyDescent="0.25">
      <c r="A25" s="49" t="s">
        <v>34</v>
      </c>
      <c r="B25" s="49" t="s">
        <v>214</v>
      </c>
      <c r="C25" s="50">
        <v>13.3</v>
      </c>
      <c r="D25" s="44">
        <v>18</v>
      </c>
      <c r="E25" s="50">
        <v>0.74</v>
      </c>
      <c r="F25" s="50">
        <v>1.02</v>
      </c>
      <c r="G25" s="44">
        <v>6</v>
      </c>
      <c r="H25" s="44">
        <v>12</v>
      </c>
      <c r="I25" s="56">
        <v>4</v>
      </c>
      <c r="J25" s="44">
        <v>5</v>
      </c>
      <c r="K25" s="44">
        <v>9</v>
      </c>
      <c r="L25" s="50">
        <v>11.11</v>
      </c>
      <c r="M25" s="50">
        <v>61.11</v>
      </c>
      <c r="N25" s="50">
        <v>27.78</v>
      </c>
      <c r="O25" s="44">
        <v>0</v>
      </c>
      <c r="P25" s="44">
        <v>0</v>
      </c>
    </row>
    <row r="26" spans="1:16" ht="14.1" customHeight="1" x14ac:dyDescent="0.25">
      <c r="A26" s="49" t="s">
        <v>20</v>
      </c>
      <c r="B26" s="49" t="s">
        <v>223</v>
      </c>
      <c r="C26" s="50">
        <v>28.8</v>
      </c>
      <c r="D26" s="44">
        <v>43</v>
      </c>
      <c r="E26" s="50">
        <v>0.67</v>
      </c>
      <c r="F26" s="50">
        <v>0.94</v>
      </c>
      <c r="G26" s="44">
        <v>7</v>
      </c>
      <c r="H26" s="44">
        <v>15</v>
      </c>
      <c r="I26" s="56">
        <v>4</v>
      </c>
      <c r="J26" s="44">
        <v>5</v>
      </c>
      <c r="K26" s="44">
        <v>7</v>
      </c>
      <c r="L26" s="50">
        <v>20.93</v>
      </c>
      <c r="M26" s="50">
        <v>32.56</v>
      </c>
      <c r="N26" s="50">
        <v>37.21</v>
      </c>
      <c r="O26" s="50">
        <v>6.98</v>
      </c>
      <c r="P26" s="50">
        <v>2.33</v>
      </c>
    </row>
    <row r="27" spans="1:16" ht="14.1" customHeight="1" x14ac:dyDescent="0.25">
      <c r="A27" s="49" t="s">
        <v>14</v>
      </c>
      <c r="B27" s="49" t="s">
        <v>233</v>
      </c>
      <c r="C27" s="50">
        <v>12.2</v>
      </c>
      <c r="D27" s="44">
        <v>18</v>
      </c>
      <c r="E27" s="50">
        <v>0.68</v>
      </c>
      <c r="F27" s="50">
        <v>0.89</v>
      </c>
      <c r="G27" s="44">
        <v>13</v>
      </c>
      <c r="H27" s="44">
        <v>16</v>
      </c>
      <c r="I27" s="56">
        <v>4</v>
      </c>
      <c r="J27" s="44">
        <v>9</v>
      </c>
      <c r="K27" s="44">
        <v>9</v>
      </c>
      <c r="L27" s="50">
        <v>5.56</v>
      </c>
      <c r="M27" s="44">
        <v>50</v>
      </c>
      <c r="N27" s="50">
        <v>44.44</v>
      </c>
      <c r="O27" s="44">
        <v>0</v>
      </c>
      <c r="P27" s="44">
        <v>0</v>
      </c>
    </row>
    <row r="28" spans="1:16" ht="14.1" customHeight="1" x14ac:dyDescent="0.25">
      <c r="A28" s="49" t="s">
        <v>22</v>
      </c>
      <c r="B28" s="49" t="s">
        <v>233</v>
      </c>
      <c r="C28" s="50">
        <v>12.9</v>
      </c>
      <c r="D28" s="44">
        <v>17</v>
      </c>
      <c r="E28" s="50">
        <v>0.76</v>
      </c>
      <c r="F28" s="50">
        <v>0.97</v>
      </c>
      <c r="G28" s="44">
        <v>13</v>
      </c>
      <c r="H28" s="44">
        <v>20</v>
      </c>
      <c r="I28" s="56">
        <v>3</v>
      </c>
      <c r="J28" s="44">
        <v>3</v>
      </c>
      <c r="K28" s="44">
        <v>9</v>
      </c>
      <c r="L28" s="50">
        <v>23.53</v>
      </c>
      <c r="M28" s="50">
        <v>47.06</v>
      </c>
      <c r="N28" s="50">
        <v>29.41</v>
      </c>
      <c r="O28" s="44">
        <v>0</v>
      </c>
      <c r="P28" s="44">
        <v>0</v>
      </c>
    </row>
    <row r="29" spans="1:16" ht="14.1" customHeight="1" x14ac:dyDescent="0.25">
      <c r="A29" s="49" t="s">
        <v>32</v>
      </c>
      <c r="B29" s="49" t="s">
        <v>233</v>
      </c>
      <c r="C29" s="50">
        <v>8.6999999999999993</v>
      </c>
      <c r="D29" s="44">
        <v>10</v>
      </c>
      <c r="E29" s="50">
        <v>0.87</v>
      </c>
      <c r="F29" s="50">
        <v>1.1599999999999999</v>
      </c>
      <c r="G29" s="44">
        <v>2</v>
      </c>
      <c r="H29" s="44">
        <v>12</v>
      </c>
      <c r="I29" s="56">
        <v>3</v>
      </c>
      <c r="J29" s="44">
        <v>1</v>
      </c>
      <c r="K29" s="44">
        <v>2</v>
      </c>
      <c r="L29" s="44">
        <v>50</v>
      </c>
      <c r="M29" s="44">
        <v>40</v>
      </c>
      <c r="N29" s="44">
        <v>10</v>
      </c>
      <c r="O29" s="44">
        <v>0</v>
      </c>
      <c r="P29" s="44">
        <v>0</v>
      </c>
    </row>
    <row r="30" spans="1:16" ht="14.1" customHeight="1" x14ac:dyDescent="0.25">
      <c r="A30" s="49" t="s">
        <v>34</v>
      </c>
      <c r="B30" s="49" t="s">
        <v>233</v>
      </c>
      <c r="C30" s="50">
        <v>18.2</v>
      </c>
      <c r="D30" s="44">
        <v>25</v>
      </c>
      <c r="E30" s="50">
        <v>0.73</v>
      </c>
      <c r="F30" s="44">
        <v>1</v>
      </c>
      <c r="G30" s="44">
        <v>8</v>
      </c>
      <c r="H30" s="44">
        <v>12</v>
      </c>
      <c r="I30" s="56">
        <v>4</v>
      </c>
      <c r="J30" s="44">
        <v>7</v>
      </c>
      <c r="K30" s="44">
        <v>9</v>
      </c>
      <c r="L30" s="44">
        <v>16</v>
      </c>
      <c r="M30" s="44">
        <v>60</v>
      </c>
      <c r="N30" s="44">
        <v>16</v>
      </c>
      <c r="O30" s="44">
        <v>4</v>
      </c>
      <c r="P30" s="44">
        <v>4</v>
      </c>
    </row>
    <row r="31" spans="1:16" ht="14.1" customHeight="1" x14ac:dyDescent="0.25">
      <c r="A31" s="49" t="s">
        <v>20</v>
      </c>
      <c r="B31" s="49" t="s">
        <v>239</v>
      </c>
      <c r="C31" s="50">
        <v>18.600000000000001</v>
      </c>
      <c r="D31" s="44">
        <v>30</v>
      </c>
      <c r="E31" s="50">
        <v>0.62</v>
      </c>
      <c r="F31" s="50">
        <v>0.87</v>
      </c>
      <c r="G31" s="44">
        <v>12</v>
      </c>
      <c r="H31" s="44">
        <v>15</v>
      </c>
      <c r="I31" s="56">
        <v>4</v>
      </c>
      <c r="J31" s="44">
        <v>7</v>
      </c>
      <c r="K31" s="44">
        <v>7</v>
      </c>
      <c r="L31" s="50">
        <v>3.33</v>
      </c>
      <c r="M31" s="44">
        <v>40</v>
      </c>
      <c r="N31" s="50">
        <v>53.33</v>
      </c>
      <c r="O31" s="44">
        <v>0</v>
      </c>
      <c r="P31" s="50">
        <v>3.33</v>
      </c>
    </row>
    <row r="32" spans="1:16" ht="14.1" customHeight="1" x14ac:dyDescent="0.25">
      <c r="A32" s="49" t="s">
        <v>22</v>
      </c>
      <c r="B32" s="49" t="s">
        <v>239</v>
      </c>
      <c r="C32" s="50">
        <v>13.4</v>
      </c>
      <c r="D32" s="44">
        <v>19</v>
      </c>
      <c r="E32" s="50">
        <v>0.71</v>
      </c>
      <c r="F32" s="50">
        <v>0.9</v>
      </c>
      <c r="G32" s="44">
        <v>20</v>
      </c>
      <c r="H32" s="44">
        <v>20</v>
      </c>
      <c r="I32" s="56">
        <v>3</v>
      </c>
      <c r="J32" s="44">
        <v>9</v>
      </c>
      <c r="K32" s="44">
        <v>9</v>
      </c>
      <c r="L32" s="50">
        <v>15.79</v>
      </c>
      <c r="M32" s="50">
        <v>42.11</v>
      </c>
      <c r="N32" s="50">
        <v>42.11</v>
      </c>
      <c r="O32" s="44">
        <v>0</v>
      </c>
      <c r="P32" s="44">
        <v>0</v>
      </c>
    </row>
    <row r="33" spans="1:16" ht="14.1" customHeight="1" x14ac:dyDescent="0.25">
      <c r="A33" s="49" t="s">
        <v>18</v>
      </c>
      <c r="B33" s="49" t="s">
        <v>497</v>
      </c>
      <c r="C33" s="50">
        <v>11.7</v>
      </c>
      <c r="D33" s="44">
        <v>16</v>
      </c>
      <c r="E33" s="50">
        <v>0.73</v>
      </c>
      <c r="F33" s="50">
        <v>0.97</v>
      </c>
      <c r="G33" s="44">
        <v>11</v>
      </c>
      <c r="H33" s="44">
        <v>15</v>
      </c>
      <c r="I33" s="56">
        <v>2</v>
      </c>
      <c r="J33" s="44">
        <v>3</v>
      </c>
      <c r="K33" s="44">
        <v>4</v>
      </c>
      <c r="L33" s="50">
        <v>12.5</v>
      </c>
      <c r="M33" s="50">
        <v>56.25</v>
      </c>
      <c r="N33" s="50">
        <v>31.25</v>
      </c>
      <c r="O33" s="44">
        <v>0</v>
      </c>
      <c r="P33" s="44">
        <v>0</v>
      </c>
    </row>
    <row r="34" spans="1:16" ht="14.1" customHeight="1" x14ac:dyDescent="0.25">
      <c r="A34" s="49" t="s">
        <v>20</v>
      </c>
      <c r="B34" s="49" t="s">
        <v>497</v>
      </c>
      <c r="C34" s="50">
        <v>17.2</v>
      </c>
      <c r="D34" s="44">
        <v>28</v>
      </c>
      <c r="E34" s="50">
        <v>0.61</v>
      </c>
      <c r="F34" s="50">
        <v>0.86</v>
      </c>
      <c r="G34" s="44">
        <v>13</v>
      </c>
      <c r="H34" s="44">
        <v>15</v>
      </c>
      <c r="I34" s="56">
        <v>3</v>
      </c>
      <c r="J34" s="44">
        <v>5</v>
      </c>
      <c r="K34" s="44">
        <v>7</v>
      </c>
      <c r="L34" s="50">
        <v>14.29</v>
      </c>
      <c r="M34" s="50">
        <v>28.57</v>
      </c>
      <c r="N34" s="50">
        <v>42.86</v>
      </c>
      <c r="O34" s="50">
        <v>14.29</v>
      </c>
      <c r="P34" s="44">
        <v>0</v>
      </c>
    </row>
    <row r="35" spans="1:16" ht="14.1" customHeight="1" x14ac:dyDescent="0.25">
      <c r="A35" s="49" t="s">
        <v>22</v>
      </c>
      <c r="B35" s="49" t="s">
        <v>497</v>
      </c>
      <c r="C35" s="50">
        <v>27</v>
      </c>
      <c r="D35" s="44">
        <v>33</v>
      </c>
      <c r="E35" s="50">
        <v>0.82</v>
      </c>
      <c r="F35" s="50">
        <v>1.05</v>
      </c>
      <c r="G35" s="44">
        <v>3</v>
      </c>
      <c r="H35" s="44">
        <v>20</v>
      </c>
      <c r="I35" s="56">
        <v>3</v>
      </c>
      <c r="J35" s="44">
        <v>1</v>
      </c>
      <c r="K35" s="44">
        <v>9</v>
      </c>
      <c r="L35" s="50">
        <v>27.27</v>
      </c>
      <c r="M35" s="50">
        <v>60.61</v>
      </c>
      <c r="N35" s="50">
        <v>12.12</v>
      </c>
      <c r="O35" s="44">
        <v>0</v>
      </c>
      <c r="P35" s="44">
        <v>0</v>
      </c>
    </row>
    <row r="36" spans="1:16" ht="14.1" customHeight="1" x14ac:dyDescent="0.25">
      <c r="A36" s="49" t="s">
        <v>28</v>
      </c>
      <c r="B36" s="49" t="s">
        <v>497</v>
      </c>
      <c r="C36" s="50">
        <v>19.5</v>
      </c>
      <c r="D36" s="44">
        <v>29</v>
      </c>
      <c r="E36" s="50">
        <v>0.67</v>
      </c>
      <c r="F36" s="50">
        <v>0.9</v>
      </c>
      <c r="G36" s="44">
        <v>15</v>
      </c>
      <c r="H36" s="44">
        <v>17</v>
      </c>
      <c r="I36" s="56">
        <v>4</v>
      </c>
      <c r="J36" s="44">
        <v>11</v>
      </c>
      <c r="K36" s="44">
        <v>12</v>
      </c>
      <c r="L36" s="50">
        <v>13.79</v>
      </c>
      <c r="M36" s="50">
        <v>41.38</v>
      </c>
      <c r="N36" s="50">
        <v>37.93</v>
      </c>
      <c r="O36" s="50">
        <v>6.9</v>
      </c>
      <c r="P36" s="44">
        <v>0</v>
      </c>
    </row>
    <row r="37" spans="1:16" ht="14.1" customHeight="1" x14ac:dyDescent="0.25">
      <c r="A37" s="49" t="s">
        <v>30</v>
      </c>
      <c r="B37" s="49" t="s">
        <v>497</v>
      </c>
      <c r="C37" s="50">
        <v>18.100000000000001</v>
      </c>
      <c r="D37" s="44">
        <v>28</v>
      </c>
      <c r="E37" s="50">
        <v>0.65</v>
      </c>
      <c r="F37" s="50">
        <v>0.87</v>
      </c>
      <c r="G37" s="44">
        <v>13</v>
      </c>
      <c r="H37" s="44">
        <v>13</v>
      </c>
      <c r="I37" s="56">
        <v>4</v>
      </c>
      <c r="J37" s="44">
        <v>10</v>
      </c>
      <c r="K37" s="44">
        <v>10</v>
      </c>
      <c r="L37" s="50">
        <v>14.29</v>
      </c>
      <c r="M37" s="50">
        <v>32.14</v>
      </c>
      <c r="N37" s="50">
        <v>46.43</v>
      </c>
      <c r="O37" s="50">
        <v>7.14</v>
      </c>
      <c r="P37" s="44">
        <v>0</v>
      </c>
    </row>
    <row r="38" spans="1:16" ht="14.1" customHeight="1" x14ac:dyDescent="0.25">
      <c r="A38" s="49" t="s">
        <v>14</v>
      </c>
      <c r="B38" s="49" t="s">
        <v>247</v>
      </c>
      <c r="C38" s="50">
        <v>12</v>
      </c>
      <c r="D38" s="44">
        <v>16</v>
      </c>
      <c r="E38" s="50">
        <v>0.75</v>
      </c>
      <c r="F38" s="50">
        <v>0.99</v>
      </c>
      <c r="G38" s="44">
        <v>8</v>
      </c>
      <c r="H38" s="44">
        <v>16</v>
      </c>
      <c r="I38" s="56">
        <v>4</v>
      </c>
      <c r="J38" s="44">
        <v>6</v>
      </c>
      <c r="K38" s="44">
        <v>9</v>
      </c>
      <c r="L38" s="50">
        <v>12.5</v>
      </c>
      <c r="M38" s="50">
        <v>62.5</v>
      </c>
      <c r="N38" s="44">
        <v>25</v>
      </c>
      <c r="O38" s="44">
        <v>0</v>
      </c>
      <c r="P38" s="44">
        <v>0</v>
      </c>
    </row>
    <row r="39" spans="1:16" ht="14.1" customHeight="1" x14ac:dyDescent="0.25">
      <c r="A39" s="49" t="s">
        <v>18</v>
      </c>
      <c r="B39" s="49" t="s">
        <v>247</v>
      </c>
      <c r="C39" s="50">
        <v>9.1</v>
      </c>
      <c r="D39" s="44">
        <v>11</v>
      </c>
      <c r="E39" s="50">
        <v>0.83</v>
      </c>
      <c r="F39" s="50">
        <v>1.1000000000000001</v>
      </c>
      <c r="G39" s="44">
        <v>1</v>
      </c>
      <c r="H39" s="44">
        <v>15</v>
      </c>
      <c r="I39" s="56">
        <v>2</v>
      </c>
      <c r="J39" s="44">
        <v>1</v>
      </c>
      <c r="K39" s="44">
        <v>4</v>
      </c>
      <c r="L39" s="50">
        <v>54.55</v>
      </c>
      <c r="M39" s="50">
        <v>27.27</v>
      </c>
      <c r="N39" s="50">
        <v>9.09</v>
      </c>
      <c r="O39" s="50">
        <v>9.09</v>
      </c>
      <c r="P39" s="44">
        <v>0</v>
      </c>
    </row>
    <row r="40" spans="1:16" ht="14.1" customHeight="1" x14ac:dyDescent="0.25">
      <c r="A40" s="49" t="s">
        <v>22</v>
      </c>
      <c r="B40" s="49" t="s">
        <v>247</v>
      </c>
      <c r="C40" s="50">
        <v>15.1</v>
      </c>
      <c r="D40" s="44">
        <v>21</v>
      </c>
      <c r="E40" s="50">
        <v>0.72</v>
      </c>
      <c r="F40" s="50">
        <v>0.92</v>
      </c>
      <c r="G40" s="44">
        <v>18</v>
      </c>
      <c r="H40" s="44">
        <v>20</v>
      </c>
      <c r="I40" s="56">
        <v>3</v>
      </c>
      <c r="J40" s="44">
        <v>7</v>
      </c>
      <c r="K40" s="44">
        <v>9</v>
      </c>
      <c r="L40" s="50">
        <v>19.05</v>
      </c>
      <c r="M40" s="50">
        <v>57.14</v>
      </c>
      <c r="N40" s="50">
        <v>14.29</v>
      </c>
      <c r="O40" s="44">
        <v>0</v>
      </c>
      <c r="P40" s="50">
        <v>9.52</v>
      </c>
    </row>
    <row r="41" spans="1:16" ht="14.1" customHeight="1" x14ac:dyDescent="0.25">
      <c r="A41" s="49" t="s">
        <v>28</v>
      </c>
      <c r="B41" s="49" t="s">
        <v>247</v>
      </c>
      <c r="C41" s="50">
        <v>9.8000000000000007</v>
      </c>
      <c r="D41" s="44">
        <v>15</v>
      </c>
      <c r="E41" s="50">
        <v>0.65</v>
      </c>
      <c r="F41" s="50">
        <v>0.87</v>
      </c>
      <c r="G41" s="44">
        <v>16</v>
      </c>
      <c r="H41" s="44">
        <v>17</v>
      </c>
      <c r="I41" s="56">
        <v>3</v>
      </c>
      <c r="J41" s="44">
        <v>5</v>
      </c>
      <c r="K41" s="44">
        <v>5</v>
      </c>
      <c r="L41" s="50">
        <v>6.67</v>
      </c>
      <c r="M41" s="44">
        <v>40</v>
      </c>
      <c r="N41" s="50">
        <v>53.33</v>
      </c>
      <c r="O41" s="44">
        <v>0</v>
      </c>
      <c r="P41" s="44">
        <v>0</v>
      </c>
    </row>
    <row r="42" spans="1:16" ht="14.1" customHeight="1" x14ac:dyDescent="0.25">
      <c r="A42" s="49" t="s">
        <v>34</v>
      </c>
      <c r="B42" s="49" t="s">
        <v>247</v>
      </c>
      <c r="C42" s="50">
        <v>17.399999999999999</v>
      </c>
      <c r="D42" s="44">
        <v>20</v>
      </c>
      <c r="E42" s="50">
        <v>0.87</v>
      </c>
      <c r="F42" s="50">
        <v>1.2</v>
      </c>
      <c r="G42" s="44">
        <v>2</v>
      </c>
      <c r="H42" s="44">
        <v>12</v>
      </c>
      <c r="I42" s="56">
        <v>4</v>
      </c>
      <c r="J42" s="44">
        <v>1</v>
      </c>
      <c r="K42" s="44">
        <v>9</v>
      </c>
      <c r="L42" s="44">
        <v>50</v>
      </c>
      <c r="M42" s="44">
        <v>40</v>
      </c>
      <c r="N42" s="44">
        <v>10</v>
      </c>
      <c r="O42" s="44">
        <v>0</v>
      </c>
      <c r="P42" s="44">
        <v>0</v>
      </c>
    </row>
    <row r="43" spans="1:16" ht="14.1" customHeight="1" x14ac:dyDescent="0.25">
      <c r="A43" s="49" t="s">
        <v>18</v>
      </c>
      <c r="B43" s="49" t="s">
        <v>251</v>
      </c>
      <c r="C43" s="50">
        <v>11.4</v>
      </c>
      <c r="D43" s="44">
        <v>16</v>
      </c>
      <c r="E43" s="50">
        <v>0.71</v>
      </c>
      <c r="F43" s="50">
        <v>0.95</v>
      </c>
      <c r="G43" s="44">
        <v>13</v>
      </c>
      <c r="H43" s="44">
        <v>15</v>
      </c>
      <c r="I43" s="56">
        <v>2</v>
      </c>
      <c r="J43" s="44">
        <v>4</v>
      </c>
      <c r="K43" s="44">
        <v>4</v>
      </c>
      <c r="L43" s="50">
        <v>18.75</v>
      </c>
      <c r="M43" s="44">
        <v>50</v>
      </c>
      <c r="N43" s="44">
        <v>25</v>
      </c>
      <c r="O43" s="44">
        <v>0</v>
      </c>
      <c r="P43" s="50">
        <v>6.25</v>
      </c>
    </row>
    <row r="44" spans="1:16" ht="14.1" customHeight="1" x14ac:dyDescent="0.25">
      <c r="A44" s="49" t="s">
        <v>20</v>
      </c>
      <c r="B44" s="49" t="s">
        <v>251</v>
      </c>
      <c r="C44" s="50">
        <v>13.1</v>
      </c>
      <c r="D44" s="44">
        <v>20</v>
      </c>
      <c r="E44" s="50">
        <v>0.66</v>
      </c>
      <c r="F44" s="50">
        <v>0.92</v>
      </c>
      <c r="G44" s="44">
        <v>10</v>
      </c>
      <c r="H44" s="44">
        <v>15</v>
      </c>
      <c r="I44" s="56">
        <v>3</v>
      </c>
      <c r="J44" s="44">
        <v>3</v>
      </c>
      <c r="K44" s="44">
        <v>7</v>
      </c>
      <c r="L44" s="44">
        <v>10</v>
      </c>
      <c r="M44" s="44">
        <v>40</v>
      </c>
      <c r="N44" s="44">
        <v>45</v>
      </c>
      <c r="O44" s="44">
        <v>5</v>
      </c>
      <c r="P44" s="44">
        <v>0</v>
      </c>
    </row>
    <row r="45" spans="1:16" ht="14.1" customHeight="1" x14ac:dyDescent="0.25">
      <c r="A45" s="49" t="s">
        <v>22</v>
      </c>
      <c r="B45" s="49" t="s">
        <v>251</v>
      </c>
      <c r="C45" s="50">
        <v>15.8</v>
      </c>
      <c r="D45" s="44">
        <v>22</v>
      </c>
      <c r="E45" s="50">
        <v>0.72</v>
      </c>
      <c r="F45" s="50">
        <v>0.92</v>
      </c>
      <c r="G45" s="44">
        <v>18</v>
      </c>
      <c r="H45" s="44">
        <v>20</v>
      </c>
      <c r="I45" s="56">
        <v>3</v>
      </c>
      <c r="J45" s="44">
        <v>7</v>
      </c>
      <c r="K45" s="44">
        <v>9</v>
      </c>
      <c r="L45" s="50">
        <v>13.64</v>
      </c>
      <c r="M45" s="44">
        <v>50</v>
      </c>
      <c r="N45" s="50">
        <v>36.36</v>
      </c>
      <c r="O45" s="44">
        <v>0</v>
      </c>
      <c r="P45" s="44">
        <v>0</v>
      </c>
    </row>
    <row r="46" spans="1:16" ht="14.1" customHeight="1" x14ac:dyDescent="0.25">
      <c r="A46" s="49" t="s">
        <v>28</v>
      </c>
      <c r="B46" s="49" t="s">
        <v>251</v>
      </c>
      <c r="C46" s="50">
        <v>11.1</v>
      </c>
      <c r="D46" s="44">
        <v>16</v>
      </c>
      <c r="E46" s="50">
        <v>0.69</v>
      </c>
      <c r="F46" s="50">
        <v>0.93</v>
      </c>
      <c r="G46" s="44">
        <v>14</v>
      </c>
      <c r="H46" s="44">
        <v>17</v>
      </c>
      <c r="I46" s="56">
        <v>3</v>
      </c>
      <c r="J46" s="44">
        <v>4</v>
      </c>
      <c r="K46" s="44">
        <v>5</v>
      </c>
      <c r="L46" s="50">
        <v>12.5</v>
      </c>
      <c r="M46" s="50">
        <v>43.75</v>
      </c>
      <c r="N46" s="50">
        <v>43.75</v>
      </c>
      <c r="O46" s="44">
        <v>0</v>
      </c>
      <c r="P46" s="44">
        <v>0</v>
      </c>
    </row>
    <row r="47" spans="1:16" ht="14.1" customHeight="1" x14ac:dyDescent="0.25">
      <c r="A47" s="49" t="s">
        <v>32</v>
      </c>
      <c r="B47" s="49" t="s">
        <v>251</v>
      </c>
      <c r="C47" s="50">
        <v>6.5</v>
      </c>
      <c r="D47" s="44">
        <v>10</v>
      </c>
      <c r="E47" s="50">
        <v>0.65</v>
      </c>
      <c r="F47" s="50">
        <v>0.87</v>
      </c>
      <c r="G47" s="44">
        <v>11</v>
      </c>
      <c r="H47" s="44">
        <v>12</v>
      </c>
      <c r="I47" s="56">
        <v>3</v>
      </c>
      <c r="J47" s="44">
        <v>2</v>
      </c>
      <c r="K47" s="44">
        <v>2</v>
      </c>
      <c r="L47" s="44">
        <v>0</v>
      </c>
      <c r="M47" s="44">
        <v>50</v>
      </c>
      <c r="N47" s="44">
        <v>50</v>
      </c>
      <c r="O47" s="44">
        <v>0</v>
      </c>
      <c r="P47" s="44">
        <v>0</v>
      </c>
    </row>
    <row r="48" spans="1:16" ht="14.1" customHeight="1" x14ac:dyDescent="0.25">
      <c r="A48" s="49" t="s">
        <v>36</v>
      </c>
      <c r="B48" s="49" t="s">
        <v>251</v>
      </c>
      <c r="C48" s="50">
        <v>8.8000000000000007</v>
      </c>
      <c r="D48" s="44">
        <v>13</v>
      </c>
      <c r="E48" s="50">
        <v>0.68</v>
      </c>
      <c r="F48" s="50">
        <v>0.89</v>
      </c>
      <c r="G48" s="44">
        <v>13</v>
      </c>
      <c r="H48" s="44">
        <v>14</v>
      </c>
      <c r="I48" s="56">
        <v>3</v>
      </c>
      <c r="J48" s="44">
        <v>7</v>
      </c>
      <c r="K48" s="44">
        <v>7</v>
      </c>
      <c r="L48" s="50">
        <v>7.69</v>
      </c>
      <c r="M48" s="50">
        <v>46.15</v>
      </c>
      <c r="N48" s="50">
        <v>46.15</v>
      </c>
      <c r="O48" s="44">
        <v>0</v>
      </c>
      <c r="P48" s="44">
        <v>0</v>
      </c>
    </row>
    <row r="49" spans="1:16" ht="14.1" customHeight="1" x14ac:dyDescent="0.25">
      <c r="A49" s="49" t="s">
        <v>18</v>
      </c>
      <c r="B49" s="49" t="s">
        <v>262</v>
      </c>
      <c r="C49" s="50">
        <v>17.100000000000001</v>
      </c>
      <c r="D49" s="44">
        <v>21</v>
      </c>
      <c r="E49" s="50">
        <v>0.81</v>
      </c>
      <c r="F49" s="50">
        <v>1.08</v>
      </c>
      <c r="G49" s="44">
        <v>3</v>
      </c>
      <c r="H49" s="44">
        <v>15</v>
      </c>
      <c r="I49" s="56">
        <v>3</v>
      </c>
      <c r="J49" s="44">
        <v>1</v>
      </c>
      <c r="K49" s="44">
        <v>5</v>
      </c>
      <c r="L49" s="50">
        <v>28.57</v>
      </c>
      <c r="M49" s="50">
        <v>57.14</v>
      </c>
      <c r="N49" s="50">
        <v>14.29</v>
      </c>
      <c r="O49" s="44">
        <v>0</v>
      </c>
      <c r="P49" s="44">
        <v>0</v>
      </c>
    </row>
    <row r="50" spans="1:16" ht="14.1" customHeight="1" x14ac:dyDescent="0.25">
      <c r="A50" s="49" t="s">
        <v>20</v>
      </c>
      <c r="B50" s="49" t="s">
        <v>262</v>
      </c>
      <c r="C50" s="50">
        <v>9.8000000000000007</v>
      </c>
      <c r="D50" s="44">
        <v>15</v>
      </c>
      <c r="E50" s="50">
        <v>0.65</v>
      </c>
      <c r="F50" s="50">
        <v>0.92</v>
      </c>
      <c r="G50" s="44">
        <v>10</v>
      </c>
      <c r="H50" s="44">
        <v>15</v>
      </c>
      <c r="I50" s="56">
        <v>3</v>
      </c>
      <c r="J50" s="44">
        <v>3</v>
      </c>
      <c r="K50" s="44">
        <v>7</v>
      </c>
      <c r="L50" s="50">
        <v>6.67</v>
      </c>
      <c r="M50" s="50">
        <v>46.67</v>
      </c>
      <c r="N50" s="44">
        <v>40</v>
      </c>
      <c r="O50" s="50">
        <v>6.67</v>
      </c>
      <c r="P50" s="44">
        <v>0</v>
      </c>
    </row>
    <row r="51" spans="1:16" ht="14.1" customHeight="1" x14ac:dyDescent="0.25">
      <c r="A51" s="49" t="s">
        <v>22</v>
      </c>
      <c r="B51" s="49" t="s">
        <v>262</v>
      </c>
      <c r="C51" s="50">
        <v>10.3</v>
      </c>
      <c r="D51" s="44">
        <v>13</v>
      </c>
      <c r="E51" s="50">
        <v>0.79</v>
      </c>
      <c r="F51" s="50">
        <v>1.01</v>
      </c>
      <c r="G51" s="44">
        <v>8</v>
      </c>
      <c r="H51" s="44">
        <v>20</v>
      </c>
      <c r="I51" s="56">
        <v>2</v>
      </c>
      <c r="J51" s="44">
        <v>2</v>
      </c>
      <c r="K51" s="44">
        <v>2</v>
      </c>
      <c r="L51" s="50">
        <v>30.77</v>
      </c>
      <c r="M51" s="50">
        <v>46.15</v>
      </c>
      <c r="N51" s="50">
        <v>23.08</v>
      </c>
      <c r="O51" s="44">
        <v>0</v>
      </c>
      <c r="P51" s="44">
        <v>0</v>
      </c>
    </row>
    <row r="52" spans="1:16" ht="14.1" customHeight="1" x14ac:dyDescent="0.25">
      <c r="A52" s="49" t="s">
        <v>28</v>
      </c>
      <c r="B52" s="49" t="s">
        <v>262</v>
      </c>
      <c r="C52" s="50">
        <v>11.8</v>
      </c>
      <c r="D52" s="44">
        <v>14</v>
      </c>
      <c r="E52" s="50">
        <v>0.84</v>
      </c>
      <c r="F52" s="50">
        <v>1.1299999999999999</v>
      </c>
      <c r="G52" s="44">
        <v>3</v>
      </c>
      <c r="H52" s="44">
        <v>17</v>
      </c>
      <c r="I52" s="56">
        <v>3</v>
      </c>
      <c r="J52" s="44">
        <v>2</v>
      </c>
      <c r="K52" s="44">
        <v>5</v>
      </c>
      <c r="L52" s="50">
        <v>42.86</v>
      </c>
      <c r="M52" s="50">
        <v>42.86</v>
      </c>
      <c r="N52" s="50">
        <v>14.29</v>
      </c>
      <c r="O52" s="44">
        <v>0</v>
      </c>
      <c r="P52" s="44">
        <v>0</v>
      </c>
    </row>
    <row r="53" spans="1:16" ht="14.1" customHeight="1" x14ac:dyDescent="0.25">
      <c r="A53" s="49" t="s">
        <v>36</v>
      </c>
      <c r="B53" s="49" t="s">
        <v>262</v>
      </c>
      <c r="C53" s="50">
        <v>7.5</v>
      </c>
      <c r="D53" s="44">
        <v>10</v>
      </c>
      <c r="E53" s="50">
        <v>0.75</v>
      </c>
      <c r="F53" s="50">
        <v>0.99</v>
      </c>
      <c r="G53" s="44">
        <v>9</v>
      </c>
      <c r="H53" s="44">
        <v>14</v>
      </c>
      <c r="I53" s="56">
        <v>3</v>
      </c>
      <c r="J53" s="44">
        <v>5</v>
      </c>
      <c r="K53" s="44">
        <v>7</v>
      </c>
      <c r="L53" s="44">
        <v>20</v>
      </c>
      <c r="M53" s="44">
        <v>50</v>
      </c>
      <c r="N53" s="44">
        <v>30</v>
      </c>
      <c r="O53" s="44">
        <v>0</v>
      </c>
      <c r="P53" s="44">
        <v>0</v>
      </c>
    </row>
    <row r="54" spans="1:16" ht="14.1" customHeight="1" x14ac:dyDescent="0.25">
      <c r="A54" s="49" t="s">
        <v>16</v>
      </c>
      <c r="B54" s="49" t="s">
        <v>264</v>
      </c>
      <c r="C54" s="44">
        <v>7</v>
      </c>
      <c r="D54" s="44">
        <v>10</v>
      </c>
      <c r="E54" s="50">
        <v>0.7</v>
      </c>
      <c r="F54" s="50">
        <v>1.1499999999999999</v>
      </c>
      <c r="G54" s="44">
        <v>2</v>
      </c>
      <c r="H54" s="44">
        <v>5</v>
      </c>
      <c r="I54" s="56">
        <v>4</v>
      </c>
      <c r="J54" s="44">
        <v>2</v>
      </c>
      <c r="K54" s="44">
        <v>5</v>
      </c>
      <c r="L54" s="44">
        <v>10</v>
      </c>
      <c r="M54" s="44">
        <v>50</v>
      </c>
      <c r="N54" s="44">
        <v>40</v>
      </c>
      <c r="O54" s="44">
        <v>0</v>
      </c>
      <c r="P54" s="44">
        <v>0</v>
      </c>
    </row>
    <row r="55" spans="1:16" ht="14.1" customHeight="1" x14ac:dyDescent="0.25">
      <c r="A55" s="49" t="s">
        <v>18</v>
      </c>
      <c r="B55" s="49" t="s">
        <v>264</v>
      </c>
      <c r="C55" s="50">
        <v>32</v>
      </c>
      <c r="D55" s="44">
        <v>43</v>
      </c>
      <c r="E55" s="50">
        <v>0.74</v>
      </c>
      <c r="F55" s="50">
        <v>0.99</v>
      </c>
      <c r="G55" s="44">
        <v>9</v>
      </c>
      <c r="H55" s="44">
        <v>15</v>
      </c>
      <c r="I55" s="56">
        <v>4</v>
      </c>
      <c r="J55" s="44">
        <v>4</v>
      </c>
      <c r="K55" s="44">
        <v>6</v>
      </c>
      <c r="L55" s="50">
        <v>20.93</v>
      </c>
      <c r="M55" s="50">
        <v>48.84</v>
      </c>
      <c r="N55" s="50">
        <v>27.91</v>
      </c>
      <c r="O55" s="50">
        <v>2.33</v>
      </c>
      <c r="P55" s="44">
        <v>0</v>
      </c>
    </row>
    <row r="56" spans="1:16" ht="14.1" customHeight="1" x14ac:dyDescent="0.25">
      <c r="A56" s="49" t="s">
        <v>20</v>
      </c>
      <c r="B56" s="49" t="s">
        <v>264</v>
      </c>
      <c r="C56" s="50">
        <v>27.5</v>
      </c>
      <c r="D56" s="44">
        <v>41</v>
      </c>
      <c r="E56" s="50">
        <v>0.67</v>
      </c>
      <c r="F56" s="50">
        <v>0.94</v>
      </c>
      <c r="G56" s="44">
        <v>7</v>
      </c>
      <c r="H56" s="44">
        <v>15</v>
      </c>
      <c r="I56" s="56">
        <v>4</v>
      </c>
      <c r="J56" s="44">
        <v>5</v>
      </c>
      <c r="K56" s="44">
        <v>7</v>
      </c>
      <c r="L56" s="50">
        <v>12.2</v>
      </c>
      <c r="M56" s="50">
        <v>41.46</v>
      </c>
      <c r="N56" s="50">
        <v>41.46</v>
      </c>
      <c r="O56" s="50">
        <v>4.88</v>
      </c>
      <c r="P56" s="44">
        <v>0</v>
      </c>
    </row>
    <row r="57" spans="1:16" ht="14.1" customHeight="1" x14ac:dyDescent="0.25">
      <c r="A57" s="49" t="s">
        <v>22</v>
      </c>
      <c r="B57" s="49" t="s">
        <v>264</v>
      </c>
      <c r="C57" s="50">
        <v>37.9</v>
      </c>
      <c r="D57" s="44">
        <v>47</v>
      </c>
      <c r="E57" s="50">
        <v>0.81</v>
      </c>
      <c r="F57" s="50">
        <v>1.03</v>
      </c>
      <c r="G57" s="44">
        <v>6</v>
      </c>
      <c r="H57" s="44">
        <v>20</v>
      </c>
      <c r="I57" s="56">
        <v>4</v>
      </c>
      <c r="J57" s="44">
        <v>4</v>
      </c>
      <c r="K57" s="44">
        <v>9</v>
      </c>
      <c r="L57" s="50">
        <v>31.91</v>
      </c>
      <c r="M57" s="50">
        <v>48.94</v>
      </c>
      <c r="N57" s="50">
        <v>19.149999999999999</v>
      </c>
      <c r="O57" s="44">
        <v>0</v>
      </c>
      <c r="P57" s="44">
        <v>0</v>
      </c>
    </row>
    <row r="58" spans="1:16" ht="14.1" customHeight="1" x14ac:dyDescent="0.25">
      <c r="A58" s="49" t="s">
        <v>24</v>
      </c>
      <c r="B58" s="49" t="s">
        <v>264</v>
      </c>
      <c r="C58" s="44">
        <v>9</v>
      </c>
      <c r="D58" s="44">
        <v>11</v>
      </c>
      <c r="E58" s="50">
        <v>0.82</v>
      </c>
      <c r="F58" s="50">
        <v>1.02</v>
      </c>
      <c r="G58" s="44">
        <v>2</v>
      </c>
      <c r="H58" s="44">
        <v>3</v>
      </c>
      <c r="I58" s="56">
        <v>4</v>
      </c>
      <c r="J58" s="44">
        <v>2</v>
      </c>
      <c r="K58" s="44">
        <v>3</v>
      </c>
      <c r="L58" s="50">
        <v>9.09</v>
      </c>
      <c r="M58" s="50">
        <v>90.91</v>
      </c>
      <c r="N58" s="44">
        <v>0</v>
      </c>
      <c r="O58" s="44">
        <v>0</v>
      </c>
      <c r="P58" s="44">
        <v>0</v>
      </c>
    </row>
    <row r="59" spans="1:16" ht="14.1" customHeight="1" x14ac:dyDescent="0.25">
      <c r="A59" s="49" t="s">
        <v>28</v>
      </c>
      <c r="B59" s="49" t="s">
        <v>264</v>
      </c>
      <c r="C59" s="50">
        <v>26.3</v>
      </c>
      <c r="D59" s="44">
        <v>31</v>
      </c>
      <c r="E59" s="50">
        <v>0.85</v>
      </c>
      <c r="F59" s="50">
        <v>1.1399999999999999</v>
      </c>
      <c r="G59" s="44">
        <v>2</v>
      </c>
      <c r="H59" s="44">
        <v>17</v>
      </c>
      <c r="I59" s="56">
        <v>4</v>
      </c>
      <c r="J59" s="44">
        <v>1</v>
      </c>
      <c r="K59" s="44">
        <v>12</v>
      </c>
      <c r="L59" s="50">
        <v>38.71</v>
      </c>
      <c r="M59" s="50">
        <v>51.61</v>
      </c>
      <c r="N59" s="50">
        <v>9.68</v>
      </c>
      <c r="O59" s="44">
        <v>0</v>
      </c>
      <c r="P59" s="44">
        <v>0</v>
      </c>
    </row>
    <row r="60" spans="1:16" ht="14.1" customHeight="1" x14ac:dyDescent="0.25">
      <c r="A60" s="49" t="s">
        <v>30</v>
      </c>
      <c r="B60" s="49" t="s">
        <v>264</v>
      </c>
      <c r="C60" s="50">
        <v>14.6</v>
      </c>
      <c r="D60" s="44">
        <v>21</v>
      </c>
      <c r="E60" s="50">
        <v>0.7</v>
      </c>
      <c r="F60" s="50">
        <v>0.93</v>
      </c>
      <c r="G60" s="44">
        <v>11</v>
      </c>
      <c r="H60" s="44">
        <v>13</v>
      </c>
      <c r="I60" s="56">
        <v>4</v>
      </c>
      <c r="J60" s="44">
        <v>9</v>
      </c>
      <c r="K60" s="44">
        <v>10</v>
      </c>
      <c r="L60" s="50">
        <v>19.05</v>
      </c>
      <c r="M60" s="50">
        <v>38.1</v>
      </c>
      <c r="N60" s="50">
        <v>38.1</v>
      </c>
      <c r="O60" s="50">
        <v>4.76</v>
      </c>
      <c r="P60" s="44">
        <v>0</v>
      </c>
    </row>
    <row r="61" spans="1:16" ht="14.1" customHeight="1" x14ac:dyDescent="0.25">
      <c r="A61" s="49" t="s">
        <v>32</v>
      </c>
      <c r="B61" s="49" t="s">
        <v>264</v>
      </c>
      <c r="C61" s="44">
        <v>16</v>
      </c>
      <c r="D61" s="44">
        <v>20</v>
      </c>
      <c r="E61" s="50">
        <v>0.8</v>
      </c>
      <c r="F61" s="50">
        <v>1.07</v>
      </c>
      <c r="G61" s="44">
        <v>5</v>
      </c>
      <c r="H61" s="44">
        <v>12</v>
      </c>
      <c r="I61" s="56">
        <v>4</v>
      </c>
      <c r="J61" s="44">
        <v>4</v>
      </c>
      <c r="K61" s="44">
        <v>10</v>
      </c>
      <c r="L61" s="44">
        <v>30</v>
      </c>
      <c r="M61" s="44">
        <v>50</v>
      </c>
      <c r="N61" s="44">
        <v>20</v>
      </c>
      <c r="O61" s="44">
        <v>0</v>
      </c>
      <c r="P61" s="44">
        <v>0</v>
      </c>
    </row>
    <row r="62" spans="1:16" ht="14.1" customHeight="1" x14ac:dyDescent="0.25">
      <c r="A62" s="49" t="s">
        <v>34</v>
      </c>
      <c r="B62" s="49" t="s">
        <v>264</v>
      </c>
      <c r="C62" s="50">
        <v>15.9</v>
      </c>
      <c r="D62" s="44">
        <v>25</v>
      </c>
      <c r="E62" s="50">
        <v>0.64</v>
      </c>
      <c r="F62" s="50">
        <v>0.88</v>
      </c>
      <c r="G62" s="44">
        <v>10</v>
      </c>
      <c r="H62" s="44">
        <v>12</v>
      </c>
      <c r="I62" s="56">
        <v>4</v>
      </c>
      <c r="J62" s="44">
        <v>9</v>
      </c>
      <c r="K62" s="44">
        <v>9</v>
      </c>
      <c r="L62" s="44">
        <v>8</v>
      </c>
      <c r="M62" s="44">
        <v>36</v>
      </c>
      <c r="N62" s="44">
        <v>52</v>
      </c>
      <c r="O62" s="44">
        <v>4</v>
      </c>
      <c r="P62" s="44">
        <v>0</v>
      </c>
    </row>
    <row r="63" spans="1:16" ht="14.1" customHeight="1" x14ac:dyDescent="0.25">
      <c r="A63" s="49" t="s">
        <v>36</v>
      </c>
      <c r="B63" s="49" t="s">
        <v>264</v>
      </c>
      <c r="C63" s="50">
        <v>18.600000000000001</v>
      </c>
      <c r="D63" s="44">
        <v>24</v>
      </c>
      <c r="E63" s="50">
        <v>0.78</v>
      </c>
      <c r="F63" s="50">
        <v>1.02</v>
      </c>
      <c r="G63" s="44">
        <v>7</v>
      </c>
      <c r="H63" s="44">
        <v>14</v>
      </c>
      <c r="I63" s="56">
        <v>4</v>
      </c>
      <c r="J63" s="44">
        <v>4</v>
      </c>
      <c r="K63" s="44">
        <v>7</v>
      </c>
      <c r="L63" s="44">
        <v>25</v>
      </c>
      <c r="M63" s="50">
        <v>54.17</v>
      </c>
      <c r="N63" s="50">
        <v>16.670000000000002</v>
      </c>
      <c r="O63" s="50">
        <v>4.17</v>
      </c>
      <c r="P63" s="44">
        <v>0</v>
      </c>
    </row>
    <row r="64" spans="1:16" ht="14.1" customHeight="1" x14ac:dyDescent="0.25">
      <c r="A64" s="49" t="s">
        <v>18</v>
      </c>
      <c r="B64" s="49" t="s">
        <v>267</v>
      </c>
      <c r="C64" s="50">
        <v>13.9</v>
      </c>
      <c r="D64" s="44">
        <v>17</v>
      </c>
      <c r="E64" s="50">
        <v>0.82</v>
      </c>
      <c r="F64" s="50">
        <v>1.0900000000000001</v>
      </c>
      <c r="G64" s="44">
        <v>2</v>
      </c>
      <c r="H64" s="44">
        <v>15</v>
      </c>
      <c r="I64" s="56">
        <v>2</v>
      </c>
      <c r="J64" s="44">
        <v>2</v>
      </c>
      <c r="K64" s="44">
        <v>4</v>
      </c>
      <c r="L64" s="50">
        <v>35.29</v>
      </c>
      <c r="M64" s="50">
        <v>47.06</v>
      </c>
      <c r="N64" s="50">
        <v>17.649999999999999</v>
      </c>
      <c r="O64" s="44">
        <v>0</v>
      </c>
      <c r="P64" s="44">
        <v>0</v>
      </c>
    </row>
    <row r="65" spans="1:16" ht="14.1" customHeight="1" x14ac:dyDescent="0.25">
      <c r="A65" s="49" t="s">
        <v>20</v>
      </c>
      <c r="B65" s="49" t="s">
        <v>267</v>
      </c>
      <c r="C65" s="50">
        <v>14.8</v>
      </c>
      <c r="D65" s="44">
        <v>25</v>
      </c>
      <c r="E65" s="50">
        <v>0.59</v>
      </c>
      <c r="F65" s="50">
        <v>0.83</v>
      </c>
      <c r="G65" s="44">
        <v>14</v>
      </c>
      <c r="H65" s="44">
        <v>15</v>
      </c>
      <c r="I65" s="56">
        <v>3</v>
      </c>
      <c r="J65" s="44">
        <v>6</v>
      </c>
      <c r="K65" s="44">
        <v>7</v>
      </c>
      <c r="L65" s="44">
        <v>4</v>
      </c>
      <c r="M65" s="44">
        <v>40</v>
      </c>
      <c r="N65" s="44">
        <v>40</v>
      </c>
      <c r="O65" s="44">
        <v>16</v>
      </c>
      <c r="P65" s="44">
        <v>0</v>
      </c>
    </row>
    <row r="66" spans="1:16" ht="14.1" customHeight="1" x14ac:dyDescent="0.25">
      <c r="A66" s="49" t="s">
        <v>22</v>
      </c>
      <c r="B66" s="49" t="s">
        <v>267</v>
      </c>
      <c r="C66" s="50">
        <v>17.7</v>
      </c>
      <c r="D66" s="44">
        <v>24</v>
      </c>
      <c r="E66" s="50">
        <v>0.74</v>
      </c>
      <c r="F66" s="50">
        <v>0.94</v>
      </c>
      <c r="G66" s="44">
        <v>15</v>
      </c>
      <c r="H66" s="44">
        <v>20</v>
      </c>
      <c r="I66" s="56">
        <v>3</v>
      </c>
      <c r="J66" s="44">
        <v>5</v>
      </c>
      <c r="K66" s="44">
        <v>9</v>
      </c>
      <c r="L66" s="50">
        <v>12.5</v>
      </c>
      <c r="M66" s="50">
        <v>58.33</v>
      </c>
      <c r="N66" s="50">
        <v>29.17</v>
      </c>
      <c r="O66" s="44">
        <v>0</v>
      </c>
      <c r="P66" s="44">
        <v>0</v>
      </c>
    </row>
    <row r="67" spans="1:16" ht="14.1" customHeight="1" x14ac:dyDescent="0.25">
      <c r="A67" s="49" t="s">
        <v>28</v>
      </c>
      <c r="B67" s="49" t="s">
        <v>267</v>
      </c>
      <c r="C67" s="50">
        <v>12.6</v>
      </c>
      <c r="D67" s="44">
        <v>21</v>
      </c>
      <c r="E67" s="50">
        <v>0.6</v>
      </c>
      <c r="F67" s="50">
        <v>0.8</v>
      </c>
      <c r="G67" s="44">
        <v>17</v>
      </c>
      <c r="H67" s="44">
        <v>17</v>
      </c>
      <c r="I67" s="56">
        <v>4</v>
      </c>
      <c r="J67" s="44">
        <v>12</v>
      </c>
      <c r="K67" s="44">
        <v>12</v>
      </c>
      <c r="L67" s="44">
        <v>0</v>
      </c>
      <c r="M67" s="50">
        <v>42.86</v>
      </c>
      <c r="N67" s="50">
        <v>47.62</v>
      </c>
      <c r="O67" s="50">
        <v>9.52</v>
      </c>
      <c r="P67" s="44">
        <v>0</v>
      </c>
    </row>
    <row r="68" spans="1:16" ht="14.1" customHeight="1" x14ac:dyDescent="0.25">
      <c r="A68" s="49" t="s">
        <v>32</v>
      </c>
      <c r="B68" s="49" t="s">
        <v>267</v>
      </c>
      <c r="C68" s="50">
        <v>13.2</v>
      </c>
      <c r="D68" s="44">
        <v>15</v>
      </c>
      <c r="E68" s="50">
        <v>0.88</v>
      </c>
      <c r="F68" s="50">
        <v>1.18</v>
      </c>
      <c r="G68" s="44">
        <v>1</v>
      </c>
      <c r="H68" s="44">
        <v>12</v>
      </c>
      <c r="I68" s="56">
        <v>4</v>
      </c>
      <c r="J68" s="44">
        <v>1</v>
      </c>
      <c r="K68" s="44">
        <v>10</v>
      </c>
      <c r="L68" s="44">
        <v>60</v>
      </c>
      <c r="M68" s="50">
        <v>26.67</v>
      </c>
      <c r="N68" s="50">
        <v>13.33</v>
      </c>
      <c r="O68" s="44">
        <v>0</v>
      </c>
      <c r="P68" s="44">
        <v>0</v>
      </c>
    </row>
    <row r="69" spans="1:16" ht="14.1" customHeight="1" x14ac:dyDescent="0.25">
      <c r="A69" s="49" t="s">
        <v>36</v>
      </c>
      <c r="B69" s="49" t="s">
        <v>267</v>
      </c>
      <c r="C69" s="50">
        <v>13.5</v>
      </c>
      <c r="D69" s="44">
        <v>16</v>
      </c>
      <c r="E69" s="50">
        <v>0.84</v>
      </c>
      <c r="F69" s="50">
        <v>1.1100000000000001</v>
      </c>
      <c r="G69" s="44">
        <v>1</v>
      </c>
      <c r="H69" s="44">
        <v>14</v>
      </c>
      <c r="I69" s="56">
        <v>3</v>
      </c>
      <c r="J69" s="44">
        <v>1</v>
      </c>
      <c r="K69" s="44">
        <v>7</v>
      </c>
      <c r="L69" s="50">
        <v>31.25</v>
      </c>
      <c r="M69" s="50">
        <v>62.5</v>
      </c>
      <c r="N69" s="50">
        <v>6.25</v>
      </c>
      <c r="O69" s="44">
        <v>0</v>
      </c>
      <c r="P69" s="44">
        <v>0</v>
      </c>
    </row>
    <row r="70" spans="1:16" ht="14.1" customHeight="1" x14ac:dyDescent="0.25">
      <c r="A70" s="49" t="s">
        <v>14</v>
      </c>
      <c r="B70" s="49" t="s">
        <v>270</v>
      </c>
      <c r="C70" s="50">
        <v>5.5</v>
      </c>
      <c r="D70" s="44">
        <v>10</v>
      </c>
      <c r="E70" s="50">
        <v>0.55000000000000004</v>
      </c>
      <c r="F70" s="50">
        <v>0.72</v>
      </c>
      <c r="G70" s="44">
        <v>16</v>
      </c>
      <c r="H70" s="44">
        <v>16</v>
      </c>
      <c r="I70" s="56">
        <v>3</v>
      </c>
      <c r="J70" s="44">
        <v>7</v>
      </c>
      <c r="K70" s="44">
        <v>7</v>
      </c>
      <c r="L70" s="44">
        <v>10</v>
      </c>
      <c r="M70" s="44">
        <v>20</v>
      </c>
      <c r="N70" s="44">
        <v>50</v>
      </c>
      <c r="O70" s="44">
        <v>20</v>
      </c>
      <c r="P70" s="44">
        <v>0</v>
      </c>
    </row>
    <row r="71" spans="1:16" ht="14.1" customHeight="1" x14ac:dyDescent="0.25">
      <c r="A71" s="49" t="s">
        <v>16</v>
      </c>
      <c r="B71" s="49" t="s">
        <v>270</v>
      </c>
      <c r="C71" s="50">
        <v>4.9000000000000004</v>
      </c>
      <c r="D71" s="44">
        <v>11</v>
      </c>
      <c r="E71" s="50">
        <v>0.45</v>
      </c>
      <c r="F71" s="50">
        <v>0.73</v>
      </c>
      <c r="G71" s="44">
        <v>4</v>
      </c>
      <c r="H71" s="44">
        <v>5</v>
      </c>
      <c r="I71" s="56">
        <v>4</v>
      </c>
      <c r="J71" s="44">
        <v>4</v>
      </c>
      <c r="K71" s="44">
        <v>5</v>
      </c>
      <c r="L71" s="44">
        <v>0</v>
      </c>
      <c r="M71" s="50">
        <v>9.09</v>
      </c>
      <c r="N71" s="50">
        <v>63.64</v>
      </c>
      <c r="O71" s="50">
        <v>27.27</v>
      </c>
      <c r="P71" s="44">
        <v>0</v>
      </c>
    </row>
    <row r="72" spans="1:16" ht="14.1" customHeight="1" x14ac:dyDescent="0.25">
      <c r="A72" s="49" t="s">
        <v>34</v>
      </c>
      <c r="B72" s="49" t="s">
        <v>270</v>
      </c>
      <c r="C72" s="44">
        <v>9</v>
      </c>
      <c r="D72" s="44">
        <v>10</v>
      </c>
      <c r="E72" s="50">
        <v>0.9</v>
      </c>
      <c r="F72" s="50">
        <v>1.24</v>
      </c>
      <c r="G72" s="44">
        <v>1</v>
      </c>
      <c r="H72" s="44">
        <v>12</v>
      </c>
      <c r="I72" s="56">
        <v>3</v>
      </c>
      <c r="J72" s="44">
        <v>1</v>
      </c>
      <c r="K72" s="44">
        <v>3</v>
      </c>
      <c r="L72" s="44">
        <v>50</v>
      </c>
      <c r="M72" s="44">
        <v>50</v>
      </c>
      <c r="N72" s="44">
        <v>0</v>
      </c>
      <c r="O72" s="44">
        <v>0</v>
      </c>
      <c r="P72" s="44">
        <v>0</v>
      </c>
    </row>
    <row r="73" spans="1:16" ht="14.1" customHeight="1" x14ac:dyDescent="0.25">
      <c r="A73" s="49" t="s">
        <v>14</v>
      </c>
      <c r="B73" s="49" t="s">
        <v>276</v>
      </c>
      <c r="C73" s="50">
        <v>16.7</v>
      </c>
      <c r="D73" s="44">
        <v>19</v>
      </c>
      <c r="E73" s="50">
        <v>0.88</v>
      </c>
      <c r="F73" s="50">
        <v>1.1599999999999999</v>
      </c>
      <c r="G73" s="44">
        <v>2</v>
      </c>
      <c r="H73" s="44">
        <v>16</v>
      </c>
      <c r="I73" s="56">
        <v>4</v>
      </c>
      <c r="J73" s="44">
        <v>2</v>
      </c>
      <c r="K73" s="44">
        <v>9</v>
      </c>
      <c r="L73" s="50">
        <v>47.37</v>
      </c>
      <c r="M73" s="50">
        <v>47.37</v>
      </c>
      <c r="N73" s="50">
        <v>5.26</v>
      </c>
      <c r="O73" s="44">
        <v>0</v>
      </c>
      <c r="P73" s="44">
        <v>0</v>
      </c>
    </row>
    <row r="74" spans="1:16" ht="14.1" customHeight="1" x14ac:dyDescent="0.25">
      <c r="A74" s="49" t="s">
        <v>16</v>
      </c>
      <c r="B74" s="49" t="s">
        <v>276</v>
      </c>
      <c r="C74" s="50">
        <v>7.5</v>
      </c>
      <c r="D74" s="44">
        <v>10</v>
      </c>
      <c r="E74" s="50">
        <v>0.75</v>
      </c>
      <c r="F74" s="50">
        <v>1.24</v>
      </c>
      <c r="G74" s="44">
        <v>1</v>
      </c>
      <c r="H74" s="44">
        <v>5</v>
      </c>
      <c r="I74" s="56">
        <v>4</v>
      </c>
      <c r="J74" s="44">
        <v>1</v>
      </c>
      <c r="K74" s="44">
        <v>5</v>
      </c>
      <c r="L74" s="44">
        <v>20</v>
      </c>
      <c r="M74" s="44">
        <v>50</v>
      </c>
      <c r="N74" s="44">
        <v>30</v>
      </c>
      <c r="O74" s="44">
        <v>0</v>
      </c>
      <c r="P74" s="44">
        <v>0</v>
      </c>
    </row>
    <row r="75" spans="1:16" ht="14.1" customHeight="1" x14ac:dyDescent="0.25">
      <c r="A75" s="49" t="s">
        <v>12</v>
      </c>
      <c r="B75" s="49" t="s">
        <v>288</v>
      </c>
      <c r="C75" s="50">
        <v>12.7</v>
      </c>
      <c r="D75" s="44">
        <v>15</v>
      </c>
      <c r="E75" s="50">
        <v>0.85</v>
      </c>
      <c r="F75" s="50">
        <v>1.03</v>
      </c>
      <c r="G75" s="44">
        <v>4</v>
      </c>
      <c r="H75" s="44">
        <v>5</v>
      </c>
      <c r="I75" s="56">
        <v>4</v>
      </c>
      <c r="J75" s="44">
        <v>4</v>
      </c>
      <c r="K75" s="44">
        <v>5</v>
      </c>
      <c r="L75" s="50">
        <v>33.33</v>
      </c>
      <c r="M75" s="44">
        <v>60</v>
      </c>
      <c r="N75" s="50">
        <v>6.67</v>
      </c>
      <c r="O75" s="44">
        <v>0</v>
      </c>
      <c r="P75" s="44">
        <v>0</v>
      </c>
    </row>
    <row r="76" spans="1:16" ht="14.1" customHeight="1" x14ac:dyDescent="0.25">
      <c r="A76" s="49" t="s">
        <v>14</v>
      </c>
      <c r="B76" s="49" t="s">
        <v>288</v>
      </c>
      <c r="C76" s="50">
        <v>33.6</v>
      </c>
      <c r="D76" s="44">
        <v>40</v>
      </c>
      <c r="E76" s="50">
        <v>0.84</v>
      </c>
      <c r="F76" s="50">
        <v>1.1100000000000001</v>
      </c>
      <c r="G76" s="44">
        <v>3</v>
      </c>
      <c r="H76" s="44">
        <v>16</v>
      </c>
      <c r="I76" s="56">
        <v>4</v>
      </c>
      <c r="J76" s="44">
        <v>3</v>
      </c>
      <c r="K76" s="44">
        <v>9</v>
      </c>
      <c r="L76" s="50">
        <v>27.5</v>
      </c>
      <c r="M76" s="50">
        <v>67.5</v>
      </c>
      <c r="N76" s="44">
        <v>5</v>
      </c>
      <c r="O76" s="44">
        <v>0</v>
      </c>
      <c r="P76" s="44">
        <v>0</v>
      </c>
    </row>
    <row r="77" spans="1:16" ht="14.1" customHeight="1" x14ac:dyDescent="0.25">
      <c r="A77" s="49" t="s">
        <v>16</v>
      </c>
      <c r="B77" s="49" t="s">
        <v>288</v>
      </c>
      <c r="C77" s="50">
        <v>17.3</v>
      </c>
      <c r="D77" s="44">
        <v>25</v>
      </c>
      <c r="E77" s="50">
        <v>0.69</v>
      </c>
      <c r="F77" s="50">
        <v>1.1399999999999999</v>
      </c>
      <c r="G77" s="44">
        <v>3</v>
      </c>
      <c r="H77" s="44">
        <v>5</v>
      </c>
      <c r="I77" s="56">
        <v>4</v>
      </c>
      <c r="J77" s="44">
        <v>3</v>
      </c>
      <c r="K77" s="44">
        <v>5</v>
      </c>
      <c r="L77" s="44">
        <v>12</v>
      </c>
      <c r="M77" s="44">
        <v>44</v>
      </c>
      <c r="N77" s="44">
        <v>44</v>
      </c>
      <c r="O77" s="44">
        <v>0</v>
      </c>
      <c r="P77" s="44">
        <v>0</v>
      </c>
    </row>
    <row r="78" spans="1:16" ht="14.1" customHeight="1" x14ac:dyDescent="0.25">
      <c r="A78" s="49" t="s">
        <v>18</v>
      </c>
      <c r="B78" s="49" t="s">
        <v>288</v>
      </c>
      <c r="C78" s="50">
        <v>77.8</v>
      </c>
      <c r="D78" s="44">
        <v>108</v>
      </c>
      <c r="E78" s="50">
        <v>0.72</v>
      </c>
      <c r="F78" s="50">
        <v>0.96</v>
      </c>
      <c r="G78" s="44">
        <v>12</v>
      </c>
      <c r="H78" s="44">
        <v>15</v>
      </c>
      <c r="I78" s="56">
        <v>4</v>
      </c>
      <c r="J78" s="44">
        <v>5</v>
      </c>
      <c r="K78" s="44">
        <v>6</v>
      </c>
      <c r="L78" s="50">
        <v>16.670000000000002</v>
      </c>
      <c r="M78" s="50">
        <v>49.07</v>
      </c>
      <c r="N78" s="50">
        <v>31.48</v>
      </c>
      <c r="O78" s="50">
        <v>1.85</v>
      </c>
      <c r="P78" s="50">
        <v>0.93</v>
      </c>
    </row>
    <row r="79" spans="1:16" ht="14.1" customHeight="1" x14ac:dyDescent="0.25">
      <c r="A79" s="49" t="s">
        <v>20</v>
      </c>
      <c r="B79" s="49" t="s">
        <v>288</v>
      </c>
      <c r="C79" s="50">
        <v>214.8</v>
      </c>
      <c r="D79" s="44">
        <v>273</v>
      </c>
      <c r="E79" s="50">
        <v>0.79</v>
      </c>
      <c r="F79" s="50">
        <v>1.1100000000000001</v>
      </c>
      <c r="G79" s="44">
        <v>1</v>
      </c>
      <c r="H79" s="44">
        <v>15</v>
      </c>
      <c r="I79" s="56">
        <v>4</v>
      </c>
      <c r="J79" s="44">
        <v>1</v>
      </c>
      <c r="K79" s="44">
        <v>7</v>
      </c>
      <c r="L79" s="50">
        <v>29.67</v>
      </c>
      <c r="M79" s="50">
        <v>47.62</v>
      </c>
      <c r="N79" s="50">
        <v>21.25</v>
      </c>
      <c r="O79" s="50">
        <v>1.47</v>
      </c>
      <c r="P79" s="44">
        <v>0</v>
      </c>
    </row>
    <row r="80" spans="1:16" ht="14.1" customHeight="1" x14ac:dyDescent="0.25">
      <c r="A80" s="49" t="s">
        <v>22</v>
      </c>
      <c r="B80" s="49" t="s">
        <v>288</v>
      </c>
      <c r="C80" s="50">
        <v>124.6</v>
      </c>
      <c r="D80" s="44">
        <v>160</v>
      </c>
      <c r="E80" s="50">
        <v>0.78</v>
      </c>
      <c r="F80" s="44">
        <v>1</v>
      </c>
      <c r="G80" s="44">
        <v>10</v>
      </c>
      <c r="H80" s="44">
        <v>20</v>
      </c>
      <c r="I80" s="56">
        <v>4</v>
      </c>
      <c r="J80" s="44">
        <v>7</v>
      </c>
      <c r="K80" s="44">
        <v>9</v>
      </c>
      <c r="L80" s="44">
        <v>25</v>
      </c>
      <c r="M80" s="50">
        <v>53.13</v>
      </c>
      <c r="N80" s="44">
        <v>20</v>
      </c>
      <c r="O80" s="50">
        <v>1.88</v>
      </c>
      <c r="P80" s="44">
        <v>0</v>
      </c>
    </row>
    <row r="81" spans="1:16" ht="14.1" customHeight="1" x14ac:dyDescent="0.25">
      <c r="A81" s="49" t="s">
        <v>24</v>
      </c>
      <c r="B81" s="49" t="s">
        <v>288</v>
      </c>
      <c r="C81" s="50">
        <v>12.2</v>
      </c>
      <c r="D81" s="44">
        <v>17</v>
      </c>
      <c r="E81" s="50">
        <v>0.72</v>
      </c>
      <c r="F81" s="50">
        <v>0.89</v>
      </c>
      <c r="G81" s="44">
        <v>3</v>
      </c>
      <c r="H81" s="44">
        <v>3</v>
      </c>
      <c r="I81" s="56">
        <v>4</v>
      </c>
      <c r="J81" s="44">
        <v>3</v>
      </c>
      <c r="K81" s="44">
        <v>3</v>
      </c>
      <c r="L81" s="50">
        <v>11.76</v>
      </c>
      <c r="M81" s="50">
        <v>52.94</v>
      </c>
      <c r="N81" s="50">
        <v>35.29</v>
      </c>
      <c r="O81" s="44">
        <v>0</v>
      </c>
      <c r="P81" s="44">
        <v>0</v>
      </c>
    </row>
    <row r="82" spans="1:16" ht="14.1" customHeight="1" x14ac:dyDescent="0.25">
      <c r="A82" s="49" t="s">
        <v>26</v>
      </c>
      <c r="B82" s="49" t="s">
        <v>288</v>
      </c>
      <c r="C82" s="50">
        <v>31.4</v>
      </c>
      <c r="D82" s="44">
        <v>44</v>
      </c>
      <c r="E82" s="50">
        <v>0.71</v>
      </c>
      <c r="F82" s="50">
        <v>0.98</v>
      </c>
      <c r="G82" s="44">
        <v>2</v>
      </c>
      <c r="H82" s="44">
        <v>2</v>
      </c>
      <c r="I82" s="56">
        <v>4</v>
      </c>
      <c r="J82" s="44">
        <v>2</v>
      </c>
      <c r="K82" s="44">
        <v>2</v>
      </c>
      <c r="L82" s="50">
        <v>18.18</v>
      </c>
      <c r="M82" s="50">
        <v>43.18</v>
      </c>
      <c r="N82" s="50">
        <v>36.36</v>
      </c>
      <c r="O82" s="50">
        <v>2.27</v>
      </c>
      <c r="P82" s="44">
        <v>0</v>
      </c>
    </row>
    <row r="83" spans="1:16" ht="14.1" customHeight="1" x14ac:dyDescent="0.25">
      <c r="A83" s="49" t="s">
        <v>28</v>
      </c>
      <c r="B83" s="49" t="s">
        <v>288</v>
      </c>
      <c r="C83" s="50">
        <v>37.4</v>
      </c>
      <c r="D83" s="44">
        <v>53</v>
      </c>
      <c r="E83" s="50">
        <v>0.71</v>
      </c>
      <c r="F83" s="50">
        <v>0.94</v>
      </c>
      <c r="G83" s="44">
        <v>13</v>
      </c>
      <c r="H83" s="44">
        <v>17</v>
      </c>
      <c r="I83" s="56">
        <v>4</v>
      </c>
      <c r="J83" s="44">
        <v>10</v>
      </c>
      <c r="K83" s="44">
        <v>12</v>
      </c>
      <c r="L83" s="50">
        <v>9.43</v>
      </c>
      <c r="M83" s="50">
        <v>56.6</v>
      </c>
      <c r="N83" s="50">
        <v>30.19</v>
      </c>
      <c r="O83" s="50">
        <v>3.77</v>
      </c>
      <c r="P83" s="44">
        <v>0</v>
      </c>
    </row>
    <row r="84" spans="1:16" ht="14.1" customHeight="1" x14ac:dyDescent="0.25">
      <c r="A84" s="49" t="s">
        <v>30</v>
      </c>
      <c r="B84" s="49" t="s">
        <v>288</v>
      </c>
      <c r="C84" s="50">
        <v>48.2</v>
      </c>
      <c r="D84" s="44">
        <v>63</v>
      </c>
      <c r="E84" s="50">
        <v>0.77</v>
      </c>
      <c r="F84" s="50">
        <v>1.03</v>
      </c>
      <c r="G84" s="44">
        <v>5</v>
      </c>
      <c r="H84" s="44">
        <v>13</v>
      </c>
      <c r="I84" s="56">
        <v>4</v>
      </c>
      <c r="J84" s="44">
        <v>4</v>
      </c>
      <c r="K84" s="44">
        <v>10</v>
      </c>
      <c r="L84" s="50">
        <v>15.87</v>
      </c>
      <c r="M84" s="50">
        <v>63.49</v>
      </c>
      <c r="N84" s="50">
        <v>19.05</v>
      </c>
      <c r="O84" s="50">
        <v>1.59</v>
      </c>
      <c r="P84" s="44">
        <v>0</v>
      </c>
    </row>
    <row r="85" spans="1:16" ht="14.1" customHeight="1" x14ac:dyDescent="0.25">
      <c r="A85" s="49" t="s">
        <v>32</v>
      </c>
      <c r="B85" s="49" t="s">
        <v>288</v>
      </c>
      <c r="C85" s="50">
        <v>53.6</v>
      </c>
      <c r="D85" s="44">
        <v>71</v>
      </c>
      <c r="E85" s="50">
        <v>0.75</v>
      </c>
      <c r="F85" s="50">
        <v>1.01</v>
      </c>
      <c r="G85" s="44">
        <v>8</v>
      </c>
      <c r="H85" s="44">
        <v>12</v>
      </c>
      <c r="I85" s="56">
        <v>4</v>
      </c>
      <c r="J85" s="44">
        <v>7</v>
      </c>
      <c r="K85" s="44">
        <v>10</v>
      </c>
      <c r="L85" s="50">
        <v>11.27</v>
      </c>
      <c r="M85" s="50">
        <v>67.61</v>
      </c>
      <c r="N85" s="50">
        <v>19.72</v>
      </c>
      <c r="O85" s="50">
        <v>1.41</v>
      </c>
      <c r="P85" s="44">
        <v>0</v>
      </c>
    </row>
    <row r="86" spans="1:16" ht="14.1" customHeight="1" x14ac:dyDescent="0.25">
      <c r="A86" s="49" t="s">
        <v>34</v>
      </c>
      <c r="B86" s="49" t="s">
        <v>288</v>
      </c>
      <c r="C86" s="50">
        <v>66.8</v>
      </c>
      <c r="D86" s="44">
        <v>91</v>
      </c>
      <c r="E86" s="50">
        <v>0.73</v>
      </c>
      <c r="F86" s="50">
        <v>1.01</v>
      </c>
      <c r="G86" s="44">
        <v>7</v>
      </c>
      <c r="H86" s="44">
        <v>12</v>
      </c>
      <c r="I86" s="56">
        <v>4</v>
      </c>
      <c r="J86" s="44">
        <v>6</v>
      </c>
      <c r="K86" s="44">
        <v>9</v>
      </c>
      <c r="L86" s="50">
        <v>19.78</v>
      </c>
      <c r="M86" s="50">
        <v>48.35</v>
      </c>
      <c r="N86" s="50">
        <v>28.57</v>
      </c>
      <c r="O86" s="50">
        <v>3.3</v>
      </c>
      <c r="P86" s="44">
        <v>0</v>
      </c>
    </row>
    <row r="87" spans="1:16" ht="14.1" customHeight="1" x14ac:dyDescent="0.25">
      <c r="A87" s="49" t="s">
        <v>36</v>
      </c>
      <c r="B87" s="49" t="s">
        <v>288</v>
      </c>
      <c r="C87" s="50">
        <v>72.599999999999994</v>
      </c>
      <c r="D87" s="44">
        <v>92</v>
      </c>
      <c r="E87" s="50">
        <v>0.79</v>
      </c>
      <c r="F87" s="50">
        <v>1.04</v>
      </c>
      <c r="G87" s="44">
        <v>6</v>
      </c>
      <c r="H87" s="44">
        <v>14</v>
      </c>
      <c r="I87" s="56">
        <v>4</v>
      </c>
      <c r="J87" s="44">
        <v>3</v>
      </c>
      <c r="K87" s="44">
        <v>7</v>
      </c>
      <c r="L87" s="44">
        <v>25</v>
      </c>
      <c r="M87" s="50">
        <v>58.7</v>
      </c>
      <c r="N87" s="50">
        <v>13.04</v>
      </c>
      <c r="O87" s="50">
        <v>2.17</v>
      </c>
      <c r="P87" s="50">
        <v>1.0900000000000001</v>
      </c>
    </row>
    <row r="88" spans="1:16" ht="14.1" customHeight="1" x14ac:dyDescent="0.25">
      <c r="A88" s="49" t="s">
        <v>12</v>
      </c>
      <c r="B88" s="49" t="s">
        <v>298</v>
      </c>
      <c r="C88" s="50">
        <v>17.100000000000001</v>
      </c>
      <c r="D88" s="44">
        <v>19</v>
      </c>
      <c r="E88" s="50">
        <v>0.9</v>
      </c>
      <c r="F88" s="50">
        <v>1.0900000000000001</v>
      </c>
      <c r="G88" s="44">
        <v>1</v>
      </c>
      <c r="H88" s="44">
        <v>5</v>
      </c>
      <c r="I88" s="56">
        <v>4</v>
      </c>
      <c r="J88" s="44">
        <v>1</v>
      </c>
      <c r="K88" s="44">
        <v>5</v>
      </c>
      <c r="L88" s="50">
        <v>57.89</v>
      </c>
      <c r="M88" s="50">
        <v>36.840000000000003</v>
      </c>
      <c r="N88" s="50">
        <v>5.26</v>
      </c>
      <c r="O88" s="44">
        <v>0</v>
      </c>
      <c r="P88" s="44">
        <v>0</v>
      </c>
    </row>
    <row r="89" spans="1:16" ht="14.1" customHeight="1" x14ac:dyDescent="0.25">
      <c r="A89" s="49" t="s">
        <v>18</v>
      </c>
      <c r="B89" s="49" t="s">
        <v>298</v>
      </c>
      <c r="C89" s="50">
        <v>38.1</v>
      </c>
      <c r="D89" s="44">
        <v>47</v>
      </c>
      <c r="E89" s="50">
        <v>0.81</v>
      </c>
      <c r="F89" s="50">
        <v>1.08</v>
      </c>
      <c r="G89" s="44">
        <v>3</v>
      </c>
      <c r="H89" s="44">
        <v>15</v>
      </c>
      <c r="I89" s="56">
        <v>4</v>
      </c>
      <c r="J89" s="44">
        <v>1</v>
      </c>
      <c r="K89" s="44">
        <v>6</v>
      </c>
      <c r="L89" s="50">
        <v>34.04</v>
      </c>
      <c r="M89" s="50">
        <v>51.06</v>
      </c>
      <c r="N89" s="50">
        <v>10.64</v>
      </c>
      <c r="O89" s="50">
        <v>4.26</v>
      </c>
      <c r="P89" s="44">
        <v>0</v>
      </c>
    </row>
    <row r="90" spans="1:16" ht="14.1" customHeight="1" x14ac:dyDescent="0.25">
      <c r="A90" s="49" t="s">
        <v>20</v>
      </c>
      <c r="B90" s="49" t="s">
        <v>298</v>
      </c>
      <c r="C90" s="50">
        <v>7.9</v>
      </c>
      <c r="D90" s="44">
        <v>10</v>
      </c>
      <c r="E90" s="50">
        <v>0.79</v>
      </c>
      <c r="F90" s="50">
        <v>1.1100000000000001</v>
      </c>
      <c r="G90" s="44">
        <v>1</v>
      </c>
      <c r="H90" s="44">
        <v>15</v>
      </c>
      <c r="I90" s="56">
        <v>2</v>
      </c>
      <c r="J90" s="44">
        <v>1</v>
      </c>
      <c r="K90" s="44">
        <v>1</v>
      </c>
      <c r="L90" s="44">
        <v>40</v>
      </c>
      <c r="M90" s="44">
        <v>30</v>
      </c>
      <c r="N90" s="44">
        <v>30</v>
      </c>
      <c r="O90" s="44">
        <v>0</v>
      </c>
      <c r="P90" s="44">
        <v>0</v>
      </c>
    </row>
    <row r="91" spans="1:16" ht="14.1" customHeight="1" x14ac:dyDescent="0.25">
      <c r="A91" s="49" t="s">
        <v>22</v>
      </c>
      <c r="B91" s="49" t="s">
        <v>298</v>
      </c>
      <c r="C91" s="50">
        <v>52.1</v>
      </c>
      <c r="D91" s="44">
        <v>64</v>
      </c>
      <c r="E91" s="50">
        <v>0.81</v>
      </c>
      <c r="F91" s="50">
        <v>1.04</v>
      </c>
      <c r="G91" s="44">
        <v>4</v>
      </c>
      <c r="H91" s="44">
        <v>20</v>
      </c>
      <c r="I91" s="56">
        <v>4</v>
      </c>
      <c r="J91" s="44">
        <v>2</v>
      </c>
      <c r="K91" s="44">
        <v>9</v>
      </c>
      <c r="L91" s="50">
        <v>32.81</v>
      </c>
      <c r="M91" s="44">
        <v>50</v>
      </c>
      <c r="N91" s="50">
        <v>17.190000000000001</v>
      </c>
      <c r="O91" s="44">
        <v>0</v>
      </c>
      <c r="P91" s="44">
        <v>0</v>
      </c>
    </row>
    <row r="92" spans="1:16" ht="14.1" customHeight="1" x14ac:dyDescent="0.25">
      <c r="A92" s="49" t="s">
        <v>26</v>
      </c>
      <c r="B92" s="49" t="s">
        <v>298</v>
      </c>
      <c r="C92" s="50">
        <v>9.5</v>
      </c>
      <c r="D92" s="44">
        <v>11</v>
      </c>
      <c r="E92" s="50">
        <v>0.86</v>
      </c>
      <c r="F92" s="50">
        <v>1.18</v>
      </c>
      <c r="G92" s="44">
        <v>1</v>
      </c>
      <c r="H92" s="44">
        <v>2</v>
      </c>
      <c r="I92" s="56">
        <v>4</v>
      </c>
      <c r="J92" s="44">
        <v>1</v>
      </c>
      <c r="K92" s="44">
        <v>2</v>
      </c>
      <c r="L92" s="50">
        <v>45.45</v>
      </c>
      <c r="M92" s="50">
        <v>45.45</v>
      </c>
      <c r="N92" s="50">
        <v>9.09</v>
      </c>
      <c r="O92" s="44">
        <v>0</v>
      </c>
      <c r="P92" s="44">
        <v>0</v>
      </c>
    </row>
    <row r="93" spans="1:16" ht="14.1" customHeight="1" x14ac:dyDescent="0.25">
      <c r="A93" s="49" t="s">
        <v>28</v>
      </c>
      <c r="B93" s="49" t="s">
        <v>298</v>
      </c>
      <c r="C93" s="50">
        <v>29.6</v>
      </c>
      <c r="D93" s="44">
        <v>37</v>
      </c>
      <c r="E93" s="50">
        <v>0.8</v>
      </c>
      <c r="F93" s="50">
        <v>1.07</v>
      </c>
      <c r="G93" s="44">
        <v>5</v>
      </c>
      <c r="H93" s="44">
        <v>17</v>
      </c>
      <c r="I93" s="56">
        <v>4</v>
      </c>
      <c r="J93" s="44">
        <v>3</v>
      </c>
      <c r="K93" s="44">
        <v>12</v>
      </c>
      <c r="L93" s="50">
        <v>24.32</v>
      </c>
      <c r="M93" s="50">
        <v>59.46</v>
      </c>
      <c r="N93" s="50">
        <v>16.22</v>
      </c>
      <c r="O93" s="44">
        <v>0</v>
      </c>
      <c r="P93" s="44">
        <v>0</v>
      </c>
    </row>
    <row r="94" spans="1:16" ht="14.1" customHeight="1" x14ac:dyDescent="0.25">
      <c r="A94" s="49" t="s">
        <v>30</v>
      </c>
      <c r="B94" s="49" t="s">
        <v>298</v>
      </c>
      <c r="C94" s="50">
        <v>26.9</v>
      </c>
      <c r="D94" s="44">
        <v>34</v>
      </c>
      <c r="E94" s="50">
        <v>0.79</v>
      </c>
      <c r="F94" s="50">
        <v>1.06</v>
      </c>
      <c r="G94" s="44">
        <v>4</v>
      </c>
      <c r="H94" s="44">
        <v>13</v>
      </c>
      <c r="I94" s="56">
        <v>4</v>
      </c>
      <c r="J94" s="44">
        <v>3</v>
      </c>
      <c r="K94" s="44">
        <v>10</v>
      </c>
      <c r="L94" s="50">
        <v>26.47</v>
      </c>
      <c r="M94" s="50">
        <v>55.88</v>
      </c>
      <c r="N94" s="50">
        <v>14.71</v>
      </c>
      <c r="O94" s="50">
        <v>2.94</v>
      </c>
      <c r="P94" s="44">
        <v>0</v>
      </c>
    </row>
    <row r="95" spans="1:16" ht="14.1" customHeight="1" x14ac:dyDescent="0.25">
      <c r="A95" s="49" t="s">
        <v>32</v>
      </c>
      <c r="B95" s="49" t="s">
        <v>298</v>
      </c>
      <c r="C95" s="50">
        <v>21</v>
      </c>
      <c r="D95" s="44">
        <v>26</v>
      </c>
      <c r="E95" s="50">
        <v>0.81</v>
      </c>
      <c r="F95" s="50">
        <v>1.08</v>
      </c>
      <c r="G95" s="44">
        <v>3</v>
      </c>
      <c r="H95" s="44">
        <v>12</v>
      </c>
      <c r="I95" s="56">
        <v>4</v>
      </c>
      <c r="J95" s="44">
        <v>2</v>
      </c>
      <c r="K95" s="44">
        <v>10</v>
      </c>
      <c r="L95" s="50">
        <v>26.92</v>
      </c>
      <c r="M95" s="50">
        <v>57.69</v>
      </c>
      <c r="N95" s="50">
        <v>15.38</v>
      </c>
      <c r="O95" s="44">
        <v>0</v>
      </c>
      <c r="P95" s="44">
        <v>0</v>
      </c>
    </row>
    <row r="96" spans="1:16" ht="14.1" customHeight="1" x14ac:dyDescent="0.25">
      <c r="A96" s="49" t="s">
        <v>34</v>
      </c>
      <c r="B96" s="49" t="s">
        <v>298</v>
      </c>
      <c r="C96" s="50">
        <v>18.2</v>
      </c>
      <c r="D96" s="44">
        <v>24</v>
      </c>
      <c r="E96" s="50">
        <v>0.76</v>
      </c>
      <c r="F96" s="50">
        <v>1.04</v>
      </c>
      <c r="G96" s="44">
        <v>5</v>
      </c>
      <c r="H96" s="44">
        <v>12</v>
      </c>
      <c r="I96" s="56">
        <v>4</v>
      </c>
      <c r="J96" s="44">
        <v>4</v>
      </c>
      <c r="K96" s="44">
        <v>9</v>
      </c>
      <c r="L96" s="50">
        <v>29.17</v>
      </c>
      <c r="M96" s="50">
        <v>37.5</v>
      </c>
      <c r="N96" s="50">
        <v>33.33</v>
      </c>
      <c r="O96" s="44">
        <v>0</v>
      </c>
      <c r="P96" s="44">
        <v>0</v>
      </c>
    </row>
    <row r="97" spans="1:16" ht="14.1" customHeight="1" x14ac:dyDescent="0.25">
      <c r="A97" s="49" t="s">
        <v>36</v>
      </c>
      <c r="B97" s="49" t="s">
        <v>298</v>
      </c>
      <c r="C97" s="50">
        <v>26.1</v>
      </c>
      <c r="D97" s="44">
        <v>31</v>
      </c>
      <c r="E97" s="50">
        <v>0.84</v>
      </c>
      <c r="F97" s="50">
        <v>1.1100000000000001</v>
      </c>
      <c r="G97" s="44">
        <v>1</v>
      </c>
      <c r="H97" s="44">
        <v>14</v>
      </c>
      <c r="I97" s="56">
        <v>4</v>
      </c>
      <c r="J97" s="44">
        <v>1</v>
      </c>
      <c r="K97" s="44">
        <v>7</v>
      </c>
      <c r="L97" s="50">
        <v>25.81</v>
      </c>
      <c r="M97" s="50">
        <v>70.97</v>
      </c>
      <c r="N97" s="50">
        <v>3.23</v>
      </c>
      <c r="O97" s="44">
        <v>0</v>
      </c>
      <c r="P97" s="44">
        <v>0</v>
      </c>
    </row>
    <row r="98" spans="1:16" ht="14.1" customHeight="1" x14ac:dyDescent="0.25">
      <c r="A98" s="49" t="s">
        <v>14</v>
      </c>
      <c r="B98" s="49" t="s">
        <v>312</v>
      </c>
      <c r="C98" s="50">
        <v>6.9</v>
      </c>
      <c r="D98" s="44">
        <v>12</v>
      </c>
      <c r="E98" s="50">
        <v>0.57999999999999996</v>
      </c>
      <c r="F98" s="50">
        <v>0.76</v>
      </c>
      <c r="G98" s="44">
        <v>15</v>
      </c>
      <c r="H98" s="44">
        <v>16</v>
      </c>
      <c r="I98" s="56">
        <v>3</v>
      </c>
      <c r="J98" s="44">
        <v>6</v>
      </c>
      <c r="K98" s="44">
        <v>7</v>
      </c>
      <c r="L98" s="44">
        <v>0</v>
      </c>
      <c r="M98" s="44">
        <v>25</v>
      </c>
      <c r="N98" s="44">
        <v>75</v>
      </c>
      <c r="O98" s="44">
        <v>0</v>
      </c>
      <c r="P98" s="44">
        <v>0</v>
      </c>
    </row>
    <row r="99" spans="1:16" ht="14.1" customHeight="1" x14ac:dyDescent="0.25">
      <c r="A99" s="49" t="s">
        <v>30</v>
      </c>
      <c r="B99" s="49" t="s">
        <v>312</v>
      </c>
      <c r="C99" s="50">
        <v>9.6</v>
      </c>
      <c r="D99" s="44">
        <v>12</v>
      </c>
      <c r="E99" s="50">
        <v>0.8</v>
      </c>
      <c r="F99" s="50">
        <v>1.07</v>
      </c>
      <c r="G99" s="44">
        <v>3</v>
      </c>
      <c r="H99" s="44">
        <v>13</v>
      </c>
      <c r="I99" s="56">
        <v>3</v>
      </c>
      <c r="J99" s="44">
        <v>1</v>
      </c>
      <c r="K99" s="44">
        <v>3</v>
      </c>
      <c r="L99" s="44">
        <v>25</v>
      </c>
      <c r="M99" s="50">
        <v>58.33</v>
      </c>
      <c r="N99" s="50">
        <v>16.670000000000002</v>
      </c>
      <c r="O99" s="44">
        <v>0</v>
      </c>
      <c r="P99" s="44">
        <v>0</v>
      </c>
    </row>
    <row r="100" spans="1:16" ht="14.1" customHeight="1" x14ac:dyDescent="0.25">
      <c r="A100" s="49" t="s">
        <v>34</v>
      </c>
      <c r="B100" s="49" t="s">
        <v>312</v>
      </c>
      <c r="C100" s="50">
        <v>6.7</v>
      </c>
      <c r="D100" s="44">
        <v>11</v>
      </c>
      <c r="E100" s="50">
        <v>0.61</v>
      </c>
      <c r="F100" s="50">
        <v>0.84</v>
      </c>
      <c r="G100" s="44">
        <v>12</v>
      </c>
      <c r="H100" s="44">
        <v>12</v>
      </c>
      <c r="I100" s="56">
        <v>3</v>
      </c>
      <c r="J100" s="44">
        <v>3</v>
      </c>
      <c r="K100" s="44">
        <v>3</v>
      </c>
      <c r="L100" s="44">
        <v>0</v>
      </c>
      <c r="M100" s="50">
        <v>36.36</v>
      </c>
      <c r="N100" s="50">
        <v>63.64</v>
      </c>
      <c r="O100" s="44">
        <v>0</v>
      </c>
      <c r="P100" s="44">
        <v>0</v>
      </c>
    </row>
    <row r="101" spans="1:16" ht="14.1" customHeight="1" x14ac:dyDescent="0.25">
      <c r="A101" s="49" t="s">
        <v>14</v>
      </c>
      <c r="B101" s="49" t="s">
        <v>316</v>
      </c>
      <c r="C101" s="50">
        <v>8.9</v>
      </c>
      <c r="D101" s="44">
        <v>11</v>
      </c>
      <c r="E101" s="50">
        <v>0.81</v>
      </c>
      <c r="F101" s="50">
        <v>1.07</v>
      </c>
      <c r="G101" s="44">
        <v>5</v>
      </c>
      <c r="H101" s="44">
        <v>16</v>
      </c>
      <c r="I101" s="56">
        <v>3</v>
      </c>
      <c r="J101" s="44">
        <v>1</v>
      </c>
      <c r="K101" s="44">
        <v>7</v>
      </c>
      <c r="L101" s="50">
        <v>18.18</v>
      </c>
      <c r="M101" s="50">
        <v>72.73</v>
      </c>
      <c r="N101" s="50">
        <v>9.09</v>
      </c>
      <c r="O101" s="44">
        <v>0</v>
      </c>
      <c r="P101" s="44">
        <v>0</v>
      </c>
    </row>
    <row r="102" spans="1:16" ht="14.1" customHeight="1" x14ac:dyDescent="0.25">
      <c r="A102" s="49" t="s">
        <v>18</v>
      </c>
      <c r="B102" s="49" t="s">
        <v>316</v>
      </c>
      <c r="C102" s="50">
        <v>17.2</v>
      </c>
      <c r="D102" s="44">
        <v>24</v>
      </c>
      <c r="E102" s="50">
        <v>0.72</v>
      </c>
      <c r="F102" s="50">
        <v>0.95</v>
      </c>
      <c r="G102" s="44">
        <v>13</v>
      </c>
      <c r="H102" s="44">
        <v>15</v>
      </c>
      <c r="I102" s="56">
        <v>3</v>
      </c>
      <c r="J102" s="44">
        <v>5</v>
      </c>
      <c r="K102" s="44">
        <v>5</v>
      </c>
      <c r="L102" s="50">
        <v>20.83</v>
      </c>
      <c r="M102" s="50">
        <v>45.83</v>
      </c>
      <c r="N102" s="44">
        <v>25</v>
      </c>
      <c r="O102" s="50">
        <v>8.33</v>
      </c>
      <c r="P102" s="44">
        <v>0</v>
      </c>
    </row>
    <row r="103" spans="1:16" ht="14.1" customHeight="1" x14ac:dyDescent="0.25">
      <c r="A103" s="49" t="s">
        <v>20</v>
      </c>
      <c r="B103" s="49" t="s">
        <v>316</v>
      </c>
      <c r="C103" s="50">
        <v>13.3</v>
      </c>
      <c r="D103" s="44">
        <v>23</v>
      </c>
      <c r="E103" s="50">
        <v>0.57999999999999996</v>
      </c>
      <c r="F103" s="50">
        <v>0.81</v>
      </c>
      <c r="G103" s="44">
        <v>15</v>
      </c>
      <c r="H103" s="44">
        <v>15</v>
      </c>
      <c r="I103" s="56">
        <v>3</v>
      </c>
      <c r="J103" s="44">
        <v>7</v>
      </c>
      <c r="K103" s="44">
        <v>7</v>
      </c>
      <c r="L103" s="44">
        <v>0</v>
      </c>
      <c r="M103" s="50">
        <v>30.43</v>
      </c>
      <c r="N103" s="50">
        <v>65.22</v>
      </c>
      <c r="O103" s="50">
        <v>4.3499999999999996</v>
      </c>
      <c r="P103" s="44">
        <v>0</v>
      </c>
    </row>
    <row r="104" spans="1:16" ht="14.1" customHeight="1" x14ac:dyDescent="0.25">
      <c r="A104" s="49" t="s">
        <v>22</v>
      </c>
      <c r="B104" s="49" t="s">
        <v>316</v>
      </c>
      <c r="C104" s="50">
        <v>32.6</v>
      </c>
      <c r="D104" s="44">
        <v>41</v>
      </c>
      <c r="E104" s="50">
        <v>0.8</v>
      </c>
      <c r="F104" s="50">
        <v>1.02</v>
      </c>
      <c r="G104" s="44">
        <v>7</v>
      </c>
      <c r="H104" s="44">
        <v>20</v>
      </c>
      <c r="I104" s="56">
        <v>4</v>
      </c>
      <c r="J104" s="44">
        <v>5</v>
      </c>
      <c r="K104" s="44">
        <v>9</v>
      </c>
      <c r="L104" s="50">
        <v>26.83</v>
      </c>
      <c r="M104" s="50">
        <v>58.54</v>
      </c>
      <c r="N104" s="50">
        <v>9.76</v>
      </c>
      <c r="O104" s="50">
        <v>4.88</v>
      </c>
      <c r="P104" s="44">
        <v>0</v>
      </c>
    </row>
    <row r="105" spans="1:16" ht="14.1" customHeight="1" x14ac:dyDescent="0.25">
      <c r="A105" s="49" t="s">
        <v>28</v>
      </c>
      <c r="B105" s="49" t="s">
        <v>316</v>
      </c>
      <c r="C105" s="50">
        <v>20</v>
      </c>
      <c r="D105" s="44">
        <v>28</v>
      </c>
      <c r="E105" s="50">
        <v>0.71</v>
      </c>
      <c r="F105" s="50">
        <v>0.96</v>
      </c>
      <c r="G105" s="44">
        <v>11</v>
      </c>
      <c r="H105" s="44">
        <v>17</v>
      </c>
      <c r="I105" s="56">
        <v>4</v>
      </c>
      <c r="J105" s="44">
        <v>8</v>
      </c>
      <c r="K105" s="44">
        <v>12</v>
      </c>
      <c r="L105" s="50">
        <v>10.71</v>
      </c>
      <c r="M105" s="50">
        <v>53.57</v>
      </c>
      <c r="N105" s="50">
        <v>35.71</v>
      </c>
      <c r="O105" s="44">
        <v>0</v>
      </c>
      <c r="P105" s="44">
        <v>0</v>
      </c>
    </row>
    <row r="106" spans="1:16" ht="14.1" customHeight="1" x14ac:dyDescent="0.25">
      <c r="A106" s="49" t="s">
        <v>30</v>
      </c>
      <c r="B106" s="49" t="s">
        <v>316</v>
      </c>
      <c r="C106" s="50">
        <v>18.8</v>
      </c>
      <c r="D106" s="44">
        <v>23</v>
      </c>
      <c r="E106" s="50">
        <v>0.82</v>
      </c>
      <c r="F106" s="50">
        <v>1.1000000000000001</v>
      </c>
      <c r="G106" s="44">
        <v>2</v>
      </c>
      <c r="H106" s="44">
        <v>13</v>
      </c>
      <c r="I106" s="56">
        <v>4</v>
      </c>
      <c r="J106" s="44">
        <v>2</v>
      </c>
      <c r="K106" s="44">
        <v>10</v>
      </c>
      <c r="L106" s="50">
        <v>47.83</v>
      </c>
      <c r="M106" s="50">
        <v>26.09</v>
      </c>
      <c r="N106" s="50">
        <v>26.09</v>
      </c>
      <c r="O106" s="44">
        <v>0</v>
      </c>
      <c r="P106" s="44">
        <v>0</v>
      </c>
    </row>
    <row r="107" spans="1:16" ht="14.1" customHeight="1" x14ac:dyDescent="0.25">
      <c r="A107" s="49" t="s">
        <v>32</v>
      </c>
      <c r="B107" s="49" t="s">
        <v>316</v>
      </c>
      <c r="C107" s="50">
        <v>8.1999999999999993</v>
      </c>
      <c r="D107" s="44">
        <v>11</v>
      </c>
      <c r="E107" s="50">
        <v>0.75</v>
      </c>
      <c r="F107" s="44">
        <v>1</v>
      </c>
      <c r="G107" s="44">
        <v>9</v>
      </c>
      <c r="H107" s="44">
        <v>12</v>
      </c>
      <c r="I107" s="56">
        <v>4</v>
      </c>
      <c r="J107" s="44">
        <v>8</v>
      </c>
      <c r="K107" s="44">
        <v>10</v>
      </c>
      <c r="L107" s="44">
        <v>0</v>
      </c>
      <c r="M107" s="50">
        <v>81.819999999999993</v>
      </c>
      <c r="N107" s="50">
        <v>18.18</v>
      </c>
      <c r="O107" s="44">
        <v>0</v>
      </c>
      <c r="P107" s="44">
        <v>0</v>
      </c>
    </row>
    <row r="108" spans="1:16" ht="14.1" customHeight="1" x14ac:dyDescent="0.25">
      <c r="A108" s="49" t="s">
        <v>36</v>
      </c>
      <c r="B108" s="49" t="s">
        <v>316</v>
      </c>
      <c r="C108" s="50">
        <v>32.1</v>
      </c>
      <c r="D108" s="44">
        <v>43</v>
      </c>
      <c r="E108" s="50">
        <v>0.75</v>
      </c>
      <c r="F108" s="50">
        <v>0.98</v>
      </c>
      <c r="G108" s="44">
        <v>11</v>
      </c>
      <c r="H108" s="44">
        <v>14</v>
      </c>
      <c r="I108" s="56">
        <v>4</v>
      </c>
      <c r="J108" s="44">
        <v>6</v>
      </c>
      <c r="K108" s="44">
        <v>7</v>
      </c>
      <c r="L108" s="50">
        <v>18.600000000000001</v>
      </c>
      <c r="M108" s="50">
        <v>53.49</v>
      </c>
      <c r="N108" s="50">
        <v>25.58</v>
      </c>
      <c r="O108" s="50">
        <v>2.33</v>
      </c>
      <c r="P108" s="44">
        <v>0</v>
      </c>
    </row>
    <row r="109" spans="1:16" ht="14.1" customHeight="1" x14ac:dyDescent="0.25">
      <c r="A109" s="49" t="s">
        <v>14</v>
      </c>
      <c r="B109" s="49" t="s">
        <v>323</v>
      </c>
      <c r="C109" s="50">
        <v>6.7</v>
      </c>
      <c r="D109" s="44">
        <v>10</v>
      </c>
      <c r="E109" s="50">
        <v>0.67</v>
      </c>
      <c r="F109" s="50">
        <v>0.88</v>
      </c>
      <c r="G109" s="44">
        <v>14</v>
      </c>
      <c r="H109" s="44">
        <v>16</v>
      </c>
      <c r="I109" s="56">
        <v>3</v>
      </c>
      <c r="J109" s="44">
        <v>5</v>
      </c>
      <c r="K109" s="44">
        <v>7</v>
      </c>
      <c r="L109" s="44">
        <v>10</v>
      </c>
      <c r="M109" s="44">
        <v>40</v>
      </c>
      <c r="N109" s="44">
        <v>50</v>
      </c>
      <c r="O109" s="44">
        <v>0</v>
      </c>
      <c r="P109" s="44">
        <v>0</v>
      </c>
    </row>
    <row r="110" spans="1:16" ht="14.1" customHeight="1" x14ac:dyDescent="0.25">
      <c r="A110" s="49" t="s">
        <v>18</v>
      </c>
      <c r="B110" s="49" t="s">
        <v>330</v>
      </c>
      <c r="C110" s="50">
        <v>17.399999999999999</v>
      </c>
      <c r="D110" s="44">
        <v>25</v>
      </c>
      <c r="E110" s="50">
        <v>0.7</v>
      </c>
      <c r="F110" s="50">
        <v>0.93</v>
      </c>
      <c r="G110" s="44">
        <v>15</v>
      </c>
      <c r="H110" s="44">
        <v>15</v>
      </c>
      <c r="I110" s="56">
        <v>4</v>
      </c>
      <c r="J110" s="44">
        <v>6</v>
      </c>
      <c r="K110" s="44">
        <v>6</v>
      </c>
      <c r="L110" s="44">
        <v>8</v>
      </c>
      <c r="M110" s="44">
        <v>52</v>
      </c>
      <c r="N110" s="44">
        <v>40</v>
      </c>
      <c r="O110" s="44">
        <v>0</v>
      </c>
      <c r="P110" s="44">
        <v>0</v>
      </c>
    </row>
    <row r="111" spans="1:16" ht="14.1" customHeight="1" x14ac:dyDescent="0.25">
      <c r="A111" s="49" t="s">
        <v>22</v>
      </c>
      <c r="B111" s="49" t="s">
        <v>330</v>
      </c>
      <c r="C111" s="50">
        <v>11.4</v>
      </c>
      <c r="D111" s="44">
        <v>15</v>
      </c>
      <c r="E111" s="50">
        <v>0.76</v>
      </c>
      <c r="F111" s="50">
        <v>0.97</v>
      </c>
      <c r="G111" s="44">
        <v>13</v>
      </c>
      <c r="H111" s="44">
        <v>20</v>
      </c>
      <c r="I111" s="56">
        <v>3</v>
      </c>
      <c r="J111" s="44">
        <v>3</v>
      </c>
      <c r="K111" s="44">
        <v>9</v>
      </c>
      <c r="L111" s="44">
        <v>20</v>
      </c>
      <c r="M111" s="50">
        <v>53.33</v>
      </c>
      <c r="N111" s="50">
        <v>26.67</v>
      </c>
      <c r="O111" s="44">
        <v>0</v>
      </c>
      <c r="P111" s="44">
        <v>0</v>
      </c>
    </row>
    <row r="112" spans="1:16" ht="14.1" customHeight="1" x14ac:dyDescent="0.25">
      <c r="A112" s="49" t="s">
        <v>28</v>
      </c>
      <c r="B112" s="49" t="s">
        <v>330</v>
      </c>
      <c r="C112" s="50">
        <v>12.8</v>
      </c>
      <c r="D112" s="44">
        <v>18</v>
      </c>
      <c r="E112" s="50">
        <v>0.71</v>
      </c>
      <c r="F112" s="50">
        <v>0.95</v>
      </c>
      <c r="G112" s="44">
        <v>12</v>
      </c>
      <c r="H112" s="44">
        <v>17</v>
      </c>
      <c r="I112" s="56">
        <v>4</v>
      </c>
      <c r="J112" s="44">
        <v>9</v>
      </c>
      <c r="K112" s="44">
        <v>12</v>
      </c>
      <c r="L112" s="50">
        <v>5.56</v>
      </c>
      <c r="M112" s="50">
        <v>66.67</v>
      </c>
      <c r="N112" s="50">
        <v>22.22</v>
      </c>
      <c r="O112" s="50">
        <v>5.56</v>
      </c>
      <c r="P112" s="44">
        <v>0</v>
      </c>
    </row>
    <row r="113" spans="1:16" ht="14.1" customHeight="1" x14ac:dyDescent="0.25">
      <c r="A113" s="49" t="s">
        <v>30</v>
      </c>
      <c r="B113" s="49" t="s">
        <v>330</v>
      </c>
      <c r="C113" s="50">
        <v>9.8000000000000007</v>
      </c>
      <c r="D113" s="44">
        <v>14</v>
      </c>
      <c r="E113" s="50">
        <v>0.7</v>
      </c>
      <c r="F113" s="50">
        <v>0.94</v>
      </c>
      <c r="G113" s="44">
        <v>10</v>
      </c>
      <c r="H113" s="44">
        <v>13</v>
      </c>
      <c r="I113" s="56">
        <v>3</v>
      </c>
      <c r="J113" s="44">
        <v>2</v>
      </c>
      <c r="K113" s="44">
        <v>3</v>
      </c>
      <c r="L113" s="50">
        <v>21.43</v>
      </c>
      <c r="M113" s="50">
        <v>42.86</v>
      </c>
      <c r="N113" s="50">
        <v>28.57</v>
      </c>
      <c r="O113" s="44">
        <v>0</v>
      </c>
      <c r="P113" s="50">
        <v>7.14</v>
      </c>
    </row>
    <row r="114" spans="1:16" ht="14.1" customHeight="1" x14ac:dyDescent="0.25">
      <c r="A114" s="49" t="s">
        <v>36</v>
      </c>
      <c r="B114" s="49" t="s">
        <v>330</v>
      </c>
      <c r="C114" s="44">
        <v>18</v>
      </c>
      <c r="D114" s="44">
        <v>28</v>
      </c>
      <c r="E114" s="50">
        <v>0.64</v>
      </c>
      <c r="F114" s="50">
        <v>0.85</v>
      </c>
      <c r="G114" s="44">
        <v>14</v>
      </c>
      <c r="H114" s="44">
        <v>14</v>
      </c>
      <c r="I114" s="56">
        <v>4</v>
      </c>
      <c r="J114" s="44">
        <v>7</v>
      </c>
      <c r="K114" s="44">
        <v>7</v>
      </c>
      <c r="L114" s="50">
        <v>7.14</v>
      </c>
      <c r="M114" s="50">
        <v>42.86</v>
      </c>
      <c r="N114" s="50">
        <v>42.86</v>
      </c>
      <c r="O114" s="50">
        <v>7.14</v>
      </c>
      <c r="P114" s="44">
        <v>0</v>
      </c>
    </row>
    <row r="115" spans="1:16" ht="14.1" customHeight="1" x14ac:dyDescent="0.25">
      <c r="A115" s="49" t="s">
        <v>12</v>
      </c>
      <c r="B115" s="49" t="s">
        <v>333</v>
      </c>
      <c r="C115" s="50">
        <v>16.7</v>
      </c>
      <c r="D115" s="44">
        <v>19</v>
      </c>
      <c r="E115" s="50">
        <v>0.88</v>
      </c>
      <c r="F115" s="50">
        <v>1.07</v>
      </c>
      <c r="G115" s="44">
        <v>2</v>
      </c>
      <c r="H115" s="44">
        <v>5</v>
      </c>
      <c r="I115" s="56">
        <v>4</v>
      </c>
      <c r="J115" s="44">
        <v>2</v>
      </c>
      <c r="K115" s="44">
        <v>5</v>
      </c>
      <c r="L115" s="50">
        <v>47.37</v>
      </c>
      <c r="M115" s="50">
        <v>47.37</v>
      </c>
      <c r="N115" s="50">
        <v>5.26</v>
      </c>
      <c r="O115" s="44">
        <v>0</v>
      </c>
      <c r="P115" s="44">
        <v>0</v>
      </c>
    </row>
    <row r="116" spans="1:16" ht="14.1" customHeight="1" x14ac:dyDescent="0.25">
      <c r="A116" s="49" t="s">
        <v>14</v>
      </c>
      <c r="B116" s="49" t="s">
        <v>333</v>
      </c>
      <c r="C116" s="50">
        <v>15.7</v>
      </c>
      <c r="D116" s="44">
        <v>22</v>
      </c>
      <c r="E116" s="50">
        <v>0.71</v>
      </c>
      <c r="F116" s="50">
        <v>0.94</v>
      </c>
      <c r="G116" s="44">
        <v>10</v>
      </c>
      <c r="H116" s="44">
        <v>16</v>
      </c>
      <c r="I116" s="56">
        <v>4</v>
      </c>
      <c r="J116" s="44">
        <v>7</v>
      </c>
      <c r="K116" s="44">
        <v>9</v>
      </c>
      <c r="L116" s="50">
        <v>18.18</v>
      </c>
      <c r="M116" s="50">
        <v>45.45</v>
      </c>
      <c r="N116" s="50">
        <v>31.82</v>
      </c>
      <c r="O116" s="50">
        <v>4.55</v>
      </c>
      <c r="P116" s="44">
        <v>0</v>
      </c>
    </row>
    <row r="117" spans="1:16" ht="14.1" customHeight="1" x14ac:dyDescent="0.25">
      <c r="A117" s="49" t="s">
        <v>16</v>
      </c>
      <c r="B117" s="49" t="s">
        <v>333</v>
      </c>
      <c r="C117" s="50">
        <v>4.7</v>
      </c>
      <c r="D117" s="44">
        <v>11</v>
      </c>
      <c r="E117" s="50">
        <v>0.43</v>
      </c>
      <c r="F117" s="50">
        <v>0.7</v>
      </c>
      <c r="G117" s="44">
        <v>5</v>
      </c>
      <c r="H117" s="44">
        <v>5</v>
      </c>
      <c r="I117" s="56">
        <v>4</v>
      </c>
      <c r="J117" s="44">
        <v>5</v>
      </c>
      <c r="K117" s="44">
        <v>5</v>
      </c>
      <c r="L117" s="44">
        <v>0</v>
      </c>
      <c r="M117" s="50">
        <v>18.18</v>
      </c>
      <c r="N117" s="50">
        <v>45.45</v>
      </c>
      <c r="O117" s="50">
        <v>27.27</v>
      </c>
      <c r="P117" s="50">
        <v>9.09</v>
      </c>
    </row>
    <row r="118" spans="1:16" ht="14.1" customHeight="1" x14ac:dyDescent="0.25">
      <c r="A118" s="49" t="s">
        <v>18</v>
      </c>
      <c r="B118" s="49" t="s">
        <v>333</v>
      </c>
      <c r="C118" s="50">
        <v>44.6</v>
      </c>
      <c r="D118" s="44">
        <v>56</v>
      </c>
      <c r="E118" s="50">
        <v>0.8</v>
      </c>
      <c r="F118" s="50">
        <v>1.06</v>
      </c>
      <c r="G118" s="44">
        <v>5</v>
      </c>
      <c r="H118" s="44">
        <v>15</v>
      </c>
      <c r="I118" s="56">
        <v>4</v>
      </c>
      <c r="J118" s="44">
        <v>2</v>
      </c>
      <c r="K118" s="44">
        <v>6</v>
      </c>
      <c r="L118" s="44">
        <v>25</v>
      </c>
      <c r="M118" s="50">
        <v>60.71</v>
      </c>
      <c r="N118" s="50">
        <v>10.71</v>
      </c>
      <c r="O118" s="50">
        <v>3.57</v>
      </c>
      <c r="P118" s="44">
        <v>0</v>
      </c>
    </row>
    <row r="119" spans="1:16" ht="14.1" customHeight="1" x14ac:dyDescent="0.25">
      <c r="A119" s="49" t="s">
        <v>20</v>
      </c>
      <c r="B119" s="49" t="s">
        <v>333</v>
      </c>
      <c r="C119" s="50">
        <v>26</v>
      </c>
      <c r="D119" s="44">
        <v>35</v>
      </c>
      <c r="E119" s="50">
        <v>0.74</v>
      </c>
      <c r="F119" s="50">
        <v>1.05</v>
      </c>
      <c r="G119" s="44">
        <v>4</v>
      </c>
      <c r="H119" s="44">
        <v>15</v>
      </c>
      <c r="I119" s="56">
        <v>4</v>
      </c>
      <c r="J119" s="44">
        <v>3</v>
      </c>
      <c r="K119" s="44">
        <v>7</v>
      </c>
      <c r="L119" s="50">
        <v>17.14</v>
      </c>
      <c r="M119" s="50">
        <v>57.14</v>
      </c>
      <c r="N119" s="50">
        <v>22.86</v>
      </c>
      <c r="O119" s="44">
        <v>0</v>
      </c>
      <c r="P119" s="50">
        <v>2.86</v>
      </c>
    </row>
    <row r="120" spans="1:16" ht="14.1" customHeight="1" x14ac:dyDescent="0.25">
      <c r="A120" s="49" t="s">
        <v>22</v>
      </c>
      <c r="B120" s="49" t="s">
        <v>333</v>
      </c>
      <c r="C120" s="50">
        <v>89.7</v>
      </c>
      <c r="D120" s="44">
        <v>108</v>
      </c>
      <c r="E120" s="50">
        <v>0.83</v>
      </c>
      <c r="F120" s="50">
        <v>1.06</v>
      </c>
      <c r="G120" s="44">
        <v>2</v>
      </c>
      <c r="H120" s="44">
        <v>20</v>
      </c>
      <c r="I120" s="56">
        <v>4</v>
      </c>
      <c r="J120" s="44">
        <v>1</v>
      </c>
      <c r="K120" s="44">
        <v>9</v>
      </c>
      <c r="L120" s="50">
        <v>33.33</v>
      </c>
      <c r="M120" s="50">
        <v>54.63</v>
      </c>
      <c r="N120" s="50">
        <v>12.04</v>
      </c>
      <c r="O120" s="44">
        <v>0</v>
      </c>
      <c r="P120" s="44">
        <v>0</v>
      </c>
    </row>
    <row r="121" spans="1:16" ht="14.1" customHeight="1" x14ac:dyDescent="0.25">
      <c r="A121" s="49" t="s">
        <v>24</v>
      </c>
      <c r="B121" s="49" t="s">
        <v>333</v>
      </c>
      <c r="C121" s="50">
        <v>12.4</v>
      </c>
      <c r="D121" s="44">
        <v>14</v>
      </c>
      <c r="E121" s="50">
        <v>0.89</v>
      </c>
      <c r="F121" s="50">
        <v>1.1000000000000001</v>
      </c>
      <c r="G121" s="44">
        <v>1</v>
      </c>
      <c r="H121" s="44">
        <v>3</v>
      </c>
      <c r="I121" s="56">
        <v>4</v>
      </c>
      <c r="J121" s="44">
        <v>1</v>
      </c>
      <c r="K121" s="44">
        <v>3</v>
      </c>
      <c r="L121" s="50">
        <v>42.86</v>
      </c>
      <c r="M121" s="50">
        <v>57.14</v>
      </c>
      <c r="N121" s="44">
        <v>0</v>
      </c>
      <c r="O121" s="44">
        <v>0</v>
      </c>
      <c r="P121" s="44">
        <v>0</v>
      </c>
    </row>
    <row r="122" spans="1:16" ht="14.1" customHeight="1" x14ac:dyDescent="0.25">
      <c r="A122" s="49" t="s">
        <v>28</v>
      </c>
      <c r="B122" s="49" t="s">
        <v>333</v>
      </c>
      <c r="C122" s="50">
        <v>54.8</v>
      </c>
      <c r="D122" s="44">
        <v>71</v>
      </c>
      <c r="E122" s="50">
        <v>0.77</v>
      </c>
      <c r="F122" s="50">
        <v>1.03</v>
      </c>
      <c r="G122" s="44">
        <v>9</v>
      </c>
      <c r="H122" s="44">
        <v>17</v>
      </c>
      <c r="I122" s="56">
        <v>4</v>
      </c>
      <c r="J122" s="44">
        <v>6</v>
      </c>
      <c r="K122" s="44">
        <v>12</v>
      </c>
      <c r="L122" s="50">
        <v>28.17</v>
      </c>
      <c r="M122" s="50">
        <v>45.07</v>
      </c>
      <c r="N122" s="50">
        <v>25.35</v>
      </c>
      <c r="O122" s="50">
        <v>1.41</v>
      </c>
      <c r="P122" s="44">
        <v>0</v>
      </c>
    </row>
    <row r="123" spans="1:16" ht="14.1" customHeight="1" x14ac:dyDescent="0.25">
      <c r="A123" s="49" t="s">
        <v>30</v>
      </c>
      <c r="B123" s="49" t="s">
        <v>333</v>
      </c>
      <c r="C123" s="50">
        <v>35.5</v>
      </c>
      <c r="D123" s="44">
        <v>48</v>
      </c>
      <c r="E123" s="50">
        <v>0.74</v>
      </c>
      <c r="F123" s="50">
        <v>0.99</v>
      </c>
      <c r="G123" s="44">
        <v>7</v>
      </c>
      <c r="H123" s="44">
        <v>13</v>
      </c>
      <c r="I123" s="56">
        <v>4</v>
      </c>
      <c r="J123" s="44">
        <v>6</v>
      </c>
      <c r="K123" s="44">
        <v>10</v>
      </c>
      <c r="L123" s="50">
        <v>16.670000000000002</v>
      </c>
      <c r="M123" s="50">
        <v>54.17</v>
      </c>
      <c r="N123" s="50">
        <v>27.08</v>
      </c>
      <c r="O123" s="50">
        <v>2.08</v>
      </c>
      <c r="P123" s="44">
        <v>0</v>
      </c>
    </row>
    <row r="124" spans="1:16" ht="14.1" customHeight="1" x14ac:dyDescent="0.25">
      <c r="A124" s="49" t="s">
        <v>32</v>
      </c>
      <c r="B124" s="49" t="s">
        <v>333</v>
      </c>
      <c r="C124" s="50">
        <v>41.1</v>
      </c>
      <c r="D124" s="44">
        <v>52</v>
      </c>
      <c r="E124" s="50">
        <v>0.79</v>
      </c>
      <c r="F124" s="50">
        <v>1.06</v>
      </c>
      <c r="G124" s="44">
        <v>6</v>
      </c>
      <c r="H124" s="44">
        <v>12</v>
      </c>
      <c r="I124" s="56">
        <v>4</v>
      </c>
      <c r="J124" s="44">
        <v>5</v>
      </c>
      <c r="K124" s="44">
        <v>10</v>
      </c>
      <c r="L124" s="50">
        <v>26.92</v>
      </c>
      <c r="M124" s="50">
        <v>51.92</v>
      </c>
      <c r="N124" s="50">
        <v>21.15</v>
      </c>
      <c r="O124" s="44">
        <v>0</v>
      </c>
      <c r="P124" s="44">
        <v>0</v>
      </c>
    </row>
    <row r="125" spans="1:16" ht="14.1" customHeight="1" x14ac:dyDescent="0.25">
      <c r="A125" s="49" t="s">
        <v>36</v>
      </c>
      <c r="B125" s="49" t="s">
        <v>333</v>
      </c>
      <c r="C125" s="50">
        <v>34.799999999999997</v>
      </c>
      <c r="D125" s="44">
        <v>46</v>
      </c>
      <c r="E125" s="50">
        <v>0.76</v>
      </c>
      <c r="F125" s="50">
        <v>0.99</v>
      </c>
      <c r="G125" s="44">
        <v>9</v>
      </c>
      <c r="H125" s="44">
        <v>14</v>
      </c>
      <c r="I125" s="56">
        <v>4</v>
      </c>
      <c r="J125" s="44">
        <v>5</v>
      </c>
      <c r="K125" s="44">
        <v>7</v>
      </c>
      <c r="L125" s="50">
        <v>17.39</v>
      </c>
      <c r="M125" s="50">
        <v>60.87</v>
      </c>
      <c r="N125" s="50">
        <v>17.39</v>
      </c>
      <c r="O125" s="50">
        <v>4.3499999999999996</v>
      </c>
      <c r="P125" s="44">
        <v>0</v>
      </c>
    </row>
    <row r="126" spans="1:16" ht="14.1" customHeight="1" x14ac:dyDescent="0.25">
      <c r="A126" s="49" t="s">
        <v>14</v>
      </c>
      <c r="B126" s="49" t="s">
        <v>348</v>
      </c>
      <c r="C126" s="50">
        <v>13.8</v>
      </c>
      <c r="D126" s="44">
        <v>18</v>
      </c>
      <c r="E126" s="50">
        <v>0.77</v>
      </c>
      <c r="F126" s="50">
        <v>1.01</v>
      </c>
      <c r="G126" s="44">
        <v>6</v>
      </c>
      <c r="H126" s="44">
        <v>16</v>
      </c>
      <c r="I126" s="56">
        <v>4</v>
      </c>
      <c r="J126" s="44">
        <v>5</v>
      </c>
      <c r="K126" s="44">
        <v>9</v>
      </c>
      <c r="L126" s="50">
        <v>16.670000000000002</v>
      </c>
      <c r="M126" s="50">
        <v>61.11</v>
      </c>
      <c r="N126" s="50">
        <v>22.22</v>
      </c>
      <c r="O126" s="44">
        <v>0</v>
      </c>
      <c r="P126" s="44">
        <v>0</v>
      </c>
    </row>
    <row r="127" spans="1:16" ht="14.1" customHeight="1" x14ac:dyDescent="0.25">
      <c r="A127" s="49" t="s">
        <v>18</v>
      </c>
      <c r="B127" s="49" t="s">
        <v>351</v>
      </c>
      <c r="C127" s="50">
        <v>16.2</v>
      </c>
      <c r="D127" s="44">
        <v>22</v>
      </c>
      <c r="E127" s="50">
        <v>0.74</v>
      </c>
      <c r="F127" s="50">
        <v>0.98</v>
      </c>
      <c r="G127" s="44">
        <v>10</v>
      </c>
      <c r="H127" s="44">
        <v>15</v>
      </c>
      <c r="I127" s="56">
        <v>3</v>
      </c>
      <c r="J127" s="44">
        <v>4</v>
      </c>
      <c r="K127" s="44">
        <v>5</v>
      </c>
      <c r="L127" s="50">
        <v>22.73</v>
      </c>
      <c r="M127" s="50">
        <v>40.909999999999997</v>
      </c>
      <c r="N127" s="50">
        <v>36.36</v>
      </c>
      <c r="O127" s="44">
        <v>0</v>
      </c>
      <c r="P127" s="44">
        <v>0</v>
      </c>
    </row>
    <row r="128" spans="1:16" ht="14.1" customHeight="1" x14ac:dyDescent="0.25">
      <c r="A128" s="49" t="s">
        <v>22</v>
      </c>
      <c r="B128" s="49" t="s">
        <v>351</v>
      </c>
      <c r="C128" s="50">
        <v>27.6</v>
      </c>
      <c r="D128" s="44">
        <v>34</v>
      </c>
      <c r="E128" s="50">
        <v>0.81</v>
      </c>
      <c r="F128" s="50">
        <v>1.04</v>
      </c>
      <c r="G128" s="44">
        <v>4</v>
      </c>
      <c r="H128" s="44">
        <v>20</v>
      </c>
      <c r="I128" s="56">
        <v>4</v>
      </c>
      <c r="J128" s="44">
        <v>2</v>
      </c>
      <c r="K128" s="44">
        <v>9</v>
      </c>
      <c r="L128" s="50">
        <v>32.35</v>
      </c>
      <c r="M128" s="44">
        <v>50</v>
      </c>
      <c r="N128" s="50">
        <v>17.649999999999999</v>
      </c>
      <c r="O128" s="44">
        <v>0</v>
      </c>
      <c r="P128" s="44">
        <v>0</v>
      </c>
    </row>
    <row r="129" spans="1:16" ht="14.1" customHeight="1" x14ac:dyDescent="0.25">
      <c r="A129" s="49" t="s">
        <v>28</v>
      </c>
      <c r="B129" s="49" t="s">
        <v>351</v>
      </c>
      <c r="C129" s="50">
        <v>12.5</v>
      </c>
      <c r="D129" s="44">
        <v>17</v>
      </c>
      <c r="E129" s="50">
        <v>0.74</v>
      </c>
      <c r="F129" s="50">
        <v>0.98</v>
      </c>
      <c r="G129" s="44">
        <v>10</v>
      </c>
      <c r="H129" s="44">
        <v>17</v>
      </c>
      <c r="I129" s="56">
        <v>4</v>
      </c>
      <c r="J129" s="44">
        <v>7</v>
      </c>
      <c r="K129" s="44">
        <v>12</v>
      </c>
      <c r="L129" s="50">
        <v>11.76</v>
      </c>
      <c r="M129" s="50">
        <v>64.709999999999994</v>
      </c>
      <c r="N129" s="50">
        <v>17.649999999999999</v>
      </c>
      <c r="O129" s="50">
        <v>5.88</v>
      </c>
      <c r="P129" s="44">
        <v>0</v>
      </c>
    </row>
    <row r="130" spans="1:16" ht="14.1" customHeight="1" x14ac:dyDescent="0.25">
      <c r="A130" s="49" t="s">
        <v>30</v>
      </c>
      <c r="B130" s="49" t="s">
        <v>351</v>
      </c>
      <c r="C130" s="50">
        <v>12.3</v>
      </c>
      <c r="D130" s="44">
        <v>16</v>
      </c>
      <c r="E130" s="50">
        <v>0.77</v>
      </c>
      <c r="F130" s="50">
        <v>1.03</v>
      </c>
      <c r="G130" s="44">
        <v>5</v>
      </c>
      <c r="H130" s="44">
        <v>13</v>
      </c>
      <c r="I130" s="56">
        <v>4</v>
      </c>
      <c r="J130" s="44">
        <v>4</v>
      </c>
      <c r="K130" s="44">
        <v>10</v>
      </c>
      <c r="L130" s="50">
        <v>31.25</v>
      </c>
      <c r="M130" s="50">
        <v>43.75</v>
      </c>
      <c r="N130" s="50">
        <v>18.75</v>
      </c>
      <c r="O130" s="50">
        <v>6.25</v>
      </c>
      <c r="P130" s="44">
        <v>0</v>
      </c>
    </row>
    <row r="131" spans="1:16" ht="14.1" customHeight="1" x14ac:dyDescent="0.25">
      <c r="A131" s="49" t="s">
        <v>32</v>
      </c>
      <c r="B131" s="49" t="s">
        <v>351</v>
      </c>
      <c r="C131" s="50">
        <v>10.5</v>
      </c>
      <c r="D131" s="44">
        <v>13</v>
      </c>
      <c r="E131" s="50">
        <v>0.81</v>
      </c>
      <c r="F131" s="50">
        <v>1.08</v>
      </c>
      <c r="G131" s="44">
        <v>3</v>
      </c>
      <c r="H131" s="44">
        <v>12</v>
      </c>
      <c r="I131" s="56">
        <v>4</v>
      </c>
      <c r="J131" s="44">
        <v>2</v>
      </c>
      <c r="K131" s="44">
        <v>10</v>
      </c>
      <c r="L131" s="50">
        <v>15.38</v>
      </c>
      <c r="M131" s="50">
        <v>76.92</v>
      </c>
      <c r="N131" s="50">
        <v>7.69</v>
      </c>
      <c r="O131" s="44">
        <v>0</v>
      </c>
      <c r="P131" s="44">
        <v>0</v>
      </c>
    </row>
    <row r="132" spans="1:16" ht="14.1" customHeight="1" x14ac:dyDescent="0.25">
      <c r="A132" s="49" t="s">
        <v>36</v>
      </c>
      <c r="B132" s="49" t="s">
        <v>351</v>
      </c>
      <c r="C132" s="50">
        <v>17.899999999999999</v>
      </c>
      <c r="D132" s="44">
        <v>22</v>
      </c>
      <c r="E132" s="50">
        <v>0.81</v>
      </c>
      <c r="F132" s="50">
        <v>1.07</v>
      </c>
      <c r="G132" s="44">
        <v>3</v>
      </c>
      <c r="H132" s="44">
        <v>14</v>
      </c>
      <c r="I132" s="56">
        <v>3</v>
      </c>
      <c r="J132" s="44">
        <v>2</v>
      </c>
      <c r="K132" s="44">
        <v>7</v>
      </c>
      <c r="L132" s="50">
        <v>40.909999999999997</v>
      </c>
      <c r="M132" s="50">
        <v>45.45</v>
      </c>
      <c r="N132" s="50">
        <v>4.55</v>
      </c>
      <c r="O132" s="50">
        <v>9.09</v>
      </c>
      <c r="P132" s="44">
        <v>0</v>
      </c>
    </row>
    <row r="133" spans="1:16" ht="14.1" customHeight="1" x14ac:dyDescent="0.25">
      <c r="A133" s="49" t="s">
        <v>14</v>
      </c>
      <c r="B133" s="49" t="s">
        <v>356</v>
      </c>
      <c r="C133" s="44">
        <v>7</v>
      </c>
      <c r="D133" s="44">
        <v>10</v>
      </c>
      <c r="E133" s="50">
        <v>0.7</v>
      </c>
      <c r="F133" s="50">
        <v>0.92</v>
      </c>
      <c r="G133" s="44">
        <v>11</v>
      </c>
      <c r="H133" s="44">
        <v>16</v>
      </c>
      <c r="I133" s="56">
        <v>3</v>
      </c>
      <c r="J133" s="44">
        <v>4</v>
      </c>
      <c r="K133" s="44">
        <v>7</v>
      </c>
      <c r="L133" s="44">
        <v>10</v>
      </c>
      <c r="M133" s="44">
        <v>50</v>
      </c>
      <c r="N133" s="44">
        <v>40</v>
      </c>
      <c r="O133" s="44">
        <v>0</v>
      </c>
      <c r="P133" s="44">
        <v>0</v>
      </c>
    </row>
    <row r="134" spans="1:16" ht="14.1" customHeight="1" x14ac:dyDescent="0.25">
      <c r="A134" s="49" t="s">
        <v>28</v>
      </c>
      <c r="B134" s="49" t="s">
        <v>356</v>
      </c>
      <c r="C134" s="50">
        <v>11.6</v>
      </c>
      <c r="D134" s="44">
        <v>13</v>
      </c>
      <c r="E134" s="50">
        <v>0.89</v>
      </c>
      <c r="F134" s="50">
        <v>1.19</v>
      </c>
      <c r="G134" s="44">
        <v>1</v>
      </c>
      <c r="H134" s="44">
        <v>17</v>
      </c>
      <c r="I134" s="56">
        <v>3</v>
      </c>
      <c r="J134" s="44">
        <v>1</v>
      </c>
      <c r="K134" s="44">
        <v>5</v>
      </c>
      <c r="L134" s="50">
        <v>46.15</v>
      </c>
      <c r="M134" s="50">
        <v>53.85</v>
      </c>
      <c r="N134" s="44">
        <v>0</v>
      </c>
      <c r="O134" s="44">
        <v>0</v>
      </c>
      <c r="P134" s="44">
        <v>0</v>
      </c>
    </row>
    <row r="135" spans="1:16" ht="14.1" customHeight="1" x14ac:dyDescent="0.25">
      <c r="A135" s="49" t="s">
        <v>22</v>
      </c>
      <c r="B135" s="49" t="s">
        <v>359</v>
      </c>
      <c r="C135" s="50">
        <v>11.8</v>
      </c>
      <c r="D135" s="44">
        <v>16</v>
      </c>
      <c r="E135" s="50">
        <v>0.74</v>
      </c>
      <c r="F135" s="50">
        <v>0.94</v>
      </c>
      <c r="G135" s="44">
        <v>15</v>
      </c>
      <c r="H135" s="44">
        <v>20</v>
      </c>
      <c r="I135" s="56">
        <v>3</v>
      </c>
      <c r="J135" s="44">
        <v>5</v>
      </c>
      <c r="K135" s="44">
        <v>9</v>
      </c>
      <c r="L135" s="44">
        <v>25</v>
      </c>
      <c r="M135" s="50">
        <v>37.5</v>
      </c>
      <c r="N135" s="50">
        <v>37.5</v>
      </c>
      <c r="O135" s="44">
        <v>0</v>
      </c>
      <c r="P135" s="44">
        <v>0</v>
      </c>
    </row>
    <row r="136" spans="1:16" ht="14.1" customHeight="1" x14ac:dyDescent="0.25">
      <c r="A136" s="49" t="s">
        <v>34</v>
      </c>
      <c r="B136" s="49" t="s">
        <v>359</v>
      </c>
      <c r="C136" s="50">
        <v>6.9</v>
      </c>
      <c r="D136" s="44">
        <v>11</v>
      </c>
      <c r="E136" s="50">
        <v>0.63</v>
      </c>
      <c r="F136" s="50">
        <v>0.86</v>
      </c>
      <c r="G136" s="44">
        <v>11</v>
      </c>
      <c r="H136" s="44">
        <v>12</v>
      </c>
      <c r="I136" s="56">
        <v>3</v>
      </c>
      <c r="J136" s="44">
        <v>2</v>
      </c>
      <c r="K136" s="44">
        <v>3</v>
      </c>
      <c r="L136" s="50">
        <v>9.09</v>
      </c>
      <c r="M136" s="50">
        <v>27.27</v>
      </c>
      <c r="N136" s="50">
        <v>63.64</v>
      </c>
      <c r="O136" s="44">
        <v>0</v>
      </c>
      <c r="P136" s="44">
        <v>0</v>
      </c>
    </row>
    <row r="137" spans="1:16" ht="14.1" customHeight="1" x14ac:dyDescent="0.25">
      <c r="A137" s="49" t="s">
        <v>12</v>
      </c>
      <c r="B137" s="49" t="s">
        <v>370</v>
      </c>
      <c r="C137" s="50">
        <v>30.5</v>
      </c>
      <c r="D137" s="44">
        <v>36</v>
      </c>
      <c r="E137" s="50">
        <v>0.85</v>
      </c>
      <c r="F137" s="50">
        <v>1.03</v>
      </c>
      <c r="G137" s="44">
        <v>4</v>
      </c>
      <c r="H137" s="44">
        <v>5</v>
      </c>
      <c r="I137" s="56">
        <v>4</v>
      </c>
      <c r="J137" s="44">
        <v>4</v>
      </c>
      <c r="K137" s="44">
        <v>5</v>
      </c>
      <c r="L137" s="50">
        <v>27.78</v>
      </c>
      <c r="M137" s="50">
        <v>69.44</v>
      </c>
      <c r="N137" s="50">
        <v>2.78</v>
      </c>
      <c r="O137" s="44">
        <v>0</v>
      </c>
      <c r="P137" s="44">
        <v>0</v>
      </c>
    </row>
    <row r="138" spans="1:16" ht="14.1" customHeight="1" x14ac:dyDescent="0.25">
      <c r="A138" s="49" t="s">
        <v>14</v>
      </c>
      <c r="B138" s="49" t="s">
        <v>370</v>
      </c>
      <c r="C138" s="44">
        <v>9</v>
      </c>
      <c r="D138" s="44">
        <v>13</v>
      </c>
      <c r="E138" s="50">
        <v>0.69</v>
      </c>
      <c r="F138" s="50">
        <v>0.91</v>
      </c>
      <c r="G138" s="44">
        <v>12</v>
      </c>
      <c r="H138" s="44">
        <v>16</v>
      </c>
      <c r="I138" s="56">
        <v>4</v>
      </c>
      <c r="J138" s="44">
        <v>8</v>
      </c>
      <c r="K138" s="44">
        <v>9</v>
      </c>
      <c r="L138" s="50">
        <v>15.38</v>
      </c>
      <c r="M138" s="50">
        <v>38.46</v>
      </c>
      <c r="N138" s="50">
        <v>46.15</v>
      </c>
      <c r="O138" s="44">
        <v>0</v>
      </c>
      <c r="P138" s="44">
        <v>0</v>
      </c>
    </row>
    <row r="139" spans="1:16" ht="14.1" customHeight="1" x14ac:dyDescent="0.25">
      <c r="A139" s="49" t="s">
        <v>18</v>
      </c>
      <c r="B139" s="49" t="s">
        <v>370</v>
      </c>
      <c r="C139" s="50">
        <v>34.700000000000003</v>
      </c>
      <c r="D139" s="44">
        <v>45</v>
      </c>
      <c r="E139" s="50">
        <v>0.77</v>
      </c>
      <c r="F139" s="50">
        <v>1.03</v>
      </c>
      <c r="G139" s="44">
        <v>6</v>
      </c>
      <c r="H139" s="44">
        <v>15</v>
      </c>
      <c r="I139" s="56">
        <v>4</v>
      </c>
      <c r="J139" s="44">
        <v>3</v>
      </c>
      <c r="K139" s="44">
        <v>6</v>
      </c>
      <c r="L139" s="50">
        <v>22.22</v>
      </c>
      <c r="M139" s="50">
        <v>62.22</v>
      </c>
      <c r="N139" s="50">
        <v>6.67</v>
      </c>
      <c r="O139" s="50">
        <v>8.89</v>
      </c>
      <c r="P139" s="44">
        <v>0</v>
      </c>
    </row>
    <row r="140" spans="1:16" ht="14.1" customHeight="1" x14ac:dyDescent="0.25">
      <c r="A140" s="49" t="s">
        <v>20</v>
      </c>
      <c r="B140" s="49" t="s">
        <v>370</v>
      </c>
      <c r="C140" s="50">
        <v>27.6</v>
      </c>
      <c r="D140" s="44">
        <v>35</v>
      </c>
      <c r="E140" s="50">
        <v>0.79</v>
      </c>
      <c r="F140" s="50">
        <v>1.1100000000000001</v>
      </c>
      <c r="G140" s="44">
        <v>1</v>
      </c>
      <c r="H140" s="44">
        <v>15</v>
      </c>
      <c r="I140" s="56">
        <v>4</v>
      </c>
      <c r="J140" s="44">
        <v>1</v>
      </c>
      <c r="K140" s="44">
        <v>7</v>
      </c>
      <c r="L140" s="44">
        <v>20</v>
      </c>
      <c r="M140" s="50">
        <v>65.709999999999994</v>
      </c>
      <c r="N140" s="50">
        <v>11.43</v>
      </c>
      <c r="O140" s="50">
        <v>2.86</v>
      </c>
      <c r="P140" s="44">
        <v>0</v>
      </c>
    </row>
    <row r="141" spans="1:16" ht="14.1" customHeight="1" x14ac:dyDescent="0.25">
      <c r="A141" s="49" t="s">
        <v>22</v>
      </c>
      <c r="B141" s="49" t="s">
        <v>370</v>
      </c>
      <c r="C141" s="50">
        <v>62.4</v>
      </c>
      <c r="D141" s="44">
        <v>85</v>
      </c>
      <c r="E141" s="50">
        <v>0.73</v>
      </c>
      <c r="F141" s="50">
        <v>0.94</v>
      </c>
      <c r="G141" s="44">
        <v>15</v>
      </c>
      <c r="H141" s="44">
        <v>20</v>
      </c>
      <c r="I141" s="56">
        <v>4</v>
      </c>
      <c r="J141" s="44">
        <v>9</v>
      </c>
      <c r="K141" s="44">
        <v>9</v>
      </c>
      <c r="L141" s="50">
        <v>18.82</v>
      </c>
      <c r="M141" s="50">
        <v>52.94</v>
      </c>
      <c r="N141" s="50">
        <v>24.71</v>
      </c>
      <c r="O141" s="50">
        <v>2.35</v>
      </c>
      <c r="P141" s="50">
        <v>1.18</v>
      </c>
    </row>
    <row r="142" spans="1:16" ht="14.1" customHeight="1" x14ac:dyDescent="0.25">
      <c r="A142" s="49" t="s">
        <v>28</v>
      </c>
      <c r="B142" s="49" t="s">
        <v>370</v>
      </c>
      <c r="C142" s="50">
        <v>27.6</v>
      </c>
      <c r="D142" s="44">
        <v>35</v>
      </c>
      <c r="E142" s="50">
        <v>0.79</v>
      </c>
      <c r="F142" s="50">
        <v>1.06</v>
      </c>
      <c r="G142" s="44">
        <v>7</v>
      </c>
      <c r="H142" s="44">
        <v>17</v>
      </c>
      <c r="I142" s="56">
        <v>4</v>
      </c>
      <c r="J142" s="44">
        <v>5</v>
      </c>
      <c r="K142" s="44">
        <v>12</v>
      </c>
      <c r="L142" s="50">
        <v>28.57</v>
      </c>
      <c r="M142" s="50">
        <v>51.43</v>
      </c>
      <c r="N142" s="50">
        <v>17.14</v>
      </c>
      <c r="O142" s="50">
        <v>2.86</v>
      </c>
      <c r="P142" s="44">
        <v>0</v>
      </c>
    </row>
    <row r="143" spans="1:16" ht="14.1" customHeight="1" x14ac:dyDescent="0.25">
      <c r="A143" s="49" t="s">
        <v>30</v>
      </c>
      <c r="B143" s="49" t="s">
        <v>370</v>
      </c>
      <c r="C143" s="50">
        <v>48.4</v>
      </c>
      <c r="D143" s="44">
        <v>67</v>
      </c>
      <c r="E143" s="50">
        <v>0.72</v>
      </c>
      <c r="F143" s="50">
        <v>0.97</v>
      </c>
      <c r="G143" s="44">
        <v>9</v>
      </c>
      <c r="H143" s="44">
        <v>13</v>
      </c>
      <c r="I143" s="56">
        <v>4</v>
      </c>
      <c r="J143" s="44">
        <v>8</v>
      </c>
      <c r="K143" s="44">
        <v>10</v>
      </c>
      <c r="L143" s="50">
        <v>20.9</v>
      </c>
      <c r="M143" s="50">
        <v>47.76</v>
      </c>
      <c r="N143" s="50">
        <v>25.37</v>
      </c>
      <c r="O143" s="50">
        <v>5.97</v>
      </c>
      <c r="P143" s="44">
        <v>0</v>
      </c>
    </row>
    <row r="144" spans="1:16" ht="14.1" customHeight="1" x14ac:dyDescent="0.25">
      <c r="A144" s="49" t="s">
        <v>32</v>
      </c>
      <c r="B144" s="49" t="s">
        <v>370</v>
      </c>
      <c r="C144" s="50">
        <v>18.600000000000001</v>
      </c>
      <c r="D144" s="44">
        <v>24</v>
      </c>
      <c r="E144" s="50">
        <v>0.78</v>
      </c>
      <c r="F144" s="50">
        <v>1.04</v>
      </c>
      <c r="G144" s="44">
        <v>7</v>
      </c>
      <c r="H144" s="44">
        <v>12</v>
      </c>
      <c r="I144" s="56">
        <v>4</v>
      </c>
      <c r="J144" s="44">
        <v>6</v>
      </c>
      <c r="K144" s="44">
        <v>10</v>
      </c>
      <c r="L144" s="50">
        <v>12.5</v>
      </c>
      <c r="M144" s="50">
        <v>70.83</v>
      </c>
      <c r="N144" s="50">
        <v>16.670000000000002</v>
      </c>
      <c r="O144" s="44">
        <v>0</v>
      </c>
      <c r="P144" s="44">
        <v>0</v>
      </c>
    </row>
    <row r="145" spans="1:16" ht="14.1" customHeight="1" x14ac:dyDescent="0.25">
      <c r="A145" s="49" t="s">
        <v>34</v>
      </c>
      <c r="B145" s="49" t="s">
        <v>370</v>
      </c>
      <c r="C145" s="50">
        <v>20.7</v>
      </c>
      <c r="D145" s="44">
        <v>27</v>
      </c>
      <c r="E145" s="50">
        <v>0.77</v>
      </c>
      <c r="F145" s="50">
        <v>1.06</v>
      </c>
      <c r="G145" s="44">
        <v>4</v>
      </c>
      <c r="H145" s="44">
        <v>12</v>
      </c>
      <c r="I145" s="56">
        <v>4</v>
      </c>
      <c r="J145" s="44">
        <v>3</v>
      </c>
      <c r="K145" s="44">
        <v>9</v>
      </c>
      <c r="L145" s="50">
        <v>22.22</v>
      </c>
      <c r="M145" s="50">
        <v>51.85</v>
      </c>
      <c r="N145" s="50">
        <v>25.93</v>
      </c>
      <c r="O145" s="44">
        <v>0</v>
      </c>
      <c r="P145" s="44">
        <v>0</v>
      </c>
    </row>
    <row r="146" spans="1:16" ht="14.1" customHeight="1" x14ac:dyDescent="0.25">
      <c r="A146" s="49" t="s">
        <v>36</v>
      </c>
      <c r="B146" s="49" t="s">
        <v>370</v>
      </c>
      <c r="C146" s="50">
        <v>15.4</v>
      </c>
      <c r="D146" s="44">
        <v>22</v>
      </c>
      <c r="E146" s="50">
        <v>0.7</v>
      </c>
      <c r="F146" s="50">
        <v>0.92</v>
      </c>
      <c r="G146" s="44">
        <v>12</v>
      </c>
      <c r="H146" s="44">
        <v>14</v>
      </c>
      <c r="I146" s="56">
        <v>3</v>
      </c>
      <c r="J146" s="44">
        <v>6</v>
      </c>
      <c r="K146" s="44">
        <v>7</v>
      </c>
      <c r="L146" s="50">
        <v>18.18</v>
      </c>
      <c r="M146" s="50">
        <v>45.45</v>
      </c>
      <c r="N146" s="50">
        <v>27.27</v>
      </c>
      <c r="O146" s="50">
        <v>9.09</v>
      </c>
      <c r="P146" s="44">
        <v>0</v>
      </c>
    </row>
    <row r="147" spans="1:16" ht="14.1" customHeight="1" x14ac:dyDescent="0.25">
      <c r="A147" s="49" t="s">
        <v>14</v>
      </c>
      <c r="B147" s="49" t="s">
        <v>374</v>
      </c>
      <c r="C147" s="50">
        <v>7.5</v>
      </c>
      <c r="D147" s="44">
        <v>10</v>
      </c>
      <c r="E147" s="50">
        <v>0.75</v>
      </c>
      <c r="F147" s="50">
        <v>0.99</v>
      </c>
      <c r="G147" s="44">
        <v>8</v>
      </c>
      <c r="H147" s="44">
        <v>16</v>
      </c>
      <c r="I147" s="56">
        <v>3</v>
      </c>
      <c r="J147" s="44">
        <v>3</v>
      </c>
      <c r="K147" s="44">
        <v>7</v>
      </c>
      <c r="L147" s="44">
        <v>20</v>
      </c>
      <c r="M147" s="44">
        <v>50</v>
      </c>
      <c r="N147" s="44">
        <v>30</v>
      </c>
      <c r="O147" s="44">
        <v>0</v>
      </c>
      <c r="P147" s="44">
        <v>0</v>
      </c>
    </row>
    <row r="148" spans="1:16" ht="14.1" customHeight="1" x14ac:dyDescent="0.25">
      <c r="A148" s="49" t="s">
        <v>22</v>
      </c>
      <c r="B148" s="49" t="s">
        <v>376</v>
      </c>
      <c r="C148" s="50">
        <v>11.3</v>
      </c>
      <c r="D148" s="44">
        <v>13</v>
      </c>
      <c r="E148" s="50">
        <v>0.87</v>
      </c>
      <c r="F148" s="50">
        <v>1.1100000000000001</v>
      </c>
      <c r="G148" s="44">
        <v>1</v>
      </c>
      <c r="H148" s="44">
        <v>20</v>
      </c>
      <c r="I148" s="56">
        <v>2</v>
      </c>
      <c r="J148" s="44">
        <v>1</v>
      </c>
      <c r="K148" s="44">
        <v>2</v>
      </c>
      <c r="L148" s="50">
        <v>46.15</v>
      </c>
      <c r="M148" s="50">
        <v>46.15</v>
      </c>
      <c r="N148" s="50">
        <v>7.69</v>
      </c>
      <c r="O148" s="44">
        <v>0</v>
      </c>
      <c r="P148" s="44">
        <v>0</v>
      </c>
    </row>
    <row r="149" spans="1:16" ht="14.1" customHeight="1" x14ac:dyDescent="0.25">
      <c r="A149" s="49" t="s">
        <v>36</v>
      </c>
      <c r="B149" s="49" t="s">
        <v>376</v>
      </c>
      <c r="C149" s="50">
        <v>8.5</v>
      </c>
      <c r="D149" s="44">
        <v>11</v>
      </c>
      <c r="E149" s="50">
        <v>0.77</v>
      </c>
      <c r="F149" s="50">
        <v>1.02</v>
      </c>
      <c r="G149" s="44">
        <v>7</v>
      </c>
      <c r="H149" s="44">
        <v>14</v>
      </c>
      <c r="I149" s="56">
        <v>3</v>
      </c>
      <c r="J149" s="44">
        <v>4</v>
      </c>
      <c r="K149" s="44">
        <v>7</v>
      </c>
      <c r="L149" s="50">
        <v>27.27</v>
      </c>
      <c r="M149" s="50">
        <v>45.45</v>
      </c>
      <c r="N149" s="50">
        <v>27.27</v>
      </c>
      <c r="O149" s="44">
        <v>0</v>
      </c>
      <c r="P149" s="44">
        <v>0</v>
      </c>
    </row>
    <row r="150" spans="1:16" ht="14.1" customHeight="1" x14ac:dyDescent="0.25">
      <c r="A150" s="49" t="s">
        <v>18</v>
      </c>
      <c r="B150" s="49" t="s">
        <v>390</v>
      </c>
      <c r="C150" s="50">
        <v>17.399999999999999</v>
      </c>
      <c r="D150" s="44">
        <v>23</v>
      </c>
      <c r="E150" s="50">
        <v>0.76</v>
      </c>
      <c r="F150" s="50">
        <v>1.01</v>
      </c>
      <c r="G150" s="44">
        <v>8</v>
      </c>
      <c r="H150" s="44">
        <v>15</v>
      </c>
      <c r="I150" s="56">
        <v>3</v>
      </c>
      <c r="J150" s="44">
        <v>3</v>
      </c>
      <c r="K150" s="44">
        <v>5</v>
      </c>
      <c r="L150" s="50">
        <v>17.39</v>
      </c>
      <c r="M150" s="50">
        <v>60.87</v>
      </c>
      <c r="N150" s="50">
        <v>17.39</v>
      </c>
      <c r="O150" s="50">
        <v>4.3499999999999996</v>
      </c>
      <c r="P150" s="44">
        <v>0</v>
      </c>
    </row>
    <row r="151" spans="1:16" ht="14.1" customHeight="1" x14ac:dyDescent="0.25">
      <c r="A151" s="49" t="s">
        <v>20</v>
      </c>
      <c r="B151" s="49" t="s">
        <v>390</v>
      </c>
      <c r="C151" s="50">
        <v>41.5</v>
      </c>
      <c r="D151" s="44">
        <v>60</v>
      </c>
      <c r="E151" s="50">
        <v>0.69</v>
      </c>
      <c r="F151" s="50">
        <v>0.97</v>
      </c>
      <c r="G151" s="44">
        <v>6</v>
      </c>
      <c r="H151" s="44">
        <v>15</v>
      </c>
      <c r="I151" s="56">
        <v>4</v>
      </c>
      <c r="J151" s="44">
        <v>4</v>
      </c>
      <c r="K151" s="44">
        <v>7</v>
      </c>
      <c r="L151" s="44">
        <v>15</v>
      </c>
      <c r="M151" s="50">
        <v>43.33</v>
      </c>
      <c r="N151" s="50">
        <v>38.33</v>
      </c>
      <c r="O151" s="50">
        <v>1.67</v>
      </c>
      <c r="P151" s="50">
        <v>1.67</v>
      </c>
    </row>
    <row r="152" spans="1:16" ht="14.1" customHeight="1" x14ac:dyDescent="0.25">
      <c r="A152" s="49" t="s">
        <v>22</v>
      </c>
      <c r="B152" s="49" t="s">
        <v>390</v>
      </c>
      <c r="C152" s="50">
        <v>49.8</v>
      </c>
      <c r="D152" s="44">
        <v>63</v>
      </c>
      <c r="E152" s="50">
        <v>0.79</v>
      </c>
      <c r="F152" s="50">
        <v>1.01</v>
      </c>
      <c r="G152" s="44">
        <v>8</v>
      </c>
      <c r="H152" s="44">
        <v>20</v>
      </c>
      <c r="I152" s="56">
        <v>4</v>
      </c>
      <c r="J152" s="44">
        <v>6</v>
      </c>
      <c r="K152" s="44">
        <v>9</v>
      </c>
      <c r="L152" s="50">
        <v>28.57</v>
      </c>
      <c r="M152" s="50">
        <v>49.21</v>
      </c>
      <c r="N152" s="50">
        <v>22.22</v>
      </c>
      <c r="O152" s="44">
        <v>0</v>
      </c>
      <c r="P152" s="44">
        <v>0</v>
      </c>
    </row>
    <row r="153" spans="1:16" ht="14.1" customHeight="1" x14ac:dyDescent="0.25">
      <c r="A153" s="49" t="s">
        <v>28</v>
      </c>
      <c r="B153" s="49" t="s">
        <v>390</v>
      </c>
      <c r="C153" s="50">
        <v>21.3</v>
      </c>
      <c r="D153" s="44">
        <v>26</v>
      </c>
      <c r="E153" s="50">
        <v>0.82</v>
      </c>
      <c r="F153" s="50">
        <v>1.1000000000000001</v>
      </c>
      <c r="G153" s="44">
        <v>4</v>
      </c>
      <c r="H153" s="44">
        <v>17</v>
      </c>
      <c r="I153" s="56">
        <v>4</v>
      </c>
      <c r="J153" s="44">
        <v>2</v>
      </c>
      <c r="K153" s="44">
        <v>12</v>
      </c>
      <c r="L153" s="50">
        <v>38.46</v>
      </c>
      <c r="M153" s="50">
        <v>42.31</v>
      </c>
      <c r="N153" s="50">
        <v>19.23</v>
      </c>
      <c r="O153" s="44">
        <v>0</v>
      </c>
      <c r="P153" s="44">
        <v>0</v>
      </c>
    </row>
    <row r="154" spans="1:16" ht="14.1" customHeight="1" x14ac:dyDescent="0.25">
      <c r="A154" s="49" t="s">
        <v>30</v>
      </c>
      <c r="B154" s="49" t="s">
        <v>390</v>
      </c>
      <c r="C154" s="50">
        <v>19.899999999999999</v>
      </c>
      <c r="D154" s="44">
        <v>27</v>
      </c>
      <c r="E154" s="50">
        <v>0.74</v>
      </c>
      <c r="F154" s="50">
        <v>0.99</v>
      </c>
      <c r="G154" s="44">
        <v>7</v>
      </c>
      <c r="H154" s="44">
        <v>13</v>
      </c>
      <c r="I154" s="56">
        <v>4</v>
      </c>
      <c r="J154" s="44">
        <v>6</v>
      </c>
      <c r="K154" s="44">
        <v>10</v>
      </c>
      <c r="L154" s="50">
        <v>22.22</v>
      </c>
      <c r="M154" s="50">
        <v>51.85</v>
      </c>
      <c r="N154" s="50">
        <v>18.52</v>
      </c>
      <c r="O154" s="50">
        <v>3.7</v>
      </c>
      <c r="P154" s="50">
        <v>3.7</v>
      </c>
    </row>
    <row r="155" spans="1:16" ht="14.1" customHeight="1" x14ac:dyDescent="0.25">
      <c r="A155" s="49" t="s">
        <v>32</v>
      </c>
      <c r="B155" s="49" t="s">
        <v>390</v>
      </c>
      <c r="C155" s="50">
        <v>9.8000000000000007</v>
      </c>
      <c r="D155" s="44">
        <v>16</v>
      </c>
      <c r="E155" s="50">
        <v>0.61</v>
      </c>
      <c r="F155" s="50">
        <v>0.82</v>
      </c>
      <c r="G155" s="44">
        <v>12</v>
      </c>
      <c r="H155" s="44">
        <v>12</v>
      </c>
      <c r="I155" s="56">
        <v>4</v>
      </c>
      <c r="J155" s="44">
        <v>10</v>
      </c>
      <c r="K155" s="44">
        <v>10</v>
      </c>
      <c r="L155" s="44">
        <v>25</v>
      </c>
      <c r="M155" s="50">
        <v>12.5</v>
      </c>
      <c r="N155" s="44">
        <v>50</v>
      </c>
      <c r="O155" s="50">
        <v>6.25</v>
      </c>
      <c r="P155" s="50">
        <v>6.25</v>
      </c>
    </row>
    <row r="156" spans="1:16" ht="14.1" customHeight="1" x14ac:dyDescent="0.25">
      <c r="A156" s="49" t="s">
        <v>34</v>
      </c>
      <c r="B156" s="49" t="s">
        <v>390</v>
      </c>
      <c r="C156" s="50">
        <v>18</v>
      </c>
      <c r="D156" s="44">
        <v>27</v>
      </c>
      <c r="E156" s="50">
        <v>0.67</v>
      </c>
      <c r="F156" s="50">
        <v>0.92</v>
      </c>
      <c r="G156" s="44">
        <v>9</v>
      </c>
      <c r="H156" s="44">
        <v>12</v>
      </c>
      <c r="I156" s="56">
        <v>4</v>
      </c>
      <c r="J156" s="44">
        <v>8</v>
      </c>
      <c r="K156" s="44">
        <v>9</v>
      </c>
      <c r="L156" s="50">
        <v>11.11</v>
      </c>
      <c r="M156" s="50">
        <v>37.04</v>
      </c>
      <c r="N156" s="50">
        <v>51.85</v>
      </c>
      <c r="O156" s="44">
        <v>0</v>
      </c>
      <c r="P156" s="44">
        <v>0</v>
      </c>
    </row>
    <row r="157" spans="1:16" ht="14.1" customHeight="1" x14ac:dyDescent="0.25">
      <c r="A157" s="49" t="s">
        <v>36</v>
      </c>
      <c r="B157" s="49" t="s">
        <v>390</v>
      </c>
      <c r="C157" s="50">
        <v>21.7</v>
      </c>
      <c r="D157" s="44">
        <v>27</v>
      </c>
      <c r="E157" s="50">
        <v>0.8</v>
      </c>
      <c r="F157" s="50">
        <v>1.06</v>
      </c>
      <c r="G157" s="44">
        <v>4</v>
      </c>
      <c r="H157" s="44">
        <v>14</v>
      </c>
      <c r="I157" s="56">
        <v>4</v>
      </c>
      <c r="J157" s="44">
        <v>2</v>
      </c>
      <c r="K157" s="44">
        <v>7</v>
      </c>
      <c r="L157" s="50">
        <v>29.63</v>
      </c>
      <c r="M157" s="50">
        <v>51.85</v>
      </c>
      <c r="N157" s="50">
        <v>18.52</v>
      </c>
      <c r="O157" s="44">
        <v>0</v>
      </c>
      <c r="P157" s="44">
        <v>0</v>
      </c>
    </row>
    <row r="158" spans="1:16" ht="14.1" customHeight="1" x14ac:dyDescent="0.25"/>
    <row r="159" spans="1:16" ht="14.1" customHeight="1" x14ac:dyDescent="0.25"/>
    <row r="160" spans="1:16" ht="14.1" customHeight="1" x14ac:dyDescent="0.25"/>
    <row r="161" ht="14.1" customHeight="1" x14ac:dyDescent="0.25"/>
    <row r="162" ht="14.1" customHeight="1" x14ac:dyDescent="0.25"/>
    <row r="163" ht="14.1" customHeight="1" x14ac:dyDescent="0.25"/>
    <row r="164" ht="14.1" customHeight="1" x14ac:dyDescent="0.25"/>
    <row r="165" ht="14.1" customHeight="1" x14ac:dyDescent="0.25"/>
    <row r="166" ht="14.1" customHeight="1" x14ac:dyDescent="0.25"/>
    <row r="167" ht="14.1" customHeight="1" x14ac:dyDescent="0.25"/>
    <row r="168" ht="14.1" customHeight="1" x14ac:dyDescent="0.25"/>
    <row r="169" ht="14.1" customHeight="1" x14ac:dyDescent="0.25"/>
    <row r="170" ht="14.1" customHeight="1" x14ac:dyDescent="0.25"/>
    <row r="171" ht="14.1" customHeight="1" x14ac:dyDescent="0.25"/>
    <row r="172" ht="14.1" customHeight="1" x14ac:dyDescent="0.25"/>
    <row r="173" ht="14.1" customHeight="1" x14ac:dyDescent="0.25"/>
    <row r="174" ht="14.1" customHeight="1" x14ac:dyDescent="0.25"/>
    <row r="175" ht="14.1" customHeight="1" x14ac:dyDescent="0.25"/>
    <row r="176" ht="14.1" customHeight="1" x14ac:dyDescent="0.25"/>
    <row r="177" ht="14.1" customHeight="1" x14ac:dyDescent="0.25"/>
    <row r="178" ht="14.1" customHeight="1" x14ac:dyDescent="0.25"/>
    <row r="179" ht="14.1" customHeight="1" x14ac:dyDescent="0.25"/>
    <row r="180" ht="14.1" customHeight="1" x14ac:dyDescent="0.25"/>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S83"/>
  <sheetViews>
    <sheetView zoomScaleNormal="100" zoomScalePageLayoutView="125" workbookViewId="0">
      <selection sqref="A1:Q8"/>
    </sheetView>
  </sheetViews>
  <sheetFormatPr defaultColWidth="8.88671875" defaultRowHeight="13.2" x14ac:dyDescent="0.25"/>
  <cols>
    <col min="1" max="1" width="24.44140625" customWidth="1"/>
    <col min="2" max="17" width="11.88671875" style="1" customWidth="1"/>
    <col min="18" max="19" width="8.88671875" customWidth="1"/>
  </cols>
  <sheetData>
    <row r="1" spans="1:19" ht="12.75" customHeight="1" x14ac:dyDescent="0.25">
      <c r="A1" s="156" t="s">
        <v>508</v>
      </c>
      <c r="B1" s="157"/>
      <c r="C1" s="157"/>
      <c r="D1" s="157"/>
      <c r="E1" s="157"/>
      <c r="F1" s="157"/>
      <c r="G1" s="157"/>
      <c r="H1" s="157"/>
      <c r="I1" s="157"/>
      <c r="J1" s="157"/>
      <c r="K1" s="157"/>
      <c r="L1" s="157"/>
      <c r="M1" s="157"/>
      <c r="N1" s="157"/>
      <c r="O1" s="157"/>
      <c r="P1" s="157"/>
      <c r="Q1" s="157"/>
      <c r="R1" s="60"/>
      <c r="S1" s="60"/>
    </row>
    <row r="2" spans="1:19" ht="13.8" x14ac:dyDescent="0.25">
      <c r="A2" s="158"/>
      <c r="B2" s="159"/>
      <c r="C2" s="159"/>
      <c r="D2" s="159"/>
      <c r="E2" s="159"/>
      <c r="F2" s="159"/>
      <c r="G2" s="159"/>
      <c r="H2" s="159"/>
      <c r="I2" s="159"/>
      <c r="J2" s="159"/>
      <c r="K2" s="159"/>
      <c r="L2" s="159"/>
      <c r="M2" s="159"/>
      <c r="N2" s="159"/>
      <c r="O2" s="159"/>
      <c r="P2" s="159"/>
      <c r="Q2" s="159"/>
      <c r="R2" s="60"/>
      <c r="S2" s="60"/>
    </row>
    <row r="3" spans="1:19" ht="13.8" x14ac:dyDescent="0.25">
      <c r="A3" s="158"/>
      <c r="B3" s="159"/>
      <c r="C3" s="159"/>
      <c r="D3" s="159"/>
      <c r="E3" s="159"/>
      <c r="F3" s="159"/>
      <c r="G3" s="159"/>
      <c r="H3" s="159"/>
      <c r="I3" s="159"/>
      <c r="J3" s="159"/>
      <c r="K3" s="159"/>
      <c r="L3" s="159"/>
      <c r="M3" s="159"/>
      <c r="N3" s="159"/>
      <c r="O3" s="159"/>
      <c r="P3" s="159"/>
      <c r="Q3" s="159"/>
      <c r="R3" s="60"/>
      <c r="S3" s="60"/>
    </row>
    <row r="4" spans="1:19" ht="13.8" x14ac:dyDescent="0.25">
      <c r="A4" s="158"/>
      <c r="B4" s="159"/>
      <c r="C4" s="159"/>
      <c r="D4" s="159"/>
      <c r="E4" s="159"/>
      <c r="F4" s="159"/>
      <c r="G4" s="159"/>
      <c r="H4" s="159"/>
      <c r="I4" s="159"/>
      <c r="J4" s="159"/>
      <c r="K4" s="159"/>
      <c r="L4" s="159"/>
      <c r="M4" s="159"/>
      <c r="N4" s="159"/>
      <c r="O4" s="159"/>
      <c r="P4" s="159"/>
      <c r="Q4" s="159"/>
      <c r="R4" s="60"/>
      <c r="S4" s="60"/>
    </row>
    <row r="5" spans="1:19" ht="13.8" x14ac:dyDescent="0.25">
      <c r="A5" s="158"/>
      <c r="B5" s="159"/>
      <c r="C5" s="159"/>
      <c r="D5" s="159"/>
      <c r="E5" s="159"/>
      <c r="F5" s="159"/>
      <c r="G5" s="159"/>
      <c r="H5" s="159"/>
      <c r="I5" s="159"/>
      <c r="J5" s="159"/>
      <c r="K5" s="159"/>
      <c r="L5" s="159"/>
      <c r="M5" s="159"/>
      <c r="N5" s="159"/>
      <c r="O5" s="159"/>
      <c r="P5" s="159"/>
      <c r="Q5" s="159"/>
      <c r="R5" s="60"/>
      <c r="S5" s="60"/>
    </row>
    <row r="6" spans="1:19" ht="13.8" x14ac:dyDescent="0.25">
      <c r="A6" s="158"/>
      <c r="B6" s="159"/>
      <c r="C6" s="159"/>
      <c r="D6" s="159"/>
      <c r="E6" s="159"/>
      <c r="F6" s="159"/>
      <c r="G6" s="159"/>
      <c r="H6" s="159"/>
      <c r="I6" s="159"/>
      <c r="J6" s="159"/>
      <c r="K6" s="159"/>
      <c r="L6" s="159"/>
      <c r="M6" s="159"/>
      <c r="N6" s="159"/>
      <c r="O6" s="159"/>
      <c r="P6" s="159"/>
      <c r="Q6" s="159"/>
      <c r="R6" s="60"/>
      <c r="S6" s="60"/>
    </row>
    <row r="7" spans="1:19" ht="13.8" x14ac:dyDescent="0.25">
      <c r="A7" s="158"/>
      <c r="B7" s="159"/>
      <c r="C7" s="159"/>
      <c r="D7" s="159"/>
      <c r="E7" s="159"/>
      <c r="F7" s="159"/>
      <c r="G7" s="159"/>
      <c r="H7" s="159"/>
      <c r="I7" s="159"/>
      <c r="J7" s="159"/>
      <c r="K7" s="159"/>
      <c r="L7" s="159"/>
      <c r="M7" s="159"/>
      <c r="N7" s="159"/>
      <c r="O7" s="159"/>
      <c r="P7" s="159"/>
      <c r="Q7" s="159"/>
      <c r="R7" s="60"/>
      <c r="S7" s="60"/>
    </row>
    <row r="8" spans="1:19" ht="47.25" customHeight="1" x14ac:dyDescent="0.25">
      <c r="A8" s="160"/>
      <c r="B8" s="161"/>
      <c r="C8" s="161"/>
      <c r="D8" s="161"/>
      <c r="E8" s="161"/>
      <c r="F8" s="161"/>
      <c r="G8" s="161"/>
      <c r="H8" s="161"/>
      <c r="I8" s="161"/>
      <c r="J8" s="161"/>
      <c r="K8" s="161"/>
      <c r="L8" s="161"/>
      <c r="M8" s="161"/>
      <c r="N8" s="161"/>
      <c r="O8" s="161"/>
      <c r="P8" s="161"/>
      <c r="Q8" s="161"/>
      <c r="R8" s="60"/>
      <c r="S8" s="60"/>
    </row>
    <row r="9" spans="1:19" s="2" customFormat="1" ht="42.9" customHeight="1" x14ac:dyDescent="0.25">
      <c r="A9" s="72" t="s">
        <v>194</v>
      </c>
      <c r="B9" s="71" t="s">
        <v>467</v>
      </c>
      <c r="C9" s="71" t="s">
        <v>468</v>
      </c>
      <c r="D9" s="71" t="s">
        <v>469</v>
      </c>
      <c r="E9" s="71" t="s">
        <v>470</v>
      </c>
      <c r="F9" s="71" t="s">
        <v>471</v>
      </c>
      <c r="G9" s="71" t="s">
        <v>472</v>
      </c>
      <c r="H9" s="71" t="s">
        <v>473</v>
      </c>
      <c r="I9" s="71" t="s">
        <v>474</v>
      </c>
      <c r="J9" s="71" t="s">
        <v>475</v>
      </c>
      <c r="K9" s="71" t="s">
        <v>476</v>
      </c>
      <c r="L9" s="71" t="s">
        <v>460</v>
      </c>
      <c r="M9" s="71" t="s">
        <v>461</v>
      </c>
      <c r="N9" s="71" t="s">
        <v>462</v>
      </c>
      <c r="O9" s="71" t="s">
        <v>463</v>
      </c>
      <c r="P9" s="71" t="s">
        <v>464</v>
      </c>
      <c r="Q9" s="71" t="s">
        <v>477</v>
      </c>
      <c r="R9" s="61"/>
      <c r="S9" s="61"/>
    </row>
    <row r="10" spans="1:19" ht="14.1" customHeight="1" x14ac:dyDescent="0.25">
      <c r="A10" s="49" t="s">
        <v>253</v>
      </c>
      <c r="B10" s="50">
        <v>12.2</v>
      </c>
      <c r="C10" s="44">
        <v>17</v>
      </c>
      <c r="D10" s="50">
        <v>0.72</v>
      </c>
      <c r="E10" s="44">
        <v>100</v>
      </c>
      <c r="F10" s="44">
        <v>1</v>
      </c>
      <c r="G10" s="44">
        <v>1</v>
      </c>
      <c r="H10" s="44">
        <v>1</v>
      </c>
      <c r="I10" s="56">
        <v>1</v>
      </c>
      <c r="J10" s="44">
        <v>1</v>
      </c>
      <c r="K10" s="44">
        <v>1</v>
      </c>
      <c r="L10" s="50">
        <v>41.18</v>
      </c>
      <c r="M10" s="50">
        <v>23.53</v>
      </c>
      <c r="N10" s="50">
        <v>23.53</v>
      </c>
      <c r="O10" s="44">
        <v>0</v>
      </c>
      <c r="P10" s="50">
        <v>11.76</v>
      </c>
      <c r="Q10" s="44">
        <v>100</v>
      </c>
      <c r="R10" s="62"/>
      <c r="S10" s="62"/>
    </row>
    <row r="11" spans="1:19" ht="14.1" customHeight="1" x14ac:dyDescent="0.25"/>
    <row r="12" spans="1:19" ht="14.1" customHeight="1" x14ac:dyDescent="0.25"/>
    <row r="13" spans="1:19" ht="14.1" customHeight="1" x14ac:dyDescent="0.25"/>
    <row r="14" spans="1:19" ht="14.1" customHeight="1" x14ac:dyDescent="0.25"/>
    <row r="15" spans="1:19" ht="14.1" customHeight="1" x14ac:dyDescent="0.25"/>
    <row r="16" spans="1:19" ht="14.1" customHeight="1" x14ac:dyDescent="0.25"/>
    <row r="17" ht="14.1" customHeight="1" x14ac:dyDescent="0.25"/>
    <row r="18" ht="14.1" customHeight="1" x14ac:dyDescent="0.25"/>
    <row r="19" ht="14.1" customHeight="1" x14ac:dyDescent="0.25"/>
    <row r="20" ht="14.1" customHeight="1" x14ac:dyDescent="0.25"/>
    <row r="21" ht="14.1" customHeight="1" x14ac:dyDescent="0.25"/>
    <row r="22" ht="14.1" customHeight="1" x14ac:dyDescent="0.25"/>
    <row r="23" ht="14.1" customHeight="1" x14ac:dyDescent="0.25"/>
    <row r="24" ht="14.1" customHeight="1" x14ac:dyDescent="0.25"/>
    <row r="25" ht="14.1" customHeight="1" x14ac:dyDescent="0.25"/>
    <row r="26" ht="14.1" customHeight="1" x14ac:dyDescent="0.25"/>
    <row r="27" ht="14.1" customHeight="1" x14ac:dyDescent="0.25"/>
    <row r="28" ht="14.1" customHeight="1" x14ac:dyDescent="0.25"/>
    <row r="29" ht="14.1" customHeight="1" x14ac:dyDescent="0.25"/>
    <row r="30" ht="14.1" customHeight="1" x14ac:dyDescent="0.25"/>
    <row r="31" ht="14.1" customHeight="1" x14ac:dyDescent="0.25"/>
    <row r="32" ht="14.1" customHeight="1" x14ac:dyDescent="0.25"/>
    <row r="33" ht="14.1" customHeight="1" x14ac:dyDescent="0.25"/>
    <row r="34" ht="14.1" customHeight="1" x14ac:dyDescent="0.25"/>
    <row r="35" ht="14.1" customHeight="1" x14ac:dyDescent="0.25"/>
    <row r="36" ht="14.1" customHeight="1" x14ac:dyDescent="0.25"/>
    <row r="37" ht="14.1" customHeight="1" x14ac:dyDescent="0.25"/>
    <row r="38" ht="14.1" customHeight="1" x14ac:dyDescent="0.25"/>
    <row r="39" ht="14.1" customHeight="1" x14ac:dyDescent="0.25"/>
    <row r="40" ht="14.1" customHeight="1" x14ac:dyDescent="0.25"/>
    <row r="41" ht="14.1" customHeight="1" x14ac:dyDescent="0.25"/>
    <row r="42" ht="14.1" customHeight="1" x14ac:dyDescent="0.25"/>
    <row r="43" ht="14.1" customHeight="1" x14ac:dyDescent="0.25"/>
    <row r="44" ht="14.1" customHeight="1" x14ac:dyDescent="0.25"/>
    <row r="45" ht="14.1" customHeight="1" x14ac:dyDescent="0.25"/>
    <row r="46" ht="14.1" customHeight="1" x14ac:dyDescent="0.25"/>
    <row r="47" ht="14.1" customHeight="1" x14ac:dyDescent="0.25"/>
    <row r="48" ht="14.1" customHeight="1" x14ac:dyDescent="0.25"/>
    <row r="49" ht="14.1" customHeight="1" x14ac:dyDescent="0.25"/>
    <row r="50" ht="14.1" customHeight="1" x14ac:dyDescent="0.25"/>
    <row r="51" ht="14.1" customHeight="1" x14ac:dyDescent="0.25"/>
    <row r="52" ht="14.1" customHeight="1" x14ac:dyDescent="0.25"/>
    <row r="53" ht="14.1" customHeight="1" x14ac:dyDescent="0.25"/>
    <row r="54" ht="14.1" customHeight="1" x14ac:dyDescent="0.25"/>
    <row r="55" ht="14.1" customHeight="1" x14ac:dyDescent="0.25"/>
    <row r="56" ht="14.1" customHeight="1" x14ac:dyDescent="0.25"/>
    <row r="57" ht="14.1" customHeight="1" x14ac:dyDescent="0.25"/>
    <row r="58" ht="14.1" customHeight="1" x14ac:dyDescent="0.25"/>
    <row r="59" ht="14.1" customHeight="1" x14ac:dyDescent="0.25"/>
    <row r="60" ht="14.1" customHeight="1" x14ac:dyDescent="0.25"/>
    <row r="61" ht="14.1" customHeight="1" x14ac:dyDescent="0.25"/>
    <row r="62" ht="14.1" customHeight="1" x14ac:dyDescent="0.25"/>
    <row r="63" ht="14.1" customHeight="1" x14ac:dyDescent="0.25"/>
    <row r="64" ht="14.1" customHeight="1" x14ac:dyDescent="0.25"/>
    <row r="65" ht="14.1" customHeight="1" x14ac:dyDescent="0.25"/>
    <row r="66" ht="14.1" customHeight="1" x14ac:dyDescent="0.25"/>
    <row r="67" ht="14.1" customHeight="1" x14ac:dyDescent="0.25"/>
    <row r="68" ht="14.1" customHeight="1" x14ac:dyDescent="0.25"/>
    <row r="69" ht="14.1" customHeight="1" x14ac:dyDescent="0.25"/>
    <row r="70" ht="14.1" customHeight="1" x14ac:dyDescent="0.25"/>
    <row r="71" ht="14.1" customHeight="1" x14ac:dyDescent="0.25"/>
    <row r="72" ht="14.1" customHeight="1" x14ac:dyDescent="0.25"/>
    <row r="73" ht="14.1" customHeight="1" x14ac:dyDescent="0.25"/>
    <row r="74" ht="14.1" customHeight="1" x14ac:dyDescent="0.25"/>
    <row r="75" ht="14.1" customHeight="1" x14ac:dyDescent="0.25"/>
    <row r="76" ht="14.1" customHeight="1" x14ac:dyDescent="0.25"/>
    <row r="77" ht="14.1" customHeight="1" x14ac:dyDescent="0.25"/>
    <row r="78" ht="14.1" customHeight="1" x14ac:dyDescent="0.25"/>
    <row r="79" ht="14.1" customHeight="1" x14ac:dyDescent="0.25"/>
    <row r="80" ht="14.1" customHeight="1" x14ac:dyDescent="0.25"/>
    <row r="81" ht="14.1" customHeight="1" x14ac:dyDescent="0.25"/>
    <row r="82" ht="14.1" customHeight="1" x14ac:dyDescent="0.25"/>
    <row r="83" ht="14.1" customHeight="1" x14ac:dyDescent="0.25"/>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S83"/>
  <sheetViews>
    <sheetView zoomScaleNormal="100" zoomScalePageLayoutView="125" workbookViewId="0">
      <selection sqref="A1:Q8"/>
    </sheetView>
  </sheetViews>
  <sheetFormatPr defaultColWidth="8.88671875" defaultRowHeight="13.8" x14ac:dyDescent="0.3"/>
  <cols>
    <col min="1" max="1" width="24.44140625" style="11" customWidth="1"/>
    <col min="2" max="17" width="11.88671875" style="18" customWidth="1"/>
    <col min="18" max="20" width="8.88671875" style="11" customWidth="1"/>
    <col min="21" max="16384" width="8.88671875" style="11"/>
  </cols>
  <sheetData>
    <row r="1" spans="1:19" ht="12.75" customHeight="1" x14ac:dyDescent="0.3">
      <c r="A1" s="150" t="s">
        <v>509</v>
      </c>
      <c r="B1" s="151"/>
      <c r="C1" s="151"/>
      <c r="D1" s="151"/>
      <c r="E1" s="151"/>
      <c r="F1" s="151"/>
      <c r="G1" s="151"/>
      <c r="H1" s="151"/>
      <c r="I1" s="151"/>
      <c r="J1" s="151"/>
      <c r="K1" s="151"/>
      <c r="L1" s="151"/>
      <c r="M1" s="151"/>
      <c r="N1" s="151"/>
      <c r="O1" s="151"/>
      <c r="P1" s="151"/>
      <c r="Q1" s="151"/>
      <c r="R1" s="55"/>
      <c r="S1" s="55"/>
    </row>
    <row r="2" spans="1:19" x14ac:dyDescent="0.3">
      <c r="A2" s="152"/>
      <c r="B2" s="153"/>
      <c r="C2" s="153"/>
      <c r="D2" s="153"/>
      <c r="E2" s="153"/>
      <c r="F2" s="153"/>
      <c r="G2" s="153"/>
      <c r="H2" s="153"/>
      <c r="I2" s="153"/>
      <c r="J2" s="153"/>
      <c r="K2" s="153"/>
      <c r="L2" s="153"/>
      <c r="M2" s="153"/>
      <c r="N2" s="153"/>
      <c r="O2" s="153"/>
      <c r="P2" s="153"/>
      <c r="Q2" s="153"/>
      <c r="R2" s="55"/>
      <c r="S2" s="55"/>
    </row>
    <row r="3" spans="1:19" x14ac:dyDescent="0.3">
      <c r="A3" s="152"/>
      <c r="B3" s="153"/>
      <c r="C3" s="153"/>
      <c r="D3" s="153"/>
      <c r="E3" s="153"/>
      <c r="F3" s="153"/>
      <c r="G3" s="153"/>
      <c r="H3" s="153"/>
      <c r="I3" s="153"/>
      <c r="J3" s="153"/>
      <c r="K3" s="153"/>
      <c r="L3" s="153"/>
      <c r="M3" s="153"/>
      <c r="N3" s="153"/>
      <c r="O3" s="153"/>
      <c r="P3" s="153"/>
      <c r="Q3" s="153"/>
      <c r="R3" s="55"/>
      <c r="S3" s="55"/>
    </row>
    <row r="4" spans="1:19" x14ac:dyDescent="0.3">
      <c r="A4" s="152"/>
      <c r="B4" s="153"/>
      <c r="C4" s="153"/>
      <c r="D4" s="153"/>
      <c r="E4" s="153"/>
      <c r="F4" s="153"/>
      <c r="G4" s="153"/>
      <c r="H4" s="153"/>
      <c r="I4" s="153"/>
      <c r="J4" s="153"/>
      <c r="K4" s="153"/>
      <c r="L4" s="153"/>
      <c r="M4" s="153"/>
      <c r="N4" s="153"/>
      <c r="O4" s="153"/>
      <c r="P4" s="153"/>
      <c r="Q4" s="153"/>
      <c r="R4" s="55"/>
      <c r="S4" s="55"/>
    </row>
    <row r="5" spans="1:19" x14ac:dyDescent="0.3">
      <c r="A5" s="152"/>
      <c r="B5" s="153"/>
      <c r="C5" s="153"/>
      <c r="D5" s="153"/>
      <c r="E5" s="153"/>
      <c r="F5" s="153"/>
      <c r="G5" s="153"/>
      <c r="H5" s="153"/>
      <c r="I5" s="153"/>
      <c r="J5" s="153"/>
      <c r="K5" s="153"/>
      <c r="L5" s="153"/>
      <c r="M5" s="153"/>
      <c r="N5" s="153"/>
      <c r="O5" s="153"/>
      <c r="P5" s="153"/>
      <c r="Q5" s="153"/>
      <c r="R5" s="55"/>
      <c r="S5" s="55"/>
    </row>
    <row r="6" spans="1:19" x14ac:dyDescent="0.3">
      <c r="A6" s="152"/>
      <c r="B6" s="153"/>
      <c r="C6" s="153"/>
      <c r="D6" s="153"/>
      <c r="E6" s="153"/>
      <c r="F6" s="153"/>
      <c r="G6" s="153"/>
      <c r="H6" s="153"/>
      <c r="I6" s="153"/>
      <c r="J6" s="153"/>
      <c r="K6" s="153"/>
      <c r="L6" s="153"/>
      <c r="M6" s="153"/>
      <c r="N6" s="153"/>
      <c r="O6" s="153"/>
      <c r="P6" s="153"/>
      <c r="Q6" s="153"/>
      <c r="R6" s="55"/>
      <c r="S6" s="55"/>
    </row>
    <row r="7" spans="1:19" x14ac:dyDescent="0.3">
      <c r="A7" s="152"/>
      <c r="B7" s="153"/>
      <c r="C7" s="153"/>
      <c r="D7" s="153"/>
      <c r="E7" s="153"/>
      <c r="F7" s="153"/>
      <c r="G7" s="153"/>
      <c r="H7" s="153"/>
      <c r="I7" s="153"/>
      <c r="J7" s="153"/>
      <c r="K7" s="153"/>
      <c r="L7" s="153"/>
      <c r="M7" s="153"/>
      <c r="N7" s="153"/>
      <c r="O7" s="153"/>
      <c r="P7" s="153"/>
      <c r="Q7" s="153"/>
      <c r="R7" s="55"/>
      <c r="S7" s="55"/>
    </row>
    <row r="8" spans="1:19" ht="47.25" customHeight="1" x14ac:dyDescent="0.3">
      <c r="A8" s="154"/>
      <c r="B8" s="155"/>
      <c r="C8" s="155"/>
      <c r="D8" s="155"/>
      <c r="E8" s="155"/>
      <c r="F8" s="155"/>
      <c r="G8" s="155"/>
      <c r="H8" s="155"/>
      <c r="I8" s="155"/>
      <c r="J8" s="155"/>
      <c r="K8" s="155"/>
      <c r="L8" s="155"/>
      <c r="M8" s="155"/>
      <c r="N8" s="155"/>
      <c r="O8" s="155"/>
      <c r="P8" s="155"/>
      <c r="Q8" s="155"/>
      <c r="R8" s="55"/>
      <c r="S8" s="55"/>
    </row>
    <row r="9" spans="1:19" s="16" customFormat="1" ht="42.9" customHeight="1" x14ac:dyDescent="0.25">
      <c r="A9" s="72" t="s">
        <v>194</v>
      </c>
      <c r="B9" s="71" t="s">
        <v>467</v>
      </c>
      <c r="C9" s="71" t="s">
        <v>468</v>
      </c>
      <c r="D9" s="71" t="s">
        <v>469</v>
      </c>
      <c r="E9" s="71" t="s">
        <v>470</v>
      </c>
      <c r="F9" s="71" t="s">
        <v>478</v>
      </c>
      <c r="G9" s="71" t="s">
        <v>472</v>
      </c>
      <c r="H9" s="71" t="s">
        <v>473</v>
      </c>
      <c r="I9" s="71" t="s">
        <v>474</v>
      </c>
      <c r="J9" s="71" t="s">
        <v>475</v>
      </c>
      <c r="K9" s="71" t="s">
        <v>476</v>
      </c>
      <c r="L9" s="71" t="s">
        <v>460</v>
      </c>
      <c r="M9" s="71" t="s">
        <v>461</v>
      </c>
      <c r="N9" s="71" t="s">
        <v>462</v>
      </c>
      <c r="O9" s="71" t="s">
        <v>463</v>
      </c>
      <c r="P9" s="71" t="s">
        <v>464</v>
      </c>
      <c r="Q9" s="71" t="s">
        <v>479</v>
      </c>
      <c r="R9" s="100"/>
      <c r="S9" s="100"/>
    </row>
    <row r="10" spans="1:19" ht="14.1" customHeight="1" x14ac:dyDescent="0.3">
      <c r="A10" s="49" t="s">
        <v>253</v>
      </c>
      <c r="B10" s="50">
        <v>8.9</v>
      </c>
      <c r="C10" s="44">
        <v>12</v>
      </c>
      <c r="D10" s="50">
        <v>0.74</v>
      </c>
      <c r="E10" s="44">
        <v>100</v>
      </c>
      <c r="F10" s="44">
        <v>1</v>
      </c>
      <c r="G10" s="44">
        <v>1</v>
      </c>
      <c r="H10" s="44">
        <v>1</v>
      </c>
      <c r="I10" s="56">
        <v>1</v>
      </c>
      <c r="J10" s="44">
        <v>1</v>
      </c>
      <c r="K10" s="44">
        <v>1</v>
      </c>
      <c r="L10" s="50">
        <v>8.33</v>
      </c>
      <c r="M10" s="50">
        <v>66.67</v>
      </c>
      <c r="N10" s="44">
        <v>25</v>
      </c>
      <c r="O10" s="44">
        <v>0</v>
      </c>
      <c r="P10" s="44">
        <v>0</v>
      </c>
      <c r="Q10" s="44">
        <v>100</v>
      </c>
      <c r="R10" s="57"/>
      <c r="S10" s="57"/>
    </row>
    <row r="11" spans="1:19" ht="14.1" customHeight="1" x14ac:dyDescent="0.3"/>
    <row r="12" spans="1:19" ht="14.1" customHeight="1" x14ac:dyDescent="0.3"/>
    <row r="13" spans="1:19" ht="14.1" customHeight="1" x14ac:dyDescent="0.3"/>
    <row r="14" spans="1:19" ht="14.1" customHeight="1" x14ac:dyDescent="0.3"/>
    <row r="15" spans="1:19" ht="14.1" customHeight="1" x14ac:dyDescent="0.3"/>
    <row r="16" spans="1:19"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S83"/>
  <sheetViews>
    <sheetView zoomScaleNormal="100" zoomScalePageLayoutView="125" workbookViewId="0">
      <selection activeCell="G21" sqref="G21"/>
    </sheetView>
  </sheetViews>
  <sheetFormatPr defaultColWidth="8.88671875" defaultRowHeight="13.8" x14ac:dyDescent="0.3"/>
  <cols>
    <col min="1" max="1" width="24.44140625" style="11" customWidth="1"/>
    <col min="2" max="17" width="11.88671875" style="18" customWidth="1"/>
    <col min="18" max="20" width="8.88671875" style="11" customWidth="1"/>
    <col min="21" max="16384" width="8.88671875" style="11"/>
  </cols>
  <sheetData>
    <row r="1" spans="1:19" ht="12.75" customHeight="1" x14ac:dyDescent="0.3">
      <c r="A1" s="150" t="s">
        <v>510</v>
      </c>
      <c r="B1" s="151"/>
      <c r="C1" s="151"/>
      <c r="D1" s="151"/>
      <c r="E1" s="151"/>
      <c r="F1" s="151"/>
      <c r="G1" s="151"/>
      <c r="H1" s="151"/>
      <c r="I1" s="151"/>
      <c r="J1" s="151"/>
      <c r="K1" s="151"/>
      <c r="L1" s="151"/>
      <c r="M1" s="151"/>
      <c r="N1" s="151"/>
      <c r="O1" s="151"/>
      <c r="P1" s="151"/>
      <c r="Q1" s="151"/>
      <c r="R1" s="55"/>
      <c r="S1" s="55"/>
    </row>
    <row r="2" spans="1:19" x14ac:dyDescent="0.3">
      <c r="A2" s="152"/>
      <c r="B2" s="153"/>
      <c r="C2" s="153"/>
      <c r="D2" s="153"/>
      <c r="E2" s="153"/>
      <c r="F2" s="153"/>
      <c r="G2" s="153"/>
      <c r="H2" s="153"/>
      <c r="I2" s="153"/>
      <c r="J2" s="153"/>
      <c r="K2" s="153"/>
      <c r="L2" s="153"/>
      <c r="M2" s="153"/>
      <c r="N2" s="153"/>
      <c r="O2" s="153"/>
      <c r="P2" s="153"/>
      <c r="Q2" s="153"/>
      <c r="R2" s="55"/>
      <c r="S2" s="55"/>
    </row>
    <row r="3" spans="1:19" x14ac:dyDescent="0.3">
      <c r="A3" s="152"/>
      <c r="B3" s="153"/>
      <c r="C3" s="153"/>
      <c r="D3" s="153"/>
      <c r="E3" s="153"/>
      <c r="F3" s="153"/>
      <c r="G3" s="153"/>
      <c r="H3" s="153"/>
      <c r="I3" s="153"/>
      <c r="J3" s="153"/>
      <c r="K3" s="153"/>
      <c r="L3" s="153"/>
      <c r="M3" s="153"/>
      <c r="N3" s="153"/>
      <c r="O3" s="153"/>
      <c r="P3" s="153"/>
      <c r="Q3" s="153"/>
      <c r="R3" s="55"/>
      <c r="S3" s="55"/>
    </row>
    <row r="4" spans="1:19" x14ac:dyDescent="0.3">
      <c r="A4" s="152"/>
      <c r="B4" s="153"/>
      <c r="C4" s="153"/>
      <c r="D4" s="153"/>
      <c r="E4" s="153"/>
      <c r="F4" s="153"/>
      <c r="G4" s="153"/>
      <c r="H4" s="153"/>
      <c r="I4" s="153"/>
      <c r="J4" s="153"/>
      <c r="K4" s="153"/>
      <c r="L4" s="153"/>
      <c r="M4" s="153"/>
      <c r="N4" s="153"/>
      <c r="O4" s="153"/>
      <c r="P4" s="153"/>
      <c r="Q4" s="153"/>
      <c r="R4" s="55"/>
      <c r="S4" s="55"/>
    </row>
    <row r="5" spans="1:19" x14ac:dyDescent="0.3">
      <c r="A5" s="152"/>
      <c r="B5" s="153"/>
      <c r="C5" s="153"/>
      <c r="D5" s="153"/>
      <c r="E5" s="153"/>
      <c r="F5" s="153"/>
      <c r="G5" s="153"/>
      <c r="H5" s="153"/>
      <c r="I5" s="153"/>
      <c r="J5" s="153"/>
      <c r="K5" s="153"/>
      <c r="L5" s="153"/>
      <c r="M5" s="153"/>
      <c r="N5" s="153"/>
      <c r="O5" s="153"/>
      <c r="P5" s="153"/>
      <c r="Q5" s="153"/>
      <c r="R5" s="55"/>
      <c r="S5" s="55"/>
    </row>
    <row r="6" spans="1:19" x14ac:dyDescent="0.3">
      <c r="A6" s="152"/>
      <c r="B6" s="153"/>
      <c r="C6" s="153"/>
      <c r="D6" s="153"/>
      <c r="E6" s="153"/>
      <c r="F6" s="153"/>
      <c r="G6" s="153"/>
      <c r="H6" s="153"/>
      <c r="I6" s="153"/>
      <c r="J6" s="153"/>
      <c r="K6" s="153"/>
      <c r="L6" s="153"/>
      <c r="M6" s="153"/>
      <c r="N6" s="153"/>
      <c r="O6" s="153"/>
      <c r="P6" s="153"/>
      <c r="Q6" s="153"/>
      <c r="R6" s="55"/>
      <c r="S6" s="55"/>
    </row>
    <row r="7" spans="1:19" x14ac:dyDescent="0.3">
      <c r="A7" s="152"/>
      <c r="B7" s="153"/>
      <c r="C7" s="153"/>
      <c r="D7" s="153"/>
      <c r="E7" s="153"/>
      <c r="F7" s="153"/>
      <c r="G7" s="153"/>
      <c r="H7" s="153"/>
      <c r="I7" s="153"/>
      <c r="J7" s="153"/>
      <c r="K7" s="153"/>
      <c r="L7" s="153"/>
      <c r="M7" s="153"/>
      <c r="N7" s="153"/>
      <c r="O7" s="153"/>
      <c r="P7" s="153"/>
      <c r="Q7" s="153"/>
      <c r="R7" s="55"/>
      <c r="S7" s="55"/>
    </row>
    <row r="8" spans="1:19" ht="47.25" customHeight="1" x14ac:dyDescent="0.3">
      <c r="A8" s="154"/>
      <c r="B8" s="155"/>
      <c r="C8" s="155"/>
      <c r="D8" s="155"/>
      <c r="E8" s="155"/>
      <c r="F8" s="155"/>
      <c r="G8" s="155"/>
      <c r="H8" s="155"/>
      <c r="I8" s="155"/>
      <c r="J8" s="155"/>
      <c r="K8" s="155"/>
      <c r="L8" s="155"/>
      <c r="M8" s="155"/>
      <c r="N8" s="155"/>
      <c r="O8" s="155"/>
      <c r="P8" s="155"/>
      <c r="Q8" s="155"/>
      <c r="R8" s="55"/>
      <c r="S8" s="55"/>
    </row>
    <row r="9" spans="1:19" s="16" customFormat="1" ht="42.9" customHeight="1" x14ac:dyDescent="0.25">
      <c r="A9" s="72" t="s">
        <v>194</v>
      </c>
      <c r="B9" s="71" t="s">
        <v>467</v>
      </c>
      <c r="C9" s="71" t="s">
        <v>468</v>
      </c>
      <c r="D9" s="71" t="s">
        <v>469</v>
      </c>
      <c r="E9" s="71" t="s">
        <v>470</v>
      </c>
      <c r="F9" s="71" t="s">
        <v>480</v>
      </c>
      <c r="G9" s="71" t="s">
        <v>472</v>
      </c>
      <c r="H9" s="71" t="s">
        <v>473</v>
      </c>
      <c r="I9" s="71" t="s">
        <v>474</v>
      </c>
      <c r="J9" s="71" t="s">
        <v>475</v>
      </c>
      <c r="K9" s="71" t="s">
        <v>476</v>
      </c>
      <c r="L9" s="71" t="s">
        <v>460</v>
      </c>
      <c r="M9" s="71" t="s">
        <v>461</v>
      </c>
      <c r="N9" s="71" t="s">
        <v>462</v>
      </c>
      <c r="O9" s="71" t="s">
        <v>463</v>
      </c>
      <c r="P9" s="71" t="s">
        <v>464</v>
      </c>
      <c r="Q9" s="71" t="s">
        <v>481</v>
      </c>
      <c r="R9" s="100"/>
      <c r="S9" s="100"/>
    </row>
    <row r="10" spans="1:19" ht="14.1" customHeight="1" x14ac:dyDescent="0.3">
      <c r="A10" s="49" t="s">
        <v>253</v>
      </c>
      <c r="B10" s="50">
        <v>21.1</v>
      </c>
      <c r="C10" s="44">
        <v>29</v>
      </c>
      <c r="D10" s="50">
        <v>0.73</v>
      </c>
      <c r="E10" s="44">
        <v>100</v>
      </c>
      <c r="F10" s="44">
        <v>1</v>
      </c>
      <c r="G10" s="44">
        <v>1</v>
      </c>
      <c r="H10" s="44">
        <v>1</v>
      </c>
      <c r="I10" s="56">
        <v>1</v>
      </c>
      <c r="J10" s="44">
        <v>1</v>
      </c>
      <c r="K10" s="44">
        <v>1</v>
      </c>
      <c r="L10" s="50">
        <v>27.59</v>
      </c>
      <c r="M10" s="50">
        <v>41.38</v>
      </c>
      <c r="N10" s="50">
        <v>24.14</v>
      </c>
      <c r="O10" s="44">
        <v>0</v>
      </c>
      <c r="P10" s="50">
        <v>6.9</v>
      </c>
      <c r="Q10" s="44">
        <v>100</v>
      </c>
      <c r="R10" s="57"/>
      <c r="S10" s="57"/>
    </row>
    <row r="11" spans="1:19" ht="14.1" customHeight="1" x14ac:dyDescent="0.3"/>
    <row r="12" spans="1:19" ht="14.1" customHeight="1" x14ac:dyDescent="0.3"/>
    <row r="13" spans="1:19" ht="14.1" customHeight="1" x14ac:dyDescent="0.3"/>
    <row r="14" spans="1:19" ht="14.1" customHeight="1" x14ac:dyDescent="0.3"/>
    <row r="15" spans="1:19" ht="14.1" customHeight="1" x14ac:dyDescent="0.3"/>
    <row r="16" spans="1:19"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P101"/>
  <sheetViews>
    <sheetView workbookViewId="0">
      <selection sqref="A1:P5"/>
    </sheetView>
  </sheetViews>
  <sheetFormatPr defaultColWidth="8.88671875" defaultRowHeight="13.8" x14ac:dyDescent="0.3"/>
  <cols>
    <col min="1" max="1" width="8.88671875" style="11" customWidth="1"/>
    <col min="2" max="2" width="25" style="11" bestFit="1" customWidth="1"/>
    <col min="3" max="5" width="8.88671875" style="11" customWidth="1"/>
    <col min="6" max="6" width="12.5546875" style="11" customWidth="1"/>
    <col min="7" max="7" width="8.88671875" style="11" customWidth="1"/>
    <col min="8" max="16384" width="8.88671875" style="11"/>
  </cols>
  <sheetData>
    <row r="1" spans="1:16" ht="12.75" customHeight="1" x14ac:dyDescent="0.3">
      <c r="A1" s="162" t="s">
        <v>511</v>
      </c>
      <c r="B1" s="162"/>
      <c r="C1" s="162"/>
      <c r="D1" s="162"/>
      <c r="E1" s="162"/>
      <c r="F1" s="162"/>
      <c r="G1" s="162"/>
      <c r="H1" s="162"/>
      <c r="I1" s="162"/>
      <c r="J1" s="162"/>
      <c r="K1" s="162"/>
      <c r="L1" s="162"/>
      <c r="M1" s="162"/>
      <c r="N1" s="162"/>
      <c r="O1" s="162"/>
      <c r="P1" s="162"/>
    </row>
    <row r="2" spans="1:16" x14ac:dyDescent="0.3">
      <c r="A2" s="162"/>
      <c r="B2" s="162"/>
      <c r="C2" s="162"/>
      <c r="D2" s="162"/>
      <c r="E2" s="162"/>
      <c r="F2" s="162"/>
      <c r="G2" s="162"/>
      <c r="H2" s="162"/>
      <c r="I2" s="162"/>
      <c r="J2" s="162"/>
      <c r="K2" s="162"/>
      <c r="L2" s="162"/>
      <c r="M2" s="162"/>
      <c r="N2" s="162"/>
      <c r="O2" s="162"/>
      <c r="P2" s="162"/>
    </row>
    <row r="3" spans="1:16" x14ac:dyDescent="0.3">
      <c r="A3" s="162"/>
      <c r="B3" s="162"/>
      <c r="C3" s="162"/>
      <c r="D3" s="162"/>
      <c r="E3" s="162"/>
      <c r="F3" s="162"/>
      <c r="G3" s="162"/>
      <c r="H3" s="162"/>
      <c r="I3" s="162"/>
      <c r="J3" s="162"/>
      <c r="K3" s="162"/>
      <c r="L3" s="162"/>
      <c r="M3" s="162"/>
      <c r="N3" s="162"/>
      <c r="O3" s="162"/>
      <c r="P3" s="162"/>
    </row>
    <row r="4" spans="1:16" x14ac:dyDescent="0.3">
      <c r="A4" s="162"/>
      <c r="B4" s="162"/>
      <c r="C4" s="162"/>
      <c r="D4" s="162"/>
      <c r="E4" s="162"/>
      <c r="F4" s="162"/>
      <c r="G4" s="162"/>
      <c r="H4" s="162"/>
      <c r="I4" s="162"/>
      <c r="J4" s="162"/>
      <c r="K4" s="162"/>
      <c r="L4" s="162"/>
      <c r="M4" s="162"/>
      <c r="N4" s="162"/>
      <c r="O4" s="162"/>
      <c r="P4" s="162"/>
    </row>
    <row r="5" spans="1:16" x14ac:dyDescent="0.3">
      <c r="A5" s="162"/>
      <c r="B5" s="162"/>
      <c r="C5" s="162"/>
      <c r="D5" s="162"/>
      <c r="E5" s="162"/>
      <c r="F5" s="162"/>
      <c r="G5" s="162"/>
      <c r="H5" s="162"/>
      <c r="I5" s="162"/>
      <c r="J5" s="162"/>
      <c r="K5" s="162"/>
      <c r="L5" s="162"/>
      <c r="M5" s="162"/>
      <c r="N5" s="162"/>
      <c r="O5" s="162"/>
      <c r="P5" s="162"/>
    </row>
    <row r="6" spans="1:16" ht="41.4" customHeight="1" x14ac:dyDescent="0.3">
      <c r="A6" s="101" t="s">
        <v>482</v>
      </c>
      <c r="B6" s="72" t="s">
        <v>194</v>
      </c>
      <c r="C6" s="71" t="s">
        <v>467</v>
      </c>
      <c r="D6" s="71" t="s">
        <v>468</v>
      </c>
      <c r="E6" s="71" t="s">
        <v>469</v>
      </c>
      <c r="F6" s="71" t="s">
        <v>471</v>
      </c>
      <c r="G6" s="71" t="s">
        <v>472</v>
      </c>
      <c r="H6" s="71" t="s">
        <v>473</v>
      </c>
      <c r="I6" s="71" t="s">
        <v>474</v>
      </c>
      <c r="J6" s="71" t="s">
        <v>475</v>
      </c>
      <c r="K6" s="71" t="s">
        <v>476</v>
      </c>
      <c r="L6" s="71" t="s">
        <v>460</v>
      </c>
      <c r="M6" s="71" t="s">
        <v>461</v>
      </c>
      <c r="N6" s="71" t="s">
        <v>462</v>
      </c>
      <c r="O6" s="71" t="s">
        <v>463</v>
      </c>
      <c r="P6" s="71" t="s">
        <v>464</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P101"/>
  <sheetViews>
    <sheetView workbookViewId="0">
      <selection sqref="A1:P5"/>
    </sheetView>
  </sheetViews>
  <sheetFormatPr defaultColWidth="8.88671875" defaultRowHeight="13.8" x14ac:dyDescent="0.3"/>
  <cols>
    <col min="1" max="1" width="8.88671875" style="11" customWidth="1"/>
    <col min="2" max="2" width="25" style="11" bestFit="1" customWidth="1"/>
    <col min="3" max="3" width="8.88671875" style="11" customWidth="1"/>
    <col min="4" max="16384" width="8.88671875" style="11"/>
  </cols>
  <sheetData>
    <row r="1" spans="1:16" ht="12.75" customHeight="1" x14ac:dyDescent="0.3">
      <c r="A1" s="152" t="s">
        <v>512</v>
      </c>
      <c r="B1" s="153"/>
      <c r="C1" s="153"/>
      <c r="D1" s="153"/>
      <c r="E1" s="153"/>
      <c r="F1" s="153"/>
      <c r="G1" s="153"/>
      <c r="H1" s="153"/>
      <c r="I1" s="153"/>
      <c r="J1" s="153"/>
      <c r="K1" s="153"/>
      <c r="L1" s="153"/>
      <c r="M1" s="153"/>
      <c r="N1" s="153"/>
      <c r="O1" s="153"/>
      <c r="P1" s="153"/>
    </row>
    <row r="2" spans="1:16" x14ac:dyDescent="0.3">
      <c r="A2" s="152"/>
      <c r="B2" s="153"/>
      <c r="C2" s="153"/>
      <c r="D2" s="153"/>
      <c r="E2" s="153"/>
      <c r="F2" s="153"/>
      <c r="G2" s="153"/>
      <c r="H2" s="153"/>
      <c r="I2" s="153"/>
      <c r="J2" s="153"/>
      <c r="K2" s="153"/>
      <c r="L2" s="153"/>
      <c r="M2" s="153"/>
      <c r="N2" s="153"/>
      <c r="O2" s="153"/>
      <c r="P2" s="153"/>
    </row>
    <row r="3" spans="1:16" x14ac:dyDescent="0.3">
      <c r="A3" s="152"/>
      <c r="B3" s="153"/>
      <c r="C3" s="153"/>
      <c r="D3" s="153"/>
      <c r="E3" s="153"/>
      <c r="F3" s="153"/>
      <c r="G3" s="153"/>
      <c r="H3" s="153"/>
      <c r="I3" s="153"/>
      <c r="J3" s="153"/>
      <c r="K3" s="153"/>
      <c r="L3" s="153"/>
      <c r="M3" s="153"/>
      <c r="N3" s="153"/>
      <c r="O3" s="153"/>
      <c r="P3" s="153"/>
    </row>
    <row r="4" spans="1:16" x14ac:dyDescent="0.3">
      <c r="A4" s="152"/>
      <c r="B4" s="153"/>
      <c r="C4" s="153"/>
      <c r="D4" s="153"/>
      <c r="E4" s="153"/>
      <c r="F4" s="153"/>
      <c r="G4" s="153"/>
      <c r="H4" s="153"/>
      <c r="I4" s="153"/>
      <c r="J4" s="153"/>
      <c r="K4" s="153"/>
      <c r="L4" s="153"/>
      <c r="M4" s="153"/>
      <c r="N4" s="153"/>
      <c r="O4" s="153"/>
      <c r="P4" s="153"/>
    </row>
    <row r="5" spans="1:16" ht="33" customHeight="1" x14ac:dyDescent="0.3">
      <c r="A5" s="152"/>
      <c r="B5" s="153"/>
      <c r="C5" s="153"/>
      <c r="D5" s="153"/>
      <c r="E5" s="153"/>
      <c r="F5" s="153"/>
      <c r="G5" s="153"/>
      <c r="H5" s="153"/>
      <c r="I5" s="153"/>
      <c r="J5" s="153"/>
      <c r="K5" s="153"/>
      <c r="L5" s="153"/>
      <c r="M5" s="153"/>
      <c r="N5" s="153"/>
      <c r="O5" s="153"/>
      <c r="P5" s="153"/>
    </row>
    <row r="6" spans="1:16" ht="41.4" customHeight="1" x14ac:dyDescent="0.3">
      <c r="A6" s="101" t="s">
        <v>482</v>
      </c>
      <c r="B6" s="72" t="s">
        <v>194</v>
      </c>
      <c r="C6" s="71" t="s">
        <v>467</v>
      </c>
      <c r="D6" s="71" t="s">
        <v>468</v>
      </c>
      <c r="E6" s="71" t="s">
        <v>469</v>
      </c>
      <c r="F6" s="71" t="s">
        <v>478</v>
      </c>
      <c r="G6" s="71" t="s">
        <v>472</v>
      </c>
      <c r="H6" s="71" t="s">
        <v>473</v>
      </c>
      <c r="I6" s="71" t="s">
        <v>474</v>
      </c>
      <c r="J6" s="71" t="s">
        <v>475</v>
      </c>
      <c r="K6" s="71" t="s">
        <v>476</v>
      </c>
      <c r="L6" s="71" t="s">
        <v>460</v>
      </c>
      <c r="M6" s="71" t="s">
        <v>461</v>
      </c>
      <c r="N6" s="71" t="s">
        <v>462</v>
      </c>
      <c r="O6" s="71" t="s">
        <v>463</v>
      </c>
      <c r="P6" s="71" t="s">
        <v>464</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P101"/>
  <sheetViews>
    <sheetView workbookViewId="0">
      <selection sqref="A1:P5"/>
    </sheetView>
  </sheetViews>
  <sheetFormatPr defaultColWidth="8.88671875" defaultRowHeight="13.8" x14ac:dyDescent="0.3"/>
  <cols>
    <col min="1" max="1" width="8.88671875" style="11" customWidth="1"/>
    <col min="2" max="2" width="25" style="11" bestFit="1" customWidth="1"/>
    <col min="3" max="3" width="8.88671875" style="11" customWidth="1"/>
    <col min="4" max="16384" width="8.88671875" style="11"/>
  </cols>
  <sheetData>
    <row r="1" spans="1:16" ht="12.75" customHeight="1" x14ac:dyDescent="0.3">
      <c r="A1" s="152" t="s">
        <v>513</v>
      </c>
      <c r="B1" s="153"/>
      <c r="C1" s="153"/>
      <c r="D1" s="153"/>
      <c r="E1" s="153"/>
      <c r="F1" s="153"/>
      <c r="G1" s="153"/>
      <c r="H1" s="153"/>
      <c r="I1" s="153"/>
      <c r="J1" s="153"/>
      <c r="K1" s="153"/>
      <c r="L1" s="153"/>
      <c r="M1" s="153"/>
      <c r="N1" s="153"/>
      <c r="O1" s="153"/>
      <c r="P1" s="153"/>
    </row>
    <row r="2" spans="1:16" x14ac:dyDescent="0.3">
      <c r="A2" s="152"/>
      <c r="B2" s="153"/>
      <c r="C2" s="153"/>
      <c r="D2" s="153"/>
      <c r="E2" s="153"/>
      <c r="F2" s="153"/>
      <c r="G2" s="153"/>
      <c r="H2" s="153"/>
      <c r="I2" s="153"/>
      <c r="J2" s="153"/>
      <c r="K2" s="153"/>
      <c r="L2" s="153"/>
      <c r="M2" s="153"/>
      <c r="N2" s="153"/>
      <c r="O2" s="153"/>
      <c r="P2" s="153"/>
    </row>
    <row r="3" spans="1:16" x14ac:dyDescent="0.3">
      <c r="A3" s="152"/>
      <c r="B3" s="153"/>
      <c r="C3" s="153"/>
      <c r="D3" s="153"/>
      <c r="E3" s="153"/>
      <c r="F3" s="153"/>
      <c r="G3" s="153"/>
      <c r="H3" s="153"/>
      <c r="I3" s="153"/>
      <c r="J3" s="153"/>
      <c r="K3" s="153"/>
      <c r="L3" s="153"/>
      <c r="M3" s="153"/>
      <c r="N3" s="153"/>
      <c r="O3" s="153"/>
      <c r="P3" s="153"/>
    </row>
    <row r="4" spans="1:16" x14ac:dyDescent="0.3">
      <c r="A4" s="152"/>
      <c r="B4" s="153"/>
      <c r="C4" s="153"/>
      <c r="D4" s="153"/>
      <c r="E4" s="153"/>
      <c r="F4" s="153"/>
      <c r="G4" s="153"/>
      <c r="H4" s="153"/>
      <c r="I4" s="153"/>
      <c r="J4" s="153"/>
      <c r="K4" s="153"/>
      <c r="L4" s="153"/>
      <c r="M4" s="153"/>
      <c r="N4" s="153"/>
      <c r="O4" s="153"/>
      <c r="P4" s="153"/>
    </row>
    <row r="5" spans="1:16" ht="44.25" customHeight="1" x14ac:dyDescent="0.3">
      <c r="A5" s="152"/>
      <c r="B5" s="153"/>
      <c r="C5" s="153"/>
      <c r="D5" s="153"/>
      <c r="E5" s="153"/>
      <c r="F5" s="153"/>
      <c r="G5" s="153"/>
      <c r="H5" s="153"/>
      <c r="I5" s="153"/>
      <c r="J5" s="153"/>
      <c r="K5" s="153"/>
      <c r="L5" s="153"/>
      <c r="M5" s="153"/>
      <c r="N5" s="153"/>
      <c r="O5" s="153"/>
      <c r="P5" s="153"/>
    </row>
    <row r="6" spans="1:16" ht="41.4" customHeight="1" x14ac:dyDescent="0.3">
      <c r="A6" s="101" t="s">
        <v>482</v>
      </c>
      <c r="B6" s="72" t="s">
        <v>194</v>
      </c>
      <c r="C6" s="71" t="s">
        <v>467</v>
      </c>
      <c r="D6" s="71" t="s">
        <v>468</v>
      </c>
      <c r="E6" s="71" t="s">
        <v>469</v>
      </c>
      <c r="F6" s="71" t="s">
        <v>480</v>
      </c>
      <c r="G6" s="71" t="s">
        <v>472</v>
      </c>
      <c r="H6" s="71" t="s">
        <v>473</v>
      </c>
      <c r="I6" s="71" t="s">
        <v>474</v>
      </c>
      <c r="J6" s="71" t="s">
        <v>475</v>
      </c>
      <c r="K6" s="71" t="s">
        <v>476</v>
      </c>
      <c r="L6" s="71" t="s">
        <v>460</v>
      </c>
      <c r="M6" s="71" t="s">
        <v>461</v>
      </c>
      <c r="N6" s="71" t="s">
        <v>462</v>
      </c>
      <c r="O6" s="71" t="s">
        <v>463</v>
      </c>
      <c r="P6" s="71" t="s">
        <v>464</v>
      </c>
    </row>
    <row r="7" spans="1:16" ht="27.6" x14ac:dyDescent="0.3">
      <c r="A7" s="58" t="s">
        <v>48</v>
      </c>
      <c r="B7" s="59" t="s">
        <v>253</v>
      </c>
      <c r="C7" s="50">
        <v>10.6</v>
      </c>
      <c r="D7" s="44">
        <v>13</v>
      </c>
      <c r="E7" s="50">
        <v>0.82</v>
      </c>
      <c r="F7" s="44">
        <v>1</v>
      </c>
      <c r="G7" s="44">
        <v>1</v>
      </c>
      <c r="H7" s="44">
        <v>1</v>
      </c>
      <c r="I7" s="56">
        <v>1</v>
      </c>
      <c r="J7" s="44">
        <v>1</v>
      </c>
      <c r="K7" s="44">
        <v>1</v>
      </c>
      <c r="L7" s="50">
        <v>30.77</v>
      </c>
      <c r="M7" s="50">
        <v>53.85</v>
      </c>
      <c r="N7" s="50">
        <v>15.38</v>
      </c>
      <c r="O7" s="44">
        <v>0</v>
      </c>
      <c r="P7" s="44">
        <v>0</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P180"/>
  <sheetViews>
    <sheetView zoomScaleNormal="100" zoomScalePageLayoutView="125" workbookViewId="0">
      <selection sqref="A1:P7"/>
    </sheetView>
  </sheetViews>
  <sheetFormatPr defaultColWidth="8.88671875" defaultRowHeight="13.8" x14ac:dyDescent="0.3"/>
  <cols>
    <col min="1" max="1" width="47.109375" style="11" customWidth="1"/>
    <col min="2" max="2" width="26" style="11" customWidth="1"/>
    <col min="3" max="13" width="11.88671875" style="18" customWidth="1"/>
    <col min="14" max="14" width="8.88671875" style="11" customWidth="1"/>
    <col min="15" max="16384" width="8.88671875" style="11"/>
  </cols>
  <sheetData>
    <row r="1" spans="1:16" ht="12.75" customHeight="1" x14ac:dyDescent="0.3">
      <c r="A1" s="152" t="s">
        <v>514</v>
      </c>
      <c r="B1" s="153"/>
      <c r="C1" s="153"/>
      <c r="D1" s="153"/>
      <c r="E1" s="153"/>
      <c r="F1" s="153"/>
      <c r="G1" s="153"/>
      <c r="H1" s="153"/>
      <c r="I1" s="153"/>
      <c r="J1" s="153"/>
      <c r="K1" s="153"/>
      <c r="L1" s="153"/>
      <c r="M1" s="153"/>
      <c r="N1" s="153"/>
      <c r="O1" s="153"/>
      <c r="P1" s="153"/>
    </row>
    <row r="2" spans="1:16" ht="12.75" customHeight="1" x14ac:dyDescent="0.3">
      <c r="A2" s="152"/>
      <c r="B2" s="153"/>
      <c r="C2" s="153"/>
      <c r="D2" s="153"/>
      <c r="E2" s="153"/>
      <c r="F2" s="153"/>
      <c r="G2" s="153"/>
      <c r="H2" s="153"/>
      <c r="I2" s="153"/>
      <c r="J2" s="153"/>
      <c r="K2" s="153"/>
      <c r="L2" s="153"/>
      <c r="M2" s="153"/>
      <c r="N2" s="153"/>
      <c r="O2" s="153"/>
      <c r="P2" s="153"/>
    </row>
    <row r="3" spans="1:16" ht="12.75" customHeight="1" x14ac:dyDescent="0.3">
      <c r="A3" s="152"/>
      <c r="B3" s="153"/>
      <c r="C3" s="153"/>
      <c r="D3" s="153"/>
      <c r="E3" s="153"/>
      <c r="F3" s="153"/>
      <c r="G3" s="153"/>
      <c r="H3" s="153"/>
      <c r="I3" s="153"/>
      <c r="J3" s="153"/>
      <c r="K3" s="153"/>
      <c r="L3" s="153"/>
      <c r="M3" s="153"/>
      <c r="N3" s="153"/>
      <c r="O3" s="153"/>
      <c r="P3" s="153"/>
    </row>
    <row r="4" spans="1:16" ht="12.75" customHeight="1" x14ac:dyDescent="0.3">
      <c r="A4" s="152"/>
      <c r="B4" s="153"/>
      <c r="C4" s="153"/>
      <c r="D4" s="153"/>
      <c r="E4" s="153"/>
      <c r="F4" s="153"/>
      <c r="G4" s="153"/>
      <c r="H4" s="153"/>
      <c r="I4" s="153"/>
      <c r="J4" s="153"/>
      <c r="K4" s="153"/>
      <c r="L4" s="153"/>
      <c r="M4" s="153"/>
      <c r="N4" s="153"/>
      <c r="O4" s="153"/>
      <c r="P4" s="153"/>
    </row>
    <row r="5" spans="1:16" ht="12.75" customHeight="1" x14ac:dyDescent="0.3">
      <c r="A5" s="152"/>
      <c r="B5" s="153"/>
      <c r="C5" s="153"/>
      <c r="D5" s="153"/>
      <c r="E5" s="153"/>
      <c r="F5" s="153"/>
      <c r="G5" s="153"/>
      <c r="H5" s="153"/>
      <c r="I5" s="153"/>
      <c r="J5" s="153"/>
      <c r="K5" s="153"/>
      <c r="L5" s="153"/>
      <c r="M5" s="153"/>
      <c r="N5" s="153"/>
      <c r="O5" s="153"/>
      <c r="P5" s="153"/>
    </row>
    <row r="6" spans="1:16" ht="12.75" customHeight="1" x14ac:dyDescent="0.3">
      <c r="A6" s="152"/>
      <c r="B6" s="153"/>
      <c r="C6" s="153"/>
      <c r="D6" s="153"/>
      <c r="E6" s="153"/>
      <c r="F6" s="153"/>
      <c r="G6" s="153"/>
      <c r="H6" s="153"/>
      <c r="I6" s="153"/>
      <c r="J6" s="153"/>
      <c r="K6" s="153"/>
      <c r="L6" s="153"/>
      <c r="M6" s="153"/>
      <c r="N6" s="153"/>
      <c r="O6" s="153"/>
      <c r="P6" s="153"/>
    </row>
    <row r="7" spans="1:16" ht="12.75" customHeight="1" x14ac:dyDescent="0.3">
      <c r="A7" s="154"/>
      <c r="B7" s="155"/>
      <c r="C7" s="155"/>
      <c r="D7" s="155"/>
      <c r="E7" s="155"/>
      <c r="F7" s="155"/>
      <c r="G7" s="155"/>
      <c r="H7" s="155"/>
      <c r="I7" s="155"/>
      <c r="J7" s="155"/>
      <c r="K7" s="155"/>
      <c r="L7" s="155"/>
      <c r="M7" s="155"/>
      <c r="N7" s="155"/>
      <c r="O7" s="155"/>
      <c r="P7" s="155"/>
    </row>
    <row r="8" spans="1:16" s="12" customFormat="1" ht="42.9" customHeight="1" x14ac:dyDescent="0.25">
      <c r="A8" s="71" t="s">
        <v>428</v>
      </c>
      <c r="B8" s="72" t="s">
        <v>466</v>
      </c>
      <c r="C8" s="71" t="s">
        <v>467</v>
      </c>
      <c r="D8" s="71" t="s">
        <v>468</v>
      </c>
      <c r="E8" s="71" t="s">
        <v>469</v>
      </c>
      <c r="F8" s="71" t="s">
        <v>471</v>
      </c>
      <c r="G8" s="71" t="s">
        <v>472</v>
      </c>
      <c r="H8" s="71" t="s">
        <v>473</v>
      </c>
      <c r="I8" s="71" t="s">
        <v>474</v>
      </c>
      <c r="J8" s="71" t="s">
        <v>475</v>
      </c>
      <c r="K8" s="71" t="s">
        <v>476</v>
      </c>
      <c r="L8" s="71" t="s">
        <v>460</v>
      </c>
      <c r="M8" s="71" t="s">
        <v>461</v>
      </c>
      <c r="N8" s="71" t="s">
        <v>462</v>
      </c>
      <c r="O8" s="71" t="s">
        <v>463</v>
      </c>
      <c r="P8" s="71" t="s">
        <v>464</v>
      </c>
    </row>
    <row r="9" spans="1:16" ht="14.1" customHeight="1" x14ac:dyDescent="0.3"/>
    <row r="10" spans="1:16" ht="14.1" customHeight="1" x14ac:dyDescent="0.3"/>
    <row r="11" spans="1:16" ht="14.1" customHeight="1" x14ac:dyDescent="0.3"/>
    <row r="12" spans="1:16" ht="14.1" customHeight="1" x14ac:dyDescent="0.3"/>
    <row r="13" spans="1:16" ht="14.1" customHeight="1" x14ac:dyDescent="0.3"/>
    <row r="14" spans="1:16" ht="14.1" customHeight="1" x14ac:dyDescent="0.3"/>
    <row r="15" spans="1:16" ht="14.1" customHeight="1" x14ac:dyDescent="0.3"/>
    <row r="16" spans="1:16"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P180"/>
  <sheetViews>
    <sheetView zoomScaleNormal="100" zoomScalePageLayoutView="125" workbookViewId="0">
      <selection sqref="A1:P7"/>
    </sheetView>
  </sheetViews>
  <sheetFormatPr defaultColWidth="8.88671875" defaultRowHeight="13.8" x14ac:dyDescent="0.3"/>
  <cols>
    <col min="1" max="1" width="47.109375" style="11" customWidth="1"/>
    <col min="2" max="2" width="26" style="11" customWidth="1"/>
    <col min="3" max="13" width="11.88671875" style="18" customWidth="1"/>
    <col min="14" max="14" width="8.88671875" style="11" customWidth="1"/>
    <col min="15" max="16384" width="8.88671875" style="11"/>
  </cols>
  <sheetData>
    <row r="1" spans="1:16" ht="12.75" customHeight="1" x14ac:dyDescent="0.3">
      <c r="A1" s="152" t="s">
        <v>515</v>
      </c>
      <c r="B1" s="153"/>
      <c r="C1" s="153"/>
      <c r="D1" s="153"/>
      <c r="E1" s="153"/>
      <c r="F1" s="153"/>
      <c r="G1" s="153"/>
      <c r="H1" s="153"/>
      <c r="I1" s="153"/>
      <c r="J1" s="153"/>
      <c r="K1" s="153"/>
      <c r="L1" s="153"/>
      <c r="M1" s="153"/>
      <c r="N1" s="153"/>
      <c r="O1" s="153"/>
      <c r="P1" s="153"/>
    </row>
    <row r="2" spans="1:16" ht="12.75" customHeight="1" x14ac:dyDescent="0.3">
      <c r="A2" s="152"/>
      <c r="B2" s="153"/>
      <c r="C2" s="153"/>
      <c r="D2" s="153"/>
      <c r="E2" s="153"/>
      <c r="F2" s="153"/>
      <c r="G2" s="153"/>
      <c r="H2" s="153"/>
      <c r="I2" s="153"/>
      <c r="J2" s="153"/>
      <c r="K2" s="153"/>
      <c r="L2" s="153"/>
      <c r="M2" s="153"/>
      <c r="N2" s="153"/>
      <c r="O2" s="153"/>
      <c r="P2" s="153"/>
    </row>
    <row r="3" spans="1:16" ht="12.75" customHeight="1" x14ac:dyDescent="0.3">
      <c r="A3" s="152"/>
      <c r="B3" s="153"/>
      <c r="C3" s="153"/>
      <c r="D3" s="153"/>
      <c r="E3" s="153"/>
      <c r="F3" s="153"/>
      <c r="G3" s="153"/>
      <c r="H3" s="153"/>
      <c r="I3" s="153"/>
      <c r="J3" s="153"/>
      <c r="K3" s="153"/>
      <c r="L3" s="153"/>
      <c r="M3" s="153"/>
      <c r="N3" s="153"/>
      <c r="O3" s="153"/>
      <c r="P3" s="153"/>
    </row>
    <row r="4" spans="1:16" ht="12.75" customHeight="1" x14ac:dyDescent="0.3">
      <c r="A4" s="152"/>
      <c r="B4" s="153"/>
      <c r="C4" s="153"/>
      <c r="D4" s="153"/>
      <c r="E4" s="153"/>
      <c r="F4" s="153"/>
      <c r="G4" s="153"/>
      <c r="H4" s="153"/>
      <c r="I4" s="153"/>
      <c r="J4" s="153"/>
      <c r="K4" s="153"/>
      <c r="L4" s="153"/>
      <c r="M4" s="153"/>
      <c r="N4" s="153"/>
      <c r="O4" s="153"/>
      <c r="P4" s="153"/>
    </row>
    <row r="5" spans="1:16" ht="12.75" customHeight="1" x14ac:dyDescent="0.3">
      <c r="A5" s="152"/>
      <c r="B5" s="153"/>
      <c r="C5" s="153"/>
      <c r="D5" s="153"/>
      <c r="E5" s="153"/>
      <c r="F5" s="153"/>
      <c r="G5" s="153"/>
      <c r="H5" s="153"/>
      <c r="I5" s="153"/>
      <c r="J5" s="153"/>
      <c r="K5" s="153"/>
      <c r="L5" s="153"/>
      <c r="M5" s="153"/>
      <c r="N5" s="153"/>
      <c r="O5" s="153"/>
      <c r="P5" s="153"/>
    </row>
    <row r="6" spans="1:16" ht="12.75" customHeight="1" x14ac:dyDescent="0.3">
      <c r="A6" s="152"/>
      <c r="B6" s="153"/>
      <c r="C6" s="153"/>
      <c r="D6" s="153"/>
      <c r="E6" s="153"/>
      <c r="F6" s="153"/>
      <c r="G6" s="153"/>
      <c r="H6" s="153"/>
      <c r="I6" s="153"/>
      <c r="J6" s="153"/>
      <c r="K6" s="153"/>
      <c r="L6" s="153"/>
      <c r="M6" s="153"/>
      <c r="N6" s="153"/>
      <c r="O6" s="153"/>
      <c r="P6" s="153"/>
    </row>
    <row r="7" spans="1:16" ht="12.75" customHeight="1" x14ac:dyDescent="0.3">
      <c r="A7" s="154"/>
      <c r="B7" s="155"/>
      <c r="C7" s="155"/>
      <c r="D7" s="155"/>
      <c r="E7" s="155"/>
      <c r="F7" s="155"/>
      <c r="G7" s="155"/>
      <c r="H7" s="155"/>
      <c r="I7" s="155"/>
      <c r="J7" s="155"/>
      <c r="K7" s="155"/>
      <c r="L7" s="155"/>
      <c r="M7" s="155"/>
      <c r="N7" s="155"/>
      <c r="O7" s="155"/>
      <c r="P7" s="155"/>
    </row>
    <row r="8" spans="1:16" s="12" customFormat="1" ht="42.9" customHeight="1" x14ac:dyDescent="0.25">
      <c r="A8" s="71" t="s">
        <v>428</v>
      </c>
      <c r="B8" s="72" t="s">
        <v>466</v>
      </c>
      <c r="C8" s="71" t="s">
        <v>467</v>
      </c>
      <c r="D8" s="71" t="s">
        <v>468</v>
      </c>
      <c r="E8" s="71" t="s">
        <v>469</v>
      </c>
      <c r="F8" s="71" t="s">
        <v>478</v>
      </c>
      <c r="G8" s="71" t="s">
        <v>472</v>
      </c>
      <c r="H8" s="71" t="s">
        <v>473</v>
      </c>
      <c r="I8" s="71" t="s">
        <v>474</v>
      </c>
      <c r="J8" s="71" t="s">
        <v>475</v>
      </c>
      <c r="K8" s="71" t="s">
        <v>476</v>
      </c>
      <c r="L8" s="71" t="s">
        <v>460</v>
      </c>
      <c r="M8" s="71" t="s">
        <v>461</v>
      </c>
      <c r="N8" s="71" t="s">
        <v>462</v>
      </c>
      <c r="O8" s="71" t="s">
        <v>463</v>
      </c>
      <c r="P8" s="71" t="s">
        <v>464</v>
      </c>
    </row>
    <row r="9" spans="1:16" ht="14.1" customHeight="1" x14ac:dyDescent="0.3"/>
    <row r="10" spans="1:16" ht="14.1" customHeight="1" x14ac:dyDescent="0.3"/>
    <row r="11" spans="1:16" ht="14.1" customHeight="1" x14ac:dyDescent="0.3"/>
    <row r="12" spans="1:16" ht="14.1" customHeight="1" x14ac:dyDescent="0.3"/>
    <row r="13" spans="1:16" ht="14.1" customHeight="1" x14ac:dyDescent="0.3"/>
    <row r="14" spans="1:16" ht="14.1" customHeight="1" x14ac:dyDescent="0.3"/>
    <row r="15" spans="1:16" ht="14.1" customHeight="1" x14ac:dyDescent="0.3"/>
    <row r="16" spans="1:16"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P180"/>
  <sheetViews>
    <sheetView zoomScaleNormal="100" zoomScalePageLayoutView="125" workbookViewId="0">
      <selection sqref="A1:P7"/>
    </sheetView>
  </sheetViews>
  <sheetFormatPr defaultColWidth="8.88671875" defaultRowHeight="13.8" x14ac:dyDescent="0.3"/>
  <cols>
    <col min="1" max="1" width="47.109375" style="11" customWidth="1"/>
    <col min="2" max="2" width="26" style="11" customWidth="1"/>
    <col min="3" max="13" width="11.88671875" style="18" customWidth="1"/>
    <col min="14" max="14" width="12" style="11" customWidth="1"/>
    <col min="15" max="15" width="12.33203125" style="11" customWidth="1"/>
    <col min="16" max="16" width="11.88671875" style="11" customWidth="1"/>
    <col min="17" max="17" width="8.88671875" style="11" customWidth="1"/>
    <col min="18" max="16384" width="8.88671875" style="11"/>
  </cols>
  <sheetData>
    <row r="1" spans="1:16" ht="12.75" customHeight="1" x14ac:dyDescent="0.3">
      <c r="A1" s="152" t="s">
        <v>516</v>
      </c>
      <c r="B1" s="153"/>
      <c r="C1" s="153"/>
      <c r="D1" s="153"/>
      <c r="E1" s="153"/>
      <c r="F1" s="153"/>
      <c r="G1" s="153"/>
      <c r="H1" s="153"/>
      <c r="I1" s="153"/>
      <c r="J1" s="153"/>
      <c r="K1" s="153"/>
      <c r="L1" s="153"/>
      <c r="M1" s="153"/>
      <c r="N1" s="153"/>
      <c r="O1" s="153"/>
      <c r="P1" s="153"/>
    </row>
    <row r="2" spans="1:16" ht="12.75" customHeight="1" x14ac:dyDescent="0.3">
      <c r="A2" s="152"/>
      <c r="B2" s="153"/>
      <c r="C2" s="153"/>
      <c r="D2" s="153"/>
      <c r="E2" s="153"/>
      <c r="F2" s="153"/>
      <c r="G2" s="153"/>
      <c r="H2" s="153"/>
      <c r="I2" s="153"/>
      <c r="J2" s="153"/>
      <c r="K2" s="153"/>
      <c r="L2" s="153"/>
      <c r="M2" s="153"/>
      <c r="N2" s="153"/>
      <c r="O2" s="153"/>
      <c r="P2" s="153"/>
    </row>
    <row r="3" spans="1:16" ht="12.75" customHeight="1" x14ac:dyDescent="0.3">
      <c r="A3" s="152"/>
      <c r="B3" s="153"/>
      <c r="C3" s="153"/>
      <c r="D3" s="153"/>
      <c r="E3" s="153"/>
      <c r="F3" s="153"/>
      <c r="G3" s="153"/>
      <c r="H3" s="153"/>
      <c r="I3" s="153"/>
      <c r="J3" s="153"/>
      <c r="K3" s="153"/>
      <c r="L3" s="153"/>
      <c r="M3" s="153"/>
      <c r="N3" s="153"/>
      <c r="O3" s="153"/>
      <c r="P3" s="153"/>
    </row>
    <row r="4" spans="1:16" ht="12.75" customHeight="1" x14ac:dyDescent="0.3">
      <c r="A4" s="152"/>
      <c r="B4" s="153"/>
      <c r="C4" s="153"/>
      <c r="D4" s="153"/>
      <c r="E4" s="153"/>
      <c r="F4" s="153"/>
      <c r="G4" s="153"/>
      <c r="H4" s="153"/>
      <c r="I4" s="153"/>
      <c r="J4" s="153"/>
      <c r="K4" s="153"/>
      <c r="L4" s="153"/>
      <c r="M4" s="153"/>
      <c r="N4" s="153"/>
      <c r="O4" s="153"/>
      <c r="P4" s="153"/>
    </row>
    <row r="5" spans="1:16" ht="12.75" customHeight="1" x14ac:dyDescent="0.3">
      <c r="A5" s="152"/>
      <c r="B5" s="153"/>
      <c r="C5" s="153"/>
      <c r="D5" s="153"/>
      <c r="E5" s="153"/>
      <c r="F5" s="153"/>
      <c r="G5" s="153"/>
      <c r="H5" s="153"/>
      <c r="I5" s="153"/>
      <c r="J5" s="153"/>
      <c r="K5" s="153"/>
      <c r="L5" s="153"/>
      <c r="M5" s="153"/>
      <c r="N5" s="153"/>
      <c r="O5" s="153"/>
      <c r="P5" s="153"/>
    </row>
    <row r="6" spans="1:16" ht="12.75" customHeight="1" x14ac:dyDescent="0.3">
      <c r="A6" s="152"/>
      <c r="B6" s="153"/>
      <c r="C6" s="153"/>
      <c r="D6" s="153"/>
      <c r="E6" s="153"/>
      <c r="F6" s="153"/>
      <c r="G6" s="153"/>
      <c r="H6" s="153"/>
      <c r="I6" s="153"/>
      <c r="J6" s="153"/>
      <c r="K6" s="153"/>
      <c r="L6" s="153"/>
      <c r="M6" s="153"/>
      <c r="N6" s="153"/>
      <c r="O6" s="153"/>
      <c r="P6" s="153"/>
    </row>
    <row r="7" spans="1:16" ht="12.75" customHeight="1" x14ac:dyDescent="0.3">
      <c r="A7" s="154"/>
      <c r="B7" s="155"/>
      <c r="C7" s="155"/>
      <c r="D7" s="155"/>
      <c r="E7" s="155"/>
      <c r="F7" s="155"/>
      <c r="G7" s="155"/>
      <c r="H7" s="155"/>
      <c r="I7" s="155"/>
      <c r="J7" s="155"/>
      <c r="K7" s="155"/>
      <c r="L7" s="155"/>
      <c r="M7" s="155"/>
      <c r="N7" s="155"/>
      <c r="O7" s="155"/>
      <c r="P7" s="155"/>
    </row>
    <row r="8" spans="1:16" s="12" customFormat="1" ht="42.9" customHeight="1" x14ac:dyDescent="0.25">
      <c r="A8" s="71" t="s">
        <v>428</v>
      </c>
      <c r="B8" s="72" t="s">
        <v>466</v>
      </c>
      <c r="C8" s="71" t="s">
        <v>467</v>
      </c>
      <c r="D8" s="71" t="s">
        <v>468</v>
      </c>
      <c r="E8" s="71" t="s">
        <v>469</v>
      </c>
      <c r="F8" s="71" t="s">
        <v>480</v>
      </c>
      <c r="G8" s="71" t="s">
        <v>472</v>
      </c>
      <c r="H8" s="71" t="s">
        <v>473</v>
      </c>
      <c r="I8" s="71" t="s">
        <v>474</v>
      </c>
      <c r="J8" s="71" t="s">
        <v>475</v>
      </c>
      <c r="K8" s="71" t="s">
        <v>476</v>
      </c>
      <c r="L8" s="71" t="s">
        <v>460</v>
      </c>
      <c r="M8" s="71" t="s">
        <v>461</v>
      </c>
      <c r="N8" s="71" t="s">
        <v>462</v>
      </c>
      <c r="O8" s="71" t="s">
        <v>463</v>
      </c>
      <c r="P8" s="71" t="s">
        <v>464</v>
      </c>
    </row>
    <row r="9" spans="1:16" ht="14.1" customHeight="1" x14ac:dyDescent="0.3"/>
    <row r="10" spans="1:16" ht="14.1" customHeight="1" x14ac:dyDescent="0.3"/>
    <row r="11" spans="1:16" ht="14.1" customHeight="1" x14ac:dyDescent="0.3"/>
    <row r="12" spans="1:16" ht="14.1" customHeight="1" x14ac:dyDescent="0.3"/>
    <row r="13" spans="1:16" ht="14.1" customHeight="1" x14ac:dyDescent="0.3"/>
    <row r="14" spans="1:16" ht="14.1" customHeight="1" x14ac:dyDescent="0.3"/>
    <row r="15" spans="1:16" ht="14.1" customHeight="1" x14ac:dyDescent="0.3"/>
    <row r="16" spans="1:16"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P95"/>
  <sheetViews>
    <sheetView zoomScale="110" zoomScaleNormal="110" workbookViewId="0">
      <selection sqref="A1:P5"/>
    </sheetView>
  </sheetViews>
  <sheetFormatPr defaultColWidth="8.88671875" defaultRowHeight="13.8" x14ac:dyDescent="0.3"/>
  <cols>
    <col min="1" max="1" width="25" style="11" bestFit="1" customWidth="1"/>
    <col min="2" max="5" width="8.88671875" style="11" customWidth="1"/>
    <col min="6" max="6" width="13.88671875" style="11" customWidth="1"/>
    <col min="7" max="7" width="8.88671875" style="11" customWidth="1"/>
    <col min="8" max="16384" width="8.88671875" style="11"/>
  </cols>
  <sheetData>
    <row r="1" spans="1:16" x14ac:dyDescent="0.3">
      <c r="A1" s="152" t="s">
        <v>517</v>
      </c>
      <c r="B1" s="153"/>
      <c r="C1" s="153"/>
      <c r="D1" s="153"/>
      <c r="E1" s="153"/>
      <c r="F1" s="153"/>
      <c r="G1" s="153"/>
      <c r="H1" s="153"/>
      <c r="I1" s="153"/>
      <c r="J1" s="153"/>
      <c r="K1" s="153"/>
      <c r="L1" s="153"/>
      <c r="M1" s="153"/>
      <c r="N1" s="153"/>
      <c r="O1" s="153"/>
      <c r="P1" s="153"/>
    </row>
    <row r="2" spans="1:16" x14ac:dyDescent="0.3">
      <c r="A2" s="152"/>
      <c r="B2" s="153"/>
      <c r="C2" s="153"/>
      <c r="D2" s="153"/>
      <c r="E2" s="153"/>
      <c r="F2" s="153"/>
      <c r="G2" s="153"/>
      <c r="H2" s="153"/>
      <c r="I2" s="153"/>
      <c r="J2" s="153"/>
      <c r="K2" s="153"/>
      <c r="L2" s="153"/>
      <c r="M2" s="153"/>
      <c r="N2" s="153"/>
      <c r="O2" s="153"/>
      <c r="P2" s="153"/>
    </row>
    <row r="3" spans="1:16" x14ac:dyDescent="0.3">
      <c r="A3" s="152"/>
      <c r="B3" s="153"/>
      <c r="C3" s="153"/>
      <c r="D3" s="153"/>
      <c r="E3" s="153"/>
      <c r="F3" s="153"/>
      <c r="G3" s="153"/>
      <c r="H3" s="153"/>
      <c r="I3" s="153"/>
      <c r="J3" s="153"/>
      <c r="K3" s="153"/>
      <c r="L3" s="153"/>
      <c r="M3" s="153"/>
      <c r="N3" s="153"/>
      <c r="O3" s="153"/>
      <c r="P3" s="153"/>
    </row>
    <row r="4" spans="1:16" x14ac:dyDescent="0.3">
      <c r="A4" s="152"/>
      <c r="B4" s="153"/>
      <c r="C4" s="153"/>
      <c r="D4" s="153"/>
      <c r="E4" s="153"/>
      <c r="F4" s="153"/>
      <c r="G4" s="153"/>
      <c r="H4" s="153"/>
      <c r="I4" s="153"/>
      <c r="J4" s="153"/>
      <c r="K4" s="153"/>
      <c r="L4" s="153"/>
      <c r="M4" s="153"/>
      <c r="N4" s="153"/>
      <c r="O4" s="153"/>
      <c r="P4" s="153"/>
    </row>
    <row r="5" spans="1:16" ht="78.75" customHeight="1" x14ac:dyDescent="0.3">
      <c r="A5" s="154"/>
      <c r="B5" s="155"/>
      <c r="C5" s="155"/>
      <c r="D5" s="155"/>
      <c r="E5" s="155"/>
      <c r="F5" s="155"/>
      <c r="G5" s="155"/>
      <c r="H5" s="155"/>
      <c r="I5" s="155"/>
      <c r="J5" s="155"/>
      <c r="K5" s="155"/>
      <c r="L5" s="155"/>
      <c r="M5" s="155"/>
      <c r="N5" s="155"/>
      <c r="O5" s="155"/>
      <c r="P5" s="155"/>
    </row>
    <row r="6" spans="1:16" ht="41.4" x14ac:dyDescent="0.3">
      <c r="A6" s="106" t="s">
        <v>194</v>
      </c>
      <c r="B6" s="105" t="s">
        <v>467</v>
      </c>
      <c r="C6" s="105" t="s">
        <v>468</v>
      </c>
      <c r="D6" s="105" t="s">
        <v>469</v>
      </c>
      <c r="E6" s="105" t="s">
        <v>470</v>
      </c>
      <c r="F6" s="105" t="s">
        <v>471</v>
      </c>
      <c r="G6" s="105" t="s">
        <v>472</v>
      </c>
      <c r="H6" s="105" t="s">
        <v>473</v>
      </c>
      <c r="I6" s="105" t="s">
        <v>474</v>
      </c>
      <c r="J6" s="105" t="s">
        <v>475</v>
      </c>
      <c r="K6" s="105" t="s">
        <v>476</v>
      </c>
      <c r="L6" s="105" t="s">
        <v>460</v>
      </c>
      <c r="M6" s="105" t="s">
        <v>461</v>
      </c>
      <c r="N6" s="105" t="s">
        <v>462</v>
      </c>
      <c r="O6" s="105" t="s">
        <v>463</v>
      </c>
      <c r="P6" s="105" t="s">
        <v>464</v>
      </c>
    </row>
    <row r="56" ht="14.4" customHeight="1" thickBot="1" x14ac:dyDescent="0.35"/>
    <row r="95" ht="14.4" customHeight="1" thickBot="1" x14ac:dyDescent="0.35"/>
  </sheetData>
  <mergeCells count="1">
    <mergeCell ref="A1:P5"/>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P92"/>
  <sheetViews>
    <sheetView workbookViewId="0">
      <selection sqref="A1:P6"/>
    </sheetView>
  </sheetViews>
  <sheetFormatPr defaultColWidth="8.88671875" defaultRowHeight="13.8" x14ac:dyDescent="0.3"/>
  <cols>
    <col min="1" max="1" width="25" style="11" bestFit="1" customWidth="1"/>
    <col min="2" max="2" width="8.88671875" style="11" customWidth="1"/>
    <col min="3" max="16384" width="8.88671875" style="11"/>
  </cols>
  <sheetData>
    <row r="1" spans="1:16" x14ac:dyDescent="0.3">
      <c r="A1" s="152" t="s">
        <v>518</v>
      </c>
      <c r="B1" s="153"/>
      <c r="C1" s="153"/>
      <c r="D1" s="153"/>
      <c r="E1" s="153"/>
      <c r="F1" s="153"/>
      <c r="G1" s="153"/>
      <c r="H1" s="153"/>
      <c r="I1" s="153"/>
      <c r="J1" s="153"/>
      <c r="K1" s="153"/>
      <c r="L1" s="153"/>
      <c r="M1" s="153"/>
      <c r="N1" s="153"/>
      <c r="O1" s="153"/>
      <c r="P1" s="153"/>
    </row>
    <row r="2" spans="1:16" x14ac:dyDescent="0.3">
      <c r="A2" s="152"/>
      <c r="B2" s="153"/>
      <c r="C2" s="153"/>
      <c r="D2" s="153"/>
      <c r="E2" s="153"/>
      <c r="F2" s="153"/>
      <c r="G2" s="153"/>
      <c r="H2" s="153"/>
      <c r="I2" s="153"/>
      <c r="J2" s="153"/>
      <c r="K2" s="153"/>
      <c r="L2" s="153"/>
      <c r="M2" s="153"/>
      <c r="N2" s="153"/>
      <c r="O2" s="153"/>
      <c r="P2" s="153"/>
    </row>
    <row r="3" spans="1:16" x14ac:dyDescent="0.3">
      <c r="A3" s="152"/>
      <c r="B3" s="153"/>
      <c r="C3" s="153"/>
      <c r="D3" s="153"/>
      <c r="E3" s="153"/>
      <c r="F3" s="153"/>
      <c r="G3" s="153"/>
      <c r="H3" s="153"/>
      <c r="I3" s="153"/>
      <c r="J3" s="153"/>
      <c r="K3" s="153"/>
      <c r="L3" s="153"/>
      <c r="M3" s="153"/>
      <c r="N3" s="153"/>
      <c r="O3" s="153"/>
      <c r="P3" s="153"/>
    </row>
    <row r="4" spans="1:16" x14ac:dyDescent="0.3">
      <c r="A4" s="152"/>
      <c r="B4" s="153"/>
      <c r="C4" s="153"/>
      <c r="D4" s="153"/>
      <c r="E4" s="153"/>
      <c r="F4" s="153"/>
      <c r="G4" s="153"/>
      <c r="H4" s="153"/>
      <c r="I4" s="153"/>
      <c r="J4" s="153"/>
      <c r="K4" s="153"/>
      <c r="L4" s="153"/>
      <c r="M4" s="153"/>
      <c r="N4" s="153"/>
      <c r="O4" s="153"/>
      <c r="P4" s="153"/>
    </row>
    <row r="5" spans="1:16" ht="66.75" customHeight="1" x14ac:dyDescent="0.3">
      <c r="A5" s="154"/>
      <c r="B5" s="155"/>
      <c r="C5" s="155"/>
      <c r="D5" s="155"/>
      <c r="E5" s="155"/>
      <c r="F5" s="155"/>
      <c r="G5" s="155"/>
      <c r="H5" s="155"/>
      <c r="I5" s="155"/>
      <c r="J5" s="155"/>
      <c r="K5" s="155"/>
      <c r="L5" s="155"/>
      <c r="M5" s="155"/>
      <c r="N5" s="155"/>
      <c r="O5" s="155"/>
      <c r="P5" s="155"/>
    </row>
    <row r="6" spans="1:16" ht="41.4" x14ac:dyDescent="0.3">
      <c r="A6" s="106" t="s">
        <v>194</v>
      </c>
      <c r="B6" s="105" t="s">
        <v>467</v>
      </c>
      <c r="C6" s="105" t="s">
        <v>468</v>
      </c>
      <c r="D6" s="105" t="s">
        <v>469</v>
      </c>
      <c r="E6" s="105" t="s">
        <v>470</v>
      </c>
      <c r="F6" s="105" t="s">
        <v>478</v>
      </c>
      <c r="G6" s="105" t="s">
        <v>472</v>
      </c>
      <c r="H6" s="105" t="s">
        <v>473</v>
      </c>
      <c r="I6" s="105" t="s">
        <v>474</v>
      </c>
      <c r="J6" s="105" t="s">
        <v>475</v>
      </c>
      <c r="K6" s="105" t="s">
        <v>476</v>
      </c>
      <c r="L6" s="105" t="s">
        <v>460</v>
      </c>
      <c r="M6" s="105" t="s">
        <v>461</v>
      </c>
      <c r="N6" s="105" t="s">
        <v>462</v>
      </c>
      <c r="O6" s="105" t="s">
        <v>463</v>
      </c>
      <c r="P6" s="105" t="s">
        <v>464</v>
      </c>
    </row>
    <row r="53" ht="14.4" customHeight="1" thickBot="1" x14ac:dyDescent="0.35"/>
    <row r="92" ht="14.4" customHeight="1" thickBot="1" x14ac:dyDescent="0.35"/>
  </sheetData>
  <mergeCells count="1">
    <mergeCell ref="A1:P5"/>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P95"/>
  <sheetViews>
    <sheetView workbookViewId="0">
      <selection sqref="A1:P6"/>
    </sheetView>
  </sheetViews>
  <sheetFormatPr defaultColWidth="8.88671875" defaultRowHeight="13.8" x14ac:dyDescent="0.3"/>
  <cols>
    <col min="1" max="1" width="25" style="11" bestFit="1" customWidth="1"/>
    <col min="2" max="5" width="8.88671875" style="11" customWidth="1"/>
    <col min="6" max="6" width="13.88671875" style="11" customWidth="1"/>
    <col min="7" max="7" width="8.88671875" style="11" customWidth="1"/>
    <col min="8" max="16384" width="8.88671875" style="11"/>
  </cols>
  <sheetData>
    <row r="1" spans="1:16" x14ac:dyDescent="0.3">
      <c r="A1" s="152" t="s">
        <v>519</v>
      </c>
      <c r="B1" s="153"/>
      <c r="C1" s="153"/>
      <c r="D1" s="153"/>
      <c r="E1" s="153"/>
      <c r="F1" s="153"/>
      <c r="G1" s="153"/>
      <c r="H1" s="153"/>
      <c r="I1" s="153"/>
      <c r="J1" s="153"/>
      <c r="K1" s="153"/>
      <c r="L1" s="153"/>
      <c r="M1" s="153"/>
      <c r="N1" s="153"/>
      <c r="O1" s="153"/>
      <c r="P1" s="153"/>
    </row>
    <row r="2" spans="1:16" x14ac:dyDescent="0.3">
      <c r="A2" s="152"/>
      <c r="B2" s="153"/>
      <c r="C2" s="153"/>
      <c r="D2" s="153"/>
      <c r="E2" s="153"/>
      <c r="F2" s="153"/>
      <c r="G2" s="153"/>
      <c r="H2" s="153"/>
      <c r="I2" s="153"/>
      <c r="J2" s="153"/>
      <c r="K2" s="153"/>
      <c r="L2" s="153"/>
      <c r="M2" s="153"/>
      <c r="N2" s="153"/>
      <c r="O2" s="153"/>
      <c r="P2" s="153"/>
    </row>
    <row r="3" spans="1:16" x14ac:dyDescent="0.3">
      <c r="A3" s="152"/>
      <c r="B3" s="153"/>
      <c r="C3" s="153"/>
      <c r="D3" s="153"/>
      <c r="E3" s="153"/>
      <c r="F3" s="153"/>
      <c r="G3" s="153"/>
      <c r="H3" s="153"/>
      <c r="I3" s="153"/>
      <c r="J3" s="153"/>
      <c r="K3" s="153"/>
      <c r="L3" s="153"/>
      <c r="M3" s="153"/>
      <c r="N3" s="153"/>
      <c r="O3" s="153"/>
      <c r="P3" s="153"/>
    </row>
    <row r="4" spans="1:16" x14ac:dyDescent="0.3">
      <c r="A4" s="152"/>
      <c r="B4" s="153"/>
      <c r="C4" s="153"/>
      <c r="D4" s="153"/>
      <c r="E4" s="153"/>
      <c r="F4" s="153"/>
      <c r="G4" s="153"/>
      <c r="H4" s="153"/>
      <c r="I4" s="153"/>
      <c r="J4" s="153"/>
      <c r="K4" s="153"/>
      <c r="L4" s="153"/>
      <c r="M4" s="153"/>
      <c r="N4" s="153"/>
      <c r="O4" s="153"/>
      <c r="P4" s="153"/>
    </row>
    <row r="5" spans="1:16" ht="30" customHeight="1" x14ac:dyDescent="0.3">
      <c r="A5" s="154"/>
      <c r="B5" s="155"/>
      <c r="C5" s="155"/>
      <c r="D5" s="155"/>
      <c r="E5" s="155"/>
      <c r="F5" s="155"/>
      <c r="G5" s="155"/>
      <c r="H5" s="155"/>
      <c r="I5" s="155"/>
      <c r="J5" s="155"/>
      <c r="K5" s="155"/>
      <c r="L5" s="155"/>
      <c r="M5" s="155"/>
      <c r="N5" s="155"/>
      <c r="O5" s="155"/>
      <c r="P5" s="155"/>
    </row>
    <row r="6" spans="1:16" ht="41.4" x14ac:dyDescent="0.3">
      <c r="A6" s="106" t="s">
        <v>194</v>
      </c>
      <c r="B6" s="105" t="s">
        <v>467</v>
      </c>
      <c r="C6" s="105" t="s">
        <v>468</v>
      </c>
      <c r="D6" s="105" t="s">
        <v>469</v>
      </c>
      <c r="E6" s="105" t="s">
        <v>470</v>
      </c>
      <c r="F6" s="105" t="s">
        <v>480</v>
      </c>
      <c r="G6" s="105" t="s">
        <v>472</v>
      </c>
      <c r="H6" s="105" t="s">
        <v>473</v>
      </c>
      <c r="I6" s="105" t="s">
        <v>474</v>
      </c>
      <c r="J6" s="105" t="s">
        <v>475</v>
      </c>
      <c r="K6" s="105" t="s">
        <v>476</v>
      </c>
      <c r="L6" s="105" t="s">
        <v>460</v>
      </c>
      <c r="M6" s="105" t="s">
        <v>461</v>
      </c>
      <c r="N6" s="105" t="s">
        <v>462</v>
      </c>
      <c r="O6" s="105" t="s">
        <v>463</v>
      </c>
      <c r="P6" s="105" t="s">
        <v>464</v>
      </c>
    </row>
    <row r="56" ht="14.4" customHeight="1" thickBot="1" x14ac:dyDescent="0.35"/>
    <row r="95" ht="14.4" customHeight="1" thickBot="1" x14ac:dyDescent="0.35"/>
  </sheetData>
  <mergeCells count="1">
    <mergeCell ref="A1:P5"/>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R198"/>
  <sheetViews>
    <sheetView zoomScale="80" zoomScaleNormal="80" zoomScalePageLayoutView="125" workbookViewId="0">
      <selection sqref="A1:R7"/>
    </sheetView>
  </sheetViews>
  <sheetFormatPr defaultColWidth="8.88671875" defaultRowHeight="13.8" x14ac:dyDescent="0.3"/>
  <cols>
    <col min="1" max="1" width="25" style="11" bestFit="1" customWidth="1"/>
    <col min="2" max="2" width="65.44140625" style="11" customWidth="1"/>
    <col min="3" max="3" width="13.44140625" style="15" customWidth="1"/>
    <col min="4" max="8" width="11.88671875" style="15" customWidth="1"/>
    <col min="9" max="9" width="15.88671875" style="15" customWidth="1"/>
    <col min="10" max="11" width="11.88671875" style="15" customWidth="1"/>
    <col min="12" max="12" width="16.6640625" style="15" customWidth="1"/>
    <col min="13" max="13" width="11.88671875" style="15" customWidth="1"/>
    <col min="14" max="14" width="11.6640625" style="15" customWidth="1"/>
    <col min="15" max="17" width="8.88671875" style="11" customWidth="1"/>
    <col min="18" max="18" width="17.44140625" style="11" customWidth="1"/>
    <col min="19" max="19" width="8.88671875" style="11" customWidth="1"/>
    <col min="20" max="16384" width="8.88671875" style="11"/>
  </cols>
  <sheetData>
    <row r="1" spans="1:18" ht="12.75" customHeight="1" x14ac:dyDescent="0.3">
      <c r="A1" s="152" t="s">
        <v>520</v>
      </c>
      <c r="B1" s="153"/>
      <c r="C1" s="153"/>
      <c r="D1" s="153"/>
      <c r="E1" s="153"/>
      <c r="F1" s="153"/>
      <c r="G1" s="153"/>
      <c r="H1" s="153"/>
      <c r="I1" s="153"/>
      <c r="J1" s="153"/>
      <c r="K1" s="153"/>
      <c r="L1" s="153"/>
      <c r="M1" s="153"/>
      <c r="N1" s="153"/>
      <c r="O1" s="153"/>
      <c r="P1" s="153"/>
      <c r="Q1" s="153"/>
      <c r="R1" s="153"/>
    </row>
    <row r="2" spans="1:18" ht="12.75" customHeight="1" x14ac:dyDescent="0.3">
      <c r="A2" s="152"/>
      <c r="B2" s="153"/>
      <c r="C2" s="153"/>
      <c r="D2" s="153"/>
      <c r="E2" s="153"/>
      <c r="F2" s="153"/>
      <c r="G2" s="153"/>
      <c r="H2" s="153"/>
      <c r="I2" s="153"/>
      <c r="J2" s="153"/>
      <c r="K2" s="153"/>
      <c r="L2" s="153"/>
      <c r="M2" s="153"/>
      <c r="N2" s="153"/>
      <c r="O2" s="153"/>
      <c r="P2" s="153"/>
      <c r="Q2" s="153"/>
      <c r="R2" s="153"/>
    </row>
    <row r="3" spans="1:18" ht="12.75" customHeight="1" x14ac:dyDescent="0.3">
      <c r="A3" s="152"/>
      <c r="B3" s="153"/>
      <c r="C3" s="153"/>
      <c r="D3" s="153"/>
      <c r="E3" s="153"/>
      <c r="F3" s="153"/>
      <c r="G3" s="153"/>
      <c r="H3" s="153"/>
      <c r="I3" s="153"/>
      <c r="J3" s="153"/>
      <c r="K3" s="153"/>
      <c r="L3" s="153"/>
      <c r="M3" s="153"/>
      <c r="N3" s="153"/>
      <c r="O3" s="153"/>
      <c r="P3" s="153"/>
      <c r="Q3" s="153"/>
      <c r="R3" s="153"/>
    </row>
    <row r="4" spans="1:18" ht="12.75" customHeight="1" x14ac:dyDescent="0.3">
      <c r="A4" s="152"/>
      <c r="B4" s="153"/>
      <c r="C4" s="153"/>
      <c r="D4" s="153"/>
      <c r="E4" s="153"/>
      <c r="F4" s="153"/>
      <c r="G4" s="153"/>
      <c r="H4" s="153"/>
      <c r="I4" s="153"/>
      <c r="J4" s="153"/>
      <c r="K4" s="153"/>
      <c r="L4" s="153"/>
      <c r="M4" s="153"/>
      <c r="N4" s="153"/>
      <c r="O4" s="153"/>
      <c r="P4" s="153"/>
      <c r="Q4" s="153"/>
      <c r="R4" s="153"/>
    </row>
    <row r="5" spans="1:18" ht="12.75" customHeight="1" x14ac:dyDescent="0.3">
      <c r="A5" s="152"/>
      <c r="B5" s="153"/>
      <c r="C5" s="153"/>
      <c r="D5" s="153"/>
      <c r="E5" s="153"/>
      <c r="F5" s="153"/>
      <c r="G5" s="153"/>
      <c r="H5" s="153"/>
      <c r="I5" s="153"/>
      <c r="J5" s="153"/>
      <c r="K5" s="153"/>
      <c r="L5" s="153"/>
      <c r="M5" s="153"/>
      <c r="N5" s="153"/>
      <c r="O5" s="153"/>
      <c r="P5" s="153"/>
      <c r="Q5" s="153"/>
      <c r="R5" s="153"/>
    </row>
    <row r="6" spans="1:18" ht="12.75" customHeight="1" x14ac:dyDescent="0.3">
      <c r="A6" s="152"/>
      <c r="B6" s="153"/>
      <c r="C6" s="153"/>
      <c r="D6" s="153"/>
      <c r="E6" s="153"/>
      <c r="F6" s="153"/>
      <c r="G6" s="153"/>
      <c r="H6" s="153"/>
      <c r="I6" s="153"/>
      <c r="J6" s="153"/>
      <c r="K6" s="153"/>
      <c r="L6" s="153"/>
      <c r="M6" s="153"/>
      <c r="N6" s="153"/>
      <c r="O6" s="153"/>
      <c r="P6" s="153"/>
      <c r="Q6" s="153"/>
      <c r="R6" s="153"/>
    </row>
    <row r="7" spans="1:18" ht="23.25" customHeight="1" x14ac:dyDescent="0.3">
      <c r="A7" s="154"/>
      <c r="B7" s="155"/>
      <c r="C7" s="155"/>
      <c r="D7" s="155"/>
      <c r="E7" s="155"/>
      <c r="F7" s="155"/>
      <c r="G7" s="155"/>
      <c r="H7" s="155"/>
      <c r="I7" s="155"/>
      <c r="J7" s="155"/>
      <c r="K7" s="155"/>
      <c r="L7" s="155"/>
      <c r="M7" s="155"/>
      <c r="N7" s="155"/>
      <c r="O7" s="155"/>
      <c r="P7" s="155"/>
      <c r="Q7" s="155"/>
      <c r="R7" s="155"/>
    </row>
    <row r="8" spans="1:18" ht="42.9" customHeight="1" x14ac:dyDescent="0.3">
      <c r="A8" s="72" t="s">
        <v>466</v>
      </c>
      <c r="B8" s="71" t="s">
        <v>195</v>
      </c>
      <c r="C8" s="71" t="s">
        <v>467</v>
      </c>
      <c r="D8" s="71" t="s">
        <v>468</v>
      </c>
      <c r="E8" s="71" t="s">
        <v>469</v>
      </c>
      <c r="F8" s="71" t="s">
        <v>470</v>
      </c>
      <c r="G8" s="71" t="s">
        <v>471</v>
      </c>
      <c r="H8" s="71" t="s">
        <v>472</v>
      </c>
      <c r="I8" s="71" t="s">
        <v>483</v>
      </c>
      <c r="J8" s="71" t="s">
        <v>474</v>
      </c>
      <c r="K8" s="71" t="s">
        <v>475</v>
      </c>
      <c r="L8" s="71" t="s">
        <v>484</v>
      </c>
      <c r="M8" s="71" t="s">
        <v>460</v>
      </c>
      <c r="N8" s="71" t="s">
        <v>461</v>
      </c>
      <c r="O8" s="71" t="s">
        <v>462</v>
      </c>
      <c r="P8" s="71" t="s">
        <v>463</v>
      </c>
      <c r="Q8" s="71" t="s">
        <v>464</v>
      </c>
      <c r="R8" s="71" t="s">
        <v>485</v>
      </c>
    </row>
    <row r="9" spans="1:18" ht="14.1" customHeight="1" x14ac:dyDescent="0.3">
      <c r="A9" s="49" t="s">
        <v>201</v>
      </c>
      <c r="B9" s="49" t="s">
        <v>202</v>
      </c>
      <c r="C9" s="50">
        <v>22.2</v>
      </c>
      <c r="D9" s="44">
        <v>28</v>
      </c>
      <c r="E9" s="50">
        <v>0.79</v>
      </c>
      <c r="F9" s="50">
        <v>1.35</v>
      </c>
      <c r="G9" s="50">
        <v>1.04</v>
      </c>
      <c r="H9" s="44">
        <v>13</v>
      </c>
      <c r="I9" s="44">
        <v>41</v>
      </c>
      <c r="J9" s="56">
        <v>3</v>
      </c>
      <c r="K9" s="44">
        <v>8</v>
      </c>
      <c r="L9" s="44">
        <v>19</v>
      </c>
      <c r="M9" s="50">
        <v>28.57</v>
      </c>
      <c r="N9" s="50">
        <v>53.57</v>
      </c>
      <c r="O9" s="50">
        <v>14.29</v>
      </c>
      <c r="P9" s="50">
        <v>3.57</v>
      </c>
      <c r="Q9" s="44">
        <v>0</v>
      </c>
      <c r="R9" s="50">
        <v>1.4</v>
      </c>
    </row>
    <row r="10" spans="1:18" ht="14.1" customHeight="1" x14ac:dyDescent="0.3">
      <c r="A10" s="49" t="s">
        <v>201</v>
      </c>
      <c r="B10" s="49" t="s">
        <v>204</v>
      </c>
      <c r="C10" s="50">
        <v>19.600000000000001</v>
      </c>
      <c r="D10" s="44">
        <v>23</v>
      </c>
      <c r="E10" s="50">
        <v>0.85</v>
      </c>
      <c r="F10" s="50">
        <v>1.1100000000000001</v>
      </c>
      <c r="G10" s="50">
        <v>1.1200000000000001</v>
      </c>
      <c r="H10" s="44">
        <v>2</v>
      </c>
      <c r="I10" s="44">
        <v>41</v>
      </c>
      <c r="J10" s="56">
        <v>3</v>
      </c>
      <c r="K10" s="44">
        <v>2</v>
      </c>
      <c r="L10" s="44">
        <v>19</v>
      </c>
      <c r="M10" s="50">
        <v>39.130000000000003</v>
      </c>
      <c r="N10" s="50">
        <v>52.17</v>
      </c>
      <c r="O10" s="50">
        <v>8.6999999999999993</v>
      </c>
      <c r="P10" s="44">
        <v>0</v>
      </c>
      <c r="Q10" s="44">
        <v>0</v>
      </c>
      <c r="R10" s="50">
        <v>1.24</v>
      </c>
    </row>
    <row r="11" spans="1:18" ht="14.1" customHeight="1" x14ac:dyDescent="0.3">
      <c r="A11" s="49" t="s">
        <v>206</v>
      </c>
      <c r="B11" s="49" t="s">
        <v>209</v>
      </c>
      <c r="C11" s="50">
        <v>13.2</v>
      </c>
      <c r="D11" s="44">
        <v>19</v>
      </c>
      <c r="E11" s="50">
        <v>0.69</v>
      </c>
      <c r="F11" s="50">
        <v>0.91</v>
      </c>
      <c r="G11" s="50">
        <v>0.91</v>
      </c>
      <c r="H11" s="44">
        <v>36</v>
      </c>
      <c r="I11" s="44">
        <v>41</v>
      </c>
      <c r="J11" s="56">
        <v>3</v>
      </c>
      <c r="K11" s="44">
        <v>16</v>
      </c>
      <c r="L11" s="44">
        <v>19</v>
      </c>
      <c r="M11" s="50">
        <v>26.32</v>
      </c>
      <c r="N11" s="50">
        <v>21.05</v>
      </c>
      <c r="O11" s="50">
        <v>52.63</v>
      </c>
      <c r="P11" s="44">
        <v>0</v>
      </c>
      <c r="Q11" s="44">
        <v>0</v>
      </c>
      <c r="R11" s="50">
        <v>0.84</v>
      </c>
    </row>
    <row r="12" spans="1:18" ht="14.1" customHeight="1" x14ac:dyDescent="0.3">
      <c r="A12" s="49" t="s">
        <v>214</v>
      </c>
      <c r="B12" s="49" t="s">
        <v>215</v>
      </c>
      <c r="C12" s="50">
        <v>53.8</v>
      </c>
      <c r="D12" s="44">
        <v>66</v>
      </c>
      <c r="E12" s="50">
        <v>0.82</v>
      </c>
      <c r="F12" s="50">
        <v>3.17</v>
      </c>
      <c r="G12" s="50">
        <v>1.07</v>
      </c>
      <c r="H12" s="44">
        <v>11</v>
      </c>
      <c r="I12" s="44">
        <v>41</v>
      </c>
      <c r="J12" s="56">
        <v>4</v>
      </c>
      <c r="K12" s="44">
        <v>4</v>
      </c>
      <c r="L12" s="44">
        <v>22</v>
      </c>
      <c r="M12" s="50">
        <v>36.36</v>
      </c>
      <c r="N12" s="50">
        <v>46.97</v>
      </c>
      <c r="O12" s="50">
        <v>15.15</v>
      </c>
      <c r="P12" s="44">
        <v>0</v>
      </c>
      <c r="Q12" s="50">
        <v>1.52</v>
      </c>
      <c r="R12" s="50">
        <v>3.4</v>
      </c>
    </row>
    <row r="13" spans="1:18" ht="14.1" customHeight="1" x14ac:dyDescent="0.3">
      <c r="A13" s="49" t="s">
        <v>223</v>
      </c>
      <c r="B13" s="49" t="s">
        <v>224</v>
      </c>
      <c r="C13" s="50">
        <v>10.9</v>
      </c>
      <c r="D13" s="44">
        <v>17</v>
      </c>
      <c r="E13" s="50">
        <v>0.64</v>
      </c>
      <c r="F13" s="50">
        <v>0.82</v>
      </c>
      <c r="G13" s="50">
        <v>0.84</v>
      </c>
      <c r="H13" s="44">
        <v>39</v>
      </c>
      <c r="I13" s="44">
        <v>41</v>
      </c>
      <c r="J13" s="56">
        <v>3</v>
      </c>
      <c r="K13" s="44">
        <v>18</v>
      </c>
      <c r="L13" s="44">
        <v>19</v>
      </c>
      <c r="M13" s="50">
        <v>5.88</v>
      </c>
      <c r="N13" s="50">
        <v>47.06</v>
      </c>
      <c r="O13" s="50">
        <v>41.18</v>
      </c>
      <c r="P13" s="44">
        <v>0</v>
      </c>
      <c r="Q13" s="50">
        <v>5.88</v>
      </c>
      <c r="R13" s="50">
        <v>0.69</v>
      </c>
    </row>
    <row r="14" spans="1:18" ht="14.1" customHeight="1" x14ac:dyDescent="0.3">
      <c r="A14" s="49" t="s">
        <v>231</v>
      </c>
      <c r="B14" s="49" t="s">
        <v>232</v>
      </c>
      <c r="C14" s="50">
        <v>13.2</v>
      </c>
      <c r="D14" s="44">
        <v>18</v>
      </c>
      <c r="E14" s="50">
        <v>0.73</v>
      </c>
      <c r="F14" s="50">
        <v>0.87</v>
      </c>
      <c r="G14" s="50">
        <v>0.97</v>
      </c>
      <c r="H14" s="44">
        <v>31</v>
      </c>
      <c r="I14" s="44">
        <v>41</v>
      </c>
      <c r="J14" s="56">
        <v>3</v>
      </c>
      <c r="K14" s="44">
        <v>13</v>
      </c>
      <c r="L14" s="44">
        <v>19</v>
      </c>
      <c r="M14" s="50">
        <v>16.670000000000002</v>
      </c>
      <c r="N14" s="44">
        <v>50</v>
      </c>
      <c r="O14" s="50">
        <v>33.33</v>
      </c>
      <c r="P14" s="44">
        <v>0</v>
      </c>
      <c r="Q14" s="44">
        <v>0</v>
      </c>
      <c r="R14" s="50">
        <v>0.84</v>
      </c>
    </row>
    <row r="15" spans="1:18" ht="14.1" customHeight="1" x14ac:dyDescent="0.3">
      <c r="A15" s="49" t="s">
        <v>233</v>
      </c>
      <c r="B15" s="49" t="s">
        <v>234</v>
      </c>
      <c r="C15" s="50">
        <v>24.8</v>
      </c>
      <c r="D15" s="44">
        <v>30</v>
      </c>
      <c r="E15" s="50">
        <v>0.83</v>
      </c>
      <c r="F15" s="50">
        <v>1.44</v>
      </c>
      <c r="G15" s="50">
        <v>1.0900000000000001</v>
      </c>
      <c r="H15" s="44">
        <v>5</v>
      </c>
      <c r="I15" s="44">
        <v>41</v>
      </c>
      <c r="J15" s="56">
        <v>4</v>
      </c>
      <c r="K15" s="44">
        <v>2</v>
      </c>
      <c r="L15" s="44">
        <v>22</v>
      </c>
      <c r="M15" s="50">
        <v>33.33</v>
      </c>
      <c r="N15" s="50">
        <v>53.33</v>
      </c>
      <c r="O15" s="50">
        <v>13.33</v>
      </c>
      <c r="P15" s="44">
        <v>0</v>
      </c>
      <c r="Q15" s="44">
        <v>0</v>
      </c>
      <c r="R15" s="50">
        <v>1.57</v>
      </c>
    </row>
    <row r="16" spans="1:18" ht="14.1" customHeight="1" x14ac:dyDescent="0.3">
      <c r="A16" s="49" t="s">
        <v>239</v>
      </c>
      <c r="B16" s="49" t="s">
        <v>240</v>
      </c>
      <c r="C16" s="50">
        <v>27.9</v>
      </c>
      <c r="D16" s="44">
        <v>37</v>
      </c>
      <c r="E16" s="50">
        <v>0.75</v>
      </c>
      <c r="F16" s="50">
        <v>1.78</v>
      </c>
      <c r="G16" s="50">
        <v>0.99</v>
      </c>
      <c r="H16" s="44">
        <v>27</v>
      </c>
      <c r="I16" s="44">
        <v>41</v>
      </c>
      <c r="J16" s="56">
        <v>4</v>
      </c>
      <c r="K16" s="44">
        <v>16</v>
      </c>
      <c r="L16" s="44">
        <v>22</v>
      </c>
      <c r="M16" s="50">
        <v>21.62</v>
      </c>
      <c r="N16" s="50">
        <v>48.65</v>
      </c>
      <c r="O16" s="50">
        <v>29.73</v>
      </c>
      <c r="P16" s="44">
        <v>0</v>
      </c>
      <c r="Q16" s="44">
        <v>0</v>
      </c>
      <c r="R16" s="50">
        <v>1.77</v>
      </c>
    </row>
    <row r="17" spans="1:18" ht="14.1" customHeight="1" x14ac:dyDescent="0.3">
      <c r="A17" s="49" t="s">
        <v>497</v>
      </c>
      <c r="B17" s="49" t="s">
        <v>306</v>
      </c>
      <c r="C17" s="50">
        <v>57.1</v>
      </c>
      <c r="D17" s="44">
        <v>79</v>
      </c>
      <c r="E17" s="50">
        <v>0.72</v>
      </c>
      <c r="F17" s="50">
        <v>3.8</v>
      </c>
      <c r="G17" s="50">
        <v>0.95</v>
      </c>
      <c r="H17" s="44">
        <v>32</v>
      </c>
      <c r="I17" s="44">
        <v>41</v>
      </c>
      <c r="J17" s="56">
        <v>4</v>
      </c>
      <c r="K17" s="44">
        <v>19</v>
      </c>
      <c r="L17" s="44">
        <v>22</v>
      </c>
      <c r="M17" s="50">
        <v>20.25</v>
      </c>
      <c r="N17" s="50">
        <v>44.3</v>
      </c>
      <c r="O17" s="50">
        <v>31.65</v>
      </c>
      <c r="P17" s="50">
        <v>3.8</v>
      </c>
      <c r="Q17" s="44">
        <v>0</v>
      </c>
      <c r="R17" s="50">
        <v>3.61</v>
      </c>
    </row>
    <row r="18" spans="1:18" ht="14.1" customHeight="1" x14ac:dyDescent="0.3">
      <c r="A18" s="49" t="s">
        <v>247</v>
      </c>
      <c r="B18" s="49" t="s">
        <v>249</v>
      </c>
      <c r="C18" s="50">
        <v>40.299999999999997</v>
      </c>
      <c r="D18" s="44">
        <v>53</v>
      </c>
      <c r="E18" s="50">
        <v>0.76</v>
      </c>
      <c r="F18" s="50">
        <v>2.5499999999999998</v>
      </c>
      <c r="G18" s="44">
        <v>1</v>
      </c>
      <c r="H18" s="44">
        <v>26</v>
      </c>
      <c r="I18" s="44">
        <v>41</v>
      </c>
      <c r="J18" s="56">
        <v>4</v>
      </c>
      <c r="K18" s="44">
        <v>15</v>
      </c>
      <c r="L18" s="44">
        <v>22</v>
      </c>
      <c r="M18" s="50">
        <v>32.08</v>
      </c>
      <c r="N18" s="50">
        <v>39.619999999999997</v>
      </c>
      <c r="O18" s="50">
        <v>24.53</v>
      </c>
      <c r="P18" s="44">
        <v>0</v>
      </c>
      <c r="Q18" s="50">
        <v>3.77</v>
      </c>
      <c r="R18" s="50">
        <v>2.5499999999999998</v>
      </c>
    </row>
    <row r="19" spans="1:18" ht="14.1" customHeight="1" x14ac:dyDescent="0.3">
      <c r="A19" s="49" t="s">
        <v>251</v>
      </c>
      <c r="B19" s="49" t="s">
        <v>215</v>
      </c>
      <c r="C19" s="50">
        <v>22.3</v>
      </c>
      <c r="D19" s="44">
        <v>34</v>
      </c>
      <c r="E19" s="50">
        <v>0.66</v>
      </c>
      <c r="F19" s="50">
        <v>1.63</v>
      </c>
      <c r="G19" s="50">
        <v>0.86</v>
      </c>
      <c r="H19" s="44">
        <v>38</v>
      </c>
      <c r="I19" s="44">
        <v>41</v>
      </c>
      <c r="J19" s="56">
        <v>4</v>
      </c>
      <c r="K19" s="44">
        <v>21</v>
      </c>
      <c r="L19" s="44">
        <v>22</v>
      </c>
      <c r="M19" s="50">
        <v>5.88</v>
      </c>
      <c r="N19" s="50">
        <v>47.06</v>
      </c>
      <c r="O19" s="50">
        <v>44.12</v>
      </c>
      <c r="P19" s="44">
        <v>0</v>
      </c>
      <c r="Q19" s="50">
        <v>2.94</v>
      </c>
      <c r="R19" s="50">
        <v>1.41</v>
      </c>
    </row>
    <row r="20" spans="1:18" ht="14.1" customHeight="1" x14ac:dyDescent="0.3">
      <c r="A20" s="49" t="s">
        <v>262</v>
      </c>
      <c r="B20" s="49" t="s">
        <v>215</v>
      </c>
      <c r="C20" s="50">
        <v>24.2</v>
      </c>
      <c r="D20" s="44">
        <v>31</v>
      </c>
      <c r="E20" s="50">
        <v>0.78</v>
      </c>
      <c r="F20" s="50">
        <v>1.49</v>
      </c>
      <c r="G20" s="50">
        <v>1.03</v>
      </c>
      <c r="H20" s="44">
        <v>16</v>
      </c>
      <c r="I20" s="44">
        <v>41</v>
      </c>
      <c r="J20" s="56">
        <v>4</v>
      </c>
      <c r="K20" s="44">
        <v>7</v>
      </c>
      <c r="L20" s="44">
        <v>22</v>
      </c>
      <c r="M20" s="50">
        <v>29.03</v>
      </c>
      <c r="N20" s="50">
        <v>48.39</v>
      </c>
      <c r="O20" s="50">
        <v>19.350000000000001</v>
      </c>
      <c r="P20" s="50">
        <v>3.23</v>
      </c>
      <c r="Q20" s="44">
        <v>0</v>
      </c>
      <c r="R20" s="50">
        <v>1.53</v>
      </c>
    </row>
    <row r="21" spans="1:18" ht="14.1" customHeight="1" x14ac:dyDescent="0.3">
      <c r="A21" s="49" t="s">
        <v>264</v>
      </c>
      <c r="B21" s="49" t="s">
        <v>265</v>
      </c>
      <c r="C21" s="50">
        <v>114.4</v>
      </c>
      <c r="D21" s="44">
        <v>147</v>
      </c>
      <c r="E21" s="50">
        <v>0.78</v>
      </c>
      <c r="F21" s="50">
        <v>7.07</v>
      </c>
      <c r="G21" s="50">
        <v>1.02</v>
      </c>
      <c r="H21" s="44">
        <v>20</v>
      </c>
      <c r="I21" s="44">
        <v>41</v>
      </c>
      <c r="J21" s="56">
        <v>4</v>
      </c>
      <c r="K21" s="44">
        <v>10</v>
      </c>
      <c r="L21" s="44">
        <v>22</v>
      </c>
      <c r="M21" s="50">
        <v>27.89</v>
      </c>
      <c r="N21" s="50">
        <v>46.94</v>
      </c>
      <c r="O21" s="50">
        <v>24.49</v>
      </c>
      <c r="P21" s="50">
        <v>0.68</v>
      </c>
      <c r="Q21" s="44">
        <v>0</v>
      </c>
      <c r="R21" s="50">
        <v>7.24</v>
      </c>
    </row>
    <row r="22" spans="1:18" ht="14.1" customHeight="1" x14ac:dyDescent="0.3">
      <c r="A22" s="49" t="s">
        <v>267</v>
      </c>
      <c r="B22" s="49" t="s">
        <v>268</v>
      </c>
      <c r="C22" s="50">
        <v>28.7</v>
      </c>
      <c r="D22" s="44">
        <v>41</v>
      </c>
      <c r="E22" s="50">
        <v>0.7</v>
      </c>
      <c r="F22" s="50">
        <v>1.97</v>
      </c>
      <c r="G22" s="50">
        <v>0.92</v>
      </c>
      <c r="H22" s="44">
        <v>34</v>
      </c>
      <c r="I22" s="44">
        <v>41</v>
      </c>
      <c r="J22" s="56">
        <v>4</v>
      </c>
      <c r="K22" s="44">
        <v>20</v>
      </c>
      <c r="L22" s="44">
        <v>22</v>
      </c>
      <c r="M22" s="50">
        <v>21.95</v>
      </c>
      <c r="N22" s="50">
        <v>36.590000000000003</v>
      </c>
      <c r="O22" s="50">
        <v>36.590000000000003</v>
      </c>
      <c r="P22" s="50">
        <v>2.44</v>
      </c>
      <c r="Q22" s="50">
        <v>2.44</v>
      </c>
      <c r="R22" s="50">
        <v>1.82</v>
      </c>
    </row>
    <row r="23" spans="1:18" ht="14.1" customHeight="1" x14ac:dyDescent="0.3">
      <c r="A23" s="49" t="s">
        <v>276</v>
      </c>
      <c r="B23" s="49" t="s">
        <v>277</v>
      </c>
      <c r="C23" s="50">
        <v>17.600000000000001</v>
      </c>
      <c r="D23" s="44">
        <v>21</v>
      </c>
      <c r="E23" s="50">
        <v>0.84</v>
      </c>
      <c r="F23" s="50">
        <v>1.01</v>
      </c>
      <c r="G23" s="50">
        <v>1.1000000000000001</v>
      </c>
      <c r="H23" s="44">
        <v>4</v>
      </c>
      <c r="I23" s="44">
        <v>41</v>
      </c>
      <c r="J23" s="56">
        <v>3</v>
      </c>
      <c r="K23" s="44">
        <v>3</v>
      </c>
      <c r="L23" s="44">
        <v>19</v>
      </c>
      <c r="M23" s="50">
        <v>33.33</v>
      </c>
      <c r="N23" s="50">
        <v>57.14</v>
      </c>
      <c r="O23" s="50">
        <v>9.52</v>
      </c>
      <c r="P23" s="44">
        <v>0</v>
      </c>
      <c r="Q23" s="44">
        <v>0</v>
      </c>
      <c r="R23" s="50">
        <v>1.1100000000000001</v>
      </c>
    </row>
    <row r="24" spans="1:18" ht="14.1" customHeight="1" x14ac:dyDescent="0.3">
      <c r="A24" s="49" t="s">
        <v>288</v>
      </c>
      <c r="B24" s="49" t="s">
        <v>289</v>
      </c>
      <c r="C24" s="50">
        <v>145.19999999999999</v>
      </c>
      <c r="D24" s="44">
        <v>190</v>
      </c>
      <c r="E24" s="50">
        <v>0.76</v>
      </c>
      <c r="F24" s="50">
        <v>9.1300000000000008</v>
      </c>
      <c r="G24" s="50">
        <v>1.01</v>
      </c>
      <c r="H24" s="44">
        <v>22</v>
      </c>
      <c r="I24" s="44">
        <v>41</v>
      </c>
      <c r="J24" s="56">
        <v>4</v>
      </c>
      <c r="K24" s="44">
        <v>11</v>
      </c>
      <c r="L24" s="44">
        <v>22</v>
      </c>
      <c r="M24" s="50">
        <v>22.63</v>
      </c>
      <c r="N24" s="50">
        <v>53.68</v>
      </c>
      <c r="O24" s="50">
        <v>21.05</v>
      </c>
      <c r="P24" s="50">
        <v>1.58</v>
      </c>
      <c r="Q24" s="50">
        <v>1.05</v>
      </c>
      <c r="R24" s="50">
        <v>9.19</v>
      </c>
    </row>
    <row r="25" spans="1:18" ht="14.1" customHeight="1" x14ac:dyDescent="0.3">
      <c r="A25" s="49" t="s">
        <v>288</v>
      </c>
      <c r="B25" s="49" t="s">
        <v>290</v>
      </c>
      <c r="C25" s="50">
        <v>108.7</v>
      </c>
      <c r="D25" s="44">
        <v>145</v>
      </c>
      <c r="E25" s="50">
        <v>0.75</v>
      </c>
      <c r="F25" s="50">
        <v>6.97</v>
      </c>
      <c r="G25" s="50">
        <v>0.99</v>
      </c>
      <c r="H25" s="44">
        <v>27</v>
      </c>
      <c r="I25" s="44">
        <v>41</v>
      </c>
      <c r="J25" s="56">
        <v>4</v>
      </c>
      <c r="K25" s="44">
        <v>16</v>
      </c>
      <c r="L25" s="44">
        <v>22</v>
      </c>
      <c r="M25" s="50">
        <v>17.239999999999998</v>
      </c>
      <c r="N25" s="50">
        <v>55.86</v>
      </c>
      <c r="O25" s="50">
        <v>25.52</v>
      </c>
      <c r="P25" s="50">
        <v>1.38</v>
      </c>
      <c r="Q25" s="44">
        <v>0</v>
      </c>
      <c r="R25" s="50">
        <v>6.88</v>
      </c>
    </row>
    <row r="26" spans="1:18" ht="14.1" customHeight="1" x14ac:dyDescent="0.3">
      <c r="A26" s="49" t="s">
        <v>288</v>
      </c>
      <c r="B26" s="49" t="s">
        <v>21</v>
      </c>
      <c r="C26" s="50">
        <v>71.400000000000006</v>
      </c>
      <c r="D26" s="44">
        <v>96</v>
      </c>
      <c r="E26" s="50">
        <v>0.74</v>
      </c>
      <c r="F26" s="50">
        <v>4.62</v>
      </c>
      <c r="G26" s="50">
        <v>0.98</v>
      </c>
      <c r="H26" s="44">
        <v>29</v>
      </c>
      <c r="I26" s="44">
        <v>41</v>
      </c>
      <c r="J26" s="56">
        <v>4</v>
      </c>
      <c r="K26" s="44">
        <v>18</v>
      </c>
      <c r="L26" s="44">
        <v>22</v>
      </c>
      <c r="M26" s="50">
        <v>21.88</v>
      </c>
      <c r="N26" s="50">
        <v>48.96</v>
      </c>
      <c r="O26" s="44">
        <v>25</v>
      </c>
      <c r="P26" s="50">
        <v>4.17</v>
      </c>
      <c r="Q26" s="44">
        <v>0</v>
      </c>
      <c r="R26" s="50">
        <v>4.5199999999999996</v>
      </c>
    </row>
    <row r="27" spans="1:18" ht="14.1" customHeight="1" x14ac:dyDescent="0.3">
      <c r="A27" s="49" t="s">
        <v>298</v>
      </c>
      <c r="B27" s="49" t="s">
        <v>215</v>
      </c>
      <c r="C27" s="50">
        <v>61.1</v>
      </c>
      <c r="D27" s="44">
        <v>74</v>
      </c>
      <c r="E27" s="50">
        <v>0.83</v>
      </c>
      <c r="F27" s="50">
        <v>3.56</v>
      </c>
      <c r="G27" s="50">
        <v>1.0900000000000001</v>
      </c>
      <c r="H27" s="44">
        <v>5</v>
      </c>
      <c r="I27" s="44">
        <v>41</v>
      </c>
      <c r="J27" s="56">
        <v>4</v>
      </c>
      <c r="K27" s="44">
        <v>2</v>
      </c>
      <c r="L27" s="44">
        <v>22</v>
      </c>
      <c r="M27" s="50">
        <v>43.24</v>
      </c>
      <c r="N27" s="50">
        <v>40.54</v>
      </c>
      <c r="O27" s="50">
        <v>12.16</v>
      </c>
      <c r="P27" s="50">
        <v>4.05</v>
      </c>
      <c r="Q27" s="44">
        <v>0</v>
      </c>
      <c r="R27" s="50">
        <v>3.87</v>
      </c>
    </row>
    <row r="28" spans="1:18" ht="14.1" customHeight="1" x14ac:dyDescent="0.3">
      <c r="A28" s="49" t="s">
        <v>298</v>
      </c>
      <c r="B28" s="49" t="s">
        <v>299</v>
      </c>
      <c r="C28" s="50">
        <v>9.1</v>
      </c>
      <c r="D28" s="44">
        <v>11</v>
      </c>
      <c r="E28" s="50">
        <v>0.83</v>
      </c>
      <c r="F28" s="50">
        <v>0.53</v>
      </c>
      <c r="G28" s="50">
        <v>1.0900000000000001</v>
      </c>
      <c r="H28" s="44">
        <v>5</v>
      </c>
      <c r="I28" s="44">
        <v>41</v>
      </c>
      <c r="J28" s="56">
        <v>3</v>
      </c>
      <c r="K28" s="44">
        <v>4</v>
      </c>
      <c r="L28" s="44">
        <v>19</v>
      </c>
      <c r="M28" s="50">
        <v>27.27</v>
      </c>
      <c r="N28" s="50">
        <v>63.64</v>
      </c>
      <c r="O28" s="50">
        <v>9.09</v>
      </c>
      <c r="P28" s="44">
        <v>0</v>
      </c>
      <c r="Q28" s="44">
        <v>0</v>
      </c>
      <c r="R28" s="50">
        <v>0.57999999999999996</v>
      </c>
    </row>
    <row r="29" spans="1:18" ht="14.1" customHeight="1" x14ac:dyDescent="0.3">
      <c r="A29" s="49" t="s">
        <v>312</v>
      </c>
      <c r="B29" s="49" t="s">
        <v>314</v>
      </c>
      <c r="C29" s="50">
        <v>15.2</v>
      </c>
      <c r="D29" s="44">
        <v>22</v>
      </c>
      <c r="E29" s="50">
        <v>0.69</v>
      </c>
      <c r="F29" s="50">
        <v>1.06</v>
      </c>
      <c r="G29" s="50">
        <v>0.91</v>
      </c>
      <c r="H29" s="44">
        <v>36</v>
      </c>
      <c r="I29" s="44">
        <v>41</v>
      </c>
      <c r="J29" s="56">
        <v>3</v>
      </c>
      <c r="K29" s="44">
        <v>16</v>
      </c>
      <c r="L29" s="44">
        <v>19</v>
      </c>
      <c r="M29" s="50">
        <v>13.64</v>
      </c>
      <c r="N29" s="50">
        <v>40.909999999999997</v>
      </c>
      <c r="O29" s="50">
        <v>45.45</v>
      </c>
      <c r="P29" s="44">
        <v>0</v>
      </c>
      <c r="Q29" s="44">
        <v>0</v>
      </c>
      <c r="R29" s="50">
        <v>0.96</v>
      </c>
    </row>
    <row r="30" spans="1:18" ht="14.1" customHeight="1" x14ac:dyDescent="0.3">
      <c r="A30" s="49" t="s">
        <v>316</v>
      </c>
      <c r="B30" s="49" t="s">
        <v>317</v>
      </c>
      <c r="C30" s="50">
        <v>65.599999999999994</v>
      </c>
      <c r="D30" s="44">
        <v>84</v>
      </c>
      <c r="E30" s="50">
        <v>0.78</v>
      </c>
      <c r="F30" s="50">
        <v>4.04</v>
      </c>
      <c r="G30" s="50">
        <v>1.03</v>
      </c>
      <c r="H30" s="44">
        <v>16</v>
      </c>
      <c r="I30" s="44">
        <v>41</v>
      </c>
      <c r="J30" s="56">
        <v>4</v>
      </c>
      <c r="K30" s="44">
        <v>7</v>
      </c>
      <c r="L30" s="44">
        <v>22</v>
      </c>
      <c r="M30" s="50">
        <v>29.76</v>
      </c>
      <c r="N30" s="50">
        <v>46.43</v>
      </c>
      <c r="O30" s="50">
        <v>21.43</v>
      </c>
      <c r="P30" s="50">
        <v>2.38</v>
      </c>
      <c r="Q30" s="44">
        <v>0</v>
      </c>
      <c r="R30" s="50">
        <v>4.1500000000000004</v>
      </c>
    </row>
    <row r="31" spans="1:18" ht="14.1" customHeight="1" x14ac:dyDescent="0.3">
      <c r="A31" s="49" t="s">
        <v>321</v>
      </c>
      <c r="B31" s="49" t="s">
        <v>322</v>
      </c>
      <c r="C31" s="50">
        <v>11.1</v>
      </c>
      <c r="D31" s="44">
        <v>14</v>
      </c>
      <c r="E31" s="50">
        <v>0.79</v>
      </c>
      <c r="F31" s="50">
        <v>0.67</v>
      </c>
      <c r="G31" s="50">
        <v>1.04</v>
      </c>
      <c r="H31" s="44">
        <v>13</v>
      </c>
      <c r="I31" s="44">
        <v>41</v>
      </c>
      <c r="J31" s="56">
        <v>3</v>
      </c>
      <c r="K31" s="44">
        <v>8</v>
      </c>
      <c r="L31" s="44">
        <v>19</v>
      </c>
      <c r="M31" s="50">
        <v>28.57</v>
      </c>
      <c r="N31" s="44">
        <v>50</v>
      </c>
      <c r="O31" s="50">
        <v>21.43</v>
      </c>
      <c r="P31" s="44">
        <v>0</v>
      </c>
      <c r="Q31" s="44">
        <v>0</v>
      </c>
      <c r="R31" s="50">
        <v>0.7</v>
      </c>
    </row>
    <row r="32" spans="1:18" ht="14.1" customHeight="1" x14ac:dyDescent="0.3">
      <c r="A32" s="49" t="s">
        <v>323</v>
      </c>
      <c r="B32" s="49" t="s">
        <v>324</v>
      </c>
      <c r="C32" s="50">
        <v>9.3000000000000007</v>
      </c>
      <c r="D32" s="44">
        <v>13</v>
      </c>
      <c r="E32" s="50">
        <v>0.72</v>
      </c>
      <c r="F32" s="50">
        <v>0.63</v>
      </c>
      <c r="G32" s="50">
        <v>0.94</v>
      </c>
      <c r="H32" s="44">
        <v>33</v>
      </c>
      <c r="I32" s="44">
        <v>41</v>
      </c>
      <c r="J32" s="56">
        <v>3</v>
      </c>
      <c r="K32" s="44">
        <v>14</v>
      </c>
      <c r="L32" s="44">
        <v>19</v>
      </c>
      <c r="M32" s="50">
        <v>15.38</v>
      </c>
      <c r="N32" s="50">
        <v>46.15</v>
      </c>
      <c r="O32" s="50">
        <v>38.46</v>
      </c>
      <c r="P32" s="44">
        <v>0</v>
      </c>
      <c r="Q32" s="44">
        <v>0</v>
      </c>
      <c r="R32" s="50">
        <v>0.59</v>
      </c>
    </row>
    <row r="33" spans="1:18" ht="14.1" customHeight="1" x14ac:dyDescent="0.3">
      <c r="A33" s="49" t="s">
        <v>325</v>
      </c>
      <c r="B33" s="49" t="s">
        <v>326</v>
      </c>
      <c r="C33" s="50">
        <v>7.8</v>
      </c>
      <c r="D33" s="44">
        <v>10</v>
      </c>
      <c r="E33" s="50">
        <v>0.78</v>
      </c>
      <c r="F33" s="50">
        <v>0.48</v>
      </c>
      <c r="G33" s="50">
        <v>1.03</v>
      </c>
      <c r="H33" s="44">
        <v>16</v>
      </c>
      <c r="I33" s="44">
        <v>41</v>
      </c>
      <c r="J33" s="56">
        <v>3</v>
      </c>
      <c r="K33" s="44">
        <v>10</v>
      </c>
      <c r="L33" s="44">
        <v>19</v>
      </c>
      <c r="M33" s="44">
        <v>20</v>
      </c>
      <c r="N33" s="44">
        <v>60</v>
      </c>
      <c r="O33" s="44">
        <v>20</v>
      </c>
      <c r="P33" s="44">
        <v>0</v>
      </c>
      <c r="Q33" s="44">
        <v>0</v>
      </c>
      <c r="R33" s="50">
        <v>0.49</v>
      </c>
    </row>
    <row r="34" spans="1:18" ht="14.1" customHeight="1" x14ac:dyDescent="0.3">
      <c r="A34" s="49" t="s">
        <v>327</v>
      </c>
      <c r="B34" s="49" t="s">
        <v>329</v>
      </c>
      <c r="C34" s="50">
        <v>8.1999999999999993</v>
      </c>
      <c r="D34" s="44">
        <v>10</v>
      </c>
      <c r="E34" s="50">
        <v>0.82</v>
      </c>
      <c r="F34" s="50">
        <v>0.48</v>
      </c>
      <c r="G34" s="50">
        <v>1.08</v>
      </c>
      <c r="H34" s="44">
        <v>9</v>
      </c>
      <c r="I34" s="44">
        <v>41</v>
      </c>
      <c r="J34" s="56">
        <v>3</v>
      </c>
      <c r="K34" s="44">
        <v>6</v>
      </c>
      <c r="L34" s="44">
        <v>19</v>
      </c>
      <c r="M34" s="44">
        <v>40</v>
      </c>
      <c r="N34" s="44">
        <v>40</v>
      </c>
      <c r="O34" s="44">
        <v>20</v>
      </c>
      <c r="P34" s="44">
        <v>0</v>
      </c>
      <c r="Q34" s="44">
        <v>0</v>
      </c>
      <c r="R34" s="50">
        <v>0.52</v>
      </c>
    </row>
    <row r="35" spans="1:18" ht="14.1" customHeight="1" x14ac:dyDescent="0.3">
      <c r="A35" s="49" t="s">
        <v>330</v>
      </c>
      <c r="B35" s="49" t="s">
        <v>331</v>
      </c>
      <c r="C35" s="50">
        <v>30.9</v>
      </c>
      <c r="D35" s="44">
        <v>49</v>
      </c>
      <c r="E35" s="50">
        <v>0.63</v>
      </c>
      <c r="F35" s="50">
        <v>2.36</v>
      </c>
      <c r="G35" s="50">
        <v>0.83</v>
      </c>
      <c r="H35" s="44">
        <v>41</v>
      </c>
      <c r="I35" s="44">
        <v>41</v>
      </c>
      <c r="J35" s="56">
        <v>4</v>
      </c>
      <c r="K35" s="44">
        <v>22</v>
      </c>
      <c r="L35" s="44">
        <v>22</v>
      </c>
      <c r="M35" s="50">
        <v>8.16</v>
      </c>
      <c r="N35" s="50">
        <v>48.98</v>
      </c>
      <c r="O35" s="50">
        <v>26.53</v>
      </c>
      <c r="P35" s="50">
        <v>12.24</v>
      </c>
      <c r="Q35" s="50">
        <v>4.08</v>
      </c>
      <c r="R35" s="50">
        <v>1.96</v>
      </c>
    </row>
    <row r="36" spans="1:18" ht="14.1" customHeight="1" x14ac:dyDescent="0.3">
      <c r="A36" s="49" t="s">
        <v>333</v>
      </c>
      <c r="B36" s="49" t="s">
        <v>334</v>
      </c>
      <c r="C36" s="50">
        <v>52</v>
      </c>
      <c r="D36" s="44">
        <v>61</v>
      </c>
      <c r="E36" s="50">
        <v>0.85</v>
      </c>
      <c r="F36" s="50">
        <v>2.93</v>
      </c>
      <c r="G36" s="50">
        <v>1.1200000000000001</v>
      </c>
      <c r="H36" s="44">
        <v>2</v>
      </c>
      <c r="I36" s="44">
        <v>41</v>
      </c>
      <c r="J36" s="56">
        <v>4</v>
      </c>
      <c r="K36" s="44">
        <v>1</v>
      </c>
      <c r="L36" s="44">
        <v>22</v>
      </c>
      <c r="M36" s="50">
        <v>40.98</v>
      </c>
      <c r="N36" s="50">
        <v>49.18</v>
      </c>
      <c r="O36" s="50">
        <v>9.84</v>
      </c>
      <c r="P36" s="44">
        <v>0</v>
      </c>
      <c r="Q36" s="44">
        <v>0</v>
      </c>
      <c r="R36" s="50">
        <v>3.29</v>
      </c>
    </row>
    <row r="37" spans="1:18" ht="14.1" customHeight="1" x14ac:dyDescent="0.3">
      <c r="A37" s="49" t="s">
        <v>333</v>
      </c>
      <c r="B37" s="49" t="s">
        <v>335</v>
      </c>
      <c r="C37" s="50">
        <v>17.5</v>
      </c>
      <c r="D37" s="44">
        <v>25</v>
      </c>
      <c r="E37" s="50">
        <v>0.7</v>
      </c>
      <c r="F37" s="50">
        <v>1.2</v>
      </c>
      <c r="G37" s="50">
        <v>0.92</v>
      </c>
      <c r="H37" s="44">
        <v>34</v>
      </c>
      <c r="I37" s="44">
        <v>41</v>
      </c>
      <c r="J37" s="56">
        <v>3</v>
      </c>
      <c r="K37" s="44">
        <v>15</v>
      </c>
      <c r="L37" s="44">
        <v>19</v>
      </c>
      <c r="M37" s="50">
        <v>28</v>
      </c>
      <c r="N37" s="44">
        <v>32</v>
      </c>
      <c r="O37" s="50">
        <v>28</v>
      </c>
      <c r="P37" s="44">
        <v>12</v>
      </c>
      <c r="Q37" s="44">
        <v>0</v>
      </c>
      <c r="R37" s="50">
        <v>1.1100000000000001</v>
      </c>
    </row>
    <row r="38" spans="1:18" ht="14.1" customHeight="1" x14ac:dyDescent="0.3">
      <c r="A38" s="49" t="s">
        <v>333</v>
      </c>
      <c r="B38" s="49" t="s">
        <v>337</v>
      </c>
      <c r="C38" s="50">
        <v>23.7</v>
      </c>
      <c r="D38" s="44">
        <v>31</v>
      </c>
      <c r="E38" s="50">
        <v>0.76</v>
      </c>
      <c r="F38" s="50">
        <v>1.49</v>
      </c>
      <c r="G38" s="50">
        <v>1.01</v>
      </c>
      <c r="H38" s="44">
        <v>22</v>
      </c>
      <c r="I38" s="44">
        <v>41</v>
      </c>
      <c r="J38" s="56">
        <v>4</v>
      </c>
      <c r="K38" s="44">
        <v>11</v>
      </c>
      <c r="L38" s="44">
        <v>22</v>
      </c>
      <c r="M38" s="50">
        <v>19.350000000000001</v>
      </c>
      <c r="N38" s="50">
        <v>61.29</v>
      </c>
      <c r="O38" s="50">
        <v>16.13</v>
      </c>
      <c r="P38" s="44">
        <v>0</v>
      </c>
      <c r="Q38" s="50">
        <v>3.23</v>
      </c>
      <c r="R38" s="50">
        <v>1.5</v>
      </c>
    </row>
    <row r="39" spans="1:18" ht="14.1" customHeight="1" x14ac:dyDescent="0.3">
      <c r="A39" s="49" t="s">
        <v>333</v>
      </c>
      <c r="B39" s="49" t="s">
        <v>339</v>
      </c>
      <c r="C39" s="50">
        <v>52.4</v>
      </c>
      <c r="D39" s="44">
        <v>66</v>
      </c>
      <c r="E39" s="50">
        <v>0.79</v>
      </c>
      <c r="F39" s="50">
        <v>3.17</v>
      </c>
      <c r="G39" s="50">
        <v>1.04</v>
      </c>
      <c r="H39" s="44">
        <v>13</v>
      </c>
      <c r="I39" s="44">
        <v>41</v>
      </c>
      <c r="J39" s="56">
        <v>4</v>
      </c>
      <c r="K39" s="44">
        <v>6</v>
      </c>
      <c r="L39" s="44">
        <v>22</v>
      </c>
      <c r="M39" s="50">
        <v>33.33</v>
      </c>
      <c r="N39" s="50">
        <v>42.42</v>
      </c>
      <c r="O39" s="50">
        <v>24.24</v>
      </c>
      <c r="P39" s="44">
        <v>0</v>
      </c>
      <c r="Q39" s="44">
        <v>0</v>
      </c>
      <c r="R39" s="50">
        <v>3.32</v>
      </c>
    </row>
    <row r="40" spans="1:18" ht="14.1" customHeight="1" x14ac:dyDescent="0.3">
      <c r="A40" s="49" t="s">
        <v>348</v>
      </c>
      <c r="B40" s="49" t="s">
        <v>349</v>
      </c>
      <c r="C40" s="50">
        <v>11.5</v>
      </c>
      <c r="D40" s="44">
        <v>14</v>
      </c>
      <c r="E40" s="50">
        <v>0.82</v>
      </c>
      <c r="F40" s="50">
        <v>0.67</v>
      </c>
      <c r="G40" s="50">
        <v>1.08</v>
      </c>
      <c r="H40" s="44">
        <v>9</v>
      </c>
      <c r="I40" s="44">
        <v>41</v>
      </c>
      <c r="J40" s="56">
        <v>3</v>
      </c>
      <c r="K40" s="44">
        <v>6</v>
      </c>
      <c r="L40" s="44">
        <v>19</v>
      </c>
      <c r="M40" s="50">
        <v>21.43</v>
      </c>
      <c r="N40" s="50">
        <v>71.430000000000007</v>
      </c>
      <c r="O40" s="50">
        <v>7.14</v>
      </c>
      <c r="P40" s="44">
        <v>0</v>
      </c>
      <c r="Q40" s="44">
        <v>0</v>
      </c>
      <c r="R40" s="50">
        <v>0.73</v>
      </c>
    </row>
    <row r="41" spans="1:18" ht="14.1" customHeight="1" x14ac:dyDescent="0.3">
      <c r="A41" s="49" t="s">
        <v>351</v>
      </c>
      <c r="B41" s="49" t="s">
        <v>215</v>
      </c>
      <c r="C41" s="50">
        <v>42.7</v>
      </c>
      <c r="D41" s="44">
        <v>53</v>
      </c>
      <c r="E41" s="50">
        <v>0.81</v>
      </c>
      <c r="F41" s="50">
        <v>2.5499999999999998</v>
      </c>
      <c r="G41" s="50">
        <v>1.06</v>
      </c>
      <c r="H41" s="44">
        <v>12</v>
      </c>
      <c r="I41" s="44">
        <v>41</v>
      </c>
      <c r="J41" s="56">
        <v>4</v>
      </c>
      <c r="K41" s="44">
        <v>5</v>
      </c>
      <c r="L41" s="44">
        <v>22</v>
      </c>
      <c r="M41" s="50">
        <v>33.96</v>
      </c>
      <c r="N41" s="50">
        <v>47.17</v>
      </c>
      <c r="O41" s="50">
        <v>16.98</v>
      </c>
      <c r="P41" s="50">
        <v>1.89</v>
      </c>
      <c r="Q41" s="44">
        <v>0</v>
      </c>
      <c r="R41" s="50">
        <v>2.7</v>
      </c>
    </row>
    <row r="42" spans="1:18" ht="14.1" customHeight="1" x14ac:dyDescent="0.3">
      <c r="A42" s="49" t="s">
        <v>356</v>
      </c>
      <c r="B42" s="49" t="s">
        <v>357</v>
      </c>
      <c r="C42" s="44">
        <v>12</v>
      </c>
      <c r="D42" s="44">
        <v>14</v>
      </c>
      <c r="E42" s="50">
        <v>0.86</v>
      </c>
      <c r="F42" s="50">
        <v>0.67</v>
      </c>
      <c r="G42" s="50">
        <v>1.1299999999999999</v>
      </c>
      <c r="H42" s="44">
        <v>1</v>
      </c>
      <c r="I42" s="44">
        <v>41</v>
      </c>
      <c r="J42" s="56">
        <v>3</v>
      </c>
      <c r="K42" s="44">
        <v>1</v>
      </c>
      <c r="L42" s="44">
        <v>19</v>
      </c>
      <c r="M42" s="44">
        <v>50</v>
      </c>
      <c r="N42" s="50">
        <v>35.71</v>
      </c>
      <c r="O42" s="50">
        <v>14.29</v>
      </c>
      <c r="P42" s="44">
        <v>0</v>
      </c>
      <c r="Q42" s="44">
        <v>0</v>
      </c>
      <c r="R42" s="50">
        <v>0.76</v>
      </c>
    </row>
    <row r="43" spans="1:18" ht="14.1" customHeight="1" x14ac:dyDescent="0.3">
      <c r="A43" s="49" t="s">
        <v>359</v>
      </c>
      <c r="B43" s="49" t="s">
        <v>360</v>
      </c>
      <c r="C43" s="50">
        <v>11.5</v>
      </c>
      <c r="D43" s="44">
        <v>18</v>
      </c>
      <c r="E43" s="50">
        <v>0.64</v>
      </c>
      <c r="F43" s="50">
        <v>0.87</v>
      </c>
      <c r="G43" s="50">
        <v>0.84</v>
      </c>
      <c r="H43" s="44">
        <v>39</v>
      </c>
      <c r="I43" s="44">
        <v>41</v>
      </c>
      <c r="J43" s="56">
        <v>3</v>
      </c>
      <c r="K43" s="44">
        <v>18</v>
      </c>
      <c r="L43" s="44">
        <v>19</v>
      </c>
      <c r="M43" s="50">
        <v>11.11</v>
      </c>
      <c r="N43" s="50">
        <v>38.89</v>
      </c>
      <c r="O43" s="50">
        <v>38.89</v>
      </c>
      <c r="P43" s="50">
        <v>11.11</v>
      </c>
      <c r="Q43" s="44">
        <v>0</v>
      </c>
      <c r="R43" s="50">
        <v>0.73</v>
      </c>
    </row>
    <row r="44" spans="1:18" ht="14.1" customHeight="1" x14ac:dyDescent="0.3">
      <c r="A44" s="49" t="s">
        <v>370</v>
      </c>
      <c r="B44" s="49" t="s">
        <v>371</v>
      </c>
      <c r="C44" s="50">
        <v>63.9</v>
      </c>
      <c r="D44" s="44">
        <v>83</v>
      </c>
      <c r="E44" s="50">
        <v>0.77</v>
      </c>
      <c r="F44" s="50">
        <v>3.99</v>
      </c>
      <c r="G44" s="50">
        <v>1.01</v>
      </c>
      <c r="H44" s="44">
        <v>22</v>
      </c>
      <c r="I44" s="44">
        <v>41</v>
      </c>
      <c r="J44" s="56">
        <v>4</v>
      </c>
      <c r="K44" s="44">
        <v>11</v>
      </c>
      <c r="L44" s="44">
        <v>22</v>
      </c>
      <c r="M44" s="50">
        <v>25.3</v>
      </c>
      <c r="N44" s="50">
        <v>55.42</v>
      </c>
      <c r="O44" s="50">
        <v>14.46</v>
      </c>
      <c r="P44" s="50">
        <v>3.61</v>
      </c>
      <c r="Q44" s="50">
        <v>1.2</v>
      </c>
      <c r="R44" s="50">
        <v>4.04</v>
      </c>
    </row>
    <row r="45" spans="1:18" ht="14.1" customHeight="1" x14ac:dyDescent="0.3">
      <c r="A45" s="49" t="s">
        <v>370</v>
      </c>
      <c r="B45" s="49" t="s">
        <v>372</v>
      </c>
      <c r="C45" s="50">
        <v>11.6</v>
      </c>
      <c r="D45" s="44">
        <v>15</v>
      </c>
      <c r="E45" s="50">
        <v>0.77</v>
      </c>
      <c r="F45" s="50">
        <v>0.72</v>
      </c>
      <c r="G45" s="50">
        <v>1.02</v>
      </c>
      <c r="H45" s="44">
        <v>20</v>
      </c>
      <c r="I45" s="44">
        <v>41</v>
      </c>
      <c r="J45" s="56">
        <v>3</v>
      </c>
      <c r="K45" s="44">
        <v>11</v>
      </c>
      <c r="L45" s="44">
        <v>19</v>
      </c>
      <c r="M45" s="50">
        <v>26.67</v>
      </c>
      <c r="N45" s="50">
        <v>46.67</v>
      </c>
      <c r="O45" s="50">
        <v>26.67</v>
      </c>
      <c r="P45" s="44">
        <v>0</v>
      </c>
      <c r="Q45" s="44">
        <v>0</v>
      </c>
      <c r="R45" s="50">
        <v>0.73</v>
      </c>
    </row>
    <row r="46" spans="1:18" ht="14.1" customHeight="1" x14ac:dyDescent="0.3">
      <c r="A46" s="49" t="s">
        <v>370</v>
      </c>
      <c r="B46" s="49" t="s">
        <v>373</v>
      </c>
      <c r="C46" s="50">
        <v>36</v>
      </c>
      <c r="D46" s="44">
        <v>46</v>
      </c>
      <c r="E46" s="50">
        <v>0.78</v>
      </c>
      <c r="F46" s="50">
        <v>2.21</v>
      </c>
      <c r="G46" s="50">
        <v>1.03</v>
      </c>
      <c r="H46" s="44">
        <v>16</v>
      </c>
      <c r="I46" s="44">
        <v>41</v>
      </c>
      <c r="J46" s="56">
        <v>4</v>
      </c>
      <c r="K46" s="44">
        <v>7</v>
      </c>
      <c r="L46" s="44">
        <v>22</v>
      </c>
      <c r="M46" s="50">
        <v>17.39</v>
      </c>
      <c r="N46" s="50">
        <v>67.39</v>
      </c>
      <c r="O46" s="50">
        <v>13.04</v>
      </c>
      <c r="P46" s="50">
        <v>2.17</v>
      </c>
      <c r="Q46" s="44">
        <v>0</v>
      </c>
      <c r="R46" s="50">
        <v>2.2799999999999998</v>
      </c>
    </row>
    <row r="47" spans="1:18" ht="14.1" customHeight="1" x14ac:dyDescent="0.3">
      <c r="A47" s="49" t="s">
        <v>374</v>
      </c>
      <c r="B47" s="49" t="s">
        <v>375</v>
      </c>
      <c r="C47" s="50">
        <v>11.9</v>
      </c>
      <c r="D47" s="44">
        <v>16</v>
      </c>
      <c r="E47" s="50">
        <v>0.74</v>
      </c>
      <c r="F47" s="50">
        <v>0.77</v>
      </c>
      <c r="G47" s="50">
        <v>0.98</v>
      </c>
      <c r="H47" s="44">
        <v>29</v>
      </c>
      <c r="I47" s="44">
        <v>41</v>
      </c>
      <c r="J47" s="56">
        <v>3</v>
      </c>
      <c r="K47" s="44">
        <v>12</v>
      </c>
      <c r="L47" s="44">
        <v>19</v>
      </c>
      <c r="M47" s="50">
        <v>18.75</v>
      </c>
      <c r="N47" s="44">
        <v>50</v>
      </c>
      <c r="O47" s="50">
        <v>31.25</v>
      </c>
      <c r="P47" s="44">
        <v>0</v>
      </c>
      <c r="Q47" s="44">
        <v>0</v>
      </c>
      <c r="R47" s="50">
        <v>0.75</v>
      </c>
    </row>
    <row r="48" spans="1:18" ht="14.1" customHeight="1" x14ac:dyDescent="0.3">
      <c r="A48" s="49" t="s">
        <v>376</v>
      </c>
      <c r="B48" s="49" t="s">
        <v>322</v>
      </c>
      <c r="C48" s="50">
        <v>16.5</v>
      </c>
      <c r="D48" s="44">
        <v>20</v>
      </c>
      <c r="E48" s="50">
        <v>0.83</v>
      </c>
      <c r="F48" s="50">
        <v>0.96</v>
      </c>
      <c r="G48" s="50">
        <v>1.0900000000000001</v>
      </c>
      <c r="H48" s="44">
        <v>5</v>
      </c>
      <c r="I48" s="44">
        <v>41</v>
      </c>
      <c r="J48" s="56">
        <v>3</v>
      </c>
      <c r="K48" s="44">
        <v>4</v>
      </c>
      <c r="L48" s="44">
        <v>19</v>
      </c>
      <c r="M48" s="44">
        <v>35</v>
      </c>
      <c r="N48" s="44">
        <v>50</v>
      </c>
      <c r="O48" s="44">
        <v>15</v>
      </c>
      <c r="P48" s="44">
        <v>0</v>
      </c>
      <c r="Q48" s="44">
        <v>0</v>
      </c>
      <c r="R48" s="50">
        <v>1.04</v>
      </c>
    </row>
    <row r="49" spans="1:18" ht="14.1" customHeight="1" x14ac:dyDescent="0.3">
      <c r="A49" s="49" t="s">
        <v>390</v>
      </c>
      <c r="B49" s="49" t="s">
        <v>391</v>
      </c>
      <c r="C49" s="50">
        <v>91.9</v>
      </c>
      <c r="D49" s="44">
        <v>120</v>
      </c>
      <c r="E49" s="50">
        <v>0.77</v>
      </c>
      <c r="F49" s="50">
        <v>5.77</v>
      </c>
      <c r="G49" s="50">
        <v>1.01</v>
      </c>
      <c r="H49" s="44">
        <v>22</v>
      </c>
      <c r="I49" s="44">
        <v>41</v>
      </c>
      <c r="J49" s="56">
        <v>4</v>
      </c>
      <c r="K49" s="44">
        <v>11</v>
      </c>
      <c r="L49" s="44">
        <v>22</v>
      </c>
      <c r="M49" s="50">
        <v>28.33</v>
      </c>
      <c r="N49" s="50">
        <v>44.17</v>
      </c>
      <c r="O49" s="50">
        <v>25.83</v>
      </c>
      <c r="P49" s="44">
        <v>0</v>
      </c>
      <c r="Q49" s="50">
        <v>1.67</v>
      </c>
      <c r="R49" s="50">
        <v>5.82</v>
      </c>
    </row>
    <row r="50" spans="1:18" ht="14.1" customHeight="1" x14ac:dyDescent="0.3"/>
    <row r="51" spans="1:18" ht="14.1" customHeight="1" x14ac:dyDescent="0.3"/>
    <row r="52" spans="1:18" ht="14.1" customHeight="1" x14ac:dyDescent="0.3"/>
    <row r="53" spans="1:18" ht="14.1" customHeight="1" x14ac:dyDescent="0.3"/>
    <row r="54" spans="1:18" ht="14.1" customHeight="1" x14ac:dyDescent="0.3"/>
    <row r="55" spans="1:18" ht="14.1" customHeight="1" x14ac:dyDescent="0.3"/>
    <row r="56" spans="1:18" ht="14.1" customHeight="1" x14ac:dyDescent="0.3"/>
    <row r="57" spans="1:18" ht="14.1" customHeight="1" x14ac:dyDescent="0.3"/>
    <row r="58" spans="1:18" ht="14.1" customHeight="1" x14ac:dyDescent="0.3"/>
    <row r="59" spans="1:18" ht="14.1" customHeight="1" x14ac:dyDescent="0.3"/>
    <row r="60" spans="1:18" ht="14.1" customHeight="1" x14ac:dyDescent="0.3"/>
    <row r="61" spans="1:18" ht="14.1" customHeight="1" x14ac:dyDescent="0.3"/>
    <row r="62" spans="1:18" ht="14.1" customHeight="1" x14ac:dyDescent="0.3"/>
    <row r="63" spans="1:18" ht="14.1" customHeight="1" x14ac:dyDescent="0.3"/>
    <row r="64" spans="1:18"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R198"/>
  <sheetViews>
    <sheetView zoomScaleNormal="100" zoomScalePageLayoutView="125" workbookViewId="0">
      <selection sqref="A1:R7"/>
    </sheetView>
  </sheetViews>
  <sheetFormatPr defaultColWidth="8.88671875" defaultRowHeight="13.8" x14ac:dyDescent="0.3"/>
  <cols>
    <col min="1" max="1" width="25" style="11" bestFit="1" customWidth="1"/>
    <col min="2" max="2" width="64.6640625" style="11" bestFit="1" customWidth="1"/>
    <col min="3" max="3" width="13.44140625" style="15" customWidth="1"/>
    <col min="4" max="13" width="11.88671875" style="15" customWidth="1"/>
    <col min="14" max="14" width="11.6640625" style="15" customWidth="1"/>
    <col min="15" max="15" width="8.88671875" style="11" customWidth="1"/>
    <col min="16" max="16384" width="8.88671875" style="11"/>
  </cols>
  <sheetData>
    <row r="1" spans="1:18" ht="12.75" customHeight="1" x14ac:dyDescent="0.3">
      <c r="A1" s="152" t="s">
        <v>521</v>
      </c>
      <c r="B1" s="153"/>
      <c r="C1" s="153"/>
      <c r="D1" s="153"/>
      <c r="E1" s="153"/>
      <c r="F1" s="153"/>
      <c r="G1" s="153"/>
      <c r="H1" s="153"/>
      <c r="I1" s="153"/>
      <c r="J1" s="153"/>
      <c r="K1" s="153"/>
      <c r="L1" s="153"/>
      <c r="M1" s="153"/>
      <c r="N1" s="153"/>
      <c r="O1" s="153"/>
      <c r="P1" s="153"/>
      <c r="Q1" s="153"/>
      <c r="R1" s="153"/>
    </row>
    <row r="2" spans="1:18" ht="12.75" customHeight="1" x14ac:dyDescent="0.3">
      <c r="A2" s="152"/>
      <c r="B2" s="153"/>
      <c r="C2" s="153"/>
      <c r="D2" s="153"/>
      <c r="E2" s="153"/>
      <c r="F2" s="153"/>
      <c r="G2" s="153"/>
      <c r="H2" s="153"/>
      <c r="I2" s="153"/>
      <c r="J2" s="153"/>
      <c r="K2" s="153"/>
      <c r="L2" s="153"/>
      <c r="M2" s="153"/>
      <c r="N2" s="153"/>
      <c r="O2" s="153"/>
      <c r="P2" s="153"/>
      <c r="Q2" s="153"/>
      <c r="R2" s="153"/>
    </row>
    <row r="3" spans="1:18" ht="12.75" customHeight="1" x14ac:dyDescent="0.3">
      <c r="A3" s="152"/>
      <c r="B3" s="153"/>
      <c r="C3" s="153"/>
      <c r="D3" s="153"/>
      <c r="E3" s="153"/>
      <c r="F3" s="153"/>
      <c r="G3" s="153"/>
      <c r="H3" s="153"/>
      <c r="I3" s="153"/>
      <c r="J3" s="153"/>
      <c r="K3" s="153"/>
      <c r="L3" s="153"/>
      <c r="M3" s="153"/>
      <c r="N3" s="153"/>
      <c r="O3" s="153"/>
      <c r="P3" s="153"/>
      <c r="Q3" s="153"/>
      <c r="R3" s="153"/>
    </row>
    <row r="4" spans="1:18" ht="12.75" customHeight="1" x14ac:dyDescent="0.3">
      <c r="A4" s="152"/>
      <c r="B4" s="153"/>
      <c r="C4" s="153"/>
      <c r="D4" s="153"/>
      <c r="E4" s="153"/>
      <c r="F4" s="153"/>
      <c r="G4" s="153"/>
      <c r="H4" s="153"/>
      <c r="I4" s="153"/>
      <c r="J4" s="153"/>
      <c r="K4" s="153"/>
      <c r="L4" s="153"/>
      <c r="M4" s="153"/>
      <c r="N4" s="153"/>
      <c r="O4" s="153"/>
      <c r="P4" s="153"/>
      <c r="Q4" s="153"/>
      <c r="R4" s="153"/>
    </row>
    <row r="5" spans="1:18" ht="12.75" customHeight="1" x14ac:dyDescent="0.3">
      <c r="A5" s="152"/>
      <c r="B5" s="153"/>
      <c r="C5" s="153"/>
      <c r="D5" s="153"/>
      <c r="E5" s="153"/>
      <c r="F5" s="153"/>
      <c r="G5" s="153"/>
      <c r="H5" s="153"/>
      <c r="I5" s="153"/>
      <c r="J5" s="153"/>
      <c r="K5" s="153"/>
      <c r="L5" s="153"/>
      <c r="M5" s="153"/>
      <c r="N5" s="153"/>
      <c r="O5" s="153"/>
      <c r="P5" s="153"/>
      <c r="Q5" s="153"/>
      <c r="R5" s="153"/>
    </row>
    <row r="6" spans="1:18" ht="12.75" customHeight="1" x14ac:dyDescent="0.3">
      <c r="A6" s="152"/>
      <c r="B6" s="153"/>
      <c r="C6" s="153"/>
      <c r="D6" s="153"/>
      <c r="E6" s="153"/>
      <c r="F6" s="153"/>
      <c r="G6" s="153"/>
      <c r="H6" s="153"/>
      <c r="I6" s="153"/>
      <c r="J6" s="153"/>
      <c r="K6" s="153"/>
      <c r="L6" s="153"/>
      <c r="M6" s="153"/>
      <c r="N6" s="153"/>
      <c r="O6" s="153"/>
      <c r="P6" s="153"/>
      <c r="Q6" s="153"/>
      <c r="R6" s="153"/>
    </row>
    <row r="7" spans="1:18" ht="23.25" customHeight="1" x14ac:dyDescent="0.3">
      <c r="A7" s="154"/>
      <c r="B7" s="155"/>
      <c r="C7" s="155"/>
      <c r="D7" s="155"/>
      <c r="E7" s="155"/>
      <c r="F7" s="155"/>
      <c r="G7" s="155"/>
      <c r="H7" s="155"/>
      <c r="I7" s="155"/>
      <c r="J7" s="155"/>
      <c r="K7" s="155"/>
      <c r="L7" s="155"/>
      <c r="M7" s="155"/>
      <c r="N7" s="155"/>
      <c r="O7" s="155"/>
      <c r="P7" s="155"/>
      <c r="Q7" s="155"/>
      <c r="R7" s="155"/>
    </row>
    <row r="8" spans="1:18" ht="42.9" customHeight="1" x14ac:dyDescent="0.3">
      <c r="A8" s="72" t="s">
        <v>466</v>
      </c>
      <c r="B8" s="71" t="s">
        <v>195</v>
      </c>
      <c r="C8" s="71" t="s">
        <v>467</v>
      </c>
      <c r="D8" s="71" t="s">
        <v>468</v>
      </c>
      <c r="E8" s="71" t="s">
        <v>469</v>
      </c>
      <c r="F8" s="71" t="s">
        <v>470</v>
      </c>
      <c r="G8" s="71" t="s">
        <v>478</v>
      </c>
      <c r="H8" s="71" t="s">
        <v>472</v>
      </c>
      <c r="I8" s="71" t="s">
        <v>483</v>
      </c>
      <c r="J8" s="71" t="s">
        <v>474</v>
      </c>
      <c r="K8" s="71" t="s">
        <v>475</v>
      </c>
      <c r="L8" s="71" t="s">
        <v>484</v>
      </c>
      <c r="M8" s="71" t="s">
        <v>460</v>
      </c>
      <c r="N8" s="71" t="s">
        <v>461</v>
      </c>
      <c r="O8" s="71" t="s">
        <v>462</v>
      </c>
      <c r="P8" s="71" t="s">
        <v>463</v>
      </c>
      <c r="Q8" s="71" t="s">
        <v>464</v>
      </c>
      <c r="R8" s="71" t="s">
        <v>486</v>
      </c>
    </row>
    <row r="9" spans="1:18" ht="14.1" customHeight="1" x14ac:dyDescent="0.3">
      <c r="A9" s="49" t="s">
        <v>201</v>
      </c>
      <c r="B9" s="49" t="s">
        <v>202</v>
      </c>
      <c r="C9" s="50">
        <v>52.4</v>
      </c>
      <c r="D9" s="44">
        <v>73</v>
      </c>
      <c r="E9" s="50">
        <v>0.72</v>
      </c>
      <c r="F9" s="50">
        <v>2.23</v>
      </c>
      <c r="G9" s="50">
        <v>0.97</v>
      </c>
      <c r="H9" s="44">
        <v>28</v>
      </c>
      <c r="I9" s="44">
        <v>46</v>
      </c>
      <c r="J9" s="56">
        <v>4</v>
      </c>
      <c r="K9" s="44">
        <v>17</v>
      </c>
      <c r="L9" s="44">
        <v>28</v>
      </c>
      <c r="M9" s="50">
        <v>16.440000000000001</v>
      </c>
      <c r="N9" s="50">
        <v>46.58</v>
      </c>
      <c r="O9" s="50">
        <v>35.619999999999997</v>
      </c>
      <c r="P9" s="50">
        <v>1.37</v>
      </c>
      <c r="Q9" s="44">
        <v>0</v>
      </c>
      <c r="R9" s="50">
        <v>2.16</v>
      </c>
    </row>
    <row r="10" spans="1:18" ht="14.1" customHeight="1" x14ac:dyDescent="0.3">
      <c r="A10" s="49" t="s">
        <v>201</v>
      </c>
      <c r="B10" s="49" t="s">
        <v>204</v>
      </c>
      <c r="C10" s="50">
        <v>25.1</v>
      </c>
      <c r="D10" s="44">
        <v>30</v>
      </c>
      <c r="E10" s="50">
        <v>0.84</v>
      </c>
      <c r="F10" s="50">
        <v>0.92</v>
      </c>
      <c r="G10" s="50">
        <v>1.1299999999999999</v>
      </c>
      <c r="H10" s="44">
        <v>2</v>
      </c>
      <c r="I10" s="44">
        <v>46</v>
      </c>
      <c r="J10" s="56">
        <v>3</v>
      </c>
      <c r="K10" s="44">
        <v>2</v>
      </c>
      <c r="L10" s="44">
        <v>18</v>
      </c>
      <c r="M10" s="50">
        <v>33.33</v>
      </c>
      <c r="N10" s="50">
        <v>56.67</v>
      </c>
      <c r="O10" s="44">
        <v>10</v>
      </c>
      <c r="P10" s="44">
        <v>0</v>
      </c>
      <c r="Q10" s="44">
        <v>0</v>
      </c>
      <c r="R10" s="50">
        <v>1.03</v>
      </c>
    </row>
    <row r="11" spans="1:18" ht="14.1" customHeight="1" x14ac:dyDescent="0.3">
      <c r="A11" s="49" t="s">
        <v>211</v>
      </c>
      <c r="B11" s="49" t="s">
        <v>212</v>
      </c>
      <c r="C11" s="50">
        <v>11</v>
      </c>
      <c r="D11" s="44">
        <v>17</v>
      </c>
      <c r="E11" s="50">
        <v>0.65</v>
      </c>
      <c r="F11" s="50">
        <v>0.52</v>
      </c>
      <c r="G11" s="50">
        <v>0.87</v>
      </c>
      <c r="H11" s="44">
        <v>41</v>
      </c>
      <c r="I11" s="44">
        <v>46</v>
      </c>
      <c r="J11" s="56">
        <v>3</v>
      </c>
      <c r="K11" s="44">
        <v>15</v>
      </c>
      <c r="L11" s="44">
        <v>18</v>
      </c>
      <c r="M11" s="50">
        <v>11.76</v>
      </c>
      <c r="N11" s="50">
        <v>41.18</v>
      </c>
      <c r="O11" s="50">
        <v>35.29</v>
      </c>
      <c r="P11" s="50">
        <v>11.76</v>
      </c>
      <c r="Q11" s="44">
        <v>0</v>
      </c>
      <c r="R11" s="50">
        <v>0.45</v>
      </c>
    </row>
    <row r="12" spans="1:18" ht="14.1" customHeight="1" x14ac:dyDescent="0.3">
      <c r="A12" s="49" t="s">
        <v>214</v>
      </c>
      <c r="B12" s="49" t="s">
        <v>215</v>
      </c>
      <c r="C12" s="50">
        <v>64.7</v>
      </c>
      <c r="D12" s="44">
        <v>86</v>
      </c>
      <c r="E12" s="50">
        <v>0.75</v>
      </c>
      <c r="F12" s="50">
        <v>2.63</v>
      </c>
      <c r="G12" s="50">
        <v>1.01</v>
      </c>
      <c r="H12" s="44">
        <v>21</v>
      </c>
      <c r="I12" s="44">
        <v>46</v>
      </c>
      <c r="J12" s="56">
        <v>4</v>
      </c>
      <c r="K12" s="44">
        <v>12</v>
      </c>
      <c r="L12" s="44">
        <v>28</v>
      </c>
      <c r="M12" s="50">
        <v>12.79</v>
      </c>
      <c r="N12" s="50">
        <v>63.95</v>
      </c>
      <c r="O12" s="50">
        <v>22.09</v>
      </c>
      <c r="P12" s="50">
        <v>1.1599999999999999</v>
      </c>
      <c r="Q12" s="44">
        <v>0</v>
      </c>
      <c r="R12" s="50">
        <v>2.67</v>
      </c>
    </row>
    <row r="13" spans="1:18" ht="14.1" customHeight="1" x14ac:dyDescent="0.3">
      <c r="A13" s="49" t="s">
        <v>223</v>
      </c>
      <c r="B13" s="49" t="s">
        <v>224</v>
      </c>
      <c r="C13" s="50">
        <v>22.8</v>
      </c>
      <c r="D13" s="44">
        <v>33</v>
      </c>
      <c r="E13" s="50">
        <v>0.69</v>
      </c>
      <c r="F13" s="50">
        <v>1.01</v>
      </c>
      <c r="G13" s="50">
        <v>0.93</v>
      </c>
      <c r="H13" s="44">
        <v>37</v>
      </c>
      <c r="I13" s="44">
        <v>46</v>
      </c>
      <c r="J13" s="56">
        <v>4</v>
      </c>
      <c r="K13" s="44">
        <v>24</v>
      </c>
      <c r="L13" s="44">
        <v>28</v>
      </c>
      <c r="M13" s="50">
        <v>27.27</v>
      </c>
      <c r="N13" s="50">
        <v>30.3</v>
      </c>
      <c r="O13" s="50">
        <v>30.3</v>
      </c>
      <c r="P13" s="50">
        <v>12.12</v>
      </c>
      <c r="Q13" s="44">
        <v>0</v>
      </c>
      <c r="R13" s="50">
        <v>0.94</v>
      </c>
    </row>
    <row r="14" spans="1:18" ht="14.1" customHeight="1" x14ac:dyDescent="0.3">
      <c r="A14" s="49" t="s">
        <v>231</v>
      </c>
      <c r="B14" s="49" t="s">
        <v>232</v>
      </c>
      <c r="C14" s="50">
        <v>11.8</v>
      </c>
      <c r="D14" s="44">
        <v>17</v>
      </c>
      <c r="E14" s="50">
        <v>0.69</v>
      </c>
      <c r="F14" s="50">
        <v>0.52</v>
      </c>
      <c r="G14" s="50">
        <v>0.94</v>
      </c>
      <c r="H14" s="44">
        <v>35</v>
      </c>
      <c r="I14" s="44">
        <v>46</v>
      </c>
      <c r="J14" s="56">
        <v>3</v>
      </c>
      <c r="K14" s="44">
        <v>13</v>
      </c>
      <c r="L14" s="44">
        <v>18</v>
      </c>
      <c r="M14" s="50">
        <v>17.649999999999999</v>
      </c>
      <c r="N14" s="50">
        <v>47.06</v>
      </c>
      <c r="O14" s="50">
        <v>23.53</v>
      </c>
      <c r="P14" s="50">
        <v>11.76</v>
      </c>
      <c r="Q14" s="44">
        <v>0</v>
      </c>
      <c r="R14" s="50">
        <v>0.49</v>
      </c>
    </row>
    <row r="15" spans="1:18" ht="14.1" customHeight="1" x14ac:dyDescent="0.3">
      <c r="A15" s="49" t="s">
        <v>233</v>
      </c>
      <c r="B15" s="49" t="s">
        <v>234</v>
      </c>
      <c r="C15" s="50">
        <v>47.8</v>
      </c>
      <c r="D15" s="44">
        <v>67</v>
      </c>
      <c r="E15" s="50">
        <v>0.71</v>
      </c>
      <c r="F15" s="50">
        <v>2.0499999999999998</v>
      </c>
      <c r="G15" s="50">
        <v>0.96</v>
      </c>
      <c r="H15" s="44">
        <v>31</v>
      </c>
      <c r="I15" s="44">
        <v>46</v>
      </c>
      <c r="J15" s="56">
        <v>4</v>
      </c>
      <c r="K15" s="44">
        <v>19</v>
      </c>
      <c r="L15" s="44">
        <v>28</v>
      </c>
      <c r="M15" s="50">
        <v>11.94</v>
      </c>
      <c r="N15" s="50">
        <v>56.72</v>
      </c>
      <c r="O15" s="50">
        <v>26.87</v>
      </c>
      <c r="P15" s="50">
        <v>2.99</v>
      </c>
      <c r="Q15" s="50">
        <v>1.49</v>
      </c>
      <c r="R15" s="50">
        <v>1.97</v>
      </c>
    </row>
    <row r="16" spans="1:18" ht="14.1" customHeight="1" x14ac:dyDescent="0.3">
      <c r="A16" s="49" t="s">
        <v>239</v>
      </c>
      <c r="B16" s="49" t="s">
        <v>240</v>
      </c>
      <c r="C16" s="50">
        <v>34.299999999999997</v>
      </c>
      <c r="D16" s="44">
        <v>55</v>
      </c>
      <c r="E16" s="50">
        <v>0.62</v>
      </c>
      <c r="F16" s="50">
        <v>1.68</v>
      </c>
      <c r="G16" s="50">
        <v>0.84</v>
      </c>
      <c r="H16" s="44">
        <v>43</v>
      </c>
      <c r="I16" s="44">
        <v>46</v>
      </c>
      <c r="J16" s="56">
        <v>4</v>
      </c>
      <c r="K16" s="44">
        <v>27</v>
      </c>
      <c r="L16" s="44">
        <v>28</v>
      </c>
      <c r="M16" s="50">
        <v>9.09</v>
      </c>
      <c r="N16" s="50">
        <v>36.36</v>
      </c>
      <c r="O16" s="50">
        <v>45.45</v>
      </c>
      <c r="P16" s="50">
        <v>7.27</v>
      </c>
      <c r="Q16" s="50">
        <v>1.82</v>
      </c>
      <c r="R16" s="50">
        <v>1.41</v>
      </c>
    </row>
    <row r="17" spans="1:18" ht="14.1" customHeight="1" x14ac:dyDescent="0.3">
      <c r="A17" s="49" t="s">
        <v>497</v>
      </c>
      <c r="B17" s="49" t="s">
        <v>306</v>
      </c>
      <c r="C17" s="50">
        <v>34.6</v>
      </c>
      <c r="D17" s="44">
        <v>51</v>
      </c>
      <c r="E17" s="50">
        <v>0.68</v>
      </c>
      <c r="F17" s="50">
        <v>1.56</v>
      </c>
      <c r="G17" s="50">
        <v>0.91</v>
      </c>
      <c r="H17" s="44">
        <v>39</v>
      </c>
      <c r="I17" s="44">
        <v>46</v>
      </c>
      <c r="J17" s="56">
        <v>4</v>
      </c>
      <c r="K17" s="44">
        <v>26</v>
      </c>
      <c r="L17" s="44">
        <v>28</v>
      </c>
      <c r="M17" s="50">
        <v>15.69</v>
      </c>
      <c r="N17" s="50">
        <v>41.18</v>
      </c>
      <c r="O17" s="50">
        <v>35.29</v>
      </c>
      <c r="P17" s="50">
        <v>7.84</v>
      </c>
      <c r="Q17" s="44">
        <v>0</v>
      </c>
      <c r="R17" s="50">
        <v>1.43</v>
      </c>
    </row>
    <row r="18" spans="1:18" ht="14.1" customHeight="1" x14ac:dyDescent="0.3">
      <c r="A18" s="49" t="s">
        <v>247</v>
      </c>
      <c r="B18" s="49" t="s">
        <v>249</v>
      </c>
      <c r="C18" s="50">
        <v>45.9</v>
      </c>
      <c r="D18" s="44">
        <v>59</v>
      </c>
      <c r="E18" s="50">
        <v>0.78</v>
      </c>
      <c r="F18" s="50">
        <v>1.81</v>
      </c>
      <c r="G18" s="50">
        <v>1.05</v>
      </c>
      <c r="H18" s="44">
        <v>11</v>
      </c>
      <c r="I18" s="44">
        <v>46</v>
      </c>
      <c r="J18" s="56">
        <v>4</v>
      </c>
      <c r="K18" s="44">
        <v>5</v>
      </c>
      <c r="L18" s="44">
        <v>28</v>
      </c>
      <c r="M18" s="50">
        <v>27.12</v>
      </c>
      <c r="N18" s="50">
        <v>49.15</v>
      </c>
      <c r="O18" s="50">
        <v>22.03</v>
      </c>
      <c r="P18" s="50">
        <v>1.69</v>
      </c>
      <c r="Q18" s="44">
        <v>0</v>
      </c>
      <c r="R18" s="50">
        <v>1.89</v>
      </c>
    </row>
    <row r="19" spans="1:18" ht="14.1" customHeight="1" x14ac:dyDescent="0.3">
      <c r="A19" s="49" t="s">
        <v>251</v>
      </c>
      <c r="B19" s="49" t="s">
        <v>215</v>
      </c>
      <c r="C19" s="50">
        <v>47.8</v>
      </c>
      <c r="D19" s="44">
        <v>68</v>
      </c>
      <c r="E19" s="50">
        <v>0.7</v>
      </c>
      <c r="F19" s="50">
        <v>2.08</v>
      </c>
      <c r="G19" s="50">
        <v>0.95</v>
      </c>
      <c r="H19" s="44">
        <v>32</v>
      </c>
      <c r="I19" s="44">
        <v>46</v>
      </c>
      <c r="J19" s="56">
        <v>4</v>
      </c>
      <c r="K19" s="44">
        <v>20</v>
      </c>
      <c r="L19" s="44">
        <v>28</v>
      </c>
      <c r="M19" s="50">
        <v>13.24</v>
      </c>
      <c r="N19" s="50">
        <v>47.06</v>
      </c>
      <c r="O19" s="50">
        <v>38.24</v>
      </c>
      <c r="P19" s="50">
        <v>1.47</v>
      </c>
      <c r="Q19" s="44">
        <v>0</v>
      </c>
      <c r="R19" s="50">
        <v>1.97</v>
      </c>
    </row>
    <row r="20" spans="1:18" ht="14.1" customHeight="1" x14ac:dyDescent="0.3">
      <c r="A20" s="49" t="s">
        <v>260</v>
      </c>
      <c r="B20" s="49" t="s">
        <v>261</v>
      </c>
      <c r="C20" s="50">
        <v>10.4</v>
      </c>
      <c r="D20" s="44">
        <v>17</v>
      </c>
      <c r="E20" s="50">
        <v>0.61</v>
      </c>
      <c r="F20" s="50">
        <v>0.52</v>
      </c>
      <c r="G20" s="50">
        <v>0.82</v>
      </c>
      <c r="H20" s="44">
        <v>45</v>
      </c>
      <c r="I20" s="44">
        <v>46</v>
      </c>
      <c r="J20" s="56">
        <v>3</v>
      </c>
      <c r="K20" s="44">
        <v>17</v>
      </c>
      <c r="L20" s="44">
        <v>18</v>
      </c>
      <c r="M20" s="50">
        <v>23.53</v>
      </c>
      <c r="N20" s="50">
        <v>29.41</v>
      </c>
      <c r="O20" s="50">
        <v>23.53</v>
      </c>
      <c r="P20" s="50">
        <v>11.76</v>
      </c>
      <c r="Q20" s="50">
        <v>11.76</v>
      </c>
      <c r="R20" s="50">
        <v>0.43</v>
      </c>
    </row>
    <row r="21" spans="1:18" ht="14.1" customHeight="1" x14ac:dyDescent="0.3">
      <c r="A21" s="49" t="s">
        <v>262</v>
      </c>
      <c r="B21" s="49" t="s">
        <v>215</v>
      </c>
      <c r="C21" s="50">
        <v>44.3</v>
      </c>
      <c r="D21" s="44">
        <v>58</v>
      </c>
      <c r="E21" s="50">
        <v>0.76</v>
      </c>
      <c r="F21" s="50">
        <v>1.77</v>
      </c>
      <c r="G21" s="50">
        <v>1.03</v>
      </c>
      <c r="H21" s="44">
        <v>16</v>
      </c>
      <c r="I21" s="44">
        <v>46</v>
      </c>
      <c r="J21" s="56">
        <v>4</v>
      </c>
      <c r="K21" s="44">
        <v>7</v>
      </c>
      <c r="L21" s="44">
        <v>28</v>
      </c>
      <c r="M21" s="50">
        <v>25.86</v>
      </c>
      <c r="N21" s="50">
        <v>48.28</v>
      </c>
      <c r="O21" s="50">
        <v>22.41</v>
      </c>
      <c r="P21" s="50">
        <v>3.45</v>
      </c>
      <c r="Q21" s="44">
        <v>0</v>
      </c>
      <c r="R21" s="50">
        <v>1.83</v>
      </c>
    </row>
    <row r="22" spans="1:18" ht="14.1" customHeight="1" x14ac:dyDescent="0.3">
      <c r="A22" s="49" t="s">
        <v>264</v>
      </c>
      <c r="B22" s="49" t="s">
        <v>265</v>
      </c>
      <c r="C22" s="50">
        <v>91.7</v>
      </c>
      <c r="D22" s="44">
        <v>128</v>
      </c>
      <c r="E22" s="50">
        <v>0.72</v>
      </c>
      <c r="F22" s="50">
        <v>3.92</v>
      </c>
      <c r="G22" s="50">
        <v>0.97</v>
      </c>
      <c r="H22" s="44">
        <v>28</v>
      </c>
      <c r="I22" s="44">
        <v>46</v>
      </c>
      <c r="J22" s="56">
        <v>4</v>
      </c>
      <c r="K22" s="44">
        <v>17</v>
      </c>
      <c r="L22" s="44">
        <v>28</v>
      </c>
      <c r="M22" s="50">
        <v>15.63</v>
      </c>
      <c r="N22" s="44">
        <v>50</v>
      </c>
      <c r="O22" s="50">
        <v>30.47</v>
      </c>
      <c r="P22" s="50">
        <v>3.91</v>
      </c>
      <c r="Q22" s="44">
        <v>0</v>
      </c>
      <c r="R22" s="50">
        <v>3.78</v>
      </c>
    </row>
    <row r="23" spans="1:18" ht="14.1" customHeight="1" x14ac:dyDescent="0.3">
      <c r="A23" s="49" t="s">
        <v>267</v>
      </c>
      <c r="B23" s="49" t="s">
        <v>268</v>
      </c>
      <c r="C23" s="50">
        <v>76.3</v>
      </c>
      <c r="D23" s="44">
        <v>103</v>
      </c>
      <c r="E23" s="50">
        <v>0.74</v>
      </c>
      <c r="F23" s="50">
        <v>3.15</v>
      </c>
      <c r="G23" s="44">
        <v>1</v>
      </c>
      <c r="H23" s="44">
        <v>23</v>
      </c>
      <c r="I23" s="44">
        <v>46</v>
      </c>
      <c r="J23" s="56">
        <v>4</v>
      </c>
      <c r="K23" s="44">
        <v>14</v>
      </c>
      <c r="L23" s="44">
        <v>28</v>
      </c>
      <c r="M23" s="50">
        <v>18.45</v>
      </c>
      <c r="N23" s="50">
        <v>54.37</v>
      </c>
      <c r="O23" s="50">
        <v>22.33</v>
      </c>
      <c r="P23" s="50">
        <v>4.8499999999999996</v>
      </c>
      <c r="Q23" s="44">
        <v>0</v>
      </c>
      <c r="R23" s="50">
        <v>3.15</v>
      </c>
    </row>
    <row r="24" spans="1:18" ht="14.1" customHeight="1" x14ac:dyDescent="0.3">
      <c r="A24" s="49" t="s">
        <v>270</v>
      </c>
      <c r="B24" s="49" t="s">
        <v>271</v>
      </c>
      <c r="C24" s="50">
        <v>28.5</v>
      </c>
      <c r="D24" s="44">
        <v>41</v>
      </c>
      <c r="E24" s="50">
        <v>0.7</v>
      </c>
      <c r="F24" s="50">
        <v>1.25</v>
      </c>
      <c r="G24" s="50">
        <v>0.94</v>
      </c>
      <c r="H24" s="44">
        <v>35</v>
      </c>
      <c r="I24" s="44">
        <v>46</v>
      </c>
      <c r="J24" s="56">
        <v>4</v>
      </c>
      <c r="K24" s="44">
        <v>23</v>
      </c>
      <c r="L24" s="44">
        <v>28</v>
      </c>
      <c r="M24" s="50">
        <v>17.07</v>
      </c>
      <c r="N24" s="50">
        <v>48.78</v>
      </c>
      <c r="O24" s="50">
        <v>21.95</v>
      </c>
      <c r="P24" s="50">
        <v>12.2</v>
      </c>
      <c r="Q24" s="44">
        <v>0</v>
      </c>
      <c r="R24" s="50">
        <v>1.17</v>
      </c>
    </row>
    <row r="25" spans="1:18" ht="14.1" customHeight="1" x14ac:dyDescent="0.3">
      <c r="A25" s="49" t="s">
        <v>276</v>
      </c>
      <c r="B25" s="49" t="s">
        <v>277</v>
      </c>
      <c r="C25" s="50">
        <v>19.5</v>
      </c>
      <c r="D25" s="44">
        <v>25</v>
      </c>
      <c r="E25" s="50">
        <v>0.78</v>
      </c>
      <c r="F25" s="50">
        <v>0.76</v>
      </c>
      <c r="G25" s="50">
        <v>1.05</v>
      </c>
      <c r="H25" s="44">
        <v>11</v>
      </c>
      <c r="I25" s="44">
        <v>46</v>
      </c>
      <c r="J25" s="56">
        <v>3</v>
      </c>
      <c r="K25" s="44">
        <v>7</v>
      </c>
      <c r="L25" s="44">
        <v>18</v>
      </c>
      <c r="M25" s="44">
        <v>20</v>
      </c>
      <c r="N25" s="44">
        <v>60</v>
      </c>
      <c r="O25" s="44">
        <v>20</v>
      </c>
      <c r="P25" s="44">
        <v>0</v>
      </c>
      <c r="Q25" s="44">
        <v>0</v>
      </c>
      <c r="R25" s="50">
        <v>0.8</v>
      </c>
    </row>
    <row r="26" spans="1:18" ht="14.1" customHeight="1" x14ac:dyDescent="0.3">
      <c r="A26" s="49" t="s">
        <v>279</v>
      </c>
      <c r="B26" s="49" t="s">
        <v>207</v>
      </c>
      <c r="C26" s="50">
        <v>6.7</v>
      </c>
      <c r="D26" s="44">
        <v>11</v>
      </c>
      <c r="E26" s="50">
        <v>0.61</v>
      </c>
      <c r="F26" s="50">
        <v>0.34</v>
      </c>
      <c r="G26" s="50">
        <v>0.82</v>
      </c>
      <c r="H26" s="44">
        <v>45</v>
      </c>
      <c r="I26" s="44">
        <v>46</v>
      </c>
      <c r="J26" s="56">
        <v>3</v>
      </c>
      <c r="K26" s="44">
        <v>17</v>
      </c>
      <c r="L26" s="44">
        <v>18</v>
      </c>
      <c r="M26" s="44">
        <v>0</v>
      </c>
      <c r="N26" s="50">
        <v>45.45</v>
      </c>
      <c r="O26" s="50">
        <v>45.45</v>
      </c>
      <c r="P26" s="50">
        <v>9.09</v>
      </c>
      <c r="Q26" s="44">
        <v>0</v>
      </c>
      <c r="R26" s="50">
        <v>0.28000000000000003</v>
      </c>
    </row>
    <row r="27" spans="1:18" ht="14.1" customHeight="1" x14ac:dyDescent="0.3">
      <c r="A27" s="49" t="s">
        <v>288</v>
      </c>
      <c r="B27" s="49" t="s">
        <v>289</v>
      </c>
      <c r="C27" s="50">
        <v>190</v>
      </c>
      <c r="D27" s="44">
        <v>251</v>
      </c>
      <c r="E27" s="50">
        <v>0.76</v>
      </c>
      <c r="F27" s="50">
        <v>7.68</v>
      </c>
      <c r="G27" s="50">
        <v>1.02</v>
      </c>
      <c r="H27" s="44">
        <v>17</v>
      </c>
      <c r="I27" s="44">
        <v>46</v>
      </c>
      <c r="J27" s="56">
        <v>4</v>
      </c>
      <c r="K27" s="44">
        <v>8</v>
      </c>
      <c r="L27" s="44">
        <v>28</v>
      </c>
      <c r="M27" s="50">
        <v>17.93</v>
      </c>
      <c r="N27" s="50">
        <v>58.17</v>
      </c>
      <c r="O27" s="50">
        <v>21.51</v>
      </c>
      <c r="P27" s="50">
        <v>2.39</v>
      </c>
      <c r="Q27" s="44">
        <v>0</v>
      </c>
      <c r="R27" s="50">
        <v>7.83</v>
      </c>
    </row>
    <row r="28" spans="1:18" ht="14.1" customHeight="1" x14ac:dyDescent="0.3">
      <c r="A28" s="49" t="s">
        <v>288</v>
      </c>
      <c r="B28" s="49" t="s">
        <v>290</v>
      </c>
      <c r="C28" s="50">
        <v>117.1</v>
      </c>
      <c r="D28" s="44">
        <v>154</v>
      </c>
      <c r="E28" s="50">
        <v>0.76</v>
      </c>
      <c r="F28" s="50">
        <v>4.71</v>
      </c>
      <c r="G28" s="50">
        <v>1.02</v>
      </c>
      <c r="H28" s="44">
        <v>17</v>
      </c>
      <c r="I28" s="44">
        <v>46</v>
      </c>
      <c r="J28" s="56">
        <v>4</v>
      </c>
      <c r="K28" s="44">
        <v>8</v>
      </c>
      <c r="L28" s="44">
        <v>28</v>
      </c>
      <c r="M28" s="50">
        <v>22.08</v>
      </c>
      <c r="N28" s="50">
        <v>51.95</v>
      </c>
      <c r="O28" s="50">
        <v>24.03</v>
      </c>
      <c r="P28" s="50">
        <v>1.95</v>
      </c>
      <c r="Q28" s="44">
        <v>0</v>
      </c>
      <c r="R28" s="50">
        <v>4.83</v>
      </c>
    </row>
    <row r="29" spans="1:18" ht="14.1" customHeight="1" x14ac:dyDescent="0.3">
      <c r="A29" s="49" t="s">
        <v>288</v>
      </c>
      <c r="B29" s="49" t="s">
        <v>21</v>
      </c>
      <c r="C29" s="50">
        <v>164.7</v>
      </c>
      <c r="D29" s="44">
        <v>207</v>
      </c>
      <c r="E29" s="50">
        <v>0.8</v>
      </c>
      <c r="F29" s="50">
        <v>6.33</v>
      </c>
      <c r="G29" s="50">
        <v>1.07</v>
      </c>
      <c r="H29" s="44">
        <v>10</v>
      </c>
      <c r="I29" s="44">
        <v>46</v>
      </c>
      <c r="J29" s="56">
        <v>4</v>
      </c>
      <c r="K29" s="44">
        <v>4</v>
      </c>
      <c r="L29" s="44">
        <v>28</v>
      </c>
      <c r="M29" s="50">
        <v>30.43</v>
      </c>
      <c r="N29" s="50">
        <v>48.31</v>
      </c>
      <c r="O29" s="50">
        <v>20.77</v>
      </c>
      <c r="P29" s="50">
        <v>0.48</v>
      </c>
      <c r="Q29" s="44">
        <v>0</v>
      </c>
      <c r="R29" s="50">
        <v>6.79</v>
      </c>
    </row>
    <row r="30" spans="1:18" ht="14.1" customHeight="1" x14ac:dyDescent="0.3">
      <c r="A30" s="49" t="s">
        <v>297</v>
      </c>
      <c r="B30" s="49" t="s">
        <v>250</v>
      </c>
      <c r="C30" s="50">
        <v>7.7</v>
      </c>
      <c r="D30" s="44">
        <v>12</v>
      </c>
      <c r="E30" s="50">
        <v>0.64</v>
      </c>
      <c r="F30" s="50">
        <v>0.37</v>
      </c>
      <c r="G30" s="50">
        <v>0.86</v>
      </c>
      <c r="H30" s="44">
        <v>42</v>
      </c>
      <c r="I30" s="44">
        <v>46</v>
      </c>
      <c r="J30" s="56">
        <v>3</v>
      </c>
      <c r="K30" s="44">
        <v>16</v>
      </c>
      <c r="L30" s="44">
        <v>18</v>
      </c>
      <c r="M30" s="50">
        <v>8.33</v>
      </c>
      <c r="N30" s="50">
        <v>41.67</v>
      </c>
      <c r="O30" s="50">
        <v>41.67</v>
      </c>
      <c r="P30" s="50">
        <v>8.33</v>
      </c>
      <c r="Q30" s="44">
        <v>0</v>
      </c>
      <c r="R30" s="50">
        <v>0.32</v>
      </c>
    </row>
    <row r="31" spans="1:18" ht="14.1" customHeight="1" x14ac:dyDescent="0.3">
      <c r="A31" s="49" t="s">
        <v>298</v>
      </c>
      <c r="B31" s="49" t="s">
        <v>215</v>
      </c>
      <c r="C31" s="50">
        <v>165.6</v>
      </c>
      <c r="D31" s="44">
        <v>205</v>
      </c>
      <c r="E31" s="50">
        <v>0.81</v>
      </c>
      <c r="F31" s="50">
        <v>6.27</v>
      </c>
      <c r="G31" s="50">
        <v>1.0900000000000001</v>
      </c>
      <c r="H31" s="44">
        <v>5</v>
      </c>
      <c r="I31" s="44">
        <v>46</v>
      </c>
      <c r="J31" s="56">
        <v>4</v>
      </c>
      <c r="K31" s="44">
        <v>2</v>
      </c>
      <c r="L31" s="44">
        <v>28</v>
      </c>
      <c r="M31" s="50">
        <v>27.32</v>
      </c>
      <c r="N31" s="50">
        <v>57.07</v>
      </c>
      <c r="O31" s="50">
        <v>15.61</v>
      </c>
      <c r="P31" s="44">
        <v>0</v>
      </c>
      <c r="Q31" s="44">
        <v>0</v>
      </c>
      <c r="R31" s="50">
        <v>6.83</v>
      </c>
    </row>
    <row r="32" spans="1:18" ht="14.1" customHeight="1" x14ac:dyDescent="0.3">
      <c r="A32" s="49" t="s">
        <v>298</v>
      </c>
      <c r="B32" s="49" t="s">
        <v>299</v>
      </c>
      <c r="C32" s="50">
        <v>17.600000000000001</v>
      </c>
      <c r="D32" s="44">
        <v>22</v>
      </c>
      <c r="E32" s="50">
        <v>0.8</v>
      </c>
      <c r="F32" s="50">
        <v>0.67</v>
      </c>
      <c r="G32" s="50">
        <v>1.08</v>
      </c>
      <c r="H32" s="44">
        <v>9</v>
      </c>
      <c r="I32" s="44">
        <v>46</v>
      </c>
      <c r="J32" s="56">
        <v>3</v>
      </c>
      <c r="K32" s="44">
        <v>6</v>
      </c>
      <c r="L32" s="44">
        <v>18</v>
      </c>
      <c r="M32" s="50">
        <v>27.27</v>
      </c>
      <c r="N32" s="50">
        <v>54.55</v>
      </c>
      <c r="O32" s="50">
        <v>18.18</v>
      </c>
      <c r="P32" s="44">
        <v>0</v>
      </c>
      <c r="Q32" s="44">
        <v>0</v>
      </c>
      <c r="R32" s="50">
        <v>0.73</v>
      </c>
    </row>
    <row r="33" spans="1:18" ht="14.1" customHeight="1" x14ac:dyDescent="0.3">
      <c r="A33" s="49" t="s">
        <v>312</v>
      </c>
      <c r="B33" s="49" t="s">
        <v>314</v>
      </c>
      <c r="C33" s="44">
        <v>19</v>
      </c>
      <c r="D33" s="44">
        <v>31</v>
      </c>
      <c r="E33" s="50">
        <v>0.61</v>
      </c>
      <c r="F33" s="50">
        <v>0.95</v>
      </c>
      <c r="G33" s="50">
        <v>0.83</v>
      </c>
      <c r="H33" s="44">
        <v>44</v>
      </c>
      <c r="I33" s="44">
        <v>46</v>
      </c>
      <c r="J33" s="56">
        <v>4</v>
      </c>
      <c r="K33" s="44">
        <v>28</v>
      </c>
      <c r="L33" s="44">
        <v>28</v>
      </c>
      <c r="M33" s="50">
        <v>12.9</v>
      </c>
      <c r="N33" s="50">
        <v>22.58</v>
      </c>
      <c r="O33" s="50">
        <v>58.06</v>
      </c>
      <c r="P33" s="50">
        <v>6.45</v>
      </c>
      <c r="Q33" s="44">
        <v>0</v>
      </c>
      <c r="R33" s="50">
        <v>0.78</v>
      </c>
    </row>
    <row r="34" spans="1:18" ht="14.1" customHeight="1" x14ac:dyDescent="0.3">
      <c r="A34" s="49" t="s">
        <v>316</v>
      </c>
      <c r="B34" s="49" t="s">
        <v>317</v>
      </c>
      <c r="C34" s="50">
        <v>90.6</v>
      </c>
      <c r="D34" s="44">
        <v>128</v>
      </c>
      <c r="E34" s="50">
        <v>0.71</v>
      </c>
      <c r="F34" s="50">
        <v>3.92</v>
      </c>
      <c r="G34" s="50">
        <v>0.95</v>
      </c>
      <c r="H34" s="44">
        <v>32</v>
      </c>
      <c r="I34" s="44">
        <v>46</v>
      </c>
      <c r="J34" s="56">
        <v>4</v>
      </c>
      <c r="K34" s="44">
        <v>20</v>
      </c>
      <c r="L34" s="44">
        <v>28</v>
      </c>
      <c r="M34" s="50">
        <v>12.5</v>
      </c>
      <c r="N34" s="50">
        <v>51.56</v>
      </c>
      <c r="O34" s="50">
        <v>32.81</v>
      </c>
      <c r="P34" s="50">
        <v>3.13</v>
      </c>
      <c r="Q34" s="44">
        <v>0</v>
      </c>
      <c r="R34" s="50">
        <v>3.73</v>
      </c>
    </row>
    <row r="35" spans="1:18" ht="14.1" customHeight="1" x14ac:dyDescent="0.3">
      <c r="A35" s="49" t="s">
        <v>321</v>
      </c>
      <c r="B35" s="49" t="s">
        <v>322</v>
      </c>
      <c r="C35" s="50">
        <v>20.100000000000001</v>
      </c>
      <c r="D35" s="44">
        <v>26</v>
      </c>
      <c r="E35" s="50">
        <v>0.77</v>
      </c>
      <c r="F35" s="50">
        <v>0.8</v>
      </c>
      <c r="G35" s="50">
        <v>1.04</v>
      </c>
      <c r="H35" s="44">
        <v>13</v>
      </c>
      <c r="I35" s="44">
        <v>46</v>
      </c>
      <c r="J35" s="56">
        <v>3</v>
      </c>
      <c r="K35" s="44">
        <v>8</v>
      </c>
      <c r="L35" s="44">
        <v>18</v>
      </c>
      <c r="M35" s="50">
        <v>15.38</v>
      </c>
      <c r="N35" s="50">
        <v>69.23</v>
      </c>
      <c r="O35" s="50">
        <v>11.54</v>
      </c>
      <c r="P35" s="50">
        <v>3.85</v>
      </c>
      <c r="Q35" s="44">
        <v>0</v>
      </c>
      <c r="R35" s="50">
        <v>0.83</v>
      </c>
    </row>
    <row r="36" spans="1:18" ht="14.1" customHeight="1" x14ac:dyDescent="0.3">
      <c r="A36" s="49" t="s">
        <v>323</v>
      </c>
      <c r="B36" s="49" t="s">
        <v>324</v>
      </c>
      <c r="C36" s="50">
        <v>15.9</v>
      </c>
      <c r="D36" s="44">
        <v>22</v>
      </c>
      <c r="E36" s="50">
        <v>0.72</v>
      </c>
      <c r="F36" s="50">
        <v>0.67</v>
      </c>
      <c r="G36" s="50">
        <v>0.97</v>
      </c>
      <c r="H36" s="44">
        <v>28</v>
      </c>
      <c r="I36" s="44">
        <v>46</v>
      </c>
      <c r="J36" s="56">
        <v>3</v>
      </c>
      <c r="K36" s="44">
        <v>12</v>
      </c>
      <c r="L36" s="44">
        <v>18</v>
      </c>
      <c r="M36" s="50">
        <v>13.64</v>
      </c>
      <c r="N36" s="50">
        <v>59.09</v>
      </c>
      <c r="O36" s="50">
        <v>22.73</v>
      </c>
      <c r="P36" s="44">
        <v>0</v>
      </c>
      <c r="Q36" s="50">
        <v>4.55</v>
      </c>
      <c r="R36" s="50">
        <v>0.66</v>
      </c>
    </row>
    <row r="37" spans="1:18" ht="14.1" customHeight="1" x14ac:dyDescent="0.3">
      <c r="A37" s="49" t="s">
        <v>325</v>
      </c>
      <c r="B37" s="49" t="s">
        <v>326</v>
      </c>
      <c r="C37" s="50">
        <v>13.8</v>
      </c>
      <c r="D37" s="44">
        <v>19</v>
      </c>
      <c r="E37" s="50">
        <v>0.73</v>
      </c>
      <c r="F37" s="50">
        <v>0.57999999999999996</v>
      </c>
      <c r="G37" s="50">
        <v>0.98</v>
      </c>
      <c r="H37" s="44">
        <v>26</v>
      </c>
      <c r="I37" s="44">
        <v>46</v>
      </c>
      <c r="J37" s="56">
        <v>3</v>
      </c>
      <c r="K37" s="44">
        <v>11</v>
      </c>
      <c r="L37" s="44">
        <v>18</v>
      </c>
      <c r="M37" s="50">
        <v>26.32</v>
      </c>
      <c r="N37" s="50">
        <v>42.11</v>
      </c>
      <c r="O37" s="50">
        <v>21.05</v>
      </c>
      <c r="P37" s="50">
        <v>10.53</v>
      </c>
      <c r="Q37" s="44">
        <v>0</v>
      </c>
      <c r="R37" s="50">
        <v>0.56999999999999995</v>
      </c>
    </row>
    <row r="38" spans="1:18" ht="14.1" customHeight="1" x14ac:dyDescent="0.3">
      <c r="A38" s="49" t="s">
        <v>327</v>
      </c>
      <c r="B38" s="49" t="s">
        <v>329</v>
      </c>
      <c r="C38" s="50">
        <v>9.9</v>
      </c>
      <c r="D38" s="44">
        <v>15</v>
      </c>
      <c r="E38" s="50">
        <v>0.66</v>
      </c>
      <c r="F38" s="50">
        <v>0.46</v>
      </c>
      <c r="G38" s="50">
        <v>0.89</v>
      </c>
      <c r="H38" s="44">
        <v>40</v>
      </c>
      <c r="I38" s="44">
        <v>46</v>
      </c>
      <c r="J38" s="56">
        <v>3</v>
      </c>
      <c r="K38" s="44">
        <v>14</v>
      </c>
      <c r="L38" s="44">
        <v>18</v>
      </c>
      <c r="M38" s="44">
        <v>20</v>
      </c>
      <c r="N38" s="50">
        <v>33.33</v>
      </c>
      <c r="O38" s="50">
        <v>33.33</v>
      </c>
      <c r="P38" s="50">
        <v>13.33</v>
      </c>
      <c r="Q38" s="44">
        <v>0</v>
      </c>
      <c r="R38" s="50">
        <v>0.41</v>
      </c>
    </row>
    <row r="39" spans="1:18" ht="14.1" customHeight="1" x14ac:dyDescent="0.3">
      <c r="A39" s="49" t="s">
        <v>330</v>
      </c>
      <c r="B39" s="49" t="s">
        <v>331</v>
      </c>
      <c r="C39" s="50">
        <v>55</v>
      </c>
      <c r="D39" s="44">
        <v>80</v>
      </c>
      <c r="E39" s="50">
        <v>0.69</v>
      </c>
      <c r="F39" s="50">
        <v>2.4500000000000002</v>
      </c>
      <c r="G39" s="50">
        <v>0.93</v>
      </c>
      <c r="H39" s="44">
        <v>37</v>
      </c>
      <c r="I39" s="44">
        <v>46</v>
      </c>
      <c r="J39" s="56">
        <v>4</v>
      </c>
      <c r="K39" s="44">
        <v>24</v>
      </c>
      <c r="L39" s="44">
        <v>28</v>
      </c>
      <c r="M39" s="50">
        <v>12.5</v>
      </c>
      <c r="N39" s="50">
        <v>46.25</v>
      </c>
      <c r="O39" s="50">
        <v>37.5</v>
      </c>
      <c r="P39" s="50">
        <v>2.5</v>
      </c>
      <c r="Q39" s="50">
        <v>1.25</v>
      </c>
      <c r="R39" s="50">
        <v>2.27</v>
      </c>
    </row>
    <row r="40" spans="1:18" ht="14.1" customHeight="1" x14ac:dyDescent="0.3">
      <c r="A40" s="49" t="s">
        <v>333</v>
      </c>
      <c r="B40" s="49" t="s">
        <v>334</v>
      </c>
      <c r="C40" s="50">
        <v>76.2</v>
      </c>
      <c r="D40" s="44">
        <v>93</v>
      </c>
      <c r="E40" s="50">
        <v>0.82</v>
      </c>
      <c r="F40" s="50">
        <v>2.85</v>
      </c>
      <c r="G40" s="50">
        <v>1.1000000000000001</v>
      </c>
      <c r="H40" s="44">
        <v>4</v>
      </c>
      <c r="I40" s="44">
        <v>46</v>
      </c>
      <c r="J40" s="56">
        <v>4</v>
      </c>
      <c r="K40" s="44">
        <v>1</v>
      </c>
      <c r="L40" s="44">
        <v>28</v>
      </c>
      <c r="M40" s="50">
        <v>30.11</v>
      </c>
      <c r="N40" s="50">
        <v>59.14</v>
      </c>
      <c r="O40" s="50">
        <v>8.6</v>
      </c>
      <c r="P40" s="50">
        <v>1.08</v>
      </c>
      <c r="Q40" s="50">
        <v>1.08</v>
      </c>
      <c r="R40" s="50">
        <v>3.14</v>
      </c>
    </row>
    <row r="41" spans="1:18" ht="14.1" customHeight="1" x14ac:dyDescent="0.3">
      <c r="A41" s="49" t="s">
        <v>333</v>
      </c>
      <c r="B41" s="49" t="s">
        <v>335</v>
      </c>
      <c r="C41" s="50">
        <v>27.4</v>
      </c>
      <c r="D41" s="44">
        <v>34</v>
      </c>
      <c r="E41" s="50">
        <v>0.81</v>
      </c>
      <c r="F41" s="50">
        <v>1.04</v>
      </c>
      <c r="G41" s="50">
        <v>1.0900000000000001</v>
      </c>
      <c r="H41" s="44">
        <v>5</v>
      </c>
      <c r="I41" s="44">
        <v>46</v>
      </c>
      <c r="J41" s="56">
        <v>4</v>
      </c>
      <c r="K41" s="44">
        <v>2</v>
      </c>
      <c r="L41" s="44">
        <v>28</v>
      </c>
      <c r="M41" s="50">
        <v>20.59</v>
      </c>
      <c r="N41" s="50">
        <v>67.650000000000006</v>
      </c>
      <c r="O41" s="50">
        <v>11.76</v>
      </c>
      <c r="P41" s="44">
        <v>0</v>
      </c>
      <c r="Q41" s="44">
        <v>0</v>
      </c>
      <c r="R41" s="50">
        <v>1.1299999999999999</v>
      </c>
    </row>
    <row r="42" spans="1:18" ht="14.1" customHeight="1" x14ac:dyDescent="0.3">
      <c r="A42" s="49" t="s">
        <v>333</v>
      </c>
      <c r="B42" s="49" t="s">
        <v>337</v>
      </c>
      <c r="C42" s="50">
        <v>65</v>
      </c>
      <c r="D42" s="44">
        <v>89</v>
      </c>
      <c r="E42" s="50">
        <v>0.73</v>
      </c>
      <c r="F42" s="50">
        <v>2.72</v>
      </c>
      <c r="G42" s="50">
        <v>0.98</v>
      </c>
      <c r="H42" s="44">
        <v>26</v>
      </c>
      <c r="I42" s="44">
        <v>46</v>
      </c>
      <c r="J42" s="56">
        <v>4</v>
      </c>
      <c r="K42" s="44">
        <v>16</v>
      </c>
      <c r="L42" s="44">
        <v>28</v>
      </c>
      <c r="M42" s="50">
        <v>15.73</v>
      </c>
      <c r="N42" s="50">
        <v>56.18</v>
      </c>
      <c r="O42" s="50">
        <v>22.47</v>
      </c>
      <c r="P42" s="50">
        <v>5.62</v>
      </c>
      <c r="Q42" s="44">
        <v>0</v>
      </c>
      <c r="R42" s="50">
        <v>2.68</v>
      </c>
    </row>
    <row r="43" spans="1:18" ht="14.1" customHeight="1" x14ac:dyDescent="0.3">
      <c r="A43" s="49" t="s">
        <v>333</v>
      </c>
      <c r="B43" s="49" t="s">
        <v>339</v>
      </c>
      <c r="C43" s="50">
        <v>70.400000000000006</v>
      </c>
      <c r="D43" s="44">
        <v>93</v>
      </c>
      <c r="E43" s="50">
        <v>0.76</v>
      </c>
      <c r="F43" s="50">
        <v>2.85</v>
      </c>
      <c r="G43" s="50">
        <v>1.02</v>
      </c>
      <c r="H43" s="44">
        <v>17</v>
      </c>
      <c r="I43" s="44">
        <v>46</v>
      </c>
      <c r="J43" s="56">
        <v>4</v>
      </c>
      <c r="K43" s="44">
        <v>8</v>
      </c>
      <c r="L43" s="44">
        <v>28</v>
      </c>
      <c r="M43" s="50">
        <v>20.43</v>
      </c>
      <c r="N43" s="50">
        <v>53.76</v>
      </c>
      <c r="O43" s="50">
        <v>23.66</v>
      </c>
      <c r="P43" s="50">
        <v>2.15</v>
      </c>
      <c r="Q43" s="44">
        <v>0</v>
      </c>
      <c r="R43" s="50">
        <v>2.9</v>
      </c>
    </row>
    <row r="44" spans="1:18" ht="14.1" customHeight="1" x14ac:dyDescent="0.3">
      <c r="A44" s="49" t="s">
        <v>348</v>
      </c>
      <c r="B44" s="49" t="s">
        <v>349</v>
      </c>
      <c r="C44" s="50">
        <v>13.9</v>
      </c>
      <c r="D44" s="44">
        <v>18</v>
      </c>
      <c r="E44" s="50">
        <v>0.77</v>
      </c>
      <c r="F44" s="50">
        <v>0.55000000000000004</v>
      </c>
      <c r="G44" s="50">
        <v>1.04</v>
      </c>
      <c r="H44" s="44">
        <v>13</v>
      </c>
      <c r="I44" s="44">
        <v>46</v>
      </c>
      <c r="J44" s="56">
        <v>3</v>
      </c>
      <c r="K44" s="44">
        <v>8</v>
      </c>
      <c r="L44" s="44">
        <v>18</v>
      </c>
      <c r="M44" s="50">
        <v>11.11</v>
      </c>
      <c r="N44" s="50">
        <v>72.22</v>
      </c>
      <c r="O44" s="50">
        <v>16.670000000000002</v>
      </c>
      <c r="P44" s="44">
        <v>0</v>
      </c>
      <c r="Q44" s="44">
        <v>0</v>
      </c>
      <c r="R44" s="50">
        <v>0.56999999999999995</v>
      </c>
    </row>
    <row r="45" spans="1:18" ht="14.1" customHeight="1" x14ac:dyDescent="0.3">
      <c r="A45" s="49" t="s">
        <v>351</v>
      </c>
      <c r="B45" s="49" t="s">
        <v>215</v>
      </c>
      <c r="C45" s="50">
        <v>59.6</v>
      </c>
      <c r="D45" s="44">
        <v>77</v>
      </c>
      <c r="E45" s="50">
        <v>0.77</v>
      </c>
      <c r="F45" s="50">
        <v>2.36</v>
      </c>
      <c r="G45" s="50">
        <v>1.04</v>
      </c>
      <c r="H45" s="44">
        <v>13</v>
      </c>
      <c r="I45" s="44">
        <v>46</v>
      </c>
      <c r="J45" s="56">
        <v>4</v>
      </c>
      <c r="K45" s="44">
        <v>6</v>
      </c>
      <c r="L45" s="44">
        <v>28</v>
      </c>
      <c r="M45" s="50">
        <v>25.97</v>
      </c>
      <c r="N45" s="50">
        <v>51.95</v>
      </c>
      <c r="O45" s="50">
        <v>18.18</v>
      </c>
      <c r="P45" s="50">
        <v>3.9</v>
      </c>
      <c r="Q45" s="44">
        <v>0</v>
      </c>
      <c r="R45" s="50">
        <v>2.46</v>
      </c>
    </row>
    <row r="46" spans="1:18" ht="14.1" customHeight="1" x14ac:dyDescent="0.3">
      <c r="A46" s="49" t="s">
        <v>356</v>
      </c>
      <c r="B46" s="49" t="s">
        <v>357</v>
      </c>
      <c r="C46" s="50">
        <v>24.8</v>
      </c>
      <c r="D46" s="44">
        <v>30</v>
      </c>
      <c r="E46" s="50">
        <v>0.83</v>
      </c>
      <c r="F46" s="50">
        <v>0.92</v>
      </c>
      <c r="G46" s="50">
        <v>1.1100000000000001</v>
      </c>
      <c r="H46" s="44">
        <v>3</v>
      </c>
      <c r="I46" s="44">
        <v>46</v>
      </c>
      <c r="J46" s="56">
        <v>3</v>
      </c>
      <c r="K46" s="44">
        <v>3</v>
      </c>
      <c r="L46" s="44">
        <v>18</v>
      </c>
      <c r="M46" s="50">
        <v>33.33</v>
      </c>
      <c r="N46" s="50">
        <v>53.33</v>
      </c>
      <c r="O46" s="50">
        <v>13.33</v>
      </c>
      <c r="P46" s="44">
        <v>0</v>
      </c>
      <c r="Q46" s="44">
        <v>0</v>
      </c>
      <c r="R46" s="50">
        <v>1.02</v>
      </c>
    </row>
    <row r="47" spans="1:18" ht="14.1" customHeight="1" x14ac:dyDescent="0.3">
      <c r="A47" s="49" t="s">
        <v>359</v>
      </c>
      <c r="B47" s="49" t="s">
        <v>360</v>
      </c>
      <c r="C47" s="50">
        <v>31</v>
      </c>
      <c r="D47" s="44">
        <v>44</v>
      </c>
      <c r="E47" s="50">
        <v>0.7</v>
      </c>
      <c r="F47" s="50">
        <v>1.35</v>
      </c>
      <c r="G47" s="50">
        <v>0.95</v>
      </c>
      <c r="H47" s="44">
        <v>32</v>
      </c>
      <c r="I47" s="44">
        <v>46</v>
      </c>
      <c r="J47" s="56">
        <v>4</v>
      </c>
      <c r="K47" s="44">
        <v>20</v>
      </c>
      <c r="L47" s="44">
        <v>28</v>
      </c>
      <c r="M47" s="50">
        <v>13.64</v>
      </c>
      <c r="N47" s="50">
        <v>47.73</v>
      </c>
      <c r="O47" s="50">
        <v>36.36</v>
      </c>
      <c r="P47" s="50">
        <v>2.27</v>
      </c>
      <c r="Q47" s="44">
        <v>0</v>
      </c>
      <c r="R47" s="50">
        <v>1.28</v>
      </c>
    </row>
    <row r="48" spans="1:18" ht="14.1" customHeight="1" x14ac:dyDescent="0.3">
      <c r="A48" s="49" t="s">
        <v>370</v>
      </c>
      <c r="B48" s="49" t="s">
        <v>371</v>
      </c>
      <c r="C48" s="50">
        <v>124.8</v>
      </c>
      <c r="D48" s="44">
        <v>167</v>
      </c>
      <c r="E48" s="50">
        <v>0.75</v>
      </c>
      <c r="F48" s="50">
        <v>5.1100000000000003</v>
      </c>
      <c r="G48" s="50">
        <v>1.01</v>
      </c>
      <c r="H48" s="44">
        <v>21</v>
      </c>
      <c r="I48" s="44">
        <v>46</v>
      </c>
      <c r="J48" s="56">
        <v>4</v>
      </c>
      <c r="K48" s="44">
        <v>12</v>
      </c>
      <c r="L48" s="44">
        <v>28</v>
      </c>
      <c r="M48" s="50">
        <v>17.37</v>
      </c>
      <c r="N48" s="50">
        <v>58.68</v>
      </c>
      <c r="O48" s="50">
        <v>19.760000000000002</v>
      </c>
      <c r="P48" s="50">
        <v>4.1900000000000004</v>
      </c>
      <c r="Q48" s="44">
        <v>0</v>
      </c>
      <c r="R48" s="50">
        <v>5.14</v>
      </c>
    </row>
    <row r="49" spans="1:18" ht="14.1" customHeight="1" x14ac:dyDescent="0.3">
      <c r="A49" s="49" t="s">
        <v>370</v>
      </c>
      <c r="B49" s="49" t="s">
        <v>372</v>
      </c>
      <c r="C49" s="50">
        <v>9.6</v>
      </c>
      <c r="D49" s="44">
        <v>13</v>
      </c>
      <c r="E49" s="50">
        <v>0.74</v>
      </c>
      <c r="F49" s="50">
        <v>0.4</v>
      </c>
      <c r="G49" s="50">
        <v>0.99</v>
      </c>
      <c r="H49" s="44">
        <v>24</v>
      </c>
      <c r="I49" s="44">
        <v>46</v>
      </c>
      <c r="J49" s="56">
        <v>3</v>
      </c>
      <c r="K49" s="44">
        <v>10</v>
      </c>
      <c r="L49" s="44">
        <v>18</v>
      </c>
      <c r="M49" s="50">
        <v>15.38</v>
      </c>
      <c r="N49" s="50">
        <v>53.85</v>
      </c>
      <c r="O49" s="50">
        <v>30.77</v>
      </c>
      <c r="P49" s="44">
        <v>0</v>
      </c>
      <c r="Q49" s="44">
        <v>0</v>
      </c>
      <c r="R49" s="50">
        <v>0.4</v>
      </c>
    </row>
    <row r="50" spans="1:18" ht="14.1" customHeight="1" x14ac:dyDescent="0.3">
      <c r="A50" s="49" t="s">
        <v>370</v>
      </c>
      <c r="B50" s="49" t="s">
        <v>373</v>
      </c>
      <c r="C50" s="50">
        <v>62</v>
      </c>
      <c r="D50" s="44">
        <v>82</v>
      </c>
      <c r="E50" s="50">
        <v>0.76</v>
      </c>
      <c r="F50" s="50">
        <v>2.5099999999999998</v>
      </c>
      <c r="G50" s="50">
        <v>1.02</v>
      </c>
      <c r="H50" s="44">
        <v>17</v>
      </c>
      <c r="I50" s="44">
        <v>46</v>
      </c>
      <c r="J50" s="56">
        <v>4</v>
      </c>
      <c r="K50" s="44">
        <v>8</v>
      </c>
      <c r="L50" s="44">
        <v>28</v>
      </c>
      <c r="M50" s="50">
        <v>25.61</v>
      </c>
      <c r="N50" s="50">
        <v>46.34</v>
      </c>
      <c r="O50" s="50">
        <v>24.39</v>
      </c>
      <c r="P50" s="50">
        <v>3.66</v>
      </c>
      <c r="Q50" s="44">
        <v>0</v>
      </c>
      <c r="R50" s="50">
        <v>2.56</v>
      </c>
    </row>
    <row r="51" spans="1:18" ht="14.1" customHeight="1" x14ac:dyDescent="0.3">
      <c r="A51" s="49" t="s">
        <v>374</v>
      </c>
      <c r="B51" s="49" t="s">
        <v>375</v>
      </c>
      <c r="C51" s="50">
        <v>17</v>
      </c>
      <c r="D51" s="44">
        <v>21</v>
      </c>
      <c r="E51" s="50">
        <v>0.81</v>
      </c>
      <c r="F51" s="50">
        <v>0.64</v>
      </c>
      <c r="G51" s="50">
        <v>1.0900000000000001</v>
      </c>
      <c r="H51" s="44">
        <v>5</v>
      </c>
      <c r="I51" s="44">
        <v>46</v>
      </c>
      <c r="J51" s="56">
        <v>3</v>
      </c>
      <c r="K51" s="44">
        <v>4</v>
      </c>
      <c r="L51" s="44">
        <v>18</v>
      </c>
      <c r="M51" s="50">
        <v>33.33</v>
      </c>
      <c r="N51" s="50">
        <v>47.62</v>
      </c>
      <c r="O51" s="50">
        <v>19.05</v>
      </c>
      <c r="P51" s="44">
        <v>0</v>
      </c>
      <c r="Q51" s="44">
        <v>0</v>
      </c>
      <c r="R51" s="50">
        <v>0.7</v>
      </c>
    </row>
    <row r="52" spans="1:18" ht="14.1" customHeight="1" x14ac:dyDescent="0.3">
      <c r="A52" s="49" t="s">
        <v>376</v>
      </c>
      <c r="B52" s="49" t="s">
        <v>322</v>
      </c>
      <c r="C52" s="50">
        <v>21</v>
      </c>
      <c r="D52" s="44">
        <v>26</v>
      </c>
      <c r="E52" s="50">
        <v>0.81</v>
      </c>
      <c r="F52" s="50">
        <v>0.8</v>
      </c>
      <c r="G52" s="50">
        <v>1.0900000000000001</v>
      </c>
      <c r="H52" s="44">
        <v>5</v>
      </c>
      <c r="I52" s="44">
        <v>46</v>
      </c>
      <c r="J52" s="56">
        <v>3</v>
      </c>
      <c r="K52" s="44">
        <v>4</v>
      </c>
      <c r="L52" s="44">
        <v>18</v>
      </c>
      <c r="M52" s="50">
        <v>26.92</v>
      </c>
      <c r="N52" s="50">
        <v>57.69</v>
      </c>
      <c r="O52" s="50">
        <v>15.38</v>
      </c>
      <c r="P52" s="44">
        <v>0</v>
      </c>
      <c r="Q52" s="44">
        <v>0</v>
      </c>
      <c r="R52" s="50">
        <v>0.87</v>
      </c>
    </row>
    <row r="53" spans="1:18" ht="14.1" customHeight="1" x14ac:dyDescent="0.3">
      <c r="A53" s="49" t="s">
        <v>380</v>
      </c>
      <c r="B53" s="49" t="s">
        <v>381</v>
      </c>
      <c r="C53" s="50">
        <v>12.3</v>
      </c>
      <c r="D53" s="44">
        <v>14</v>
      </c>
      <c r="E53" s="50">
        <v>0.88</v>
      </c>
      <c r="F53" s="50">
        <v>0.43</v>
      </c>
      <c r="G53" s="50">
        <v>1.18</v>
      </c>
      <c r="H53" s="44">
        <v>1</v>
      </c>
      <c r="I53" s="44">
        <v>46</v>
      </c>
      <c r="J53" s="56">
        <v>3</v>
      </c>
      <c r="K53" s="44">
        <v>1</v>
      </c>
      <c r="L53" s="44">
        <v>18</v>
      </c>
      <c r="M53" s="44">
        <v>50</v>
      </c>
      <c r="N53" s="50">
        <v>42.86</v>
      </c>
      <c r="O53" s="50">
        <v>7.14</v>
      </c>
      <c r="P53" s="44">
        <v>0</v>
      </c>
      <c r="Q53" s="44">
        <v>0</v>
      </c>
      <c r="R53" s="50">
        <v>0.51</v>
      </c>
    </row>
    <row r="54" spans="1:18" ht="14.1" customHeight="1" x14ac:dyDescent="0.3">
      <c r="A54" s="49" t="s">
        <v>390</v>
      </c>
      <c r="B54" s="49" t="s">
        <v>391</v>
      </c>
      <c r="C54" s="50">
        <v>122</v>
      </c>
      <c r="D54" s="44">
        <v>166</v>
      </c>
      <c r="E54" s="50">
        <v>0.73</v>
      </c>
      <c r="F54" s="50">
        <v>5.08</v>
      </c>
      <c r="G54" s="50">
        <v>0.99</v>
      </c>
      <c r="H54" s="44">
        <v>24</v>
      </c>
      <c r="I54" s="44">
        <v>46</v>
      </c>
      <c r="J54" s="56">
        <v>4</v>
      </c>
      <c r="K54" s="44">
        <v>15</v>
      </c>
      <c r="L54" s="44">
        <v>28</v>
      </c>
      <c r="M54" s="50">
        <v>20.48</v>
      </c>
      <c r="N54" s="50">
        <v>47.59</v>
      </c>
      <c r="O54" s="50">
        <v>28.92</v>
      </c>
      <c r="P54" s="50">
        <v>2.41</v>
      </c>
      <c r="Q54" s="50">
        <v>0.6</v>
      </c>
      <c r="R54" s="50">
        <v>5.03</v>
      </c>
    </row>
    <row r="55" spans="1:18" ht="14.1" customHeight="1" x14ac:dyDescent="0.3"/>
    <row r="56" spans="1:18" ht="14.1" customHeight="1" x14ac:dyDescent="0.3"/>
    <row r="57" spans="1:18" ht="14.1" customHeight="1" x14ac:dyDescent="0.3"/>
    <row r="58" spans="1:18" ht="14.1" customHeight="1" x14ac:dyDescent="0.3"/>
    <row r="59" spans="1:18" ht="14.1" customHeight="1" x14ac:dyDescent="0.3"/>
    <row r="60" spans="1:18" ht="14.1" customHeight="1" x14ac:dyDescent="0.3"/>
    <row r="61" spans="1:18" ht="14.1" customHeight="1" x14ac:dyDescent="0.3"/>
    <row r="62" spans="1:18" ht="14.1" customHeight="1" x14ac:dyDescent="0.3"/>
    <row r="63" spans="1:18" ht="14.1" customHeight="1" x14ac:dyDescent="0.3"/>
    <row r="64" spans="1:18"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R198"/>
  <sheetViews>
    <sheetView zoomScale="90" zoomScaleNormal="90" zoomScalePageLayoutView="125" workbookViewId="0">
      <selection sqref="A1:R7"/>
    </sheetView>
  </sheetViews>
  <sheetFormatPr defaultColWidth="8.88671875" defaultRowHeight="13.8" x14ac:dyDescent="0.3"/>
  <cols>
    <col min="1" max="1" width="25" style="11" bestFit="1" customWidth="1"/>
    <col min="2" max="2" width="69" style="11" bestFit="1" customWidth="1"/>
    <col min="3" max="3" width="13.44140625" style="15" customWidth="1"/>
    <col min="4" max="13" width="11.88671875" style="15" customWidth="1"/>
    <col min="14" max="14" width="11.6640625" style="15" customWidth="1"/>
    <col min="15" max="17" width="8.88671875" style="11" customWidth="1"/>
    <col min="18" max="18" width="12" style="11" customWidth="1"/>
    <col min="19" max="19" width="8.88671875" style="11" customWidth="1"/>
    <col min="20" max="16384" width="8.88671875" style="11"/>
  </cols>
  <sheetData>
    <row r="1" spans="1:18" ht="12.75" customHeight="1" x14ac:dyDescent="0.3">
      <c r="A1" s="152" t="s">
        <v>522</v>
      </c>
      <c r="B1" s="153"/>
      <c r="C1" s="153"/>
      <c r="D1" s="153"/>
      <c r="E1" s="153"/>
      <c r="F1" s="153"/>
      <c r="G1" s="153"/>
      <c r="H1" s="153"/>
      <c r="I1" s="153"/>
      <c r="J1" s="153"/>
      <c r="K1" s="153"/>
      <c r="L1" s="153"/>
      <c r="M1" s="153"/>
      <c r="N1" s="153"/>
      <c r="O1" s="153"/>
      <c r="P1" s="153"/>
      <c r="Q1" s="153"/>
      <c r="R1" s="153"/>
    </row>
    <row r="2" spans="1:18" ht="12.75" customHeight="1" x14ac:dyDescent="0.3">
      <c r="A2" s="152"/>
      <c r="B2" s="153"/>
      <c r="C2" s="153"/>
      <c r="D2" s="153"/>
      <c r="E2" s="153"/>
      <c r="F2" s="153"/>
      <c r="G2" s="153"/>
      <c r="H2" s="153"/>
      <c r="I2" s="153"/>
      <c r="J2" s="153"/>
      <c r="K2" s="153"/>
      <c r="L2" s="153"/>
      <c r="M2" s="153"/>
      <c r="N2" s="153"/>
      <c r="O2" s="153"/>
      <c r="P2" s="153"/>
      <c r="Q2" s="153"/>
      <c r="R2" s="153"/>
    </row>
    <row r="3" spans="1:18" ht="12.75" customHeight="1" x14ac:dyDescent="0.3">
      <c r="A3" s="152"/>
      <c r="B3" s="153"/>
      <c r="C3" s="153"/>
      <c r="D3" s="153"/>
      <c r="E3" s="153"/>
      <c r="F3" s="153"/>
      <c r="G3" s="153"/>
      <c r="H3" s="153"/>
      <c r="I3" s="153"/>
      <c r="J3" s="153"/>
      <c r="K3" s="153"/>
      <c r="L3" s="153"/>
      <c r="M3" s="153"/>
      <c r="N3" s="153"/>
      <c r="O3" s="153"/>
      <c r="P3" s="153"/>
      <c r="Q3" s="153"/>
      <c r="R3" s="153"/>
    </row>
    <row r="4" spans="1:18" ht="12.75" customHeight="1" x14ac:dyDescent="0.3">
      <c r="A4" s="152"/>
      <c r="B4" s="153"/>
      <c r="C4" s="153"/>
      <c r="D4" s="153"/>
      <c r="E4" s="153"/>
      <c r="F4" s="153"/>
      <c r="G4" s="153"/>
      <c r="H4" s="153"/>
      <c r="I4" s="153"/>
      <c r="J4" s="153"/>
      <c r="K4" s="153"/>
      <c r="L4" s="153"/>
      <c r="M4" s="153"/>
      <c r="N4" s="153"/>
      <c r="O4" s="153"/>
      <c r="P4" s="153"/>
      <c r="Q4" s="153"/>
      <c r="R4" s="153"/>
    </row>
    <row r="5" spans="1:18" ht="12.75" customHeight="1" x14ac:dyDescent="0.3">
      <c r="A5" s="152"/>
      <c r="B5" s="153"/>
      <c r="C5" s="153"/>
      <c r="D5" s="153"/>
      <c r="E5" s="153"/>
      <c r="F5" s="153"/>
      <c r="G5" s="153"/>
      <c r="H5" s="153"/>
      <c r="I5" s="153"/>
      <c r="J5" s="153"/>
      <c r="K5" s="153"/>
      <c r="L5" s="153"/>
      <c r="M5" s="153"/>
      <c r="N5" s="153"/>
      <c r="O5" s="153"/>
      <c r="P5" s="153"/>
      <c r="Q5" s="153"/>
      <c r="R5" s="153"/>
    </row>
    <row r="6" spans="1:18" ht="12.75" customHeight="1" x14ac:dyDescent="0.3">
      <c r="A6" s="152"/>
      <c r="B6" s="153"/>
      <c r="C6" s="153"/>
      <c r="D6" s="153"/>
      <c r="E6" s="153"/>
      <c r="F6" s="153"/>
      <c r="G6" s="153"/>
      <c r="H6" s="153"/>
      <c r="I6" s="153"/>
      <c r="J6" s="153"/>
      <c r="K6" s="153"/>
      <c r="L6" s="153"/>
      <c r="M6" s="153"/>
      <c r="N6" s="153"/>
      <c r="O6" s="153"/>
      <c r="P6" s="153"/>
      <c r="Q6" s="153"/>
      <c r="R6" s="153"/>
    </row>
    <row r="7" spans="1:18" ht="23.25" customHeight="1" x14ac:dyDescent="0.3">
      <c r="A7" s="154"/>
      <c r="B7" s="155"/>
      <c r="C7" s="155"/>
      <c r="D7" s="155"/>
      <c r="E7" s="155"/>
      <c r="F7" s="155"/>
      <c r="G7" s="155"/>
      <c r="H7" s="155"/>
      <c r="I7" s="155"/>
      <c r="J7" s="155"/>
      <c r="K7" s="155"/>
      <c r="L7" s="155"/>
      <c r="M7" s="155"/>
      <c r="N7" s="155"/>
      <c r="O7" s="155"/>
      <c r="P7" s="155"/>
      <c r="Q7" s="155"/>
      <c r="R7" s="155"/>
    </row>
    <row r="8" spans="1:18" ht="42.9" customHeight="1" x14ac:dyDescent="0.3">
      <c r="A8" s="72" t="s">
        <v>466</v>
      </c>
      <c r="B8" s="71" t="s">
        <v>195</v>
      </c>
      <c r="C8" s="71" t="s">
        <v>467</v>
      </c>
      <c r="D8" s="71" t="s">
        <v>468</v>
      </c>
      <c r="E8" s="71" t="s">
        <v>469</v>
      </c>
      <c r="F8" s="71" t="s">
        <v>470</v>
      </c>
      <c r="G8" s="71" t="s">
        <v>480</v>
      </c>
      <c r="H8" s="71" t="s">
        <v>472</v>
      </c>
      <c r="I8" s="71" t="s">
        <v>483</v>
      </c>
      <c r="J8" s="71" t="s">
        <v>474</v>
      </c>
      <c r="K8" s="71" t="s">
        <v>475</v>
      </c>
      <c r="L8" s="71" t="s">
        <v>484</v>
      </c>
      <c r="M8" s="71" t="s">
        <v>460</v>
      </c>
      <c r="N8" s="71" t="s">
        <v>461</v>
      </c>
      <c r="O8" s="71" t="s">
        <v>462</v>
      </c>
      <c r="P8" s="71" t="s">
        <v>463</v>
      </c>
      <c r="Q8" s="71" t="s">
        <v>464</v>
      </c>
      <c r="R8" s="71" t="s">
        <v>487</v>
      </c>
    </row>
    <row r="9" spans="1:18" ht="14.1" customHeight="1" x14ac:dyDescent="0.3">
      <c r="A9" s="49" t="s">
        <v>201</v>
      </c>
      <c r="B9" s="49" t="s">
        <v>202</v>
      </c>
      <c r="C9" s="50">
        <v>74.599999999999994</v>
      </c>
      <c r="D9" s="44">
        <v>101</v>
      </c>
      <c r="E9" s="50">
        <v>0.74</v>
      </c>
      <c r="F9" s="50">
        <v>1.89</v>
      </c>
      <c r="G9" s="50">
        <v>0.99</v>
      </c>
      <c r="H9" s="44">
        <v>28</v>
      </c>
      <c r="I9" s="44">
        <v>51</v>
      </c>
      <c r="J9" s="56">
        <v>4</v>
      </c>
      <c r="K9" s="44">
        <v>22</v>
      </c>
      <c r="L9" s="44">
        <v>33</v>
      </c>
      <c r="M9" s="50">
        <v>19.8</v>
      </c>
      <c r="N9" s="50">
        <v>48.51</v>
      </c>
      <c r="O9" s="50">
        <v>29.7</v>
      </c>
      <c r="P9" s="50">
        <v>1.98</v>
      </c>
      <c r="Q9" s="44">
        <v>0</v>
      </c>
      <c r="R9" s="50">
        <v>1.86</v>
      </c>
    </row>
    <row r="10" spans="1:18" ht="14.1" customHeight="1" x14ac:dyDescent="0.3">
      <c r="A10" s="49" t="s">
        <v>201</v>
      </c>
      <c r="B10" s="49" t="s">
        <v>204</v>
      </c>
      <c r="C10" s="50">
        <v>44.7</v>
      </c>
      <c r="D10" s="44">
        <v>53</v>
      </c>
      <c r="E10" s="50">
        <v>0.84</v>
      </c>
      <c r="F10" s="50">
        <v>0.99</v>
      </c>
      <c r="G10" s="50">
        <v>1.1299999999999999</v>
      </c>
      <c r="H10" s="44">
        <v>1</v>
      </c>
      <c r="I10" s="44">
        <v>51</v>
      </c>
      <c r="J10" s="56">
        <v>4</v>
      </c>
      <c r="K10" s="44">
        <v>1</v>
      </c>
      <c r="L10" s="44">
        <v>33</v>
      </c>
      <c r="M10" s="50">
        <v>35.85</v>
      </c>
      <c r="N10" s="50">
        <v>54.72</v>
      </c>
      <c r="O10" s="50">
        <v>9.43</v>
      </c>
      <c r="P10" s="44">
        <v>0</v>
      </c>
      <c r="Q10" s="44">
        <v>0</v>
      </c>
      <c r="R10" s="50">
        <v>1.1200000000000001</v>
      </c>
    </row>
    <row r="11" spans="1:18" ht="14.1" customHeight="1" x14ac:dyDescent="0.3">
      <c r="A11" s="49" t="s">
        <v>206</v>
      </c>
      <c r="B11" s="49" t="s">
        <v>207</v>
      </c>
      <c r="C11" s="50">
        <v>10.1</v>
      </c>
      <c r="D11" s="44">
        <v>12</v>
      </c>
      <c r="E11" s="50">
        <v>0.84</v>
      </c>
      <c r="F11" s="50">
        <v>0.22</v>
      </c>
      <c r="G11" s="50">
        <v>1.1200000000000001</v>
      </c>
      <c r="H11" s="44">
        <v>2</v>
      </c>
      <c r="I11" s="44">
        <v>51</v>
      </c>
      <c r="J11" s="56">
        <v>3</v>
      </c>
      <c r="K11" s="44">
        <v>1</v>
      </c>
      <c r="L11" s="44">
        <v>18</v>
      </c>
      <c r="M11" s="50">
        <v>58.33</v>
      </c>
      <c r="N11" s="50">
        <v>16.670000000000002</v>
      </c>
      <c r="O11" s="44">
        <v>25</v>
      </c>
      <c r="P11" s="44">
        <v>0</v>
      </c>
      <c r="Q11" s="44">
        <v>0</v>
      </c>
      <c r="R11" s="50">
        <v>0.25</v>
      </c>
    </row>
    <row r="12" spans="1:18" ht="14.1" customHeight="1" x14ac:dyDescent="0.3">
      <c r="A12" s="49" t="s">
        <v>206</v>
      </c>
      <c r="B12" s="49" t="s">
        <v>209</v>
      </c>
      <c r="C12" s="50">
        <v>18.3</v>
      </c>
      <c r="D12" s="44">
        <v>27</v>
      </c>
      <c r="E12" s="50">
        <v>0.68</v>
      </c>
      <c r="F12" s="50">
        <v>0.5</v>
      </c>
      <c r="G12" s="50">
        <v>0.9</v>
      </c>
      <c r="H12" s="44">
        <v>43</v>
      </c>
      <c r="I12" s="44">
        <v>51</v>
      </c>
      <c r="J12" s="56">
        <v>3</v>
      </c>
      <c r="K12" s="44">
        <v>15</v>
      </c>
      <c r="L12" s="44">
        <v>18</v>
      </c>
      <c r="M12" s="50">
        <v>22.22</v>
      </c>
      <c r="N12" s="50">
        <v>22.22</v>
      </c>
      <c r="O12" s="50">
        <v>55.56</v>
      </c>
      <c r="P12" s="44">
        <v>0</v>
      </c>
      <c r="Q12" s="44">
        <v>0</v>
      </c>
      <c r="R12" s="50">
        <v>0.46</v>
      </c>
    </row>
    <row r="13" spans="1:18" ht="14.1" customHeight="1" x14ac:dyDescent="0.3">
      <c r="A13" s="49" t="s">
        <v>211</v>
      </c>
      <c r="B13" s="49" t="s">
        <v>212</v>
      </c>
      <c r="C13" s="50">
        <v>13</v>
      </c>
      <c r="D13" s="44">
        <v>19</v>
      </c>
      <c r="E13" s="50">
        <v>0.68</v>
      </c>
      <c r="F13" s="50">
        <v>0.36</v>
      </c>
      <c r="G13" s="50">
        <v>0.91</v>
      </c>
      <c r="H13" s="44">
        <v>42</v>
      </c>
      <c r="I13" s="44">
        <v>51</v>
      </c>
      <c r="J13" s="56">
        <v>3</v>
      </c>
      <c r="K13" s="44">
        <v>14</v>
      </c>
      <c r="L13" s="44">
        <v>18</v>
      </c>
      <c r="M13" s="50">
        <v>21.05</v>
      </c>
      <c r="N13" s="50">
        <v>36.840000000000003</v>
      </c>
      <c r="O13" s="50">
        <v>31.58</v>
      </c>
      <c r="P13" s="50">
        <v>10.53</v>
      </c>
      <c r="Q13" s="44">
        <v>0</v>
      </c>
      <c r="R13" s="50">
        <v>0.32</v>
      </c>
    </row>
    <row r="14" spans="1:18" ht="14.1" customHeight="1" x14ac:dyDescent="0.3">
      <c r="A14" s="49" t="s">
        <v>214</v>
      </c>
      <c r="B14" s="49" t="s">
        <v>215</v>
      </c>
      <c r="C14" s="50">
        <v>118.5</v>
      </c>
      <c r="D14" s="44">
        <v>152</v>
      </c>
      <c r="E14" s="50">
        <v>0.78</v>
      </c>
      <c r="F14" s="50">
        <v>2.84</v>
      </c>
      <c r="G14" s="50">
        <v>1.04</v>
      </c>
      <c r="H14" s="44">
        <v>11</v>
      </c>
      <c r="I14" s="44">
        <v>51</v>
      </c>
      <c r="J14" s="56">
        <v>4</v>
      </c>
      <c r="K14" s="44">
        <v>8</v>
      </c>
      <c r="L14" s="44">
        <v>33</v>
      </c>
      <c r="M14" s="50">
        <v>23.03</v>
      </c>
      <c r="N14" s="50">
        <v>56.58</v>
      </c>
      <c r="O14" s="50">
        <v>19.079999999999998</v>
      </c>
      <c r="P14" s="50">
        <v>0.66</v>
      </c>
      <c r="Q14" s="50">
        <v>0.66</v>
      </c>
      <c r="R14" s="50">
        <v>2.96</v>
      </c>
    </row>
    <row r="15" spans="1:18" ht="14.1" customHeight="1" x14ac:dyDescent="0.3">
      <c r="A15" s="49" t="s">
        <v>223</v>
      </c>
      <c r="B15" s="49" t="s">
        <v>224</v>
      </c>
      <c r="C15" s="50">
        <v>33.700000000000003</v>
      </c>
      <c r="D15" s="44">
        <v>50</v>
      </c>
      <c r="E15" s="50">
        <v>0.67</v>
      </c>
      <c r="F15" s="50">
        <v>0.93</v>
      </c>
      <c r="G15" s="50">
        <v>0.9</v>
      </c>
      <c r="H15" s="44">
        <v>43</v>
      </c>
      <c r="I15" s="44">
        <v>51</v>
      </c>
      <c r="J15" s="56">
        <v>4</v>
      </c>
      <c r="K15" s="44">
        <v>29</v>
      </c>
      <c r="L15" s="44">
        <v>33</v>
      </c>
      <c r="M15" s="44">
        <v>20</v>
      </c>
      <c r="N15" s="44">
        <v>36</v>
      </c>
      <c r="O15" s="44">
        <v>34</v>
      </c>
      <c r="P15" s="44">
        <v>8</v>
      </c>
      <c r="Q15" s="44">
        <v>2</v>
      </c>
      <c r="R15" s="50">
        <v>0.84</v>
      </c>
    </row>
    <row r="16" spans="1:18" ht="14.1" customHeight="1" x14ac:dyDescent="0.3">
      <c r="A16" s="49" t="s">
        <v>231</v>
      </c>
      <c r="B16" s="49" t="s">
        <v>232</v>
      </c>
      <c r="C16" s="50">
        <v>25</v>
      </c>
      <c r="D16" s="44">
        <v>35</v>
      </c>
      <c r="E16" s="50">
        <v>0.71</v>
      </c>
      <c r="F16" s="50">
        <v>0.65</v>
      </c>
      <c r="G16" s="50">
        <v>0.95</v>
      </c>
      <c r="H16" s="44">
        <v>35</v>
      </c>
      <c r="I16" s="44">
        <v>51</v>
      </c>
      <c r="J16" s="56">
        <v>3</v>
      </c>
      <c r="K16" s="44">
        <v>10</v>
      </c>
      <c r="L16" s="44">
        <v>18</v>
      </c>
      <c r="M16" s="50">
        <v>17.14</v>
      </c>
      <c r="N16" s="50">
        <v>48.57</v>
      </c>
      <c r="O16" s="50">
        <v>28.57</v>
      </c>
      <c r="P16" s="50">
        <v>5.71</v>
      </c>
      <c r="Q16" s="44">
        <v>0</v>
      </c>
      <c r="R16" s="50">
        <v>0.62</v>
      </c>
    </row>
    <row r="17" spans="1:18" ht="14.1" customHeight="1" x14ac:dyDescent="0.3">
      <c r="A17" s="49" t="s">
        <v>233</v>
      </c>
      <c r="B17" s="49" t="s">
        <v>234</v>
      </c>
      <c r="C17" s="50">
        <v>72.599999999999994</v>
      </c>
      <c r="D17" s="44">
        <v>97</v>
      </c>
      <c r="E17" s="50">
        <v>0.75</v>
      </c>
      <c r="F17" s="50">
        <v>1.81</v>
      </c>
      <c r="G17" s="44">
        <v>1</v>
      </c>
      <c r="H17" s="44">
        <v>24</v>
      </c>
      <c r="I17" s="44">
        <v>51</v>
      </c>
      <c r="J17" s="56">
        <v>4</v>
      </c>
      <c r="K17" s="44">
        <v>19</v>
      </c>
      <c r="L17" s="44">
        <v>33</v>
      </c>
      <c r="M17" s="50">
        <v>18.559999999999999</v>
      </c>
      <c r="N17" s="50">
        <v>55.67</v>
      </c>
      <c r="O17" s="50">
        <v>22.68</v>
      </c>
      <c r="P17" s="50">
        <v>2.06</v>
      </c>
      <c r="Q17" s="50">
        <v>1.03</v>
      </c>
      <c r="R17" s="50">
        <v>1.81</v>
      </c>
    </row>
    <row r="18" spans="1:18" ht="14.1" customHeight="1" x14ac:dyDescent="0.3">
      <c r="A18" s="49" t="s">
        <v>236</v>
      </c>
      <c r="B18" s="49" t="s">
        <v>237</v>
      </c>
      <c r="C18" s="50">
        <v>7.7</v>
      </c>
      <c r="D18" s="44">
        <v>11</v>
      </c>
      <c r="E18" s="50">
        <v>0.7</v>
      </c>
      <c r="F18" s="50">
        <v>0.21</v>
      </c>
      <c r="G18" s="50">
        <v>0.93</v>
      </c>
      <c r="H18" s="44">
        <v>38</v>
      </c>
      <c r="I18" s="44">
        <v>51</v>
      </c>
      <c r="J18" s="56">
        <v>3</v>
      </c>
      <c r="K18" s="44">
        <v>12</v>
      </c>
      <c r="L18" s="44">
        <v>18</v>
      </c>
      <c r="M18" s="50">
        <v>27.27</v>
      </c>
      <c r="N18" s="50">
        <v>36.36</v>
      </c>
      <c r="O18" s="50">
        <v>27.27</v>
      </c>
      <c r="P18" s="44">
        <v>0</v>
      </c>
      <c r="Q18" s="50">
        <v>9.09</v>
      </c>
      <c r="R18" s="50">
        <v>0.19</v>
      </c>
    </row>
    <row r="19" spans="1:18" ht="14.1" customHeight="1" x14ac:dyDescent="0.3">
      <c r="A19" s="49" t="s">
        <v>239</v>
      </c>
      <c r="B19" s="49" t="s">
        <v>240</v>
      </c>
      <c r="C19" s="50">
        <v>62.2</v>
      </c>
      <c r="D19" s="44">
        <v>92</v>
      </c>
      <c r="E19" s="50">
        <v>0.68</v>
      </c>
      <c r="F19" s="50">
        <v>1.72</v>
      </c>
      <c r="G19" s="50">
        <v>0.9</v>
      </c>
      <c r="H19" s="44">
        <v>43</v>
      </c>
      <c r="I19" s="44">
        <v>51</v>
      </c>
      <c r="J19" s="56">
        <v>4</v>
      </c>
      <c r="K19" s="44">
        <v>29</v>
      </c>
      <c r="L19" s="44">
        <v>33</v>
      </c>
      <c r="M19" s="50">
        <v>14.13</v>
      </c>
      <c r="N19" s="50">
        <v>41.3</v>
      </c>
      <c r="O19" s="50">
        <v>39.130000000000003</v>
      </c>
      <c r="P19" s="50">
        <v>4.3499999999999996</v>
      </c>
      <c r="Q19" s="50">
        <v>1.0900000000000001</v>
      </c>
      <c r="R19" s="50">
        <v>1.55</v>
      </c>
    </row>
    <row r="20" spans="1:18" ht="14.1" customHeight="1" x14ac:dyDescent="0.3">
      <c r="A20" s="49" t="s">
        <v>497</v>
      </c>
      <c r="B20" s="49" t="s">
        <v>306</v>
      </c>
      <c r="C20" s="50">
        <v>91.7</v>
      </c>
      <c r="D20" s="44">
        <v>130</v>
      </c>
      <c r="E20" s="50">
        <v>0.71</v>
      </c>
      <c r="F20" s="50">
        <v>2.4300000000000002</v>
      </c>
      <c r="G20" s="50">
        <v>0.94</v>
      </c>
      <c r="H20" s="44">
        <v>36</v>
      </c>
      <c r="I20" s="44">
        <v>51</v>
      </c>
      <c r="J20" s="56">
        <v>4</v>
      </c>
      <c r="K20" s="44">
        <v>26</v>
      </c>
      <c r="L20" s="44">
        <v>33</v>
      </c>
      <c r="M20" s="50">
        <v>18.46</v>
      </c>
      <c r="N20" s="50">
        <v>43.08</v>
      </c>
      <c r="O20" s="50">
        <v>33.08</v>
      </c>
      <c r="P20" s="50">
        <v>5.38</v>
      </c>
      <c r="Q20" s="44">
        <v>0</v>
      </c>
      <c r="R20" s="50">
        <v>2.29</v>
      </c>
    </row>
    <row r="21" spans="1:18" ht="14.1" customHeight="1" x14ac:dyDescent="0.3">
      <c r="A21" s="49" t="s">
        <v>497</v>
      </c>
      <c r="B21" s="49" t="s">
        <v>304</v>
      </c>
      <c r="C21" s="50">
        <v>9.9</v>
      </c>
      <c r="D21" s="44">
        <v>14</v>
      </c>
      <c r="E21" s="50">
        <v>0.71</v>
      </c>
      <c r="F21" s="50">
        <v>0.26</v>
      </c>
      <c r="G21" s="50">
        <v>0.94</v>
      </c>
      <c r="H21" s="44">
        <v>36</v>
      </c>
      <c r="I21" s="44">
        <v>51</v>
      </c>
      <c r="J21" s="56">
        <v>3</v>
      </c>
      <c r="K21" s="44">
        <v>11</v>
      </c>
      <c r="L21" s="44">
        <v>18</v>
      </c>
      <c r="M21" s="50">
        <v>7.14</v>
      </c>
      <c r="N21" s="50">
        <v>64.290000000000006</v>
      </c>
      <c r="O21" s="50">
        <v>21.43</v>
      </c>
      <c r="P21" s="50">
        <v>7.14</v>
      </c>
      <c r="Q21" s="44">
        <v>0</v>
      </c>
      <c r="R21" s="50">
        <v>0.25</v>
      </c>
    </row>
    <row r="22" spans="1:18" ht="14.1" customHeight="1" x14ac:dyDescent="0.3">
      <c r="A22" s="49" t="s">
        <v>247</v>
      </c>
      <c r="B22" s="49" t="s">
        <v>249</v>
      </c>
      <c r="C22" s="50">
        <v>86.2</v>
      </c>
      <c r="D22" s="44">
        <v>112</v>
      </c>
      <c r="E22" s="50">
        <v>0.77</v>
      </c>
      <c r="F22" s="50">
        <v>2.09</v>
      </c>
      <c r="G22" s="50">
        <v>1.03</v>
      </c>
      <c r="H22" s="44">
        <v>15</v>
      </c>
      <c r="I22" s="44">
        <v>51</v>
      </c>
      <c r="J22" s="56">
        <v>4</v>
      </c>
      <c r="K22" s="44">
        <v>11</v>
      </c>
      <c r="L22" s="44">
        <v>33</v>
      </c>
      <c r="M22" s="50">
        <v>29.46</v>
      </c>
      <c r="N22" s="50">
        <v>44.64</v>
      </c>
      <c r="O22" s="50">
        <v>23.21</v>
      </c>
      <c r="P22" s="50">
        <v>0.89</v>
      </c>
      <c r="Q22" s="50">
        <v>1.79</v>
      </c>
      <c r="R22" s="50">
        <v>2.15</v>
      </c>
    </row>
    <row r="23" spans="1:18" ht="14.1" customHeight="1" x14ac:dyDescent="0.3">
      <c r="A23" s="49" t="s">
        <v>251</v>
      </c>
      <c r="B23" s="49" t="s">
        <v>215</v>
      </c>
      <c r="C23" s="50">
        <v>70.099999999999994</v>
      </c>
      <c r="D23" s="44">
        <v>102</v>
      </c>
      <c r="E23" s="50">
        <v>0.69</v>
      </c>
      <c r="F23" s="50">
        <v>1.91</v>
      </c>
      <c r="G23" s="50">
        <v>0.92</v>
      </c>
      <c r="H23" s="44">
        <v>40</v>
      </c>
      <c r="I23" s="44">
        <v>51</v>
      </c>
      <c r="J23" s="56">
        <v>4</v>
      </c>
      <c r="K23" s="44">
        <v>27</v>
      </c>
      <c r="L23" s="44">
        <v>33</v>
      </c>
      <c r="M23" s="50">
        <v>10.78</v>
      </c>
      <c r="N23" s="50">
        <v>47.06</v>
      </c>
      <c r="O23" s="50">
        <v>40.200000000000003</v>
      </c>
      <c r="P23" s="50">
        <v>0.98</v>
      </c>
      <c r="Q23" s="50">
        <v>0.98</v>
      </c>
      <c r="R23" s="50">
        <v>1.75</v>
      </c>
    </row>
    <row r="24" spans="1:18" ht="14.1" customHeight="1" x14ac:dyDescent="0.3">
      <c r="A24" s="49" t="s">
        <v>260</v>
      </c>
      <c r="B24" s="49" t="s">
        <v>261</v>
      </c>
      <c r="C24" s="50">
        <v>15.1</v>
      </c>
      <c r="D24" s="44">
        <v>24</v>
      </c>
      <c r="E24" s="50">
        <v>0.63</v>
      </c>
      <c r="F24" s="50">
        <v>0.45</v>
      </c>
      <c r="G24" s="50">
        <v>0.84</v>
      </c>
      <c r="H24" s="44">
        <v>50</v>
      </c>
      <c r="I24" s="44">
        <v>51</v>
      </c>
      <c r="J24" s="56">
        <v>3</v>
      </c>
      <c r="K24" s="44">
        <v>17</v>
      </c>
      <c r="L24" s="44">
        <v>18</v>
      </c>
      <c r="M24" s="50">
        <v>16.670000000000002</v>
      </c>
      <c r="N24" s="50">
        <v>41.67</v>
      </c>
      <c r="O24" s="50">
        <v>20.83</v>
      </c>
      <c r="P24" s="50">
        <v>12.5</v>
      </c>
      <c r="Q24" s="50">
        <v>8.33</v>
      </c>
      <c r="R24" s="50">
        <v>0.38</v>
      </c>
    </row>
    <row r="25" spans="1:18" ht="14.1" customHeight="1" x14ac:dyDescent="0.3">
      <c r="A25" s="49" t="s">
        <v>262</v>
      </c>
      <c r="B25" s="49" t="s">
        <v>215</v>
      </c>
      <c r="C25" s="50">
        <v>68.5</v>
      </c>
      <c r="D25" s="44">
        <v>89</v>
      </c>
      <c r="E25" s="50">
        <v>0.77</v>
      </c>
      <c r="F25" s="50">
        <v>1.66</v>
      </c>
      <c r="G25" s="50">
        <v>1.03</v>
      </c>
      <c r="H25" s="44">
        <v>15</v>
      </c>
      <c r="I25" s="44">
        <v>51</v>
      </c>
      <c r="J25" s="56">
        <v>4</v>
      </c>
      <c r="K25" s="44">
        <v>11</v>
      </c>
      <c r="L25" s="44">
        <v>33</v>
      </c>
      <c r="M25" s="50">
        <v>26.97</v>
      </c>
      <c r="N25" s="50">
        <v>48.31</v>
      </c>
      <c r="O25" s="50">
        <v>21.35</v>
      </c>
      <c r="P25" s="50">
        <v>3.37</v>
      </c>
      <c r="Q25" s="44">
        <v>0</v>
      </c>
      <c r="R25" s="50">
        <v>1.71</v>
      </c>
    </row>
    <row r="26" spans="1:18" ht="14.1" customHeight="1" x14ac:dyDescent="0.3">
      <c r="A26" s="49" t="s">
        <v>264</v>
      </c>
      <c r="B26" s="49" t="s">
        <v>265</v>
      </c>
      <c r="C26" s="50">
        <v>206.1</v>
      </c>
      <c r="D26" s="44">
        <v>275</v>
      </c>
      <c r="E26" s="50">
        <v>0.75</v>
      </c>
      <c r="F26" s="50">
        <v>5.14</v>
      </c>
      <c r="G26" s="44">
        <v>1</v>
      </c>
      <c r="H26" s="44">
        <v>24</v>
      </c>
      <c r="I26" s="44">
        <v>51</v>
      </c>
      <c r="J26" s="56">
        <v>4</v>
      </c>
      <c r="K26" s="44">
        <v>19</v>
      </c>
      <c r="L26" s="44">
        <v>33</v>
      </c>
      <c r="M26" s="50">
        <v>22.18</v>
      </c>
      <c r="N26" s="50">
        <v>48.36</v>
      </c>
      <c r="O26" s="50">
        <v>27.27</v>
      </c>
      <c r="P26" s="50">
        <v>2.1800000000000002</v>
      </c>
      <c r="Q26" s="44">
        <v>0</v>
      </c>
      <c r="R26" s="50">
        <v>5.14</v>
      </c>
    </row>
    <row r="27" spans="1:18" ht="14.1" customHeight="1" x14ac:dyDescent="0.3">
      <c r="A27" s="49" t="s">
        <v>267</v>
      </c>
      <c r="B27" s="49" t="s">
        <v>268</v>
      </c>
      <c r="C27" s="50">
        <v>105</v>
      </c>
      <c r="D27" s="44">
        <v>144</v>
      </c>
      <c r="E27" s="50">
        <v>0.73</v>
      </c>
      <c r="F27" s="50">
        <v>2.69</v>
      </c>
      <c r="G27" s="50">
        <v>0.97</v>
      </c>
      <c r="H27" s="44">
        <v>32</v>
      </c>
      <c r="I27" s="44">
        <v>51</v>
      </c>
      <c r="J27" s="56">
        <v>4</v>
      </c>
      <c r="K27" s="44">
        <v>25</v>
      </c>
      <c r="L27" s="44">
        <v>33</v>
      </c>
      <c r="M27" s="50">
        <v>19.440000000000001</v>
      </c>
      <c r="N27" s="50">
        <v>49.31</v>
      </c>
      <c r="O27" s="50">
        <v>26.39</v>
      </c>
      <c r="P27" s="50">
        <v>4.17</v>
      </c>
      <c r="Q27" s="50">
        <v>0.69</v>
      </c>
      <c r="R27" s="50">
        <v>2.62</v>
      </c>
    </row>
    <row r="28" spans="1:18" ht="14.1" customHeight="1" x14ac:dyDescent="0.3">
      <c r="A28" s="49" t="s">
        <v>270</v>
      </c>
      <c r="B28" s="49" t="s">
        <v>271</v>
      </c>
      <c r="C28" s="50">
        <v>33.700000000000003</v>
      </c>
      <c r="D28" s="44">
        <v>50</v>
      </c>
      <c r="E28" s="50">
        <v>0.67</v>
      </c>
      <c r="F28" s="50">
        <v>0.93</v>
      </c>
      <c r="G28" s="50">
        <v>0.9</v>
      </c>
      <c r="H28" s="44">
        <v>43</v>
      </c>
      <c r="I28" s="44">
        <v>51</v>
      </c>
      <c r="J28" s="56">
        <v>4</v>
      </c>
      <c r="K28" s="44">
        <v>29</v>
      </c>
      <c r="L28" s="44">
        <v>33</v>
      </c>
      <c r="M28" s="44">
        <v>18</v>
      </c>
      <c r="N28" s="44">
        <v>40</v>
      </c>
      <c r="O28" s="44">
        <v>30</v>
      </c>
      <c r="P28" s="44">
        <v>12</v>
      </c>
      <c r="Q28" s="44">
        <v>0</v>
      </c>
      <c r="R28" s="50">
        <v>0.84</v>
      </c>
    </row>
    <row r="29" spans="1:18" ht="14.1" customHeight="1" x14ac:dyDescent="0.3">
      <c r="A29" s="49" t="s">
        <v>276</v>
      </c>
      <c r="B29" s="49" t="s">
        <v>277</v>
      </c>
      <c r="C29" s="50">
        <v>37.1</v>
      </c>
      <c r="D29" s="44">
        <v>46</v>
      </c>
      <c r="E29" s="50">
        <v>0.81</v>
      </c>
      <c r="F29" s="50">
        <v>0.86</v>
      </c>
      <c r="G29" s="50">
        <v>1.08</v>
      </c>
      <c r="H29" s="44">
        <v>6</v>
      </c>
      <c r="I29" s="44">
        <v>51</v>
      </c>
      <c r="J29" s="56">
        <v>4</v>
      </c>
      <c r="K29" s="44">
        <v>5</v>
      </c>
      <c r="L29" s="44">
        <v>33</v>
      </c>
      <c r="M29" s="50">
        <v>26.09</v>
      </c>
      <c r="N29" s="50">
        <v>58.7</v>
      </c>
      <c r="O29" s="50">
        <v>15.22</v>
      </c>
      <c r="P29" s="44">
        <v>0</v>
      </c>
      <c r="Q29" s="44">
        <v>0</v>
      </c>
      <c r="R29" s="50">
        <v>0.93</v>
      </c>
    </row>
    <row r="30" spans="1:18" ht="14.1" customHeight="1" x14ac:dyDescent="0.3">
      <c r="A30" s="49" t="s">
        <v>279</v>
      </c>
      <c r="B30" s="49" t="s">
        <v>207</v>
      </c>
      <c r="C30" s="50">
        <v>7.2</v>
      </c>
      <c r="D30" s="44">
        <v>12</v>
      </c>
      <c r="E30" s="50">
        <v>0.6</v>
      </c>
      <c r="F30" s="50">
        <v>0.22</v>
      </c>
      <c r="G30" s="50">
        <v>0.8</v>
      </c>
      <c r="H30" s="44">
        <v>51</v>
      </c>
      <c r="I30" s="44">
        <v>51</v>
      </c>
      <c r="J30" s="56">
        <v>3</v>
      </c>
      <c r="K30" s="44">
        <v>18</v>
      </c>
      <c r="L30" s="44">
        <v>18</v>
      </c>
      <c r="M30" s="44">
        <v>0</v>
      </c>
      <c r="N30" s="50">
        <v>41.67</v>
      </c>
      <c r="O30" s="44">
        <v>50</v>
      </c>
      <c r="P30" s="50">
        <v>8.33</v>
      </c>
      <c r="Q30" s="44">
        <v>0</v>
      </c>
      <c r="R30" s="50">
        <v>0.18</v>
      </c>
    </row>
    <row r="31" spans="1:18" ht="14.1" customHeight="1" x14ac:dyDescent="0.3">
      <c r="A31" s="49" t="s">
        <v>288</v>
      </c>
      <c r="B31" s="49" t="s">
        <v>289</v>
      </c>
      <c r="C31" s="50">
        <v>335.2</v>
      </c>
      <c r="D31" s="44">
        <v>441</v>
      </c>
      <c r="E31" s="50">
        <v>0.76</v>
      </c>
      <c r="F31" s="50">
        <v>8.25</v>
      </c>
      <c r="G31" s="50">
        <v>1.01</v>
      </c>
      <c r="H31" s="44">
        <v>20</v>
      </c>
      <c r="I31" s="44">
        <v>51</v>
      </c>
      <c r="J31" s="56">
        <v>4</v>
      </c>
      <c r="K31" s="44">
        <v>16</v>
      </c>
      <c r="L31" s="44">
        <v>33</v>
      </c>
      <c r="M31" s="50">
        <v>19.95</v>
      </c>
      <c r="N31" s="50">
        <v>56.24</v>
      </c>
      <c r="O31" s="50">
        <v>21.32</v>
      </c>
      <c r="P31" s="50">
        <v>2.04</v>
      </c>
      <c r="Q31" s="50">
        <v>0.45</v>
      </c>
      <c r="R31" s="50">
        <v>8.3699999999999992</v>
      </c>
    </row>
    <row r="32" spans="1:18" ht="14.1" customHeight="1" x14ac:dyDescent="0.3">
      <c r="A32" s="49" t="s">
        <v>288</v>
      </c>
      <c r="B32" s="49" t="s">
        <v>290</v>
      </c>
      <c r="C32" s="50">
        <v>225.8</v>
      </c>
      <c r="D32" s="44">
        <v>299</v>
      </c>
      <c r="E32" s="50">
        <v>0.76</v>
      </c>
      <c r="F32" s="50">
        <v>5.59</v>
      </c>
      <c r="G32" s="50">
        <v>1.01</v>
      </c>
      <c r="H32" s="44">
        <v>20</v>
      </c>
      <c r="I32" s="44">
        <v>51</v>
      </c>
      <c r="J32" s="56">
        <v>4</v>
      </c>
      <c r="K32" s="44">
        <v>16</v>
      </c>
      <c r="L32" s="44">
        <v>33</v>
      </c>
      <c r="M32" s="50">
        <v>19.73</v>
      </c>
      <c r="N32" s="50">
        <v>53.85</v>
      </c>
      <c r="O32" s="50">
        <v>24.75</v>
      </c>
      <c r="P32" s="50">
        <v>1.67</v>
      </c>
      <c r="Q32" s="44">
        <v>0</v>
      </c>
      <c r="R32" s="50">
        <v>5.64</v>
      </c>
    </row>
    <row r="33" spans="1:18" ht="14.1" customHeight="1" x14ac:dyDescent="0.3">
      <c r="A33" s="49" t="s">
        <v>288</v>
      </c>
      <c r="B33" s="49" t="s">
        <v>21</v>
      </c>
      <c r="C33" s="50">
        <v>236.1</v>
      </c>
      <c r="D33" s="44">
        <v>303</v>
      </c>
      <c r="E33" s="50">
        <v>0.78</v>
      </c>
      <c r="F33" s="50">
        <v>5.67</v>
      </c>
      <c r="G33" s="50">
        <v>1.04</v>
      </c>
      <c r="H33" s="44">
        <v>11</v>
      </c>
      <c r="I33" s="44">
        <v>51</v>
      </c>
      <c r="J33" s="56">
        <v>4</v>
      </c>
      <c r="K33" s="44">
        <v>8</v>
      </c>
      <c r="L33" s="44">
        <v>33</v>
      </c>
      <c r="M33" s="50">
        <v>27.72</v>
      </c>
      <c r="N33" s="50">
        <v>48.51</v>
      </c>
      <c r="O33" s="50">
        <v>22.11</v>
      </c>
      <c r="P33" s="50">
        <v>1.65</v>
      </c>
      <c r="Q33" s="44">
        <v>0</v>
      </c>
      <c r="R33" s="50">
        <v>5.89</v>
      </c>
    </row>
    <row r="34" spans="1:18" ht="14.1" customHeight="1" x14ac:dyDescent="0.3">
      <c r="A34" s="49" t="s">
        <v>297</v>
      </c>
      <c r="B34" s="49" t="s">
        <v>250</v>
      </c>
      <c r="C34" s="44">
        <v>9</v>
      </c>
      <c r="D34" s="44">
        <v>14</v>
      </c>
      <c r="E34" s="50">
        <v>0.64</v>
      </c>
      <c r="F34" s="50">
        <v>0.26</v>
      </c>
      <c r="G34" s="50">
        <v>0.86</v>
      </c>
      <c r="H34" s="44">
        <v>48</v>
      </c>
      <c r="I34" s="44">
        <v>51</v>
      </c>
      <c r="J34" s="56">
        <v>3</v>
      </c>
      <c r="K34" s="44">
        <v>16</v>
      </c>
      <c r="L34" s="44">
        <v>18</v>
      </c>
      <c r="M34" s="50">
        <v>7.14</v>
      </c>
      <c r="N34" s="50">
        <v>42.86</v>
      </c>
      <c r="O34" s="50">
        <v>42.86</v>
      </c>
      <c r="P34" s="50">
        <v>7.14</v>
      </c>
      <c r="Q34" s="44">
        <v>0</v>
      </c>
      <c r="R34" s="50">
        <v>0.22</v>
      </c>
    </row>
    <row r="35" spans="1:18" ht="14.1" customHeight="1" x14ac:dyDescent="0.3">
      <c r="A35" s="49" t="s">
        <v>298</v>
      </c>
      <c r="B35" s="49" t="s">
        <v>215</v>
      </c>
      <c r="C35" s="50">
        <v>226.7</v>
      </c>
      <c r="D35" s="44">
        <v>279</v>
      </c>
      <c r="E35" s="50">
        <v>0.81</v>
      </c>
      <c r="F35" s="50">
        <v>5.22</v>
      </c>
      <c r="G35" s="50">
        <v>1.08</v>
      </c>
      <c r="H35" s="44">
        <v>6</v>
      </c>
      <c r="I35" s="44">
        <v>51</v>
      </c>
      <c r="J35" s="56">
        <v>4</v>
      </c>
      <c r="K35" s="44">
        <v>5</v>
      </c>
      <c r="L35" s="44">
        <v>33</v>
      </c>
      <c r="M35" s="50">
        <v>31.54</v>
      </c>
      <c r="N35" s="50">
        <v>52.69</v>
      </c>
      <c r="O35" s="50">
        <v>14.7</v>
      </c>
      <c r="P35" s="50">
        <v>1.08</v>
      </c>
      <c r="Q35" s="44">
        <v>0</v>
      </c>
      <c r="R35" s="50">
        <v>5.66</v>
      </c>
    </row>
    <row r="36" spans="1:18" ht="14.1" customHeight="1" x14ac:dyDescent="0.3">
      <c r="A36" s="49" t="s">
        <v>298</v>
      </c>
      <c r="B36" s="49" t="s">
        <v>299</v>
      </c>
      <c r="C36" s="50">
        <v>26.7</v>
      </c>
      <c r="D36" s="44">
        <v>33</v>
      </c>
      <c r="E36" s="50">
        <v>0.81</v>
      </c>
      <c r="F36" s="50">
        <v>0.62</v>
      </c>
      <c r="G36" s="50">
        <v>1.08</v>
      </c>
      <c r="H36" s="44">
        <v>6</v>
      </c>
      <c r="I36" s="44">
        <v>51</v>
      </c>
      <c r="J36" s="56">
        <v>3</v>
      </c>
      <c r="K36" s="44">
        <v>2</v>
      </c>
      <c r="L36" s="44">
        <v>18</v>
      </c>
      <c r="M36" s="50">
        <v>27.27</v>
      </c>
      <c r="N36" s="50">
        <v>57.58</v>
      </c>
      <c r="O36" s="50">
        <v>15.15</v>
      </c>
      <c r="P36" s="44">
        <v>0</v>
      </c>
      <c r="Q36" s="44">
        <v>0</v>
      </c>
      <c r="R36" s="50">
        <v>0.67</v>
      </c>
    </row>
    <row r="37" spans="1:18" ht="14.1" customHeight="1" x14ac:dyDescent="0.3">
      <c r="A37" s="49" t="s">
        <v>312</v>
      </c>
      <c r="B37" s="49" t="s">
        <v>313</v>
      </c>
      <c r="C37" s="44">
        <v>7</v>
      </c>
      <c r="D37" s="44">
        <v>10</v>
      </c>
      <c r="E37" s="50">
        <v>0.7</v>
      </c>
      <c r="F37" s="50">
        <v>0.19</v>
      </c>
      <c r="G37" s="50">
        <v>0.93</v>
      </c>
      <c r="H37" s="44">
        <v>38</v>
      </c>
      <c r="I37" s="44">
        <v>51</v>
      </c>
      <c r="J37" s="56">
        <v>3</v>
      </c>
      <c r="K37" s="44">
        <v>12</v>
      </c>
      <c r="L37" s="44">
        <v>18</v>
      </c>
      <c r="M37" s="44">
        <v>10</v>
      </c>
      <c r="N37" s="44">
        <v>50</v>
      </c>
      <c r="O37" s="44">
        <v>40</v>
      </c>
      <c r="P37" s="44">
        <v>0</v>
      </c>
      <c r="Q37" s="44">
        <v>0</v>
      </c>
      <c r="R37" s="50">
        <v>0.17</v>
      </c>
    </row>
    <row r="38" spans="1:18" ht="14.1" customHeight="1" x14ac:dyDescent="0.3">
      <c r="A38" s="49" t="s">
        <v>312</v>
      </c>
      <c r="B38" s="49" t="s">
        <v>314</v>
      </c>
      <c r="C38" s="50">
        <v>34.200000000000003</v>
      </c>
      <c r="D38" s="44">
        <v>53</v>
      </c>
      <c r="E38" s="50">
        <v>0.65</v>
      </c>
      <c r="F38" s="50">
        <v>0.99</v>
      </c>
      <c r="G38" s="50">
        <v>0.86</v>
      </c>
      <c r="H38" s="44">
        <v>48</v>
      </c>
      <c r="I38" s="44">
        <v>51</v>
      </c>
      <c r="J38" s="56">
        <v>4</v>
      </c>
      <c r="K38" s="44">
        <v>33</v>
      </c>
      <c r="L38" s="44">
        <v>33</v>
      </c>
      <c r="M38" s="50">
        <v>13.21</v>
      </c>
      <c r="N38" s="50">
        <v>30.19</v>
      </c>
      <c r="O38" s="50">
        <v>52.83</v>
      </c>
      <c r="P38" s="50">
        <v>3.77</v>
      </c>
      <c r="Q38" s="44">
        <v>0</v>
      </c>
      <c r="R38" s="50">
        <v>0.85</v>
      </c>
    </row>
    <row r="39" spans="1:18" ht="14.1" customHeight="1" x14ac:dyDescent="0.3">
      <c r="A39" s="49" t="s">
        <v>316</v>
      </c>
      <c r="B39" s="49" t="s">
        <v>317</v>
      </c>
      <c r="C39" s="50">
        <v>156.19999999999999</v>
      </c>
      <c r="D39" s="44">
        <v>212</v>
      </c>
      <c r="E39" s="50">
        <v>0.74</v>
      </c>
      <c r="F39" s="50">
        <v>3.96</v>
      </c>
      <c r="G39" s="50">
        <v>0.98</v>
      </c>
      <c r="H39" s="44">
        <v>31</v>
      </c>
      <c r="I39" s="44">
        <v>51</v>
      </c>
      <c r="J39" s="56">
        <v>4</v>
      </c>
      <c r="K39" s="44">
        <v>24</v>
      </c>
      <c r="L39" s="44">
        <v>33</v>
      </c>
      <c r="M39" s="50">
        <v>19.34</v>
      </c>
      <c r="N39" s="50">
        <v>49.53</v>
      </c>
      <c r="O39" s="50">
        <v>28.3</v>
      </c>
      <c r="P39" s="50">
        <v>2.83</v>
      </c>
      <c r="Q39" s="44">
        <v>0</v>
      </c>
      <c r="R39" s="50">
        <v>3.9</v>
      </c>
    </row>
    <row r="40" spans="1:18" ht="14.1" customHeight="1" x14ac:dyDescent="0.3">
      <c r="A40" s="49" t="s">
        <v>321</v>
      </c>
      <c r="B40" s="49" t="s">
        <v>322</v>
      </c>
      <c r="C40" s="50">
        <v>31.2</v>
      </c>
      <c r="D40" s="44">
        <v>40</v>
      </c>
      <c r="E40" s="50">
        <v>0.78</v>
      </c>
      <c r="F40" s="50">
        <v>0.75</v>
      </c>
      <c r="G40" s="50">
        <v>1.04</v>
      </c>
      <c r="H40" s="44">
        <v>11</v>
      </c>
      <c r="I40" s="44">
        <v>51</v>
      </c>
      <c r="J40" s="56">
        <v>4</v>
      </c>
      <c r="K40" s="44">
        <v>8</v>
      </c>
      <c r="L40" s="44">
        <v>33</v>
      </c>
      <c r="M40" s="44">
        <v>20</v>
      </c>
      <c r="N40" s="50">
        <v>62.5</v>
      </c>
      <c r="O40" s="44">
        <v>15</v>
      </c>
      <c r="P40" s="50">
        <v>2.5</v>
      </c>
      <c r="Q40" s="44">
        <v>0</v>
      </c>
      <c r="R40" s="50">
        <v>0.78</v>
      </c>
    </row>
    <row r="41" spans="1:18" ht="14.1" customHeight="1" x14ac:dyDescent="0.3">
      <c r="A41" s="49" t="s">
        <v>323</v>
      </c>
      <c r="B41" s="49" t="s">
        <v>324</v>
      </c>
      <c r="C41" s="50">
        <v>25.2</v>
      </c>
      <c r="D41" s="44">
        <v>35</v>
      </c>
      <c r="E41" s="50">
        <v>0.72</v>
      </c>
      <c r="F41" s="50">
        <v>0.65</v>
      </c>
      <c r="G41" s="50">
        <v>0.96</v>
      </c>
      <c r="H41" s="44">
        <v>34</v>
      </c>
      <c r="I41" s="44">
        <v>51</v>
      </c>
      <c r="J41" s="56">
        <v>3</v>
      </c>
      <c r="K41" s="44">
        <v>9</v>
      </c>
      <c r="L41" s="44">
        <v>18</v>
      </c>
      <c r="M41" s="50">
        <v>14.29</v>
      </c>
      <c r="N41" s="50">
        <v>54.29</v>
      </c>
      <c r="O41" s="50">
        <v>28.57</v>
      </c>
      <c r="P41" s="44">
        <v>0</v>
      </c>
      <c r="Q41" s="50">
        <v>2.86</v>
      </c>
      <c r="R41" s="50">
        <v>0.63</v>
      </c>
    </row>
    <row r="42" spans="1:18" ht="14.1" customHeight="1" x14ac:dyDescent="0.3">
      <c r="A42" s="49" t="s">
        <v>325</v>
      </c>
      <c r="B42" s="49" t="s">
        <v>326</v>
      </c>
      <c r="C42" s="50">
        <v>21.6</v>
      </c>
      <c r="D42" s="44">
        <v>29</v>
      </c>
      <c r="E42" s="50">
        <v>0.74</v>
      </c>
      <c r="F42" s="50">
        <v>0.54</v>
      </c>
      <c r="G42" s="50">
        <v>0.99</v>
      </c>
      <c r="H42" s="44">
        <v>28</v>
      </c>
      <c r="I42" s="44">
        <v>51</v>
      </c>
      <c r="J42" s="56">
        <v>3</v>
      </c>
      <c r="K42" s="44">
        <v>7</v>
      </c>
      <c r="L42" s="44">
        <v>18</v>
      </c>
      <c r="M42" s="50">
        <v>24.14</v>
      </c>
      <c r="N42" s="50">
        <v>48.28</v>
      </c>
      <c r="O42" s="50">
        <v>20.69</v>
      </c>
      <c r="P42" s="50">
        <v>6.9</v>
      </c>
      <c r="Q42" s="44">
        <v>0</v>
      </c>
      <c r="R42" s="50">
        <v>0.54</v>
      </c>
    </row>
    <row r="43" spans="1:18" ht="14.1" customHeight="1" x14ac:dyDescent="0.3">
      <c r="A43" s="49" t="s">
        <v>327</v>
      </c>
      <c r="B43" s="49" t="s">
        <v>329</v>
      </c>
      <c r="C43" s="50">
        <v>18.100000000000001</v>
      </c>
      <c r="D43" s="44">
        <v>25</v>
      </c>
      <c r="E43" s="50">
        <v>0.72</v>
      </c>
      <c r="F43" s="50">
        <v>0.47</v>
      </c>
      <c r="G43" s="50">
        <v>0.97</v>
      </c>
      <c r="H43" s="44">
        <v>32</v>
      </c>
      <c r="I43" s="44">
        <v>51</v>
      </c>
      <c r="J43" s="56">
        <v>3</v>
      </c>
      <c r="K43" s="44">
        <v>8</v>
      </c>
      <c r="L43" s="44">
        <v>18</v>
      </c>
      <c r="M43" s="50">
        <v>28</v>
      </c>
      <c r="N43" s="44">
        <v>36</v>
      </c>
      <c r="O43" s="50">
        <v>28</v>
      </c>
      <c r="P43" s="44">
        <v>8</v>
      </c>
      <c r="Q43" s="44">
        <v>0</v>
      </c>
      <c r="R43" s="50">
        <v>0.45</v>
      </c>
    </row>
    <row r="44" spans="1:18" ht="14.1" customHeight="1" x14ac:dyDescent="0.3">
      <c r="A44" s="49" t="s">
        <v>330</v>
      </c>
      <c r="B44" s="49" t="s">
        <v>331</v>
      </c>
      <c r="C44" s="50">
        <v>85.9</v>
      </c>
      <c r="D44" s="44">
        <v>129</v>
      </c>
      <c r="E44" s="50">
        <v>0.67</v>
      </c>
      <c r="F44" s="50">
        <v>2.41</v>
      </c>
      <c r="G44" s="50">
        <v>0.89</v>
      </c>
      <c r="H44" s="44">
        <v>47</v>
      </c>
      <c r="I44" s="44">
        <v>51</v>
      </c>
      <c r="J44" s="56">
        <v>4</v>
      </c>
      <c r="K44" s="44">
        <v>32</v>
      </c>
      <c r="L44" s="44">
        <v>33</v>
      </c>
      <c r="M44" s="50">
        <v>10.85</v>
      </c>
      <c r="N44" s="50">
        <v>47.29</v>
      </c>
      <c r="O44" s="50">
        <v>33.33</v>
      </c>
      <c r="P44" s="50">
        <v>6.2</v>
      </c>
      <c r="Q44" s="50">
        <v>2.33</v>
      </c>
      <c r="R44" s="50">
        <v>2.14</v>
      </c>
    </row>
    <row r="45" spans="1:18" ht="14.1" customHeight="1" x14ac:dyDescent="0.3">
      <c r="A45" s="49" t="s">
        <v>333</v>
      </c>
      <c r="B45" s="49" t="s">
        <v>334</v>
      </c>
      <c r="C45" s="50">
        <v>128.19999999999999</v>
      </c>
      <c r="D45" s="44">
        <v>154</v>
      </c>
      <c r="E45" s="50">
        <v>0.83</v>
      </c>
      <c r="F45" s="50">
        <v>2.88</v>
      </c>
      <c r="G45" s="50">
        <v>1.1100000000000001</v>
      </c>
      <c r="H45" s="44">
        <v>4</v>
      </c>
      <c r="I45" s="44">
        <v>51</v>
      </c>
      <c r="J45" s="56">
        <v>4</v>
      </c>
      <c r="K45" s="44">
        <v>3</v>
      </c>
      <c r="L45" s="44">
        <v>33</v>
      </c>
      <c r="M45" s="50">
        <v>34.42</v>
      </c>
      <c r="N45" s="50">
        <v>55.19</v>
      </c>
      <c r="O45" s="50">
        <v>9.09</v>
      </c>
      <c r="P45" s="50">
        <v>0.65</v>
      </c>
      <c r="Q45" s="50">
        <v>0.65</v>
      </c>
      <c r="R45" s="50">
        <v>3.2</v>
      </c>
    </row>
    <row r="46" spans="1:18" ht="14.1" customHeight="1" x14ac:dyDescent="0.3">
      <c r="A46" s="49" t="s">
        <v>333</v>
      </c>
      <c r="B46" s="49" t="s">
        <v>335</v>
      </c>
      <c r="C46" s="50">
        <v>44.9</v>
      </c>
      <c r="D46" s="44">
        <v>59</v>
      </c>
      <c r="E46" s="50">
        <v>0.76</v>
      </c>
      <c r="F46" s="50">
        <v>1.1000000000000001</v>
      </c>
      <c r="G46" s="50">
        <v>1.02</v>
      </c>
      <c r="H46" s="44">
        <v>18</v>
      </c>
      <c r="I46" s="44">
        <v>51</v>
      </c>
      <c r="J46" s="56">
        <v>4</v>
      </c>
      <c r="K46" s="44">
        <v>14</v>
      </c>
      <c r="L46" s="44">
        <v>33</v>
      </c>
      <c r="M46" s="50">
        <v>23.73</v>
      </c>
      <c r="N46" s="50">
        <v>52.54</v>
      </c>
      <c r="O46" s="50">
        <v>18.64</v>
      </c>
      <c r="P46" s="50">
        <v>5.08</v>
      </c>
      <c r="Q46" s="44">
        <v>0</v>
      </c>
      <c r="R46" s="50">
        <v>1.1200000000000001</v>
      </c>
    </row>
    <row r="47" spans="1:18" ht="14.1" customHeight="1" x14ac:dyDescent="0.3">
      <c r="A47" s="49" t="s">
        <v>333</v>
      </c>
      <c r="B47" s="49" t="s">
        <v>337</v>
      </c>
      <c r="C47" s="50">
        <v>88.7</v>
      </c>
      <c r="D47" s="44">
        <v>120</v>
      </c>
      <c r="E47" s="50">
        <v>0.74</v>
      </c>
      <c r="F47" s="50">
        <v>2.2400000000000002</v>
      </c>
      <c r="G47" s="50">
        <v>0.99</v>
      </c>
      <c r="H47" s="44">
        <v>28</v>
      </c>
      <c r="I47" s="44">
        <v>51</v>
      </c>
      <c r="J47" s="56">
        <v>4</v>
      </c>
      <c r="K47" s="44">
        <v>22</v>
      </c>
      <c r="L47" s="44">
        <v>33</v>
      </c>
      <c r="M47" s="50">
        <v>16.670000000000002</v>
      </c>
      <c r="N47" s="50">
        <v>57.5</v>
      </c>
      <c r="O47" s="50">
        <v>20.83</v>
      </c>
      <c r="P47" s="50">
        <v>4.17</v>
      </c>
      <c r="Q47" s="50">
        <v>0.83</v>
      </c>
      <c r="R47" s="50">
        <v>2.21</v>
      </c>
    </row>
    <row r="48" spans="1:18" ht="14.1" customHeight="1" x14ac:dyDescent="0.3">
      <c r="A48" s="49" t="s">
        <v>333</v>
      </c>
      <c r="B48" s="49" t="s">
        <v>339</v>
      </c>
      <c r="C48" s="50">
        <v>122.8</v>
      </c>
      <c r="D48" s="44">
        <v>159</v>
      </c>
      <c r="E48" s="50">
        <v>0.77</v>
      </c>
      <c r="F48" s="50">
        <v>2.97</v>
      </c>
      <c r="G48" s="50">
        <v>1.03</v>
      </c>
      <c r="H48" s="44">
        <v>15</v>
      </c>
      <c r="I48" s="44">
        <v>51</v>
      </c>
      <c r="J48" s="56">
        <v>4</v>
      </c>
      <c r="K48" s="44">
        <v>11</v>
      </c>
      <c r="L48" s="44">
        <v>33</v>
      </c>
      <c r="M48" s="50">
        <v>25.79</v>
      </c>
      <c r="N48" s="50">
        <v>49.06</v>
      </c>
      <c r="O48" s="50">
        <v>23.9</v>
      </c>
      <c r="P48" s="50">
        <v>1.26</v>
      </c>
      <c r="Q48" s="44">
        <v>0</v>
      </c>
      <c r="R48" s="50">
        <v>3.07</v>
      </c>
    </row>
    <row r="49" spans="1:18" ht="14.1" customHeight="1" x14ac:dyDescent="0.3">
      <c r="A49" s="49" t="s">
        <v>348</v>
      </c>
      <c r="B49" s="49" t="s">
        <v>349</v>
      </c>
      <c r="C49" s="50">
        <v>25.4</v>
      </c>
      <c r="D49" s="44">
        <v>32</v>
      </c>
      <c r="E49" s="50">
        <v>0.79</v>
      </c>
      <c r="F49" s="50">
        <v>0.6</v>
      </c>
      <c r="G49" s="50">
        <v>1.06</v>
      </c>
      <c r="H49" s="44">
        <v>9</v>
      </c>
      <c r="I49" s="44">
        <v>51</v>
      </c>
      <c r="J49" s="56">
        <v>3</v>
      </c>
      <c r="K49" s="44">
        <v>3</v>
      </c>
      <c r="L49" s="44">
        <v>18</v>
      </c>
      <c r="M49" s="50">
        <v>15.63</v>
      </c>
      <c r="N49" s="50">
        <v>71.88</v>
      </c>
      <c r="O49" s="50">
        <v>12.5</v>
      </c>
      <c r="P49" s="44">
        <v>0</v>
      </c>
      <c r="Q49" s="44">
        <v>0</v>
      </c>
      <c r="R49" s="50">
        <v>0.63</v>
      </c>
    </row>
    <row r="50" spans="1:18" ht="14.1" customHeight="1" x14ac:dyDescent="0.3">
      <c r="A50" s="49" t="s">
        <v>351</v>
      </c>
      <c r="B50" s="49" t="s">
        <v>215</v>
      </c>
      <c r="C50" s="50">
        <v>102.3</v>
      </c>
      <c r="D50" s="44">
        <v>130</v>
      </c>
      <c r="E50" s="50">
        <v>0.79</v>
      </c>
      <c r="F50" s="50">
        <v>2.4300000000000002</v>
      </c>
      <c r="G50" s="50">
        <v>1.05</v>
      </c>
      <c r="H50" s="44">
        <v>10</v>
      </c>
      <c r="I50" s="44">
        <v>51</v>
      </c>
      <c r="J50" s="56">
        <v>4</v>
      </c>
      <c r="K50" s="44">
        <v>7</v>
      </c>
      <c r="L50" s="44">
        <v>33</v>
      </c>
      <c r="M50" s="50">
        <v>29.23</v>
      </c>
      <c r="N50" s="44">
        <v>50</v>
      </c>
      <c r="O50" s="50">
        <v>17.690000000000001</v>
      </c>
      <c r="P50" s="50">
        <v>3.08</v>
      </c>
      <c r="Q50" s="44">
        <v>0</v>
      </c>
      <c r="R50" s="50">
        <v>2.5499999999999998</v>
      </c>
    </row>
    <row r="51" spans="1:18" ht="14.1" customHeight="1" x14ac:dyDescent="0.3">
      <c r="A51" s="49" t="s">
        <v>356</v>
      </c>
      <c r="B51" s="49" t="s">
        <v>357</v>
      </c>
      <c r="C51" s="50">
        <v>36.799999999999997</v>
      </c>
      <c r="D51" s="44">
        <v>44</v>
      </c>
      <c r="E51" s="50">
        <v>0.84</v>
      </c>
      <c r="F51" s="50">
        <v>0.82</v>
      </c>
      <c r="G51" s="50">
        <v>1.1200000000000001</v>
      </c>
      <c r="H51" s="44">
        <v>2</v>
      </c>
      <c r="I51" s="44">
        <v>51</v>
      </c>
      <c r="J51" s="56">
        <v>4</v>
      </c>
      <c r="K51" s="44">
        <v>2</v>
      </c>
      <c r="L51" s="44">
        <v>33</v>
      </c>
      <c r="M51" s="50">
        <v>38.64</v>
      </c>
      <c r="N51" s="50">
        <v>47.73</v>
      </c>
      <c r="O51" s="50">
        <v>13.64</v>
      </c>
      <c r="P51" s="44">
        <v>0</v>
      </c>
      <c r="Q51" s="44">
        <v>0</v>
      </c>
      <c r="R51" s="50">
        <v>0.92</v>
      </c>
    </row>
    <row r="52" spans="1:18" ht="14.1" customHeight="1" x14ac:dyDescent="0.3">
      <c r="A52" s="49" t="s">
        <v>359</v>
      </c>
      <c r="B52" s="49" t="s">
        <v>360</v>
      </c>
      <c r="C52" s="50">
        <v>42.5</v>
      </c>
      <c r="D52" s="44">
        <v>62</v>
      </c>
      <c r="E52" s="50">
        <v>0.69</v>
      </c>
      <c r="F52" s="50">
        <v>1.1599999999999999</v>
      </c>
      <c r="G52" s="50">
        <v>0.92</v>
      </c>
      <c r="H52" s="44">
        <v>40</v>
      </c>
      <c r="I52" s="44">
        <v>51</v>
      </c>
      <c r="J52" s="56">
        <v>4</v>
      </c>
      <c r="K52" s="44">
        <v>27</v>
      </c>
      <c r="L52" s="44">
        <v>33</v>
      </c>
      <c r="M52" s="50">
        <v>12.9</v>
      </c>
      <c r="N52" s="50">
        <v>45.16</v>
      </c>
      <c r="O52" s="50">
        <v>37.1</v>
      </c>
      <c r="P52" s="50">
        <v>4.84</v>
      </c>
      <c r="Q52" s="44">
        <v>0</v>
      </c>
      <c r="R52" s="50">
        <v>1.06</v>
      </c>
    </row>
    <row r="53" spans="1:18" ht="14.1" customHeight="1" x14ac:dyDescent="0.3">
      <c r="A53" s="49" t="s">
        <v>370</v>
      </c>
      <c r="B53" s="49" t="s">
        <v>371</v>
      </c>
      <c r="C53" s="50">
        <v>188.7</v>
      </c>
      <c r="D53" s="44">
        <v>250</v>
      </c>
      <c r="E53" s="50">
        <v>0.75</v>
      </c>
      <c r="F53" s="50">
        <v>4.67</v>
      </c>
      <c r="G53" s="50">
        <v>1.01</v>
      </c>
      <c r="H53" s="44">
        <v>20</v>
      </c>
      <c r="I53" s="44">
        <v>51</v>
      </c>
      <c r="J53" s="56">
        <v>4</v>
      </c>
      <c r="K53" s="44">
        <v>16</v>
      </c>
      <c r="L53" s="44">
        <v>33</v>
      </c>
      <c r="M53" s="44">
        <v>20</v>
      </c>
      <c r="N53" s="50">
        <v>57.6</v>
      </c>
      <c r="O53" s="44">
        <v>18</v>
      </c>
      <c r="P53" s="44">
        <v>4</v>
      </c>
      <c r="Q53" s="50">
        <v>0.4</v>
      </c>
      <c r="R53" s="50">
        <v>4.71</v>
      </c>
    </row>
    <row r="54" spans="1:18" ht="14.1" customHeight="1" x14ac:dyDescent="0.3">
      <c r="A54" s="49" t="s">
        <v>370</v>
      </c>
      <c r="B54" s="49" t="s">
        <v>372</v>
      </c>
      <c r="C54" s="50">
        <v>21.2</v>
      </c>
      <c r="D54" s="44">
        <v>28</v>
      </c>
      <c r="E54" s="50">
        <v>0.76</v>
      </c>
      <c r="F54" s="50">
        <v>0.52</v>
      </c>
      <c r="G54" s="50">
        <v>1.01</v>
      </c>
      <c r="H54" s="44">
        <v>20</v>
      </c>
      <c r="I54" s="44">
        <v>51</v>
      </c>
      <c r="J54" s="56">
        <v>3</v>
      </c>
      <c r="K54" s="44">
        <v>5</v>
      </c>
      <c r="L54" s="44">
        <v>18</v>
      </c>
      <c r="M54" s="50">
        <v>21.43</v>
      </c>
      <c r="N54" s="44">
        <v>50</v>
      </c>
      <c r="O54" s="50">
        <v>28.57</v>
      </c>
      <c r="P54" s="44">
        <v>0</v>
      </c>
      <c r="Q54" s="44">
        <v>0</v>
      </c>
      <c r="R54" s="50">
        <v>0.53</v>
      </c>
    </row>
    <row r="55" spans="1:18" ht="14.1" customHeight="1" x14ac:dyDescent="0.3">
      <c r="A55" s="49" t="s">
        <v>370</v>
      </c>
      <c r="B55" s="49" t="s">
        <v>373</v>
      </c>
      <c r="C55" s="50">
        <v>98</v>
      </c>
      <c r="D55" s="44">
        <v>128</v>
      </c>
      <c r="E55" s="50">
        <v>0.77</v>
      </c>
      <c r="F55" s="50">
        <v>2.39</v>
      </c>
      <c r="G55" s="50">
        <v>1.02</v>
      </c>
      <c r="H55" s="44">
        <v>18</v>
      </c>
      <c r="I55" s="44">
        <v>51</v>
      </c>
      <c r="J55" s="56">
        <v>4</v>
      </c>
      <c r="K55" s="44">
        <v>14</v>
      </c>
      <c r="L55" s="44">
        <v>33</v>
      </c>
      <c r="M55" s="50">
        <v>22.66</v>
      </c>
      <c r="N55" s="50">
        <v>53.91</v>
      </c>
      <c r="O55" s="50">
        <v>20.309999999999999</v>
      </c>
      <c r="P55" s="50">
        <v>3.13</v>
      </c>
      <c r="Q55" s="44">
        <v>0</v>
      </c>
      <c r="R55" s="50">
        <v>2.4500000000000002</v>
      </c>
    </row>
    <row r="56" spans="1:18" ht="14.1" customHeight="1" x14ac:dyDescent="0.3">
      <c r="A56" s="49" t="s">
        <v>374</v>
      </c>
      <c r="B56" s="49" t="s">
        <v>375</v>
      </c>
      <c r="C56" s="50">
        <v>28.9</v>
      </c>
      <c r="D56" s="44">
        <v>37</v>
      </c>
      <c r="E56" s="50">
        <v>0.78</v>
      </c>
      <c r="F56" s="50">
        <v>0.69</v>
      </c>
      <c r="G56" s="50">
        <v>1.04</v>
      </c>
      <c r="H56" s="44">
        <v>11</v>
      </c>
      <c r="I56" s="44">
        <v>51</v>
      </c>
      <c r="J56" s="56">
        <v>3</v>
      </c>
      <c r="K56" s="44">
        <v>4</v>
      </c>
      <c r="L56" s="44">
        <v>18</v>
      </c>
      <c r="M56" s="50">
        <v>27.03</v>
      </c>
      <c r="N56" s="50">
        <v>48.65</v>
      </c>
      <c r="O56" s="50">
        <v>24.32</v>
      </c>
      <c r="P56" s="44">
        <v>0</v>
      </c>
      <c r="Q56" s="44">
        <v>0</v>
      </c>
      <c r="R56" s="50">
        <v>0.72</v>
      </c>
    </row>
    <row r="57" spans="1:18" ht="14.1" customHeight="1" x14ac:dyDescent="0.3">
      <c r="A57" s="49" t="s">
        <v>376</v>
      </c>
      <c r="B57" s="49" t="s">
        <v>322</v>
      </c>
      <c r="C57" s="50">
        <v>37.5</v>
      </c>
      <c r="D57" s="44">
        <v>46</v>
      </c>
      <c r="E57" s="50">
        <v>0.82</v>
      </c>
      <c r="F57" s="50">
        <v>0.86</v>
      </c>
      <c r="G57" s="50">
        <v>1.0900000000000001</v>
      </c>
      <c r="H57" s="44">
        <v>5</v>
      </c>
      <c r="I57" s="44">
        <v>51</v>
      </c>
      <c r="J57" s="56">
        <v>4</v>
      </c>
      <c r="K57" s="44">
        <v>4</v>
      </c>
      <c r="L57" s="44">
        <v>33</v>
      </c>
      <c r="M57" s="50">
        <v>30.43</v>
      </c>
      <c r="N57" s="50">
        <v>54.35</v>
      </c>
      <c r="O57" s="50">
        <v>15.22</v>
      </c>
      <c r="P57" s="44">
        <v>0</v>
      </c>
      <c r="Q57" s="44">
        <v>0</v>
      </c>
      <c r="R57" s="50">
        <v>0.94</v>
      </c>
    </row>
    <row r="58" spans="1:18" ht="14.1" customHeight="1" x14ac:dyDescent="0.3">
      <c r="A58" s="49" t="s">
        <v>380</v>
      </c>
      <c r="B58" s="49" t="s">
        <v>381</v>
      </c>
      <c r="C58" s="50">
        <v>17.2</v>
      </c>
      <c r="D58" s="44">
        <v>23</v>
      </c>
      <c r="E58" s="50">
        <v>0.75</v>
      </c>
      <c r="F58" s="50">
        <v>0.43</v>
      </c>
      <c r="G58" s="44">
        <v>1</v>
      </c>
      <c r="H58" s="44">
        <v>24</v>
      </c>
      <c r="I58" s="44">
        <v>51</v>
      </c>
      <c r="J58" s="56">
        <v>3</v>
      </c>
      <c r="K58" s="44">
        <v>6</v>
      </c>
      <c r="L58" s="44">
        <v>18</v>
      </c>
      <c r="M58" s="50">
        <v>34.78</v>
      </c>
      <c r="N58" s="50">
        <v>43.48</v>
      </c>
      <c r="O58" s="50">
        <v>8.6999999999999993</v>
      </c>
      <c r="P58" s="50">
        <v>4.3499999999999996</v>
      </c>
      <c r="Q58" s="50">
        <v>8.6999999999999993</v>
      </c>
      <c r="R58" s="50">
        <v>0.43</v>
      </c>
    </row>
    <row r="59" spans="1:18" ht="14.1" customHeight="1" x14ac:dyDescent="0.3">
      <c r="A59" s="49" t="s">
        <v>390</v>
      </c>
      <c r="B59" s="49" t="s">
        <v>391</v>
      </c>
      <c r="C59" s="50">
        <v>213.9</v>
      </c>
      <c r="D59" s="44">
        <v>286</v>
      </c>
      <c r="E59" s="50">
        <v>0.75</v>
      </c>
      <c r="F59" s="50">
        <v>5.35</v>
      </c>
      <c r="G59" s="44">
        <v>1</v>
      </c>
      <c r="H59" s="44">
        <v>24</v>
      </c>
      <c r="I59" s="44">
        <v>51</v>
      </c>
      <c r="J59" s="56">
        <v>4</v>
      </c>
      <c r="K59" s="44">
        <v>19</v>
      </c>
      <c r="L59" s="44">
        <v>33</v>
      </c>
      <c r="M59" s="50">
        <v>23.78</v>
      </c>
      <c r="N59" s="50">
        <v>46.15</v>
      </c>
      <c r="O59" s="50">
        <v>27.62</v>
      </c>
      <c r="P59" s="50">
        <v>1.4</v>
      </c>
      <c r="Q59" s="50">
        <v>1.05</v>
      </c>
      <c r="R59" s="50">
        <v>5.34</v>
      </c>
    </row>
    <row r="60" spans="1:18" ht="14.1" customHeight="1" x14ac:dyDescent="0.3"/>
    <row r="61" spans="1:18" ht="14.1" customHeight="1" x14ac:dyDescent="0.3"/>
    <row r="62" spans="1:18" ht="14.1" customHeight="1" x14ac:dyDescent="0.3"/>
    <row r="63" spans="1:18" ht="14.1" customHeight="1" x14ac:dyDescent="0.3"/>
    <row r="64" spans="1:18"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Q299"/>
  <sheetViews>
    <sheetView zoomScale="85" zoomScaleNormal="85" zoomScalePageLayoutView="125" workbookViewId="0">
      <selection sqref="A1:Q7"/>
    </sheetView>
  </sheetViews>
  <sheetFormatPr defaultColWidth="8.88671875" defaultRowHeight="13.8" x14ac:dyDescent="0.3"/>
  <cols>
    <col min="1" max="1" width="9" style="11" customWidth="1"/>
    <col min="2" max="2" width="24.88671875" style="11" customWidth="1"/>
    <col min="3" max="3" width="72.33203125" style="11" customWidth="1"/>
    <col min="4" max="14" width="11.88671875" style="15" customWidth="1"/>
    <col min="15" max="15" width="8.88671875" style="11" customWidth="1"/>
    <col min="16" max="16384" width="8.88671875" style="11"/>
  </cols>
  <sheetData>
    <row r="1" spans="1:17" ht="12.75" customHeight="1" x14ac:dyDescent="0.3">
      <c r="A1" s="152" t="s">
        <v>523</v>
      </c>
      <c r="B1" s="153"/>
      <c r="C1" s="153"/>
      <c r="D1" s="153"/>
      <c r="E1" s="153"/>
      <c r="F1" s="153"/>
      <c r="G1" s="153"/>
      <c r="H1" s="153"/>
      <c r="I1" s="153"/>
      <c r="J1" s="153"/>
      <c r="K1" s="153"/>
      <c r="L1" s="153"/>
      <c r="M1" s="153"/>
      <c r="N1" s="153"/>
      <c r="O1" s="153"/>
      <c r="P1" s="153"/>
      <c r="Q1" s="153"/>
    </row>
    <row r="2" spans="1:17" ht="12.75" customHeight="1" x14ac:dyDescent="0.3">
      <c r="A2" s="152"/>
      <c r="B2" s="153"/>
      <c r="C2" s="153"/>
      <c r="D2" s="153"/>
      <c r="E2" s="153"/>
      <c r="F2" s="153"/>
      <c r="G2" s="153"/>
      <c r="H2" s="153"/>
      <c r="I2" s="153"/>
      <c r="J2" s="153"/>
      <c r="K2" s="153"/>
      <c r="L2" s="153"/>
      <c r="M2" s="153"/>
      <c r="N2" s="153"/>
      <c r="O2" s="153"/>
      <c r="P2" s="153"/>
      <c r="Q2" s="153"/>
    </row>
    <row r="3" spans="1:17" ht="12.75" customHeight="1" x14ac:dyDescent="0.3">
      <c r="A3" s="152"/>
      <c r="B3" s="153"/>
      <c r="C3" s="153"/>
      <c r="D3" s="153"/>
      <c r="E3" s="153"/>
      <c r="F3" s="153"/>
      <c r="G3" s="153"/>
      <c r="H3" s="153"/>
      <c r="I3" s="153"/>
      <c r="J3" s="153"/>
      <c r="K3" s="153"/>
      <c r="L3" s="153"/>
      <c r="M3" s="153"/>
      <c r="N3" s="153"/>
      <c r="O3" s="153"/>
      <c r="P3" s="153"/>
      <c r="Q3" s="153"/>
    </row>
    <row r="4" spans="1:17" ht="12.75" customHeight="1" x14ac:dyDescent="0.3">
      <c r="A4" s="152"/>
      <c r="B4" s="153"/>
      <c r="C4" s="153"/>
      <c r="D4" s="153"/>
      <c r="E4" s="153"/>
      <c r="F4" s="153"/>
      <c r="G4" s="153"/>
      <c r="H4" s="153"/>
      <c r="I4" s="153"/>
      <c r="J4" s="153"/>
      <c r="K4" s="153"/>
      <c r="L4" s="153"/>
      <c r="M4" s="153"/>
      <c r="N4" s="153"/>
      <c r="O4" s="153"/>
      <c r="P4" s="153"/>
      <c r="Q4" s="153"/>
    </row>
    <row r="5" spans="1:17" ht="12.75" customHeight="1" x14ac:dyDescent="0.3">
      <c r="A5" s="152"/>
      <c r="B5" s="153"/>
      <c r="C5" s="153"/>
      <c r="D5" s="153"/>
      <c r="E5" s="153"/>
      <c r="F5" s="153"/>
      <c r="G5" s="153"/>
      <c r="H5" s="153"/>
      <c r="I5" s="153"/>
      <c r="J5" s="153"/>
      <c r="K5" s="153"/>
      <c r="L5" s="153"/>
      <c r="M5" s="153"/>
      <c r="N5" s="153"/>
      <c r="O5" s="153"/>
      <c r="P5" s="153"/>
      <c r="Q5" s="153"/>
    </row>
    <row r="6" spans="1:17" ht="12.75" customHeight="1" x14ac:dyDescent="0.3">
      <c r="A6" s="152"/>
      <c r="B6" s="153"/>
      <c r="C6" s="153"/>
      <c r="D6" s="153"/>
      <c r="E6" s="153"/>
      <c r="F6" s="153"/>
      <c r="G6" s="153"/>
      <c r="H6" s="153"/>
      <c r="I6" s="153"/>
      <c r="J6" s="153"/>
      <c r="K6" s="153"/>
      <c r="L6" s="153"/>
      <c r="M6" s="153"/>
      <c r="N6" s="153"/>
      <c r="O6" s="153"/>
      <c r="P6" s="153"/>
      <c r="Q6" s="153"/>
    </row>
    <row r="7" spans="1:17" ht="12.75" customHeight="1" x14ac:dyDescent="0.3">
      <c r="A7" s="154"/>
      <c r="B7" s="155"/>
      <c r="C7" s="155"/>
      <c r="D7" s="155"/>
      <c r="E7" s="155"/>
      <c r="F7" s="155"/>
      <c r="G7" s="155"/>
      <c r="H7" s="155"/>
      <c r="I7" s="155"/>
      <c r="J7" s="155"/>
      <c r="K7" s="155"/>
      <c r="L7" s="155"/>
      <c r="M7" s="155"/>
      <c r="N7" s="155"/>
      <c r="O7" s="155"/>
      <c r="P7" s="155"/>
      <c r="Q7" s="155"/>
    </row>
    <row r="8" spans="1:17" ht="42.9" customHeight="1" x14ac:dyDescent="0.3">
      <c r="A8" s="71" t="s">
        <v>482</v>
      </c>
      <c r="B8" s="72" t="s">
        <v>466</v>
      </c>
      <c r="C8" s="71" t="s">
        <v>195</v>
      </c>
      <c r="D8" s="71" t="s">
        <v>467</v>
      </c>
      <c r="E8" s="71" t="s">
        <v>468</v>
      </c>
      <c r="F8" s="71" t="s">
        <v>469</v>
      </c>
      <c r="G8" s="71" t="s">
        <v>471</v>
      </c>
      <c r="H8" s="71" t="s">
        <v>472</v>
      </c>
      <c r="I8" s="71" t="s">
        <v>483</v>
      </c>
      <c r="J8" s="71" t="s">
        <v>474</v>
      </c>
      <c r="K8" s="71" t="s">
        <v>475</v>
      </c>
      <c r="L8" s="71" t="s">
        <v>484</v>
      </c>
      <c r="M8" s="71" t="s">
        <v>460</v>
      </c>
      <c r="N8" s="71" t="s">
        <v>461</v>
      </c>
      <c r="O8" s="71" t="s">
        <v>462</v>
      </c>
      <c r="P8" s="71" t="s">
        <v>463</v>
      </c>
      <c r="Q8" s="71" t="s">
        <v>464</v>
      </c>
    </row>
    <row r="9" spans="1:17" ht="14.1" customHeight="1" x14ac:dyDescent="0.3">
      <c r="A9" s="49" t="s">
        <v>40</v>
      </c>
      <c r="B9" s="49" t="s">
        <v>201</v>
      </c>
      <c r="C9" s="49" t="s">
        <v>204</v>
      </c>
      <c r="D9" s="50">
        <v>9.1999999999999993</v>
      </c>
      <c r="E9" s="44">
        <v>10</v>
      </c>
      <c r="F9" s="50">
        <v>0.92</v>
      </c>
      <c r="G9" s="50">
        <v>1.25</v>
      </c>
      <c r="H9" s="44">
        <v>1</v>
      </c>
      <c r="I9" s="44">
        <v>17</v>
      </c>
      <c r="J9" s="56">
        <v>3</v>
      </c>
      <c r="K9" s="44">
        <v>1</v>
      </c>
      <c r="L9" s="44">
        <v>4</v>
      </c>
      <c r="M9" s="44">
        <v>60</v>
      </c>
      <c r="N9" s="44">
        <v>40</v>
      </c>
      <c r="O9" s="44">
        <v>0</v>
      </c>
      <c r="P9" s="44">
        <v>0</v>
      </c>
      <c r="Q9" s="44">
        <v>0</v>
      </c>
    </row>
    <row r="10" spans="1:17" ht="14.1" customHeight="1" x14ac:dyDescent="0.3">
      <c r="A10" s="49" t="s">
        <v>42</v>
      </c>
      <c r="B10" s="49" t="s">
        <v>201</v>
      </c>
      <c r="C10" s="49" t="s">
        <v>202</v>
      </c>
      <c r="D10" s="50">
        <v>11.1</v>
      </c>
      <c r="E10" s="44">
        <v>13</v>
      </c>
      <c r="F10" s="50">
        <v>0.85</v>
      </c>
      <c r="G10" s="50">
        <v>1.08</v>
      </c>
      <c r="H10" s="44">
        <v>1</v>
      </c>
      <c r="I10" s="44">
        <v>15</v>
      </c>
      <c r="J10" s="56">
        <v>3</v>
      </c>
      <c r="K10" s="44">
        <v>1</v>
      </c>
      <c r="L10" s="44">
        <v>4</v>
      </c>
      <c r="M10" s="50">
        <v>38.46</v>
      </c>
      <c r="N10" s="50">
        <v>53.85</v>
      </c>
      <c r="O10" s="50">
        <v>7.69</v>
      </c>
      <c r="P10" s="44">
        <v>0</v>
      </c>
      <c r="Q10" s="44">
        <v>0</v>
      </c>
    </row>
    <row r="11" spans="1:17" ht="14.1" customHeight="1" x14ac:dyDescent="0.3">
      <c r="A11" s="49" t="s">
        <v>40</v>
      </c>
      <c r="B11" s="49" t="s">
        <v>206</v>
      </c>
      <c r="C11" s="49" t="s">
        <v>209</v>
      </c>
      <c r="D11" s="50">
        <v>8.9</v>
      </c>
      <c r="E11" s="44">
        <v>12</v>
      </c>
      <c r="F11" s="50">
        <v>0.74</v>
      </c>
      <c r="G11" s="50">
        <v>1.01</v>
      </c>
      <c r="H11" s="44">
        <v>10</v>
      </c>
      <c r="I11" s="44">
        <v>17</v>
      </c>
      <c r="J11" s="56">
        <v>3</v>
      </c>
      <c r="K11" s="44">
        <v>3</v>
      </c>
      <c r="L11" s="44">
        <v>4</v>
      </c>
      <c r="M11" s="50">
        <v>33.33</v>
      </c>
      <c r="N11" s="44">
        <v>25</v>
      </c>
      <c r="O11" s="50">
        <v>41.67</v>
      </c>
      <c r="P11" s="44">
        <v>0</v>
      </c>
      <c r="Q11" s="44">
        <v>0</v>
      </c>
    </row>
    <row r="12" spans="1:17" ht="14.1" customHeight="1" x14ac:dyDescent="0.3">
      <c r="A12" s="49" t="s">
        <v>40</v>
      </c>
      <c r="B12" s="49" t="s">
        <v>214</v>
      </c>
      <c r="C12" s="49" t="s">
        <v>215</v>
      </c>
      <c r="D12" s="50">
        <v>14.6</v>
      </c>
      <c r="E12" s="44">
        <v>18</v>
      </c>
      <c r="F12" s="50">
        <v>0.81</v>
      </c>
      <c r="G12" s="50">
        <v>1.1000000000000001</v>
      </c>
      <c r="H12" s="44">
        <v>3</v>
      </c>
      <c r="I12" s="44">
        <v>17</v>
      </c>
      <c r="J12" s="56">
        <v>4</v>
      </c>
      <c r="K12" s="44">
        <v>1</v>
      </c>
      <c r="L12" s="44">
        <v>13</v>
      </c>
      <c r="M12" s="50">
        <v>22.22</v>
      </c>
      <c r="N12" s="50">
        <v>66.67</v>
      </c>
      <c r="O12" s="50">
        <v>11.11</v>
      </c>
      <c r="P12" s="44">
        <v>0</v>
      </c>
      <c r="Q12" s="44">
        <v>0</v>
      </c>
    </row>
    <row r="13" spans="1:17" ht="14.1" customHeight="1" x14ac:dyDescent="0.3">
      <c r="A13" s="49" t="s">
        <v>42</v>
      </c>
      <c r="B13" s="49" t="s">
        <v>214</v>
      </c>
      <c r="C13" s="49" t="s">
        <v>215</v>
      </c>
      <c r="D13" s="50">
        <v>13.5</v>
      </c>
      <c r="E13" s="44">
        <v>17</v>
      </c>
      <c r="F13" s="50">
        <v>0.79</v>
      </c>
      <c r="G13" s="44">
        <v>1</v>
      </c>
      <c r="H13" s="44">
        <v>10</v>
      </c>
      <c r="I13" s="44">
        <v>15</v>
      </c>
      <c r="J13" s="56">
        <v>4</v>
      </c>
      <c r="K13" s="44">
        <v>8</v>
      </c>
      <c r="L13" s="44">
        <v>11</v>
      </c>
      <c r="M13" s="50">
        <v>41.18</v>
      </c>
      <c r="N13" s="50">
        <v>29.41</v>
      </c>
      <c r="O13" s="50">
        <v>29.41</v>
      </c>
      <c r="P13" s="44">
        <v>0</v>
      </c>
      <c r="Q13" s="44">
        <v>0</v>
      </c>
    </row>
    <row r="14" spans="1:17" ht="14.1" customHeight="1" x14ac:dyDescent="0.3">
      <c r="A14" s="49" t="s">
        <v>44</v>
      </c>
      <c r="B14" s="49" t="s">
        <v>214</v>
      </c>
      <c r="C14" s="49" t="s">
        <v>215</v>
      </c>
      <c r="D14" s="50">
        <v>15.8</v>
      </c>
      <c r="E14" s="44">
        <v>20</v>
      </c>
      <c r="F14" s="50">
        <v>0.79</v>
      </c>
      <c r="G14" s="50">
        <v>1.05</v>
      </c>
      <c r="H14" s="44">
        <v>4</v>
      </c>
      <c r="I14" s="44">
        <v>10</v>
      </c>
      <c r="J14" s="56">
        <v>4</v>
      </c>
      <c r="K14" s="44">
        <v>4</v>
      </c>
      <c r="L14" s="44">
        <v>10</v>
      </c>
      <c r="M14" s="44">
        <v>30</v>
      </c>
      <c r="N14" s="50">
        <v>55</v>
      </c>
      <c r="O14" s="44">
        <v>10</v>
      </c>
      <c r="P14" s="44">
        <v>0</v>
      </c>
      <c r="Q14" s="44">
        <v>5</v>
      </c>
    </row>
    <row r="15" spans="1:17" ht="14.1" customHeight="1" x14ac:dyDescent="0.3">
      <c r="A15" s="49" t="s">
        <v>46</v>
      </c>
      <c r="B15" s="49" t="s">
        <v>214</v>
      </c>
      <c r="C15" s="49" t="s">
        <v>215</v>
      </c>
      <c r="D15" s="50">
        <v>9.4</v>
      </c>
      <c r="E15" s="44">
        <v>10</v>
      </c>
      <c r="F15" s="50">
        <v>0.94</v>
      </c>
      <c r="G15" s="50">
        <v>1.23</v>
      </c>
      <c r="H15" s="44">
        <v>1</v>
      </c>
      <c r="I15" s="44">
        <v>13</v>
      </c>
      <c r="J15" s="56">
        <v>3</v>
      </c>
      <c r="K15" s="44">
        <v>1</v>
      </c>
      <c r="L15" s="44">
        <v>1</v>
      </c>
      <c r="M15" s="44">
        <v>70</v>
      </c>
      <c r="N15" s="44">
        <v>30</v>
      </c>
      <c r="O15" s="44">
        <v>0</v>
      </c>
      <c r="P15" s="44">
        <v>0</v>
      </c>
      <c r="Q15" s="44">
        <v>0</v>
      </c>
    </row>
    <row r="16" spans="1:17" ht="14.1" customHeight="1" x14ac:dyDescent="0.3">
      <c r="A16" s="49" t="s">
        <v>40</v>
      </c>
      <c r="B16" s="49" t="s">
        <v>223</v>
      </c>
      <c r="C16" s="49" t="s">
        <v>224</v>
      </c>
      <c r="D16" s="50">
        <v>8.5</v>
      </c>
      <c r="E16" s="44">
        <v>14</v>
      </c>
      <c r="F16" s="50">
        <v>0.61</v>
      </c>
      <c r="G16" s="50">
        <v>0.82</v>
      </c>
      <c r="H16" s="44">
        <v>17</v>
      </c>
      <c r="I16" s="44">
        <v>17</v>
      </c>
      <c r="J16" s="56">
        <v>4</v>
      </c>
      <c r="K16" s="44">
        <v>13</v>
      </c>
      <c r="L16" s="44">
        <v>13</v>
      </c>
      <c r="M16" s="50">
        <v>7.14</v>
      </c>
      <c r="N16" s="50">
        <v>35.71</v>
      </c>
      <c r="O16" s="44">
        <v>50</v>
      </c>
      <c r="P16" s="44">
        <v>0</v>
      </c>
      <c r="Q16" s="50">
        <v>7.14</v>
      </c>
    </row>
    <row r="17" spans="1:17" ht="14.1" customHeight="1" x14ac:dyDescent="0.3">
      <c r="A17" s="49" t="s">
        <v>42</v>
      </c>
      <c r="B17" s="49" t="s">
        <v>239</v>
      </c>
      <c r="C17" s="49" t="s">
        <v>240</v>
      </c>
      <c r="D17" s="50">
        <v>11.3</v>
      </c>
      <c r="E17" s="44">
        <v>15</v>
      </c>
      <c r="F17" s="50">
        <v>0.75</v>
      </c>
      <c r="G17" s="50">
        <v>0.95</v>
      </c>
      <c r="H17" s="44">
        <v>13</v>
      </c>
      <c r="I17" s="44">
        <v>15</v>
      </c>
      <c r="J17" s="56">
        <v>4</v>
      </c>
      <c r="K17" s="44">
        <v>11</v>
      </c>
      <c r="L17" s="44">
        <v>11</v>
      </c>
      <c r="M17" s="50">
        <v>26.67</v>
      </c>
      <c r="N17" s="44">
        <v>40</v>
      </c>
      <c r="O17" s="50">
        <v>33.33</v>
      </c>
      <c r="P17" s="44">
        <v>0</v>
      </c>
      <c r="Q17" s="44">
        <v>0</v>
      </c>
    </row>
    <row r="18" spans="1:17" ht="14.1" customHeight="1" x14ac:dyDescent="0.3">
      <c r="A18" s="49" t="s">
        <v>40</v>
      </c>
      <c r="B18" s="49" t="s">
        <v>497</v>
      </c>
      <c r="C18" s="49" t="s">
        <v>306</v>
      </c>
      <c r="D18" s="50">
        <v>13.8</v>
      </c>
      <c r="E18" s="44">
        <v>21</v>
      </c>
      <c r="F18" s="50">
        <v>0.66</v>
      </c>
      <c r="G18" s="50">
        <v>0.89</v>
      </c>
      <c r="H18" s="44">
        <v>15</v>
      </c>
      <c r="I18" s="44">
        <v>17</v>
      </c>
      <c r="J18" s="56">
        <v>4</v>
      </c>
      <c r="K18" s="44">
        <v>12</v>
      </c>
      <c r="L18" s="44">
        <v>13</v>
      </c>
      <c r="M18" s="50">
        <v>14.29</v>
      </c>
      <c r="N18" s="50">
        <v>38.1</v>
      </c>
      <c r="O18" s="50">
        <v>38.1</v>
      </c>
      <c r="P18" s="50">
        <v>9.52</v>
      </c>
      <c r="Q18" s="44">
        <v>0</v>
      </c>
    </row>
    <row r="19" spans="1:17" ht="14.1" customHeight="1" x14ac:dyDescent="0.3">
      <c r="A19" s="49" t="s">
        <v>42</v>
      </c>
      <c r="B19" s="49" t="s">
        <v>497</v>
      </c>
      <c r="C19" s="49" t="s">
        <v>306</v>
      </c>
      <c r="D19" s="50">
        <v>17.600000000000001</v>
      </c>
      <c r="E19" s="44">
        <v>21</v>
      </c>
      <c r="F19" s="50">
        <v>0.84</v>
      </c>
      <c r="G19" s="50">
        <v>1.06</v>
      </c>
      <c r="H19" s="44">
        <v>4</v>
      </c>
      <c r="I19" s="44">
        <v>15</v>
      </c>
      <c r="J19" s="56">
        <v>4</v>
      </c>
      <c r="K19" s="44">
        <v>3</v>
      </c>
      <c r="L19" s="44">
        <v>11</v>
      </c>
      <c r="M19" s="50">
        <v>33.33</v>
      </c>
      <c r="N19" s="50">
        <v>57.14</v>
      </c>
      <c r="O19" s="50">
        <v>9.52</v>
      </c>
      <c r="P19" s="44">
        <v>0</v>
      </c>
      <c r="Q19" s="44">
        <v>0</v>
      </c>
    </row>
    <row r="20" spans="1:17" ht="14.1" customHeight="1" x14ac:dyDescent="0.3">
      <c r="A20" s="49" t="s">
        <v>44</v>
      </c>
      <c r="B20" s="49" t="s">
        <v>497</v>
      </c>
      <c r="C20" s="49" t="s">
        <v>306</v>
      </c>
      <c r="D20" s="50">
        <v>12.4</v>
      </c>
      <c r="E20" s="44">
        <v>17</v>
      </c>
      <c r="F20" s="50">
        <v>0.73</v>
      </c>
      <c r="G20" s="50">
        <v>0.97</v>
      </c>
      <c r="H20" s="44">
        <v>7</v>
      </c>
      <c r="I20" s="44">
        <v>10</v>
      </c>
      <c r="J20" s="56">
        <v>4</v>
      </c>
      <c r="K20" s="44">
        <v>7</v>
      </c>
      <c r="L20" s="44">
        <v>10</v>
      </c>
      <c r="M20" s="50">
        <v>17.649999999999999</v>
      </c>
      <c r="N20" s="50">
        <v>47.06</v>
      </c>
      <c r="O20" s="50">
        <v>35.29</v>
      </c>
      <c r="P20" s="44">
        <v>0</v>
      </c>
      <c r="Q20" s="44">
        <v>0</v>
      </c>
    </row>
    <row r="21" spans="1:17" ht="14.1" customHeight="1" x14ac:dyDescent="0.3">
      <c r="A21" s="49" t="s">
        <v>46</v>
      </c>
      <c r="B21" s="49" t="s">
        <v>497</v>
      </c>
      <c r="C21" s="49" t="s">
        <v>306</v>
      </c>
      <c r="D21" s="50">
        <v>9.5</v>
      </c>
      <c r="E21" s="44">
        <v>14</v>
      </c>
      <c r="F21" s="50">
        <v>0.68</v>
      </c>
      <c r="G21" s="50">
        <v>0.89</v>
      </c>
      <c r="H21" s="44">
        <v>11</v>
      </c>
      <c r="I21" s="44">
        <v>13</v>
      </c>
      <c r="J21" s="56">
        <v>4</v>
      </c>
      <c r="K21" s="44">
        <v>10</v>
      </c>
      <c r="L21" s="44">
        <v>12</v>
      </c>
      <c r="M21" s="50">
        <v>14.29</v>
      </c>
      <c r="N21" s="50">
        <v>35.71</v>
      </c>
      <c r="O21" s="44">
        <v>50</v>
      </c>
      <c r="P21" s="44">
        <v>0</v>
      </c>
      <c r="Q21" s="44">
        <v>0</v>
      </c>
    </row>
    <row r="22" spans="1:17" ht="14.1" customHeight="1" x14ac:dyDescent="0.3">
      <c r="A22" s="49" t="s">
        <v>40</v>
      </c>
      <c r="B22" s="49" t="s">
        <v>247</v>
      </c>
      <c r="C22" s="49" t="s">
        <v>249</v>
      </c>
      <c r="D22" s="44">
        <v>10</v>
      </c>
      <c r="E22" s="44">
        <v>13</v>
      </c>
      <c r="F22" s="50">
        <v>0.77</v>
      </c>
      <c r="G22" s="50">
        <v>1.04</v>
      </c>
      <c r="H22" s="44">
        <v>6</v>
      </c>
      <c r="I22" s="44">
        <v>17</v>
      </c>
      <c r="J22" s="56">
        <v>4</v>
      </c>
      <c r="K22" s="44">
        <v>4</v>
      </c>
      <c r="L22" s="44">
        <v>13</v>
      </c>
      <c r="M22" s="50">
        <v>30.77</v>
      </c>
      <c r="N22" s="50">
        <v>38.46</v>
      </c>
      <c r="O22" s="50">
        <v>30.77</v>
      </c>
      <c r="P22" s="44">
        <v>0</v>
      </c>
      <c r="Q22" s="44">
        <v>0</v>
      </c>
    </row>
    <row r="23" spans="1:17" ht="14.1" customHeight="1" x14ac:dyDescent="0.3">
      <c r="A23" s="49" t="s">
        <v>42</v>
      </c>
      <c r="B23" s="49" t="s">
        <v>247</v>
      </c>
      <c r="C23" s="49" t="s">
        <v>249</v>
      </c>
      <c r="D23" s="50">
        <v>7.7</v>
      </c>
      <c r="E23" s="44">
        <v>11</v>
      </c>
      <c r="F23" s="50">
        <v>0.7</v>
      </c>
      <c r="G23" s="50">
        <v>0.88</v>
      </c>
      <c r="H23" s="44">
        <v>14</v>
      </c>
      <c r="I23" s="44">
        <v>15</v>
      </c>
      <c r="J23" s="56">
        <v>3</v>
      </c>
      <c r="K23" s="44">
        <v>3</v>
      </c>
      <c r="L23" s="44">
        <v>4</v>
      </c>
      <c r="M23" s="50">
        <v>36.36</v>
      </c>
      <c r="N23" s="50">
        <v>36.36</v>
      </c>
      <c r="O23" s="50">
        <v>9.09</v>
      </c>
      <c r="P23" s="44">
        <v>0</v>
      </c>
      <c r="Q23" s="50">
        <v>18.18</v>
      </c>
    </row>
    <row r="24" spans="1:17" ht="14.1" customHeight="1" x14ac:dyDescent="0.3">
      <c r="A24" s="49" t="s">
        <v>44</v>
      </c>
      <c r="B24" s="49" t="s">
        <v>247</v>
      </c>
      <c r="C24" s="49" t="s">
        <v>249</v>
      </c>
      <c r="D24" s="50">
        <v>7.5</v>
      </c>
      <c r="E24" s="44">
        <v>11</v>
      </c>
      <c r="F24" s="50">
        <v>0.68</v>
      </c>
      <c r="G24" s="50">
        <v>0.9</v>
      </c>
      <c r="H24" s="44">
        <v>10</v>
      </c>
      <c r="I24" s="44">
        <v>10</v>
      </c>
      <c r="J24" s="56">
        <v>4</v>
      </c>
      <c r="K24" s="44">
        <v>10</v>
      </c>
      <c r="L24" s="44">
        <v>10</v>
      </c>
      <c r="M24" s="50">
        <v>9.09</v>
      </c>
      <c r="N24" s="50">
        <v>45.45</v>
      </c>
      <c r="O24" s="50">
        <v>45.45</v>
      </c>
      <c r="P24" s="44">
        <v>0</v>
      </c>
      <c r="Q24" s="44">
        <v>0</v>
      </c>
    </row>
    <row r="25" spans="1:17" ht="14.1" customHeight="1" x14ac:dyDescent="0.3">
      <c r="A25" s="49" t="s">
        <v>48</v>
      </c>
      <c r="B25" s="49" t="s">
        <v>247</v>
      </c>
      <c r="C25" s="49" t="s">
        <v>249</v>
      </c>
      <c r="D25" s="44">
        <v>11</v>
      </c>
      <c r="E25" s="44">
        <v>13</v>
      </c>
      <c r="F25" s="50">
        <v>0.85</v>
      </c>
      <c r="G25" s="50">
        <v>1.1299999999999999</v>
      </c>
      <c r="H25" s="44">
        <v>2</v>
      </c>
      <c r="I25" s="44">
        <v>9</v>
      </c>
      <c r="J25" s="56">
        <v>4</v>
      </c>
      <c r="K25" s="44">
        <v>2</v>
      </c>
      <c r="L25" s="44">
        <v>9</v>
      </c>
      <c r="M25" s="50">
        <v>46.15</v>
      </c>
      <c r="N25" s="50">
        <v>38.46</v>
      </c>
      <c r="O25" s="50">
        <v>15.38</v>
      </c>
      <c r="P25" s="44">
        <v>0</v>
      </c>
      <c r="Q25" s="44">
        <v>0</v>
      </c>
    </row>
    <row r="26" spans="1:17" ht="14.1" customHeight="1" x14ac:dyDescent="0.3">
      <c r="A26" s="49" t="s">
        <v>44</v>
      </c>
      <c r="B26" s="49" t="s">
        <v>251</v>
      </c>
      <c r="C26" s="49" t="s">
        <v>215</v>
      </c>
      <c r="D26" s="44">
        <v>7</v>
      </c>
      <c r="E26" s="44">
        <v>10</v>
      </c>
      <c r="F26" s="50">
        <v>0.7</v>
      </c>
      <c r="G26" s="50">
        <v>0.93</v>
      </c>
      <c r="H26" s="44">
        <v>8</v>
      </c>
      <c r="I26" s="44">
        <v>10</v>
      </c>
      <c r="J26" s="56">
        <v>4</v>
      </c>
      <c r="K26" s="44">
        <v>8</v>
      </c>
      <c r="L26" s="44">
        <v>10</v>
      </c>
      <c r="M26" s="44">
        <v>10</v>
      </c>
      <c r="N26" s="44">
        <v>50</v>
      </c>
      <c r="O26" s="44">
        <v>40</v>
      </c>
      <c r="P26" s="44">
        <v>0</v>
      </c>
      <c r="Q26" s="44">
        <v>0</v>
      </c>
    </row>
    <row r="27" spans="1:17" ht="14.1" customHeight="1" x14ac:dyDescent="0.3">
      <c r="A27" s="49" t="s">
        <v>40</v>
      </c>
      <c r="B27" s="49" t="s">
        <v>264</v>
      </c>
      <c r="C27" s="49" t="s">
        <v>265</v>
      </c>
      <c r="D27" s="50">
        <v>27</v>
      </c>
      <c r="E27" s="44">
        <v>37</v>
      </c>
      <c r="F27" s="50">
        <v>0.73</v>
      </c>
      <c r="G27" s="50">
        <v>0.99</v>
      </c>
      <c r="H27" s="44">
        <v>13</v>
      </c>
      <c r="I27" s="44">
        <v>17</v>
      </c>
      <c r="J27" s="56">
        <v>4</v>
      </c>
      <c r="K27" s="44">
        <v>10</v>
      </c>
      <c r="L27" s="44">
        <v>13</v>
      </c>
      <c r="M27" s="50">
        <v>21.62</v>
      </c>
      <c r="N27" s="50">
        <v>40.54</v>
      </c>
      <c r="O27" s="50">
        <v>37.840000000000003</v>
      </c>
      <c r="P27" s="44">
        <v>0</v>
      </c>
      <c r="Q27" s="44">
        <v>0</v>
      </c>
    </row>
    <row r="28" spans="1:17" ht="14.1" customHeight="1" x14ac:dyDescent="0.3">
      <c r="A28" s="49" t="s">
        <v>42</v>
      </c>
      <c r="B28" s="49" t="s">
        <v>264</v>
      </c>
      <c r="C28" s="49" t="s">
        <v>265</v>
      </c>
      <c r="D28" s="50">
        <v>30.2</v>
      </c>
      <c r="E28" s="44">
        <v>36</v>
      </c>
      <c r="F28" s="50">
        <v>0.84</v>
      </c>
      <c r="G28" s="50">
        <v>1.06</v>
      </c>
      <c r="H28" s="44">
        <v>4</v>
      </c>
      <c r="I28" s="44">
        <v>15</v>
      </c>
      <c r="J28" s="56">
        <v>4</v>
      </c>
      <c r="K28" s="44">
        <v>3</v>
      </c>
      <c r="L28" s="44">
        <v>11</v>
      </c>
      <c r="M28" s="50">
        <v>36.11</v>
      </c>
      <c r="N28" s="50">
        <v>52.78</v>
      </c>
      <c r="O28" s="50">
        <v>11.11</v>
      </c>
      <c r="P28" s="44">
        <v>0</v>
      </c>
      <c r="Q28" s="44">
        <v>0</v>
      </c>
    </row>
    <row r="29" spans="1:17" ht="14.1" customHeight="1" x14ac:dyDescent="0.3">
      <c r="A29" s="49" t="s">
        <v>44</v>
      </c>
      <c r="B29" s="49" t="s">
        <v>264</v>
      </c>
      <c r="C29" s="49" t="s">
        <v>265</v>
      </c>
      <c r="D29" s="50">
        <v>18.100000000000001</v>
      </c>
      <c r="E29" s="44">
        <v>22</v>
      </c>
      <c r="F29" s="50">
        <v>0.82</v>
      </c>
      <c r="G29" s="50">
        <v>1.0900000000000001</v>
      </c>
      <c r="H29" s="44">
        <v>2</v>
      </c>
      <c r="I29" s="44">
        <v>10</v>
      </c>
      <c r="J29" s="56">
        <v>4</v>
      </c>
      <c r="K29" s="44">
        <v>2</v>
      </c>
      <c r="L29" s="44">
        <v>10</v>
      </c>
      <c r="M29" s="50">
        <v>31.82</v>
      </c>
      <c r="N29" s="50">
        <v>54.55</v>
      </c>
      <c r="O29" s="50">
        <v>13.64</v>
      </c>
      <c r="P29" s="44">
        <v>0</v>
      </c>
      <c r="Q29" s="44">
        <v>0</v>
      </c>
    </row>
    <row r="30" spans="1:17" ht="14.1" customHeight="1" x14ac:dyDescent="0.3">
      <c r="A30" s="49" t="s">
        <v>46</v>
      </c>
      <c r="B30" s="49" t="s">
        <v>264</v>
      </c>
      <c r="C30" s="49" t="s">
        <v>265</v>
      </c>
      <c r="D30" s="50">
        <v>18.7</v>
      </c>
      <c r="E30" s="44">
        <v>23</v>
      </c>
      <c r="F30" s="50">
        <v>0.81</v>
      </c>
      <c r="G30" s="50">
        <v>1.06</v>
      </c>
      <c r="H30" s="44">
        <v>5</v>
      </c>
      <c r="I30" s="44">
        <v>13</v>
      </c>
      <c r="J30" s="56">
        <v>4</v>
      </c>
      <c r="K30" s="44">
        <v>4</v>
      </c>
      <c r="L30" s="44">
        <v>12</v>
      </c>
      <c r="M30" s="50">
        <v>39.130000000000003</v>
      </c>
      <c r="N30" s="50">
        <v>43.48</v>
      </c>
      <c r="O30" s="50">
        <v>13.04</v>
      </c>
      <c r="P30" s="50">
        <v>4.3499999999999996</v>
      </c>
      <c r="Q30" s="44">
        <v>0</v>
      </c>
    </row>
    <row r="31" spans="1:17" ht="14.1" customHeight="1" x14ac:dyDescent="0.3">
      <c r="A31" s="49" t="s">
        <v>48</v>
      </c>
      <c r="B31" s="49" t="s">
        <v>264</v>
      </c>
      <c r="C31" s="49" t="s">
        <v>265</v>
      </c>
      <c r="D31" s="50">
        <v>20.399999999999999</v>
      </c>
      <c r="E31" s="44">
        <v>29</v>
      </c>
      <c r="F31" s="50">
        <v>0.7</v>
      </c>
      <c r="G31" s="50">
        <v>0.94</v>
      </c>
      <c r="H31" s="44">
        <v>8</v>
      </c>
      <c r="I31" s="44">
        <v>9</v>
      </c>
      <c r="J31" s="56">
        <v>4</v>
      </c>
      <c r="K31" s="44">
        <v>8</v>
      </c>
      <c r="L31" s="44">
        <v>9</v>
      </c>
      <c r="M31" s="50">
        <v>13.79</v>
      </c>
      <c r="N31" s="50">
        <v>44.83</v>
      </c>
      <c r="O31" s="50">
        <v>41.38</v>
      </c>
      <c r="P31" s="44">
        <v>0</v>
      </c>
      <c r="Q31" s="44">
        <v>0</v>
      </c>
    </row>
    <row r="32" spans="1:17" ht="14.1" customHeight="1" x14ac:dyDescent="0.3">
      <c r="A32" s="49" t="s">
        <v>40</v>
      </c>
      <c r="B32" s="49" t="s">
        <v>267</v>
      </c>
      <c r="C32" s="49" t="s">
        <v>268</v>
      </c>
      <c r="D32" s="50">
        <v>7.3</v>
      </c>
      <c r="E32" s="44">
        <v>12</v>
      </c>
      <c r="F32" s="50">
        <v>0.61</v>
      </c>
      <c r="G32" s="50">
        <v>0.83</v>
      </c>
      <c r="H32" s="44">
        <v>16</v>
      </c>
      <c r="I32" s="44">
        <v>17</v>
      </c>
      <c r="J32" s="56">
        <v>3</v>
      </c>
      <c r="K32" s="44">
        <v>4</v>
      </c>
      <c r="L32" s="44">
        <v>4</v>
      </c>
      <c r="M32" s="44">
        <v>25</v>
      </c>
      <c r="N32" s="50">
        <v>16.670000000000002</v>
      </c>
      <c r="O32" s="50">
        <v>41.67</v>
      </c>
      <c r="P32" s="50">
        <v>8.33</v>
      </c>
      <c r="Q32" s="50">
        <v>8.33</v>
      </c>
    </row>
    <row r="33" spans="1:17" ht="14.1" customHeight="1" x14ac:dyDescent="0.3">
      <c r="A33" s="49" t="s">
        <v>40</v>
      </c>
      <c r="B33" s="49" t="s">
        <v>276</v>
      </c>
      <c r="C33" s="49" t="s">
        <v>277</v>
      </c>
      <c r="D33" s="50">
        <v>10.7</v>
      </c>
      <c r="E33" s="44">
        <v>12</v>
      </c>
      <c r="F33" s="50">
        <v>0.89</v>
      </c>
      <c r="G33" s="50">
        <v>1.21</v>
      </c>
      <c r="H33" s="44">
        <v>2</v>
      </c>
      <c r="I33" s="44">
        <v>17</v>
      </c>
      <c r="J33" s="56">
        <v>3</v>
      </c>
      <c r="K33" s="44">
        <v>2</v>
      </c>
      <c r="L33" s="44">
        <v>4</v>
      </c>
      <c r="M33" s="50">
        <v>58.33</v>
      </c>
      <c r="N33" s="50">
        <v>33.33</v>
      </c>
      <c r="O33" s="50">
        <v>8.33</v>
      </c>
      <c r="P33" s="44">
        <v>0</v>
      </c>
      <c r="Q33" s="44">
        <v>0</v>
      </c>
    </row>
    <row r="34" spans="1:17" ht="14.1" customHeight="1" x14ac:dyDescent="0.3">
      <c r="A34" s="49" t="s">
        <v>40</v>
      </c>
      <c r="B34" s="49" t="s">
        <v>288</v>
      </c>
      <c r="C34" s="49" t="s">
        <v>289</v>
      </c>
      <c r="D34" s="50">
        <v>13.2</v>
      </c>
      <c r="E34" s="44">
        <v>18</v>
      </c>
      <c r="F34" s="50">
        <v>0.73</v>
      </c>
      <c r="G34" s="44">
        <v>1</v>
      </c>
      <c r="H34" s="44">
        <v>11</v>
      </c>
      <c r="I34" s="44">
        <v>17</v>
      </c>
      <c r="J34" s="56">
        <v>4</v>
      </c>
      <c r="K34" s="44">
        <v>8</v>
      </c>
      <c r="L34" s="44">
        <v>13</v>
      </c>
      <c r="M34" s="50">
        <v>22.22</v>
      </c>
      <c r="N34" s="44">
        <v>50</v>
      </c>
      <c r="O34" s="50">
        <v>22.22</v>
      </c>
      <c r="P34" s="44">
        <v>0</v>
      </c>
      <c r="Q34" s="50">
        <v>5.56</v>
      </c>
    </row>
    <row r="35" spans="1:17" ht="14.1" customHeight="1" x14ac:dyDescent="0.3">
      <c r="A35" s="49" t="s">
        <v>40</v>
      </c>
      <c r="B35" s="49" t="s">
        <v>288</v>
      </c>
      <c r="C35" s="49" t="s">
        <v>290</v>
      </c>
      <c r="D35" s="50">
        <v>58.3</v>
      </c>
      <c r="E35" s="44">
        <v>79</v>
      </c>
      <c r="F35" s="50">
        <v>0.74</v>
      </c>
      <c r="G35" s="44">
        <v>1</v>
      </c>
      <c r="H35" s="44">
        <v>11</v>
      </c>
      <c r="I35" s="44">
        <v>17</v>
      </c>
      <c r="J35" s="56">
        <v>4</v>
      </c>
      <c r="K35" s="44">
        <v>8</v>
      </c>
      <c r="L35" s="44">
        <v>13</v>
      </c>
      <c r="M35" s="50">
        <v>16.46</v>
      </c>
      <c r="N35" s="50">
        <v>54.43</v>
      </c>
      <c r="O35" s="50">
        <v>26.58</v>
      </c>
      <c r="P35" s="50">
        <v>2.5299999999999998</v>
      </c>
      <c r="Q35" s="44">
        <v>0</v>
      </c>
    </row>
    <row r="36" spans="1:17" ht="14.1" customHeight="1" x14ac:dyDescent="0.3">
      <c r="A36" s="49" t="s">
        <v>40</v>
      </c>
      <c r="B36" s="49" t="s">
        <v>288</v>
      </c>
      <c r="C36" s="49" t="s">
        <v>21</v>
      </c>
      <c r="D36" s="50">
        <v>60.8</v>
      </c>
      <c r="E36" s="44">
        <v>80</v>
      </c>
      <c r="F36" s="50">
        <v>0.76</v>
      </c>
      <c r="G36" s="50">
        <v>1.03</v>
      </c>
      <c r="H36" s="44">
        <v>9</v>
      </c>
      <c r="I36" s="44">
        <v>17</v>
      </c>
      <c r="J36" s="56">
        <v>4</v>
      </c>
      <c r="K36" s="44">
        <v>7</v>
      </c>
      <c r="L36" s="44">
        <v>13</v>
      </c>
      <c r="M36" s="44">
        <v>25</v>
      </c>
      <c r="N36" s="50">
        <v>48.75</v>
      </c>
      <c r="O36" s="50">
        <v>22.5</v>
      </c>
      <c r="P36" s="50">
        <v>3.75</v>
      </c>
      <c r="Q36" s="44">
        <v>0</v>
      </c>
    </row>
    <row r="37" spans="1:17" ht="14.1" customHeight="1" x14ac:dyDescent="0.3">
      <c r="A37" s="49" t="s">
        <v>42</v>
      </c>
      <c r="B37" s="49" t="s">
        <v>288</v>
      </c>
      <c r="C37" s="49" t="s">
        <v>289</v>
      </c>
      <c r="D37" s="50">
        <v>43.4</v>
      </c>
      <c r="E37" s="44">
        <v>54</v>
      </c>
      <c r="F37" s="50">
        <v>0.8</v>
      </c>
      <c r="G37" s="50">
        <v>1.01</v>
      </c>
      <c r="H37" s="44">
        <v>9</v>
      </c>
      <c r="I37" s="44">
        <v>15</v>
      </c>
      <c r="J37" s="56">
        <v>4</v>
      </c>
      <c r="K37" s="44">
        <v>7</v>
      </c>
      <c r="L37" s="44">
        <v>11</v>
      </c>
      <c r="M37" s="50">
        <v>29.63</v>
      </c>
      <c r="N37" s="50">
        <v>51.85</v>
      </c>
      <c r="O37" s="50">
        <v>18.52</v>
      </c>
      <c r="P37" s="44">
        <v>0</v>
      </c>
      <c r="Q37" s="44">
        <v>0</v>
      </c>
    </row>
    <row r="38" spans="1:17" ht="14.1" customHeight="1" x14ac:dyDescent="0.3">
      <c r="A38" s="49" t="s">
        <v>42</v>
      </c>
      <c r="B38" s="49" t="s">
        <v>288</v>
      </c>
      <c r="C38" s="49" t="s">
        <v>290</v>
      </c>
      <c r="D38" s="50">
        <v>24.5</v>
      </c>
      <c r="E38" s="44">
        <v>32</v>
      </c>
      <c r="F38" s="50">
        <v>0.77</v>
      </c>
      <c r="G38" s="50">
        <v>0.97</v>
      </c>
      <c r="H38" s="44">
        <v>11</v>
      </c>
      <c r="I38" s="44">
        <v>15</v>
      </c>
      <c r="J38" s="56">
        <v>4</v>
      </c>
      <c r="K38" s="44">
        <v>9</v>
      </c>
      <c r="L38" s="44">
        <v>11</v>
      </c>
      <c r="M38" s="50">
        <v>15.63</v>
      </c>
      <c r="N38" s="50">
        <v>62.5</v>
      </c>
      <c r="O38" s="50">
        <v>21.88</v>
      </c>
      <c r="P38" s="44">
        <v>0</v>
      </c>
      <c r="Q38" s="44">
        <v>0</v>
      </c>
    </row>
    <row r="39" spans="1:17" ht="14.1" customHeight="1" x14ac:dyDescent="0.3">
      <c r="A39" s="49" t="s">
        <v>42</v>
      </c>
      <c r="B39" s="49" t="s">
        <v>288</v>
      </c>
      <c r="C39" s="49" t="s">
        <v>21</v>
      </c>
      <c r="D39" s="50">
        <v>6.1</v>
      </c>
      <c r="E39" s="44">
        <v>10</v>
      </c>
      <c r="F39" s="50">
        <v>0.61</v>
      </c>
      <c r="G39" s="50">
        <v>0.77</v>
      </c>
      <c r="H39" s="44">
        <v>15</v>
      </c>
      <c r="I39" s="44">
        <v>15</v>
      </c>
      <c r="J39" s="56">
        <v>3</v>
      </c>
      <c r="K39" s="44">
        <v>4</v>
      </c>
      <c r="L39" s="44">
        <v>4</v>
      </c>
      <c r="M39" s="44">
        <v>10</v>
      </c>
      <c r="N39" s="44">
        <v>30</v>
      </c>
      <c r="O39" s="44">
        <v>50</v>
      </c>
      <c r="P39" s="44">
        <v>10</v>
      </c>
      <c r="Q39" s="44">
        <v>0</v>
      </c>
    </row>
    <row r="40" spans="1:17" ht="14.1" customHeight="1" x14ac:dyDescent="0.3">
      <c r="A40" s="49" t="s">
        <v>44</v>
      </c>
      <c r="B40" s="49" t="s">
        <v>288</v>
      </c>
      <c r="C40" s="49" t="s">
        <v>290</v>
      </c>
      <c r="D40" s="50">
        <v>7.9</v>
      </c>
      <c r="E40" s="44">
        <v>10</v>
      </c>
      <c r="F40" s="50">
        <v>0.79</v>
      </c>
      <c r="G40" s="50">
        <v>1.05</v>
      </c>
      <c r="H40" s="44">
        <v>4</v>
      </c>
      <c r="I40" s="44">
        <v>10</v>
      </c>
      <c r="J40" s="56">
        <v>4</v>
      </c>
      <c r="K40" s="44">
        <v>4</v>
      </c>
      <c r="L40" s="44">
        <v>10</v>
      </c>
      <c r="M40" s="44">
        <v>10</v>
      </c>
      <c r="N40" s="44">
        <v>80</v>
      </c>
      <c r="O40" s="44">
        <v>10</v>
      </c>
      <c r="P40" s="44">
        <v>0</v>
      </c>
      <c r="Q40" s="44">
        <v>0</v>
      </c>
    </row>
    <row r="41" spans="1:17" ht="14.1" customHeight="1" x14ac:dyDescent="0.3">
      <c r="A41" s="49" t="s">
        <v>46</v>
      </c>
      <c r="B41" s="49" t="s">
        <v>288</v>
      </c>
      <c r="C41" s="49" t="s">
        <v>289</v>
      </c>
      <c r="D41" s="50">
        <v>34.9</v>
      </c>
      <c r="E41" s="44">
        <v>47</v>
      </c>
      <c r="F41" s="50">
        <v>0.74</v>
      </c>
      <c r="G41" s="50">
        <v>0.97</v>
      </c>
      <c r="H41" s="44">
        <v>10</v>
      </c>
      <c r="I41" s="44">
        <v>13</v>
      </c>
      <c r="J41" s="56">
        <v>4</v>
      </c>
      <c r="K41" s="44">
        <v>9</v>
      </c>
      <c r="L41" s="44">
        <v>12</v>
      </c>
      <c r="M41" s="50">
        <v>12.77</v>
      </c>
      <c r="N41" s="50">
        <v>61.7</v>
      </c>
      <c r="O41" s="50">
        <v>23.4</v>
      </c>
      <c r="P41" s="50">
        <v>2.13</v>
      </c>
      <c r="Q41" s="44">
        <v>0</v>
      </c>
    </row>
    <row r="42" spans="1:17" ht="14.1" customHeight="1" x14ac:dyDescent="0.3">
      <c r="A42" s="49" t="s">
        <v>46</v>
      </c>
      <c r="B42" s="49" t="s">
        <v>288</v>
      </c>
      <c r="C42" s="49" t="s">
        <v>290</v>
      </c>
      <c r="D42" s="50">
        <v>14.7</v>
      </c>
      <c r="E42" s="44">
        <v>19</v>
      </c>
      <c r="F42" s="50">
        <v>0.77</v>
      </c>
      <c r="G42" s="50">
        <v>1.01</v>
      </c>
      <c r="H42" s="44">
        <v>7</v>
      </c>
      <c r="I42" s="44">
        <v>13</v>
      </c>
      <c r="J42" s="56">
        <v>4</v>
      </c>
      <c r="K42" s="44">
        <v>6</v>
      </c>
      <c r="L42" s="44">
        <v>12</v>
      </c>
      <c r="M42" s="50">
        <v>26.32</v>
      </c>
      <c r="N42" s="50">
        <v>47.37</v>
      </c>
      <c r="O42" s="50">
        <v>26.32</v>
      </c>
      <c r="P42" s="44">
        <v>0</v>
      </c>
      <c r="Q42" s="44">
        <v>0</v>
      </c>
    </row>
    <row r="43" spans="1:17" ht="14.1" customHeight="1" x14ac:dyDescent="0.3">
      <c r="A43" s="49" t="s">
        <v>48</v>
      </c>
      <c r="B43" s="49" t="s">
        <v>288</v>
      </c>
      <c r="C43" s="49" t="s">
        <v>289</v>
      </c>
      <c r="D43" s="50">
        <v>47.8</v>
      </c>
      <c r="E43" s="44">
        <v>62</v>
      </c>
      <c r="F43" s="50">
        <v>0.77</v>
      </c>
      <c r="G43" s="50">
        <v>1.03</v>
      </c>
      <c r="H43" s="44">
        <v>4</v>
      </c>
      <c r="I43" s="44">
        <v>9</v>
      </c>
      <c r="J43" s="56">
        <v>4</v>
      </c>
      <c r="K43" s="44">
        <v>4</v>
      </c>
      <c r="L43" s="44">
        <v>9</v>
      </c>
      <c r="M43" s="50">
        <v>25.81</v>
      </c>
      <c r="N43" s="50">
        <v>51.61</v>
      </c>
      <c r="O43" s="50">
        <v>19.350000000000001</v>
      </c>
      <c r="P43" s="50">
        <v>1.61</v>
      </c>
      <c r="Q43" s="50">
        <v>1.61</v>
      </c>
    </row>
    <row r="44" spans="1:17" ht="14.1" customHeight="1" x14ac:dyDescent="0.3">
      <c r="A44" s="49" t="s">
        <v>40</v>
      </c>
      <c r="B44" s="49" t="s">
        <v>298</v>
      </c>
      <c r="C44" s="49" t="s">
        <v>215</v>
      </c>
      <c r="D44" s="50">
        <v>16.399999999999999</v>
      </c>
      <c r="E44" s="44">
        <v>21</v>
      </c>
      <c r="F44" s="50">
        <v>0.78</v>
      </c>
      <c r="G44" s="50">
        <v>1.06</v>
      </c>
      <c r="H44" s="44">
        <v>5</v>
      </c>
      <c r="I44" s="44">
        <v>17</v>
      </c>
      <c r="J44" s="56">
        <v>4</v>
      </c>
      <c r="K44" s="44">
        <v>3</v>
      </c>
      <c r="L44" s="44">
        <v>13</v>
      </c>
      <c r="M44" s="50">
        <v>47.62</v>
      </c>
      <c r="N44" s="50">
        <v>23.81</v>
      </c>
      <c r="O44" s="50">
        <v>19.05</v>
      </c>
      <c r="P44" s="50">
        <v>9.52</v>
      </c>
      <c r="Q44" s="44">
        <v>0</v>
      </c>
    </row>
    <row r="45" spans="1:17" ht="14.1" customHeight="1" x14ac:dyDescent="0.3">
      <c r="A45" s="49" t="s">
        <v>42</v>
      </c>
      <c r="B45" s="49" t="s">
        <v>298</v>
      </c>
      <c r="C45" s="49" t="s">
        <v>215</v>
      </c>
      <c r="D45" s="50">
        <v>13.6</v>
      </c>
      <c r="E45" s="44">
        <v>16</v>
      </c>
      <c r="F45" s="50">
        <v>0.85</v>
      </c>
      <c r="G45" s="50">
        <v>1.07</v>
      </c>
      <c r="H45" s="44">
        <v>3</v>
      </c>
      <c r="I45" s="44">
        <v>15</v>
      </c>
      <c r="J45" s="56">
        <v>4</v>
      </c>
      <c r="K45" s="44">
        <v>2</v>
      </c>
      <c r="L45" s="44">
        <v>11</v>
      </c>
      <c r="M45" s="50">
        <v>43.75</v>
      </c>
      <c r="N45" s="50">
        <v>43.75</v>
      </c>
      <c r="O45" s="50">
        <v>12.5</v>
      </c>
      <c r="P45" s="44">
        <v>0</v>
      </c>
      <c r="Q45" s="44">
        <v>0</v>
      </c>
    </row>
    <row r="46" spans="1:17" ht="14.1" customHeight="1" x14ac:dyDescent="0.3">
      <c r="A46" s="49" t="s">
        <v>44</v>
      </c>
      <c r="B46" s="49" t="s">
        <v>298</v>
      </c>
      <c r="C46" s="49" t="s">
        <v>215</v>
      </c>
      <c r="D46" s="50">
        <v>8.5</v>
      </c>
      <c r="E46" s="44">
        <v>10</v>
      </c>
      <c r="F46" s="50">
        <v>0.85</v>
      </c>
      <c r="G46" s="50">
        <v>1.1299999999999999</v>
      </c>
      <c r="H46" s="44">
        <v>1</v>
      </c>
      <c r="I46" s="44">
        <v>10</v>
      </c>
      <c r="J46" s="56">
        <v>4</v>
      </c>
      <c r="K46" s="44">
        <v>1</v>
      </c>
      <c r="L46" s="44">
        <v>10</v>
      </c>
      <c r="M46" s="44">
        <v>40</v>
      </c>
      <c r="N46" s="44">
        <v>50</v>
      </c>
      <c r="O46" s="44">
        <v>10</v>
      </c>
      <c r="P46" s="44">
        <v>0</v>
      </c>
      <c r="Q46" s="44">
        <v>0</v>
      </c>
    </row>
    <row r="47" spans="1:17" ht="14.1" customHeight="1" x14ac:dyDescent="0.3">
      <c r="A47" s="49" t="s">
        <v>46</v>
      </c>
      <c r="B47" s="49" t="s">
        <v>298</v>
      </c>
      <c r="C47" s="49" t="s">
        <v>215</v>
      </c>
      <c r="D47" s="50">
        <v>11.5</v>
      </c>
      <c r="E47" s="44">
        <v>14</v>
      </c>
      <c r="F47" s="50">
        <v>0.82</v>
      </c>
      <c r="G47" s="50">
        <v>1.07</v>
      </c>
      <c r="H47" s="44">
        <v>4</v>
      </c>
      <c r="I47" s="44">
        <v>13</v>
      </c>
      <c r="J47" s="56">
        <v>4</v>
      </c>
      <c r="K47" s="44">
        <v>3</v>
      </c>
      <c r="L47" s="44">
        <v>12</v>
      </c>
      <c r="M47" s="50">
        <v>42.86</v>
      </c>
      <c r="N47" s="50">
        <v>42.86</v>
      </c>
      <c r="O47" s="50">
        <v>7.14</v>
      </c>
      <c r="P47" s="50">
        <v>7.14</v>
      </c>
      <c r="Q47" s="44">
        <v>0</v>
      </c>
    </row>
    <row r="48" spans="1:17" ht="14.1" customHeight="1" x14ac:dyDescent="0.3">
      <c r="A48" s="49" t="s">
        <v>48</v>
      </c>
      <c r="B48" s="49" t="s">
        <v>298</v>
      </c>
      <c r="C48" s="49" t="s">
        <v>215</v>
      </c>
      <c r="D48" s="50">
        <v>9.3000000000000007</v>
      </c>
      <c r="E48" s="44">
        <v>11</v>
      </c>
      <c r="F48" s="50">
        <v>0.85</v>
      </c>
      <c r="G48" s="50">
        <v>1.1299999999999999</v>
      </c>
      <c r="H48" s="44">
        <v>2</v>
      </c>
      <c r="I48" s="44">
        <v>9</v>
      </c>
      <c r="J48" s="56">
        <v>4</v>
      </c>
      <c r="K48" s="44">
        <v>2</v>
      </c>
      <c r="L48" s="44">
        <v>9</v>
      </c>
      <c r="M48" s="50">
        <v>36.36</v>
      </c>
      <c r="N48" s="50">
        <v>54.55</v>
      </c>
      <c r="O48" s="50">
        <v>9.09</v>
      </c>
      <c r="P48" s="44">
        <v>0</v>
      </c>
      <c r="Q48" s="44">
        <v>0</v>
      </c>
    </row>
    <row r="49" spans="1:17" ht="14.1" customHeight="1" x14ac:dyDescent="0.3">
      <c r="A49" s="49" t="s">
        <v>40</v>
      </c>
      <c r="B49" s="49" t="s">
        <v>316</v>
      </c>
      <c r="C49" s="49" t="s">
        <v>317</v>
      </c>
      <c r="D49" s="50">
        <v>17.5</v>
      </c>
      <c r="E49" s="44">
        <v>22</v>
      </c>
      <c r="F49" s="50">
        <v>0.8</v>
      </c>
      <c r="G49" s="50">
        <v>1.08</v>
      </c>
      <c r="H49" s="44">
        <v>4</v>
      </c>
      <c r="I49" s="44">
        <v>17</v>
      </c>
      <c r="J49" s="56">
        <v>4</v>
      </c>
      <c r="K49" s="44">
        <v>2</v>
      </c>
      <c r="L49" s="44">
        <v>13</v>
      </c>
      <c r="M49" s="50">
        <v>31.82</v>
      </c>
      <c r="N49" s="50">
        <v>45.45</v>
      </c>
      <c r="O49" s="50">
        <v>22.73</v>
      </c>
      <c r="P49" s="44">
        <v>0</v>
      </c>
      <c r="Q49" s="44">
        <v>0</v>
      </c>
    </row>
    <row r="50" spans="1:17" ht="14.1" customHeight="1" x14ac:dyDescent="0.3">
      <c r="A50" s="49" t="s">
        <v>42</v>
      </c>
      <c r="B50" s="49" t="s">
        <v>316</v>
      </c>
      <c r="C50" s="49" t="s">
        <v>317</v>
      </c>
      <c r="D50" s="50">
        <v>11.4</v>
      </c>
      <c r="E50" s="44">
        <v>14</v>
      </c>
      <c r="F50" s="50">
        <v>0.81</v>
      </c>
      <c r="G50" s="50">
        <v>1.03</v>
      </c>
      <c r="H50" s="44">
        <v>6</v>
      </c>
      <c r="I50" s="44">
        <v>15</v>
      </c>
      <c r="J50" s="56">
        <v>3</v>
      </c>
      <c r="K50" s="44">
        <v>2</v>
      </c>
      <c r="L50" s="44">
        <v>4</v>
      </c>
      <c r="M50" s="50">
        <v>28.57</v>
      </c>
      <c r="N50" s="50">
        <v>64.290000000000006</v>
      </c>
      <c r="O50" s="44">
        <v>0</v>
      </c>
      <c r="P50" s="50">
        <v>7.14</v>
      </c>
      <c r="Q50" s="44">
        <v>0</v>
      </c>
    </row>
    <row r="51" spans="1:17" ht="14.1" customHeight="1" x14ac:dyDescent="0.3">
      <c r="A51" s="49" t="s">
        <v>44</v>
      </c>
      <c r="B51" s="49" t="s">
        <v>316</v>
      </c>
      <c r="C51" s="49" t="s">
        <v>317</v>
      </c>
      <c r="D51" s="50">
        <v>8.4</v>
      </c>
      <c r="E51" s="44">
        <v>12</v>
      </c>
      <c r="F51" s="50">
        <v>0.7</v>
      </c>
      <c r="G51" s="50">
        <v>0.93</v>
      </c>
      <c r="H51" s="44">
        <v>8</v>
      </c>
      <c r="I51" s="44">
        <v>10</v>
      </c>
      <c r="J51" s="56">
        <v>4</v>
      </c>
      <c r="K51" s="44">
        <v>8</v>
      </c>
      <c r="L51" s="44">
        <v>10</v>
      </c>
      <c r="M51" s="44">
        <v>0</v>
      </c>
      <c r="N51" s="50">
        <v>66.67</v>
      </c>
      <c r="O51" s="50">
        <v>33.33</v>
      </c>
      <c r="P51" s="44">
        <v>0</v>
      </c>
      <c r="Q51" s="44">
        <v>0</v>
      </c>
    </row>
    <row r="52" spans="1:17" ht="14.1" customHeight="1" x14ac:dyDescent="0.3">
      <c r="A52" s="49" t="s">
        <v>46</v>
      </c>
      <c r="B52" s="49" t="s">
        <v>316</v>
      </c>
      <c r="C52" s="49" t="s">
        <v>317</v>
      </c>
      <c r="D52" s="44">
        <v>13</v>
      </c>
      <c r="E52" s="44">
        <v>15</v>
      </c>
      <c r="F52" s="50">
        <v>0.87</v>
      </c>
      <c r="G52" s="50">
        <v>1.1299999999999999</v>
      </c>
      <c r="H52" s="44">
        <v>2</v>
      </c>
      <c r="I52" s="44">
        <v>13</v>
      </c>
      <c r="J52" s="56">
        <v>4</v>
      </c>
      <c r="K52" s="44">
        <v>1</v>
      </c>
      <c r="L52" s="44">
        <v>12</v>
      </c>
      <c r="M52" s="50">
        <v>53.33</v>
      </c>
      <c r="N52" s="50">
        <v>33.33</v>
      </c>
      <c r="O52" s="50">
        <v>13.33</v>
      </c>
      <c r="P52" s="44">
        <v>0</v>
      </c>
      <c r="Q52" s="44">
        <v>0</v>
      </c>
    </row>
    <row r="53" spans="1:17" ht="14.1" customHeight="1" x14ac:dyDescent="0.3">
      <c r="A53" s="49" t="s">
        <v>48</v>
      </c>
      <c r="B53" s="49" t="s">
        <v>316</v>
      </c>
      <c r="C53" s="49" t="s">
        <v>317</v>
      </c>
      <c r="D53" s="50">
        <v>15.3</v>
      </c>
      <c r="E53" s="44">
        <v>21</v>
      </c>
      <c r="F53" s="50">
        <v>0.73</v>
      </c>
      <c r="G53" s="50">
        <v>0.97</v>
      </c>
      <c r="H53" s="44">
        <v>7</v>
      </c>
      <c r="I53" s="44">
        <v>9</v>
      </c>
      <c r="J53" s="56">
        <v>4</v>
      </c>
      <c r="K53" s="44">
        <v>7</v>
      </c>
      <c r="L53" s="44">
        <v>9</v>
      </c>
      <c r="M53" s="50">
        <v>28.57</v>
      </c>
      <c r="N53" s="50">
        <v>33.33</v>
      </c>
      <c r="O53" s="50">
        <v>33.33</v>
      </c>
      <c r="P53" s="50">
        <v>4.76</v>
      </c>
      <c r="Q53" s="44">
        <v>0</v>
      </c>
    </row>
    <row r="54" spans="1:17" ht="14.1" customHeight="1" x14ac:dyDescent="0.3">
      <c r="A54" s="49" t="s">
        <v>46</v>
      </c>
      <c r="B54" s="49" t="s">
        <v>330</v>
      </c>
      <c r="C54" s="49" t="s">
        <v>331</v>
      </c>
      <c r="D54" s="50">
        <v>6.1</v>
      </c>
      <c r="E54" s="44">
        <v>11</v>
      </c>
      <c r="F54" s="50">
        <v>0.55000000000000004</v>
      </c>
      <c r="G54" s="50">
        <v>0.73</v>
      </c>
      <c r="H54" s="44">
        <v>13</v>
      </c>
      <c r="I54" s="44">
        <v>13</v>
      </c>
      <c r="J54" s="56">
        <v>4</v>
      </c>
      <c r="K54" s="44">
        <v>12</v>
      </c>
      <c r="L54" s="44">
        <v>12</v>
      </c>
      <c r="M54" s="50">
        <v>9.09</v>
      </c>
      <c r="N54" s="50">
        <v>36.36</v>
      </c>
      <c r="O54" s="50">
        <v>27.27</v>
      </c>
      <c r="P54" s="50">
        <v>18.18</v>
      </c>
      <c r="Q54" s="50">
        <v>9.09</v>
      </c>
    </row>
    <row r="55" spans="1:17" ht="14.1" customHeight="1" x14ac:dyDescent="0.3">
      <c r="A55" s="49" t="s">
        <v>48</v>
      </c>
      <c r="B55" s="49" t="s">
        <v>330</v>
      </c>
      <c r="C55" s="49" t="s">
        <v>331</v>
      </c>
      <c r="D55" s="50">
        <v>6.7</v>
      </c>
      <c r="E55" s="44">
        <v>11</v>
      </c>
      <c r="F55" s="50">
        <v>0.61</v>
      </c>
      <c r="G55" s="50">
        <v>0.81</v>
      </c>
      <c r="H55" s="44">
        <v>9</v>
      </c>
      <c r="I55" s="44">
        <v>9</v>
      </c>
      <c r="J55" s="56">
        <v>4</v>
      </c>
      <c r="K55" s="44">
        <v>9</v>
      </c>
      <c r="L55" s="44">
        <v>9</v>
      </c>
      <c r="M55" s="44">
        <v>0</v>
      </c>
      <c r="N55" s="50">
        <v>54.55</v>
      </c>
      <c r="O55" s="50">
        <v>27.27</v>
      </c>
      <c r="P55" s="50">
        <v>18.18</v>
      </c>
      <c r="Q55" s="44">
        <v>0</v>
      </c>
    </row>
    <row r="56" spans="1:17" ht="14.1" customHeight="1" x14ac:dyDescent="0.3">
      <c r="A56" s="49" t="s">
        <v>40</v>
      </c>
      <c r="B56" s="49" t="s">
        <v>333</v>
      </c>
      <c r="C56" s="49" t="s">
        <v>337</v>
      </c>
      <c r="D56" s="50">
        <v>17.7</v>
      </c>
      <c r="E56" s="44">
        <v>23</v>
      </c>
      <c r="F56" s="50">
        <v>0.77</v>
      </c>
      <c r="G56" s="50">
        <v>1.04</v>
      </c>
      <c r="H56" s="44">
        <v>6</v>
      </c>
      <c r="I56" s="44">
        <v>17</v>
      </c>
      <c r="J56" s="56">
        <v>4</v>
      </c>
      <c r="K56" s="44">
        <v>4</v>
      </c>
      <c r="L56" s="44">
        <v>13</v>
      </c>
      <c r="M56" s="50">
        <v>21.74</v>
      </c>
      <c r="N56" s="50">
        <v>60.87</v>
      </c>
      <c r="O56" s="50">
        <v>13.04</v>
      </c>
      <c r="P56" s="44">
        <v>0</v>
      </c>
      <c r="Q56" s="50">
        <v>4.3499999999999996</v>
      </c>
    </row>
    <row r="57" spans="1:17" ht="14.1" customHeight="1" x14ac:dyDescent="0.3">
      <c r="A57" s="49" t="s">
        <v>42</v>
      </c>
      <c r="B57" s="49" t="s">
        <v>333</v>
      </c>
      <c r="C57" s="49" t="s">
        <v>334</v>
      </c>
      <c r="D57" s="50">
        <v>40.200000000000003</v>
      </c>
      <c r="E57" s="44">
        <v>47</v>
      </c>
      <c r="F57" s="50">
        <v>0.86</v>
      </c>
      <c r="G57" s="50">
        <v>1.08</v>
      </c>
      <c r="H57" s="44">
        <v>1</v>
      </c>
      <c r="I57" s="44">
        <v>15</v>
      </c>
      <c r="J57" s="56">
        <v>4</v>
      </c>
      <c r="K57" s="44">
        <v>1</v>
      </c>
      <c r="L57" s="44">
        <v>11</v>
      </c>
      <c r="M57" s="50">
        <v>40.43</v>
      </c>
      <c r="N57" s="50">
        <v>51.06</v>
      </c>
      <c r="O57" s="50">
        <v>8.51</v>
      </c>
      <c r="P57" s="44">
        <v>0</v>
      </c>
      <c r="Q57" s="44">
        <v>0</v>
      </c>
    </row>
    <row r="58" spans="1:17" ht="14.1" customHeight="1" x14ac:dyDescent="0.3">
      <c r="A58" s="49" t="s">
        <v>44</v>
      </c>
      <c r="B58" s="49" t="s">
        <v>333</v>
      </c>
      <c r="C58" s="49" t="s">
        <v>339</v>
      </c>
      <c r="D58" s="50">
        <v>18.7</v>
      </c>
      <c r="E58" s="44">
        <v>24</v>
      </c>
      <c r="F58" s="50">
        <v>0.78</v>
      </c>
      <c r="G58" s="50">
        <v>1.03</v>
      </c>
      <c r="H58" s="44">
        <v>6</v>
      </c>
      <c r="I58" s="44">
        <v>10</v>
      </c>
      <c r="J58" s="56">
        <v>4</v>
      </c>
      <c r="K58" s="44">
        <v>6</v>
      </c>
      <c r="L58" s="44">
        <v>10</v>
      </c>
      <c r="M58" s="50">
        <v>33.33</v>
      </c>
      <c r="N58" s="50">
        <v>37.5</v>
      </c>
      <c r="O58" s="50">
        <v>29.17</v>
      </c>
      <c r="P58" s="44">
        <v>0</v>
      </c>
      <c r="Q58" s="44">
        <v>0</v>
      </c>
    </row>
    <row r="59" spans="1:17" ht="14.1" customHeight="1" x14ac:dyDescent="0.3">
      <c r="A59" s="49" t="s">
        <v>46</v>
      </c>
      <c r="B59" s="49" t="s">
        <v>333</v>
      </c>
      <c r="C59" s="49" t="s">
        <v>339</v>
      </c>
      <c r="D59" s="50">
        <v>32.1</v>
      </c>
      <c r="E59" s="44">
        <v>40</v>
      </c>
      <c r="F59" s="50">
        <v>0.8</v>
      </c>
      <c r="G59" s="50">
        <v>1.05</v>
      </c>
      <c r="H59" s="44">
        <v>6</v>
      </c>
      <c r="I59" s="44">
        <v>13</v>
      </c>
      <c r="J59" s="56">
        <v>4</v>
      </c>
      <c r="K59" s="44">
        <v>5</v>
      </c>
      <c r="L59" s="44">
        <v>12</v>
      </c>
      <c r="M59" s="44">
        <v>35</v>
      </c>
      <c r="N59" s="50">
        <v>42.5</v>
      </c>
      <c r="O59" s="50">
        <v>22.5</v>
      </c>
      <c r="P59" s="44">
        <v>0</v>
      </c>
      <c r="Q59" s="44">
        <v>0</v>
      </c>
    </row>
    <row r="60" spans="1:17" ht="14.1" customHeight="1" x14ac:dyDescent="0.3">
      <c r="A60" s="49" t="s">
        <v>42</v>
      </c>
      <c r="B60" s="49" t="s">
        <v>351</v>
      </c>
      <c r="C60" s="49" t="s">
        <v>215</v>
      </c>
      <c r="D60" s="50">
        <v>14.6</v>
      </c>
      <c r="E60" s="44">
        <v>18</v>
      </c>
      <c r="F60" s="50">
        <v>0.81</v>
      </c>
      <c r="G60" s="50">
        <v>1.02</v>
      </c>
      <c r="H60" s="44">
        <v>8</v>
      </c>
      <c r="I60" s="44">
        <v>15</v>
      </c>
      <c r="J60" s="56">
        <v>4</v>
      </c>
      <c r="K60" s="44">
        <v>6</v>
      </c>
      <c r="L60" s="44">
        <v>11</v>
      </c>
      <c r="M60" s="50">
        <v>38.89</v>
      </c>
      <c r="N60" s="50">
        <v>38.89</v>
      </c>
      <c r="O60" s="50">
        <v>22.22</v>
      </c>
      <c r="P60" s="44">
        <v>0</v>
      </c>
      <c r="Q60" s="44">
        <v>0</v>
      </c>
    </row>
    <row r="61" spans="1:17" ht="14.1" customHeight="1" x14ac:dyDescent="0.3">
      <c r="A61" s="49" t="s">
        <v>46</v>
      </c>
      <c r="B61" s="49" t="s">
        <v>351</v>
      </c>
      <c r="C61" s="49" t="s">
        <v>215</v>
      </c>
      <c r="D61" s="50">
        <v>11.2</v>
      </c>
      <c r="E61" s="44">
        <v>15</v>
      </c>
      <c r="F61" s="50">
        <v>0.75</v>
      </c>
      <c r="G61" s="50">
        <v>0.98</v>
      </c>
      <c r="H61" s="44">
        <v>9</v>
      </c>
      <c r="I61" s="44">
        <v>13</v>
      </c>
      <c r="J61" s="56">
        <v>4</v>
      </c>
      <c r="K61" s="44">
        <v>8</v>
      </c>
      <c r="L61" s="44">
        <v>12</v>
      </c>
      <c r="M61" s="50">
        <v>13.33</v>
      </c>
      <c r="N61" s="50">
        <v>66.67</v>
      </c>
      <c r="O61" s="50">
        <v>13.33</v>
      </c>
      <c r="P61" s="50">
        <v>6.67</v>
      </c>
      <c r="Q61" s="44">
        <v>0</v>
      </c>
    </row>
    <row r="62" spans="1:17" ht="14.1" customHeight="1" x14ac:dyDescent="0.3">
      <c r="A62" s="49" t="s">
        <v>48</v>
      </c>
      <c r="B62" s="49" t="s">
        <v>351</v>
      </c>
      <c r="C62" s="49" t="s">
        <v>215</v>
      </c>
      <c r="D62" s="50">
        <v>9.9</v>
      </c>
      <c r="E62" s="44">
        <v>11</v>
      </c>
      <c r="F62" s="50">
        <v>0.9</v>
      </c>
      <c r="G62" s="50">
        <v>1.2</v>
      </c>
      <c r="H62" s="44">
        <v>1</v>
      </c>
      <c r="I62" s="44">
        <v>9</v>
      </c>
      <c r="J62" s="56">
        <v>4</v>
      </c>
      <c r="K62" s="44">
        <v>1</v>
      </c>
      <c r="L62" s="44">
        <v>9</v>
      </c>
      <c r="M62" s="50">
        <v>63.64</v>
      </c>
      <c r="N62" s="50">
        <v>27.27</v>
      </c>
      <c r="O62" s="50">
        <v>9.09</v>
      </c>
      <c r="P62" s="44">
        <v>0</v>
      </c>
      <c r="Q62" s="44">
        <v>0</v>
      </c>
    </row>
    <row r="63" spans="1:17" ht="14.1" customHeight="1" x14ac:dyDescent="0.3">
      <c r="A63" s="49" t="s">
        <v>40</v>
      </c>
      <c r="B63" s="49" t="s">
        <v>370</v>
      </c>
      <c r="C63" s="49" t="s">
        <v>371</v>
      </c>
      <c r="D63" s="50">
        <v>13.7</v>
      </c>
      <c r="E63" s="44">
        <v>19</v>
      </c>
      <c r="F63" s="50">
        <v>0.72</v>
      </c>
      <c r="G63" s="50">
        <v>0.98</v>
      </c>
      <c r="H63" s="44">
        <v>14</v>
      </c>
      <c r="I63" s="44">
        <v>17</v>
      </c>
      <c r="J63" s="56">
        <v>4</v>
      </c>
      <c r="K63" s="44">
        <v>11</v>
      </c>
      <c r="L63" s="44">
        <v>13</v>
      </c>
      <c r="M63" s="50">
        <v>15.79</v>
      </c>
      <c r="N63" s="50">
        <v>57.89</v>
      </c>
      <c r="O63" s="50">
        <v>15.79</v>
      </c>
      <c r="P63" s="50">
        <v>10.53</v>
      </c>
      <c r="Q63" s="44">
        <v>0</v>
      </c>
    </row>
    <row r="64" spans="1:17" ht="14.1" customHeight="1" x14ac:dyDescent="0.3">
      <c r="A64" s="49" t="s">
        <v>42</v>
      </c>
      <c r="B64" s="49" t="s">
        <v>370</v>
      </c>
      <c r="C64" s="49" t="s">
        <v>371</v>
      </c>
      <c r="D64" s="50">
        <v>26.2</v>
      </c>
      <c r="E64" s="44">
        <v>34</v>
      </c>
      <c r="F64" s="50">
        <v>0.77</v>
      </c>
      <c r="G64" s="50">
        <v>0.97</v>
      </c>
      <c r="H64" s="44">
        <v>11</v>
      </c>
      <c r="I64" s="44">
        <v>15</v>
      </c>
      <c r="J64" s="56">
        <v>4</v>
      </c>
      <c r="K64" s="44">
        <v>9</v>
      </c>
      <c r="L64" s="44">
        <v>11</v>
      </c>
      <c r="M64" s="50">
        <v>26.47</v>
      </c>
      <c r="N64" s="50">
        <v>55.88</v>
      </c>
      <c r="O64" s="50">
        <v>14.71</v>
      </c>
      <c r="P64" s="44">
        <v>0</v>
      </c>
      <c r="Q64" s="50">
        <v>2.94</v>
      </c>
    </row>
    <row r="65" spans="1:17" ht="14.1" customHeight="1" x14ac:dyDescent="0.3">
      <c r="A65" s="49" t="s">
        <v>46</v>
      </c>
      <c r="B65" s="49" t="s">
        <v>370</v>
      </c>
      <c r="C65" s="49" t="s">
        <v>371</v>
      </c>
      <c r="D65" s="50">
        <v>14</v>
      </c>
      <c r="E65" s="44">
        <v>17</v>
      </c>
      <c r="F65" s="50">
        <v>0.82</v>
      </c>
      <c r="G65" s="50">
        <v>1.08</v>
      </c>
      <c r="H65" s="44">
        <v>3</v>
      </c>
      <c r="I65" s="44">
        <v>13</v>
      </c>
      <c r="J65" s="56">
        <v>4</v>
      </c>
      <c r="K65" s="44">
        <v>2</v>
      </c>
      <c r="L65" s="44">
        <v>12</v>
      </c>
      <c r="M65" s="50">
        <v>29.41</v>
      </c>
      <c r="N65" s="50">
        <v>58.82</v>
      </c>
      <c r="O65" s="50">
        <v>11.76</v>
      </c>
      <c r="P65" s="44">
        <v>0</v>
      </c>
      <c r="Q65" s="44">
        <v>0</v>
      </c>
    </row>
    <row r="66" spans="1:17" ht="14.1" customHeight="1" x14ac:dyDescent="0.3">
      <c r="A66" s="49" t="s">
        <v>46</v>
      </c>
      <c r="B66" s="49" t="s">
        <v>370</v>
      </c>
      <c r="C66" s="49" t="s">
        <v>373</v>
      </c>
      <c r="D66" s="50">
        <v>9.1999999999999993</v>
      </c>
      <c r="E66" s="44">
        <v>12</v>
      </c>
      <c r="F66" s="50">
        <v>0.77</v>
      </c>
      <c r="G66" s="44">
        <v>1</v>
      </c>
      <c r="H66" s="44">
        <v>8</v>
      </c>
      <c r="I66" s="44">
        <v>13</v>
      </c>
      <c r="J66" s="56">
        <v>4</v>
      </c>
      <c r="K66" s="44">
        <v>7</v>
      </c>
      <c r="L66" s="44">
        <v>12</v>
      </c>
      <c r="M66" s="50">
        <v>8.33</v>
      </c>
      <c r="N66" s="44">
        <v>75</v>
      </c>
      <c r="O66" s="50">
        <v>16.670000000000002</v>
      </c>
      <c r="P66" s="44">
        <v>0</v>
      </c>
      <c r="Q66" s="44">
        <v>0</v>
      </c>
    </row>
    <row r="67" spans="1:17" ht="14.1" customHeight="1" x14ac:dyDescent="0.3">
      <c r="A67" s="49" t="s">
        <v>48</v>
      </c>
      <c r="B67" s="49" t="s">
        <v>370</v>
      </c>
      <c r="C67" s="49" t="s">
        <v>373</v>
      </c>
      <c r="D67" s="50">
        <v>13.2</v>
      </c>
      <c r="E67" s="44">
        <v>18</v>
      </c>
      <c r="F67" s="50">
        <v>0.73</v>
      </c>
      <c r="G67" s="50">
        <v>0.98</v>
      </c>
      <c r="H67" s="44">
        <v>5</v>
      </c>
      <c r="I67" s="44">
        <v>9</v>
      </c>
      <c r="J67" s="56">
        <v>4</v>
      </c>
      <c r="K67" s="44">
        <v>5</v>
      </c>
      <c r="L67" s="44">
        <v>9</v>
      </c>
      <c r="M67" s="50">
        <v>16.670000000000002</v>
      </c>
      <c r="N67" s="50">
        <v>55.56</v>
      </c>
      <c r="O67" s="50">
        <v>22.22</v>
      </c>
      <c r="P67" s="50">
        <v>5.56</v>
      </c>
      <c r="Q67" s="44">
        <v>0</v>
      </c>
    </row>
    <row r="68" spans="1:17" ht="14.1" customHeight="1" x14ac:dyDescent="0.3">
      <c r="A68" s="49" t="s">
        <v>40</v>
      </c>
      <c r="B68" s="49" t="s">
        <v>390</v>
      </c>
      <c r="C68" s="49" t="s">
        <v>391</v>
      </c>
      <c r="D68" s="50">
        <v>22.2</v>
      </c>
      <c r="E68" s="44">
        <v>29</v>
      </c>
      <c r="F68" s="50">
        <v>0.77</v>
      </c>
      <c r="G68" s="50">
        <v>1.04</v>
      </c>
      <c r="H68" s="44">
        <v>6</v>
      </c>
      <c r="I68" s="44">
        <v>17</v>
      </c>
      <c r="J68" s="56">
        <v>4</v>
      </c>
      <c r="K68" s="44">
        <v>4</v>
      </c>
      <c r="L68" s="44">
        <v>13</v>
      </c>
      <c r="M68" s="50">
        <v>24.14</v>
      </c>
      <c r="N68" s="50">
        <v>48.28</v>
      </c>
      <c r="O68" s="50">
        <v>27.59</v>
      </c>
      <c r="P68" s="44">
        <v>0</v>
      </c>
      <c r="Q68" s="44">
        <v>0</v>
      </c>
    </row>
    <row r="69" spans="1:17" ht="14.1" customHeight="1" x14ac:dyDescent="0.3">
      <c r="A69" s="49" t="s">
        <v>42</v>
      </c>
      <c r="B69" s="49" t="s">
        <v>390</v>
      </c>
      <c r="C69" s="49" t="s">
        <v>391</v>
      </c>
      <c r="D69" s="50">
        <v>27.7</v>
      </c>
      <c r="E69" s="44">
        <v>34</v>
      </c>
      <c r="F69" s="50">
        <v>0.81</v>
      </c>
      <c r="G69" s="50">
        <v>1.03</v>
      </c>
      <c r="H69" s="44">
        <v>6</v>
      </c>
      <c r="I69" s="44">
        <v>15</v>
      </c>
      <c r="J69" s="56">
        <v>4</v>
      </c>
      <c r="K69" s="44">
        <v>5</v>
      </c>
      <c r="L69" s="44">
        <v>11</v>
      </c>
      <c r="M69" s="50">
        <v>29.41</v>
      </c>
      <c r="N69" s="50">
        <v>55.88</v>
      </c>
      <c r="O69" s="50">
        <v>14.71</v>
      </c>
      <c r="P69" s="44">
        <v>0</v>
      </c>
      <c r="Q69" s="44">
        <v>0</v>
      </c>
    </row>
    <row r="70" spans="1:17" ht="14.1" customHeight="1" x14ac:dyDescent="0.3">
      <c r="A70" s="49" t="s">
        <v>44</v>
      </c>
      <c r="B70" s="49" t="s">
        <v>390</v>
      </c>
      <c r="C70" s="49" t="s">
        <v>391</v>
      </c>
      <c r="D70" s="50">
        <v>9.9</v>
      </c>
      <c r="E70" s="44">
        <v>12</v>
      </c>
      <c r="F70" s="50">
        <v>0.83</v>
      </c>
      <c r="G70" s="50">
        <v>1.0900000000000001</v>
      </c>
      <c r="H70" s="44">
        <v>2</v>
      </c>
      <c r="I70" s="44">
        <v>10</v>
      </c>
      <c r="J70" s="56">
        <v>4</v>
      </c>
      <c r="K70" s="44">
        <v>2</v>
      </c>
      <c r="L70" s="44">
        <v>10</v>
      </c>
      <c r="M70" s="44">
        <v>50</v>
      </c>
      <c r="N70" s="44">
        <v>25</v>
      </c>
      <c r="O70" s="44">
        <v>25</v>
      </c>
      <c r="P70" s="44">
        <v>0</v>
      </c>
      <c r="Q70" s="44">
        <v>0</v>
      </c>
    </row>
    <row r="71" spans="1:17" ht="14.1" customHeight="1" x14ac:dyDescent="0.3">
      <c r="A71" s="49" t="s">
        <v>46</v>
      </c>
      <c r="B71" s="49" t="s">
        <v>390</v>
      </c>
      <c r="C71" s="49" t="s">
        <v>391</v>
      </c>
      <c r="D71" s="50">
        <v>13.4</v>
      </c>
      <c r="E71" s="44">
        <v>20</v>
      </c>
      <c r="F71" s="50">
        <v>0.67</v>
      </c>
      <c r="G71" s="50">
        <v>0.88</v>
      </c>
      <c r="H71" s="44">
        <v>12</v>
      </c>
      <c r="I71" s="44">
        <v>13</v>
      </c>
      <c r="J71" s="56">
        <v>4</v>
      </c>
      <c r="K71" s="44">
        <v>11</v>
      </c>
      <c r="L71" s="44">
        <v>12</v>
      </c>
      <c r="M71" s="44">
        <v>20</v>
      </c>
      <c r="N71" s="44">
        <v>40</v>
      </c>
      <c r="O71" s="44">
        <v>30</v>
      </c>
      <c r="P71" s="44">
        <v>0</v>
      </c>
      <c r="Q71" s="44">
        <v>10</v>
      </c>
    </row>
    <row r="72" spans="1:17" ht="14.1" customHeight="1" x14ac:dyDescent="0.3">
      <c r="A72" s="49" t="s">
        <v>48</v>
      </c>
      <c r="B72" s="49" t="s">
        <v>390</v>
      </c>
      <c r="C72" s="49" t="s">
        <v>391</v>
      </c>
      <c r="D72" s="50">
        <v>16.100000000000001</v>
      </c>
      <c r="E72" s="44">
        <v>22</v>
      </c>
      <c r="F72" s="50">
        <v>0.73</v>
      </c>
      <c r="G72" s="50">
        <v>0.98</v>
      </c>
      <c r="H72" s="44">
        <v>5</v>
      </c>
      <c r="I72" s="44">
        <v>9</v>
      </c>
      <c r="J72" s="56">
        <v>4</v>
      </c>
      <c r="K72" s="44">
        <v>5</v>
      </c>
      <c r="L72" s="44">
        <v>9</v>
      </c>
      <c r="M72" s="50">
        <v>27.27</v>
      </c>
      <c r="N72" s="50">
        <v>31.82</v>
      </c>
      <c r="O72" s="50">
        <v>40.909999999999997</v>
      </c>
      <c r="P72" s="44">
        <v>0</v>
      </c>
      <c r="Q72" s="44">
        <v>0</v>
      </c>
    </row>
    <row r="73" spans="1:17" ht="14.1" customHeight="1" x14ac:dyDescent="0.3"/>
    <row r="74" spans="1:17" ht="14.1" customHeight="1" x14ac:dyDescent="0.3"/>
    <row r="75" spans="1:17" ht="14.1" customHeight="1" x14ac:dyDescent="0.3"/>
    <row r="76" spans="1:17" ht="14.1" customHeight="1" x14ac:dyDescent="0.3"/>
    <row r="77" spans="1:17" ht="14.1" customHeight="1" x14ac:dyDescent="0.3"/>
    <row r="78" spans="1:17" ht="14.1" customHeight="1" x14ac:dyDescent="0.3"/>
    <row r="79" spans="1:17" ht="14.1" customHeight="1" x14ac:dyDescent="0.3"/>
    <row r="80" spans="1:17"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Q299"/>
  <sheetViews>
    <sheetView zoomScale="85" zoomScaleNormal="85" zoomScalePageLayoutView="125" workbookViewId="0">
      <selection sqref="A1:Q7"/>
    </sheetView>
  </sheetViews>
  <sheetFormatPr defaultColWidth="8.88671875" defaultRowHeight="13.8" x14ac:dyDescent="0.3"/>
  <cols>
    <col min="1" max="1" width="9" style="11" customWidth="1"/>
    <col min="2" max="2" width="24.88671875" style="11" customWidth="1"/>
    <col min="3" max="3" width="66.5546875" style="11" customWidth="1"/>
    <col min="4" max="14" width="11.88671875" style="15" customWidth="1"/>
    <col min="15" max="15" width="8.88671875" style="11" customWidth="1"/>
    <col min="16" max="16384" width="8.88671875" style="11"/>
  </cols>
  <sheetData>
    <row r="1" spans="1:17" ht="12.75" customHeight="1" x14ac:dyDescent="0.3">
      <c r="A1" s="152" t="s">
        <v>524</v>
      </c>
      <c r="B1" s="153"/>
      <c r="C1" s="153"/>
      <c r="D1" s="153"/>
      <c r="E1" s="153"/>
      <c r="F1" s="153"/>
      <c r="G1" s="153"/>
      <c r="H1" s="153"/>
      <c r="I1" s="153"/>
      <c r="J1" s="153"/>
      <c r="K1" s="153"/>
      <c r="L1" s="153"/>
      <c r="M1" s="153"/>
      <c r="N1" s="153"/>
      <c r="O1" s="153"/>
      <c r="P1" s="153"/>
      <c r="Q1" s="153"/>
    </row>
    <row r="2" spans="1:17" ht="12.75" customHeight="1" x14ac:dyDescent="0.3">
      <c r="A2" s="152"/>
      <c r="B2" s="153"/>
      <c r="C2" s="153"/>
      <c r="D2" s="153"/>
      <c r="E2" s="153"/>
      <c r="F2" s="153"/>
      <c r="G2" s="153"/>
      <c r="H2" s="153"/>
      <c r="I2" s="153"/>
      <c r="J2" s="153"/>
      <c r="K2" s="153"/>
      <c r="L2" s="153"/>
      <c r="M2" s="153"/>
      <c r="N2" s="153"/>
      <c r="O2" s="153"/>
      <c r="P2" s="153"/>
      <c r="Q2" s="153"/>
    </row>
    <row r="3" spans="1:17" ht="12.75" customHeight="1" x14ac:dyDescent="0.3">
      <c r="A3" s="152"/>
      <c r="B3" s="153"/>
      <c r="C3" s="153"/>
      <c r="D3" s="153"/>
      <c r="E3" s="153"/>
      <c r="F3" s="153"/>
      <c r="G3" s="153"/>
      <c r="H3" s="153"/>
      <c r="I3" s="153"/>
      <c r="J3" s="153"/>
      <c r="K3" s="153"/>
      <c r="L3" s="153"/>
      <c r="M3" s="153"/>
      <c r="N3" s="153"/>
      <c r="O3" s="153"/>
      <c r="P3" s="153"/>
      <c r="Q3" s="153"/>
    </row>
    <row r="4" spans="1:17" ht="12.75" customHeight="1" x14ac:dyDescent="0.3">
      <c r="A4" s="152"/>
      <c r="B4" s="153"/>
      <c r="C4" s="153"/>
      <c r="D4" s="153"/>
      <c r="E4" s="153"/>
      <c r="F4" s="153"/>
      <c r="G4" s="153"/>
      <c r="H4" s="153"/>
      <c r="I4" s="153"/>
      <c r="J4" s="153"/>
      <c r="K4" s="153"/>
      <c r="L4" s="153"/>
      <c r="M4" s="153"/>
      <c r="N4" s="153"/>
      <c r="O4" s="153"/>
      <c r="P4" s="153"/>
      <c r="Q4" s="153"/>
    </row>
    <row r="5" spans="1:17" ht="12.75" customHeight="1" x14ac:dyDescent="0.3">
      <c r="A5" s="152"/>
      <c r="B5" s="153"/>
      <c r="C5" s="153"/>
      <c r="D5" s="153"/>
      <c r="E5" s="153"/>
      <c r="F5" s="153"/>
      <c r="G5" s="153"/>
      <c r="H5" s="153"/>
      <c r="I5" s="153"/>
      <c r="J5" s="153"/>
      <c r="K5" s="153"/>
      <c r="L5" s="153"/>
      <c r="M5" s="153"/>
      <c r="N5" s="153"/>
      <c r="O5" s="153"/>
      <c r="P5" s="153"/>
      <c r="Q5" s="153"/>
    </row>
    <row r="6" spans="1:17" ht="12.75" customHeight="1" x14ac:dyDescent="0.3">
      <c r="A6" s="152"/>
      <c r="B6" s="153"/>
      <c r="C6" s="153"/>
      <c r="D6" s="153"/>
      <c r="E6" s="153"/>
      <c r="F6" s="153"/>
      <c r="G6" s="153"/>
      <c r="H6" s="153"/>
      <c r="I6" s="153"/>
      <c r="J6" s="153"/>
      <c r="K6" s="153"/>
      <c r="L6" s="153"/>
      <c r="M6" s="153"/>
      <c r="N6" s="153"/>
      <c r="O6" s="153"/>
      <c r="P6" s="153"/>
      <c r="Q6" s="153"/>
    </row>
    <row r="7" spans="1:17" ht="12.75" customHeight="1" x14ac:dyDescent="0.3">
      <c r="A7" s="154"/>
      <c r="B7" s="155"/>
      <c r="C7" s="155"/>
      <c r="D7" s="155"/>
      <c r="E7" s="155"/>
      <c r="F7" s="155"/>
      <c r="G7" s="155"/>
      <c r="H7" s="155"/>
      <c r="I7" s="155"/>
      <c r="J7" s="155"/>
      <c r="K7" s="155"/>
      <c r="L7" s="155"/>
      <c r="M7" s="155"/>
      <c r="N7" s="155"/>
      <c r="O7" s="155"/>
      <c r="P7" s="155"/>
      <c r="Q7" s="155"/>
    </row>
    <row r="8" spans="1:17" ht="42.9" customHeight="1" x14ac:dyDescent="0.3">
      <c r="A8" s="71" t="s">
        <v>482</v>
      </c>
      <c r="B8" s="72" t="s">
        <v>466</v>
      </c>
      <c r="C8" s="71" t="s">
        <v>195</v>
      </c>
      <c r="D8" s="71" t="s">
        <v>467</v>
      </c>
      <c r="E8" s="71" t="s">
        <v>468</v>
      </c>
      <c r="F8" s="71" t="s">
        <v>469</v>
      </c>
      <c r="G8" s="71" t="s">
        <v>478</v>
      </c>
      <c r="H8" s="71" t="s">
        <v>472</v>
      </c>
      <c r="I8" s="71" t="s">
        <v>483</v>
      </c>
      <c r="J8" s="71" t="s">
        <v>474</v>
      </c>
      <c r="K8" s="71" t="s">
        <v>475</v>
      </c>
      <c r="L8" s="71" t="s">
        <v>484</v>
      </c>
      <c r="M8" s="71" t="s">
        <v>460</v>
      </c>
      <c r="N8" s="71" t="s">
        <v>461</v>
      </c>
      <c r="O8" s="71" t="s">
        <v>462</v>
      </c>
      <c r="P8" s="71" t="s">
        <v>463</v>
      </c>
      <c r="Q8" s="71" t="s">
        <v>464</v>
      </c>
    </row>
    <row r="9" spans="1:17" ht="14.1" customHeight="1" x14ac:dyDescent="0.3">
      <c r="A9" s="49" t="s">
        <v>40</v>
      </c>
      <c r="B9" s="49" t="s">
        <v>201</v>
      </c>
      <c r="C9" s="49" t="s">
        <v>202</v>
      </c>
      <c r="D9" s="50">
        <v>9.9</v>
      </c>
      <c r="E9" s="44">
        <v>15</v>
      </c>
      <c r="F9" s="50">
        <v>0.66</v>
      </c>
      <c r="G9" s="50">
        <v>0.92</v>
      </c>
      <c r="H9" s="44">
        <v>20</v>
      </c>
      <c r="I9" s="44">
        <v>28</v>
      </c>
      <c r="J9" s="56">
        <v>3</v>
      </c>
      <c r="K9" s="44">
        <v>8</v>
      </c>
      <c r="L9" s="44">
        <v>13</v>
      </c>
      <c r="M9" s="44">
        <v>0</v>
      </c>
      <c r="N9" s="50">
        <v>53.33</v>
      </c>
      <c r="O9" s="50">
        <v>46.67</v>
      </c>
      <c r="P9" s="44">
        <v>0</v>
      </c>
      <c r="Q9" s="44">
        <v>0</v>
      </c>
    </row>
    <row r="10" spans="1:17" ht="14.1" customHeight="1" x14ac:dyDescent="0.3">
      <c r="A10" s="49" t="s">
        <v>40</v>
      </c>
      <c r="B10" s="49" t="s">
        <v>201</v>
      </c>
      <c r="C10" s="49" t="s">
        <v>204</v>
      </c>
      <c r="D10" s="50">
        <v>10.8</v>
      </c>
      <c r="E10" s="44">
        <v>13</v>
      </c>
      <c r="F10" s="50">
        <v>0.83</v>
      </c>
      <c r="G10" s="50">
        <v>1.1499999999999999</v>
      </c>
      <c r="H10" s="44">
        <v>1</v>
      </c>
      <c r="I10" s="44">
        <v>28</v>
      </c>
      <c r="J10" s="56">
        <v>3</v>
      </c>
      <c r="K10" s="44">
        <v>1</v>
      </c>
      <c r="L10" s="44">
        <v>13</v>
      </c>
      <c r="M10" s="50">
        <v>38.46</v>
      </c>
      <c r="N10" s="50">
        <v>46.15</v>
      </c>
      <c r="O10" s="50">
        <v>15.38</v>
      </c>
      <c r="P10" s="44">
        <v>0</v>
      </c>
      <c r="Q10" s="44">
        <v>0</v>
      </c>
    </row>
    <row r="11" spans="1:17" ht="14.1" customHeight="1" x14ac:dyDescent="0.3">
      <c r="A11" s="49" t="s">
        <v>42</v>
      </c>
      <c r="B11" s="49" t="s">
        <v>201</v>
      </c>
      <c r="C11" s="49" t="s">
        <v>202</v>
      </c>
      <c r="D11" s="50">
        <v>21.5</v>
      </c>
      <c r="E11" s="44">
        <v>28</v>
      </c>
      <c r="F11" s="50">
        <v>0.77</v>
      </c>
      <c r="G11" s="44">
        <v>1</v>
      </c>
      <c r="H11" s="44">
        <v>7</v>
      </c>
      <c r="I11" s="44">
        <v>17</v>
      </c>
      <c r="J11" s="56">
        <v>4</v>
      </c>
      <c r="K11" s="44">
        <v>5</v>
      </c>
      <c r="L11" s="44">
        <v>12</v>
      </c>
      <c r="M11" s="50">
        <v>21.43</v>
      </c>
      <c r="N11" s="50">
        <v>53.57</v>
      </c>
      <c r="O11" s="44">
        <v>25</v>
      </c>
      <c r="P11" s="44">
        <v>0</v>
      </c>
      <c r="Q11" s="44">
        <v>0</v>
      </c>
    </row>
    <row r="12" spans="1:17" ht="14.1" customHeight="1" x14ac:dyDescent="0.3">
      <c r="A12" s="49" t="s">
        <v>44</v>
      </c>
      <c r="B12" s="49" t="s">
        <v>201</v>
      </c>
      <c r="C12" s="49" t="s">
        <v>202</v>
      </c>
      <c r="D12" s="50">
        <v>7.8</v>
      </c>
      <c r="E12" s="44">
        <v>10</v>
      </c>
      <c r="F12" s="50">
        <v>0.78</v>
      </c>
      <c r="G12" s="50">
        <v>1.05</v>
      </c>
      <c r="H12" s="44">
        <v>4</v>
      </c>
      <c r="I12" s="44">
        <v>11</v>
      </c>
      <c r="J12" s="56">
        <v>4</v>
      </c>
      <c r="K12" s="44">
        <v>4</v>
      </c>
      <c r="L12" s="44">
        <v>11</v>
      </c>
      <c r="M12" s="44">
        <v>20</v>
      </c>
      <c r="N12" s="44">
        <v>60</v>
      </c>
      <c r="O12" s="44">
        <v>20</v>
      </c>
      <c r="P12" s="44">
        <v>0</v>
      </c>
      <c r="Q12" s="44">
        <v>0</v>
      </c>
    </row>
    <row r="13" spans="1:17" ht="14.1" customHeight="1" x14ac:dyDescent="0.3">
      <c r="A13" s="49" t="s">
        <v>46</v>
      </c>
      <c r="B13" s="49" t="s">
        <v>201</v>
      </c>
      <c r="C13" s="49" t="s">
        <v>202</v>
      </c>
      <c r="D13" s="50">
        <v>7.8</v>
      </c>
      <c r="E13" s="44">
        <v>13</v>
      </c>
      <c r="F13" s="50">
        <v>0.6</v>
      </c>
      <c r="G13" s="50">
        <v>0.82</v>
      </c>
      <c r="H13" s="44">
        <v>17</v>
      </c>
      <c r="I13" s="44">
        <v>17</v>
      </c>
      <c r="J13" s="56">
        <v>4</v>
      </c>
      <c r="K13" s="44">
        <v>14</v>
      </c>
      <c r="L13" s="44">
        <v>14</v>
      </c>
      <c r="M13" s="50">
        <v>15.38</v>
      </c>
      <c r="N13" s="50">
        <v>15.38</v>
      </c>
      <c r="O13" s="50">
        <v>61.54</v>
      </c>
      <c r="P13" s="50">
        <v>7.69</v>
      </c>
      <c r="Q13" s="44">
        <v>0</v>
      </c>
    </row>
    <row r="14" spans="1:17" ht="14.1" customHeight="1" x14ac:dyDescent="0.3">
      <c r="A14" s="49" t="s">
        <v>40</v>
      </c>
      <c r="B14" s="49" t="s">
        <v>214</v>
      </c>
      <c r="C14" s="49" t="s">
        <v>215</v>
      </c>
      <c r="D14" s="50">
        <v>31.8</v>
      </c>
      <c r="E14" s="44">
        <v>44</v>
      </c>
      <c r="F14" s="50">
        <v>0.72</v>
      </c>
      <c r="G14" s="44">
        <v>1</v>
      </c>
      <c r="H14" s="44">
        <v>11</v>
      </c>
      <c r="I14" s="44">
        <v>28</v>
      </c>
      <c r="J14" s="56">
        <v>4</v>
      </c>
      <c r="K14" s="44">
        <v>7</v>
      </c>
      <c r="L14" s="44">
        <v>15</v>
      </c>
      <c r="M14" s="50">
        <v>9.09</v>
      </c>
      <c r="N14" s="50">
        <v>61.36</v>
      </c>
      <c r="O14" s="50">
        <v>27.27</v>
      </c>
      <c r="P14" s="50">
        <v>2.27</v>
      </c>
      <c r="Q14" s="44">
        <v>0</v>
      </c>
    </row>
    <row r="15" spans="1:17" ht="14.1" customHeight="1" x14ac:dyDescent="0.3">
      <c r="A15" s="49" t="s">
        <v>46</v>
      </c>
      <c r="B15" s="49" t="s">
        <v>214</v>
      </c>
      <c r="C15" s="49" t="s">
        <v>215</v>
      </c>
      <c r="D15" s="50">
        <v>9.9</v>
      </c>
      <c r="E15" s="44">
        <v>13</v>
      </c>
      <c r="F15" s="50">
        <v>0.76</v>
      </c>
      <c r="G15" s="50">
        <v>1.04</v>
      </c>
      <c r="H15" s="44">
        <v>7</v>
      </c>
      <c r="I15" s="44">
        <v>17</v>
      </c>
      <c r="J15" s="56">
        <v>4</v>
      </c>
      <c r="K15" s="44">
        <v>6</v>
      </c>
      <c r="L15" s="44">
        <v>14</v>
      </c>
      <c r="M15" s="50">
        <v>15.38</v>
      </c>
      <c r="N15" s="50">
        <v>61.54</v>
      </c>
      <c r="O15" s="50">
        <v>23.08</v>
      </c>
      <c r="P15" s="44">
        <v>0</v>
      </c>
      <c r="Q15" s="44">
        <v>0</v>
      </c>
    </row>
    <row r="16" spans="1:17" ht="14.1" customHeight="1" x14ac:dyDescent="0.3">
      <c r="A16" s="49" t="s">
        <v>48</v>
      </c>
      <c r="B16" s="49" t="s">
        <v>214</v>
      </c>
      <c r="C16" s="49" t="s">
        <v>215</v>
      </c>
      <c r="D16" s="50">
        <v>11.8</v>
      </c>
      <c r="E16" s="44">
        <v>15</v>
      </c>
      <c r="F16" s="50">
        <v>0.79</v>
      </c>
      <c r="G16" s="50">
        <v>1.06</v>
      </c>
      <c r="H16" s="44">
        <v>3</v>
      </c>
      <c r="I16" s="44">
        <v>15</v>
      </c>
      <c r="J16" s="56">
        <v>4</v>
      </c>
      <c r="K16" s="44">
        <v>2</v>
      </c>
      <c r="L16" s="44">
        <v>13</v>
      </c>
      <c r="M16" s="50">
        <v>13.33</v>
      </c>
      <c r="N16" s="50">
        <v>73.33</v>
      </c>
      <c r="O16" s="50">
        <v>13.33</v>
      </c>
      <c r="P16" s="44">
        <v>0</v>
      </c>
      <c r="Q16" s="44">
        <v>0</v>
      </c>
    </row>
    <row r="17" spans="1:17" ht="14.1" customHeight="1" x14ac:dyDescent="0.3">
      <c r="A17" s="49" t="s">
        <v>40</v>
      </c>
      <c r="B17" s="49" t="s">
        <v>223</v>
      </c>
      <c r="C17" s="49" t="s">
        <v>224</v>
      </c>
      <c r="D17" s="50">
        <v>20.3</v>
      </c>
      <c r="E17" s="44">
        <v>29</v>
      </c>
      <c r="F17" s="50">
        <v>0.7</v>
      </c>
      <c r="G17" s="50">
        <v>0.97</v>
      </c>
      <c r="H17" s="44">
        <v>16</v>
      </c>
      <c r="I17" s="44">
        <v>28</v>
      </c>
      <c r="J17" s="56">
        <v>4</v>
      </c>
      <c r="K17" s="44">
        <v>10</v>
      </c>
      <c r="L17" s="44">
        <v>15</v>
      </c>
      <c r="M17" s="50">
        <v>27.59</v>
      </c>
      <c r="N17" s="50">
        <v>31.03</v>
      </c>
      <c r="O17" s="50">
        <v>31.03</v>
      </c>
      <c r="P17" s="50">
        <v>10.34</v>
      </c>
      <c r="Q17" s="44">
        <v>0</v>
      </c>
    </row>
    <row r="18" spans="1:17" ht="14.1" customHeight="1" x14ac:dyDescent="0.3">
      <c r="A18" s="49" t="s">
        <v>40</v>
      </c>
      <c r="B18" s="49" t="s">
        <v>233</v>
      </c>
      <c r="C18" s="49" t="s">
        <v>234</v>
      </c>
      <c r="D18" s="50">
        <v>10.9</v>
      </c>
      <c r="E18" s="44">
        <v>17</v>
      </c>
      <c r="F18" s="50">
        <v>0.64</v>
      </c>
      <c r="G18" s="50">
        <v>0.89</v>
      </c>
      <c r="H18" s="44">
        <v>22</v>
      </c>
      <c r="I18" s="44">
        <v>28</v>
      </c>
      <c r="J18" s="56">
        <v>3</v>
      </c>
      <c r="K18" s="44">
        <v>10</v>
      </c>
      <c r="L18" s="44">
        <v>13</v>
      </c>
      <c r="M18" s="44">
        <v>0</v>
      </c>
      <c r="N18" s="50">
        <v>52.94</v>
      </c>
      <c r="O18" s="50">
        <v>41.18</v>
      </c>
      <c r="P18" s="50">
        <v>5.88</v>
      </c>
      <c r="Q18" s="44">
        <v>0</v>
      </c>
    </row>
    <row r="19" spans="1:17" ht="14.1" customHeight="1" x14ac:dyDescent="0.3">
      <c r="A19" s="49" t="s">
        <v>42</v>
      </c>
      <c r="B19" s="49" t="s">
        <v>233</v>
      </c>
      <c r="C19" s="49" t="s">
        <v>234</v>
      </c>
      <c r="D19" s="50">
        <v>7.5</v>
      </c>
      <c r="E19" s="44">
        <v>10</v>
      </c>
      <c r="F19" s="50">
        <v>0.75</v>
      </c>
      <c r="G19" s="50">
        <v>0.98</v>
      </c>
      <c r="H19" s="44">
        <v>13</v>
      </c>
      <c r="I19" s="44">
        <v>17</v>
      </c>
      <c r="J19" s="56">
        <v>3</v>
      </c>
      <c r="K19" s="44">
        <v>5</v>
      </c>
      <c r="L19" s="44">
        <v>5</v>
      </c>
      <c r="M19" s="44">
        <v>20</v>
      </c>
      <c r="N19" s="44">
        <v>50</v>
      </c>
      <c r="O19" s="44">
        <v>30</v>
      </c>
      <c r="P19" s="44">
        <v>0</v>
      </c>
      <c r="Q19" s="44">
        <v>0</v>
      </c>
    </row>
    <row r="20" spans="1:17" ht="14.1" customHeight="1" x14ac:dyDescent="0.3">
      <c r="A20" s="49" t="s">
        <v>46</v>
      </c>
      <c r="B20" s="49" t="s">
        <v>233</v>
      </c>
      <c r="C20" s="49" t="s">
        <v>234</v>
      </c>
      <c r="D20" s="50">
        <v>8.6</v>
      </c>
      <c r="E20" s="44">
        <v>11</v>
      </c>
      <c r="F20" s="50">
        <v>0.78</v>
      </c>
      <c r="G20" s="50">
        <v>1.07</v>
      </c>
      <c r="H20" s="44">
        <v>6</v>
      </c>
      <c r="I20" s="44">
        <v>17</v>
      </c>
      <c r="J20" s="56">
        <v>3</v>
      </c>
      <c r="K20" s="44">
        <v>1</v>
      </c>
      <c r="L20" s="44">
        <v>3</v>
      </c>
      <c r="M20" s="50">
        <v>18.18</v>
      </c>
      <c r="N20" s="50">
        <v>63.64</v>
      </c>
      <c r="O20" s="50">
        <v>18.18</v>
      </c>
      <c r="P20" s="44">
        <v>0</v>
      </c>
      <c r="Q20" s="44">
        <v>0</v>
      </c>
    </row>
    <row r="21" spans="1:17" ht="14.1" customHeight="1" x14ac:dyDescent="0.3">
      <c r="A21" s="49" t="s">
        <v>48</v>
      </c>
      <c r="B21" s="49" t="s">
        <v>233</v>
      </c>
      <c r="C21" s="49" t="s">
        <v>234</v>
      </c>
      <c r="D21" s="50">
        <v>12.2</v>
      </c>
      <c r="E21" s="44">
        <v>18</v>
      </c>
      <c r="F21" s="50">
        <v>0.68</v>
      </c>
      <c r="G21" s="50">
        <v>0.91</v>
      </c>
      <c r="H21" s="44">
        <v>14</v>
      </c>
      <c r="I21" s="44">
        <v>15</v>
      </c>
      <c r="J21" s="56">
        <v>4</v>
      </c>
      <c r="K21" s="44">
        <v>12</v>
      </c>
      <c r="L21" s="44">
        <v>13</v>
      </c>
      <c r="M21" s="50">
        <v>11.11</v>
      </c>
      <c r="N21" s="50">
        <v>55.56</v>
      </c>
      <c r="O21" s="50">
        <v>22.22</v>
      </c>
      <c r="P21" s="50">
        <v>5.56</v>
      </c>
      <c r="Q21" s="50">
        <v>5.56</v>
      </c>
    </row>
    <row r="22" spans="1:17" ht="14.1" customHeight="1" x14ac:dyDescent="0.3">
      <c r="A22" s="49" t="s">
        <v>40</v>
      </c>
      <c r="B22" s="49" t="s">
        <v>239</v>
      </c>
      <c r="C22" s="49" t="s">
        <v>240</v>
      </c>
      <c r="D22" s="50">
        <v>18.2</v>
      </c>
      <c r="E22" s="44">
        <v>30</v>
      </c>
      <c r="F22" s="50">
        <v>0.61</v>
      </c>
      <c r="G22" s="50">
        <v>0.84</v>
      </c>
      <c r="H22" s="44">
        <v>26</v>
      </c>
      <c r="I22" s="44">
        <v>28</v>
      </c>
      <c r="J22" s="56">
        <v>4</v>
      </c>
      <c r="K22" s="44">
        <v>15</v>
      </c>
      <c r="L22" s="44">
        <v>15</v>
      </c>
      <c r="M22" s="50">
        <v>6.67</v>
      </c>
      <c r="N22" s="50">
        <v>33.33</v>
      </c>
      <c r="O22" s="50">
        <v>53.33</v>
      </c>
      <c r="P22" s="50">
        <v>3.33</v>
      </c>
      <c r="Q22" s="50">
        <v>3.33</v>
      </c>
    </row>
    <row r="23" spans="1:17" ht="14.1" customHeight="1" x14ac:dyDescent="0.3">
      <c r="A23" s="49" t="s">
        <v>40</v>
      </c>
      <c r="B23" s="49" t="s">
        <v>497</v>
      </c>
      <c r="C23" s="49" t="s">
        <v>306</v>
      </c>
      <c r="D23" s="50">
        <v>9.9</v>
      </c>
      <c r="E23" s="44">
        <v>15</v>
      </c>
      <c r="F23" s="50">
        <v>0.66</v>
      </c>
      <c r="G23" s="50">
        <v>0.92</v>
      </c>
      <c r="H23" s="44">
        <v>20</v>
      </c>
      <c r="I23" s="44">
        <v>28</v>
      </c>
      <c r="J23" s="56">
        <v>3</v>
      </c>
      <c r="K23" s="44">
        <v>8</v>
      </c>
      <c r="L23" s="44">
        <v>13</v>
      </c>
      <c r="M23" s="44">
        <v>20</v>
      </c>
      <c r="N23" s="50">
        <v>26.67</v>
      </c>
      <c r="O23" s="50">
        <v>46.67</v>
      </c>
      <c r="P23" s="50">
        <v>6.67</v>
      </c>
      <c r="Q23" s="44">
        <v>0</v>
      </c>
    </row>
    <row r="24" spans="1:17" ht="14.1" customHeight="1" x14ac:dyDescent="0.3">
      <c r="A24" s="49" t="s">
        <v>42</v>
      </c>
      <c r="B24" s="49" t="s">
        <v>497</v>
      </c>
      <c r="C24" s="49" t="s">
        <v>306</v>
      </c>
      <c r="D24" s="50">
        <v>9.1</v>
      </c>
      <c r="E24" s="44">
        <v>12</v>
      </c>
      <c r="F24" s="50">
        <v>0.76</v>
      </c>
      <c r="G24" s="50">
        <v>0.99</v>
      </c>
      <c r="H24" s="44">
        <v>9</v>
      </c>
      <c r="I24" s="44">
        <v>17</v>
      </c>
      <c r="J24" s="56">
        <v>3</v>
      </c>
      <c r="K24" s="44">
        <v>4</v>
      </c>
      <c r="L24" s="44">
        <v>5</v>
      </c>
      <c r="M24" s="50">
        <v>16.670000000000002</v>
      </c>
      <c r="N24" s="50">
        <v>58.33</v>
      </c>
      <c r="O24" s="44">
        <v>25</v>
      </c>
      <c r="P24" s="44">
        <v>0</v>
      </c>
      <c r="Q24" s="44">
        <v>0</v>
      </c>
    </row>
    <row r="25" spans="1:17" ht="14.1" customHeight="1" x14ac:dyDescent="0.3">
      <c r="A25" s="49" t="s">
        <v>46</v>
      </c>
      <c r="B25" s="49" t="s">
        <v>497</v>
      </c>
      <c r="C25" s="49" t="s">
        <v>306</v>
      </c>
      <c r="D25" s="50">
        <v>6.8</v>
      </c>
      <c r="E25" s="44">
        <v>11</v>
      </c>
      <c r="F25" s="50">
        <v>0.62</v>
      </c>
      <c r="G25" s="50">
        <v>0.84</v>
      </c>
      <c r="H25" s="44">
        <v>16</v>
      </c>
      <c r="I25" s="44">
        <v>17</v>
      </c>
      <c r="J25" s="56">
        <v>3</v>
      </c>
      <c r="K25" s="44">
        <v>3</v>
      </c>
      <c r="L25" s="44">
        <v>3</v>
      </c>
      <c r="M25" s="50">
        <v>18.18</v>
      </c>
      <c r="N25" s="50">
        <v>27.27</v>
      </c>
      <c r="O25" s="50">
        <v>36.36</v>
      </c>
      <c r="P25" s="50">
        <v>18.18</v>
      </c>
      <c r="Q25" s="44">
        <v>0</v>
      </c>
    </row>
    <row r="26" spans="1:17" ht="14.1" customHeight="1" x14ac:dyDescent="0.3">
      <c r="A26" s="49" t="s">
        <v>40</v>
      </c>
      <c r="B26" s="49" t="s">
        <v>247</v>
      </c>
      <c r="C26" s="49" t="s">
        <v>249</v>
      </c>
      <c r="D26" s="50">
        <v>11.3</v>
      </c>
      <c r="E26" s="44">
        <v>16</v>
      </c>
      <c r="F26" s="50">
        <v>0.71</v>
      </c>
      <c r="G26" s="50">
        <v>0.98</v>
      </c>
      <c r="H26" s="44">
        <v>14</v>
      </c>
      <c r="I26" s="44">
        <v>28</v>
      </c>
      <c r="J26" s="56">
        <v>3</v>
      </c>
      <c r="K26" s="44">
        <v>6</v>
      </c>
      <c r="L26" s="44">
        <v>13</v>
      </c>
      <c r="M26" s="50">
        <v>18.75</v>
      </c>
      <c r="N26" s="50">
        <v>43.75</v>
      </c>
      <c r="O26" s="50">
        <v>31.25</v>
      </c>
      <c r="P26" s="50">
        <v>6.25</v>
      </c>
      <c r="Q26" s="44">
        <v>0</v>
      </c>
    </row>
    <row r="27" spans="1:17" ht="14.1" customHeight="1" x14ac:dyDescent="0.3">
      <c r="A27" s="49" t="s">
        <v>42</v>
      </c>
      <c r="B27" s="49" t="s">
        <v>247</v>
      </c>
      <c r="C27" s="49" t="s">
        <v>249</v>
      </c>
      <c r="D27" s="50">
        <v>10.199999999999999</v>
      </c>
      <c r="E27" s="44">
        <v>13</v>
      </c>
      <c r="F27" s="50">
        <v>0.78</v>
      </c>
      <c r="G27" s="50">
        <v>1.02</v>
      </c>
      <c r="H27" s="44">
        <v>5</v>
      </c>
      <c r="I27" s="44">
        <v>17</v>
      </c>
      <c r="J27" s="56">
        <v>3</v>
      </c>
      <c r="K27" s="44">
        <v>2</v>
      </c>
      <c r="L27" s="44">
        <v>5</v>
      </c>
      <c r="M27" s="50">
        <v>15.38</v>
      </c>
      <c r="N27" s="50">
        <v>69.23</v>
      </c>
      <c r="O27" s="50">
        <v>15.38</v>
      </c>
      <c r="P27" s="44">
        <v>0</v>
      </c>
      <c r="Q27" s="44">
        <v>0</v>
      </c>
    </row>
    <row r="28" spans="1:17" ht="14.1" customHeight="1" x14ac:dyDescent="0.3">
      <c r="A28" s="49" t="s">
        <v>46</v>
      </c>
      <c r="B28" s="49" t="s">
        <v>247</v>
      </c>
      <c r="C28" s="49" t="s">
        <v>249</v>
      </c>
      <c r="D28" s="50">
        <v>12.6</v>
      </c>
      <c r="E28" s="44">
        <v>15</v>
      </c>
      <c r="F28" s="50">
        <v>0.84</v>
      </c>
      <c r="G28" s="50">
        <v>1.1499999999999999</v>
      </c>
      <c r="H28" s="44">
        <v>2</v>
      </c>
      <c r="I28" s="44">
        <v>17</v>
      </c>
      <c r="J28" s="56">
        <v>4</v>
      </c>
      <c r="K28" s="44">
        <v>2</v>
      </c>
      <c r="L28" s="44">
        <v>14</v>
      </c>
      <c r="M28" s="44">
        <v>40</v>
      </c>
      <c r="N28" s="50">
        <v>46.67</v>
      </c>
      <c r="O28" s="50">
        <v>13.33</v>
      </c>
      <c r="P28" s="44">
        <v>0</v>
      </c>
      <c r="Q28" s="44">
        <v>0</v>
      </c>
    </row>
    <row r="29" spans="1:17" ht="14.1" customHeight="1" x14ac:dyDescent="0.3">
      <c r="A29" s="49" t="s">
        <v>40</v>
      </c>
      <c r="B29" s="49" t="s">
        <v>251</v>
      </c>
      <c r="C29" s="49" t="s">
        <v>215</v>
      </c>
      <c r="D29" s="50">
        <v>21.1</v>
      </c>
      <c r="E29" s="44">
        <v>30</v>
      </c>
      <c r="F29" s="50">
        <v>0.7</v>
      </c>
      <c r="G29" s="50">
        <v>0.98</v>
      </c>
      <c r="H29" s="44">
        <v>14</v>
      </c>
      <c r="I29" s="44">
        <v>28</v>
      </c>
      <c r="J29" s="56">
        <v>4</v>
      </c>
      <c r="K29" s="44">
        <v>9</v>
      </c>
      <c r="L29" s="44">
        <v>15</v>
      </c>
      <c r="M29" s="50">
        <v>16.670000000000002</v>
      </c>
      <c r="N29" s="50">
        <v>43.33</v>
      </c>
      <c r="O29" s="50">
        <v>36.67</v>
      </c>
      <c r="P29" s="50">
        <v>3.33</v>
      </c>
      <c r="Q29" s="44">
        <v>0</v>
      </c>
    </row>
    <row r="30" spans="1:17" ht="14.1" customHeight="1" x14ac:dyDescent="0.3">
      <c r="A30" s="49" t="s">
        <v>42</v>
      </c>
      <c r="B30" s="49" t="s">
        <v>251</v>
      </c>
      <c r="C30" s="49" t="s">
        <v>215</v>
      </c>
      <c r="D30" s="50">
        <v>10.6</v>
      </c>
      <c r="E30" s="44">
        <v>15</v>
      </c>
      <c r="F30" s="50">
        <v>0.71</v>
      </c>
      <c r="G30" s="50">
        <v>0.92</v>
      </c>
      <c r="H30" s="44">
        <v>17</v>
      </c>
      <c r="I30" s="44">
        <v>17</v>
      </c>
      <c r="J30" s="56">
        <v>4</v>
      </c>
      <c r="K30" s="44">
        <v>12</v>
      </c>
      <c r="L30" s="44">
        <v>12</v>
      </c>
      <c r="M30" s="50">
        <v>13.33</v>
      </c>
      <c r="N30" s="50">
        <v>46.67</v>
      </c>
      <c r="O30" s="44">
        <v>40</v>
      </c>
      <c r="P30" s="44">
        <v>0</v>
      </c>
      <c r="Q30" s="44">
        <v>0</v>
      </c>
    </row>
    <row r="31" spans="1:17" ht="14.1" customHeight="1" x14ac:dyDescent="0.3">
      <c r="A31" s="49" t="s">
        <v>48</v>
      </c>
      <c r="B31" s="49" t="s">
        <v>251</v>
      </c>
      <c r="C31" s="49" t="s">
        <v>215</v>
      </c>
      <c r="D31" s="50">
        <v>7</v>
      </c>
      <c r="E31" s="44">
        <v>10</v>
      </c>
      <c r="F31" s="50">
        <v>0.7</v>
      </c>
      <c r="G31" s="50">
        <v>0.94</v>
      </c>
      <c r="H31" s="44">
        <v>12</v>
      </c>
      <c r="I31" s="44">
        <v>15</v>
      </c>
      <c r="J31" s="56">
        <v>3</v>
      </c>
      <c r="K31" s="44">
        <v>2</v>
      </c>
      <c r="L31" s="44">
        <v>2</v>
      </c>
      <c r="M31" s="44">
        <v>10</v>
      </c>
      <c r="N31" s="44">
        <v>50</v>
      </c>
      <c r="O31" s="44">
        <v>40</v>
      </c>
      <c r="P31" s="44">
        <v>0</v>
      </c>
      <c r="Q31" s="44">
        <v>0</v>
      </c>
    </row>
    <row r="32" spans="1:17" ht="14.1" customHeight="1" x14ac:dyDescent="0.3">
      <c r="A32" s="49" t="s">
        <v>40</v>
      </c>
      <c r="B32" s="49" t="s">
        <v>262</v>
      </c>
      <c r="C32" s="49" t="s">
        <v>215</v>
      </c>
      <c r="D32" s="50">
        <v>20.5</v>
      </c>
      <c r="E32" s="44">
        <v>28</v>
      </c>
      <c r="F32" s="50">
        <v>0.73</v>
      </c>
      <c r="G32" s="50">
        <v>1.02</v>
      </c>
      <c r="H32" s="44">
        <v>8</v>
      </c>
      <c r="I32" s="44">
        <v>28</v>
      </c>
      <c r="J32" s="56">
        <v>4</v>
      </c>
      <c r="K32" s="44">
        <v>5</v>
      </c>
      <c r="L32" s="44">
        <v>15</v>
      </c>
      <c r="M32" s="50">
        <v>14.29</v>
      </c>
      <c r="N32" s="50">
        <v>57.14</v>
      </c>
      <c r="O32" s="44">
        <v>25</v>
      </c>
      <c r="P32" s="50">
        <v>3.57</v>
      </c>
      <c r="Q32" s="44">
        <v>0</v>
      </c>
    </row>
    <row r="33" spans="1:17" ht="14.1" customHeight="1" x14ac:dyDescent="0.3">
      <c r="A33" s="49" t="s">
        <v>40</v>
      </c>
      <c r="B33" s="49" t="s">
        <v>264</v>
      </c>
      <c r="C33" s="49" t="s">
        <v>265</v>
      </c>
      <c r="D33" s="50">
        <v>39.5</v>
      </c>
      <c r="E33" s="44">
        <v>57</v>
      </c>
      <c r="F33" s="50">
        <v>0.69</v>
      </c>
      <c r="G33" s="50">
        <v>0.96</v>
      </c>
      <c r="H33" s="44">
        <v>18</v>
      </c>
      <c r="I33" s="44">
        <v>28</v>
      </c>
      <c r="J33" s="56">
        <v>4</v>
      </c>
      <c r="K33" s="44">
        <v>11</v>
      </c>
      <c r="L33" s="44">
        <v>15</v>
      </c>
      <c r="M33" s="50">
        <v>12.28</v>
      </c>
      <c r="N33" s="50">
        <v>49.12</v>
      </c>
      <c r="O33" s="50">
        <v>33.33</v>
      </c>
      <c r="P33" s="50">
        <v>5.26</v>
      </c>
      <c r="Q33" s="44">
        <v>0</v>
      </c>
    </row>
    <row r="34" spans="1:17" ht="14.1" customHeight="1" x14ac:dyDescent="0.3">
      <c r="A34" s="49" t="s">
        <v>42</v>
      </c>
      <c r="B34" s="49" t="s">
        <v>264</v>
      </c>
      <c r="C34" s="49" t="s">
        <v>265</v>
      </c>
      <c r="D34" s="50">
        <v>16.7</v>
      </c>
      <c r="E34" s="44">
        <v>22</v>
      </c>
      <c r="F34" s="50">
        <v>0.76</v>
      </c>
      <c r="G34" s="50">
        <v>0.99</v>
      </c>
      <c r="H34" s="44">
        <v>9</v>
      </c>
      <c r="I34" s="44">
        <v>17</v>
      </c>
      <c r="J34" s="56">
        <v>4</v>
      </c>
      <c r="K34" s="44">
        <v>6</v>
      </c>
      <c r="L34" s="44">
        <v>12</v>
      </c>
      <c r="M34" s="50">
        <v>13.64</v>
      </c>
      <c r="N34" s="50">
        <v>63.64</v>
      </c>
      <c r="O34" s="50">
        <v>22.73</v>
      </c>
      <c r="P34" s="44">
        <v>0</v>
      </c>
      <c r="Q34" s="44">
        <v>0</v>
      </c>
    </row>
    <row r="35" spans="1:17" ht="14.1" customHeight="1" x14ac:dyDescent="0.3">
      <c r="A35" s="49" t="s">
        <v>46</v>
      </c>
      <c r="B35" s="49" t="s">
        <v>264</v>
      </c>
      <c r="C35" s="49" t="s">
        <v>265</v>
      </c>
      <c r="D35" s="50">
        <v>11.9</v>
      </c>
      <c r="E35" s="44">
        <v>18</v>
      </c>
      <c r="F35" s="50">
        <v>0.66</v>
      </c>
      <c r="G35" s="50">
        <v>0.9</v>
      </c>
      <c r="H35" s="44">
        <v>15</v>
      </c>
      <c r="I35" s="44">
        <v>17</v>
      </c>
      <c r="J35" s="56">
        <v>4</v>
      </c>
      <c r="K35" s="44">
        <v>13</v>
      </c>
      <c r="L35" s="44">
        <v>14</v>
      </c>
      <c r="M35" s="50">
        <v>5.56</v>
      </c>
      <c r="N35" s="50">
        <v>44.44</v>
      </c>
      <c r="O35" s="44">
        <v>50</v>
      </c>
      <c r="P35" s="44">
        <v>0</v>
      </c>
      <c r="Q35" s="44">
        <v>0</v>
      </c>
    </row>
    <row r="36" spans="1:17" ht="14.1" customHeight="1" x14ac:dyDescent="0.3">
      <c r="A36" s="49" t="s">
        <v>48</v>
      </c>
      <c r="B36" s="49" t="s">
        <v>264</v>
      </c>
      <c r="C36" s="49" t="s">
        <v>265</v>
      </c>
      <c r="D36" s="50">
        <v>12.5</v>
      </c>
      <c r="E36" s="44">
        <v>18</v>
      </c>
      <c r="F36" s="50">
        <v>0.69</v>
      </c>
      <c r="G36" s="50">
        <v>0.94</v>
      </c>
      <c r="H36" s="44">
        <v>12</v>
      </c>
      <c r="I36" s="44">
        <v>15</v>
      </c>
      <c r="J36" s="56">
        <v>4</v>
      </c>
      <c r="K36" s="44">
        <v>11</v>
      </c>
      <c r="L36" s="44">
        <v>13</v>
      </c>
      <c r="M36" s="50">
        <v>22.22</v>
      </c>
      <c r="N36" s="50">
        <v>38.89</v>
      </c>
      <c r="O36" s="50">
        <v>27.78</v>
      </c>
      <c r="P36" s="50">
        <v>11.11</v>
      </c>
      <c r="Q36" s="44">
        <v>0</v>
      </c>
    </row>
    <row r="37" spans="1:17" ht="14.1" customHeight="1" x14ac:dyDescent="0.3">
      <c r="A37" s="49" t="s">
        <v>40</v>
      </c>
      <c r="B37" s="49" t="s">
        <v>267</v>
      </c>
      <c r="C37" s="49" t="s">
        <v>268</v>
      </c>
      <c r="D37" s="50">
        <v>28</v>
      </c>
      <c r="E37" s="44">
        <v>39</v>
      </c>
      <c r="F37" s="50">
        <v>0.72</v>
      </c>
      <c r="G37" s="44">
        <v>1</v>
      </c>
      <c r="H37" s="44">
        <v>11</v>
      </c>
      <c r="I37" s="44">
        <v>28</v>
      </c>
      <c r="J37" s="56">
        <v>4</v>
      </c>
      <c r="K37" s="44">
        <v>7</v>
      </c>
      <c r="L37" s="44">
        <v>15</v>
      </c>
      <c r="M37" s="50">
        <v>12.82</v>
      </c>
      <c r="N37" s="50">
        <v>58.97</v>
      </c>
      <c r="O37" s="50">
        <v>20.51</v>
      </c>
      <c r="P37" s="50">
        <v>7.69</v>
      </c>
      <c r="Q37" s="44">
        <v>0</v>
      </c>
    </row>
    <row r="38" spans="1:17" ht="14.1" customHeight="1" x14ac:dyDescent="0.3">
      <c r="A38" s="49" t="s">
        <v>42</v>
      </c>
      <c r="B38" s="49" t="s">
        <v>267</v>
      </c>
      <c r="C38" s="49" t="s">
        <v>268</v>
      </c>
      <c r="D38" s="50">
        <v>18.8</v>
      </c>
      <c r="E38" s="44">
        <v>25</v>
      </c>
      <c r="F38" s="50">
        <v>0.75</v>
      </c>
      <c r="G38" s="50">
        <v>0.98</v>
      </c>
      <c r="H38" s="44">
        <v>13</v>
      </c>
      <c r="I38" s="44">
        <v>17</v>
      </c>
      <c r="J38" s="56">
        <v>4</v>
      </c>
      <c r="K38" s="44">
        <v>9</v>
      </c>
      <c r="L38" s="44">
        <v>12</v>
      </c>
      <c r="M38" s="44">
        <v>12</v>
      </c>
      <c r="N38" s="44">
        <v>64</v>
      </c>
      <c r="O38" s="44">
        <v>24</v>
      </c>
      <c r="P38" s="44">
        <v>0</v>
      </c>
      <c r="Q38" s="44">
        <v>0</v>
      </c>
    </row>
    <row r="39" spans="1:17" ht="14.1" customHeight="1" x14ac:dyDescent="0.3">
      <c r="A39" s="49" t="s">
        <v>44</v>
      </c>
      <c r="B39" s="49" t="s">
        <v>267</v>
      </c>
      <c r="C39" s="49" t="s">
        <v>268</v>
      </c>
      <c r="D39" s="50">
        <v>7.1</v>
      </c>
      <c r="E39" s="44">
        <v>13</v>
      </c>
      <c r="F39" s="50">
        <v>0.55000000000000004</v>
      </c>
      <c r="G39" s="50">
        <v>0.74</v>
      </c>
      <c r="H39" s="44">
        <v>11</v>
      </c>
      <c r="I39" s="44">
        <v>11</v>
      </c>
      <c r="J39" s="56">
        <v>4</v>
      </c>
      <c r="K39" s="44">
        <v>11</v>
      </c>
      <c r="L39" s="44">
        <v>11</v>
      </c>
      <c r="M39" s="44">
        <v>0</v>
      </c>
      <c r="N39" s="50">
        <v>30.77</v>
      </c>
      <c r="O39" s="50">
        <v>53.85</v>
      </c>
      <c r="P39" s="50">
        <v>15.38</v>
      </c>
      <c r="Q39" s="44">
        <v>0</v>
      </c>
    </row>
    <row r="40" spans="1:17" ht="14.1" customHeight="1" x14ac:dyDescent="0.3">
      <c r="A40" s="49" t="s">
        <v>46</v>
      </c>
      <c r="B40" s="49" t="s">
        <v>267</v>
      </c>
      <c r="C40" s="49" t="s">
        <v>268</v>
      </c>
      <c r="D40" s="50">
        <v>11.9</v>
      </c>
      <c r="E40" s="44">
        <v>13</v>
      </c>
      <c r="F40" s="50">
        <v>0.92</v>
      </c>
      <c r="G40" s="50">
        <v>1.25</v>
      </c>
      <c r="H40" s="44">
        <v>1</v>
      </c>
      <c r="I40" s="44">
        <v>17</v>
      </c>
      <c r="J40" s="56">
        <v>4</v>
      </c>
      <c r="K40" s="44">
        <v>1</v>
      </c>
      <c r="L40" s="44">
        <v>14</v>
      </c>
      <c r="M40" s="50">
        <v>69.23</v>
      </c>
      <c r="N40" s="50">
        <v>23.08</v>
      </c>
      <c r="O40" s="50">
        <v>7.69</v>
      </c>
      <c r="P40" s="44">
        <v>0</v>
      </c>
      <c r="Q40" s="44">
        <v>0</v>
      </c>
    </row>
    <row r="41" spans="1:17" ht="14.1" customHeight="1" x14ac:dyDescent="0.3">
      <c r="A41" s="49" t="s">
        <v>48</v>
      </c>
      <c r="B41" s="49" t="s">
        <v>267</v>
      </c>
      <c r="C41" s="49" t="s">
        <v>268</v>
      </c>
      <c r="D41" s="50">
        <v>8.4</v>
      </c>
      <c r="E41" s="44">
        <v>10</v>
      </c>
      <c r="F41" s="50">
        <v>0.84</v>
      </c>
      <c r="G41" s="50">
        <v>1.1299999999999999</v>
      </c>
      <c r="H41" s="44">
        <v>1</v>
      </c>
      <c r="I41" s="44">
        <v>15</v>
      </c>
      <c r="J41" s="56">
        <v>3</v>
      </c>
      <c r="K41" s="44">
        <v>1</v>
      </c>
      <c r="L41" s="44">
        <v>2</v>
      </c>
      <c r="M41" s="44">
        <v>20</v>
      </c>
      <c r="N41" s="44">
        <v>80</v>
      </c>
      <c r="O41" s="44">
        <v>0</v>
      </c>
      <c r="P41" s="44">
        <v>0</v>
      </c>
      <c r="Q41" s="44">
        <v>0</v>
      </c>
    </row>
    <row r="42" spans="1:17" ht="14.1" customHeight="1" x14ac:dyDescent="0.3">
      <c r="A42" s="49" t="s">
        <v>40</v>
      </c>
      <c r="B42" s="49" t="s">
        <v>270</v>
      </c>
      <c r="C42" s="49" t="s">
        <v>271</v>
      </c>
      <c r="D42" s="50">
        <v>6.7</v>
      </c>
      <c r="E42" s="44">
        <v>14</v>
      </c>
      <c r="F42" s="50">
        <v>0.48</v>
      </c>
      <c r="G42" s="50">
        <v>0.67</v>
      </c>
      <c r="H42" s="44">
        <v>28</v>
      </c>
      <c r="I42" s="44">
        <v>28</v>
      </c>
      <c r="J42" s="56">
        <v>3</v>
      </c>
      <c r="K42" s="44">
        <v>13</v>
      </c>
      <c r="L42" s="44">
        <v>13</v>
      </c>
      <c r="M42" s="44">
        <v>0</v>
      </c>
      <c r="N42" s="50">
        <v>21.43</v>
      </c>
      <c r="O42" s="44">
        <v>50</v>
      </c>
      <c r="P42" s="50">
        <v>28.57</v>
      </c>
      <c r="Q42" s="44">
        <v>0</v>
      </c>
    </row>
    <row r="43" spans="1:17" ht="14.1" customHeight="1" x14ac:dyDescent="0.3">
      <c r="A43" s="49" t="s">
        <v>48</v>
      </c>
      <c r="B43" s="49" t="s">
        <v>270</v>
      </c>
      <c r="C43" s="49" t="s">
        <v>271</v>
      </c>
      <c r="D43" s="50">
        <v>10.5</v>
      </c>
      <c r="E43" s="44">
        <v>13</v>
      </c>
      <c r="F43" s="50">
        <v>0.81</v>
      </c>
      <c r="G43" s="50">
        <v>1.0900000000000001</v>
      </c>
      <c r="H43" s="44">
        <v>2</v>
      </c>
      <c r="I43" s="44">
        <v>15</v>
      </c>
      <c r="J43" s="56">
        <v>4</v>
      </c>
      <c r="K43" s="44">
        <v>1</v>
      </c>
      <c r="L43" s="44">
        <v>13</v>
      </c>
      <c r="M43" s="50">
        <v>38.46</v>
      </c>
      <c r="N43" s="50">
        <v>46.15</v>
      </c>
      <c r="O43" s="50">
        <v>7.69</v>
      </c>
      <c r="P43" s="50">
        <v>7.69</v>
      </c>
      <c r="Q43" s="44">
        <v>0</v>
      </c>
    </row>
    <row r="44" spans="1:17" ht="14.1" customHeight="1" x14ac:dyDescent="0.3">
      <c r="A44" s="49" t="s">
        <v>40</v>
      </c>
      <c r="B44" s="49" t="s">
        <v>276</v>
      </c>
      <c r="C44" s="49" t="s">
        <v>277</v>
      </c>
      <c r="D44" s="50">
        <v>11.9</v>
      </c>
      <c r="E44" s="44">
        <v>15</v>
      </c>
      <c r="F44" s="50">
        <v>0.79</v>
      </c>
      <c r="G44" s="50">
        <v>1.1000000000000001</v>
      </c>
      <c r="H44" s="44">
        <v>5</v>
      </c>
      <c r="I44" s="44">
        <v>28</v>
      </c>
      <c r="J44" s="56">
        <v>3</v>
      </c>
      <c r="K44" s="44">
        <v>2</v>
      </c>
      <c r="L44" s="44">
        <v>13</v>
      </c>
      <c r="M44" s="50">
        <v>26.67</v>
      </c>
      <c r="N44" s="50">
        <v>53.33</v>
      </c>
      <c r="O44" s="44">
        <v>20</v>
      </c>
      <c r="P44" s="44">
        <v>0</v>
      </c>
      <c r="Q44" s="44">
        <v>0</v>
      </c>
    </row>
    <row r="45" spans="1:17" ht="14.1" customHeight="1" x14ac:dyDescent="0.3">
      <c r="A45" s="49" t="s">
        <v>40</v>
      </c>
      <c r="B45" s="49" t="s">
        <v>288</v>
      </c>
      <c r="C45" s="49" t="s">
        <v>290</v>
      </c>
      <c r="D45" s="50">
        <v>52.3</v>
      </c>
      <c r="E45" s="44">
        <v>69</v>
      </c>
      <c r="F45" s="50">
        <v>0.76</v>
      </c>
      <c r="G45" s="50">
        <v>1.05</v>
      </c>
      <c r="H45" s="44">
        <v>7</v>
      </c>
      <c r="I45" s="44">
        <v>28</v>
      </c>
      <c r="J45" s="56">
        <v>4</v>
      </c>
      <c r="K45" s="44">
        <v>4</v>
      </c>
      <c r="L45" s="44">
        <v>15</v>
      </c>
      <c r="M45" s="50">
        <v>20.29</v>
      </c>
      <c r="N45" s="50">
        <v>52.17</v>
      </c>
      <c r="O45" s="50">
        <v>27.54</v>
      </c>
      <c r="P45" s="44">
        <v>0</v>
      </c>
      <c r="Q45" s="44">
        <v>0</v>
      </c>
    </row>
    <row r="46" spans="1:17" ht="14.1" customHeight="1" x14ac:dyDescent="0.3">
      <c r="A46" s="49" t="s">
        <v>40</v>
      </c>
      <c r="B46" s="49" t="s">
        <v>288</v>
      </c>
      <c r="C46" s="49" t="s">
        <v>21</v>
      </c>
      <c r="D46" s="50">
        <v>151.69999999999999</v>
      </c>
      <c r="E46" s="44">
        <v>189</v>
      </c>
      <c r="F46" s="50">
        <v>0.8</v>
      </c>
      <c r="G46" s="50">
        <v>1.1200000000000001</v>
      </c>
      <c r="H46" s="44">
        <v>3</v>
      </c>
      <c r="I46" s="44">
        <v>28</v>
      </c>
      <c r="J46" s="56">
        <v>4</v>
      </c>
      <c r="K46" s="44">
        <v>2</v>
      </c>
      <c r="L46" s="44">
        <v>15</v>
      </c>
      <c r="M46" s="50">
        <v>32.28</v>
      </c>
      <c r="N46" s="50">
        <v>47.62</v>
      </c>
      <c r="O46" s="50">
        <v>19.579999999999998</v>
      </c>
      <c r="P46" s="50">
        <v>0.53</v>
      </c>
      <c r="Q46" s="44">
        <v>0</v>
      </c>
    </row>
    <row r="47" spans="1:17" ht="14.1" customHeight="1" x14ac:dyDescent="0.3">
      <c r="A47" s="49" t="s">
        <v>42</v>
      </c>
      <c r="B47" s="49" t="s">
        <v>288</v>
      </c>
      <c r="C47" s="49" t="s">
        <v>289</v>
      </c>
      <c r="D47" s="50">
        <v>68.400000000000006</v>
      </c>
      <c r="E47" s="44">
        <v>90</v>
      </c>
      <c r="F47" s="50">
        <v>0.76</v>
      </c>
      <c r="G47" s="50">
        <v>0.99</v>
      </c>
      <c r="H47" s="44">
        <v>9</v>
      </c>
      <c r="I47" s="44">
        <v>17</v>
      </c>
      <c r="J47" s="56">
        <v>4</v>
      </c>
      <c r="K47" s="44">
        <v>6</v>
      </c>
      <c r="L47" s="44">
        <v>12</v>
      </c>
      <c r="M47" s="44">
        <v>20</v>
      </c>
      <c r="N47" s="50">
        <v>53.33</v>
      </c>
      <c r="O47" s="50">
        <v>26.67</v>
      </c>
      <c r="P47" s="44">
        <v>0</v>
      </c>
      <c r="Q47" s="44">
        <v>0</v>
      </c>
    </row>
    <row r="48" spans="1:17" ht="14.1" customHeight="1" x14ac:dyDescent="0.3">
      <c r="A48" s="49" t="s">
        <v>42</v>
      </c>
      <c r="B48" s="49" t="s">
        <v>288</v>
      </c>
      <c r="C48" s="49" t="s">
        <v>290</v>
      </c>
      <c r="D48" s="50">
        <v>21.4</v>
      </c>
      <c r="E48" s="44">
        <v>28</v>
      </c>
      <c r="F48" s="50">
        <v>0.76</v>
      </c>
      <c r="G48" s="50">
        <v>0.99</v>
      </c>
      <c r="H48" s="44">
        <v>9</v>
      </c>
      <c r="I48" s="44">
        <v>17</v>
      </c>
      <c r="J48" s="56">
        <v>4</v>
      </c>
      <c r="K48" s="44">
        <v>6</v>
      </c>
      <c r="L48" s="44">
        <v>12</v>
      </c>
      <c r="M48" s="50">
        <v>35.71</v>
      </c>
      <c r="N48" s="50">
        <v>39.29</v>
      </c>
      <c r="O48" s="50">
        <v>14.29</v>
      </c>
      <c r="P48" s="50">
        <v>10.71</v>
      </c>
      <c r="Q48" s="44">
        <v>0</v>
      </c>
    </row>
    <row r="49" spans="1:17" ht="14.1" customHeight="1" x14ac:dyDescent="0.3">
      <c r="A49" s="49" t="s">
        <v>44</v>
      </c>
      <c r="B49" s="49" t="s">
        <v>288</v>
      </c>
      <c r="C49" s="49" t="s">
        <v>289</v>
      </c>
      <c r="D49" s="50">
        <v>12.4</v>
      </c>
      <c r="E49" s="44">
        <v>18</v>
      </c>
      <c r="F49" s="50">
        <v>0.69</v>
      </c>
      <c r="G49" s="50">
        <v>0.93</v>
      </c>
      <c r="H49" s="44">
        <v>10</v>
      </c>
      <c r="I49" s="44">
        <v>11</v>
      </c>
      <c r="J49" s="56">
        <v>4</v>
      </c>
      <c r="K49" s="44">
        <v>10</v>
      </c>
      <c r="L49" s="44">
        <v>11</v>
      </c>
      <c r="M49" s="50">
        <v>11.11</v>
      </c>
      <c r="N49" s="44">
        <v>50</v>
      </c>
      <c r="O49" s="50">
        <v>33.33</v>
      </c>
      <c r="P49" s="50">
        <v>5.56</v>
      </c>
      <c r="Q49" s="44">
        <v>0</v>
      </c>
    </row>
    <row r="50" spans="1:17" ht="14.1" customHeight="1" x14ac:dyDescent="0.3">
      <c r="A50" s="49" t="s">
        <v>44</v>
      </c>
      <c r="B50" s="49" t="s">
        <v>288</v>
      </c>
      <c r="C50" s="49" t="s">
        <v>290</v>
      </c>
      <c r="D50" s="50">
        <v>7.5</v>
      </c>
      <c r="E50" s="44">
        <v>10</v>
      </c>
      <c r="F50" s="50">
        <v>0.75</v>
      </c>
      <c r="G50" s="50">
        <v>1.01</v>
      </c>
      <c r="H50" s="44">
        <v>6</v>
      </c>
      <c r="I50" s="44">
        <v>11</v>
      </c>
      <c r="J50" s="56">
        <v>4</v>
      </c>
      <c r="K50" s="44">
        <v>6</v>
      </c>
      <c r="L50" s="44">
        <v>11</v>
      </c>
      <c r="M50" s="44">
        <v>20</v>
      </c>
      <c r="N50" s="44">
        <v>50</v>
      </c>
      <c r="O50" s="44">
        <v>30</v>
      </c>
      <c r="P50" s="44">
        <v>0</v>
      </c>
      <c r="Q50" s="44">
        <v>0</v>
      </c>
    </row>
    <row r="51" spans="1:17" ht="14.1" customHeight="1" x14ac:dyDescent="0.3">
      <c r="A51" s="49" t="s">
        <v>46</v>
      </c>
      <c r="B51" s="49" t="s">
        <v>288</v>
      </c>
      <c r="C51" s="49" t="s">
        <v>289</v>
      </c>
      <c r="D51" s="50">
        <v>24.5</v>
      </c>
      <c r="E51" s="44">
        <v>31</v>
      </c>
      <c r="F51" s="50">
        <v>0.79</v>
      </c>
      <c r="G51" s="50">
        <v>1.08</v>
      </c>
      <c r="H51" s="44">
        <v>4</v>
      </c>
      <c r="I51" s="44">
        <v>17</v>
      </c>
      <c r="J51" s="56">
        <v>4</v>
      </c>
      <c r="K51" s="44">
        <v>4</v>
      </c>
      <c r="L51" s="44">
        <v>14</v>
      </c>
      <c r="M51" s="50">
        <v>9.68</v>
      </c>
      <c r="N51" s="50">
        <v>83.87</v>
      </c>
      <c r="O51" s="50">
        <v>3.23</v>
      </c>
      <c r="P51" s="50">
        <v>3.23</v>
      </c>
      <c r="Q51" s="44">
        <v>0</v>
      </c>
    </row>
    <row r="52" spans="1:17" ht="14.1" customHeight="1" x14ac:dyDescent="0.3">
      <c r="A52" s="49" t="s">
        <v>46</v>
      </c>
      <c r="B52" s="49" t="s">
        <v>288</v>
      </c>
      <c r="C52" s="49" t="s">
        <v>290</v>
      </c>
      <c r="D52" s="50">
        <v>20.9</v>
      </c>
      <c r="E52" s="44">
        <v>28</v>
      </c>
      <c r="F52" s="50">
        <v>0.75</v>
      </c>
      <c r="G52" s="50">
        <v>1.02</v>
      </c>
      <c r="H52" s="44">
        <v>8</v>
      </c>
      <c r="I52" s="44">
        <v>17</v>
      </c>
      <c r="J52" s="56">
        <v>4</v>
      </c>
      <c r="K52" s="44">
        <v>7</v>
      </c>
      <c r="L52" s="44">
        <v>14</v>
      </c>
      <c r="M52" s="50">
        <v>10.71</v>
      </c>
      <c r="N52" s="50">
        <v>64.290000000000006</v>
      </c>
      <c r="O52" s="44">
        <v>25</v>
      </c>
      <c r="P52" s="44">
        <v>0</v>
      </c>
      <c r="Q52" s="44">
        <v>0</v>
      </c>
    </row>
    <row r="53" spans="1:17" ht="14.1" customHeight="1" x14ac:dyDescent="0.3">
      <c r="A53" s="49" t="s">
        <v>48</v>
      </c>
      <c r="B53" s="49" t="s">
        <v>288</v>
      </c>
      <c r="C53" s="49" t="s">
        <v>289</v>
      </c>
      <c r="D53" s="50">
        <v>75.400000000000006</v>
      </c>
      <c r="E53" s="44">
        <v>100</v>
      </c>
      <c r="F53" s="50">
        <v>0.75</v>
      </c>
      <c r="G53" s="50">
        <v>1.02</v>
      </c>
      <c r="H53" s="44">
        <v>6</v>
      </c>
      <c r="I53" s="44">
        <v>15</v>
      </c>
      <c r="J53" s="56">
        <v>4</v>
      </c>
      <c r="K53" s="44">
        <v>5</v>
      </c>
      <c r="L53" s="44">
        <v>13</v>
      </c>
      <c r="M53" s="44">
        <v>19</v>
      </c>
      <c r="N53" s="50">
        <v>57</v>
      </c>
      <c r="O53" s="44">
        <v>20</v>
      </c>
      <c r="P53" s="44">
        <v>4</v>
      </c>
      <c r="Q53" s="44">
        <v>0</v>
      </c>
    </row>
    <row r="54" spans="1:17" ht="14.1" customHeight="1" x14ac:dyDescent="0.3">
      <c r="A54" s="49" t="s">
        <v>48</v>
      </c>
      <c r="B54" s="49" t="s">
        <v>288</v>
      </c>
      <c r="C54" s="49" t="s">
        <v>290</v>
      </c>
      <c r="D54" s="50">
        <v>9.3000000000000007</v>
      </c>
      <c r="E54" s="44">
        <v>12</v>
      </c>
      <c r="F54" s="50">
        <v>0.78</v>
      </c>
      <c r="G54" s="50">
        <v>1.04</v>
      </c>
      <c r="H54" s="44">
        <v>4</v>
      </c>
      <c r="I54" s="44">
        <v>15</v>
      </c>
      <c r="J54" s="56">
        <v>4</v>
      </c>
      <c r="K54" s="44">
        <v>3</v>
      </c>
      <c r="L54" s="44">
        <v>13</v>
      </c>
      <c r="M54" s="44">
        <v>25</v>
      </c>
      <c r="N54" s="44">
        <v>50</v>
      </c>
      <c r="O54" s="44">
        <v>25</v>
      </c>
      <c r="P54" s="44">
        <v>0</v>
      </c>
      <c r="Q54" s="44">
        <v>0</v>
      </c>
    </row>
    <row r="55" spans="1:17" ht="14.1" customHeight="1" x14ac:dyDescent="0.3">
      <c r="A55" s="49" t="s">
        <v>38</v>
      </c>
      <c r="B55" s="49" t="s">
        <v>298</v>
      </c>
      <c r="C55" s="49" t="s">
        <v>215</v>
      </c>
      <c r="D55" s="50">
        <v>10.8</v>
      </c>
      <c r="E55" s="44">
        <v>12</v>
      </c>
      <c r="F55" s="50">
        <v>0.9</v>
      </c>
      <c r="G55" s="50">
        <v>1.07</v>
      </c>
      <c r="H55" s="44">
        <v>2</v>
      </c>
      <c r="I55" s="44">
        <v>3</v>
      </c>
      <c r="J55" s="56">
        <v>4</v>
      </c>
      <c r="K55" s="44">
        <v>2</v>
      </c>
      <c r="L55" s="44">
        <v>3</v>
      </c>
      <c r="M55" s="44">
        <v>50</v>
      </c>
      <c r="N55" s="44">
        <v>50</v>
      </c>
      <c r="O55" s="44">
        <v>0</v>
      </c>
      <c r="P55" s="44">
        <v>0</v>
      </c>
      <c r="Q55" s="44">
        <v>0</v>
      </c>
    </row>
    <row r="56" spans="1:17" ht="14.1" customHeight="1" x14ac:dyDescent="0.3">
      <c r="A56" s="49" t="s">
        <v>40</v>
      </c>
      <c r="B56" s="49" t="s">
        <v>298</v>
      </c>
      <c r="C56" s="49" t="s">
        <v>215</v>
      </c>
      <c r="D56" s="50">
        <v>29.6</v>
      </c>
      <c r="E56" s="44">
        <v>36</v>
      </c>
      <c r="F56" s="50">
        <v>0.82</v>
      </c>
      <c r="G56" s="50">
        <v>1.1399999999999999</v>
      </c>
      <c r="H56" s="44">
        <v>2</v>
      </c>
      <c r="I56" s="44">
        <v>28</v>
      </c>
      <c r="J56" s="56">
        <v>4</v>
      </c>
      <c r="K56" s="44">
        <v>1</v>
      </c>
      <c r="L56" s="44">
        <v>15</v>
      </c>
      <c r="M56" s="50">
        <v>27.78</v>
      </c>
      <c r="N56" s="50">
        <v>61.11</v>
      </c>
      <c r="O56" s="50">
        <v>11.11</v>
      </c>
      <c r="P56" s="44">
        <v>0</v>
      </c>
      <c r="Q56" s="44">
        <v>0</v>
      </c>
    </row>
    <row r="57" spans="1:17" ht="14.1" customHeight="1" x14ac:dyDescent="0.3">
      <c r="A57" s="49" t="s">
        <v>42</v>
      </c>
      <c r="B57" s="49" t="s">
        <v>298</v>
      </c>
      <c r="C57" s="49" t="s">
        <v>215</v>
      </c>
      <c r="D57" s="50">
        <v>48.5</v>
      </c>
      <c r="E57" s="44">
        <v>59</v>
      </c>
      <c r="F57" s="50">
        <v>0.82</v>
      </c>
      <c r="G57" s="50">
        <v>1.07</v>
      </c>
      <c r="H57" s="44">
        <v>2</v>
      </c>
      <c r="I57" s="44">
        <v>17</v>
      </c>
      <c r="J57" s="56">
        <v>4</v>
      </c>
      <c r="K57" s="44">
        <v>2</v>
      </c>
      <c r="L57" s="44">
        <v>12</v>
      </c>
      <c r="M57" s="50">
        <v>33.9</v>
      </c>
      <c r="N57" s="50">
        <v>50.85</v>
      </c>
      <c r="O57" s="50">
        <v>15.25</v>
      </c>
      <c r="P57" s="44">
        <v>0</v>
      </c>
      <c r="Q57" s="44">
        <v>0</v>
      </c>
    </row>
    <row r="58" spans="1:17" ht="14.1" customHeight="1" x14ac:dyDescent="0.3">
      <c r="A58" s="49" t="s">
        <v>44</v>
      </c>
      <c r="B58" s="49" t="s">
        <v>298</v>
      </c>
      <c r="C58" s="49" t="s">
        <v>215</v>
      </c>
      <c r="D58" s="50">
        <v>14.1</v>
      </c>
      <c r="E58" s="44">
        <v>18</v>
      </c>
      <c r="F58" s="50">
        <v>0.78</v>
      </c>
      <c r="G58" s="50">
        <v>1.06</v>
      </c>
      <c r="H58" s="44">
        <v>3</v>
      </c>
      <c r="I58" s="44">
        <v>11</v>
      </c>
      <c r="J58" s="56">
        <v>4</v>
      </c>
      <c r="K58" s="44">
        <v>3</v>
      </c>
      <c r="L58" s="44">
        <v>11</v>
      </c>
      <c r="M58" s="50">
        <v>16.670000000000002</v>
      </c>
      <c r="N58" s="50">
        <v>66.67</v>
      </c>
      <c r="O58" s="50">
        <v>16.670000000000002</v>
      </c>
      <c r="P58" s="44">
        <v>0</v>
      </c>
      <c r="Q58" s="44">
        <v>0</v>
      </c>
    </row>
    <row r="59" spans="1:17" ht="14.1" customHeight="1" x14ac:dyDescent="0.3">
      <c r="A59" s="49" t="s">
        <v>46</v>
      </c>
      <c r="B59" s="49" t="s">
        <v>298</v>
      </c>
      <c r="C59" s="49" t="s">
        <v>215</v>
      </c>
      <c r="D59" s="50">
        <v>34.799999999999997</v>
      </c>
      <c r="E59" s="44">
        <v>44</v>
      </c>
      <c r="F59" s="50">
        <v>0.79</v>
      </c>
      <c r="G59" s="50">
        <v>1.08</v>
      </c>
      <c r="H59" s="44">
        <v>4</v>
      </c>
      <c r="I59" s="44">
        <v>17</v>
      </c>
      <c r="J59" s="56">
        <v>4</v>
      </c>
      <c r="K59" s="44">
        <v>4</v>
      </c>
      <c r="L59" s="44">
        <v>14</v>
      </c>
      <c r="M59" s="50">
        <v>22.73</v>
      </c>
      <c r="N59" s="50">
        <v>59.09</v>
      </c>
      <c r="O59" s="50">
        <v>18.18</v>
      </c>
      <c r="P59" s="44">
        <v>0</v>
      </c>
      <c r="Q59" s="44">
        <v>0</v>
      </c>
    </row>
    <row r="60" spans="1:17" ht="14.1" customHeight="1" x14ac:dyDescent="0.3">
      <c r="A60" s="49" t="s">
        <v>48</v>
      </c>
      <c r="B60" s="49" t="s">
        <v>298</v>
      </c>
      <c r="C60" s="49" t="s">
        <v>215</v>
      </c>
      <c r="D60" s="50">
        <v>27.8</v>
      </c>
      <c r="E60" s="44">
        <v>36</v>
      </c>
      <c r="F60" s="50">
        <v>0.77</v>
      </c>
      <c r="G60" s="50">
        <v>1.04</v>
      </c>
      <c r="H60" s="44">
        <v>4</v>
      </c>
      <c r="I60" s="44">
        <v>15</v>
      </c>
      <c r="J60" s="56">
        <v>4</v>
      </c>
      <c r="K60" s="44">
        <v>3</v>
      </c>
      <c r="L60" s="44">
        <v>13</v>
      </c>
      <c r="M60" s="50">
        <v>19.440000000000001</v>
      </c>
      <c r="N60" s="50">
        <v>58.33</v>
      </c>
      <c r="O60" s="50">
        <v>22.22</v>
      </c>
      <c r="P60" s="44">
        <v>0</v>
      </c>
      <c r="Q60" s="44">
        <v>0</v>
      </c>
    </row>
    <row r="61" spans="1:17" ht="14.1" customHeight="1" x14ac:dyDescent="0.3">
      <c r="A61" s="49" t="s">
        <v>40</v>
      </c>
      <c r="B61" s="49" t="s">
        <v>312</v>
      </c>
      <c r="C61" s="49" t="s">
        <v>314</v>
      </c>
      <c r="D61" s="50">
        <v>6.3</v>
      </c>
      <c r="E61" s="44">
        <v>12</v>
      </c>
      <c r="F61" s="50">
        <v>0.53</v>
      </c>
      <c r="G61" s="50">
        <v>0.73</v>
      </c>
      <c r="H61" s="44">
        <v>27</v>
      </c>
      <c r="I61" s="44">
        <v>28</v>
      </c>
      <c r="J61" s="56">
        <v>3</v>
      </c>
      <c r="K61" s="44">
        <v>12</v>
      </c>
      <c r="L61" s="44">
        <v>13</v>
      </c>
      <c r="M61" s="44">
        <v>0</v>
      </c>
      <c r="N61" s="50">
        <v>16.670000000000002</v>
      </c>
      <c r="O61" s="44">
        <v>75</v>
      </c>
      <c r="P61" s="50">
        <v>8.33</v>
      </c>
      <c r="Q61" s="44">
        <v>0</v>
      </c>
    </row>
    <row r="62" spans="1:17" ht="14.1" customHeight="1" x14ac:dyDescent="0.3">
      <c r="A62" s="49" t="s">
        <v>40</v>
      </c>
      <c r="B62" s="49" t="s">
        <v>316</v>
      </c>
      <c r="C62" s="49" t="s">
        <v>317</v>
      </c>
      <c r="D62" s="50">
        <v>20.9</v>
      </c>
      <c r="E62" s="44">
        <v>34</v>
      </c>
      <c r="F62" s="50">
        <v>0.61</v>
      </c>
      <c r="G62" s="50">
        <v>0.85</v>
      </c>
      <c r="H62" s="44">
        <v>24</v>
      </c>
      <c r="I62" s="44">
        <v>28</v>
      </c>
      <c r="J62" s="56">
        <v>4</v>
      </c>
      <c r="K62" s="44">
        <v>14</v>
      </c>
      <c r="L62" s="44">
        <v>15</v>
      </c>
      <c r="M62" s="44">
        <v>0</v>
      </c>
      <c r="N62" s="50">
        <v>47.06</v>
      </c>
      <c r="O62" s="50">
        <v>44.12</v>
      </c>
      <c r="P62" s="50">
        <v>8.82</v>
      </c>
      <c r="Q62" s="44">
        <v>0</v>
      </c>
    </row>
    <row r="63" spans="1:17" ht="14.1" customHeight="1" x14ac:dyDescent="0.3">
      <c r="A63" s="49" t="s">
        <v>42</v>
      </c>
      <c r="B63" s="49" t="s">
        <v>316</v>
      </c>
      <c r="C63" s="49" t="s">
        <v>317</v>
      </c>
      <c r="D63" s="50">
        <v>24.8</v>
      </c>
      <c r="E63" s="44">
        <v>33</v>
      </c>
      <c r="F63" s="50">
        <v>0.75</v>
      </c>
      <c r="G63" s="50">
        <v>0.98</v>
      </c>
      <c r="H63" s="44">
        <v>13</v>
      </c>
      <c r="I63" s="44">
        <v>17</v>
      </c>
      <c r="J63" s="56">
        <v>4</v>
      </c>
      <c r="K63" s="44">
        <v>9</v>
      </c>
      <c r="L63" s="44">
        <v>12</v>
      </c>
      <c r="M63" s="50">
        <v>21.21</v>
      </c>
      <c r="N63" s="50">
        <v>51.52</v>
      </c>
      <c r="O63" s="50">
        <v>24.24</v>
      </c>
      <c r="P63" s="50">
        <v>3.03</v>
      </c>
      <c r="Q63" s="44">
        <v>0</v>
      </c>
    </row>
    <row r="64" spans="1:17" ht="14.1" customHeight="1" x14ac:dyDescent="0.3">
      <c r="A64" s="49" t="s">
        <v>44</v>
      </c>
      <c r="B64" s="49" t="s">
        <v>316</v>
      </c>
      <c r="C64" s="49" t="s">
        <v>317</v>
      </c>
      <c r="D64" s="50">
        <v>8.8000000000000007</v>
      </c>
      <c r="E64" s="44">
        <v>12</v>
      </c>
      <c r="F64" s="50">
        <v>0.73</v>
      </c>
      <c r="G64" s="50">
        <v>0.99</v>
      </c>
      <c r="H64" s="44">
        <v>7</v>
      </c>
      <c r="I64" s="44">
        <v>11</v>
      </c>
      <c r="J64" s="56">
        <v>4</v>
      </c>
      <c r="K64" s="44">
        <v>7</v>
      </c>
      <c r="L64" s="44">
        <v>11</v>
      </c>
      <c r="M64" s="50">
        <v>16.670000000000002</v>
      </c>
      <c r="N64" s="44">
        <v>50</v>
      </c>
      <c r="O64" s="50">
        <v>33.33</v>
      </c>
      <c r="P64" s="44">
        <v>0</v>
      </c>
      <c r="Q64" s="44">
        <v>0</v>
      </c>
    </row>
    <row r="65" spans="1:17" ht="14.1" customHeight="1" x14ac:dyDescent="0.3">
      <c r="A65" s="49" t="s">
        <v>46</v>
      </c>
      <c r="B65" s="49" t="s">
        <v>316</v>
      </c>
      <c r="C65" s="49" t="s">
        <v>317</v>
      </c>
      <c r="D65" s="50">
        <v>14</v>
      </c>
      <c r="E65" s="44">
        <v>19</v>
      </c>
      <c r="F65" s="50">
        <v>0.74</v>
      </c>
      <c r="G65" s="50">
        <v>1.01</v>
      </c>
      <c r="H65" s="44">
        <v>9</v>
      </c>
      <c r="I65" s="44">
        <v>17</v>
      </c>
      <c r="J65" s="56">
        <v>4</v>
      </c>
      <c r="K65" s="44">
        <v>8</v>
      </c>
      <c r="L65" s="44">
        <v>14</v>
      </c>
      <c r="M65" s="50">
        <v>15.79</v>
      </c>
      <c r="N65" s="50">
        <v>52.63</v>
      </c>
      <c r="O65" s="50">
        <v>31.58</v>
      </c>
      <c r="P65" s="44">
        <v>0</v>
      </c>
      <c r="Q65" s="44">
        <v>0</v>
      </c>
    </row>
    <row r="66" spans="1:17" ht="14.1" customHeight="1" x14ac:dyDescent="0.3">
      <c r="A66" s="49" t="s">
        <v>48</v>
      </c>
      <c r="B66" s="49" t="s">
        <v>316</v>
      </c>
      <c r="C66" s="49" t="s">
        <v>317</v>
      </c>
      <c r="D66" s="50">
        <v>19.8</v>
      </c>
      <c r="E66" s="44">
        <v>27</v>
      </c>
      <c r="F66" s="50">
        <v>0.73</v>
      </c>
      <c r="G66" s="50">
        <v>0.99</v>
      </c>
      <c r="H66" s="44">
        <v>8</v>
      </c>
      <c r="I66" s="44">
        <v>15</v>
      </c>
      <c r="J66" s="56">
        <v>4</v>
      </c>
      <c r="K66" s="44">
        <v>7</v>
      </c>
      <c r="L66" s="44">
        <v>13</v>
      </c>
      <c r="M66" s="50">
        <v>11.11</v>
      </c>
      <c r="N66" s="50">
        <v>59.26</v>
      </c>
      <c r="O66" s="50">
        <v>29.63</v>
      </c>
      <c r="P66" s="44">
        <v>0</v>
      </c>
      <c r="Q66" s="44">
        <v>0</v>
      </c>
    </row>
    <row r="67" spans="1:17" ht="14.1" customHeight="1" x14ac:dyDescent="0.3">
      <c r="A67" s="49" t="s">
        <v>40</v>
      </c>
      <c r="B67" s="49" t="s">
        <v>330</v>
      </c>
      <c r="C67" s="49" t="s">
        <v>331</v>
      </c>
      <c r="D67" s="50">
        <v>16.399999999999999</v>
      </c>
      <c r="E67" s="44">
        <v>26</v>
      </c>
      <c r="F67" s="50">
        <v>0.63</v>
      </c>
      <c r="G67" s="50">
        <v>0.88</v>
      </c>
      <c r="H67" s="44">
        <v>23</v>
      </c>
      <c r="I67" s="44">
        <v>28</v>
      </c>
      <c r="J67" s="56">
        <v>4</v>
      </c>
      <c r="K67" s="44">
        <v>13</v>
      </c>
      <c r="L67" s="44">
        <v>15</v>
      </c>
      <c r="M67" s="50">
        <v>7.69</v>
      </c>
      <c r="N67" s="50">
        <v>38.46</v>
      </c>
      <c r="O67" s="50">
        <v>46.15</v>
      </c>
      <c r="P67" s="50">
        <v>7.69</v>
      </c>
      <c r="Q67" s="44">
        <v>0</v>
      </c>
    </row>
    <row r="68" spans="1:17" ht="14.1" customHeight="1" x14ac:dyDescent="0.3">
      <c r="A68" s="49" t="s">
        <v>42</v>
      </c>
      <c r="B68" s="49" t="s">
        <v>330</v>
      </c>
      <c r="C68" s="49" t="s">
        <v>331</v>
      </c>
      <c r="D68" s="50">
        <v>10.8</v>
      </c>
      <c r="E68" s="44">
        <v>14</v>
      </c>
      <c r="F68" s="50">
        <v>0.77</v>
      </c>
      <c r="G68" s="44">
        <v>1</v>
      </c>
      <c r="H68" s="44">
        <v>7</v>
      </c>
      <c r="I68" s="44">
        <v>17</v>
      </c>
      <c r="J68" s="56">
        <v>3</v>
      </c>
      <c r="K68" s="44">
        <v>3</v>
      </c>
      <c r="L68" s="44">
        <v>5</v>
      </c>
      <c r="M68" s="50">
        <v>28.57</v>
      </c>
      <c r="N68" s="50">
        <v>42.86</v>
      </c>
      <c r="O68" s="50">
        <v>28.57</v>
      </c>
      <c r="P68" s="44">
        <v>0</v>
      </c>
      <c r="Q68" s="44">
        <v>0</v>
      </c>
    </row>
    <row r="69" spans="1:17" ht="14.1" customHeight="1" x14ac:dyDescent="0.3">
      <c r="A69" s="49" t="s">
        <v>46</v>
      </c>
      <c r="B69" s="49" t="s">
        <v>330</v>
      </c>
      <c r="C69" s="49" t="s">
        <v>331</v>
      </c>
      <c r="D69" s="44">
        <v>7</v>
      </c>
      <c r="E69" s="44">
        <v>10</v>
      </c>
      <c r="F69" s="50">
        <v>0.7</v>
      </c>
      <c r="G69" s="50">
        <v>0.96</v>
      </c>
      <c r="H69" s="44">
        <v>13</v>
      </c>
      <c r="I69" s="44">
        <v>17</v>
      </c>
      <c r="J69" s="56">
        <v>3</v>
      </c>
      <c r="K69" s="44">
        <v>2</v>
      </c>
      <c r="L69" s="44">
        <v>3</v>
      </c>
      <c r="M69" s="44">
        <v>20</v>
      </c>
      <c r="N69" s="44">
        <v>50</v>
      </c>
      <c r="O69" s="44">
        <v>20</v>
      </c>
      <c r="P69" s="44">
        <v>0</v>
      </c>
      <c r="Q69" s="44">
        <v>10</v>
      </c>
    </row>
    <row r="70" spans="1:17" ht="14.1" customHeight="1" x14ac:dyDescent="0.3">
      <c r="A70" s="49" t="s">
        <v>48</v>
      </c>
      <c r="B70" s="49" t="s">
        <v>330</v>
      </c>
      <c r="C70" s="49" t="s">
        <v>331</v>
      </c>
      <c r="D70" s="50">
        <v>11.3</v>
      </c>
      <c r="E70" s="44">
        <v>17</v>
      </c>
      <c r="F70" s="50">
        <v>0.66</v>
      </c>
      <c r="G70" s="50">
        <v>0.9</v>
      </c>
      <c r="H70" s="44">
        <v>15</v>
      </c>
      <c r="I70" s="44">
        <v>15</v>
      </c>
      <c r="J70" s="56">
        <v>4</v>
      </c>
      <c r="K70" s="44">
        <v>13</v>
      </c>
      <c r="L70" s="44">
        <v>13</v>
      </c>
      <c r="M70" s="50">
        <v>11.76</v>
      </c>
      <c r="N70" s="50">
        <v>35.29</v>
      </c>
      <c r="O70" s="50">
        <v>52.94</v>
      </c>
      <c r="P70" s="44">
        <v>0</v>
      </c>
      <c r="Q70" s="44">
        <v>0</v>
      </c>
    </row>
    <row r="71" spans="1:17" ht="14.1" customHeight="1" x14ac:dyDescent="0.3">
      <c r="A71" s="49" t="s">
        <v>38</v>
      </c>
      <c r="B71" s="49" t="s">
        <v>333</v>
      </c>
      <c r="C71" s="49" t="s">
        <v>334</v>
      </c>
      <c r="D71" s="44">
        <v>11</v>
      </c>
      <c r="E71" s="44">
        <v>12</v>
      </c>
      <c r="F71" s="50">
        <v>0.92</v>
      </c>
      <c r="G71" s="50">
        <v>1.0900000000000001</v>
      </c>
      <c r="H71" s="44">
        <v>1</v>
      </c>
      <c r="I71" s="44">
        <v>3</v>
      </c>
      <c r="J71" s="56">
        <v>4</v>
      </c>
      <c r="K71" s="44">
        <v>1</v>
      </c>
      <c r="L71" s="44">
        <v>3</v>
      </c>
      <c r="M71" s="50">
        <v>58.33</v>
      </c>
      <c r="N71" s="50">
        <v>41.67</v>
      </c>
      <c r="O71" s="44">
        <v>0</v>
      </c>
      <c r="P71" s="44">
        <v>0</v>
      </c>
      <c r="Q71" s="44">
        <v>0</v>
      </c>
    </row>
    <row r="72" spans="1:17" ht="14.1" customHeight="1" x14ac:dyDescent="0.3">
      <c r="A72" s="49" t="s">
        <v>40</v>
      </c>
      <c r="B72" s="49" t="s">
        <v>333</v>
      </c>
      <c r="C72" s="49" t="s">
        <v>334</v>
      </c>
      <c r="D72" s="50">
        <v>9.8000000000000007</v>
      </c>
      <c r="E72" s="44">
        <v>14</v>
      </c>
      <c r="F72" s="50">
        <v>0.7</v>
      </c>
      <c r="G72" s="50">
        <v>0.97</v>
      </c>
      <c r="H72" s="44">
        <v>16</v>
      </c>
      <c r="I72" s="44">
        <v>28</v>
      </c>
      <c r="J72" s="56">
        <v>3</v>
      </c>
      <c r="K72" s="44">
        <v>7</v>
      </c>
      <c r="L72" s="44">
        <v>13</v>
      </c>
      <c r="M72" s="50">
        <v>21.43</v>
      </c>
      <c r="N72" s="44">
        <v>50</v>
      </c>
      <c r="O72" s="50">
        <v>14.29</v>
      </c>
      <c r="P72" s="50">
        <v>7.14</v>
      </c>
      <c r="Q72" s="50">
        <v>7.14</v>
      </c>
    </row>
    <row r="73" spans="1:17" ht="14.1" customHeight="1" x14ac:dyDescent="0.3">
      <c r="A73" s="49" t="s">
        <v>40</v>
      </c>
      <c r="B73" s="49" t="s">
        <v>333</v>
      </c>
      <c r="C73" s="49" t="s">
        <v>335</v>
      </c>
      <c r="D73" s="50">
        <v>13.5</v>
      </c>
      <c r="E73" s="44">
        <v>17</v>
      </c>
      <c r="F73" s="50">
        <v>0.79</v>
      </c>
      <c r="G73" s="50">
        <v>1.1000000000000001</v>
      </c>
      <c r="H73" s="44">
        <v>5</v>
      </c>
      <c r="I73" s="44">
        <v>28</v>
      </c>
      <c r="J73" s="56">
        <v>3</v>
      </c>
      <c r="K73" s="44">
        <v>2</v>
      </c>
      <c r="L73" s="44">
        <v>13</v>
      </c>
      <c r="M73" s="50">
        <v>23.53</v>
      </c>
      <c r="N73" s="50">
        <v>58.82</v>
      </c>
      <c r="O73" s="50">
        <v>17.649999999999999</v>
      </c>
      <c r="P73" s="44">
        <v>0</v>
      </c>
      <c r="Q73" s="44">
        <v>0</v>
      </c>
    </row>
    <row r="74" spans="1:17" ht="14.1" customHeight="1" x14ac:dyDescent="0.3">
      <c r="A74" s="49" t="s">
        <v>40</v>
      </c>
      <c r="B74" s="49" t="s">
        <v>333</v>
      </c>
      <c r="C74" s="49" t="s">
        <v>337</v>
      </c>
      <c r="D74" s="50">
        <v>38.9</v>
      </c>
      <c r="E74" s="44">
        <v>53</v>
      </c>
      <c r="F74" s="50">
        <v>0.73</v>
      </c>
      <c r="G74" s="50">
        <v>1.02</v>
      </c>
      <c r="H74" s="44">
        <v>8</v>
      </c>
      <c r="I74" s="44">
        <v>28</v>
      </c>
      <c r="J74" s="56">
        <v>4</v>
      </c>
      <c r="K74" s="44">
        <v>5</v>
      </c>
      <c r="L74" s="44">
        <v>15</v>
      </c>
      <c r="M74" s="50">
        <v>15.09</v>
      </c>
      <c r="N74" s="50">
        <v>58.49</v>
      </c>
      <c r="O74" s="50">
        <v>20.75</v>
      </c>
      <c r="P74" s="50">
        <v>5.66</v>
      </c>
      <c r="Q74" s="44">
        <v>0</v>
      </c>
    </row>
    <row r="75" spans="1:17" ht="14.1" customHeight="1" x14ac:dyDescent="0.3">
      <c r="A75" s="49" t="s">
        <v>42</v>
      </c>
      <c r="B75" s="49" t="s">
        <v>333</v>
      </c>
      <c r="C75" s="49" t="s">
        <v>334</v>
      </c>
      <c r="D75" s="50">
        <v>53.3</v>
      </c>
      <c r="E75" s="44">
        <v>64</v>
      </c>
      <c r="F75" s="50">
        <v>0.83</v>
      </c>
      <c r="G75" s="50">
        <v>1.08</v>
      </c>
      <c r="H75" s="44">
        <v>1</v>
      </c>
      <c r="I75" s="44">
        <v>17</v>
      </c>
      <c r="J75" s="56">
        <v>4</v>
      </c>
      <c r="K75" s="44">
        <v>1</v>
      </c>
      <c r="L75" s="44">
        <v>12</v>
      </c>
      <c r="M75" s="50">
        <v>28.13</v>
      </c>
      <c r="N75" s="50">
        <v>64.06</v>
      </c>
      <c r="O75" s="50">
        <v>7.81</v>
      </c>
      <c r="P75" s="44">
        <v>0</v>
      </c>
      <c r="Q75" s="44">
        <v>0</v>
      </c>
    </row>
    <row r="76" spans="1:17" ht="14.1" customHeight="1" x14ac:dyDescent="0.3">
      <c r="A76" s="49" t="s">
        <v>44</v>
      </c>
      <c r="B76" s="49" t="s">
        <v>333</v>
      </c>
      <c r="C76" s="49" t="s">
        <v>339</v>
      </c>
      <c r="D76" s="50">
        <v>30.1</v>
      </c>
      <c r="E76" s="44">
        <v>39</v>
      </c>
      <c r="F76" s="50">
        <v>0.77</v>
      </c>
      <c r="G76" s="50">
        <v>1.04</v>
      </c>
      <c r="H76" s="44">
        <v>5</v>
      </c>
      <c r="I76" s="44">
        <v>11</v>
      </c>
      <c r="J76" s="56">
        <v>4</v>
      </c>
      <c r="K76" s="44">
        <v>5</v>
      </c>
      <c r="L76" s="44">
        <v>11</v>
      </c>
      <c r="M76" s="50">
        <v>28.21</v>
      </c>
      <c r="N76" s="50">
        <v>46.15</v>
      </c>
      <c r="O76" s="50">
        <v>23.08</v>
      </c>
      <c r="P76" s="50">
        <v>2.56</v>
      </c>
      <c r="Q76" s="44">
        <v>0</v>
      </c>
    </row>
    <row r="77" spans="1:17" ht="14.1" customHeight="1" x14ac:dyDescent="0.3">
      <c r="A77" s="49" t="s">
        <v>46</v>
      </c>
      <c r="B77" s="49" t="s">
        <v>333</v>
      </c>
      <c r="C77" s="49" t="s">
        <v>339</v>
      </c>
      <c r="D77" s="50">
        <v>35.299999999999997</v>
      </c>
      <c r="E77" s="44">
        <v>48</v>
      </c>
      <c r="F77" s="50">
        <v>0.74</v>
      </c>
      <c r="G77" s="44">
        <v>1</v>
      </c>
      <c r="H77" s="44">
        <v>10</v>
      </c>
      <c r="I77" s="44">
        <v>17</v>
      </c>
      <c r="J77" s="56">
        <v>4</v>
      </c>
      <c r="K77" s="44">
        <v>9</v>
      </c>
      <c r="L77" s="44">
        <v>14</v>
      </c>
      <c r="M77" s="50">
        <v>14.58</v>
      </c>
      <c r="N77" s="50">
        <v>56.25</v>
      </c>
      <c r="O77" s="50">
        <v>27.08</v>
      </c>
      <c r="P77" s="50">
        <v>2.08</v>
      </c>
      <c r="Q77" s="44">
        <v>0</v>
      </c>
    </row>
    <row r="78" spans="1:17" ht="14.1" customHeight="1" x14ac:dyDescent="0.3">
      <c r="A78" s="49" t="s">
        <v>48</v>
      </c>
      <c r="B78" s="49" t="s">
        <v>333</v>
      </c>
      <c r="C78" s="49" t="s">
        <v>337</v>
      </c>
      <c r="D78" s="50">
        <v>24.1</v>
      </c>
      <c r="E78" s="44">
        <v>33</v>
      </c>
      <c r="F78" s="50">
        <v>0.73</v>
      </c>
      <c r="G78" s="50">
        <v>0.98</v>
      </c>
      <c r="H78" s="44">
        <v>10</v>
      </c>
      <c r="I78" s="44">
        <v>15</v>
      </c>
      <c r="J78" s="56">
        <v>4</v>
      </c>
      <c r="K78" s="44">
        <v>9</v>
      </c>
      <c r="L78" s="44">
        <v>13</v>
      </c>
      <c r="M78" s="50">
        <v>15.15</v>
      </c>
      <c r="N78" s="50">
        <v>57.58</v>
      </c>
      <c r="O78" s="50">
        <v>21.21</v>
      </c>
      <c r="P78" s="50">
        <v>6.06</v>
      </c>
      <c r="Q78" s="44">
        <v>0</v>
      </c>
    </row>
    <row r="79" spans="1:17" ht="14.1" customHeight="1" x14ac:dyDescent="0.3">
      <c r="A79" s="49" t="s">
        <v>40</v>
      </c>
      <c r="B79" s="49" t="s">
        <v>348</v>
      </c>
      <c r="C79" s="49" t="s">
        <v>349</v>
      </c>
      <c r="D79" s="50">
        <v>7.1</v>
      </c>
      <c r="E79" s="44">
        <v>10</v>
      </c>
      <c r="F79" s="50">
        <v>0.71</v>
      </c>
      <c r="G79" s="50">
        <v>0.99</v>
      </c>
      <c r="H79" s="44">
        <v>13</v>
      </c>
      <c r="I79" s="44">
        <v>28</v>
      </c>
      <c r="J79" s="56">
        <v>3</v>
      </c>
      <c r="K79" s="44">
        <v>5</v>
      </c>
      <c r="L79" s="44">
        <v>13</v>
      </c>
      <c r="M79" s="44">
        <v>0</v>
      </c>
      <c r="N79" s="44">
        <v>70</v>
      </c>
      <c r="O79" s="44">
        <v>30</v>
      </c>
      <c r="P79" s="44">
        <v>0</v>
      </c>
      <c r="Q79" s="44">
        <v>0</v>
      </c>
    </row>
    <row r="80" spans="1:17" ht="14.1" customHeight="1" x14ac:dyDescent="0.3">
      <c r="A80" s="49" t="s">
        <v>40</v>
      </c>
      <c r="B80" s="49" t="s">
        <v>351</v>
      </c>
      <c r="C80" s="49" t="s">
        <v>215</v>
      </c>
      <c r="D80" s="44">
        <v>11</v>
      </c>
      <c r="E80" s="44">
        <v>15</v>
      </c>
      <c r="F80" s="50">
        <v>0.73</v>
      </c>
      <c r="G80" s="50">
        <v>1.02</v>
      </c>
      <c r="H80" s="44">
        <v>8</v>
      </c>
      <c r="I80" s="44">
        <v>28</v>
      </c>
      <c r="J80" s="56">
        <v>3</v>
      </c>
      <c r="K80" s="44">
        <v>4</v>
      </c>
      <c r="L80" s="44">
        <v>13</v>
      </c>
      <c r="M80" s="50">
        <v>26.67</v>
      </c>
      <c r="N80" s="50">
        <v>33.33</v>
      </c>
      <c r="O80" s="44">
        <v>40</v>
      </c>
      <c r="P80" s="44">
        <v>0</v>
      </c>
      <c r="Q80" s="44">
        <v>0</v>
      </c>
    </row>
    <row r="81" spans="1:17" ht="14.1" customHeight="1" x14ac:dyDescent="0.3">
      <c r="A81" s="49" t="s">
        <v>42</v>
      </c>
      <c r="B81" s="49" t="s">
        <v>351</v>
      </c>
      <c r="C81" s="49" t="s">
        <v>215</v>
      </c>
      <c r="D81" s="50">
        <v>17.3</v>
      </c>
      <c r="E81" s="44">
        <v>21</v>
      </c>
      <c r="F81" s="50">
        <v>0.82</v>
      </c>
      <c r="G81" s="50">
        <v>1.07</v>
      </c>
      <c r="H81" s="44">
        <v>2</v>
      </c>
      <c r="I81" s="44">
        <v>17</v>
      </c>
      <c r="J81" s="56">
        <v>4</v>
      </c>
      <c r="K81" s="44">
        <v>2</v>
      </c>
      <c r="L81" s="44">
        <v>12</v>
      </c>
      <c r="M81" s="50">
        <v>33.33</v>
      </c>
      <c r="N81" s="50">
        <v>52.38</v>
      </c>
      <c r="O81" s="50">
        <v>14.29</v>
      </c>
      <c r="P81" s="44">
        <v>0</v>
      </c>
      <c r="Q81" s="44">
        <v>0</v>
      </c>
    </row>
    <row r="82" spans="1:17" ht="14.1" customHeight="1" x14ac:dyDescent="0.3">
      <c r="A82" s="49" t="s">
        <v>44</v>
      </c>
      <c r="B82" s="49" t="s">
        <v>351</v>
      </c>
      <c r="C82" s="49" t="s">
        <v>215</v>
      </c>
      <c r="D82" s="50">
        <v>10.7</v>
      </c>
      <c r="E82" s="44">
        <v>15</v>
      </c>
      <c r="F82" s="50">
        <v>0.71</v>
      </c>
      <c r="G82" s="50">
        <v>0.96</v>
      </c>
      <c r="H82" s="44">
        <v>8</v>
      </c>
      <c r="I82" s="44">
        <v>11</v>
      </c>
      <c r="J82" s="56">
        <v>4</v>
      </c>
      <c r="K82" s="44">
        <v>8</v>
      </c>
      <c r="L82" s="44">
        <v>11</v>
      </c>
      <c r="M82" s="50">
        <v>6.67</v>
      </c>
      <c r="N82" s="50">
        <v>66.67</v>
      </c>
      <c r="O82" s="44">
        <v>20</v>
      </c>
      <c r="P82" s="50">
        <v>6.67</v>
      </c>
      <c r="Q82" s="44">
        <v>0</v>
      </c>
    </row>
    <row r="83" spans="1:17" ht="14.1" customHeight="1" x14ac:dyDescent="0.3">
      <c r="A83" s="49" t="s">
        <v>46</v>
      </c>
      <c r="B83" s="49" t="s">
        <v>351</v>
      </c>
      <c r="C83" s="49" t="s">
        <v>215</v>
      </c>
      <c r="D83" s="50">
        <v>11.6</v>
      </c>
      <c r="E83" s="44">
        <v>14</v>
      </c>
      <c r="F83" s="50">
        <v>0.83</v>
      </c>
      <c r="G83" s="50">
        <v>1.1299999999999999</v>
      </c>
      <c r="H83" s="44">
        <v>3</v>
      </c>
      <c r="I83" s="44">
        <v>17</v>
      </c>
      <c r="J83" s="56">
        <v>4</v>
      </c>
      <c r="K83" s="44">
        <v>3</v>
      </c>
      <c r="L83" s="44">
        <v>14</v>
      </c>
      <c r="M83" s="50">
        <v>35.71</v>
      </c>
      <c r="N83" s="44">
        <v>50</v>
      </c>
      <c r="O83" s="50">
        <v>14.29</v>
      </c>
      <c r="P83" s="44">
        <v>0</v>
      </c>
      <c r="Q83" s="44">
        <v>0</v>
      </c>
    </row>
    <row r="84" spans="1:17" ht="14.1" customHeight="1" x14ac:dyDescent="0.3">
      <c r="A84" s="49" t="s">
        <v>48</v>
      </c>
      <c r="B84" s="49" t="s">
        <v>351</v>
      </c>
      <c r="C84" s="49" t="s">
        <v>215</v>
      </c>
      <c r="D84" s="44">
        <v>8</v>
      </c>
      <c r="E84" s="44">
        <v>11</v>
      </c>
      <c r="F84" s="50">
        <v>0.73</v>
      </c>
      <c r="G84" s="50">
        <v>0.98</v>
      </c>
      <c r="H84" s="44">
        <v>10</v>
      </c>
      <c r="I84" s="44">
        <v>15</v>
      </c>
      <c r="J84" s="56">
        <v>4</v>
      </c>
      <c r="K84" s="44">
        <v>9</v>
      </c>
      <c r="L84" s="44">
        <v>13</v>
      </c>
      <c r="M84" s="50">
        <v>18.18</v>
      </c>
      <c r="N84" s="50">
        <v>63.64</v>
      </c>
      <c r="O84" s="44">
        <v>0</v>
      </c>
      <c r="P84" s="50">
        <v>18.18</v>
      </c>
      <c r="Q84" s="44">
        <v>0</v>
      </c>
    </row>
    <row r="85" spans="1:17" ht="14.1" customHeight="1" x14ac:dyDescent="0.3">
      <c r="A85" s="49" t="s">
        <v>44</v>
      </c>
      <c r="B85" s="49" t="s">
        <v>356</v>
      </c>
      <c r="C85" s="49" t="s">
        <v>357</v>
      </c>
      <c r="D85" s="50">
        <v>8.8000000000000007</v>
      </c>
      <c r="E85" s="44">
        <v>10</v>
      </c>
      <c r="F85" s="50">
        <v>0.88</v>
      </c>
      <c r="G85" s="50">
        <v>1.19</v>
      </c>
      <c r="H85" s="44">
        <v>1</v>
      </c>
      <c r="I85" s="44">
        <v>11</v>
      </c>
      <c r="J85" s="56">
        <v>4</v>
      </c>
      <c r="K85" s="44">
        <v>1</v>
      </c>
      <c r="L85" s="44">
        <v>11</v>
      </c>
      <c r="M85" s="44">
        <v>40</v>
      </c>
      <c r="N85" s="44">
        <v>60</v>
      </c>
      <c r="O85" s="44">
        <v>0</v>
      </c>
      <c r="P85" s="44">
        <v>0</v>
      </c>
      <c r="Q85" s="44">
        <v>0</v>
      </c>
    </row>
    <row r="86" spans="1:17" ht="14.1" customHeight="1" x14ac:dyDescent="0.3">
      <c r="A86" s="49" t="s">
        <v>40</v>
      </c>
      <c r="B86" s="49" t="s">
        <v>359</v>
      </c>
      <c r="C86" s="49" t="s">
        <v>360</v>
      </c>
      <c r="D86" s="50">
        <v>6.7</v>
      </c>
      <c r="E86" s="44">
        <v>11</v>
      </c>
      <c r="F86" s="50">
        <v>0.61</v>
      </c>
      <c r="G86" s="50">
        <v>0.85</v>
      </c>
      <c r="H86" s="44">
        <v>24</v>
      </c>
      <c r="I86" s="44">
        <v>28</v>
      </c>
      <c r="J86" s="56">
        <v>3</v>
      </c>
      <c r="K86" s="44">
        <v>11</v>
      </c>
      <c r="L86" s="44">
        <v>13</v>
      </c>
      <c r="M86" s="44">
        <v>0</v>
      </c>
      <c r="N86" s="50">
        <v>36.36</v>
      </c>
      <c r="O86" s="50">
        <v>63.64</v>
      </c>
      <c r="P86" s="44">
        <v>0</v>
      </c>
      <c r="Q86" s="44">
        <v>0</v>
      </c>
    </row>
    <row r="87" spans="1:17" ht="14.1" customHeight="1" x14ac:dyDescent="0.3">
      <c r="A87" s="49" t="s">
        <v>42</v>
      </c>
      <c r="B87" s="49" t="s">
        <v>359</v>
      </c>
      <c r="C87" s="49" t="s">
        <v>360</v>
      </c>
      <c r="D87" s="44">
        <v>9</v>
      </c>
      <c r="E87" s="44">
        <v>11</v>
      </c>
      <c r="F87" s="50">
        <v>0.82</v>
      </c>
      <c r="G87" s="50">
        <v>1.06</v>
      </c>
      <c r="H87" s="44">
        <v>4</v>
      </c>
      <c r="I87" s="44">
        <v>17</v>
      </c>
      <c r="J87" s="56">
        <v>3</v>
      </c>
      <c r="K87" s="44">
        <v>1</v>
      </c>
      <c r="L87" s="44">
        <v>5</v>
      </c>
      <c r="M87" s="50">
        <v>36.36</v>
      </c>
      <c r="N87" s="50">
        <v>45.45</v>
      </c>
      <c r="O87" s="50">
        <v>18.18</v>
      </c>
      <c r="P87" s="44">
        <v>0</v>
      </c>
      <c r="Q87" s="44">
        <v>0</v>
      </c>
    </row>
    <row r="88" spans="1:17" ht="14.1" customHeight="1" x14ac:dyDescent="0.3">
      <c r="A88" s="49" t="s">
        <v>38</v>
      </c>
      <c r="B88" s="49" t="s">
        <v>370</v>
      </c>
      <c r="C88" s="49" t="s">
        <v>373</v>
      </c>
      <c r="D88" s="50">
        <v>15.8</v>
      </c>
      <c r="E88" s="44">
        <v>18</v>
      </c>
      <c r="F88" s="50">
        <v>0.88</v>
      </c>
      <c r="G88" s="50">
        <v>1.04</v>
      </c>
      <c r="H88" s="44">
        <v>3</v>
      </c>
      <c r="I88" s="44">
        <v>3</v>
      </c>
      <c r="J88" s="56">
        <v>4</v>
      </c>
      <c r="K88" s="44">
        <v>3</v>
      </c>
      <c r="L88" s="44">
        <v>3</v>
      </c>
      <c r="M88" s="50">
        <v>38.89</v>
      </c>
      <c r="N88" s="50">
        <v>61.11</v>
      </c>
      <c r="O88" s="44">
        <v>0</v>
      </c>
      <c r="P88" s="44">
        <v>0</v>
      </c>
      <c r="Q88" s="44">
        <v>0</v>
      </c>
    </row>
    <row r="89" spans="1:17" ht="14.1" customHeight="1" x14ac:dyDescent="0.3">
      <c r="A89" s="49" t="s">
        <v>40</v>
      </c>
      <c r="B89" s="49" t="s">
        <v>370</v>
      </c>
      <c r="C89" s="49" t="s">
        <v>371</v>
      </c>
      <c r="D89" s="50">
        <v>42.2</v>
      </c>
      <c r="E89" s="44">
        <v>53</v>
      </c>
      <c r="F89" s="50">
        <v>0.8</v>
      </c>
      <c r="G89" s="50">
        <v>1.1100000000000001</v>
      </c>
      <c r="H89" s="44">
        <v>4</v>
      </c>
      <c r="I89" s="44">
        <v>28</v>
      </c>
      <c r="J89" s="56">
        <v>4</v>
      </c>
      <c r="K89" s="44">
        <v>3</v>
      </c>
      <c r="L89" s="44">
        <v>15</v>
      </c>
      <c r="M89" s="50">
        <v>20.75</v>
      </c>
      <c r="N89" s="50">
        <v>67.92</v>
      </c>
      <c r="O89" s="50">
        <v>7.55</v>
      </c>
      <c r="P89" s="50">
        <v>3.77</v>
      </c>
      <c r="Q89" s="44">
        <v>0</v>
      </c>
    </row>
    <row r="90" spans="1:17" ht="14.1" customHeight="1" x14ac:dyDescent="0.3">
      <c r="A90" s="49" t="s">
        <v>42</v>
      </c>
      <c r="B90" s="49" t="s">
        <v>370</v>
      </c>
      <c r="C90" s="49" t="s">
        <v>371</v>
      </c>
      <c r="D90" s="50">
        <v>39.799999999999997</v>
      </c>
      <c r="E90" s="44">
        <v>55</v>
      </c>
      <c r="F90" s="50">
        <v>0.72</v>
      </c>
      <c r="G90" s="50">
        <v>0.94</v>
      </c>
      <c r="H90" s="44">
        <v>16</v>
      </c>
      <c r="I90" s="44">
        <v>17</v>
      </c>
      <c r="J90" s="56">
        <v>4</v>
      </c>
      <c r="K90" s="44">
        <v>11</v>
      </c>
      <c r="L90" s="44">
        <v>12</v>
      </c>
      <c r="M90" s="50">
        <v>16.36</v>
      </c>
      <c r="N90" s="50">
        <v>50.91</v>
      </c>
      <c r="O90" s="50">
        <v>29.09</v>
      </c>
      <c r="P90" s="50">
        <v>3.64</v>
      </c>
      <c r="Q90" s="44">
        <v>0</v>
      </c>
    </row>
    <row r="91" spans="1:17" ht="14.1" customHeight="1" x14ac:dyDescent="0.3">
      <c r="A91" s="49" t="s">
        <v>44</v>
      </c>
      <c r="B91" s="49" t="s">
        <v>370</v>
      </c>
      <c r="C91" s="49" t="s">
        <v>371</v>
      </c>
      <c r="D91" s="50">
        <v>9.3000000000000007</v>
      </c>
      <c r="E91" s="44">
        <v>13</v>
      </c>
      <c r="F91" s="50">
        <v>0.72</v>
      </c>
      <c r="G91" s="50">
        <v>0.96</v>
      </c>
      <c r="H91" s="44">
        <v>8</v>
      </c>
      <c r="I91" s="44">
        <v>11</v>
      </c>
      <c r="J91" s="56">
        <v>4</v>
      </c>
      <c r="K91" s="44">
        <v>8</v>
      </c>
      <c r="L91" s="44">
        <v>11</v>
      </c>
      <c r="M91" s="50">
        <v>15.38</v>
      </c>
      <c r="N91" s="50">
        <v>46.15</v>
      </c>
      <c r="O91" s="50">
        <v>38.46</v>
      </c>
      <c r="P91" s="44">
        <v>0</v>
      </c>
      <c r="Q91" s="44">
        <v>0</v>
      </c>
    </row>
    <row r="92" spans="1:17" ht="14.1" customHeight="1" x14ac:dyDescent="0.3">
      <c r="A92" s="49" t="s">
        <v>46</v>
      </c>
      <c r="B92" s="49" t="s">
        <v>370</v>
      </c>
      <c r="C92" s="49" t="s">
        <v>371</v>
      </c>
      <c r="D92" s="50">
        <v>28.7</v>
      </c>
      <c r="E92" s="44">
        <v>40</v>
      </c>
      <c r="F92" s="50">
        <v>0.72</v>
      </c>
      <c r="G92" s="50">
        <v>0.98</v>
      </c>
      <c r="H92" s="44">
        <v>11</v>
      </c>
      <c r="I92" s="44">
        <v>17</v>
      </c>
      <c r="J92" s="56">
        <v>4</v>
      </c>
      <c r="K92" s="44">
        <v>10</v>
      </c>
      <c r="L92" s="44">
        <v>14</v>
      </c>
      <c r="M92" s="50">
        <v>17.5</v>
      </c>
      <c r="N92" s="50">
        <v>55</v>
      </c>
      <c r="O92" s="44">
        <v>20</v>
      </c>
      <c r="P92" s="50">
        <v>7.5</v>
      </c>
      <c r="Q92" s="44">
        <v>0</v>
      </c>
    </row>
    <row r="93" spans="1:17" ht="14.1" customHeight="1" x14ac:dyDescent="0.3">
      <c r="A93" s="49" t="s">
        <v>46</v>
      </c>
      <c r="B93" s="49" t="s">
        <v>370</v>
      </c>
      <c r="C93" s="49" t="s">
        <v>373</v>
      </c>
      <c r="D93" s="50">
        <v>15.1</v>
      </c>
      <c r="E93" s="44">
        <v>22</v>
      </c>
      <c r="F93" s="50">
        <v>0.69</v>
      </c>
      <c r="G93" s="50">
        <v>0.94</v>
      </c>
      <c r="H93" s="44">
        <v>14</v>
      </c>
      <c r="I93" s="44">
        <v>17</v>
      </c>
      <c r="J93" s="56">
        <v>4</v>
      </c>
      <c r="K93" s="44">
        <v>12</v>
      </c>
      <c r="L93" s="44">
        <v>14</v>
      </c>
      <c r="M93" s="50">
        <v>18.18</v>
      </c>
      <c r="N93" s="50">
        <v>36.36</v>
      </c>
      <c r="O93" s="50">
        <v>40.909999999999997</v>
      </c>
      <c r="P93" s="50">
        <v>4.55</v>
      </c>
      <c r="Q93" s="44">
        <v>0</v>
      </c>
    </row>
    <row r="94" spans="1:17" ht="14.1" customHeight="1" x14ac:dyDescent="0.3">
      <c r="A94" s="49" t="s">
        <v>48</v>
      </c>
      <c r="B94" s="49" t="s">
        <v>370</v>
      </c>
      <c r="C94" s="49" t="s">
        <v>373</v>
      </c>
      <c r="D94" s="50">
        <v>22.9</v>
      </c>
      <c r="E94" s="44">
        <v>31</v>
      </c>
      <c r="F94" s="50">
        <v>0.74</v>
      </c>
      <c r="G94" s="44">
        <v>1</v>
      </c>
      <c r="H94" s="44">
        <v>7</v>
      </c>
      <c r="I94" s="44">
        <v>15</v>
      </c>
      <c r="J94" s="56">
        <v>4</v>
      </c>
      <c r="K94" s="44">
        <v>6</v>
      </c>
      <c r="L94" s="44">
        <v>13</v>
      </c>
      <c r="M94" s="50">
        <v>22.58</v>
      </c>
      <c r="N94" s="50">
        <v>45.16</v>
      </c>
      <c r="O94" s="50">
        <v>29.03</v>
      </c>
      <c r="P94" s="50">
        <v>3.23</v>
      </c>
      <c r="Q94" s="44">
        <v>0</v>
      </c>
    </row>
    <row r="95" spans="1:17" ht="14.1" customHeight="1" x14ac:dyDescent="0.3">
      <c r="A95" s="49" t="s">
        <v>40</v>
      </c>
      <c r="B95" s="49" t="s">
        <v>390</v>
      </c>
      <c r="C95" s="49" t="s">
        <v>391</v>
      </c>
      <c r="D95" s="50">
        <v>36.700000000000003</v>
      </c>
      <c r="E95" s="44">
        <v>54</v>
      </c>
      <c r="F95" s="50">
        <v>0.68</v>
      </c>
      <c r="G95" s="50">
        <v>0.94</v>
      </c>
      <c r="H95" s="44">
        <v>19</v>
      </c>
      <c r="I95" s="44">
        <v>28</v>
      </c>
      <c r="J95" s="56">
        <v>4</v>
      </c>
      <c r="K95" s="44">
        <v>12</v>
      </c>
      <c r="L95" s="44">
        <v>15</v>
      </c>
      <c r="M95" s="50">
        <v>11.11</v>
      </c>
      <c r="N95" s="50">
        <v>48.15</v>
      </c>
      <c r="O95" s="50">
        <v>35.19</v>
      </c>
      <c r="P95" s="50">
        <v>3.7</v>
      </c>
      <c r="Q95" s="50">
        <v>1.85</v>
      </c>
    </row>
    <row r="96" spans="1:17" ht="14.1" customHeight="1" x14ac:dyDescent="0.3">
      <c r="A96" s="49" t="s">
        <v>42</v>
      </c>
      <c r="B96" s="49" t="s">
        <v>390</v>
      </c>
      <c r="C96" s="49" t="s">
        <v>391</v>
      </c>
      <c r="D96" s="50">
        <v>31.4</v>
      </c>
      <c r="E96" s="44">
        <v>40</v>
      </c>
      <c r="F96" s="50">
        <v>0.79</v>
      </c>
      <c r="G96" s="50">
        <v>1.02</v>
      </c>
      <c r="H96" s="44">
        <v>5</v>
      </c>
      <c r="I96" s="44">
        <v>17</v>
      </c>
      <c r="J96" s="56">
        <v>4</v>
      </c>
      <c r="K96" s="44">
        <v>4</v>
      </c>
      <c r="L96" s="44">
        <v>12</v>
      </c>
      <c r="M96" s="44">
        <v>30</v>
      </c>
      <c r="N96" s="44">
        <v>45</v>
      </c>
      <c r="O96" s="44">
        <v>25</v>
      </c>
      <c r="P96" s="44">
        <v>0</v>
      </c>
      <c r="Q96" s="44">
        <v>0</v>
      </c>
    </row>
    <row r="97" spans="1:17" ht="14.1" customHeight="1" x14ac:dyDescent="0.3">
      <c r="A97" s="49" t="s">
        <v>44</v>
      </c>
      <c r="B97" s="49" t="s">
        <v>390</v>
      </c>
      <c r="C97" s="49" t="s">
        <v>391</v>
      </c>
      <c r="D97" s="50">
        <v>11.4</v>
      </c>
      <c r="E97" s="44">
        <v>14</v>
      </c>
      <c r="F97" s="50">
        <v>0.81</v>
      </c>
      <c r="G97" s="50">
        <v>1.1000000000000001</v>
      </c>
      <c r="H97" s="44">
        <v>2</v>
      </c>
      <c r="I97" s="44">
        <v>11</v>
      </c>
      <c r="J97" s="56">
        <v>4</v>
      </c>
      <c r="K97" s="44">
        <v>2</v>
      </c>
      <c r="L97" s="44">
        <v>11</v>
      </c>
      <c r="M97" s="50">
        <v>28.57</v>
      </c>
      <c r="N97" s="50">
        <v>57.14</v>
      </c>
      <c r="O97" s="50">
        <v>14.29</v>
      </c>
      <c r="P97" s="44">
        <v>0</v>
      </c>
      <c r="Q97" s="44">
        <v>0</v>
      </c>
    </row>
    <row r="98" spans="1:17" ht="14.1" customHeight="1" x14ac:dyDescent="0.3">
      <c r="A98" s="49" t="s">
        <v>46</v>
      </c>
      <c r="B98" s="49" t="s">
        <v>390</v>
      </c>
      <c r="C98" s="49" t="s">
        <v>391</v>
      </c>
      <c r="D98" s="50">
        <v>16.3</v>
      </c>
      <c r="E98" s="44">
        <v>23</v>
      </c>
      <c r="F98" s="50">
        <v>0.71</v>
      </c>
      <c r="G98" s="50">
        <v>0.97</v>
      </c>
      <c r="H98" s="44">
        <v>12</v>
      </c>
      <c r="I98" s="44">
        <v>17</v>
      </c>
      <c r="J98" s="56">
        <v>4</v>
      </c>
      <c r="K98" s="44">
        <v>11</v>
      </c>
      <c r="L98" s="44">
        <v>14</v>
      </c>
      <c r="M98" s="50">
        <v>26.09</v>
      </c>
      <c r="N98" s="50">
        <v>34.78</v>
      </c>
      <c r="O98" s="50">
        <v>30.43</v>
      </c>
      <c r="P98" s="50">
        <v>8.6999999999999993</v>
      </c>
      <c r="Q98" s="44">
        <v>0</v>
      </c>
    </row>
    <row r="99" spans="1:17" ht="14.1" customHeight="1" x14ac:dyDescent="0.3">
      <c r="A99" s="49" t="s">
        <v>48</v>
      </c>
      <c r="B99" s="49" t="s">
        <v>390</v>
      </c>
      <c r="C99" s="49" t="s">
        <v>391</v>
      </c>
      <c r="D99" s="50">
        <v>23.6</v>
      </c>
      <c r="E99" s="44">
        <v>32</v>
      </c>
      <c r="F99" s="50">
        <v>0.74</v>
      </c>
      <c r="G99" s="50">
        <v>0.99</v>
      </c>
      <c r="H99" s="44">
        <v>8</v>
      </c>
      <c r="I99" s="44">
        <v>15</v>
      </c>
      <c r="J99" s="56">
        <v>4</v>
      </c>
      <c r="K99" s="44">
        <v>7</v>
      </c>
      <c r="L99" s="44">
        <v>13</v>
      </c>
      <c r="M99" s="50">
        <v>15.63</v>
      </c>
      <c r="N99" s="50">
        <v>53.13</v>
      </c>
      <c r="O99" s="50">
        <v>31.25</v>
      </c>
      <c r="P99" s="44">
        <v>0</v>
      </c>
      <c r="Q99" s="44">
        <v>0</v>
      </c>
    </row>
    <row r="100" spans="1:17" ht="14.1" customHeight="1" x14ac:dyDescent="0.3"/>
    <row r="101" spans="1:17" ht="14.1" customHeight="1" x14ac:dyDescent="0.3"/>
    <row r="102" spans="1:17" ht="14.1" customHeight="1" x14ac:dyDescent="0.3"/>
    <row r="103" spans="1:17" ht="14.1" customHeight="1" x14ac:dyDescent="0.3"/>
    <row r="104" spans="1:17" ht="14.1" customHeight="1" x14ac:dyDescent="0.3"/>
    <row r="105" spans="1:17" ht="14.1" customHeight="1" x14ac:dyDescent="0.3"/>
    <row r="106" spans="1:17" ht="14.1" customHeight="1" x14ac:dyDescent="0.3"/>
    <row r="107" spans="1:17" ht="14.1" customHeight="1" x14ac:dyDescent="0.3"/>
    <row r="108" spans="1:17" ht="14.1" customHeight="1" x14ac:dyDescent="0.3"/>
    <row r="109" spans="1:17" ht="14.1" customHeight="1" x14ac:dyDescent="0.3"/>
    <row r="110" spans="1:17" ht="14.1" customHeight="1" x14ac:dyDescent="0.3"/>
    <row r="111" spans="1:17" ht="14.1" customHeight="1" x14ac:dyDescent="0.3"/>
    <row r="112" spans="1:17"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Q299"/>
  <sheetViews>
    <sheetView zoomScale="85" zoomScaleNormal="85" zoomScalePageLayoutView="125" workbookViewId="0">
      <selection activeCell="A8" sqref="A8"/>
    </sheetView>
  </sheetViews>
  <sheetFormatPr defaultColWidth="8.88671875" defaultRowHeight="13.8" x14ac:dyDescent="0.3"/>
  <cols>
    <col min="1" max="1" width="9" style="11" customWidth="1"/>
    <col min="2" max="2" width="24.88671875" style="11" customWidth="1"/>
    <col min="3" max="3" width="65" style="11" customWidth="1"/>
    <col min="4" max="14" width="11.88671875" style="15" customWidth="1"/>
    <col min="15" max="15" width="8.88671875" style="11" customWidth="1"/>
    <col min="16" max="16384" width="8.88671875" style="11"/>
  </cols>
  <sheetData>
    <row r="1" spans="1:17" ht="12.75" customHeight="1" x14ac:dyDescent="0.3">
      <c r="A1" s="152" t="s">
        <v>525</v>
      </c>
      <c r="B1" s="153"/>
      <c r="C1" s="153"/>
      <c r="D1" s="153"/>
      <c r="E1" s="153"/>
      <c r="F1" s="153"/>
      <c r="G1" s="153"/>
      <c r="H1" s="153"/>
      <c r="I1" s="153"/>
      <c r="J1" s="153"/>
      <c r="K1" s="153"/>
      <c r="L1" s="153"/>
      <c r="M1" s="153"/>
      <c r="N1" s="153"/>
      <c r="O1" s="153"/>
      <c r="P1" s="153"/>
      <c r="Q1" s="153"/>
    </row>
    <row r="2" spans="1:17" ht="12.75" customHeight="1" x14ac:dyDescent="0.3">
      <c r="A2" s="152"/>
      <c r="B2" s="153"/>
      <c r="C2" s="153"/>
      <c r="D2" s="153"/>
      <c r="E2" s="153"/>
      <c r="F2" s="153"/>
      <c r="G2" s="153"/>
      <c r="H2" s="153"/>
      <c r="I2" s="153"/>
      <c r="J2" s="153"/>
      <c r="K2" s="153"/>
      <c r="L2" s="153"/>
      <c r="M2" s="153"/>
      <c r="N2" s="153"/>
      <c r="O2" s="153"/>
      <c r="P2" s="153"/>
      <c r="Q2" s="153"/>
    </row>
    <row r="3" spans="1:17" ht="12.75" customHeight="1" x14ac:dyDescent="0.3">
      <c r="A3" s="152"/>
      <c r="B3" s="153"/>
      <c r="C3" s="153"/>
      <c r="D3" s="153"/>
      <c r="E3" s="153"/>
      <c r="F3" s="153"/>
      <c r="G3" s="153"/>
      <c r="H3" s="153"/>
      <c r="I3" s="153"/>
      <c r="J3" s="153"/>
      <c r="K3" s="153"/>
      <c r="L3" s="153"/>
      <c r="M3" s="153"/>
      <c r="N3" s="153"/>
      <c r="O3" s="153"/>
      <c r="P3" s="153"/>
      <c r="Q3" s="153"/>
    </row>
    <row r="4" spans="1:17" ht="12.75" customHeight="1" x14ac:dyDescent="0.3">
      <c r="A4" s="152"/>
      <c r="B4" s="153"/>
      <c r="C4" s="153"/>
      <c r="D4" s="153"/>
      <c r="E4" s="153"/>
      <c r="F4" s="153"/>
      <c r="G4" s="153"/>
      <c r="H4" s="153"/>
      <c r="I4" s="153"/>
      <c r="J4" s="153"/>
      <c r="K4" s="153"/>
      <c r="L4" s="153"/>
      <c r="M4" s="153"/>
      <c r="N4" s="153"/>
      <c r="O4" s="153"/>
      <c r="P4" s="153"/>
      <c r="Q4" s="153"/>
    </row>
    <row r="5" spans="1:17" ht="12.75" customHeight="1" x14ac:dyDescent="0.3">
      <c r="A5" s="152"/>
      <c r="B5" s="153"/>
      <c r="C5" s="153"/>
      <c r="D5" s="153"/>
      <c r="E5" s="153"/>
      <c r="F5" s="153"/>
      <c r="G5" s="153"/>
      <c r="H5" s="153"/>
      <c r="I5" s="153"/>
      <c r="J5" s="153"/>
      <c r="K5" s="153"/>
      <c r="L5" s="153"/>
      <c r="M5" s="153"/>
      <c r="N5" s="153"/>
      <c r="O5" s="153"/>
      <c r="P5" s="153"/>
      <c r="Q5" s="153"/>
    </row>
    <row r="6" spans="1:17" ht="12.75" customHeight="1" x14ac:dyDescent="0.3">
      <c r="A6" s="152"/>
      <c r="B6" s="153"/>
      <c r="C6" s="153"/>
      <c r="D6" s="153"/>
      <c r="E6" s="153"/>
      <c r="F6" s="153"/>
      <c r="G6" s="153"/>
      <c r="H6" s="153"/>
      <c r="I6" s="153"/>
      <c r="J6" s="153"/>
      <c r="K6" s="153"/>
      <c r="L6" s="153"/>
      <c r="M6" s="153"/>
      <c r="N6" s="153"/>
      <c r="O6" s="153"/>
      <c r="P6" s="153"/>
      <c r="Q6" s="153"/>
    </row>
    <row r="7" spans="1:17" ht="12.75" customHeight="1" x14ac:dyDescent="0.3">
      <c r="A7" s="154"/>
      <c r="B7" s="155"/>
      <c r="C7" s="155"/>
      <c r="D7" s="155"/>
      <c r="E7" s="155"/>
      <c r="F7" s="155"/>
      <c r="G7" s="155"/>
      <c r="H7" s="155"/>
      <c r="I7" s="155"/>
      <c r="J7" s="155"/>
      <c r="K7" s="155"/>
      <c r="L7" s="155"/>
      <c r="M7" s="155"/>
      <c r="N7" s="155"/>
      <c r="O7" s="155"/>
      <c r="P7" s="155"/>
      <c r="Q7" s="155"/>
    </row>
    <row r="8" spans="1:17" ht="42.9" customHeight="1" x14ac:dyDescent="0.3">
      <c r="A8" s="71" t="s">
        <v>482</v>
      </c>
      <c r="B8" s="72" t="s">
        <v>466</v>
      </c>
      <c r="C8" s="71" t="s">
        <v>195</v>
      </c>
      <c r="D8" s="71" t="s">
        <v>467</v>
      </c>
      <c r="E8" s="71" t="s">
        <v>468</v>
      </c>
      <c r="F8" s="71" t="s">
        <v>469</v>
      </c>
      <c r="G8" s="71" t="s">
        <v>480</v>
      </c>
      <c r="H8" s="71" t="s">
        <v>472</v>
      </c>
      <c r="I8" s="71" t="s">
        <v>483</v>
      </c>
      <c r="J8" s="71" t="s">
        <v>474</v>
      </c>
      <c r="K8" s="71" t="s">
        <v>475</v>
      </c>
      <c r="L8" s="71" t="s">
        <v>484</v>
      </c>
      <c r="M8" s="71" t="s">
        <v>460</v>
      </c>
      <c r="N8" s="71" t="s">
        <v>461</v>
      </c>
      <c r="O8" s="71" t="s">
        <v>462</v>
      </c>
      <c r="P8" s="71" t="s">
        <v>463</v>
      </c>
      <c r="Q8" s="71" t="s">
        <v>464</v>
      </c>
    </row>
    <row r="9" spans="1:17" ht="14.1" customHeight="1" x14ac:dyDescent="0.3">
      <c r="A9" s="49" t="s">
        <v>38</v>
      </c>
      <c r="B9" s="49" t="s">
        <v>201</v>
      </c>
      <c r="C9" s="49" t="s">
        <v>204</v>
      </c>
      <c r="D9" s="50">
        <v>9.4</v>
      </c>
      <c r="E9" s="44">
        <v>11</v>
      </c>
      <c r="F9" s="50">
        <v>0.85</v>
      </c>
      <c r="G9" s="50">
        <v>1.04</v>
      </c>
      <c r="H9" s="44">
        <v>4</v>
      </c>
      <c r="I9" s="44">
        <v>5</v>
      </c>
      <c r="J9" s="56">
        <v>4</v>
      </c>
      <c r="K9" s="44">
        <v>4</v>
      </c>
      <c r="L9" s="44">
        <v>5</v>
      </c>
      <c r="M9" s="50">
        <v>27.27</v>
      </c>
      <c r="N9" s="50">
        <v>72.73</v>
      </c>
      <c r="O9" s="44">
        <v>0</v>
      </c>
      <c r="P9" s="44">
        <v>0</v>
      </c>
      <c r="Q9" s="44">
        <v>0</v>
      </c>
    </row>
    <row r="10" spans="1:17" ht="14.1" customHeight="1" x14ac:dyDescent="0.3">
      <c r="A10" s="49" t="s">
        <v>40</v>
      </c>
      <c r="B10" s="49" t="s">
        <v>201</v>
      </c>
      <c r="C10" s="49" t="s">
        <v>202</v>
      </c>
      <c r="D10" s="50">
        <v>11.7</v>
      </c>
      <c r="E10" s="44">
        <v>18</v>
      </c>
      <c r="F10" s="50">
        <v>0.65</v>
      </c>
      <c r="G10" s="50">
        <v>0.9</v>
      </c>
      <c r="H10" s="44">
        <v>31</v>
      </c>
      <c r="I10" s="44">
        <v>35</v>
      </c>
      <c r="J10" s="56">
        <v>3</v>
      </c>
      <c r="K10" s="44">
        <v>15</v>
      </c>
      <c r="L10" s="44">
        <v>17</v>
      </c>
      <c r="M10" s="44">
        <v>0</v>
      </c>
      <c r="N10" s="44">
        <v>50</v>
      </c>
      <c r="O10" s="44">
        <v>50</v>
      </c>
      <c r="P10" s="44">
        <v>0</v>
      </c>
      <c r="Q10" s="44">
        <v>0</v>
      </c>
    </row>
    <row r="11" spans="1:17" ht="14.1" customHeight="1" x14ac:dyDescent="0.3">
      <c r="A11" s="49" t="s">
        <v>40</v>
      </c>
      <c r="B11" s="49" t="s">
        <v>201</v>
      </c>
      <c r="C11" s="49" t="s">
        <v>204</v>
      </c>
      <c r="D11" s="50">
        <v>20</v>
      </c>
      <c r="E11" s="44">
        <v>23</v>
      </c>
      <c r="F11" s="50">
        <v>0.87</v>
      </c>
      <c r="G11" s="50">
        <v>1.2</v>
      </c>
      <c r="H11" s="44">
        <v>1</v>
      </c>
      <c r="I11" s="44">
        <v>35</v>
      </c>
      <c r="J11" s="56">
        <v>3</v>
      </c>
      <c r="K11" s="44">
        <v>1</v>
      </c>
      <c r="L11" s="44">
        <v>17</v>
      </c>
      <c r="M11" s="50">
        <v>47.83</v>
      </c>
      <c r="N11" s="50">
        <v>43.48</v>
      </c>
      <c r="O11" s="50">
        <v>8.6999999999999993</v>
      </c>
      <c r="P11" s="44">
        <v>0</v>
      </c>
      <c r="Q11" s="44">
        <v>0</v>
      </c>
    </row>
    <row r="12" spans="1:17" ht="14.1" customHeight="1" x14ac:dyDescent="0.3">
      <c r="A12" s="49" t="s">
        <v>42</v>
      </c>
      <c r="B12" s="49" t="s">
        <v>201</v>
      </c>
      <c r="C12" s="49" t="s">
        <v>202</v>
      </c>
      <c r="D12" s="50">
        <v>32.6</v>
      </c>
      <c r="E12" s="44">
        <v>41</v>
      </c>
      <c r="F12" s="50">
        <v>0.8</v>
      </c>
      <c r="G12" s="50">
        <v>1.02</v>
      </c>
      <c r="H12" s="44">
        <v>9</v>
      </c>
      <c r="I12" s="44">
        <v>24</v>
      </c>
      <c r="J12" s="56">
        <v>4</v>
      </c>
      <c r="K12" s="44">
        <v>7</v>
      </c>
      <c r="L12" s="44">
        <v>12</v>
      </c>
      <c r="M12" s="50">
        <v>26.83</v>
      </c>
      <c r="N12" s="50">
        <v>53.66</v>
      </c>
      <c r="O12" s="50">
        <v>19.510000000000002</v>
      </c>
      <c r="P12" s="44">
        <v>0</v>
      </c>
      <c r="Q12" s="44">
        <v>0</v>
      </c>
    </row>
    <row r="13" spans="1:17" ht="14.1" customHeight="1" x14ac:dyDescent="0.3">
      <c r="A13" s="49" t="s">
        <v>44</v>
      </c>
      <c r="B13" s="49" t="s">
        <v>201</v>
      </c>
      <c r="C13" s="49" t="s">
        <v>202</v>
      </c>
      <c r="D13" s="50">
        <v>7.8</v>
      </c>
      <c r="E13" s="44">
        <v>10</v>
      </c>
      <c r="F13" s="50">
        <v>0.78</v>
      </c>
      <c r="G13" s="50">
        <v>1.04</v>
      </c>
      <c r="H13" s="44">
        <v>8</v>
      </c>
      <c r="I13" s="44">
        <v>19</v>
      </c>
      <c r="J13" s="56">
        <v>3</v>
      </c>
      <c r="K13" s="44">
        <v>3</v>
      </c>
      <c r="L13" s="44">
        <v>3</v>
      </c>
      <c r="M13" s="44">
        <v>20</v>
      </c>
      <c r="N13" s="44">
        <v>60</v>
      </c>
      <c r="O13" s="44">
        <v>20</v>
      </c>
      <c r="P13" s="44">
        <v>0</v>
      </c>
      <c r="Q13" s="44">
        <v>0</v>
      </c>
    </row>
    <row r="14" spans="1:17" ht="14.1" customHeight="1" x14ac:dyDescent="0.3">
      <c r="A14" s="49" t="s">
        <v>46</v>
      </c>
      <c r="B14" s="49" t="s">
        <v>201</v>
      </c>
      <c r="C14" s="49" t="s">
        <v>202</v>
      </c>
      <c r="D14" s="50">
        <v>12.9</v>
      </c>
      <c r="E14" s="44">
        <v>20</v>
      </c>
      <c r="F14" s="50">
        <v>0.64</v>
      </c>
      <c r="G14" s="50">
        <v>0.87</v>
      </c>
      <c r="H14" s="44">
        <v>18</v>
      </c>
      <c r="I14" s="44">
        <v>22</v>
      </c>
      <c r="J14" s="56">
        <v>4</v>
      </c>
      <c r="K14" s="44">
        <v>15</v>
      </c>
      <c r="L14" s="44">
        <v>17</v>
      </c>
      <c r="M14" s="44">
        <v>20</v>
      </c>
      <c r="N14" s="44">
        <v>25</v>
      </c>
      <c r="O14" s="44">
        <v>45</v>
      </c>
      <c r="P14" s="44">
        <v>10</v>
      </c>
      <c r="Q14" s="44">
        <v>0</v>
      </c>
    </row>
    <row r="15" spans="1:17" ht="14.1" customHeight="1" x14ac:dyDescent="0.3">
      <c r="A15" s="49" t="s">
        <v>48</v>
      </c>
      <c r="B15" s="49" t="s">
        <v>201</v>
      </c>
      <c r="C15" s="49" t="s">
        <v>202</v>
      </c>
      <c r="D15" s="50">
        <v>9.6</v>
      </c>
      <c r="E15" s="44">
        <v>12</v>
      </c>
      <c r="F15" s="50">
        <v>0.8</v>
      </c>
      <c r="G15" s="50">
        <v>1.08</v>
      </c>
      <c r="H15" s="44">
        <v>6</v>
      </c>
      <c r="I15" s="44">
        <v>22</v>
      </c>
      <c r="J15" s="56">
        <v>3</v>
      </c>
      <c r="K15" s="44">
        <v>3</v>
      </c>
      <c r="L15" s="44">
        <v>8</v>
      </c>
      <c r="M15" s="44">
        <v>25</v>
      </c>
      <c r="N15" s="50">
        <v>58.33</v>
      </c>
      <c r="O15" s="50">
        <v>16.670000000000002</v>
      </c>
      <c r="P15" s="44">
        <v>0</v>
      </c>
      <c r="Q15" s="44">
        <v>0</v>
      </c>
    </row>
    <row r="16" spans="1:17" ht="14.1" customHeight="1" x14ac:dyDescent="0.3">
      <c r="A16" s="49" t="s">
        <v>48</v>
      </c>
      <c r="B16" s="49" t="s">
        <v>201</v>
      </c>
      <c r="C16" s="49" t="s">
        <v>204</v>
      </c>
      <c r="D16" s="50">
        <v>10.6</v>
      </c>
      <c r="E16" s="44">
        <v>13</v>
      </c>
      <c r="F16" s="50">
        <v>0.82</v>
      </c>
      <c r="G16" s="50">
        <v>1.1000000000000001</v>
      </c>
      <c r="H16" s="44">
        <v>3</v>
      </c>
      <c r="I16" s="44">
        <v>22</v>
      </c>
      <c r="J16" s="56">
        <v>3</v>
      </c>
      <c r="K16" s="44">
        <v>1</v>
      </c>
      <c r="L16" s="44">
        <v>8</v>
      </c>
      <c r="M16" s="50">
        <v>30.77</v>
      </c>
      <c r="N16" s="50">
        <v>53.85</v>
      </c>
      <c r="O16" s="50">
        <v>15.38</v>
      </c>
      <c r="P16" s="44">
        <v>0</v>
      </c>
      <c r="Q16" s="44">
        <v>0</v>
      </c>
    </row>
    <row r="17" spans="1:17" ht="14.1" customHeight="1" x14ac:dyDescent="0.3">
      <c r="A17" s="49" t="s">
        <v>40</v>
      </c>
      <c r="B17" s="49" t="s">
        <v>206</v>
      </c>
      <c r="C17" s="49" t="s">
        <v>209</v>
      </c>
      <c r="D17" s="50">
        <v>8.9</v>
      </c>
      <c r="E17" s="44">
        <v>12</v>
      </c>
      <c r="F17" s="50">
        <v>0.74</v>
      </c>
      <c r="G17" s="50">
        <v>1.02</v>
      </c>
      <c r="H17" s="44">
        <v>13</v>
      </c>
      <c r="I17" s="44">
        <v>35</v>
      </c>
      <c r="J17" s="56">
        <v>3</v>
      </c>
      <c r="K17" s="44">
        <v>5</v>
      </c>
      <c r="L17" s="44">
        <v>17</v>
      </c>
      <c r="M17" s="50">
        <v>33.33</v>
      </c>
      <c r="N17" s="44">
        <v>25</v>
      </c>
      <c r="O17" s="50">
        <v>41.67</v>
      </c>
      <c r="P17" s="44">
        <v>0</v>
      </c>
      <c r="Q17" s="44">
        <v>0</v>
      </c>
    </row>
    <row r="18" spans="1:17" ht="14.1" customHeight="1" x14ac:dyDescent="0.3">
      <c r="A18" s="49" t="s">
        <v>40</v>
      </c>
      <c r="B18" s="49" t="s">
        <v>214</v>
      </c>
      <c r="C18" s="49" t="s">
        <v>215</v>
      </c>
      <c r="D18" s="50">
        <v>46.4</v>
      </c>
      <c r="E18" s="44">
        <v>62</v>
      </c>
      <c r="F18" s="50">
        <v>0.75</v>
      </c>
      <c r="G18" s="50">
        <v>1.03</v>
      </c>
      <c r="H18" s="44">
        <v>9</v>
      </c>
      <c r="I18" s="44">
        <v>35</v>
      </c>
      <c r="J18" s="56">
        <v>4</v>
      </c>
      <c r="K18" s="44">
        <v>5</v>
      </c>
      <c r="L18" s="44">
        <v>18</v>
      </c>
      <c r="M18" s="50">
        <v>12.9</v>
      </c>
      <c r="N18" s="50">
        <v>62.9</v>
      </c>
      <c r="O18" s="50">
        <v>22.58</v>
      </c>
      <c r="P18" s="50">
        <v>1.61</v>
      </c>
      <c r="Q18" s="44">
        <v>0</v>
      </c>
    </row>
    <row r="19" spans="1:17" ht="14.1" customHeight="1" x14ac:dyDescent="0.3">
      <c r="A19" s="49" t="s">
        <v>42</v>
      </c>
      <c r="B19" s="49" t="s">
        <v>214</v>
      </c>
      <c r="C19" s="49" t="s">
        <v>215</v>
      </c>
      <c r="D19" s="50">
        <v>18.5</v>
      </c>
      <c r="E19" s="44">
        <v>24</v>
      </c>
      <c r="F19" s="50">
        <v>0.77</v>
      </c>
      <c r="G19" s="50">
        <v>0.99</v>
      </c>
      <c r="H19" s="44">
        <v>13</v>
      </c>
      <c r="I19" s="44">
        <v>24</v>
      </c>
      <c r="J19" s="56">
        <v>3</v>
      </c>
      <c r="K19" s="44">
        <v>5</v>
      </c>
      <c r="L19" s="44">
        <v>12</v>
      </c>
      <c r="M19" s="50">
        <v>29.17</v>
      </c>
      <c r="N19" s="50">
        <v>41.67</v>
      </c>
      <c r="O19" s="50">
        <v>29.17</v>
      </c>
      <c r="P19" s="44">
        <v>0</v>
      </c>
      <c r="Q19" s="44">
        <v>0</v>
      </c>
    </row>
    <row r="20" spans="1:17" ht="14.1" customHeight="1" x14ac:dyDescent="0.3">
      <c r="A20" s="49" t="s">
        <v>44</v>
      </c>
      <c r="B20" s="49" t="s">
        <v>214</v>
      </c>
      <c r="C20" s="49" t="s">
        <v>215</v>
      </c>
      <c r="D20" s="50">
        <v>19.2</v>
      </c>
      <c r="E20" s="44">
        <v>24</v>
      </c>
      <c r="F20" s="50">
        <v>0.8</v>
      </c>
      <c r="G20" s="50">
        <v>1.07</v>
      </c>
      <c r="H20" s="44">
        <v>7</v>
      </c>
      <c r="I20" s="44">
        <v>19</v>
      </c>
      <c r="J20" s="56">
        <v>4</v>
      </c>
      <c r="K20" s="44">
        <v>5</v>
      </c>
      <c r="L20" s="44">
        <v>16</v>
      </c>
      <c r="M20" s="50">
        <v>29.17</v>
      </c>
      <c r="N20" s="50">
        <v>58.33</v>
      </c>
      <c r="O20" s="50">
        <v>8.33</v>
      </c>
      <c r="P20" s="44">
        <v>0</v>
      </c>
      <c r="Q20" s="50">
        <v>4.17</v>
      </c>
    </row>
    <row r="21" spans="1:17" ht="14.1" customHeight="1" x14ac:dyDescent="0.3">
      <c r="A21" s="49" t="s">
        <v>46</v>
      </c>
      <c r="B21" s="49" t="s">
        <v>214</v>
      </c>
      <c r="C21" s="49" t="s">
        <v>215</v>
      </c>
      <c r="D21" s="50">
        <v>19.3</v>
      </c>
      <c r="E21" s="44">
        <v>23</v>
      </c>
      <c r="F21" s="50">
        <v>0.84</v>
      </c>
      <c r="G21" s="50">
        <v>1.1299999999999999</v>
      </c>
      <c r="H21" s="44">
        <v>3</v>
      </c>
      <c r="I21" s="44">
        <v>22</v>
      </c>
      <c r="J21" s="56">
        <v>4</v>
      </c>
      <c r="K21" s="44">
        <v>3</v>
      </c>
      <c r="L21" s="44">
        <v>17</v>
      </c>
      <c r="M21" s="50">
        <v>39.130000000000003</v>
      </c>
      <c r="N21" s="50">
        <v>47.83</v>
      </c>
      <c r="O21" s="50">
        <v>13.04</v>
      </c>
      <c r="P21" s="44">
        <v>0</v>
      </c>
      <c r="Q21" s="44">
        <v>0</v>
      </c>
    </row>
    <row r="22" spans="1:17" ht="14.1" customHeight="1" x14ac:dyDescent="0.3">
      <c r="A22" s="49" t="s">
        <v>48</v>
      </c>
      <c r="B22" s="49" t="s">
        <v>214</v>
      </c>
      <c r="C22" s="49" t="s">
        <v>215</v>
      </c>
      <c r="D22" s="50">
        <v>12.3</v>
      </c>
      <c r="E22" s="44">
        <v>16</v>
      </c>
      <c r="F22" s="50">
        <v>0.77</v>
      </c>
      <c r="G22" s="50">
        <v>1.03</v>
      </c>
      <c r="H22" s="44">
        <v>9</v>
      </c>
      <c r="I22" s="44">
        <v>22</v>
      </c>
      <c r="J22" s="56">
        <v>4</v>
      </c>
      <c r="K22" s="44">
        <v>5</v>
      </c>
      <c r="L22" s="44">
        <v>14</v>
      </c>
      <c r="M22" s="50">
        <v>12.5</v>
      </c>
      <c r="N22" s="50">
        <v>68.75</v>
      </c>
      <c r="O22" s="50">
        <v>18.75</v>
      </c>
      <c r="P22" s="44">
        <v>0</v>
      </c>
      <c r="Q22" s="44">
        <v>0</v>
      </c>
    </row>
    <row r="23" spans="1:17" ht="14.1" customHeight="1" x14ac:dyDescent="0.3">
      <c r="A23" s="49" t="s">
        <v>40</v>
      </c>
      <c r="B23" s="49" t="s">
        <v>223</v>
      </c>
      <c r="C23" s="49" t="s">
        <v>224</v>
      </c>
      <c r="D23" s="50">
        <v>28.8</v>
      </c>
      <c r="E23" s="44">
        <v>43</v>
      </c>
      <c r="F23" s="50">
        <v>0.67</v>
      </c>
      <c r="G23" s="50">
        <v>0.92</v>
      </c>
      <c r="H23" s="44">
        <v>25</v>
      </c>
      <c r="I23" s="44">
        <v>35</v>
      </c>
      <c r="J23" s="56">
        <v>4</v>
      </c>
      <c r="K23" s="44">
        <v>15</v>
      </c>
      <c r="L23" s="44">
        <v>18</v>
      </c>
      <c r="M23" s="50">
        <v>20.93</v>
      </c>
      <c r="N23" s="50">
        <v>32.56</v>
      </c>
      <c r="O23" s="50">
        <v>37.21</v>
      </c>
      <c r="P23" s="50">
        <v>6.98</v>
      </c>
      <c r="Q23" s="50">
        <v>2.33</v>
      </c>
    </row>
    <row r="24" spans="1:17" ht="14.1" customHeight="1" x14ac:dyDescent="0.3">
      <c r="A24" s="49" t="s">
        <v>40</v>
      </c>
      <c r="B24" s="49" t="s">
        <v>233</v>
      </c>
      <c r="C24" s="49" t="s">
        <v>234</v>
      </c>
      <c r="D24" s="50">
        <v>15.8</v>
      </c>
      <c r="E24" s="44">
        <v>24</v>
      </c>
      <c r="F24" s="50">
        <v>0.66</v>
      </c>
      <c r="G24" s="50">
        <v>0.91</v>
      </c>
      <c r="H24" s="44">
        <v>29</v>
      </c>
      <c r="I24" s="44">
        <v>35</v>
      </c>
      <c r="J24" s="56">
        <v>3</v>
      </c>
      <c r="K24" s="44">
        <v>14</v>
      </c>
      <c r="L24" s="44">
        <v>17</v>
      </c>
      <c r="M24" s="50">
        <v>4.17</v>
      </c>
      <c r="N24" s="44">
        <v>50</v>
      </c>
      <c r="O24" s="50">
        <v>41.67</v>
      </c>
      <c r="P24" s="50">
        <v>4.17</v>
      </c>
      <c r="Q24" s="44">
        <v>0</v>
      </c>
    </row>
    <row r="25" spans="1:17" ht="14.1" customHeight="1" x14ac:dyDescent="0.3">
      <c r="A25" s="49" t="s">
        <v>42</v>
      </c>
      <c r="B25" s="49" t="s">
        <v>233</v>
      </c>
      <c r="C25" s="49" t="s">
        <v>234</v>
      </c>
      <c r="D25" s="50">
        <v>13.4</v>
      </c>
      <c r="E25" s="44">
        <v>17</v>
      </c>
      <c r="F25" s="50">
        <v>0.79</v>
      </c>
      <c r="G25" s="50">
        <v>1.01</v>
      </c>
      <c r="H25" s="44">
        <v>11</v>
      </c>
      <c r="I25" s="44">
        <v>24</v>
      </c>
      <c r="J25" s="56">
        <v>3</v>
      </c>
      <c r="K25" s="44">
        <v>4</v>
      </c>
      <c r="L25" s="44">
        <v>12</v>
      </c>
      <c r="M25" s="50">
        <v>29.41</v>
      </c>
      <c r="N25" s="50">
        <v>47.06</v>
      </c>
      <c r="O25" s="50">
        <v>23.53</v>
      </c>
      <c r="P25" s="44">
        <v>0</v>
      </c>
      <c r="Q25" s="44">
        <v>0</v>
      </c>
    </row>
    <row r="26" spans="1:17" ht="14.1" customHeight="1" x14ac:dyDescent="0.3">
      <c r="A26" s="49" t="s">
        <v>46</v>
      </c>
      <c r="B26" s="49" t="s">
        <v>233</v>
      </c>
      <c r="C26" s="49" t="s">
        <v>234</v>
      </c>
      <c r="D26" s="50">
        <v>15</v>
      </c>
      <c r="E26" s="44">
        <v>18</v>
      </c>
      <c r="F26" s="50">
        <v>0.83</v>
      </c>
      <c r="G26" s="50">
        <v>1.1200000000000001</v>
      </c>
      <c r="H26" s="44">
        <v>4</v>
      </c>
      <c r="I26" s="44">
        <v>22</v>
      </c>
      <c r="J26" s="56">
        <v>4</v>
      </c>
      <c r="K26" s="44">
        <v>4</v>
      </c>
      <c r="L26" s="44">
        <v>17</v>
      </c>
      <c r="M26" s="50">
        <v>33.33</v>
      </c>
      <c r="N26" s="50">
        <v>55.56</v>
      </c>
      <c r="O26" s="50">
        <v>11.11</v>
      </c>
      <c r="P26" s="44">
        <v>0</v>
      </c>
      <c r="Q26" s="44">
        <v>0</v>
      </c>
    </row>
    <row r="27" spans="1:17" ht="14.1" customHeight="1" x14ac:dyDescent="0.3">
      <c r="A27" s="49" t="s">
        <v>48</v>
      </c>
      <c r="B27" s="49" t="s">
        <v>233</v>
      </c>
      <c r="C27" s="49" t="s">
        <v>234</v>
      </c>
      <c r="D27" s="50">
        <v>18.2</v>
      </c>
      <c r="E27" s="44">
        <v>25</v>
      </c>
      <c r="F27" s="50">
        <v>0.73</v>
      </c>
      <c r="G27" s="50">
        <v>0.98</v>
      </c>
      <c r="H27" s="44">
        <v>15</v>
      </c>
      <c r="I27" s="44">
        <v>22</v>
      </c>
      <c r="J27" s="56">
        <v>4</v>
      </c>
      <c r="K27" s="44">
        <v>11</v>
      </c>
      <c r="L27" s="44">
        <v>14</v>
      </c>
      <c r="M27" s="44">
        <v>16</v>
      </c>
      <c r="N27" s="44">
        <v>60</v>
      </c>
      <c r="O27" s="44">
        <v>16</v>
      </c>
      <c r="P27" s="44">
        <v>4</v>
      </c>
      <c r="Q27" s="44">
        <v>4</v>
      </c>
    </row>
    <row r="28" spans="1:17" ht="14.1" customHeight="1" x14ac:dyDescent="0.3">
      <c r="A28" s="49" t="s">
        <v>40</v>
      </c>
      <c r="B28" s="49" t="s">
        <v>239</v>
      </c>
      <c r="C28" s="49" t="s">
        <v>240</v>
      </c>
      <c r="D28" s="50">
        <v>23.6</v>
      </c>
      <c r="E28" s="44">
        <v>38</v>
      </c>
      <c r="F28" s="50">
        <v>0.62</v>
      </c>
      <c r="G28" s="50">
        <v>0.86</v>
      </c>
      <c r="H28" s="44">
        <v>32</v>
      </c>
      <c r="I28" s="44">
        <v>35</v>
      </c>
      <c r="J28" s="56">
        <v>4</v>
      </c>
      <c r="K28" s="44">
        <v>17</v>
      </c>
      <c r="L28" s="44">
        <v>18</v>
      </c>
      <c r="M28" s="50">
        <v>7.89</v>
      </c>
      <c r="N28" s="50">
        <v>34.21</v>
      </c>
      <c r="O28" s="50">
        <v>52.63</v>
      </c>
      <c r="P28" s="50">
        <v>2.63</v>
      </c>
      <c r="Q28" s="50">
        <v>2.63</v>
      </c>
    </row>
    <row r="29" spans="1:17" ht="14.1" customHeight="1" x14ac:dyDescent="0.3">
      <c r="A29" s="49" t="s">
        <v>42</v>
      </c>
      <c r="B29" s="49" t="s">
        <v>239</v>
      </c>
      <c r="C29" s="49" t="s">
        <v>240</v>
      </c>
      <c r="D29" s="50">
        <v>17.5</v>
      </c>
      <c r="E29" s="44">
        <v>24</v>
      </c>
      <c r="F29" s="50">
        <v>0.73</v>
      </c>
      <c r="G29" s="50">
        <v>0.94</v>
      </c>
      <c r="H29" s="44">
        <v>20</v>
      </c>
      <c r="I29" s="44">
        <v>24</v>
      </c>
      <c r="J29" s="56">
        <v>3</v>
      </c>
      <c r="K29" s="44">
        <v>9</v>
      </c>
      <c r="L29" s="44">
        <v>12</v>
      </c>
      <c r="M29" s="50">
        <v>20.83</v>
      </c>
      <c r="N29" s="50">
        <v>41.67</v>
      </c>
      <c r="O29" s="50">
        <v>37.5</v>
      </c>
      <c r="P29" s="44">
        <v>0</v>
      </c>
      <c r="Q29" s="44">
        <v>0</v>
      </c>
    </row>
    <row r="30" spans="1:17" ht="14.1" customHeight="1" x14ac:dyDescent="0.3">
      <c r="A30" s="49" t="s">
        <v>46</v>
      </c>
      <c r="B30" s="49" t="s">
        <v>239</v>
      </c>
      <c r="C30" s="49" t="s">
        <v>240</v>
      </c>
      <c r="D30" s="50">
        <v>9.9</v>
      </c>
      <c r="E30" s="44">
        <v>15</v>
      </c>
      <c r="F30" s="50">
        <v>0.66</v>
      </c>
      <c r="G30" s="50">
        <v>0.89</v>
      </c>
      <c r="H30" s="44">
        <v>17</v>
      </c>
      <c r="I30" s="44">
        <v>22</v>
      </c>
      <c r="J30" s="56">
        <v>3</v>
      </c>
      <c r="K30" s="44">
        <v>3</v>
      </c>
      <c r="L30" s="44">
        <v>5</v>
      </c>
      <c r="M30" s="44">
        <v>20</v>
      </c>
      <c r="N30" s="44">
        <v>40</v>
      </c>
      <c r="O30" s="44">
        <v>20</v>
      </c>
      <c r="P30" s="44">
        <v>20</v>
      </c>
      <c r="Q30" s="44">
        <v>0</v>
      </c>
    </row>
    <row r="31" spans="1:17" ht="14.1" customHeight="1" x14ac:dyDescent="0.3">
      <c r="A31" s="49" t="s">
        <v>40</v>
      </c>
      <c r="B31" s="49" t="s">
        <v>497</v>
      </c>
      <c r="C31" s="49" t="s">
        <v>306</v>
      </c>
      <c r="D31" s="50">
        <v>23.7</v>
      </c>
      <c r="E31" s="44">
        <v>36</v>
      </c>
      <c r="F31" s="50">
        <v>0.66</v>
      </c>
      <c r="G31" s="50">
        <v>0.91</v>
      </c>
      <c r="H31" s="44">
        <v>29</v>
      </c>
      <c r="I31" s="44">
        <v>35</v>
      </c>
      <c r="J31" s="56">
        <v>4</v>
      </c>
      <c r="K31" s="44">
        <v>16</v>
      </c>
      <c r="L31" s="44">
        <v>18</v>
      </c>
      <c r="M31" s="50">
        <v>16.670000000000002</v>
      </c>
      <c r="N31" s="50">
        <v>33.33</v>
      </c>
      <c r="O31" s="50">
        <v>41.67</v>
      </c>
      <c r="P31" s="50">
        <v>8.33</v>
      </c>
      <c r="Q31" s="44">
        <v>0</v>
      </c>
    </row>
    <row r="32" spans="1:17" ht="14.1" customHeight="1" x14ac:dyDescent="0.3">
      <c r="A32" s="49" t="s">
        <v>42</v>
      </c>
      <c r="B32" s="49" t="s">
        <v>497</v>
      </c>
      <c r="C32" s="49" t="s">
        <v>306</v>
      </c>
      <c r="D32" s="50">
        <v>26.7</v>
      </c>
      <c r="E32" s="44">
        <v>33</v>
      </c>
      <c r="F32" s="50">
        <v>0.81</v>
      </c>
      <c r="G32" s="50">
        <v>1.04</v>
      </c>
      <c r="H32" s="44">
        <v>6</v>
      </c>
      <c r="I32" s="44">
        <v>24</v>
      </c>
      <c r="J32" s="56">
        <v>4</v>
      </c>
      <c r="K32" s="44">
        <v>4</v>
      </c>
      <c r="L32" s="44">
        <v>12</v>
      </c>
      <c r="M32" s="50">
        <v>27.27</v>
      </c>
      <c r="N32" s="50">
        <v>57.58</v>
      </c>
      <c r="O32" s="50">
        <v>15.15</v>
      </c>
      <c r="P32" s="44">
        <v>0</v>
      </c>
      <c r="Q32" s="44">
        <v>0</v>
      </c>
    </row>
    <row r="33" spans="1:17" ht="14.1" customHeight="1" x14ac:dyDescent="0.3">
      <c r="A33" s="49" t="s">
        <v>44</v>
      </c>
      <c r="B33" s="49" t="s">
        <v>497</v>
      </c>
      <c r="C33" s="49" t="s">
        <v>306</v>
      </c>
      <c r="D33" s="44">
        <v>17</v>
      </c>
      <c r="E33" s="44">
        <v>25</v>
      </c>
      <c r="F33" s="50">
        <v>0.68</v>
      </c>
      <c r="G33" s="50">
        <v>0.91</v>
      </c>
      <c r="H33" s="44">
        <v>16</v>
      </c>
      <c r="I33" s="44">
        <v>19</v>
      </c>
      <c r="J33" s="56">
        <v>4</v>
      </c>
      <c r="K33" s="44">
        <v>13</v>
      </c>
      <c r="L33" s="44">
        <v>16</v>
      </c>
      <c r="M33" s="44">
        <v>12</v>
      </c>
      <c r="N33" s="44">
        <v>44</v>
      </c>
      <c r="O33" s="44">
        <v>40</v>
      </c>
      <c r="P33" s="44">
        <v>4</v>
      </c>
      <c r="Q33" s="44">
        <v>0</v>
      </c>
    </row>
    <row r="34" spans="1:17" ht="14.1" customHeight="1" x14ac:dyDescent="0.3">
      <c r="A34" s="49" t="s">
        <v>46</v>
      </c>
      <c r="B34" s="49" t="s">
        <v>497</v>
      </c>
      <c r="C34" s="49" t="s">
        <v>306</v>
      </c>
      <c r="D34" s="50">
        <v>16.3</v>
      </c>
      <c r="E34" s="44">
        <v>25</v>
      </c>
      <c r="F34" s="50">
        <v>0.65</v>
      </c>
      <c r="G34" s="50">
        <v>0.87</v>
      </c>
      <c r="H34" s="44">
        <v>18</v>
      </c>
      <c r="I34" s="44">
        <v>22</v>
      </c>
      <c r="J34" s="56">
        <v>4</v>
      </c>
      <c r="K34" s="44">
        <v>15</v>
      </c>
      <c r="L34" s="44">
        <v>17</v>
      </c>
      <c r="M34" s="44">
        <v>16</v>
      </c>
      <c r="N34" s="44">
        <v>32</v>
      </c>
      <c r="O34" s="44">
        <v>44</v>
      </c>
      <c r="P34" s="44">
        <v>8</v>
      </c>
      <c r="Q34" s="44">
        <v>0</v>
      </c>
    </row>
    <row r="35" spans="1:17" ht="14.1" customHeight="1" x14ac:dyDescent="0.3">
      <c r="A35" s="49" t="s">
        <v>40</v>
      </c>
      <c r="B35" s="49" t="s">
        <v>247</v>
      </c>
      <c r="C35" s="49" t="s">
        <v>249</v>
      </c>
      <c r="D35" s="50">
        <v>21.3</v>
      </c>
      <c r="E35" s="44">
        <v>29</v>
      </c>
      <c r="F35" s="50">
        <v>0.73</v>
      </c>
      <c r="G35" s="50">
        <v>1.01</v>
      </c>
      <c r="H35" s="44">
        <v>14</v>
      </c>
      <c r="I35" s="44">
        <v>35</v>
      </c>
      <c r="J35" s="56">
        <v>4</v>
      </c>
      <c r="K35" s="44">
        <v>9</v>
      </c>
      <c r="L35" s="44">
        <v>18</v>
      </c>
      <c r="M35" s="50">
        <v>24.14</v>
      </c>
      <c r="N35" s="50">
        <v>41.38</v>
      </c>
      <c r="O35" s="50">
        <v>31.03</v>
      </c>
      <c r="P35" s="50">
        <v>3.45</v>
      </c>
      <c r="Q35" s="44">
        <v>0</v>
      </c>
    </row>
    <row r="36" spans="1:17" ht="14.1" customHeight="1" x14ac:dyDescent="0.3">
      <c r="A36" s="49" t="s">
        <v>42</v>
      </c>
      <c r="B36" s="49" t="s">
        <v>247</v>
      </c>
      <c r="C36" s="49" t="s">
        <v>249</v>
      </c>
      <c r="D36" s="50">
        <v>17.899999999999999</v>
      </c>
      <c r="E36" s="44">
        <v>24</v>
      </c>
      <c r="F36" s="50">
        <v>0.75</v>
      </c>
      <c r="G36" s="50">
        <v>0.96</v>
      </c>
      <c r="H36" s="44">
        <v>18</v>
      </c>
      <c r="I36" s="44">
        <v>24</v>
      </c>
      <c r="J36" s="56">
        <v>3</v>
      </c>
      <c r="K36" s="44">
        <v>8</v>
      </c>
      <c r="L36" s="44">
        <v>12</v>
      </c>
      <c r="M36" s="44">
        <v>25</v>
      </c>
      <c r="N36" s="50">
        <v>54.17</v>
      </c>
      <c r="O36" s="50">
        <v>12.5</v>
      </c>
      <c r="P36" s="44">
        <v>0</v>
      </c>
      <c r="Q36" s="50">
        <v>8.33</v>
      </c>
    </row>
    <row r="37" spans="1:17" ht="14.1" customHeight="1" x14ac:dyDescent="0.3">
      <c r="A37" s="49" t="s">
        <v>44</v>
      </c>
      <c r="B37" s="49" t="s">
        <v>247</v>
      </c>
      <c r="C37" s="49" t="s">
        <v>249</v>
      </c>
      <c r="D37" s="50">
        <v>9.8000000000000007</v>
      </c>
      <c r="E37" s="44">
        <v>15</v>
      </c>
      <c r="F37" s="50">
        <v>0.65</v>
      </c>
      <c r="G37" s="50">
        <v>0.87</v>
      </c>
      <c r="H37" s="44">
        <v>18</v>
      </c>
      <c r="I37" s="44">
        <v>19</v>
      </c>
      <c r="J37" s="56">
        <v>4</v>
      </c>
      <c r="K37" s="44">
        <v>15</v>
      </c>
      <c r="L37" s="44">
        <v>16</v>
      </c>
      <c r="M37" s="50">
        <v>6.67</v>
      </c>
      <c r="N37" s="44">
        <v>40</v>
      </c>
      <c r="O37" s="50">
        <v>53.33</v>
      </c>
      <c r="P37" s="44">
        <v>0</v>
      </c>
      <c r="Q37" s="44">
        <v>0</v>
      </c>
    </row>
    <row r="38" spans="1:17" ht="14.1" customHeight="1" x14ac:dyDescent="0.3">
      <c r="A38" s="49" t="s">
        <v>46</v>
      </c>
      <c r="B38" s="49" t="s">
        <v>247</v>
      </c>
      <c r="C38" s="49" t="s">
        <v>249</v>
      </c>
      <c r="D38" s="50">
        <v>14.6</v>
      </c>
      <c r="E38" s="44">
        <v>17</v>
      </c>
      <c r="F38" s="50">
        <v>0.86</v>
      </c>
      <c r="G38" s="50">
        <v>1.1499999999999999</v>
      </c>
      <c r="H38" s="44">
        <v>2</v>
      </c>
      <c r="I38" s="44">
        <v>22</v>
      </c>
      <c r="J38" s="56">
        <v>4</v>
      </c>
      <c r="K38" s="44">
        <v>2</v>
      </c>
      <c r="L38" s="44">
        <v>17</v>
      </c>
      <c r="M38" s="50">
        <v>47.06</v>
      </c>
      <c r="N38" s="50">
        <v>41.18</v>
      </c>
      <c r="O38" s="50">
        <v>11.76</v>
      </c>
      <c r="P38" s="44">
        <v>0</v>
      </c>
      <c r="Q38" s="44">
        <v>0</v>
      </c>
    </row>
    <row r="39" spans="1:17" ht="14.1" customHeight="1" x14ac:dyDescent="0.3">
      <c r="A39" s="49" t="s">
        <v>48</v>
      </c>
      <c r="B39" s="49" t="s">
        <v>247</v>
      </c>
      <c r="C39" s="49" t="s">
        <v>249</v>
      </c>
      <c r="D39" s="50">
        <v>19</v>
      </c>
      <c r="E39" s="44">
        <v>22</v>
      </c>
      <c r="F39" s="50">
        <v>0.86</v>
      </c>
      <c r="G39" s="50">
        <v>1.1599999999999999</v>
      </c>
      <c r="H39" s="44">
        <v>1</v>
      </c>
      <c r="I39" s="44">
        <v>22</v>
      </c>
      <c r="J39" s="56">
        <v>4</v>
      </c>
      <c r="K39" s="44">
        <v>1</v>
      </c>
      <c r="L39" s="44">
        <v>14</v>
      </c>
      <c r="M39" s="50">
        <v>45.45</v>
      </c>
      <c r="N39" s="50">
        <v>45.45</v>
      </c>
      <c r="O39" s="50">
        <v>9.09</v>
      </c>
      <c r="P39" s="44">
        <v>0</v>
      </c>
      <c r="Q39" s="44">
        <v>0</v>
      </c>
    </row>
    <row r="40" spans="1:17" ht="14.1" customHeight="1" x14ac:dyDescent="0.3">
      <c r="A40" s="49" t="s">
        <v>40</v>
      </c>
      <c r="B40" s="49" t="s">
        <v>251</v>
      </c>
      <c r="C40" s="49" t="s">
        <v>215</v>
      </c>
      <c r="D40" s="50">
        <v>24</v>
      </c>
      <c r="E40" s="44">
        <v>35</v>
      </c>
      <c r="F40" s="50">
        <v>0.69</v>
      </c>
      <c r="G40" s="50">
        <v>0.95</v>
      </c>
      <c r="H40" s="44">
        <v>22</v>
      </c>
      <c r="I40" s="44">
        <v>35</v>
      </c>
      <c r="J40" s="56">
        <v>4</v>
      </c>
      <c r="K40" s="44">
        <v>12</v>
      </c>
      <c r="L40" s="44">
        <v>18</v>
      </c>
      <c r="M40" s="50">
        <v>14.29</v>
      </c>
      <c r="N40" s="50">
        <v>45.71</v>
      </c>
      <c r="O40" s="50">
        <v>34.29</v>
      </c>
      <c r="P40" s="50">
        <v>2.86</v>
      </c>
      <c r="Q40" s="50">
        <v>2.86</v>
      </c>
    </row>
    <row r="41" spans="1:17" ht="14.1" customHeight="1" x14ac:dyDescent="0.3">
      <c r="A41" s="49" t="s">
        <v>42</v>
      </c>
      <c r="B41" s="49" t="s">
        <v>251</v>
      </c>
      <c r="C41" s="49" t="s">
        <v>215</v>
      </c>
      <c r="D41" s="50">
        <v>15.8</v>
      </c>
      <c r="E41" s="44">
        <v>22</v>
      </c>
      <c r="F41" s="50">
        <v>0.72</v>
      </c>
      <c r="G41" s="50">
        <v>0.92</v>
      </c>
      <c r="H41" s="44">
        <v>22</v>
      </c>
      <c r="I41" s="44">
        <v>24</v>
      </c>
      <c r="J41" s="56">
        <v>3</v>
      </c>
      <c r="K41" s="44">
        <v>10</v>
      </c>
      <c r="L41" s="44">
        <v>12</v>
      </c>
      <c r="M41" s="50">
        <v>13.64</v>
      </c>
      <c r="N41" s="44">
        <v>50</v>
      </c>
      <c r="O41" s="50">
        <v>36.36</v>
      </c>
      <c r="P41" s="44">
        <v>0</v>
      </c>
      <c r="Q41" s="44">
        <v>0</v>
      </c>
    </row>
    <row r="42" spans="1:17" ht="14.1" customHeight="1" x14ac:dyDescent="0.3">
      <c r="A42" s="49" t="s">
        <v>44</v>
      </c>
      <c r="B42" s="49" t="s">
        <v>251</v>
      </c>
      <c r="C42" s="49" t="s">
        <v>215</v>
      </c>
      <c r="D42" s="50">
        <v>11.1</v>
      </c>
      <c r="E42" s="44">
        <v>16</v>
      </c>
      <c r="F42" s="50">
        <v>0.69</v>
      </c>
      <c r="G42" s="50">
        <v>0.93</v>
      </c>
      <c r="H42" s="44">
        <v>15</v>
      </c>
      <c r="I42" s="44">
        <v>19</v>
      </c>
      <c r="J42" s="56">
        <v>4</v>
      </c>
      <c r="K42" s="44">
        <v>12</v>
      </c>
      <c r="L42" s="44">
        <v>16</v>
      </c>
      <c r="M42" s="50">
        <v>12.5</v>
      </c>
      <c r="N42" s="50">
        <v>43.75</v>
      </c>
      <c r="O42" s="50">
        <v>43.75</v>
      </c>
      <c r="P42" s="44">
        <v>0</v>
      </c>
      <c r="Q42" s="44">
        <v>0</v>
      </c>
    </row>
    <row r="43" spans="1:17" ht="14.1" customHeight="1" x14ac:dyDescent="0.3">
      <c r="A43" s="49" t="s">
        <v>46</v>
      </c>
      <c r="B43" s="49" t="s">
        <v>251</v>
      </c>
      <c r="C43" s="49" t="s">
        <v>215</v>
      </c>
      <c r="D43" s="50">
        <v>8.3000000000000007</v>
      </c>
      <c r="E43" s="44">
        <v>13</v>
      </c>
      <c r="F43" s="50">
        <v>0.64</v>
      </c>
      <c r="G43" s="50">
        <v>0.86</v>
      </c>
      <c r="H43" s="44">
        <v>20</v>
      </c>
      <c r="I43" s="44">
        <v>22</v>
      </c>
      <c r="J43" s="56">
        <v>3</v>
      </c>
      <c r="K43" s="44">
        <v>4</v>
      </c>
      <c r="L43" s="44">
        <v>5</v>
      </c>
      <c r="M43" s="44">
        <v>0</v>
      </c>
      <c r="N43" s="50">
        <v>46.15</v>
      </c>
      <c r="O43" s="50">
        <v>53.85</v>
      </c>
      <c r="P43" s="44">
        <v>0</v>
      </c>
      <c r="Q43" s="44">
        <v>0</v>
      </c>
    </row>
    <row r="44" spans="1:17" ht="14.1" customHeight="1" x14ac:dyDescent="0.3">
      <c r="A44" s="49" t="s">
        <v>48</v>
      </c>
      <c r="B44" s="49" t="s">
        <v>251</v>
      </c>
      <c r="C44" s="49" t="s">
        <v>215</v>
      </c>
      <c r="D44" s="50">
        <v>8.8000000000000007</v>
      </c>
      <c r="E44" s="44">
        <v>13</v>
      </c>
      <c r="F44" s="50">
        <v>0.68</v>
      </c>
      <c r="G44" s="50">
        <v>0.91</v>
      </c>
      <c r="H44" s="44">
        <v>19</v>
      </c>
      <c r="I44" s="44">
        <v>22</v>
      </c>
      <c r="J44" s="56">
        <v>3</v>
      </c>
      <c r="K44" s="44">
        <v>6</v>
      </c>
      <c r="L44" s="44">
        <v>8</v>
      </c>
      <c r="M44" s="50">
        <v>7.69</v>
      </c>
      <c r="N44" s="50">
        <v>46.15</v>
      </c>
      <c r="O44" s="50">
        <v>46.15</v>
      </c>
      <c r="P44" s="44">
        <v>0</v>
      </c>
      <c r="Q44" s="44">
        <v>0</v>
      </c>
    </row>
    <row r="45" spans="1:17" ht="14.1" customHeight="1" x14ac:dyDescent="0.3">
      <c r="A45" s="49" t="s">
        <v>40</v>
      </c>
      <c r="B45" s="49" t="s">
        <v>262</v>
      </c>
      <c r="C45" s="49" t="s">
        <v>215</v>
      </c>
      <c r="D45" s="50">
        <v>26.9</v>
      </c>
      <c r="E45" s="44">
        <v>36</v>
      </c>
      <c r="F45" s="50">
        <v>0.75</v>
      </c>
      <c r="G45" s="50">
        <v>1.03</v>
      </c>
      <c r="H45" s="44">
        <v>9</v>
      </c>
      <c r="I45" s="44">
        <v>35</v>
      </c>
      <c r="J45" s="56">
        <v>4</v>
      </c>
      <c r="K45" s="44">
        <v>5</v>
      </c>
      <c r="L45" s="44">
        <v>18</v>
      </c>
      <c r="M45" s="50">
        <v>19.440000000000001</v>
      </c>
      <c r="N45" s="50">
        <v>52.78</v>
      </c>
      <c r="O45" s="44">
        <v>25</v>
      </c>
      <c r="P45" s="50">
        <v>2.78</v>
      </c>
      <c r="Q45" s="44">
        <v>0</v>
      </c>
    </row>
    <row r="46" spans="1:17" ht="14.1" customHeight="1" x14ac:dyDescent="0.3">
      <c r="A46" s="49" t="s">
        <v>42</v>
      </c>
      <c r="B46" s="49" t="s">
        <v>262</v>
      </c>
      <c r="C46" s="49" t="s">
        <v>215</v>
      </c>
      <c r="D46" s="50">
        <v>10.3</v>
      </c>
      <c r="E46" s="44">
        <v>13</v>
      </c>
      <c r="F46" s="50">
        <v>0.79</v>
      </c>
      <c r="G46" s="50">
        <v>1.02</v>
      </c>
      <c r="H46" s="44">
        <v>9</v>
      </c>
      <c r="I46" s="44">
        <v>24</v>
      </c>
      <c r="J46" s="56">
        <v>3</v>
      </c>
      <c r="K46" s="44">
        <v>3</v>
      </c>
      <c r="L46" s="44">
        <v>12</v>
      </c>
      <c r="M46" s="50">
        <v>30.77</v>
      </c>
      <c r="N46" s="50">
        <v>46.15</v>
      </c>
      <c r="O46" s="50">
        <v>23.08</v>
      </c>
      <c r="P46" s="44">
        <v>0</v>
      </c>
      <c r="Q46" s="44">
        <v>0</v>
      </c>
    </row>
    <row r="47" spans="1:17" ht="14.1" customHeight="1" x14ac:dyDescent="0.3">
      <c r="A47" s="49" t="s">
        <v>44</v>
      </c>
      <c r="B47" s="49" t="s">
        <v>262</v>
      </c>
      <c r="C47" s="49" t="s">
        <v>215</v>
      </c>
      <c r="D47" s="50">
        <v>11.8</v>
      </c>
      <c r="E47" s="44">
        <v>14</v>
      </c>
      <c r="F47" s="50">
        <v>0.84</v>
      </c>
      <c r="G47" s="50">
        <v>1.1299999999999999</v>
      </c>
      <c r="H47" s="44">
        <v>4</v>
      </c>
      <c r="I47" s="44">
        <v>19</v>
      </c>
      <c r="J47" s="56">
        <v>4</v>
      </c>
      <c r="K47" s="44">
        <v>2</v>
      </c>
      <c r="L47" s="44">
        <v>16</v>
      </c>
      <c r="M47" s="50">
        <v>42.86</v>
      </c>
      <c r="N47" s="50">
        <v>42.86</v>
      </c>
      <c r="O47" s="50">
        <v>14.29</v>
      </c>
      <c r="P47" s="44">
        <v>0</v>
      </c>
      <c r="Q47" s="44">
        <v>0</v>
      </c>
    </row>
    <row r="48" spans="1:17" ht="14.1" customHeight="1" x14ac:dyDescent="0.3">
      <c r="A48" s="49" t="s">
        <v>46</v>
      </c>
      <c r="B48" s="49" t="s">
        <v>262</v>
      </c>
      <c r="C48" s="49" t="s">
        <v>215</v>
      </c>
      <c r="D48" s="50">
        <v>11.1</v>
      </c>
      <c r="E48" s="44">
        <v>15</v>
      </c>
      <c r="F48" s="50">
        <v>0.74</v>
      </c>
      <c r="G48" s="50">
        <v>0.99</v>
      </c>
      <c r="H48" s="44">
        <v>13</v>
      </c>
      <c r="I48" s="44">
        <v>22</v>
      </c>
      <c r="J48" s="56">
        <v>3</v>
      </c>
      <c r="K48" s="44">
        <v>1</v>
      </c>
      <c r="L48" s="44">
        <v>5</v>
      </c>
      <c r="M48" s="44">
        <v>20</v>
      </c>
      <c r="N48" s="50">
        <v>53.33</v>
      </c>
      <c r="O48" s="44">
        <v>20</v>
      </c>
      <c r="P48" s="50">
        <v>6.67</v>
      </c>
      <c r="Q48" s="44">
        <v>0</v>
      </c>
    </row>
    <row r="49" spans="1:17" ht="14.1" customHeight="1" x14ac:dyDescent="0.3">
      <c r="A49" s="49" t="s">
        <v>40</v>
      </c>
      <c r="B49" s="49" t="s">
        <v>264</v>
      </c>
      <c r="C49" s="49" t="s">
        <v>265</v>
      </c>
      <c r="D49" s="50">
        <v>66.5</v>
      </c>
      <c r="E49" s="44">
        <v>94</v>
      </c>
      <c r="F49" s="50">
        <v>0.71</v>
      </c>
      <c r="G49" s="50">
        <v>0.98</v>
      </c>
      <c r="H49" s="44">
        <v>18</v>
      </c>
      <c r="I49" s="44">
        <v>35</v>
      </c>
      <c r="J49" s="56">
        <v>4</v>
      </c>
      <c r="K49" s="44">
        <v>10</v>
      </c>
      <c r="L49" s="44">
        <v>18</v>
      </c>
      <c r="M49" s="50">
        <v>15.96</v>
      </c>
      <c r="N49" s="50">
        <v>45.74</v>
      </c>
      <c r="O49" s="50">
        <v>35.11</v>
      </c>
      <c r="P49" s="50">
        <v>3.19</v>
      </c>
      <c r="Q49" s="44">
        <v>0</v>
      </c>
    </row>
    <row r="50" spans="1:17" ht="14.1" customHeight="1" x14ac:dyDescent="0.3">
      <c r="A50" s="49" t="s">
        <v>42</v>
      </c>
      <c r="B50" s="49" t="s">
        <v>264</v>
      </c>
      <c r="C50" s="49" t="s">
        <v>265</v>
      </c>
      <c r="D50" s="50">
        <v>46.9</v>
      </c>
      <c r="E50" s="44">
        <v>58</v>
      </c>
      <c r="F50" s="50">
        <v>0.81</v>
      </c>
      <c r="G50" s="50">
        <v>1.04</v>
      </c>
      <c r="H50" s="44">
        <v>6</v>
      </c>
      <c r="I50" s="44">
        <v>24</v>
      </c>
      <c r="J50" s="56">
        <v>4</v>
      </c>
      <c r="K50" s="44">
        <v>4</v>
      </c>
      <c r="L50" s="44">
        <v>12</v>
      </c>
      <c r="M50" s="50">
        <v>27.59</v>
      </c>
      <c r="N50" s="50">
        <v>56.9</v>
      </c>
      <c r="O50" s="50">
        <v>15.52</v>
      </c>
      <c r="P50" s="44">
        <v>0</v>
      </c>
      <c r="Q50" s="44">
        <v>0</v>
      </c>
    </row>
    <row r="51" spans="1:17" ht="14.1" customHeight="1" x14ac:dyDescent="0.3">
      <c r="A51" s="49" t="s">
        <v>44</v>
      </c>
      <c r="B51" s="49" t="s">
        <v>264</v>
      </c>
      <c r="C51" s="49" t="s">
        <v>265</v>
      </c>
      <c r="D51" s="50">
        <v>26.3</v>
      </c>
      <c r="E51" s="44">
        <v>31</v>
      </c>
      <c r="F51" s="50">
        <v>0.85</v>
      </c>
      <c r="G51" s="50">
        <v>1.1399999999999999</v>
      </c>
      <c r="H51" s="44">
        <v>3</v>
      </c>
      <c r="I51" s="44">
        <v>19</v>
      </c>
      <c r="J51" s="56">
        <v>4</v>
      </c>
      <c r="K51" s="44">
        <v>1</v>
      </c>
      <c r="L51" s="44">
        <v>16</v>
      </c>
      <c r="M51" s="50">
        <v>38.71</v>
      </c>
      <c r="N51" s="50">
        <v>51.61</v>
      </c>
      <c r="O51" s="50">
        <v>9.68</v>
      </c>
      <c r="P51" s="44">
        <v>0</v>
      </c>
      <c r="Q51" s="44">
        <v>0</v>
      </c>
    </row>
    <row r="52" spans="1:17" ht="14.1" customHeight="1" x14ac:dyDescent="0.3">
      <c r="A52" s="49" t="s">
        <v>46</v>
      </c>
      <c r="B52" s="49" t="s">
        <v>264</v>
      </c>
      <c r="C52" s="49" t="s">
        <v>265</v>
      </c>
      <c r="D52" s="50">
        <v>30.6</v>
      </c>
      <c r="E52" s="44">
        <v>41</v>
      </c>
      <c r="F52" s="50">
        <v>0.75</v>
      </c>
      <c r="G52" s="44">
        <v>1</v>
      </c>
      <c r="H52" s="44">
        <v>11</v>
      </c>
      <c r="I52" s="44">
        <v>22</v>
      </c>
      <c r="J52" s="56">
        <v>4</v>
      </c>
      <c r="K52" s="44">
        <v>11</v>
      </c>
      <c r="L52" s="44">
        <v>17</v>
      </c>
      <c r="M52" s="50">
        <v>24.39</v>
      </c>
      <c r="N52" s="50">
        <v>43.9</v>
      </c>
      <c r="O52" s="50">
        <v>29.27</v>
      </c>
      <c r="P52" s="50">
        <v>2.44</v>
      </c>
      <c r="Q52" s="44">
        <v>0</v>
      </c>
    </row>
    <row r="53" spans="1:17" ht="14.1" customHeight="1" x14ac:dyDescent="0.3">
      <c r="A53" s="49" t="s">
        <v>48</v>
      </c>
      <c r="B53" s="49" t="s">
        <v>264</v>
      </c>
      <c r="C53" s="49" t="s">
        <v>265</v>
      </c>
      <c r="D53" s="50">
        <v>32.9</v>
      </c>
      <c r="E53" s="44">
        <v>47</v>
      </c>
      <c r="F53" s="50">
        <v>0.7</v>
      </c>
      <c r="G53" s="50">
        <v>0.94</v>
      </c>
      <c r="H53" s="44">
        <v>17</v>
      </c>
      <c r="I53" s="44">
        <v>22</v>
      </c>
      <c r="J53" s="56">
        <v>4</v>
      </c>
      <c r="K53" s="44">
        <v>13</v>
      </c>
      <c r="L53" s="44">
        <v>14</v>
      </c>
      <c r="M53" s="50">
        <v>17.02</v>
      </c>
      <c r="N53" s="50">
        <v>42.55</v>
      </c>
      <c r="O53" s="50">
        <v>36.17</v>
      </c>
      <c r="P53" s="50">
        <v>4.26</v>
      </c>
      <c r="Q53" s="44">
        <v>0</v>
      </c>
    </row>
    <row r="54" spans="1:17" ht="14.1" customHeight="1" x14ac:dyDescent="0.3">
      <c r="A54" s="49" t="s">
        <v>40</v>
      </c>
      <c r="B54" s="49" t="s">
        <v>267</v>
      </c>
      <c r="C54" s="49" t="s">
        <v>268</v>
      </c>
      <c r="D54" s="50">
        <v>35.299999999999997</v>
      </c>
      <c r="E54" s="44">
        <v>51</v>
      </c>
      <c r="F54" s="50">
        <v>0.69</v>
      </c>
      <c r="G54" s="50">
        <v>0.95</v>
      </c>
      <c r="H54" s="44">
        <v>22</v>
      </c>
      <c r="I54" s="44">
        <v>35</v>
      </c>
      <c r="J54" s="56">
        <v>4</v>
      </c>
      <c r="K54" s="44">
        <v>12</v>
      </c>
      <c r="L54" s="44">
        <v>18</v>
      </c>
      <c r="M54" s="50">
        <v>15.69</v>
      </c>
      <c r="N54" s="50">
        <v>49.02</v>
      </c>
      <c r="O54" s="50">
        <v>25.49</v>
      </c>
      <c r="P54" s="50">
        <v>7.84</v>
      </c>
      <c r="Q54" s="50">
        <v>1.96</v>
      </c>
    </row>
    <row r="55" spans="1:17" ht="14.1" customHeight="1" x14ac:dyDescent="0.3">
      <c r="A55" s="49" t="s">
        <v>42</v>
      </c>
      <c r="B55" s="49" t="s">
        <v>267</v>
      </c>
      <c r="C55" s="49" t="s">
        <v>268</v>
      </c>
      <c r="D55" s="50">
        <v>24.5</v>
      </c>
      <c r="E55" s="44">
        <v>34</v>
      </c>
      <c r="F55" s="50">
        <v>0.72</v>
      </c>
      <c r="G55" s="50">
        <v>0.93</v>
      </c>
      <c r="H55" s="44">
        <v>21</v>
      </c>
      <c r="I55" s="44">
        <v>24</v>
      </c>
      <c r="J55" s="56">
        <v>4</v>
      </c>
      <c r="K55" s="44">
        <v>12</v>
      </c>
      <c r="L55" s="44">
        <v>12</v>
      </c>
      <c r="M55" s="50">
        <v>8.82</v>
      </c>
      <c r="N55" s="50">
        <v>58.82</v>
      </c>
      <c r="O55" s="50">
        <v>32.35</v>
      </c>
      <c r="P55" s="44">
        <v>0</v>
      </c>
      <c r="Q55" s="44">
        <v>0</v>
      </c>
    </row>
    <row r="56" spans="1:17" ht="14.1" customHeight="1" x14ac:dyDescent="0.3">
      <c r="A56" s="49" t="s">
        <v>44</v>
      </c>
      <c r="B56" s="49" t="s">
        <v>267</v>
      </c>
      <c r="C56" s="49" t="s">
        <v>268</v>
      </c>
      <c r="D56" s="50">
        <v>11.8</v>
      </c>
      <c r="E56" s="44">
        <v>20</v>
      </c>
      <c r="F56" s="50">
        <v>0.59</v>
      </c>
      <c r="G56" s="50">
        <v>0.79</v>
      </c>
      <c r="H56" s="44">
        <v>19</v>
      </c>
      <c r="I56" s="44">
        <v>19</v>
      </c>
      <c r="J56" s="56">
        <v>4</v>
      </c>
      <c r="K56" s="44">
        <v>16</v>
      </c>
      <c r="L56" s="44">
        <v>16</v>
      </c>
      <c r="M56" s="44">
        <v>0</v>
      </c>
      <c r="N56" s="44">
        <v>40</v>
      </c>
      <c r="O56" s="44">
        <v>50</v>
      </c>
      <c r="P56" s="44">
        <v>10</v>
      </c>
      <c r="Q56" s="44">
        <v>0</v>
      </c>
    </row>
    <row r="57" spans="1:17" ht="14.1" customHeight="1" x14ac:dyDescent="0.3">
      <c r="A57" s="49" t="s">
        <v>46</v>
      </c>
      <c r="B57" s="49" t="s">
        <v>267</v>
      </c>
      <c r="C57" s="49" t="s">
        <v>268</v>
      </c>
      <c r="D57" s="50">
        <v>17.8</v>
      </c>
      <c r="E57" s="44">
        <v>20</v>
      </c>
      <c r="F57" s="50">
        <v>0.89</v>
      </c>
      <c r="G57" s="50">
        <v>1.19</v>
      </c>
      <c r="H57" s="44">
        <v>1</v>
      </c>
      <c r="I57" s="44">
        <v>22</v>
      </c>
      <c r="J57" s="56">
        <v>4</v>
      </c>
      <c r="K57" s="44">
        <v>1</v>
      </c>
      <c r="L57" s="44">
        <v>17</v>
      </c>
      <c r="M57" s="44">
        <v>60</v>
      </c>
      <c r="N57" s="44">
        <v>30</v>
      </c>
      <c r="O57" s="44">
        <v>10</v>
      </c>
      <c r="P57" s="44">
        <v>0</v>
      </c>
      <c r="Q57" s="44">
        <v>0</v>
      </c>
    </row>
    <row r="58" spans="1:17" ht="14.1" customHeight="1" x14ac:dyDescent="0.3">
      <c r="A58" s="49" t="s">
        <v>48</v>
      </c>
      <c r="B58" s="49" t="s">
        <v>267</v>
      </c>
      <c r="C58" s="49" t="s">
        <v>268</v>
      </c>
      <c r="D58" s="50">
        <v>13.5</v>
      </c>
      <c r="E58" s="44">
        <v>16</v>
      </c>
      <c r="F58" s="50">
        <v>0.84</v>
      </c>
      <c r="G58" s="50">
        <v>1.1299999999999999</v>
      </c>
      <c r="H58" s="44">
        <v>2</v>
      </c>
      <c r="I58" s="44">
        <v>22</v>
      </c>
      <c r="J58" s="56">
        <v>4</v>
      </c>
      <c r="K58" s="44">
        <v>2</v>
      </c>
      <c r="L58" s="44">
        <v>14</v>
      </c>
      <c r="M58" s="50">
        <v>31.25</v>
      </c>
      <c r="N58" s="50">
        <v>62.5</v>
      </c>
      <c r="O58" s="50">
        <v>6.25</v>
      </c>
      <c r="P58" s="44">
        <v>0</v>
      </c>
      <c r="Q58" s="44">
        <v>0</v>
      </c>
    </row>
    <row r="59" spans="1:17" ht="14.1" customHeight="1" x14ac:dyDescent="0.3">
      <c r="A59" s="49" t="s">
        <v>40</v>
      </c>
      <c r="B59" s="49" t="s">
        <v>270</v>
      </c>
      <c r="C59" s="49" t="s">
        <v>271</v>
      </c>
      <c r="D59" s="50">
        <v>10.4</v>
      </c>
      <c r="E59" s="44">
        <v>21</v>
      </c>
      <c r="F59" s="50">
        <v>0.5</v>
      </c>
      <c r="G59" s="50">
        <v>0.68</v>
      </c>
      <c r="H59" s="44">
        <v>35</v>
      </c>
      <c r="I59" s="44">
        <v>35</v>
      </c>
      <c r="J59" s="56">
        <v>3</v>
      </c>
      <c r="K59" s="44">
        <v>17</v>
      </c>
      <c r="L59" s="44">
        <v>17</v>
      </c>
      <c r="M59" s="50">
        <v>4.76</v>
      </c>
      <c r="N59" s="50">
        <v>14.29</v>
      </c>
      <c r="O59" s="50">
        <v>57.14</v>
      </c>
      <c r="P59" s="50">
        <v>23.81</v>
      </c>
      <c r="Q59" s="44">
        <v>0</v>
      </c>
    </row>
    <row r="60" spans="1:17" ht="14.1" customHeight="1" x14ac:dyDescent="0.3">
      <c r="A60" s="49" t="s">
        <v>48</v>
      </c>
      <c r="B60" s="49" t="s">
        <v>270</v>
      </c>
      <c r="C60" s="49" t="s">
        <v>271</v>
      </c>
      <c r="D60" s="50">
        <v>10.5</v>
      </c>
      <c r="E60" s="44">
        <v>13</v>
      </c>
      <c r="F60" s="50">
        <v>0.81</v>
      </c>
      <c r="G60" s="50">
        <v>1.0900000000000001</v>
      </c>
      <c r="H60" s="44">
        <v>4</v>
      </c>
      <c r="I60" s="44">
        <v>22</v>
      </c>
      <c r="J60" s="56">
        <v>3</v>
      </c>
      <c r="K60" s="44">
        <v>2</v>
      </c>
      <c r="L60" s="44">
        <v>8</v>
      </c>
      <c r="M60" s="50">
        <v>38.46</v>
      </c>
      <c r="N60" s="50">
        <v>46.15</v>
      </c>
      <c r="O60" s="50">
        <v>7.69</v>
      </c>
      <c r="P60" s="50">
        <v>7.69</v>
      </c>
      <c r="Q60" s="44">
        <v>0</v>
      </c>
    </row>
    <row r="61" spans="1:17" ht="14.1" customHeight="1" x14ac:dyDescent="0.3">
      <c r="A61" s="49" t="s">
        <v>40</v>
      </c>
      <c r="B61" s="49" t="s">
        <v>276</v>
      </c>
      <c r="C61" s="49" t="s">
        <v>277</v>
      </c>
      <c r="D61" s="50">
        <v>22.6</v>
      </c>
      <c r="E61" s="44">
        <v>27</v>
      </c>
      <c r="F61" s="50">
        <v>0.84</v>
      </c>
      <c r="G61" s="50">
        <v>1.1499999999999999</v>
      </c>
      <c r="H61" s="44">
        <v>2</v>
      </c>
      <c r="I61" s="44">
        <v>35</v>
      </c>
      <c r="J61" s="56">
        <v>4</v>
      </c>
      <c r="K61" s="44">
        <v>1</v>
      </c>
      <c r="L61" s="44">
        <v>18</v>
      </c>
      <c r="M61" s="50">
        <v>40.74</v>
      </c>
      <c r="N61" s="50">
        <v>44.44</v>
      </c>
      <c r="O61" s="50">
        <v>14.81</v>
      </c>
      <c r="P61" s="44">
        <v>0</v>
      </c>
      <c r="Q61" s="44">
        <v>0</v>
      </c>
    </row>
    <row r="62" spans="1:17" ht="14.1" customHeight="1" x14ac:dyDescent="0.3">
      <c r="A62" s="49" t="s">
        <v>40</v>
      </c>
      <c r="B62" s="49" t="s">
        <v>288</v>
      </c>
      <c r="C62" s="49" t="s">
        <v>289</v>
      </c>
      <c r="D62" s="50">
        <v>18.100000000000001</v>
      </c>
      <c r="E62" s="44">
        <v>25</v>
      </c>
      <c r="F62" s="50">
        <v>0.72</v>
      </c>
      <c r="G62" s="44">
        <v>1</v>
      </c>
      <c r="H62" s="44">
        <v>16</v>
      </c>
      <c r="I62" s="44">
        <v>35</v>
      </c>
      <c r="J62" s="56">
        <v>3</v>
      </c>
      <c r="K62" s="44">
        <v>7</v>
      </c>
      <c r="L62" s="44">
        <v>17</v>
      </c>
      <c r="M62" s="44">
        <v>20</v>
      </c>
      <c r="N62" s="44">
        <v>48</v>
      </c>
      <c r="O62" s="50">
        <v>28</v>
      </c>
      <c r="P62" s="44">
        <v>0</v>
      </c>
      <c r="Q62" s="44">
        <v>4</v>
      </c>
    </row>
    <row r="63" spans="1:17" ht="14.1" customHeight="1" x14ac:dyDescent="0.3">
      <c r="A63" s="49" t="s">
        <v>40</v>
      </c>
      <c r="B63" s="49" t="s">
        <v>288</v>
      </c>
      <c r="C63" s="49" t="s">
        <v>290</v>
      </c>
      <c r="D63" s="50">
        <v>110.6</v>
      </c>
      <c r="E63" s="44">
        <v>148</v>
      </c>
      <c r="F63" s="50">
        <v>0.75</v>
      </c>
      <c r="G63" s="50">
        <v>1.03</v>
      </c>
      <c r="H63" s="44">
        <v>9</v>
      </c>
      <c r="I63" s="44">
        <v>35</v>
      </c>
      <c r="J63" s="56">
        <v>4</v>
      </c>
      <c r="K63" s="44">
        <v>5</v>
      </c>
      <c r="L63" s="44">
        <v>18</v>
      </c>
      <c r="M63" s="50">
        <v>18.239999999999998</v>
      </c>
      <c r="N63" s="50">
        <v>53.38</v>
      </c>
      <c r="O63" s="50">
        <v>27.03</v>
      </c>
      <c r="P63" s="50">
        <v>1.35</v>
      </c>
      <c r="Q63" s="44">
        <v>0</v>
      </c>
    </row>
    <row r="64" spans="1:17" ht="14.1" customHeight="1" x14ac:dyDescent="0.3">
      <c r="A64" s="49" t="s">
        <v>40</v>
      </c>
      <c r="B64" s="49" t="s">
        <v>288</v>
      </c>
      <c r="C64" s="49" t="s">
        <v>21</v>
      </c>
      <c r="D64" s="50">
        <v>212.5</v>
      </c>
      <c r="E64" s="44">
        <v>269</v>
      </c>
      <c r="F64" s="50">
        <v>0.79</v>
      </c>
      <c r="G64" s="50">
        <v>1.0900000000000001</v>
      </c>
      <c r="H64" s="44">
        <v>5</v>
      </c>
      <c r="I64" s="44">
        <v>35</v>
      </c>
      <c r="J64" s="56">
        <v>4</v>
      </c>
      <c r="K64" s="44">
        <v>3</v>
      </c>
      <c r="L64" s="44">
        <v>18</v>
      </c>
      <c r="M64" s="50">
        <v>30.11</v>
      </c>
      <c r="N64" s="50">
        <v>47.96</v>
      </c>
      <c r="O64" s="50">
        <v>20.45</v>
      </c>
      <c r="P64" s="50">
        <v>1.49</v>
      </c>
      <c r="Q64" s="44">
        <v>0</v>
      </c>
    </row>
    <row r="65" spans="1:17" ht="14.1" customHeight="1" x14ac:dyDescent="0.3">
      <c r="A65" s="49" t="s">
        <v>42</v>
      </c>
      <c r="B65" s="49" t="s">
        <v>288</v>
      </c>
      <c r="C65" s="49" t="s">
        <v>289</v>
      </c>
      <c r="D65" s="50">
        <v>111.8</v>
      </c>
      <c r="E65" s="44">
        <v>144</v>
      </c>
      <c r="F65" s="50">
        <v>0.78</v>
      </c>
      <c r="G65" s="44">
        <v>1</v>
      </c>
      <c r="H65" s="44">
        <v>12</v>
      </c>
      <c r="I65" s="44">
        <v>24</v>
      </c>
      <c r="J65" s="56">
        <v>4</v>
      </c>
      <c r="K65" s="44">
        <v>8</v>
      </c>
      <c r="L65" s="44">
        <v>12</v>
      </c>
      <c r="M65" s="50">
        <v>23.61</v>
      </c>
      <c r="N65" s="50">
        <v>52.78</v>
      </c>
      <c r="O65" s="50">
        <v>23.61</v>
      </c>
      <c r="P65" s="44">
        <v>0</v>
      </c>
      <c r="Q65" s="44">
        <v>0</v>
      </c>
    </row>
    <row r="66" spans="1:17" ht="14.1" customHeight="1" x14ac:dyDescent="0.3">
      <c r="A66" s="49" t="s">
        <v>42</v>
      </c>
      <c r="B66" s="49" t="s">
        <v>288</v>
      </c>
      <c r="C66" s="49" t="s">
        <v>290</v>
      </c>
      <c r="D66" s="50">
        <v>45.9</v>
      </c>
      <c r="E66" s="44">
        <v>60</v>
      </c>
      <c r="F66" s="50">
        <v>0.76</v>
      </c>
      <c r="G66" s="50">
        <v>0.98</v>
      </c>
      <c r="H66" s="44">
        <v>15</v>
      </c>
      <c r="I66" s="44">
        <v>24</v>
      </c>
      <c r="J66" s="56">
        <v>4</v>
      </c>
      <c r="K66" s="44">
        <v>10</v>
      </c>
      <c r="L66" s="44">
        <v>12</v>
      </c>
      <c r="M66" s="44">
        <v>25</v>
      </c>
      <c r="N66" s="50">
        <v>51.67</v>
      </c>
      <c r="O66" s="50">
        <v>18.329999999999998</v>
      </c>
      <c r="P66" s="44">
        <v>5</v>
      </c>
      <c r="Q66" s="44">
        <v>0</v>
      </c>
    </row>
    <row r="67" spans="1:17" ht="14.1" customHeight="1" x14ac:dyDescent="0.3">
      <c r="A67" s="49" t="s">
        <v>42</v>
      </c>
      <c r="B67" s="49" t="s">
        <v>288</v>
      </c>
      <c r="C67" s="49" t="s">
        <v>21</v>
      </c>
      <c r="D67" s="50">
        <v>10.5</v>
      </c>
      <c r="E67" s="44">
        <v>17</v>
      </c>
      <c r="F67" s="50">
        <v>0.62</v>
      </c>
      <c r="G67" s="50">
        <v>0.79</v>
      </c>
      <c r="H67" s="44">
        <v>24</v>
      </c>
      <c r="I67" s="44">
        <v>24</v>
      </c>
      <c r="J67" s="56">
        <v>3</v>
      </c>
      <c r="K67" s="44">
        <v>12</v>
      </c>
      <c r="L67" s="44">
        <v>12</v>
      </c>
      <c r="M67" s="50">
        <v>5.88</v>
      </c>
      <c r="N67" s="50">
        <v>35.29</v>
      </c>
      <c r="O67" s="50">
        <v>52.94</v>
      </c>
      <c r="P67" s="50">
        <v>5.88</v>
      </c>
      <c r="Q67" s="44">
        <v>0</v>
      </c>
    </row>
    <row r="68" spans="1:17" ht="14.1" customHeight="1" x14ac:dyDescent="0.3">
      <c r="A68" s="49" t="s">
        <v>44</v>
      </c>
      <c r="B68" s="49" t="s">
        <v>288</v>
      </c>
      <c r="C68" s="49" t="s">
        <v>289</v>
      </c>
      <c r="D68" s="50">
        <v>15.7</v>
      </c>
      <c r="E68" s="44">
        <v>24</v>
      </c>
      <c r="F68" s="50">
        <v>0.65</v>
      </c>
      <c r="G68" s="50">
        <v>0.88</v>
      </c>
      <c r="H68" s="44">
        <v>17</v>
      </c>
      <c r="I68" s="44">
        <v>19</v>
      </c>
      <c r="J68" s="56">
        <v>4</v>
      </c>
      <c r="K68" s="44">
        <v>14</v>
      </c>
      <c r="L68" s="44">
        <v>16</v>
      </c>
      <c r="M68" s="50">
        <v>8.33</v>
      </c>
      <c r="N68" s="50">
        <v>45.83</v>
      </c>
      <c r="O68" s="50">
        <v>37.5</v>
      </c>
      <c r="P68" s="50">
        <v>8.33</v>
      </c>
      <c r="Q68" s="44">
        <v>0</v>
      </c>
    </row>
    <row r="69" spans="1:17" ht="14.1" customHeight="1" x14ac:dyDescent="0.3">
      <c r="A69" s="49" t="s">
        <v>44</v>
      </c>
      <c r="B69" s="49" t="s">
        <v>288</v>
      </c>
      <c r="C69" s="49" t="s">
        <v>290</v>
      </c>
      <c r="D69" s="50">
        <v>15.4</v>
      </c>
      <c r="E69" s="44">
        <v>20</v>
      </c>
      <c r="F69" s="50">
        <v>0.77</v>
      </c>
      <c r="G69" s="50">
        <v>1.03</v>
      </c>
      <c r="H69" s="44">
        <v>10</v>
      </c>
      <c r="I69" s="44">
        <v>19</v>
      </c>
      <c r="J69" s="56">
        <v>4</v>
      </c>
      <c r="K69" s="44">
        <v>7</v>
      </c>
      <c r="L69" s="44">
        <v>16</v>
      </c>
      <c r="M69" s="44">
        <v>15</v>
      </c>
      <c r="N69" s="44">
        <v>65</v>
      </c>
      <c r="O69" s="44">
        <v>20</v>
      </c>
      <c r="P69" s="44">
        <v>0</v>
      </c>
      <c r="Q69" s="44">
        <v>0</v>
      </c>
    </row>
    <row r="70" spans="1:17" ht="14.1" customHeight="1" x14ac:dyDescent="0.3">
      <c r="A70" s="49" t="s">
        <v>46</v>
      </c>
      <c r="B70" s="49" t="s">
        <v>288</v>
      </c>
      <c r="C70" s="49" t="s">
        <v>289</v>
      </c>
      <c r="D70" s="50">
        <v>59.4</v>
      </c>
      <c r="E70" s="44">
        <v>78</v>
      </c>
      <c r="F70" s="50">
        <v>0.76</v>
      </c>
      <c r="G70" s="50">
        <v>1.02</v>
      </c>
      <c r="H70" s="44">
        <v>9</v>
      </c>
      <c r="I70" s="44">
        <v>22</v>
      </c>
      <c r="J70" s="56">
        <v>4</v>
      </c>
      <c r="K70" s="44">
        <v>9</v>
      </c>
      <c r="L70" s="44">
        <v>17</v>
      </c>
      <c r="M70" s="50">
        <v>11.54</v>
      </c>
      <c r="N70" s="50">
        <v>70.510000000000005</v>
      </c>
      <c r="O70" s="50">
        <v>15.38</v>
      </c>
      <c r="P70" s="50">
        <v>2.56</v>
      </c>
      <c r="Q70" s="44">
        <v>0</v>
      </c>
    </row>
    <row r="71" spans="1:17" ht="14.1" customHeight="1" x14ac:dyDescent="0.3">
      <c r="A71" s="49" t="s">
        <v>46</v>
      </c>
      <c r="B71" s="49" t="s">
        <v>288</v>
      </c>
      <c r="C71" s="49" t="s">
        <v>290</v>
      </c>
      <c r="D71" s="50">
        <v>35.6</v>
      </c>
      <c r="E71" s="44">
        <v>47</v>
      </c>
      <c r="F71" s="50">
        <v>0.76</v>
      </c>
      <c r="G71" s="50">
        <v>1.02</v>
      </c>
      <c r="H71" s="44">
        <v>9</v>
      </c>
      <c r="I71" s="44">
        <v>22</v>
      </c>
      <c r="J71" s="56">
        <v>4</v>
      </c>
      <c r="K71" s="44">
        <v>9</v>
      </c>
      <c r="L71" s="44">
        <v>17</v>
      </c>
      <c r="M71" s="50">
        <v>17.02</v>
      </c>
      <c r="N71" s="50">
        <v>57.45</v>
      </c>
      <c r="O71" s="50">
        <v>25.53</v>
      </c>
      <c r="P71" s="44">
        <v>0</v>
      </c>
      <c r="Q71" s="44">
        <v>0</v>
      </c>
    </row>
    <row r="72" spans="1:17" ht="14.1" customHeight="1" x14ac:dyDescent="0.3">
      <c r="A72" s="49" t="s">
        <v>48</v>
      </c>
      <c r="B72" s="49" t="s">
        <v>288</v>
      </c>
      <c r="C72" s="49" t="s">
        <v>289</v>
      </c>
      <c r="D72" s="50">
        <v>123.2</v>
      </c>
      <c r="E72" s="44">
        <v>162</v>
      </c>
      <c r="F72" s="50">
        <v>0.76</v>
      </c>
      <c r="G72" s="50">
        <v>1.02</v>
      </c>
      <c r="H72" s="44">
        <v>10</v>
      </c>
      <c r="I72" s="44">
        <v>22</v>
      </c>
      <c r="J72" s="56">
        <v>4</v>
      </c>
      <c r="K72" s="44">
        <v>6</v>
      </c>
      <c r="L72" s="44">
        <v>14</v>
      </c>
      <c r="M72" s="50">
        <v>21.6</v>
      </c>
      <c r="N72" s="50">
        <v>54.94</v>
      </c>
      <c r="O72" s="50">
        <v>19.75</v>
      </c>
      <c r="P72" s="50">
        <v>3.09</v>
      </c>
      <c r="Q72" s="50">
        <v>0.62</v>
      </c>
    </row>
    <row r="73" spans="1:17" ht="14.1" customHeight="1" x14ac:dyDescent="0.3">
      <c r="A73" s="49" t="s">
        <v>48</v>
      </c>
      <c r="B73" s="49" t="s">
        <v>288</v>
      </c>
      <c r="C73" s="49" t="s">
        <v>290</v>
      </c>
      <c r="D73" s="50">
        <v>12.6</v>
      </c>
      <c r="E73" s="44">
        <v>17</v>
      </c>
      <c r="F73" s="50">
        <v>0.74</v>
      </c>
      <c r="G73" s="44">
        <v>1</v>
      </c>
      <c r="H73" s="44">
        <v>11</v>
      </c>
      <c r="I73" s="44">
        <v>22</v>
      </c>
      <c r="J73" s="56">
        <v>4</v>
      </c>
      <c r="K73" s="44">
        <v>7</v>
      </c>
      <c r="L73" s="44">
        <v>14</v>
      </c>
      <c r="M73" s="50">
        <v>23.53</v>
      </c>
      <c r="N73" s="50">
        <v>41.18</v>
      </c>
      <c r="O73" s="50">
        <v>35.29</v>
      </c>
      <c r="P73" s="44">
        <v>0</v>
      </c>
      <c r="Q73" s="44">
        <v>0</v>
      </c>
    </row>
    <row r="74" spans="1:17" ht="14.1" customHeight="1" x14ac:dyDescent="0.3">
      <c r="A74" s="49" t="s">
        <v>46</v>
      </c>
      <c r="B74" s="49" t="s">
        <v>297</v>
      </c>
      <c r="C74" s="49" t="s">
        <v>250</v>
      </c>
      <c r="D74" s="50">
        <v>6.4</v>
      </c>
      <c r="E74" s="44">
        <v>10</v>
      </c>
      <c r="F74" s="50">
        <v>0.64</v>
      </c>
      <c r="G74" s="50">
        <v>0.86</v>
      </c>
      <c r="H74" s="44">
        <v>20</v>
      </c>
      <c r="I74" s="44">
        <v>22</v>
      </c>
      <c r="J74" s="56">
        <v>3</v>
      </c>
      <c r="K74" s="44">
        <v>4</v>
      </c>
      <c r="L74" s="44">
        <v>5</v>
      </c>
      <c r="M74" s="44">
        <v>10</v>
      </c>
      <c r="N74" s="44">
        <v>40</v>
      </c>
      <c r="O74" s="44">
        <v>40</v>
      </c>
      <c r="P74" s="44">
        <v>10</v>
      </c>
      <c r="Q74" s="44">
        <v>0</v>
      </c>
    </row>
    <row r="75" spans="1:17" ht="14.1" customHeight="1" x14ac:dyDescent="0.3">
      <c r="A75" s="49" t="s">
        <v>38</v>
      </c>
      <c r="B75" s="49" t="s">
        <v>298</v>
      </c>
      <c r="C75" s="49" t="s">
        <v>215</v>
      </c>
      <c r="D75" s="50">
        <v>12.6</v>
      </c>
      <c r="E75" s="44">
        <v>14</v>
      </c>
      <c r="F75" s="50">
        <v>0.9</v>
      </c>
      <c r="G75" s="50">
        <v>1.0900000000000001</v>
      </c>
      <c r="H75" s="44">
        <v>1</v>
      </c>
      <c r="I75" s="44">
        <v>5</v>
      </c>
      <c r="J75" s="56">
        <v>4</v>
      </c>
      <c r="K75" s="44">
        <v>1</v>
      </c>
      <c r="L75" s="44">
        <v>5</v>
      </c>
      <c r="M75" s="44">
        <v>50</v>
      </c>
      <c r="N75" s="44">
        <v>50</v>
      </c>
      <c r="O75" s="44">
        <v>0</v>
      </c>
      <c r="P75" s="44">
        <v>0</v>
      </c>
      <c r="Q75" s="44">
        <v>0</v>
      </c>
    </row>
    <row r="76" spans="1:17" ht="14.1" customHeight="1" x14ac:dyDescent="0.3">
      <c r="A76" s="49" t="s">
        <v>40</v>
      </c>
      <c r="B76" s="49" t="s">
        <v>298</v>
      </c>
      <c r="C76" s="49" t="s">
        <v>215</v>
      </c>
      <c r="D76" s="50">
        <v>46</v>
      </c>
      <c r="E76" s="44">
        <v>57</v>
      </c>
      <c r="F76" s="50">
        <v>0.81</v>
      </c>
      <c r="G76" s="50">
        <v>1.1100000000000001</v>
      </c>
      <c r="H76" s="44">
        <v>3</v>
      </c>
      <c r="I76" s="44">
        <v>35</v>
      </c>
      <c r="J76" s="56">
        <v>4</v>
      </c>
      <c r="K76" s="44">
        <v>2</v>
      </c>
      <c r="L76" s="44">
        <v>18</v>
      </c>
      <c r="M76" s="50">
        <v>35.090000000000003</v>
      </c>
      <c r="N76" s="50">
        <v>47.37</v>
      </c>
      <c r="O76" s="50">
        <v>14.04</v>
      </c>
      <c r="P76" s="50">
        <v>3.51</v>
      </c>
      <c r="Q76" s="44">
        <v>0</v>
      </c>
    </row>
    <row r="77" spans="1:17" ht="14.1" customHeight="1" x14ac:dyDescent="0.3">
      <c r="A77" s="49" t="s">
        <v>40</v>
      </c>
      <c r="B77" s="49" t="s">
        <v>298</v>
      </c>
      <c r="C77" s="49" t="s">
        <v>299</v>
      </c>
      <c r="D77" s="50">
        <v>8</v>
      </c>
      <c r="E77" s="44">
        <v>10</v>
      </c>
      <c r="F77" s="50">
        <v>0.8</v>
      </c>
      <c r="G77" s="50">
        <v>1.1000000000000001</v>
      </c>
      <c r="H77" s="44">
        <v>4</v>
      </c>
      <c r="I77" s="44">
        <v>35</v>
      </c>
      <c r="J77" s="56">
        <v>3</v>
      </c>
      <c r="K77" s="44">
        <v>2</v>
      </c>
      <c r="L77" s="44">
        <v>17</v>
      </c>
      <c r="M77" s="44">
        <v>30</v>
      </c>
      <c r="N77" s="44">
        <v>50</v>
      </c>
      <c r="O77" s="44">
        <v>20</v>
      </c>
      <c r="P77" s="44">
        <v>0</v>
      </c>
      <c r="Q77" s="44">
        <v>0</v>
      </c>
    </row>
    <row r="78" spans="1:17" ht="14.1" customHeight="1" x14ac:dyDescent="0.3">
      <c r="A78" s="49" t="s">
        <v>42</v>
      </c>
      <c r="B78" s="49" t="s">
        <v>298</v>
      </c>
      <c r="C78" s="49" t="s">
        <v>215</v>
      </c>
      <c r="D78" s="50">
        <v>62.1</v>
      </c>
      <c r="E78" s="44">
        <v>75</v>
      </c>
      <c r="F78" s="50">
        <v>0.83</v>
      </c>
      <c r="G78" s="50">
        <v>1.06</v>
      </c>
      <c r="H78" s="44">
        <v>4</v>
      </c>
      <c r="I78" s="44">
        <v>24</v>
      </c>
      <c r="J78" s="56">
        <v>4</v>
      </c>
      <c r="K78" s="44">
        <v>2</v>
      </c>
      <c r="L78" s="44">
        <v>12</v>
      </c>
      <c r="M78" s="44">
        <v>36</v>
      </c>
      <c r="N78" s="50">
        <v>49.33</v>
      </c>
      <c r="O78" s="50">
        <v>14.67</v>
      </c>
      <c r="P78" s="44">
        <v>0</v>
      </c>
      <c r="Q78" s="44">
        <v>0</v>
      </c>
    </row>
    <row r="79" spans="1:17" ht="14.1" customHeight="1" x14ac:dyDescent="0.3">
      <c r="A79" s="49" t="s">
        <v>44</v>
      </c>
      <c r="B79" s="49" t="s">
        <v>298</v>
      </c>
      <c r="C79" s="49" t="s">
        <v>215</v>
      </c>
      <c r="D79" s="50">
        <v>22.6</v>
      </c>
      <c r="E79" s="44">
        <v>28</v>
      </c>
      <c r="F79" s="50">
        <v>0.81</v>
      </c>
      <c r="G79" s="50">
        <v>1.08</v>
      </c>
      <c r="H79" s="44">
        <v>6</v>
      </c>
      <c r="I79" s="44">
        <v>19</v>
      </c>
      <c r="J79" s="56">
        <v>4</v>
      </c>
      <c r="K79" s="44">
        <v>4</v>
      </c>
      <c r="L79" s="44">
        <v>16</v>
      </c>
      <c r="M79" s="44">
        <v>25</v>
      </c>
      <c r="N79" s="50">
        <v>60.71</v>
      </c>
      <c r="O79" s="50">
        <v>14.29</v>
      </c>
      <c r="P79" s="44">
        <v>0</v>
      </c>
      <c r="Q79" s="44">
        <v>0</v>
      </c>
    </row>
    <row r="80" spans="1:17" ht="14.1" customHeight="1" x14ac:dyDescent="0.3">
      <c r="A80" s="49" t="s">
        <v>46</v>
      </c>
      <c r="B80" s="49" t="s">
        <v>298</v>
      </c>
      <c r="C80" s="49" t="s">
        <v>215</v>
      </c>
      <c r="D80" s="50">
        <v>46.3</v>
      </c>
      <c r="E80" s="44">
        <v>58</v>
      </c>
      <c r="F80" s="50">
        <v>0.8</v>
      </c>
      <c r="G80" s="50">
        <v>1.07</v>
      </c>
      <c r="H80" s="44">
        <v>5</v>
      </c>
      <c r="I80" s="44">
        <v>22</v>
      </c>
      <c r="J80" s="56">
        <v>4</v>
      </c>
      <c r="K80" s="44">
        <v>5</v>
      </c>
      <c r="L80" s="44">
        <v>17</v>
      </c>
      <c r="M80" s="50">
        <v>27.59</v>
      </c>
      <c r="N80" s="50">
        <v>55.17</v>
      </c>
      <c r="O80" s="50">
        <v>15.52</v>
      </c>
      <c r="P80" s="50">
        <v>1.72</v>
      </c>
      <c r="Q80" s="44">
        <v>0</v>
      </c>
    </row>
    <row r="81" spans="1:17" ht="14.1" customHeight="1" x14ac:dyDescent="0.3">
      <c r="A81" s="49" t="s">
        <v>48</v>
      </c>
      <c r="B81" s="49" t="s">
        <v>298</v>
      </c>
      <c r="C81" s="49" t="s">
        <v>215</v>
      </c>
      <c r="D81" s="50">
        <v>37.1</v>
      </c>
      <c r="E81" s="44">
        <v>47</v>
      </c>
      <c r="F81" s="50">
        <v>0.79</v>
      </c>
      <c r="G81" s="50">
        <v>1.06</v>
      </c>
      <c r="H81" s="44">
        <v>7</v>
      </c>
      <c r="I81" s="44">
        <v>22</v>
      </c>
      <c r="J81" s="56">
        <v>4</v>
      </c>
      <c r="K81" s="44">
        <v>4</v>
      </c>
      <c r="L81" s="44">
        <v>14</v>
      </c>
      <c r="M81" s="50">
        <v>23.4</v>
      </c>
      <c r="N81" s="50">
        <v>57.45</v>
      </c>
      <c r="O81" s="50">
        <v>19.149999999999999</v>
      </c>
      <c r="P81" s="44">
        <v>0</v>
      </c>
      <c r="Q81" s="44">
        <v>0</v>
      </c>
    </row>
    <row r="82" spans="1:17" ht="14.1" customHeight="1" x14ac:dyDescent="0.3">
      <c r="A82" s="49" t="s">
        <v>40</v>
      </c>
      <c r="B82" s="49" t="s">
        <v>312</v>
      </c>
      <c r="C82" s="49" t="s">
        <v>314</v>
      </c>
      <c r="D82" s="50">
        <v>9.4</v>
      </c>
      <c r="E82" s="44">
        <v>17</v>
      </c>
      <c r="F82" s="50">
        <v>0.55000000000000004</v>
      </c>
      <c r="G82" s="50">
        <v>0.76</v>
      </c>
      <c r="H82" s="44">
        <v>34</v>
      </c>
      <c r="I82" s="44">
        <v>35</v>
      </c>
      <c r="J82" s="56">
        <v>3</v>
      </c>
      <c r="K82" s="44">
        <v>16</v>
      </c>
      <c r="L82" s="44">
        <v>17</v>
      </c>
      <c r="M82" s="44">
        <v>0</v>
      </c>
      <c r="N82" s="50">
        <v>23.53</v>
      </c>
      <c r="O82" s="50">
        <v>70.59</v>
      </c>
      <c r="P82" s="50">
        <v>5.88</v>
      </c>
      <c r="Q82" s="44">
        <v>0</v>
      </c>
    </row>
    <row r="83" spans="1:17" ht="14.1" customHeight="1" x14ac:dyDescent="0.3">
      <c r="A83" s="49" t="s">
        <v>46</v>
      </c>
      <c r="B83" s="49" t="s">
        <v>312</v>
      </c>
      <c r="C83" s="49" t="s">
        <v>313</v>
      </c>
      <c r="D83" s="44">
        <v>7</v>
      </c>
      <c r="E83" s="44">
        <v>10</v>
      </c>
      <c r="F83" s="50">
        <v>0.7</v>
      </c>
      <c r="G83" s="50">
        <v>0.94</v>
      </c>
      <c r="H83" s="44">
        <v>15</v>
      </c>
      <c r="I83" s="44">
        <v>22</v>
      </c>
      <c r="J83" s="56">
        <v>3</v>
      </c>
      <c r="K83" s="44">
        <v>2</v>
      </c>
      <c r="L83" s="44">
        <v>5</v>
      </c>
      <c r="M83" s="44">
        <v>10</v>
      </c>
      <c r="N83" s="44">
        <v>50</v>
      </c>
      <c r="O83" s="44">
        <v>40</v>
      </c>
      <c r="P83" s="44">
        <v>0</v>
      </c>
      <c r="Q83" s="44">
        <v>0</v>
      </c>
    </row>
    <row r="84" spans="1:17" ht="14.1" customHeight="1" x14ac:dyDescent="0.3">
      <c r="A84" s="49" t="s">
        <v>48</v>
      </c>
      <c r="B84" s="49" t="s">
        <v>312</v>
      </c>
      <c r="C84" s="49" t="s">
        <v>314</v>
      </c>
      <c r="D84" s="50">
        <v>5.6</v>
      </c>
      <c r="E84" s="44">
        <v>10</v>
      </c>
      <c r="F84" s="50">
        <v>0.56000000000000005</v>
      </c>
      <c r="G84" s="50">
        <v>0.75</v>
      </c>
      <c r="H84" s="44">
        <v>22</v>
      </c>
      <c r="I84" s="44">
        <v>22</v>
      </c>
      <c r="J84" s="56">
        <v>3</v>
      </c>
      <c r="K84" s="44">
        <v>8</v>
      </c>
      <c r="L84" s="44">
        <v>8</v>
      </c>
      <c r="M84" s="44">
        <v>0</v>
      </c>
      <c r="N84" s="44">
        <v>20</v>
      </c>
      <c r="O84" s="44">
        <v>80</v>
      </c>
      <c r="P84" s="44">
        <v>0</v>
      </c>
      <c r="Q84" s="44">
        <v>0</v>
      </c>
    </row>
    <row r="85" spans="1:17" ht="14.1" customHeight="1" x14ac:dyDescent="0.3">
      <c r="A85" s="49" t="s">
        <v>40</v>
      </c>
      <c r="B85" s="49" t="s">
        <v>316</v>
      </c>
      <c r="C85" s="49" t="s">
        <v>317</v>
      </c>
      <c r="D85" s="50">
        <v>38.4</v>
      </c>
      <c r="E85" s="44">
        <v>56</v>
      </c>
      <c r="F85" s="50">
        <v>0.69</v>
      </c>
      <c r="G85" s="50">
        <v>0.95</v>
      </c>
      <c r="H85" s="44">
        <v>22</v>
      </c>
      <c r="I85" s="44">
        <v>35</v>
      </c>
      <c r="J85" s="56">
        <v>4</v>
      </c>
      <c r="K85" s="44">
        <v>12</v>
      </c>
      <c r="L85" s="44">
        <v>18</v>
      </c>
      <c r="M85" s="50">
        <v>12.5</v>
      </c>
      <c r="N85" s="50">
        <v>46.43</v>
      </c>
      <c r="O85" s="50">
        <v>35.71</v>
      </c>
      <c r="P85" s="50">
        <v>5.36</v>
      </c>
      <c r="Q85" s="44">
        <v>0</v>
      </c>
    </row>
    <row r="86" spans="1:17" ht="14.1" customHeight="1" x14ac:dyDescent="0.3">
      <c r="A86" s="49" t="s">
        <v>42</v>
      </c>
      <c r="B86" s="49" t="s">
        <v>316</v>
      </c>
      <c r="C86" s="49" t="s">
        <v>317</v>
      </c>
      <c r="D86" s="50">
        <v>36.200000000000003</v>
      </c>
      <c r="E86" s="44">
        <v>47</v>
      </c>
      <c r="F86" s="50">
        <v>0.77</v>
      </c>
      <c r="G86" s="50">
        <v>0.99</v>
      </c>
      <c r="H86" s="44">
        <v>13</v>
      </c>
      <c r="I86" s="44">
        <v>24</v>
      </c>
      <c r="J86" s="56">
        <v>4</v>
      </c>
      <c r="K86" s="44">
        <v>9</v>
      </c>
      <c r="L86" s="44">
        <v>12</v>
      </c>
      <c r="M86" s="50">
        <v>23.4</v>
      </c>
      <c r="N86" s="50">
        <v>55.32</v>
      </c>
      <c r="O86" s="50">
        <v>17.02</v>
      </c>
      <c r="P86" s="50">
        <v>4.26</v>
      </c>
      <c r="Q86" s="44">
        <v>0</v>
      </c>
    </row>
    <row r="87" spans="1:17" ht="14.1" customHeight="1" x14ac:dyDescent="0.3">
      <c r="A87" s="49" t="s">
        <v>44</v>
      </c>
      <c r="B87" s="49" t="s">
        <v>316</v>
      </c>
      <c r="C87" s="49" t="s">
        <v>317</v>
      </c>
      <c r="D87" s="50">
        <v>17.2</v>
      </c>
      <c r="E87" s="44">
        <v>24</v>
      </c>
      <c r="F87" s="50">
        <v>0.72</v>
      </c>
      <c r="G87" s="50">
        <v>0.96</v>
      </c>
      <c r="H87" s="44">
        <v>13</v>
      </c>
      <c r="I87" s="44">
        <v>19</v>
      </c>
      <c r="J87" s="56">
        <v>4</v>
      </c>
      <c r="K87" s="44">
        <v>10</v>
      </c>
      <c r="L87" s="44">
        <v>16</v>
      </c>
      <c r="M87" s="50">
        <v>8.33</v>
      </c>
      <c r="N87" s="50">
        <v>58.33</v>
      </c>
      <c r="O87" s="50">
        <v>33.33</v>
      </c>
      <c r="P87" s="44">
        <v>0</v>
      </c>
      <c r="Q87" s="44">
        <v>0</v>
      </c>
    </row>
    <row r="88" spans="1:17" ht="14.1" customHeight="1" x14ac:dyDescent="0.3">
      <c r="A88" s="49" t="s">
        <v>46</v>
      </c>
      <c r="B88" s="49" t="s">
        <v>316</v>
      </c>
      <c r="C88" s="49" t="s">
        <v>317</v>
      </c>
      <c r="D88" s="50">
        <v>27</v>
      </c>
      <c r="E88" s="44">
        <v>34</v>
      </c>
      <c r="F88" s="50">
        <v>0.79</v>
      </c>
      <c r="G88" s="50">
        <v>1.07</v>
      </c>
      <c r="H88" s="44">
        <v>5</v>
      </c>
      <c r="I88" s="44">
        <v>22</v>
      </c>
      <c r="J88" s="56">
        <v>4</v>
      </c>
      <c r="K88" s="44">
        <v>5</v>
      </c>
      <c r="L88" s="44">
        <v>17</v>
      </c>
      <c r="M88" s="50">
        <v>32.35</v>
      </c>
      <c r="N88" s="50">
        <v>44.12</v>
      </c>
      <c r="O88" s="50">
        <v>23.53</v>
      </c>
      <c r="P88" s="44">
        <v>0</v>
      </c>
      <c r="Q88" s="44">
        <v>0</v>
      </c>
    </row>
    <row r="89" spans="1:17" ht="14.1" customHeight="1" x14ac:dyDescent="0.3">
      <c r="A89" s="49" t="s">
        <v>48</v>
      </c>
      <c r="B89" s="49" t="s">
        <v>316</v>
      </c>
      <c r="C89" s="49" t="s">
        <v>317</v>
      </c>
      <c r="D89" s="50">
        <v>35.1</v>
      </c>
      <c r="E89" s="44">
        <v>48</v>
      </c>
      <c r="F89" s="50">
        <v>0.73</v>
      </c>
      <c r="G89" s="50">
        <v>0.98</v>
      </c>
      <c r="H89" s="44">
        <v>15</v>
      </c>
      <c r="I89" s="44">
        <v>22</v>
      </c>
      <c r="J89" s="56">
        <v>4</v>
      </c>
      <c r="K89" s="44">
        <v>11</v>
      </c>
      <c r="L89" s="44">
        <v>14</v>
      </c>
      <c r="M89" s="50">
        <v>18.75</v>
      </c>
      <c r="N89" s="50">
        <v>47.92</v>
      </c>
      <c r="O89" s="50">
        <v>31.25</v>
      </c>
      <c r="P89" s="50">
        <v>2.08</v>
      </c>
      <c r="Q89" s="44">
        <v>0</v>
      </c>
    </row>
    <row r="90" spans="1:17" ht="14.1" customHeight="1" x14ac:dyDescent="0.3">
      <c r="A90" s="49" t="s">
        <v>40</v>
      </c>
      <c r="B90" s="49" t="s">
        <v>323</v>
      </c>
      <c r="C90" s="49" t="s">
        <v>324</v>
      </c>
      <c r="D90" s="50">
        <v>6.7</v>
      </c>
      <c r="E90" s="44">
        <v>10</v>
      </c>
      <c r="F90" s="50">
        <v>0.67</v>
      </c>
      <c r="G90" s="50">
        <v>0.92</v>
      </c>
      <c r="H90" s="44">
        <v>25</v>
      </c>
      <c r="I90" s="44">
        <v>35</v>
      </c>
      <c r="J90" s="56">
        <v>3</v>
      </c>
      <c r="K90" s="44">
        <v>11</v>
      </c>
      <c r="L90" s="44">
        <v>17</v>
      </c>
      <c r="M90" s="44">
        <v>10</v>
      </c>
      <c r="N90" s="44">
        <v>40</v>
      </c>
      <c r="O90" s="44">
        <v>50</v>
      </c>
      <c r="P90" s="44">
        <v>0</v>
      </c>
      <c r="Q90" s="44">
        <v>0</v>
      </c>
    </row>
    <row r="91" spans="1:17" ht="14.1" customHeight="1" x14ac:dyDescent="0.3">
      <c r="A91" s="49" t="s">
        <v>40</v>
      </c>
      <c r="B91" s="49" t="s">
        <v>330</v>
      </c>
      <c r="C91" s="49" t="s">
        <v>331</v>
      </c>
      <c r="D91" s="50">
        <v>20.3</v>
      </c>
      <c r="E91" s="44">
        <v>33</v>
      </c>
      <c r="F91" s="50">
        <v>0.62</v>
      </c>
      <c r="G91" s="50">
        <v>0.85</v>
      </c>
      <c r="H91" s="44">
        <v>33</v>
      </c>
      <c r="I91" s="44">
        <v>35</v>
      </c>
      <c r="J91" s="56">
        <v>4</v>
      </c>
      <c r="K91" s="44">
        <v>18</v>
      </c>
      <c r="L91" s="44">
        <v>18</v>
      </c>
      <c r="M91" s="50">
        <v>6.06</v>
      </c>
      <c r="N91" s="50">
        <v>39.39</v>
      </c>
      <c r="O91" s="50">
        <v>45.45</v>
      </c>
      <c r="P91" s="50">
        <v>6.06</v>
      </c>
      <c r="Q91" s="50">
        <v>3.03</v>
      </c>
    </row>
    <row r="92" spans="1:17" ht="14.1" customHeight="1" x14ac:dyDescent="0.3">
      <c r="A92" s="49" t="s">
        <v>42</v>
      </c>
      <c r="B92" s="49" t="s">
        <v>330</v>
      </c>
      <c r="C92" s="49" t="s">
        <v>331</v>
      </c>
      <c r="D92" s="50">
        <v>16</v>
      </c>
      <c r="E92" s="44">
        <v>21</v>
      </c>
      <c r="F92" s="50">
        <v>0.76</v>
      </c>
      <c r="G92" s="50">
        <v>0.98</v>
      </c>
      <c r="H92" s="44">
        <v>15</v>
      </c>
      <c r="I92" s="44">
        <v>24</v>
      </c>
      <c r="J92" s="56">
        <v>3</v>
      </c>
      <c r="K92" s="44">
        <v>6</v>
      </c>
      <c r="L92" s="44">
        <v>12</v>
      </c>
      <c r="M92" s="50">
        <v>23.81</v>
      </c>
      <c r="N92" s="50">
        <v>47.62</v>
      </c>
      <c r="O92" s="50">
        <v>28.57</v>
      </c>
      <c r="P92" s="44">
        <v>0</v>
      </c>
      <c r="Q92" s="44">
        <v>0</v>
      </c>
    </row>
    <row r="93" spans="1:17" ht="14.1" customHeight="1" x14ac:dyDescent="0.3">
      <c r="A93" s="49" t="s">
        <v>44</v>
      </c>
      <c r="B93" s="49" t="s">
        <v>330</v>
      </c>
      <c r="C93" s="49" t="s">
        <v>331</v>
      </c>
      <c r="D93" s="50">
        <v>12.8</v>
      </c>
      <c r="E93" s="44">
        <v>18</v>
      </c>
      <c r="F93" s="50">
        <v>0.71</v>
      </c>
      <c r="G93" s="50">
        <v>0.95</v>
      </c>
      <c r="H93" s="44">
        <v>14</v>
      </c>
      <c r="I93" s="44">
        <v>19</v>
      </c>
      <c r="J93" s="56">
        <v>4</v>
      </c>
      <c r="K93" s="44">
        <v>11</v>
      </c>
      <c r="L93" s="44">
        <v>16</v>
      </c>
      <c r="M93" s="50">
        <v>5.56</v>
      </c>
      <c r="N93" s="50">
        <v>66.67</v>
      </c>
      <c r="O93" s="50">
        <v>22.22</v>
      </c>
      <c r="P93" s="50">
        <v>5.56</v>
      </c>
      <c r="Q93" s="44">
        <v>0</v>
      </c>
    </row>
    <row r="94" spans="1:17" ht="14.1" customHeight="1" x14ac:dyDescent="0.3">
      <c r="A94" s="49" t="s">
        <v>46</v>
      </c>
      <c r="B94" s="49" t="s">
        <v>330</v>
      </c>
      <c r="C94" s="49" t="s">
        <v>331</v>
      </c>
      <c r="D94" s="50">
        <v>13.1</v>
      </c>
      <c r="E94" s="44">
        <v>21</v>
      </c>
      <c r="F94" s="50">
        <v>0.62</v>
      </c>
      <c r="G94" s="50">
        <v>0.84</v>
      </c>
      <c r="H94" s="44">
        <v>22</v>
      </c>
      <c r="I94" s="44">
        <v>22</v>
      </c>
      <c r="J94" s="56">
        <v>4</v>
      </c>
      <c r="K94" s="44">
        <v>17</v>
      </c>
      <c r="L94" s="44">
        <v>17</v>
      </c>
      <c r="M94" s="50">
        <v>14.29</v>
      </c>
      <c r="N94" s="50">
        <v>42.86</v>
      </c>
      <c r="O94" s="50">
        <v>23.81</v>
      </c>
      <c r="P94" s="50">
        <v>9.52</v>
      </c>
      <c r="Q94" s="50">
        <v>9.52</v>
      </c>
    </row>
    <row r="95" spans="1:17" ht="14.1" customHeight="1" x14ac:dyDescent="0.3">
      <c r="A95" s="49" t="s">
        <v>48</v>
      </c>
      <c r="B95" s="49" t="s">
        <v>330</v>
      </c>
      <c r="C95" s="49" t="s">
        <v>331</v>
      </c>
      <c r="D95" s="44">
        <v>18</v>
      </c>
      <c r="E95" s="44">
        <v>28</v>
      </c>
      <c r="F95" s="50">
        <v>0.64</v>
      </c>
      <c r="G95" s="50">
        <v>0.86</v>
      </c>
      <c r="H95" s="44">
        <v>20</v>
      </c>
      <c r="I95" s="44">
        <v>22</v>
      </c>
      <c r="J95" s="56">
        <v>4</v>
      </c>
      <c r="K95" s="44">
        <v>14</v>
      </c>
      <c r="L95" s="44">
        <v>14</v>
      </c>
      <c r="M95" s="50">
        <v>7.14</v>
      </c>
      <c r="N95" s="50">
        <v>42.86</v>
      </c>
      <c r="O95" s="50">
        <v>42.86</v>
      </c>
      <c r="P95" s="50">
        <v>7.14</v>
      </c>
      <c r="Q95" s="44">
        <v>0</v>
      </c>
    </row>
    <row r="96" spans="1:17" ht="14.1" customHeight="1" x14ac:dyDescent="0.3">
      <c r="A96" s="49" t="s">
        <v>38</v>
      </c>
      <c r="B96" s="49" t="s">
        <v>333</v>
      </c>
      <c r="C96" s="49" t="s">
        <v>334</v>
      </c>
      <c r="D96" s="50">
        <v>14.4</v>
      </c>
      <c r="E96" s="44">
        <v>16</v>
      </c>
      <c r="F96" s="50">
        <v>0.9</v>
      </c>
      <c r="G96" s="50">
        <v>1.0900000000000001</v>
      </c>
      <c r="H96" s="44">
        <v>1</v>
      </c>
      <c r="I96" s="44">
        <v>5</v>
      </c>
      <c r="J96" s="56">
        <v>4</v>
      </c>
      <c r="K96" s="44">
        <v>1</v>
      </c>
      <c r="L96" s="44">
        <v>5</v>
      </c>
      <c r="M96" s="44">
        <v>50</v>
      </c>
      <c r="N96" s="44">
        <v>50</v>
      </c>
      <c r="O96" s="44">
        <v>0</v>
      </c>
      <c r="P96" s="44">
        <v>0</v>
      </c>
      <c r="Q96" s="44">
        <v>0</v>
      </c>
    </row>
    <row r="97" spans="1:17" ht="14.1" customHeight="1" x14ac:dyDescent="0.3">
      <c r="A97" s="49" t="s">
        <v>40</v>
      </c>
      <c r="B97" s="49" t="s">
        <v>333</v>
      </c>
      <c r="C97" s="49" t="s">
        <v>334</v>
      </c>
      <c r="D97" s="50">
        <v>15.9</v>
      </c>
      <c r="E97" s="44">
        <v>21</v>
      </c>
      <c r="F97" s="50">
        <v>0.76</v>
      </c>
      <c r="G97" s="50">
        <v>1.04</v>
      </c>
      <c r="H97" s="44">
        <v>8</v>
      </c>
      <c r="I97" s="44">
        <v>35</v>
      </c>
      <c r="J97" s="56">
        <v>3</v>
      </c>
      <c r="K97" s="44">
        <v>4</v>
      </c>
      <c r="L97" s="44">
        <v>17</v>
      </c>
      <c r="M97" s="50">
        <v>33.33</v>
      </c>
      <c r="N97" s="50">
        <v>42.86</v>
      </c>
      <c r="O97" s="50">
        <v>14.29</v>
      </c>
      <c r="P97" s="50">
        <v>4.76</v>
      </c>
      <c r="Q97" s="50">
        <v>4.76</v>
      </c>
    </row>
    <row r="98" spans="1:17" ht="14.1" customHeight="1" x14ac:dyDescent="0.3">
      <c r="A98" s="49" t="s">
        <v>40</v>
      </c>
      <c r="B98" s="49" t="s">
        <v>333</v>
      </c>
      <c r="C98" s="49" t="s">
        <v>335</v>
      </c>
      <c r="D98" s="50">
        <v>17.8</v>
      </c>
      <c r="E98" s="44">
        <v>25</v>
      </c>
      <c r="F98" s="50">
        <v>0.71</v>
      </c>
      <c r="G98" s="50">
        <v>0.98</v>
      </c>
      <c r="H98" s="44">
        <v>18</v>
      </c>
      <c r="I98" s="44">
        <v>35</v>
      </c>
      <c r="J98" s="56">
        <v>3</v>
      </c>
      <c r="K98" s="44">
        <v>9</v>
      </c>
      <c r="L98" s="44">
        <v>17</v>
      </c>
      <c r="M98" s="44">
        <v>16</v>
      </c>
      <c r="N98" s="44">
        <v>48</v>
      </c>
      <c r="O98" s="44">
        <v>32</v>
      </c>
      <c r="P98" s="44">
        <v>4</v>
      </c>
      <c r="Q98" s="44">
        <v>0</v>
      </c>
    </row>
    <row r="99" spans="1:17" ht="14.1" customHeight="1" x14ac:dyDescent="0.3">
      <c r="A99" s="49" t="s">
        <v>40</v>
      </c>
      <c r="B99" s="49" t="s">
        <v>333</v>
      </c>
      <c r="C99" s="49" t="s">
        <v>337</v>
      </c>
      <c r="D99" s="50">
        <v>56.6</v>
      </c>
      <c r="E99" s="44">
        <v>76</v>
      </c>
      <c r="F99" s="50">
        <v>0.74</v>
      </c>
      <c r="G99" s="50">
        <v>1.03</v>
      </c>
      <c r="H99" s="44">
        <v>9</v>
      </c>
      <c r="I99" s="44">
        <v>35</v>
      </c>
      <c r="J99" s="56">
        <v>4</v>
      </c>
      <c r="K99" s="44">
        <v>5</v>
      </c>
      <c r="L99" s="44">
        <v>18</v>
      </c>
      <c r="M99" s="50">
        <v>17.11</v>
      </c>
      <c r="N99" s="50">
        <v>59.21</v>
      </c>
      <c r="O99" s="50">
        <v>18.420000000000002</v>
      </c>
      <c r="P99" s="50">
        <v>3.95</v>
      </c>
      <c r="Q99" s="50">
        <v>1.32</v>
      </c>
    </row>
    <row r="100" spans="1:17" ht="14.1" customHeight="1" x14ac:dyDescent="0.3">
      <c r="A100" s="49" t="s">
        <v>42</v>
      </c>
      <c r="B100" s="49" t="s">
        <v>333</v>
      </c>
      <c r="C100" s="49" t="s">
        <v>334</v>
      </c>
      <c r="D100" s="50">
        <v>93.5</v>
      </c>
      <c r="E100" s="44">
        <v>111</v>
      </c>
      <c r="F100" s="50">
        <v>0.84</v>
      </c>
      <c r="G100" s="50">
        <v>1.08</v>
      </c>
      <c r="H100" s="44">
        <v>3</v>
      </c>
      <c r="I100" s="44">
        <v>24</v>
      </c>
      <c r="J100" s="56">
        <v>4</v>
      </c>
      <c r="K100" s="44">
        <v>1</v>
      </c>
      <c r="L100" s="44">
        <v>12</v>
      </c>
      <c r="M100" s="50">
        <v>33.33</v>
      </c>
      <c r="N100" s="50">
        <v>58.56</v>
      </c>
      <c r="O100" s="50">
        <v>8.11</v>
      </c>
      <c r="P100" s="44">
        <v>0</v>
      </c>
      <c r="Q100" s="44">
        <v>0</v>
      </c>
    </row>
    <row r="101" spans="1:17" ht="14.1" customHeight="1" x14ac:dyDescent="0.3">
      <c r="A101" s="49" t="s">
        <v>42</v>
      </c>
      <c r="B101" s="49" t="s">
        <v>333</v>
      </c>
      <c r="C101" s="49" t="s">
        <v>335</v>
      </c>
      <c r="D101" s="50">
        <v>11.7</v>
      </c>
      <c r="E101" s="44">
        <v>13</v>
      </c>
      <c r="F101" s="50">
        <v>0.9</v>
      </c>
      <c r="G101" s="50">
        <v>1.1599999999999999</v>
      </c>
      <c r="H101" s="44">
        <v>1</v>
      </c>
      <c r="I101" s="44">
        <v>24</v>
      </c>
      <c r="J101" s="56">
        <v>3</v>
      </c>
      <c r="K101" s="44">
        <v>1</v>
      </c>
      <c r="L101" s="44">
        <v>12</v>
      </c>
      <c r="M101" s="50">
        <v>61.54</v>
      </c>
      <c r="N101" s="50">
        <v>30.77</v>
      </c>
      <c r="O101" s="50">
        <v>7.69</v>
      </c>
      <c r="P101" s="44">
        <v>0</v>
      </c>
      <c r="Q101" s="44">
        <v>0</v>
      </c>
    </row>
    <row r="102" spans="1:17" ht="14.1" customHeight="1" x14ac:dyDescent="0.3">
      <c r="A102" s="49" t="s">
        <v>44</v>
      </c>
      <c r="B102" s="49" t="s">
        <v>333</v>
      </c>
      <c r="C102" s="49" t="s">
        <v>339</v>
      </c>
      <c r="D102" s="50">
        <v>48.8</v>
      </c>
      <c r="E102" s="44">
        <v>63</v>
      </c>
      <c r="F102" s="50">
        <v>0.77</v>
      </c>
      <c r="G102" s="50">
        <v>1.04</v>
      </c>
      <c r="H102" s="44">
        <v>8</v>
      </c>
      <c r="I102" s="44">
        <v>19</v>
      </c>
      <c r="J102" s="56">
        <v>4</v>
      </c>
      <c r="K102" s="44">
        <v>6</v>
      </c>
      <c r="L102" s="44">
        <v>16</v>
      </c>
      <c r="M102" s="50">
        <v>30.16</v>
      </c>
      <c r="N102" s="50">
        <v>42.86</v>
      </c>
      <c r="O102" s="50">
        <v>25.4</v>
      </c>
      <c r="P102" s="50">
        <v>1.59</v>
      </c>
      <c r="Q102" s="44">
        <v>0</v>
      </c>
    </row>
    <row r="103" spans="1:17" ht="14.1" customHeight="1" x14ac:dyDescent="0.3">
      <c r="A103" s="49" t="s">
        <v>46</v>
      </c>
      <c r="B103" s="49" t="s">
        <v>333</v>
      </c>
      <c r="C103" s="49" t="s">
        <v>339</v>
      </c>
      <c r="D103" s="50">
        <v>67.400000000000006</v>
      </c>
      <c r="E103" s="44">
        <v>88</v>
      </c>
      <c r="F103" s="50">
        <v>0.77</v>
      </c>
      <c r="G103" s="50">
        <v>1.03</v>
      </c>
      <c r="H103" s="44">
        <v>8</v>
      </c>
      <c r="I103" s="44">
        <v>22</v>
      </c>
      <c r="J103" s="56">
        <v>4</v>
      </c>
      <c r="K103" s="44">
        <v>8</v>
      </c>
      <c r="L103" s="44">
        <v>17</v>
      </c>
      <c r="M103" s="50">
        <v>23.86</v>
      </c>
      <c r="N103" s="44">
        <v>50</v>
      </c>
      <c r="O103" s="44">
        <v>25</v>
      </c>
      <c r="P103" s="50">
        <v>1.1399999999999999</v>
      </c>
      <c r="Q103" s="44">
        <v>0</v>
      </c>
    </row>
    <row r="104" spans="1:17" ht="14.1" customHeight="1" x14ac:dyDescent="0.3">
      <c r="A104" s="49" t="s">
        <v>48</v>
      </c>
      <c r="B104" s="49" t="s">
        <v>333</v>
      </c>
      <c r="C104" s="49" t="s">
        <v>335</v>
      </c>
      <c r="D104" s="50">
        <v>7.5</v>
      </c>
      <c r="E104" s="44">
        <v>11</v>
      </c>
      <c r="F104" s="50">
        <v>0.68</v>
      </c>
      <c r="G104" s="50">
        <v>0.92</v>
      </c>
      <c r="H104" s="44">
        <v>18</v>
      </c>
      <c r="I104" s="44">
        <v>22</v>
      </c>
      <c r="J104" s="56">
        <v>3</v>
      </c>
      <c r="K104" s="44">
        <v>5</v>
      </c>
      <c r="L104" s="44">
        <v>8</v>
      </c>
      <c r="M104" s="50">
        <v>9.09</v>
      </c>
      <c r="N104" s="50">
        <v>63.64</v>
      </c>
      <c r="O104" s="50">
        <v>9.09</v>
      </c>
      <c r="P104" s="50">
        <v>18.18</v>
      </c>
      <c r="Q104" s="44">
        <v>0</v>
      </c>
    </row>
    <row r="105" spans="1:17" ht="14.1" customHeight="1" x14ac:dyDescent="0.3">
      <c r="A105" s="49" t="s">
        <v>48</v>
      </c>
      <c r="B105" s="49" t="s">
        <v>333</v>
      </c>
      <c r="C105" s="49" t="s">
        <v>337</v>
      </c>
      <c r="D105" s="50">
        <v>28</v>
      </c>
      <c r="E105" s="44">
        <v>38</v>
      </c>
      <c r="F105" s="50">
        <v>0.74</v>
      </c>
      <c r="G105" s="50">
        <v>0.99</v>
      </c>
      <c r="H105" s="44">
        <v>12</v>
      </c>
      <c r="I105" s="44">
        <v>22</v>
      </c>
      <c r="J105" s="56">
        <v>4</v>
      </c>
      <c r="K105" s="44">
        <v>8</v>
      </c>
      <c r="L105" s="44">
        <v>14</v>
      </c>
      <c r="M105" s="50">
        <v>15.79</v>
      </c>
      <c r="N105" s="50">
        <v>57.89</v>
      </c>
      <c r="O105" s="50">
        <v>21.05</v>
      </c>
      <c r="P105" s="50">
        <v>5.26</v>
      </c>
      <c r="Q105" s="44">
        <v>0</v>
      </c>
    </row>
    <row r="106" spans="1:17" ht="14.1" customHeight="1" x14ac:dyDescent="0.3">
      <c r="A106" s="49" t="s">
        <v>40</v>
      </c>
      <c r="B106" s="49" t="s">
        <v>348</v>
      </c>
      <c r="C106" s="49" t="s">
        <v>349</v>
      </c>
      <c r="D106" s="50">
        <v>13.8</v>
      </c>
      <c r="E106" s="44">
        <v>18</v>
      </c>
      <c r="F106" s="50">
        <v>0.77</v>
      </c>
      <c r="G106" s="50">
        <v>1.06</v>
      </c>
      <c r="H106" s="44">
        <v>7</v>
      </c>
      <c r="I106" s="44">
        <v>35</v>
      </c>
      <c r="J106" s="56">
        <v>3</v>
      </c>
      <c r="K106" s="44">
        <v>3</v>
      </c>
      <c r="L106" s="44">
        <v>17</v>
      </c>
      <c r="M106" s="50">
        <v>16.670000000000002</v>
      </c>
      <c r="N106" s="50">
        <v>61.11</v>
      </c>
      <c r="O106" s="50">
        <v>22.22</v>
      </c>
      <c r="P106" s="44">
        <v>0</v>
      </c>
      <c r="Q106" s="44">
        <v>0</v>
      </c>
    </row>
    <row r="107" spans="1:17" ht="14.1" customHeight="1" x14ac:dyDescent="0.3">
      <c r="A107" s="49" t="s">
        <v>40</v>
      </c>
      <c r="B107" s="49" t="s">
        <v>351</v>
      </c>
      <c r="C107" s="49" t="s">
        <v>215</v>
      </c>
      <c r="D107" s="50">
        <v>16.2</v>
      </c>
      <c r="E107" s="44">
        <v>22</v>
      </c>
      <c r="F107" s="50">
        <v>0.74</v>
      </c>
      <c r="G107" s="50">
        <v>1.01</v>
      </c>
      <c r="H107" s="44">
        <v>14</v>
      </c>
      <c r="I107" s="44">
        <v>35</v>
      </c>
      <c r="J107" s="56">
        <v>3</v>
      </c>
      <c r="K107" s="44">
        <v>6</v>
      </c>
      <c r="L107" s="44">
        <v>17</v>
      </c>
      <c r="M107" s="50">
        <v>22.73</v>
      </c>
      <c r="N107" s="50">
        <v>40.909999999999997</v>
      </c>
      <c r="O107" s="50">
        <v>36.36</v>
      </c>
      <c r="P107" s="44">
        <v>0</v>
      </c>
      <c r="Q107" s="44">
        <v>0</v>
      </c>
    </row>
    <row r="108" spans="1:17" ht="14.1" customHeight="1" x14ac:dyDescent="0.3">
      <c r="A108" s="49" t="s">
        <v>42</v>
      </c>
      <c r="B108" s="49" t="s">
        <v>351</v>
      </c>
      <c r="C108" s="49" t="s">
        <v>215</v>
      </c>
      <c r="D108" s="50">
        <v>31.9</v>
      </c>
      <c r="E108" s="44">
        <v>39</v>
      </c>
      <c r="F108" s="50">
        <v>0.82</v>
      </c>
      <c r="G108" s="50">
        <v>1.05</v>
      </c>
      <c r="H108" s="44">
        <v>5</v>
      </c>
      <c r="I108" s="44">
        <v>24</v>
      </c>
      <c r="J108" s="56">
        <v>4</v>
      </c>
      <c r="K108" s="44">
        <v>3</v>
      </c>
      <c r="L108" s="44">
        <v>12</v>
      </c>
      <c r="M108" s="50">
        <v>35.9</v>
      </c>
      <c r="N108" s="50">
        <v>46.15</v>
      </c>
      <c r="O108" s="50">
        <v>17.95</v>
      </c>
      <c r="P108" s="44">
        <v>0</v>
      </c>
      <c r="Q108" s="44">
        <v>0</v>
      </c>
    </row>
    <row r="109" spans="1:17" ht="14.1" customHeight="1" x14ac:dyDescent="0.3">
      <c r="A109" s="49" t="s">
        <v>44</v>
      </c>
      <c r="B109" s="49" t="s">
        <v>351</v>
      </c>
      <c r="C109" s="49" t="s">
        <v>215</v>
      </c>
      <c r="D109" s="50">
        <v>12.5</v>
      </c>
      <c r="E109" s="44">
        <v>17</v>
      </c>
      <c r="F109" s="50">
        <v>0.74</v>
      </c>
      <c r="G109" s="50">
        <v>0.98</v>
      </c>
      <c r="H109" s="44">
        <v>12</v>
      </c>
      <c r="I109" s="44">
        <v>19</v>
      </c>
      <c r="J109" s="56">
        <v>4</v>
      </c>
      <c r="K109" s="44">
        <v>9</v>
      </c>
      <c r="L109" s="44">
        <v>16</v>
      </c>
      <c r="M109" s="50">
        <v>11.76</v>
      </c>
      <c r="N109" s="50">
        <v>64.709999999999994</v>
      </c>
      <c r="O109" s="50">
        <v>17.649999999999999</v>
      </c>
      <c r="P109" s="50">
        <v>5.88</v>
      </c>
      <c r="Q109" s="44">
        <v>0</v>
      </c>
    </row>
    <row r="110" spans="1:17" ht="14.1" customHeight="1" x14ac:dyDescent="0.3">
      <c r="A110" s="49" t="s">
        <v>46</v>
      </c>
      <c r="B110" s="49" t="s">
        <v>351</v>
      </c>
      <c r="C110" s="49" t="s">
        <v>215</v>
      </c>
      <c r="D110" s="50">
        <v>22.8</v>
      </c>
      <c r="E110" s="44">
        <v>29</v>
      </c>
      <c r="F110" s="50">
        <v>0.79</v>
      </c>
      <c r="G110" s="50">
        <v>1.05</v>
      </c>
      <c r="H110" s="44">
        <v>7</v>
      </c>
      <c r="I110" s="44">
        <v>22</v>
      </c>
      <c r="J110" s="56">
        <v>4</v>
      </c>
      <c r="K110" s="44">
        <v>7</v>
      </c>
      <c r="L110" s="44">
        <v>17</v>
      </c>
      <c r="M110" s="50">
        <v>24.14</v>
      </c>
      <c r="N110" s="50">
        <v>58.62</v>
      </c>
      <c r="O110" s="50">
        <v>13.79</v>
      </c>
      <c r="P110" s="50">
        <v>3.45</v>
      </c>
      <c r="Q110" s="44">
        <v>0</v>
      </c>
    </row>
    <row r="111" spans="1:17" ht="14.1" customHeight="1" x14ac:dyDescent="0.3">
      <c r="A111" s="49" t="s">
        <v>48</v>
      </c>
      <c r="B111" s="49" t="s">
        <v>351</v>
      </c>
      <c r="C111" s="49" t="s">
        <v>215</v>
      </c>
      <c r="D111" s="50">
        <v>17.899999999999999</v>
      </c>
      <c r="E111" s="44">
        <v>22</v>
      </c>
      <c r="F111" s="50">
        <v>0.81</v>
      </c>
      <c r="G111" s="50">
        <v>1.0900000000000001</v>
      </c>
      <c r="H111" s="44">
        <v>4</v>
      </c>
      <c r="I111" s="44">
        <v>22</v>
      </c>
      <c r="J111" s="56">
        <v>4</v>
      </c>
      <c r="K111" s="44">
        <v>3</v>
      </c>
      <c r="L111" s="44">
        <v>14</v>
      </c>
      <c r="M111" s="50">
        <v>40.909999999999997</v>
      </c>
      <c r="N111" s="50">
        <v>45.45</v>
      </c>
      <c r="O111" s="50">
        <v>4.55</v>
      </c>
      <c r="P111" s="50">
        <v>9.09</v>
      </c>
      <c r="Q111" s="44">
        <v>0</v>
      </c>
    </row>
    <row r="112" spans="1:17" ht="14.1" customHeight="1" x14ac:dyDescent="0.3">
      <c r="A112" s="49" t="s">
        <v>40</v>
      </c>
      <c r="B112" s="49" t="s">
        <v>356</v>
      </c>
      <c r="C112" s="49" t="s">
        <v>357</v>
      </c>
      <c r="D112" s="44">
        <v>7</v>
      </c>
      <c r="E112" s="44">
        <v>10</v>
      </c>
      <c r="F112" s="50">
        <v>0.7</v>
      </c>
      <c r="G112" s="50">
        <v>0.96</v>
      </c>
      <c r="H112" s="44">
        <v>21</v>
      </c>
      <c r="I112" s="44">
        <v>35</v>
      </c>
      <c r="J112" s="56">
        <v>3</v>
      </c>
      <c r="K112" s="44">
        <v>10</v>
      </c>
      <c r="L112" s="44">
        <v>17</v>
      </c>
      <c r="M112" s="44">
        <v>10</v>
      </c>
      <c r="N112" s="44">
        <v>50</v>
      </c>
      <c r="O112" s="44">
        <v>40</v>
      </c>
      <c r="P112" s="44">
        <v>0</v>
      </c>
      <c r="Q112" s="44">
        <v>0</v>
      </c>
    </row>
    <row r="113" spans="1:17" ht="14.1" customHeight="1" x14ac:dyDescent="0.3">
      <c r="A113" s="49" t="s">
        <v>44</v>
      </c>
      <c r="B113" s="49" t="s">
        <v>356</v>
      </c>
      <c r="C113" s="49" t="s">
        <v>357</v>
      </c>
      <c r="D113" s="50">
        <v>11.6</v>
      </c>
      <c r="E113" s="44">
        <v>13</v>
      </c>
      <c r="F113" s="50">
        <v>0.89</v>
      </c>
      <c r="G113" s="50">
        <v>1.19</v>
      </c>
      <c r="H113" s="44">
        <v>1</v>
      </c>
      <c r="I113" s="44">
        <v>19</v>
      </c>
      <c r="J113" s="56">
        <v>3</v>
      </c>
      <c r="K113" s="44">
        <v>1</v>
      </c>
      <c r="L113" s="44">
        <v>3</v>
      </c>
      <c r="M113" s="50">
        <v>46.15</v>
      </c>
      <c r="N113" s="50">
        <v>53.85</v>
      </c>
      <c r="O113" s="44">
        <v>0</v>
      </c>
      <c r="P113" s="44">
        <v>0</v>
      </c>
      <c r="Q113" s="44">
        <v>0</v>
      </c>
    </row>
    <row r="114" spans="1:17" ht="14.1" customHeight="1" x14ac:dyDescent="0.3">
      <c r="A114" s="49" t="s">
        <v>40</v>
      </c>
      <c r="B114" s="49" t="s">
        <v>359</v>
      </c>
      <c r="C114" s="49" t="s">
        <v>360</v>
      </c>
      <c r="D114" s="50">
        <v>9.3000000000000007</v>
      </c>
      <c r="E114" s="44">
        <v>14</v>
      </c>
      <c r="F114" s="50">
        <v>0.66</v>
      </c>
      <c r="G114" s="50">
        <v>0.92</v>
      </c>
      <c r="H114" s="44">
        <v>25</v>
      </c>
      <c r="I114" s="44">
        <v>35</v>
      </c>
      <c r="J114" s="56">
        <v>3</v>
      </c>
      <c r="K114" s="44">
        <v>11</v>
      </c>
      <c r="L114" s="44">
        <v>17</v>
      </c>
      <c r="M114" s="50">
        <v>7.14</v>
      </c>
      <c r="N114" s="50">
        <v>42.86</v>
      </c>
      <c r="O114" s="44">
        <v>50</v>
      </c>
      <c r="P114" s="44">
        <v>0</v>
      </c>
      <c r="Q114" s="44">
        <v>0</v>
      </c>
    </row>
    <row r="115" spans="1:17" ht="14.1" customHeight="1" x14ac:dyDescent="0.3">
      <c r="A115" s="49" t="s">
        <v>42</v>
      </c>
      <c r="B115" s="49" t="s">
        <v>359</v>
      </c>
      <c r="C115" s="49" t="s">
        <v>360</v>
      </c>
      <c r="D115" s="50">
        <v>12.8</v>
      </c>
      <c r="E115" s="44">
        <v>18</v>
      </c>
      <c r="F115" s="50">
        <v>0.71</v>
      </c>
      <c r="G115" s="50">
        <v>0.91</v>
      </c>
      <c r="H115" s="44">
        <v>23</v>
      </c>
      <c r="I115" s="44">
        <v>24</v>
      </c>
      <c r="J115" s="56">
        <v>3</v>
      </c>
      <c r="K115" s="44">
        <v>11</v>
      </c>
      <c r="L115" s="44">
        <v>12</v>
      </c>
      <c r="M115" s="50">
        <v>22.22</v>
      </c>
      <c r="N115" s="50">
        <v>38.89</v>
      </c>
      <c r="O115" s="50">
        <v>33.33</v>
      </c>
      <c r="P115" s="50">
        <v>5.56</v>
      </c>
      <c r="Q115" s="44">
        <v>0</v>
      </c>
    </row>
    <row r="116" spans="1:17" ht="14.1" customHeight="1" x14ac:dyDescent="0.3">
      <c r="A116" s="49" t="s">
        <v>48</v>
      </c>
      <c r="B116" s="49" t="s">
        <v>359</v>
      </c>
      <c r="C116" s="49" t="s">
        <v>360</v>
      </c>
      <c r="D116" s="50">
        <v>7.6</v>
      </c>
      <c r="E116" s="44">
        <v>12</v>
      </c>
      <c r="F116" s="50">
        <v>0.63</v>
      </c>
      <c r="G116" s="50">
        <v>0.85</v>
      </c>
      <c r="H116" s="44">
        <v>21</v>
      </c>
      <c r="I116" s="44">
        <v>22</v>
      </c>
      <c r="J116" s="56">
        <v>3</v>
      </c>
      <c r="K116" s="44">
        <v>7</v>
      </c>
      <c r="L116" s="44">
        <v>8</v>
      </c>
      <c r="M116" s="50">
        <v>16.670000000000002</v>
      </c>
      <c r="N116" s="44">
        <v>25</v>
      </c>
      <c r="O116" s="44">
        <v>50</v>
      </c>
      <c r="P116" s="50">
        <v>8.33</v>
      </c>
      <c r="Q116" s="44">
        <v>0</v>
      </c>
    </row>
    <row r="117" spans="1:17" ht="14.1" customHeight="1" x14ac:dyDescent="0.3">
      <c r="A117" s="49" t="s">
        <v>38</v>
      </c>
      <c r="B117" s="49" t="s">
        <v>370</v>
      </c>
      <c r="C117" s="49" t="s">
        <v>371</v>
      </c>
      <c r="D117" s="50">
        <v>7.7</v>
      </c>
      <c r="E117" s="44">
        <v>10</v>
      </c>
      <c r="F117" s="50">
        <v>0.77</v>
      </c>
      <c r="G117" s="50">
        <v>0.93</v>
      </c>
      <c r="H117" s="44">
        <v>5</v>
      </c>
      <c r="I117" s="44">
        <v>5</v>
      </c>
      <c r="J117" s="56">
        <v>4</v>
      </c>
      <c r="K117" s="44">
        <v>5</v>
      </c>
      <c r="L117" s="44">
        <v>5</v>
      </c>
      <c r="M117" s="44">
        <v>0</v>
      </c>
      <c r="N117" s="44">
        <v>90</v>
      </c>
      <c r="O117" s="44">
        <v>10</v>
      </c>
      <c r="P117" s="44">
        <v>0</v>
      </c>
      <c r="Q117" s="44">
        <v>0</v>
      </c>
    </row>
    <row r="118" spans="1:17" ht="14.1" customHeight="1" x14ac:dyDescent="0.3">
      <c r="A118" s="49" t="s">
        <v>38</v>
      </c>
      <c r="B118" s="49" t="s">
        <v>370</v>
      </c>
      <c r="C118" s="49" t="s">
        <v>373</v>
      </c>
      <c r="D118" s="50">
        <v>22.8</v>
      </c>
      <c r="E118" s="44">
        <v>26</v>
      </c>
      <c r="F118" s="50">
        <v>0.88</v>
      </c>
      <c r="G118" s="50">
        <v>1.06</v>
      </c>
      <c r="H118" s="44">
        <v>3</v>
      </c>
      <c r="I118" s="44">
        <v>5</v>
      </c>
      <c r="J118" s="56">
        <v>4</v>
      </c>
      <c r="K118" s="44">
        <v>3</v>
      </c>
      <c r="L118" s="44">
        <v>5</v>
      </c>
      <c r="M118" s="50">
        <v>38.46</v>
      </c>
      <c r="N118" s="50">
        <v>61.54</v>
      </c>
      <c r="O118" s="44">
        <v>0</v>
      </c>
      <c r="P118" s="44">
        <v>0</v>
      </c>
      <c r="Q118" s="44">
        <v>0</v>
      </c>
    </row>
    <row r="119" spans="1:17" ht="14.1" customHeight="1" x14ac:dyDescent="0.3">
      <c r="A119" s="49" t="s">
        <v>40</v>
      </c>
      <c r="B119" s="49" t="s">
        <v>370</v>
      </c>
      <c r="C119" s="49" t="s">
        <v>371</v>
      </c>
      <c r="D119" s="50">
        <v>55.9</v>
      </c>
      <c r="E119" s="44">
        <v>72</v>
      </c>
      <c r="F119" s="50">
        <v>0.78</v>
      </c>
      <c r="G119" s="50">
        <v>1.07</v>
      </c>
      <c r="H119" s="44">
        <v>6</v>
      </c>
      <c r="I119" s="44">
        <v>35</v>
      </c>
      <c r="J119" s="56">
        <v>4</v>
      </c>
      <c r="K119" s="44">
        <v>4</v>
      </c>
      <c r="L119" s="44">
        <v>18</v>
      </c>
      <c r="M119" s="50">
        <v>19.440000000000001</v>
      </c>
      <c r="N119" s="50">
        <v>65.28</v>
      </c>
      <c r="O119" s="50">
        <v>9.7200000000000006</v>
      </c>
      <c r="P119" s="50">
        <v>5.56</v>
      </c>
      <c r="Q119" s="44">
        <v>0</v>
      </c>
    </row>
    <row r="120" spans="1:17" ht="14.1" customHeight="1" x14ac:dyDescent="0.3">
      <c r="A120" s="49" t="s">
        <v>40</v>
      </c>
      <c r="B120" s="49" t="s">
        <v>370</v>
      </c>
      <c r="C120" s="49" t="s">
        <v>372</v>
      </c>
      <c r="D120" s="44">
        <v>10</v>
      </c>
      <c r="E120" s="44">
        <v>15</v>
      </c>
      <c r="F120" s="50">
        <v>0.67</v>
      </c>
      <c r="G120" s="50">
        <v>0.92</v>
      </c>
      <c r="H120" s="44">
        <v>25</v>
      </c>
      <c r="I120" s="44">
        <v>35</v>
      </c>
      <c r="J120" s="56">
        <v>3</v>
      </c>
      <c r="K120" s="44">
        <v>11</v>
      </c>
      <c r="L120" s="44">
        <v>17</v>
      </c>
      <c r="M120" s="50">
        <v>13.33</v>
      </c>
      <c r="N120" s="50">
        <v>33.33</v>
      </c>
      <c r="O120" s="50">
        <v>53.33</v>
      </c>
      <c r="P120" s="44">
        <v>0</v>
      </c>
      <c r="Q120" s="44">
        <v>0</v>
      </c>
    </row>
    <row r="121" spans="1:17" ht="14.1" customHeight="1" x14ac:dyDescent="0.3">
      <c r="A121" s="49" t="s">
        <v>42</v>
      </c>
      <c r="B121" s="49" t="s">
        <v>370</v>
      </c>
      <c r="C121" s="49" t="s">
        <v>371</v>
      </c>
      <c r="D121" s="50">
        <v>66</v>
      </c>
      <c r="E121" s="44">
        <v>89</v>
      </c>
      <c r="F121" s="50">
        <v>0.74</v>
      </c>
      <c r="G121" s="50">
        <v>0.95</v>
      </c>
      <c r="H121" s="44">
        <v>19</v>
      </c>
      <c r="I121" s="44">
        <v>24</v>
      </c>
      <c r="J121" s="56">
        <v>4</v>
      </c>
      <c r="K121" s="44">
        <v>11</v>
      </c>
      <c r="L121" s="44">
        <v>12</v>
      </c>
      <c r="M121" s="50">
        <v>20.22</v>
      </c>
      <c r="N121" s="50">
        <v>52.81</v>
      </c>
      <c r="O121" s="50">
        <v>23.6</v>
      </c>
      <c r="P121" s="50">
        <v>2.25</v>
      </c>
      <c r="Q121" s="50">
        <v>1.1200000000000001</v>
      </c>
    </row>
    <row r="122" spans="1:17" ht="14.1" customHeight="1" x14ac:dyDescent="0.3">
      <c r="A122" s="49" t="s">
        <v>42</v>
      </c>
      <c r="B122" s="49" t="s">
        <v>370</v>
      </c>
      <c r="C122" s="49" t="s">
        <v>373</v>
      </c>
      <c r="D122" s="50">
        <v>8.4</v>
      </c>
      <c r="E122" s="44">
        <v>11</v>
      </c>
      <c r="F122" s="50">
        <v>0.76</v>
      </c>
      <c r="G122" s="50">
        <v>0.98</v>
      </c>
      <c r="H122" s="44">
        <v>15</v>
      </c>
      <c r="I122" s="44">
        <v>24</v>
      </c>
      <c r="J122" s="56">
        <v>3</v>
      </c>
      <c r="K122" s="44">
        <v>6</v>
      </c>
      <c r="L122" s="44">
        <v>12</v>
      </c>
      <c r="M122" s="50">
        <v>9.09</v>
      </c>
      <c r="N122" s="50">
        <v>72.73</v>
      </c>
      <c r="O122" s="50">
        <v>18.18</v>
      </c>
      <c r="P122" s="44">
        <v>0</v>
      </c>
      <c r="Q122" s="44">
        <v>0</v>
      </c>
    </row>
    <row r="123" spans="1:17" ht="14.1" customHeight="1" x14ac:dyDescent="0.3">
      <c r="A123" s="49" t="s">
        <v>44</v>
      </c>
      <c r="B123" s="49" t="s">
        <v>370</v>
      </c>
      <c r="C123" s="49" t="s">
        <v>371</v>
      </c>
      <c r="D123" s="50">
        <v>16.399999999999999</v>
      </c>
      <c r="E123" s="44">
        <v>22</v>
      </c>
      <c r="F123" s="50">
        <v>0.75</v>
      </c>
      <c r="G123" s="44">
        <v>1</v>
      </c>
      <c r="H123" s="44">
        <v>11</v>
      </c>
      <c r="I123" s="44">
        <v>19</v>
      </c>
      <c r="J123" s="56">
        <v>4</v>
      </c>
      <c r="K123" s="44">
        <v>8</v>
      </c>
      <c r="L123" s="44">
        <v>16</v>
      </c>
      <c r="M123" s="50">
        <v>27.27</v>
      </c>
      <c r="N123" s="50">
        <v>40.909999999999997</v>
      </c>
      <c r="O123" s="50">
        <v>27.27</v>
      </c>
      <c r="P123" s="50">
        <v>4.55</v>
      </c>
      <c r="Q123" s="44">
        <v>0</v>
      </c>
    </row>
    <row r="124" spans="1:17" ht="14.1" customHeight="1" x14ac:dyDescent="0.3">
      <c r="A124" s="49" t="s">
        <v>44</v>
      </c>
      <c r="B124" s="49" t="s">
        <v>370</v>
      </c>
      <c r="C124" s="49" t="s">
        <v>372</v>
      </c>
      <c r="D124" s="50">
        <v>11.2</v>
      </c>
      <c r="E124" s="44">
        <v>13</v>
      </c>
      <c r="F124" s="50">
        <v>0.86</v>
      </c>
      <c r="G124" s="50">
        <v>1.1499999999999999</v>
      </c>
      <c r="H124" s="44">
        <v>2</v>
      </c>
      <c r="I124" s="44">
        <v>19</v>
      </c>
      <c r="J124" s="56">
        <v>3</v>
      </c>
      <c r="K124" s="44">
        <v>2</v>
      </c>
      <c r="L124" s="44">
        <v>3</v>
      </c>
      <c r="M124" s="50">
        <v>30.77</v>
      </c>
      <c r="N124" s="50">
        <v>69.23</v>
      </c>
      <c r="O124" s="44">
        <v>0</v>
      </c>
      <c r="P124" s="44">
        <v>0</v>
      </c>
      <c r="Q124" s="44">
        <v>0</v>
      </c>
    </row>
    <row r="125" spans="1:17" ht="14.1" customHeight="1" x14ac:dyDescent="0.3">
      <c r="A125" s="49" t="s">
        <v>46</v>
      </c>
      <c r="B125" s="49" t="s">
        <v>370</v>
      </c>
      <c r="C125" s="49" t="s">
        <v>371</v>
      </c>
      <c r="D125" s="50">
        <v>42.7</v>
      </c>
      <c r="E125" s="44">
        <v>57</v>
      </c>
      <c r="F125" s="50">
        <v>0.75</v>
      </c>
      <c r="G125" s="44">
        <v>1</v>
      </c>
      <c r="H125" s="44">
        <v>11</v>
      </c>
      <c r="I125" s="44">
        <v>22</v>
      </c>
      <c r="J125" s="56">
        <v>4</v>
      </c>
      <c r="K125" s="44">
        <v>11</v>
      </c>
      <c r="L125" s="44">
        <v>17</v>
      </c>
      <c r="M125" s="50">
        <v>21.05</v>
      </c>
      <c r="N125" s="50">
        <v>56.14</v>
      </c>
      <c r="O125" s="50">
        <v>17.54</v>
      </c>
      <c r="P125" s="50">
        <v>5.26</v>
      </c>
      <c r="Q125" s="44">
        <v>0</v>
      </c>
    </row>
    <row r="126" spans="1:17" ht="14.1" customHeight="1" x14ac:dyDescent="0.3">
      <c r="A126" s="49" t="s">
        <v>46</v>
      </c>
      <c r="B126" s="49" t="s">
        <v>370</v>
      </c>
      <c r="C126" s="49" t="s">
        <v>373</v>
      </c>
      <c r="D126" s="50">
        <v>24.3</v>
      </c>
      <c r="E126" s="44">
        <v>34</v>
      </c>
      <c r="F126" s="50">
        <v>0.71</v>
      </c>
      <c r="G126" s="50">
        <v>0.96</v>
      </c>
      <c r="H126" s="44">
        <v>14</v>
      </c>
      <c r="I126" s="44">
        <v>22</v>
      </c>
      <c r="J126" s="56">
        <v>4</v>
      </c>
      <c r="K126" s="44">
        <v>13</v>
      </c>
      <c r="L126" s="44">
        <v>17</v>
      </c>
      <c r="M126" s="50">
        <v>14.71</v>
      </c>
      <c r="N126" s="44">
        <v>50</v>
      </c>
      <c r="O126" s="50">
        <v>32.35</v>
      </c>
      <c r="P126" s="50">
        <v>2.94</v>
      </c>
      <c r="Q126" s="44">
        <v>0</v>
      </c>
    </row>
    <row r="127" spans="1:17" ht="14.1" customHeight="1" x14ac:dyDescent="0.3">
      <c r="A127" s="49" t="s">
        <v>48</v>
      </c>
      <c r="B127" s="49" t="s">
        <v>370</v>
      </c>
      <c r="C127" s="49" t="s">
        <v>373</v>
      </c>
      <c r="D127" s="50">
        <v>36.1</v>
      </c>
      <c r="E127" s="44">
        <v>49</v>
      </c>
      <c r="F127" s="50">
        <v>0.74</v>
      </c>
      <c r="G127" s="50">
        <v>0.99</v>
      </c>
      <c r="H127" s="44">
        <v>12</v>
      </c>
      <c r="I127" s="44">
        <v>22</v>
      </c>
      <c r="J127" s="56">
        <v>4</v>
      </c>
      <c r="K127" s="44">
        <v>8</v>
      </c>
      <c r="L127" s="44">
        <v>14</v>
      </c>
      <c r="M127" s="50">
        <v>20.41</v>
      </c>
      <c r="N127" s="50">
        <v>48.98</v>
      </c>
      <c r="O127" s="50">
        <v>26.53</v>
      </c>
      <c r="P127" s="50">
        <v>4.08</v>
      </c>
      <c r="Q127" s="44">
        <v>0</v>
      </c>
    </row>
    <row r="128" spans="1:17" ht="14.1" customHeight="1" x14ac:dyDescent="0.3">
      <c r="A128" s="49" t="s">
        <v>40</v>
      </c>
      <c r="B128" s="49" t="s">
        <v>374</v>
      </c>
      <c r="C128" s="49" t="s">
        <v>375</v>
      </c>
      <c r="D128" s="50">
        <v>10.1</v>
      </c>
      <c r="E128" s="44">
        <v>14</v>
      </c>
      <c r="F128" s="50">
        <v>0.72</v>
      </c>
      <c r="G128" s="50">
        <v>0.99</v>
      </c>
      <c r="H128" s="44">
        <v>17</v>
      </c>
      <c r="I128" s="44">
        <v>35</v>
      </c>
      <c r="J128" s="56">
        <v>3</v>
      </c>
      <c r="K128" s="44">
        <v>8</v>
      </c>
      <c r="L128" s="44">
        <v>17</v>
      </c>
      <c r="M128" s="50">
        <v>14.29</v>
      </c>
      <c r="N128" s="44">
        <v>50</v>
      </c>
      <c r="O128" s="50">
        <v>35.71</v>
      </c>
      <c r="P128" s="44">
        <v>0</v>
      </c>
      <c r="Q128" s="44">
        <v>0</v>
      </c>
    </row>
    <row r="129" spans="1:17" ht="14.1" customHeight="1" x14ac:dyDescent="0.3">
      <c r="A129" s="49" t="s">
        <v>42</v>
      </c>
      <c r="B129" s="49" t="s">
        <v>376</v>
      </c>
      <c r="C129" s="49" t="s">
        <v>322</v>
      </c>
      <c r="D129" s="50">
        <v>11.3</v>
      </c>
      <c r="E129" s="44">
        <v>13</v>
      </c>
      <c r="F129" s="50">
        <v>0.87</v>
      </c>
      <c r="G129" s="50">
        <v>1.1200000000000001</v>
      </c>
      <c r="H129" s="44">
        <v>2</v>
      </c>
      <c r="I129" s="44">
        <v>24</v>
      </c>
      <c r="J129" s="56">
        <v>3</v>
      </c>
      <c r="K129" s="44">
        <v>2</v>
      </c>
      <c r="L129" s="44">
        <v>12</v>
      </c>
      <c r="M129" s="50">
        <v>46.15</v>
      </c>
      <c r="N129" s="50">
        <v>46.15</v>
      </c>
      <c r="O129" s="50">
        <v>7.69</v>
      </c>
      <c r="P129" s="44">
        <v>0</v>
      </c>
      <c r="Q129" s="44">
        <v>0</v>
      </c>
    </row>
    <row r="130" spans="1:17" ht="14.1" customHeight="1" x14ac:dyDescent="0.3">
      <c r="A130" s="49" t="s">
        <v>48</v>
      </c>
      <c r="B130" s="49" t="s">
        <v>376</v>
      </c>
      <c r="C130" s="49" t="s">
        <v>322</v>
      </c>
      <c r="D130" s="50">
        <v>8.5</v>
      </c>
      <c r="E130" s="44">
        <v>11</v>
      </c>
      <c r="F130" s="50">
        <v>0.77</v>
      </c>
      <c r="G130" s="50">
        <v>1.04</v>
      </c>
      <c r="H130" s="44">
        <v>8</v>
      </c>
      <c r="I130" s="44">
        <v>22</v>
      </c>
      <c r="J130" s="56">
        <v>3</v>
      </c>
      <c r="K130" s="44">
        <v>4</v>
      </c>
      <c r="L130" s="44">
        <v>8</v>
      </c>
      <c r="M130" s="50">
        <v>27.27</v>
      </c>
      <c r="N130" s="50">
        <v>45.45</v>
      </c>
      <c r="O130" s="50">
        <v>27.27</v>
      </c>
      <c r="P130" s="44">
        <v>0</v>
      </c>
      <c r="Q130" s="44">
        <v>0</v>
      </c>
    </row>
    <row r="131" spans="1:17" ht="14.1" customHeight="1" x14ac:dyDescent="0.3">
      <c r="A131" s="49" t="s">
        <v>40</v>
      </c>
      <c r="B131" s="49" t="s">
        <v>390</v>
      </c>
      <c r="C131" s="49" t="s">
        <v>391</v>
      </c>
      <c r="D131" s="50">
        <v>58.9</v>
      </c>
      <c r="E131" s="44">
        <v>83</v>
      </c>
      <c r="F131" s="50">
        <v>0.71</v>
      </c>
      <c r="G131" s="50">
        <v>0.98</v>
      </c>
      <c r="H131" s="44">
        <v>18</v>
      </c>
      <c r="I131" s="44">
        <v>35</v>
      </c>
      <c r="J131" s="56">
        <v>4</v>
      </c>
      <c r="K131" s="44">
        <v>10</v>
      </c>
      <c r="L131" s="44">
        <v>18</v>
      </c>
      <c r="M131" s="50">
        <v>15.66</v>
      </c>
      <c r="N131" s="50">
        <v>48.19</v>
      </c>
      <c r="O131" s="50">
        <v>32.53</v>
      </c>
      <c r="P131" s="50">
        <v>2.41</v>
      </c>
      <c r="Q131" s="50">
        <v>1.2</v>
      </c>
    </row>
    <row r="132" spans="1:17" ht="14.1" customHeight="1" x14ac:dyDescent="0.3">
      <c r="A132" s="49" t="s">
        <v>42</v>
      </c>
      <c r="B132" s="49" t="s">
        <v>390</v>
      </c>
      <c r="C132" s="49" t="s">
        <v>391</v>
      </c>
      <c r="D132" s="50">
        <v>59.1</v>
      </c>
      <c r="E132" s="44">
        <v>74</v>
      </c>
      <c r="F132" s="50">
        <v>0.8</v>
      </c>
      <c r="G132" s="50">
        <v>1.03</v>
      </c>
      <c r="H132" s="44">
        <v>8</v>
      </c>
      <c r="I132" s="44">
        <v>24</v>
      </c>
      <c r="J132" s="56">
        <v>4</v>
      </c>
      <c r="K132" s="44">
        <v>6</v>
      </c>
      <c r="L132" s="44">
        <v>12</v>
      </c>
      <c r="M132" s="50">
        <v>29.73</v>
      </c>
      <c r="N132" s="44">
        <v>50</v>
      </c>
      <c r="O132" s="50">
        <v>20.27</v>
      </c>
      <c r="P132" s="44">
        <v>0</v>
      </c>
      <c r="Q132" s="44">
        <v>0</v>
      </c>
    </row>
    <row r="133" spans="1:17" ht="14.1" customHeight="1" x14ac:dyDescent="0.3">
      <c r="A133" s="49" t="s">
        <v>44</v>
      </c>
      <c r="B133" s="49" t="s">
        <v>390</v>
      </c>
      <c r="C133" s="49" t="s">
        <v>391</v>
      </c>
      <c r="D133" s="50">
        <v>21.3</v>
      </c>
      <c r="E133" s="44">
        <v>26</v>
      </c>
      <c r="F133" s="50">
        <v>0.82</v>
      </c>
      <c r="G133" s="50">
        <v>1.1000000000000001</v>
      </c>
      <c r="H133" s="44">
        <v>5</v>
      </c>
      <c r="I133" s="44">
        <v>19</v>
      </c>
      <c r="J133" s="56">
        <v>4</v>
      </c>
      <c r="K133" s="44">
        <v>3</v>
      </c>
      <c r="L133" s="44">
        <v>16</v>
      </c>
      <c r="M133" s="50">
        <v>38.46</v>
      </c>
      <c r="N133" s="50">
        <v>42.31</v>
      </c>
      <c r="O133" s="50">
        <v>19.23</v>
      </c>
      <c r="P133" s="44">
        <v>0</v>
      </c>
      <c r="Q133" s="44">
        <v>0</v>
      </c>
    </row>
    <row r="134" spans="1:17" ht="14.1" customHeight="1" x14ac:dyDescent="0.3">
      <c r="A134" s="49" t="s">
        <v>46</v>
      </c>
      <c r="B134" s="49" t="s">
        <v>390</v>
      </c>
      <c r="C134" s="49" t="s">
        <v>391</v>
      </c>
      <c r="D134" s="50">
        <v>29.7</v>
      </c>
      <c r="E134" s="44">
        <v>43</v>
      </c>
      <c r="F134" s="50">
        <v>0.69</v>
      </c>
      <c r="G134" s="50">
        <v>0.93</v>
      </c>
      <c r="H134" s="44">
        <v>16</v>
      </c>
      <c r="I134" s="44">
        <v>22</v>
      </c>
      <c r="J134" s="56">
        <v>4</v>
      </c>
      <c r="K134" s="44">
        <v>14</v>
      </c>
      <c r="L134" s="44">
        <v>17</v>
      </c>
      <c r="M134" s="50">
        <v>23.26</v>
      </c>
      <c r="N134" s="50">
        <v>37.21</v>
      </c>
      <c r="O134" s="50">
        <v>30.23</v>
      </c>
      <c r="P134" s="50">
        <v>4.6500000000000004</v>
      </c>
      <c r="Q134" s="50">
        <v>4.6500000000000004</v>
      </c>
    </row>
    <row r="135" spans="1:17" ht="14.1" customHeight="1" x14ac:dyDescent="0.3">
      <c r="A135" s="49" t="s">
        <v>48</v>
      </c>
      <c r="B135" s="49" t="s">
        <v>390</v>
      </c>
      <c r="C135" s="49" t="s">
        <v>391</v>
      </c>
      <c r="D135" s="50">
        <v>39.700000000000003</v>
      </c>
      <c r="E135" s="44">
        <v>54</v>
      </c>
      <c r="F135" s="50">
        <v>0.74</v>
      </c>
      <c r="G135" s="50">
        <v>0.99</v>
      </c>
      <c r="H135" s="44">
        <v>12</v>
      </c>
      <c r="I135" s="44">
        <v>22</v>
      </c>
      <c r="J135" s="56">
        <v>4</v>
      </c>
      <c r="K135" s="44">
        <v>8</v>
      </c>
      <c r="L135" s="44">
        <v>14</v>
      </c>
      <c r="M135" s="50">
        <v>20.37</v>
      </c>
      <c r="N135" s="50">
        <v>44.44</v>
      </c>
      <c r="O135" s="50">
        <v>35.19</v>
      </c>
      <c r="P135" s="44">
        <v>0</v>
      </c>
      <c r="Q135" s="44">
        <v>0</v>
      </c>
    </row>
    <row r="136" spans="1:17" ht="14.1" customHeight="1" x14ac:dyDescent="0.3"/>
    <row r="137" spans="1:17" ht="14.1" customHeight="1" x14ac:dyDescent="0.3"/>
    <row r="138" spans="1:17" ht="14.1" customHeight="1" x14ac:dyDescent="0.3"/>
    <row r="139" spans="1:17" ht="14.1" customHeight="1" x14ac:dyDescent="0.3"/>
    <row r="140" spans="1:17" ht="14.1" customHeight="1" x14ac:dyDescent="0.3"/>
    <row r="141" spans="1:17" ht="14.1" customHeight="1" x14ac:dyDescent="0.3"/>
    <row r="142" spans="1:17" ht="14.1" customHeight="1" x14ac:dyDescent="0.3"/>
    <row r="143" spans="1:17" ht="14.1" customHeight="1" x14ac:dyDescent="0.3"/>
    <row r="144" spans="1:17"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R287"/>
  <sheetViews>
    <sheetView zoomScaleNormal="100" zoomScalePageLayoutView="125" workbookViewId="0">
      <selection sqref="A1:R8"/>
    </sheetView>
  </sheetViews>
  <sheetFormatPr defaultColWidth="8.88671875" defaultRowHeight="13.8" x14ac:dyDescent="0.3"/>
  <cols>
    <col min="1" max="1" width="26.88671875" style="15" customWidth="1"/>
    <col min="2" max="2" width="56.6640625" style="15" customWidth="1"/>
    <col min="3" max="3" width="10" style="15" customWidth="1"/>
    <col min="4" max="4" width="8.88671875" style="15" customWidth="1"/>
    <col min="5" max="6" width="8.88671875" style="11" customWidth="1"/>
    <col min="7" max="7" width="9.44140625" style="11" customWidth="1"/>
    <col min="8" max="8" width="7.6640625" style="11" customWidth="1"/>
    <col min="9" max="9" width="7.88671875" style="11" customWidth="1"/>
    <col min="10" max="10" width="8.33203125" style="11" customWidth="1"/>
    <col min="11" max="12" width="8.88671875" style="11" customWidth="1"/>
    <col min="13" max="13" width="8" style="11" customWidth="1"/>
    <col min="14" max="14" width="8.88671875" style="11" customWidth="1"/>
    <col min="15" max="16384" width="8.88671875" style="11"/>
  </cols>
  <sheetData>
    <row r="1" spans="1:18" ht="18" customHeight="1" x14ac:dyDescent="0.3">
      <c r="A1" s="153" t="s">
        <v>526</v>
      </c>
      <c r="B1" s="153"/>
      <c r="C1" s="153"/>
      <c r="D1" s="153"/>
      <c r="E1" s="153"/>
      <c r="F1" s="153"/>
      <c r="G1" s="153"/>
      <c r="H1" s="153"/>
      <c r="I1" s="153"/>
      <c r="J1" s="153"/>
      <c r="K1" s="153"/>
      <c r="L1" s="153"/>
      <c r="M1" s="153"/>
      <c r="N1" s="153"/>
      <c r="O1" s="153"/>
      <c r="P1" s="153"/>
      <c r="Q1" s="153"/>
      <c r="R1" s="153"/>
    </row>
    <row r="2" spans="1:18" ht="24.9" customHeight="1" x14ac:dyDescent="0.3">
      <c r="A2" s="153"/>
      <c r="B2" s="153"/>
      <c r="C2" s="153"/>
      <c r="D2" s="153"/>
      <c r="E2" s="153"/>
      <c r="F2" s="153"/>
      <c r="G2" s="153"/>
      <c r="H2" s="153"/>
      <c r="I2" s="153"/>
      <c r="J2" s="153"/>
      <c r="K2" s="153"/>
      <c r="L2" s="153"/>
      <c r="M2" s="153"/>
      <c r="N2" s="153"/>
      <c r="O2" s="153"/>
      <c r="P2" s="153"/>
      <c r="Q2" s="153"/>
      <c r="R2" s="153"/>
    </row>
    <row r="3" spans="1:18" ht="24.9" customHeight="1" x14ac:dyDescent="0.3">
      <c r="A3" s="153"/>
      <c r="B3" s="153"/>
      <c r="C3" s="153"/>
      <c r="D3" s="153"/>
      <c r="E3" s="153"/>
      <c r="F3" s="153"/>
      <c r="G3" s="153"/>
      <c r="H3" s="153"/>
      <c r="I3" s="153"/>
      <c r="J3" s="153"/>
      <c r="K3" s="153"/>
      <c r="L3" s="153"/>
      <c r="M3" s="153"/>
      <c r="N3" s="153"/>
      <c r="O3" s="153"/>
      <c r="P3" s="153"/>
      <c r="Q3" s="153"/>
      <c r="R3" s="153"/>
    </row>
    <row r="4" spans="1:18" ht="18" customHeight="1" x14ac:dyDescent="0.3">
      <c r="A4" s="153"/>
      <c r="B4" s="153"/>
      <c r="C4" s="153"/>
      <c r="D4" s="153"/>
      <c r="E4" s="153"/>
      <c r="F4" s="153"/>
      <c r="G4" s="153"/>
      <c r="H4" s="153"/>
      <c r="I4" s="153"/>
      <c r="J4" s="153"/>
      <c r="K4" s="153"/>
      <c r="L4" s="153"/>
      <c r="M4" s="153"/>
      <c r="N4" s="153"/>
      <c r="O4" s="153"/>
      <c r="P4" s="153"/>
      <c r="Q4" s="153"/>
      <c r="R4" s="153"/>
    </row>
    <row r="5" spans="1:18" ht="12.75" customHeight="1" x14ac:dyDescent="0.3">
      <c r="A5" s="153"/>
      <c r="B5" s="153"/>
      <c r="C5" s="153"/>
      <c r="D5" s="153"/>
      <c r="E5" s="153"/>
      <c r="F5" s="153"/>
      <c r="G5" s="153"/>
      <c r="H5" s="153"/>
      <c r="I5" s="153"/>
      <c r="J5" s="153"/>
      <c r="K5" s="153"/>
      <c r="L5" s="153"/>
      <c r="M5" s="153"/>
      <c r="N5" s="153"/>
      <c r="O5" s="153"/>
      <c r="P5" s="153"/>
      <c r="Q5" s="153"/>
      <c r="R5" s="153"/>
    </row>
    <row r="6" spans="1:18" ht="12.75" customHeight="1" x14ac:dyDescent="0.3">
      <c r="A6" s="153"/>
      <c r="B6" s="153"/>
      <c r="C6" s="153"/>
      <c r="D6" s="153"/>
      <c r="E6" s="153"/>
      <c r="F6" s="153"/>
      <c r="G6" s="153"/>
      <c r="H6" s="153"/>
      <c r="I6" s="153"/>
      <c r="J6" s="153"/>
      <c r="K6" s="153"/>
      <c r="L6" s="153"/>
      <c r="M6" s="153"/>
      <c r="N6" s="153"/>
      <c r="O6" s="153"/>
      <c r="P6" s="153"/>
      <c r="Q6" s="153"/>
      <c r="R6" s="153"/>
    </row>
    <row r="7" spans="1:18" ht="12.75" customHeight="1" x14ac:dyDescent="0.3">
      <c r="A7" s="153"/>
      <c r="B7" s="153"/>
      <c r="C7" s="153"/>
      <c r="D7" s="153"/>
      <c r="E7" s="153"/>
      <c r="F7" s="153"/>
      <c r="G7" s="153"/>
      <c r="H7" s="153"/>
      <c r="I7" s="153"/>
      <c r="J7" s="153"/>
      <c r="K7" s="153"/>
      <c r="L7" s="153"/>
      <c r="M7" s="153"/>
      <c r="N7" s="153"/>
      <c r="O7" s="153"/>
      <c r="P7" s="153"/>
      <c r="Q7" s="153"/>
      <c r="R7" s="153"/>
    </row>
    <row r="8" spans="1:18" ht="12.75" customHeight="1" x14ac:dyDescent="0.3">
      <c r="A8" s="155"/>
      <c r="B8" s="155"/>
      <c r="C8" s="155"/>
      <c r="D8" s="155"/>
      <c r="E8" s="155"/>
      <c r="F8" s="155"/>
      <c r="G8" s="155"/>
      <c r="H8" s="155"/>
      <c r="I8" s="155"/>
      <c r="J8" s="155"/>
      <c r="K8" s="155"/>
      <c r="L8" s="155"/>
      <c r="M8" s="155"/>
      <c r="N8" s="155"/>
      <c r="O8" s="155"/>
      <c r="P8" s="155"/>
      <c r="Q8" s="155"/>
      <c r="R8" s="155"/>
    </row>
    <row r="9" spans="1:18" s="16" customFormat="1" ht="51" customHeight="1" x14ac:dyDescent="0.25">
      <c r="A9" s="71" t="s">
        <v>194</v>
      </c>
      <c r="B9" s="71" t="s">
        <v>488</v>
      </c>
      <c r="C9" s="71" t="s">
        <v>467</v>
      </c>
      <c r="D9" s="71" t="s">
        <v>468</v>
      </c>
      <c r="E9" s="71" t="s">
        <v>469</v>
      </c>
      <c r="F9" s="71" t="s">
        <v>470</v>
      </c>
      <c r="G9" s="71" t="s">
        <v>471</v>
      </c>
      <c r="H9" s="71" t="s">
        <v>472</v>
      </c>
      <c r="I9" s="71" t="s">
        <v>483</v>
      </c>
      <c r="J9" s="71" t="s">
        <v>474</v>
      </c>
      <c r="K9" s="71" t="s">
        <v>475</v>
      </c>
      <c r="L9" s="71" t="s">
        <v>484</v>
      </c>
      <c r="M9" s="71" t="s">
        <v>460</v>
      </c>
      <c r="N9" s="71" t="s">
        <v>461</v>
      </c>
      <c r="O9" s="71" t="s">
        <v>462</v>
      </c>
      <c r="P9" s="71" t="s">
        <v>463</v>
      </c>
      <c r="Q9" s="71" t="s">
        <v>464</v>
      </c>
      <c r="R9" s="71" t="s">
        <v>485</v>
      </c>
    </row>
    <row r="10" spans="1:18" ht="14.1" customHeight="1" x14ac:dyDescent="0.3">
      <c r="A10" s="49" t="s">
        <v>253</v>
      </c>
      <c r="B10" s="49" t="s">
        <v>256</v>
      </c>
      <c r="C10" s="50">
        <v>9.6999999999999993</v>
      </c>
      <c r="D10" s="44">
        <v>11</v>
      </c>
      <c r="E10" s="50">
        <v>0.88</v>
      </c>
      <c r="F10" s="50">
        <v>64.709999999999994</v>
      </c>
      <c r="G10" s="50">
        <v>1.23</v>
      </c>
      <c r="H10" s="44">
        <v>1</v>
      </c>
      <c r="I10" s="44">
        <v>1</v>
      </c>
      <c r="J10" s="56">
        <v>4</v>
      </c>
      <c r="K10" s="44">
        <v>1</v>
      </c>
      <c r="L10" s="44">
        <v>1</v>
      </c>
      <c r="M10" s="50">
        <v>54.55</v>
      </c>
      <c r="N10" s="50">
        <v>36.36</v>
      </c>
      <c r="O10" s="50">
        <v>9.09</v>
      </c>
      <c r="P10" s="44">
        <v>0</v>
      </c>
      <c r="Q10" s="44">
        <v>0</v>
      </c>
      <c r="R10" s="50">
        <v>79.510000000000005</v>
      </c>
    </row>
    <row r="11" spans="1:18" ht="14.1" customHeight="1" x14ac:dyDescent="0.3"/>
    <row r="12" spans="1:18" ht="14.1" customHeight="1" x14ac:dyDescent="0.3"/>
    <row r="13" spans="1:18" ht="14.1" customHeight="1" x14ac:dyDescent="0.3"/>
    <row r="14" spans="1:18" ht="14.1" customHeight="1" x14ac:dyDescent="0.3"/>
    <row r="15" spans="1:18" ht="14.1" customHeight="1" x14ac:dyDescent="0.3"/>
    <row r="16" spans="1:18"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R287"/>
  <sheetViews>
    <sheetView zoomScaleNormal="100" zoomScalePageLayoutView="125" workbookViewId="0">
      <selection sqref="A1:R8"/>
    </sheetView>
  </sheetViews>
  <sheetFormatPr defaultColWidth="8.88671875" defaultRowHeight="13.8" x14ac:dyDescent="0.3"/>
  <cols>
    <col min="1" max="1" width="26.88671875" style="15" customWidth="1"/>
    <col min="2" max="2" width="89.88671875" style="15" customWidth="1"/>
    <col min="3" max="3" width="10" style="15" customWidth="1"/>
    <col min="4" max="4" width="8.88671875" style="15" customWidth="1"/>
    <col min="5" max="6" width="8.88671875" style="11" customWidth="1"/>
    <col min="7" max="7" width="9.44140625" style="11" customWidth="1"/>
    <col min="8" max="8" width="7.6640625" style="11" customWidth="1"/>
    <col min="9" max="9" width="7.88671875" style="11" customWidth="1"/>
    <col min="10" max="10" width="8.33203125" style="11" customWidth="1"/>
    <col min="11" max="12" width="8.88671875" style="11" customWidth="1"/>
    <col min="13" max="13" width="8" style="11" customWidth="1"/>
    <col min="14" max="14" width="8.88671875" style="11" customWidth="1"/>
    <col min="15" max="16384" width="8.88671875" style="11"/>
  </cols>
  <sheetData>
    <row r="1" spans="1:18" ht="18" customHeight="1" x14ac:dyDescent="0.3">
      <c r="A1" s="153" t="s">
        <v>527</v>
      </c>
      <c r="B1" s="153"/>
      <c r="C1" s="153"/>
      <c r="D1" s="153"/>
      <c r="E1" s="153"/>
      <c r="F1" s="153"/>
      <c r="G1" s="153"/>
      <c r="H1" s="153"/>
      <c r="I1" s="153"/>
      <c r="J1" s="153"/>
      <c r="K1" s="153"/>
      <c r="L1" s="153"/>
      <c r="M1" s="153"/>
      <c r="N1" s="153"/>
      <c r="O1" s="153"/>
      <c r="P1" s="153"/>
      <c r="Q1" s="153"/>
      <c r="R1" s="153"/>
    </row>
    <row r="2" spans="1:18" ht="24.9" customHeight="1" x14ac:dyDescent="0.3">
      <c r="A2" s="153"/>
      <c r="B2" s="153"/>
      <c r="C2" s="153"/>
      <c r="D2" s="153"/>
      <c r="E2" s="153"/>
      <c r="F2" s="153"/>
      <c r="G2" s="153"/>
      <c r="H2" s="153"/>
      <c r="I2" s="153"/>
      <c r="J2" s="153"/>
      <c r="K2" s="153"/>
      <c r="L2" s="153"/>
      <c r="M2" s="153"/>
      <c r="N2" s="153"/>
      <c r="O2" s="153"/>
      <c r="P2" s="153"/>
      <c r="Q2" s="153"/>
      <c r="R2" s="153"/>
    </row>
    <row r="3" spans="1:18" ht="24.9" customHeight="1" x14ac:dyDescent="0.3">
      <c r="A3" s="153"/>
      <c r="B3" s="153"/>
      <c r="C3" s="153"/>
      <c r="D3" s="153"/>
      <c r="E3" s="153"/>
      <c r="F3" s="153"/>
      <c r="G3" s="153"/>
      <c r="H3" s="153"/>
      <c r="I3" s="153"/>
      <c r="J3" s="153"/>
      <c r="K3" s="153"/>
      <c r="L3" s="153"/>
      <c r="M3" s="153"/>
      <c r="N3" s="153"/>
      <c r="O3" s="153"/>
      <c r="P3" s="153"/>
      <c r="Q3" s="153"/>
      <c r="R3" s="153"/>
    </row>
    <row r="4" spans="1:18" ht="18" customHeight="1" x14ac:dyDescent="0.3">
      <c r="A4" s="153"/>
      <c r="B4" s="153"/>
      <c r="C4" s="153"/>
      <c r="D4" s="153"/>
      <c r="E4" s="153"/>
      <c r="F4" s="153"/>
      <c r="G4" s="153"/>
      <c r="H4" s="153"/>
      <c r="I4" s="153"/>
      <c r="J4" s="153"/>
      <c r="K4" s="153"/>
      <c r="L4" s="153"/>
      <c r="M4" s="153"/>
      <c r="N4" s="153"/>
      <c r="O4" s="153"/>
      <c r="P4" s="153"/>
      <c r="Q4" s="153"/>
      <c r="R4" s="153"/>
    </row>
    <row r="5" spans="1:18" ht="12.75" customHeight="1" x14ac:dyDescent="0.3">
      <c r="A5" s="153"/>
      <c r="B5" s="153"/>
      <c r="C5" s="153"/>
      <c r="D5" s="153"/>
      <c r="E5" s="153"/>
      <c r="F5" s="153"/>
      <c r="G5" s="153"/>
      <c r="H5" s="153"/>
      <c r="I5" s="153"/>
      <c r="J5" s="153"/>
      <c r="K5" s="153"/>
      <c r="L5" s="153"/>
      <c r="M5" s="153"/>
      <c r="N5" s="153"/>
      <c r="O5" s="153"/>
      <c r="P5" s="153"/>
      <c r="Q5" s="153"/>
      <c r="R5" s="153"/>
    </row>
    <row r="6" spans="1:18" ht="12.75" customHeight="1" x14ac:dyDescent="0.3">
      <c r="A6" s="153"/>
      <c r="B6" s="153"/>
      <c r="C6" s="153"/>
      <c r="D6" s="153"/>
      <c r="E6" s="153"/>
      <c r="F6" s="153"/>
      <c r="G6" s="153"/>
      <c r="H6" s="153"/>
      <c r="I6" s="153"/>
      <c r="J6" s="153"/>
      <c r="K6" s="153"/>
      <c r="L6" s="153"/>
      <c r="M6" s="153"/>
      <c r="N6" s="153"/>
      <c r="O6" s="153"/>
      <c r="P6" s="153"/>
      <c r="Q6" s="153"/>
      <c r="R6" s="153"/>
    </row>
    <row r="7" spans="1:18" ht="12.75" customHeight="1" x14ac:dyDescent="0.3">
      <c r="A7" s="153"/>
      <c r="B7" s="153"/>
      <c r="C7" s="153"/>
      <c r="D7" s="153"/>
      <c r="E7" s="153"/>
      <c r="F7" s="153"/>
      <c r="G7" s="153"/>
      <c r="H7" s="153"/>
      <c r="I7" s="153"/>
      <c r="J7" s="153"/>
      <c r="K7" s="153"/>
      <c r="L7" s="153"/>
      <c r="M7" s="153"/>
      <c r="N7" s="153"/>
      <c r="O7" s="153"/>
      <c r="P7" s="153"/>
      <c r="Q7" s="153"/>
      <c r="R7" s="153"/>
    </row>
    <row r="8" spans="1:18" ht="12.75" customHeight="1" x14ac:dyDescent="0.3">
      <c r="A8" s="155"/>
      <c r="B8" s="155"/>
      <c r="C8" s="155"/>
      <c r="D8" s="155"/>
      <c r="E8" s="155"/>
      <c r="F8" s="155"/>
      <c r="G8" s="155"/>
      <c r="H8" s="155"/>
      <c r="I8" s="155"/>
      <c r="J8" s="155"/>
      <c r="K8" s="155"/>
      <c r="L8" s="155"/>
      <c r="M8" s="155"/>
      <c r="N8" s="155"/>
      <c r="O8" s="155"/>
      <c r="P8" s="155"/>
      <c r="Q8" s="155"/>
      <c r="R8" s="155"/>
    </row>
    <row r="9" spans="1:18" s="16" customFormat="1" ht="51" customHeight="1" x14ac:dyDescent="0.25">
      <c r="A9" s="71" t="s">
        <v>194</v>
      </c>
      <c r="B9" s="71" t="s">
        <v>488</v>
      </c>
      <c r="C9" s="71" t="s">
        <v>467</v>
      </c>
      <c r="D9" s="71" t="s">
        <v>468</v>
      </c>
      <c r="E9" s="71" t="s">
        <v>469</v>
      </c>
      <c r="F9" s="71" t="s">
        <v>470</v>
      </c>
      <c r="G9" s="71" t="s">
        <v>478</v>
      </c>
      <c r="H9" s="71" t="s">
        <v>472</v>
      </c>
      <c r="I9" s="71" t="s">
        <v>483</v>
      </c>
      <c r="J9" s="71" t="s">
        <v>474</v>
      </c>
      <c r="K9" s="71" t="s">
        <v>475</v>
      </c>
      <c r="L9" s="71" t="s">
        <v>484</v>
      </c>
      <c r="M9" s="71" t="s">
        <v>460</v>
      </c>
      <c r="N9" s="71" t="s">
        <v>461</v>
      </c>
      <c r="O9" s="71" t="s">
        <v>462</v>
      </c>
      <c r="P9" s="71" t="s">
        <v>463</v>
      </c>
      <c r="Q9" s="71" t="s">
        <v>464</v>
      </c>
      <c r="R9" s="71" t="s">
        <v>486</v>
      </c>
    </row>
    <row r="10" spans="1:18" ht="14.1" customHeight="1" x14ac:dyDescent="0.3"/>
    <row r="11" spans="1:18" ht="14.1" customHeight="1" x14ac:dyDescent="0.3"/>
    <row r="12" spans="1:18" ht="14.1" customHeight="1" x14ac:dyDescent="0.3"/>
    <row r="13" spans="1:18" ht="14.1" customHeight="1" x14ac:dyDescent="0.3"/>
    <row r="14" spans="1:18" ht="14.1" customHeight="1" x14ac:dyDescent="0.3"/>
    <row r="15" spans="1:18" ht="14.1" customHeight="1" x14ac:dyDescent="0.3"/>
    <row r="16" spans="1:18"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R287"/>
  <sheetViews>
    <sheetView zoomScaleNormal="100" zoomScalePageLayoutView="125" workbookViewId="0">
      <selection sqref="A1:R8"/>
    </sheetView>
  </sheetViews>
  <sheetFormatPr defaultColWidth="8.88671875" defaultRowHeight="13.8" x14ac:dyDescent="0.3"/>
  <cols>
    <col min="1" max="1" width="26.88671875" style="15" customWidth="1"/>
    <col min="2" max="2" width="89.88671875" style="15" customWidth="1"/>
    <col min="3" max="3" width="10" style="15" customWidth="1"/>
    <col min="4" max="4" width="8.88671875" style="15" customWidth="1"/>
    <col min="5" max="6" width="8.88671875" style="11" customWidth="1"/>
    <col min="7" max="7" width="14.33203125" style="11" customWidth="1"/>
    <col min="8" max="8" width="7.6640625" style="11" customWidth="1"/>
    <col min="9" max="9" width="7.88671875" style="11" customWidth="1"/>
    <col min="10" max="10" width="8.33203125" style="11" customWidth="1"/>
    <col min="11" max="12" width="8.88671875" style="11" customWidth="1"/>
    <col min="13" max="13" width="8" style="11" customWidth="1"/>
    <col min="14" max="17" width="8.88671875" style="11" customWidth="1"/>
    <col min="18" max="18" width="12.44140625" style="11" customWidth="1"/>
    <col min="19" max="19" width="8.88671875" style="11" customWidth="1"/>
    <col min="20" max="16384" width="8.88671875" style="11"/>
  </cols>
  <sheetData>
    <row r="1" spans="1:18" ht="18" customHeight="1" x14ac:dyDescent="0.3">
      <c r="A1" s="153" t="s">
        <v>528</v>
      </c>
      <c r="B1" s="153"/>
      <c r="C1" s="153"/>
      <c r="D1" s="153"/>
      <c r="E1" s="153"/>
      <c r="F1" s="153"/>
      <c r="G1" s="153"/>
      <c r="H1" s="153"/>
      <c r="I1" s="153"/>
      <c r="J1" s="153"/>
      <c r="K1" s="153"/>
      <c r="L1" s="153"/>
      <c r="M1" s="153"/>
      <c r="N1" s="153"/>
      <c r="O1" s="153"/>
      <c r="P1" s="153"/>
      <c r="Q1" s="153"/>
      <c r="R1" s="153"/>
    </row>
    <row r="2" spans="1:18" ht="24.9" customHeight="1" x14ac:dyDescent="0.3">
      <c r="A2" s="153"/>
      <c r="B2" s="153"/>
      <c r="C2" s="153"/>
      <c r="D2" s="153"/>
      <c r="E2" s="153"/>
      <c r="F2" s="153"/>
      <c r="G2" s="153"/>
      <c r="H2" s="153"/>
      <c r="I2" s="153"/>
      <c r="J2" s="153"/>
      <c r="K2" s="153"/>
      <c r="L2" s="153"/>
      <c r="M2" s="153"/>
      <c r="N2" s="153"/>
      <c r="O2" s="153"/>
      <c r="P2" s="153"/>
      <c r="Q2" s="153"/>
      <c r="R2" s="153"/>
    </row>
    <row r="3" spans="1:18" ht="24.9" customHeight="1" x14ac:dyDescent="0.3">
      <c r="A3" s="153"/>
      <c r="B3" s="153"/>
      <c r="C3" s="153"/>
      <c r="D3" s="153"/>
      <c r="E3" s="153"/>
      <c r="F3" s="153"/>
      <c r="G3" s="153"/>
      <c r="H3" s="153"/>
      <c r="I3" s="153"/>
      <c r="J3" s="153"/>
      <c r="K3" s="153"/>
      <c r="L3" s="153"/>
      <c r="M3" s="153"/>
      <c r="N3" s="153"/>
      <c r="O3" s="153"/>
      <c r="P3" s="153"/>
      <c r="Q3" s="153"/>
      <c r="R3" s="153"/>
    </row>
    <row r="4" spans="1:18" ht="18" customHeight="1" x14ac:dyDescent="0.3">
      <c r="A4" s="153"/>
      <c r="B4" s="153"/>
      <c r="C4" s="153"/>
      <c r="D4" s="153"/>
      <c r="E4" s="153"/>
      <c r="F4" s="153"/>
      <c r="G4" s="153"/>
      <c r="H4" s="153"/>
      <c r="I4" s="153"/>
      <c r="J4" s="153"/>
      <c r="K4" s="153"/>
      <c r="L4" s="153"/>
      <c r="M4" s="153"/>
      <c r="N4" s="153"/>
      <c r="O4" s="153"/>
      <c r="P4" s="153"/>
      <c r="Q4" s="153"/>
      <c r="R4" s="153"/>
    </row>
    <row r="5" spans="1:18" ht="12.75" customHeight="1" x14ac:dyDescent="0.3">
      <c r="A5" s="153"/>
      <c r="B5" s="153"/>
      <c r="C5" s="153"/>
      <c r="D5" s="153"/>
      <c r="E5" s="153"/>
      <c r="F5" s="153"/>
      <c r="G5" s="153"/>
      <c r="H5" s="153"/>
      <c r="I5" s="153"/>
      <c r="J5" s="153"/>
      <c r="K5" s="153"/>
      <c r="L5" s="153"/>
      <c r="M5" s="153"/>
      <c r="N5" s="153"/>
      <c r="O5" s="153"/>
      <c r="P5" s="153"/>
      <c r="Q5" s="153"/>
      <c r="R5" s="153"/>
    </row>
    <row r="6" spans="1:18" ht="12.75" customHeight="1" x14ac:dyDescent="0.3">
      <c r="A6" s="153"/>
      <c r="B6" s="153"/>
      <c r="C6" s="153"/>
      <c r="D6" s="153"/>
      <c r="E6" s="153"/>
      <c r="F6" s="153"/>
      <c r="G6" s="153"/>
      <c r="H6" s="153"/>
      <c r="I6" s="153"/>
      <c r="J6" s="153"/>
      <c r="K6" s="153"/>
      <c r="L6" s="153"/>
      <c r="M6" s="153"/>
      <c r="N6" s="153"/>
      <c r="O6" s="153"/>
      <c r="P6" s="153"/>
      <c r="Q6" s="153"/>
      <c r="R6" s="153"/>
    </row>
    <row r="7" spans="1:18" ht="12.75" customHeight="1" x14ac:dyDescent="0.3">
      <c r="A7" s="153"/>
      <c r="B7" s="153"/>
      <c r="C7" s="153"/>
      <c r="D7" s="153"/>
      <c r="E7" s="153"/>
      <c r="F7" s="153"/>
      <c r="G7" s="153"/>
      <c r="H7" s="153"/>
      <c r="I7" s="153"/>
      <c r="J7" s="153"/>
      <c r="K7" s="153"/>
      <c r="L7" s="153"/>
      <c r="M7" s="153"/>
      <c r="N7" s="153"/>
      <c r="O7" s="153"/>
      <c r="P7" s="153"/>
      <c r="Q7" s="153"/>
      <c r="R7" s="153"/>
    </row>
    <row r="8" spans="1:18" ht="12.75" customHeight="1" x14ac:dyDescent="0.3">
      <c r="A8" s="155"/>
      <c r="B8" s="155"/>
      <c r="C8" s="155"/>
      <c r="D8" s="155"/>
      <c r="E8" s="155"/>
      <c r="F8" s="155"/>
      <c r="G8" s="155"/>
      <c r="H8" s="155"/>
      <c r="I8" s="155"/>
      <c r="J8" s="155"/>
      <c r="K8" s="155"/>
      <c r="L8" s="155"/>
      <c r="M8" s="155"/>
      <c r="N8" s="155"/>
      <c r="O8" s="155"/>
      <c r="P8" s="155"/>
      <c r="Q8" s="155"/>
      <c r="R8" s="155"/>
    </row>
    <row r="9" spans="1:18" s="16" customFormat="1" ht="51" customHeight="1" x14ac:dyDescent="0.25">
      <c r="A9" s="71" t="s">
        <v>194</v>
      </c>
      <c r="B9" s="71" t="s">
        <v>488</v>
      </c>
      <c r="C9" s="71" t="s">
        <v>467</v>
      </c>
      <c r="D9" s="71" t="s">
        <v>468</v>
      </c>
      <c r="E9" s="71" t="s">
        <v>469</v>
      </c>
      <c r="F9" s="71" t="s">
        <v>470</v>
      </c>
      <c r="G9" s="71" t="s">
        <v>480</v>
      </c>
      <c r="H9" s="71" t="s">
        <v>472</v>
      </c>
      <c r="I9" s="71" t="s">
        <v>483</v>
      </c>
      <c r="J9" s="71" t="s">
        <v>474</v>
      </c>
      <c r="K9" s="71" t="s">
        <v>475</v>
      </c>
      <c r="L9" s="71" t="s">
        <v>484</v>
      </c>
      <c r="M9" s="71" t="s">
        <v>460</v>
      </c>
      <c r="N9" s="71" t="s">
        <v>461</v>
      </c>
      <c r="O9" s="71" t="s">
        <v>462</v>
      </c>
      <c r="P9" s="71" t="s">
        <v>463</v>
      </c>
      <c r="Q9" s="71" t="s">
        <v>464</v>
      </c>
      <c r="R9" s="71" t="s">
        <v>487</v>
      </c>
    </row>
    <row r="10" spans="1:18" ht="14.1" customHeight="1" x14ac:dyDescent="0.3">
      <c r="A10" s="49" t="s">
        <v>253</v>
      </c>
      <c r="B10" s="49" t="s">
        <v>256</v>
      </c>
      <c r="C10" s="50">
        <v>9.6999999999999993</v>
      </c>
      <c r="D10" s="44">
        <v>11</v>
      </c>
      <c r="E10" s="50">
        <v>0.88</v>
      </c>
      <c r="F10" s="50">
        <v>37.93</v>
      </c>
      <c r="G10" s="50">
        <v>1.21</v>
      </c>
      <c r="H10" s="44">
        <v>1</v>
      </c>
      <c r="I10" s="44">
        <v>2</v>
      </c>
      <c r="J10" s="56">
        <v>4</v>
      </c>
      <c r="K10" s="44">
        <v>1</v>
      </c>
      <c r="L10" s="44">
        <v>2</v>
      </c>
      <c r="M10" s="50">
        <v>54.55</v>
      </c>
      <c r="N10" s="50">
        <v>36.36</v>
      </c>
      <c r="O10" s="50">
        <v>9.09</v>
      </c>
      <c r="P10" s="44">
        <v>0</v>
      </c>
      <c r="Q10" s="44">
        <v>0</v>
      </c>
      <c r="R10" s="50">
        <v>45.97</v>
      </c>
    </row>
    <row r="11" spans="1:18" ht="14.1" customHeight="1" x14ac:dyDescent="0.3">
      <c r="A11" s="49" t="s">
        <v>253</v>
      </c>
      <c r="B11" s="49" t="s">
        <v>258</v>
      </c>
      <c r="C11" s="50">
        <v>7.2</v>
      </c>
      <c r="D11" s="44">
        <v>11</v>
      </c>
      <c r="E11" s="50">
        <v>0.65</v>
      </c>
      <c r="F11" s="50">
        <v>37.93</v>
      </c>
      <c r="G11" s="50">
        <v>0.9</v>
      </c>
      <c r="H11" s="44">
        <v>2</v>
      </c>
      <c r="I11" s="44">
        <v>2</v>
      </c>
      <c r="J11" s="56">
        <v>4</v>
      </c>
      <c r="K11" s="44">
        <v>2</v>
      </c>
      <c r="L11" s="44">
        <v>2</v>
      </c>
      <c r="M11" s="50">
        <v>18.18</v>
      </c>
      <c r="N11" s="50">
        <v>36.36</v>
      </c>
      <c r="O11" s="50">
        <v>36.36</v>
      </c>
      <c r="P11" s="44">
        <v>0</v>
      </c>
      <c r="Q11" s="50">
        <v>9.09</v>
      </c>
      <c r="R11" s="50">
        <v>34.119999999999997</v>
      </c>
    </row>
    <row r="12" spans="1:18" ht="14.1" customHeight="1" x14ac:dyDescent="0.3"/>
    <row r="13" spans="1:18" ht="14.1" customHeight="1" x14ac:dyDescent="0.3"/>
    <row r="14" spans="1:18" ht="14.1" customHeight="1" x14ac:dyDescent="0.3"/>
    <row r="15" spans="1:18" ht="14.1" customHeight="1" x14ac:dyDescent="0.3"/>
    <row r="16" spans="1:18"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Q15"/>
  <sheetViews>
    <sheetView zoomScaleNormal="100" zoomScalePageLayoutView="125" workbookViewId="0">
      <selection sqref="A1:Q8"/>
    </sheetView>
  </sheetViews>
  <sheetFormatPr defaultColWidth="8.88671875" defaultRowHeight="13.8" x14ac:dyDescent="0.3"/>
  <cols>
    <col min="1" max="1" width="7.6640625" style="11" customWidth="1"/>
    <col min="2" max="2" width="9.44140625" style="14" customWidth="1"/>
    <col min="3" max="3" width="53.5546875" style="11" bestFit="1" customWidth="1"/>
    <col min="4" max="14" width="11.88671875" style="15" customWidth="1"/>
    <col min="15" max="15" width="8.88671875" style="11" customWidth="1"/>
    <col min="16" max="16384" width="8.88671875" style="11"/>
  </cols>
  <sheetData>
    <row r="1" spans="1:17" ht="12.75" customHeight="1" x14ac:dyDescent="0.3">
      <c r="A1" s="163" t="s">
        <v>529</v>
      </c>
      <c r="B1" s="162"/>
      <c r="C1" s="162"/>
      <c r="D1" s="162"/>
      <c r="E1" s="162"/>
      <c r="F1" s="162"/>
      <c r="G1" s="162"/>
      <c r="H1" s="162"/>
      <c r="I1" s="162"/>
      <c r="J1" s="162"/>
      <c r="K1" s="162"/>
      <c r="L1" s="162"/>
      <c r="M1" s="162"/>
      <c r="N1" s="162"/>
      <c r="O1" s="162"/>
      <c r="P1" s="162"/>
      <c r="Q1" s="162"/>
    </row>
    <row r="2" spans="1:17" ht="12.75" customHeight="1" x14ac:dyDescent="0.3">
      <c r="A2" s="163"/>
      <c r="B2" s="162"/>
      <c r="C2" s="162"/>
      <c r="D2" s="162"/>
      <c r="E2" s="162"/>
      <c r="F2" s="162"/>
      <c r="G2" s="162"/>
      <c r="H2" s="162"/>
      <c r="I2" s="162"/>
      <c r="J2" s="162"/>
      <c r="K2" s="162"/>
      <c r="L2" s="162"/>
      <c r="M2" s="162"/>
      <c r="N2" s="162"/>
      <c r="O2" s="162"/>
      <c r="P2" s="162"/>
      <c r="Q2" s="162"/>
    </row>
    <row r="3" spans="1:17" ht="12.75" customHeight="1" x14ac:dyDescent="0.3">
      <c r="A3" s="163"/>
      <c r="B3" s="162"/>
      <c r="C3" s="162"/>
      <c r="D3" s="162"/>
      <c r="E3" s="162"/>
      <c r="F3" s="162"/>
      <c r="G3" s="162"/>
      <c r="H3" s="162"/>
      <c r="I3" s="162"/>
      <c r="J3" s="162"/>
      <c r="K3" s="162"/>
      <c r="L3" s="162"/>
      <c r="M3" s="162"/>
      <c r="N3" s="162"/>
      <c r="O3" s="162"/>
      <c r="P3" s="162"/>
      <c r="Q3" s="162"/>
    </row>
    <row r="4" spans="1:17" ht="12.75" customHeight="1" x14ac:dyDescent="0.3">
      <c r="A4" s="163"/>
      <c r="B4" s="162"/>
      <c r="C4" s="162"/>
      <c r="D4" s="162"/>
      <c r="E4" s="162"/>
      <c r="F4" s="162"/>
      <c r="G4" s="162"/>
      <c r="H4" s="162"/>
      <c r="I4" s="162"/>
      <c r="J4" s="162"/>
      <c r="K4" s="162"/>
      <c r="L4" s="162"/>
      <c r="M4" s="162"/>
      <c r="N4" s="162"/>
      <c r="O4" s="162"/>
      <c r="P4" s="162"/>
      <c r="Q4" s="162"/>
    </row>
    <row r="5" spans="1:17" ht="12.75" customHeight="1" x14ac:dyDescent="0.3">
      <c r="A5" s="163"/>
      <c r="B5" s="162"/>
      <c r="C5" s="162"/>
      <c r="D5" s="162"/>
      <c r="E5" s="162"/>
      <c r="F5" s="162"/>
      <c r="G5" s="162"/>
      <c r="H5" s="162"/>
      <c r="I5" s="162"/>
      <c r="J5" s="162"/>
      <c r="K5" s="162"/>
      <c r="L5" s="162"/>
      <c r="M5" s="162"/>
      <c r="N5" s="162"/>
      <c r="O5" s="162"/>
      <c r="P5" s="162"/>
      <c r="Q5" s="162"/>
    </row>
    <row r="6" spans="1:17" ht="12.75" customHeight="1" x14ac:dyDescent="0.3">
      <c r="A6" s="163"/>
      <c r="B6" s="162"/>
      <c r="C6" s="162"/>
      <c r="D6" s="162"/>
      <c r="E6" s="162"/>
      <c r="F6" s="162"/>
      <c r="G6" s="162"/>
      <c r="H6" s="162"/>
      <c r="I6" s="162"/>
      <c r="J6" s="162"/>
      <c r="K6" s="162"/>
      <c r="L6" s="162"/>
      <c r="M6" s="162"/>
      <c r="N6" s="162"/>
      <c r="O6" s="162"/>
      <c r="P6" s="162"/>
      <c r="Q6" s="162"/>
    </row>
    <row r="7" spans="1:17" ht="12.75" customHeight="1" x14ac:dyDescent="0.3">
      <c r="A7" s="163"/>
      <c r="B7" s="162"/>
      <c r="C7" s="162"/>
      <c r="D7" s="162"/>
      <c r="E7" s="162"/>
      <c r="F7" s="162"/>
      <c r="G7" s="162"/>
      <c r="H7" s="162"/>
      <c r="I7" s="162"/>
      <c r="J7" s="162"/>
      <c r="K7" s="162"/>
      <c r="L7" s="162"/>
      <c r="M7" s="162"/>
      <c r="N7" s="162"/>
      <c r="O7" s="162"/>
      <c r="P7" s="162"/>
      <c r="Q7" s="162"/>
    </row>
    <row r="8" spans="1:17" ht="12.75" customHeight="1" x14ac:dyDescent="0.3">
      <c r="A8" s="164"/>
      <c r="B8" s="165"/>
      <c r="C8" s="165"/>
      <c r="D8" s="165"/>
      <c r="E8" s="165"/>
      <c r="F8" s="165"/>
      <c r="G8" s="165"/>
      <c r="H8" s="165"/>
      <c r="I8" s="165"/>
      <c r="J8" s="165"/>
      <c r="K8" s="165"/>
      <c r="L8" s="165"/>
      <c r="M8" s="165"/>
      <c r="N8" s="165"/>
      <c r="O8" s="165"/>
      <c r="P8" s="165"/>
      <c r="Q8" s="165"/>
    </row>
    <row r="9" spans="1:17" s="12" customFormat="1" ht="42.9" customHeight="1" x14ac:dyDescent="0.25">
      <c r="A9" s="71" t="s">
        <v>482</v>
      </c>
      <c r="B9" s="71" t="s">
        <v>194</v>
      </c>
      <c r="C9" s="71" t="s">
        <v>488</v>
      </c>
      <c r="D9" s="71" t="s">
        <v>467</v>
      </c>
      <c r="E9" s="71" t="s">
        <v>468</v>
      </c>
      <c r="F9" s="71" t="s">
        <v>469</v>
      </c>
      <c r="G9" s="71" t="s">
        <v>471</v>
      </c>
      <c r="H9" s="71" t="s">
        <v>472</v>
      </c>
      <c r="I9" s="71" t="s">
        <v>483</v>
      </c>
      <c r="J9" s="71" t="s">
        <v>474</v>
      </c>
      <c r="K9" s="71" t="s">
        <v>475</v>
      </c>
      <c r="L9" s="71" t="s">
        <v>484</v>
      </c>
      <c r="M9" s="71" t="s">
        <v>460</v>
      </c>
      <c r="N9" s="71" t="s">
        <v>461</v>
      </c>
      <c r="O9" s="71" t="s">
        <v>462</v>
      </c>
      <c r="P9" s="71" t="s">
        <v>463</v>
      </c>
      <c r="Q9" s="71" t="s">
        <v>464</v>
      </c>
    </row>
    <row r="10" spans="1:17" ht="14.1" customHeight="1" x14ac:dyDescent="0.3"/>
    <row r="11" spans="1:17" ht="14.1" customHeight="1" x14ac:dyDescent="0.3"/>
    <row r="12" spans="1:17" ht="14.1" customHeight="1" x14ac:dyDescent="0.3"/>
    <row r="13" spans="1:17" ht="14.1" customHeight="1" x14ac:dyDescent="0.3"/>
    <row r="14" spans="1:17" ht="14.1" customHeight="1" x14ac:dyDescent="0.3"/>
    <row r="15" spans="1:17" ht="12.75"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Q15"/>
  <sheetViews>
    <sheetView zoomScaleNormal="100" zoomScalePageLayoutView="125" workbookViewId="0">
      <selection sqref="A1:Q8"/>
    </sheetView>
  </sheetViews>
  <sheetFormatPr defaultColWidth="8.88671875" defaultRowHeight="13.8" x14ac:dyDescent="0.3"/>
  <cols>
    <col min="1" max="1" width="7.6640625" style="11" customWidth="1"/>
    <col min="2" max="2" width="9.44140625" style="14" customWidth="1"/>
    <col min="3" max="3" width="53.5546875" style="11" bestFit="1" customWidth="1"/>
    <col min="4" max="14" width="11.88671875" style="15" customWidth="1"/>
    <col min="15" max="15" width="8.88671875" style="11" customWidth="1"/>
    <col min="16" max="16384" width="8.88671875" style="11"/>
  </cols>
  <sheetData>
    <row r="1" spans="1:17" ht="12.75" customHeight="1" x14ac:dyDescent="0.3">
      <c r="A1" s="163" t="s">
        <v>530</v>
      </c>
      <c r="B1" s="162"/>
      <c r="C1" s="162"/>
      <c r="D1" s="162"/>
      <c r="E1" s="162"/>
      <c r="F1" s="162"/>
      <c r="G1" s="162"/>
      <c r="H1" s="162"/>
      <c r="I1" s="162"/>
      <c r="J1" s="162"/>
      <c r="K1" s="162"/>
      <c r="L1" s="162"/>
      <c r="M1" s="162"/>
      <c r="N1" s="162"/>
      <c r="O1" s="162"/>
      <c r="P1" s="162"/>
      <c r="Q1" s="162"/>
    </row>
    <row r="2" spans="1:17" ht="12.75" customHeight="1" x14ac:dyDescent="0.3">
      <c r="A2" s="163"/>
      <c r="B2" s="162"/>
      <c r="C2" s="162"/>
      <c r="D2" s="162"/>
      <c r="E2" s="162"/>
      <c r="F2" s="162"/>
      <c r="G2" s="162"/>
      <c r="H2" s="162"/>
      <c r="I2" s="162"/>
      <c r="J2" s="162"/>
      <c r="K2" s="162"/>
      <c r="L2" s="162"/>
      <c r="M2" s="162"/>
      <c r="N2" s="162"/>
      <c r="O2" s="162"/>
      <c r="P2" s="162"/>
      <c r="Q2" s="162"/>
    </row>
    <row r="3" spans="1:17" ht="12.75" customHeight="1" x14ac:dyDescent="0.3">
      <c r="A3" s="163"/>
      <c r="B3" s="162"/>
      <c r="C3" s="162"/>
      <c r="D3" s="162"/>
      <c r="E3" s="162"/>
      <c r="F3" s="162"/>
      <c r="G3" s="162"/>
      <c r="H3" s="162"/>
      <c r="I3" s="162"/>
      <c r="J3" s="162"/>
      <c r="K3" s="162"/>
      <c r="L3" s="162"/>
      <c r="M3" s="162"/>
      <c r="N3" s="162"/>
      <c r="O3" s="162"/>
      <c r="P3" s="162"/>
      <c r="Q3" s="162"/>
    </row>
    <row r="4" spans="1:17" ht="12.75" customHeight="1" x14ac:dyDescent="0.3">
      <c r="A4" s="163"/>
      <c r="B4" s="162"/>
      <c r="C4" s="162"/>
      <c r="D4" s="162"/>
      <c r="E4" s="162"/>
      <c r="F4" s="162"/>
      <c r="G4" s="162"/>
      <c r="H4" s="162"/>
      <c r="I4" s="162"/>
      <c r="J4" s="162"/>
      <c r="K4" s="162"/>
      <c r="L4" s="162"/>
      <c r="M4" s="162"/>
      <c r="N4" s="162"/>
      <c r="O4" s="162"/>
      <c r="P4" s="162"/>
      <c r="Q4" s="162"/>
    </row>
    <row r="5" spans="1:17" ht="12.75" customHeight="1" x14ac:dyDescent="0.3">
      <c r="A5" s="163"/>
      <c r="B5" s="162"/>
      <c r="C5" s="162"/>
      <c r="D5" s="162"/>
      <c r="E5" s="162"/>
      <c r="F5" s="162"/>
      <c r="G5" s="162"/>
      <c r="H5" s="162"/>
      <c r="I5" s="162"/>
      <c r="J5" s="162"/>
      <c r="K5" s="162"/>
      <c r="L5" s="162"/>
      <c r="M5" s="162"/>
      <c r="N5" s="162"/>
      <c r="O5" s="162"/>
      <c r="P5" s="162"/>
      <c r="Q5" s="162"/>
    </row>
    <row r="6" spans="1:17" ht="12.75" customHeight="1" x14ac:dyDescent="0.3">
      <c r="A6" s="163"/>
      <c r="B6" s="162"/>
      <c r="C6" s="162"/>
      <c r="D6" s="162"/>
      <c r="E6" s="162"/>
      <c r="F6" s="162"/>
      <c r="G6" s="162"/>
      <c r="H6" s="162"/>
      <c r="I6" s="162"/>
      <c r="J6" s="162"/>
      <c r="K6" s="162"/>
      <c r="L6" s="162"/>
      <c r="M6" s="162"/>
      <c r="N6" s="162"/>
      <c r="O6" s="162"/>
      <c r="P6" s="162"/>
      <c r="Q6" s="162"/>
    </row>
    <row r="7" spans="1:17" ht="12.75" customHeight="1" x14ac:dyDescent="0.3">
      <c r="A7" s="163"/>
      <c r="B7" s="162"/>
      <c r="C7" s="162"/>
      <c r="D7" s="162"/>
      <c r="E7" s="162"/>
      <c r="F7" s="162"/>
      <c r="G7" s="162"/>
      <c r="H7" s="162"/>
      <c r="I7" s="162"/>
      <c r="J7" s="162"/>
      <c r="K7" s="162"/>
      <c r="L7" s="162"/>
      <c r="M7" s="162"/>
      <c r="N7" s="162"/>
      <c r="O7" s="162"/>
      <c r="P7" s="162"/>
      <c r="Q7" s="162"/>
    </row>
    <row r="8" spans="1:17" ht="12.75" customHeight="1" x14ac:dyDescent="0.3">
      <c r="A8" s="164"/>
      <c r="B8" s="165"/>
      <c r="C8" s="165"/>
      <c r="D8" s="165"/>
      <c r="E8" s="165"/>
      <c r="F8" s="165"/>
      <c r="G8" s="165"/>
      <c r="H8" s="165"/>
      <c r="I8" s="165"/>
      <c r="J8" s="165"/>
      <c r="K8" s="165"/>
      <c r="L8" s="165"/>
      <c r="M8" s="165"/>
      <c r="N8" s="165"/>
      <c r="O8" s="165"/>
      <c r="P8" s="165"/>
      <c r="Q8" s="165"/>
    </row>
    <row r="9" spans="1:17" s="12" customFormat="1" ht="42.9" customHeight="1" x14ac:dyDescent="0.25">
      <c r="A9" s="71" t="s">
        <v>482</v>
      </c>
      <c r="B9" s="71" t="s">
        <v>194</v>
      </c>
      <c r="C9" s="71" t="s">
        <v>488</v>
      </c>
      <c r="D9" s="71" t="s">
        <v>467</v>
      </c>
      <c r="E9" s="71" t="s">
        <v>468</v>
      </c>
      <c r="F9" s="71" t="s">
        <v>469</v>
      </c>
      <c r="G9" s="71" t="s">
        <v>478</v>
      </c>
      <c r="H9" s="71" t="s">
        <v>472</v>
      </c>
      <c r="I9" s="71" t="s">
        <v>483</v>
      </c>
      <c r="J9" s="71" t="s">
        <v>474</v>
      </c>
      <c r="K9" s="71" t="s">
        <v>475</v>
      </c>
      <c r="L9" s="71" t="s">
        <v>484</v>
      </c>
      <c r="M9" s="71" t="s">
        <v>460</v>
      </c>
      <c r="N9" s="71" t="s">
        <v>461</v>
      </c>
      <c r="O9" s="71" t="s">
        <v>462</v>
      </c>
      <c r="P9" s="71" t="s">
        <v>463</v>
      </c>
      <c r="Q9" s="71" t="s">
        <v>464</v>
      </c>
    </row>
    <row r="10" spans="1:17" ht="14.1" customHeight="1" x14ac:dyDescent="0.3"/>
    <row r="11" spans="1:17" ht="14.1" customHeight="1" x14ac:dyDescent="0.3"/>
    <row r="12" spans="1:17" ht="14.1" customHeight="1" x14ac:dyDescent="0.3"/>
    <row r="13" spans="1:17" ht="14.1" customHeight="1" x14ac:dyDescent="0.3"/>
    <row r="14" spans="1:17" ht="14.1" customHeight="1" x14ac:dyDescent="0.3"/>
    <row r="15" spans="1:17" ht="12.75"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Q15"/>
  <sheetViews>
    <sheetView zoomScaleNormal="100" zoomScalePageLayoutView="125" workbookViewId="0">
      <selection sqref="A1:Q8"/>
    </sheetView>
  </sheetViews>
  <sheetFormatPr defaultColWidth="8.88671875" defaultRowHeight="13.8" x14ac:dyDescent="0.3"/>
  <cols>
    <col min="1" max="1" width="7.6640625" style="11" customWidth="1"/>
    <col min="2" max="2" width="9.44140625" style="14" customWidth="1"/>
    <col min="3" max="3" width="53.5546875" style="11" bestFit="1" customWidth="1"/>
    <col min="4" max="14" width="11.88671875" style="15" customWidth="1"/>
    <col min="15" max="15" width="8.88671875" style="11" customWidth="1"/>
    <col min="16" max="16384" width="8.88671875" style="11"/>
  </cols>
  <sheetData>
    <row r="1" spans="1:17" ht="12.75" customHeight="1" x14ac:dyDescent="0.3">
      <c r="A1" s="163" t="s">
        <v>531</v>
      </c>
      <c r="B1" s="162"/>
      <c r="C1" s="162"/>
      <c r="D1" s="162"/>
      <c r="E1" s="162"/>
      <c r="F1" s="162"/>
      <c r="G1" s="162"/>
      <c r="H1" s="162"/>
      <c r="I1" s="162"/>
      <c r="J1" s="162"/>
      <c r="K1" s="162"/>
      <c r="L1" s="162"/>
      <c r="M1" s="162"/>
      <c r="N1" s="162"/>
      <c r="O1" s="162"/>
      <c r="P1" s="162"/>
      <c r="Q1" s="162"/>
    </row>
    <row r="2" spans="1:17" ht="12.75" customHeight="1" x14ac:dyDescent="0.3">
      <c r="A2" s="163"/>
      <c r="B2" s="162"/>
      <c r="C2" s="162"/>
      <c r="D2" s="162"/>
      <c r="E2" s="162"/>
      <c r="F2" s="162"/>
      <c r="G2" s="162"/>
      <c r="H2" s="162"/>
      <c r="I2" s="162"/>
      <c r="J2" s="162"/>
      <c r="K2" s="162"/>
      <c r="L2" s="162"/>
      <c r="M2" s="162"/>
      <c r="N2" s="162"/>
      <c r="O2" s="162"/>
      <c r="P2" s="162"/>
      <c r="Q2" s="162"/>
    </row>
    <row r="3" spans="1:17" ht="12.75" customHeight="1" x14ac:dyDescent="0.3">
      <c r="A3" s="163"/>
      <c r="B3" s="162"/>
      <c r="C3" s="162"/>
      <c r="D3" s="162"/>
      <c r="E3" s="162"/>
      <c r="F3" s="162"/>
      <c r="G3" s="162"/>
      <c r="H3" s="162"/>
      <c r="I3" s="162"/>
      <c r="J3" s="162"/>
      <c r="K3" s="162"/>
      <c r="L3" s="162"/>
      <c r="M3" s="162"/>
      <c r="N3" s="162"/>
      <c r="O3" s="162"/>
      <c r="P3" s="162"/>
      <c r="Q3" s="162"/>
    </row>
    <row r="4" spans="1:17" ht="12.75" customHeight="1" x14ac:dyDescent="0.3">
      <c r="A4" s="163"/>
      <c r="B4" s="162"/>
      <c r="C4" s="162"/>
      <c r="D4" s="162"/>
      <c r="E4" s="162"/>
      <c r="F4" s="162"/>
      <c r="G4" s="162"/>
      <c r="H4" s="162"/>
      <c r="I4" s="162"/>
      <c r="J4" s="162"/>
      <c r="K4" s="162"/>
      <c r="L4" s="162"/>
      <c r="M4" s="162"/>
      <c r="N4" s="162"/>
      <c r="O4" s="162"/>
      <c r="P4" s="162"/>
      <c r="Q4" s="162"/>
    </row>
    <row r="5" spans="1:17" ht="12.75" customHeight="1" x14ac:dyDescent="0.3">
      <c r="A5" s="163"/>
      <c r="B5" s="162"/>
      <c r="C5" s="162"/>
      <c r="D5" s="162"/>
      <c r="E5" s="162"/>
      <c r="F5" s="162"/>
      <c r="G5" s="162"/>
      <c r="H5" s="162"/>
      <c r="I5" s="162"/>
      <c r="J5" s="162"/>
      <c r="K5" s="162"/>
      <c r="L5" s="162"/>
      <c r="M5" s="162"/>
      <c r="N5" s="162"/>
      <c r="O5" s="162"/>
      <c r="P5" s="162"/>
      <c r="Q5" s="162"/>
    </row>
    <row r="6" spans="1:17" ht="12.75" customHeight="1" x14ac:dyDescent="0.3">
      <c r="A6" s="163"/>
      <c r="B6" s="162"/>
      <c r="C6" s="162"/>
      <c r="D6" s="162"/>
      <c r="E6" s="162"/>
      <c r="F6" s="162"/>
      <c r="G6" s="162"/>
      <c r="H6" s="162"/>
      <c r="I6" s="162"/>
      <c r="J6" s="162"/>
      <c r="K6" s="162"/>
      <c r="L6" s="162"/>
      <c r="M6" s="162"/>
      <c r="N6" s="162"/>
      <c r="O6" s="162"/>
      <c r="P6" s="162"/>
      <c r="Q6" s="162"/>
    </row>
    <row r="7" spans="1:17" ht="12.75" customHeight="1" x14ac:dyDescent="0.3">
      <c r="A7" s="163"/>
      <c r="B7" s="162"/>
      <c r="C7" s="162"/>
      <c r="D7" s="162"/>
      <c r="E7" s="162"/>
      <c r="F7" s="162"/>
      <c r="G7" s="162"/>
      <c r="H7" s="162"/>
      <c r="I7" s="162"/>
      <c r="J7" s="162"/>
      <c r="K7" s="162"/>
      <c r="L7" s="162"/>
      <c r="M7" s="162"/>
      <c r="N7" s="162"/>
      <c r="O7" s="162"/>
      <c r="P7" s="162"/>
      <c r="Q7" s="162"/>
    </row>
    <row r="8" spans="1:17" ht="12.75" customHeight="1" x14ac:dyDescent="0.3">
      <c r="A8" s="164"/>
      <c r="B8" s="165"/>
      <c r="C8" s="165"/>
      <c r="D8" s="165"/>
      <c r="E8" s="165"/>
      <c r="F8" s="165"/>
      <c r="G8" s="165"/>
      <c r="H8" s="165"/>
      <c r="I8" s="165"/>
      <c r="J8" s="165"/>
      <c r="K8" s="165"/>
      <c r="L8" s="165"/>
      <c r="M8" s="165"/>
      <c r="N8" s="165"/>
      <c r="O8" s="165"/>
      <c r="P8" s="165"/>
      <c r="Q8" s="165"/>
    </row>
    <row r="9" spans="1:17" s="12" customFormat="1" ht="42.9" customHeight="1" x14ac:dyDescent="0.25">
      <c r="A9" s="71" t="s">
        <v>482</v>
      </c>
      <c r="B9" s="71" t="s">
        <v>194</v>
      </c>
      <c r="C9" s="71" t="s">
        <v>488</v>
      </c>
      <c r="D9" s="71" t="s">
        <v>467</v>
      </c>
      <c r="E9" s="71" t="s">
        <v>468</v>
      </c>
      <c r="F9" s="71" t="s">
        <v>469</v>
      </c>
      <c r="G9" s="71" t="s">
        <v>480</v>
      </c>
      <c r="H9" s="71" t="s">
        <v>472</v>
      </c>
      <c r="I9" s="71" t="s">
        <v>483</v>
      </c>
      <c r="J9" s="71" t="s">
        <v>474</v>
      </c>
      <c r="K9" s="71" t="s">
        <v>475</v>
      </c>
      <c r="L9" s="71" t="s">
        <v>484</v>
      </c>
      <c r="M9" s="71" t="s">
        <v>460</v>
      </c>
      <c r="N9" s="71" t="s">
        <v>461</v>
      </c>
      <c r="O9" s="71" t="s">
        <v>462</v>
      </c>
      <c r="P9" s="71" t="s">
        <v>463</v>
      </c>
      <c r="Q9" s="71" t="s">
        <v>464</v>
      </c>
    </row>
    <row r="10" spans="1:17" ht="14.1" customHeight="1" x14ac:dyDescent="0.3"/>
    <row r="11" spans="1:17" ht="14.1" customHeight="1" x14ac:dyDescent="0.3"/>
    <row r="12" spans="1:17" ht="14.1" customHeight="1" x14ac:dyDescent="0.3"/>
    <row r="13" spans="1:17" ht="14.1" customHeight="1" x14ac:dyDescent="0.3"/>
    <row r="14" spans="1:17" ht="14.1" customHeight="1" x14ac:dyDescent="0.3"/>
    <row r="15" spans="1:17" ht="12.75"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8EB47D-1309-45AA-B8B6-E93EFE3FF2F9}">
  <dimension ref="A1:C9"/>
  <sheetViews>
    <sheetView workbookViewId="0">
      <selection sqref="A1:C3"/>
    </sheetView>
  </sheetViews>
  <sheetFormatPr defaultRowHeight="13.2" x14ac:dyDescent="0.25"/>
  <cols>
    <col min="1" max="3" width="21.6640625" customWidth="1"/>
  </cols>
  <sheetData>
    <row r="1" spans="1:3" x14ac:dyDescent="0.25">
      <c r="A1" s="116" t="s">
        <v>9</v>
      </c>
      <c r="B1" s="114"/>
      <c r="C1" s="133"/>
    </row>
    <row r="2" spans="1:3" x14ac:dyDescent="0.25">
      <c r="A2" s="114"/>
      <c r="B2" s="114"/>
      <c r="C2" s="133"/>
    </row>
    <row r="3" spans="1:3" x14ac:dyDescent="0.25">
      <c r="A3" s="133"/>
      <c r="B3" s="133"/>
      <c r="C3" s="133"/>
    </row>
    <row r="4" spans="1:3" ht="13.8" x14ac:dyDescent="0.25">
      <c r="A4" s="71"/>
      <c r="B4" s="71" t="s">
        <v>489</v>
      </c>
      <c r="C4" s="71" t="s">
        <v>490</v>
      </c>
    </row>
    <row r="5" spans="1:3" ht="13.8" x14ac:dyDescent="0.25">
      <c r="A5" s="49" t="s">
        <v>491</v>
      </c>
      <c r="B5" s="74">
        <v>0.13669999999999999</v>
      </c>
      <c r="C5" s="74">
        <v>0.2213</v>
      </c>
    </row>
    <row r="6" spans="1:3" ht="13.8" x14ac:dyDescent="0.25">
      <c r="A6" s="49" t="s">
        <v>492</v>
      </c>
      <c r="B6" s="74">
        <v>0.31790000000000002</v>
      </c>
      <c r="C6" s="74">
        <v>0.50119999999999998</v>
      </c>
    </row>
    <row r="7" spans="1:3" ht="13.8" x14ac:dyDescent="0.25">
      <c r="A7" s="49" t="s">
        <v>493</v>
      </c>
      <c r="B7" s="74">
        <v>0.38009999999999999</v>
      </c>
      <c r="C7" s="74">
        <v>0.24490000000000001</v>
      </c>
    </row>
    <row r="8" spans="1:3" ht="13.8" x14ac:dyDescent="0.25">
      <c r="A8" s="49" t="s">
        <v>494</v>
      </c>
      <c r="B8" s="74">
        <v>0.13059999999999999</v>
      </c>
      <c r="C8" s="74">
        <v>2.7900000000000001E-2</v>
      </c>
    </row>
    <row r="9" spans="1:3" ht="13.8" x14ac:dyDescent="0.25">
      <c r="A9" s="49" t="s">
        <v>495</v>
      </c>
      <c r="B9" s="74" t="s">
        <v>496</v>
      </c>
      <c r="C9" s="74">
        <v>4.7000000000000002E-3</v>
      </c>
    </row>
  </sheetData>
  <mergeCells count="1">
    <mergeCell ref="A1:C3"/>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E6CD9F0C0B667446B845E37A48E2B295" ma:contentTypeVersion="15" ma:contentTypeDescription="Creare un nuovo documento." ma:contentTypeScope="" ma:versionID="295bd768f24222a4052ceee95c2a9927">
  <xsd:schema xmlns:xsd="http://www.w3.org/2001/XMLSchema" xmlns:xs="http://www.w3.org/2001/XMLSchema" xmlns:p="http://schemas.microsoft.com/office/2006/metadata/properties" xmlns:ns2="a94cab72-313a-4d94-9dbf-69125082febb" xmlns:ns3="4c921e09-4d42-46e6-969b-45a85beff15f" targetNamespace="http://schemas.microsoft.com/office/2006/metadata/properties" ma:root="true" ma:fieldsID="88e1ebfe779f721b7333f7bc74792014" ns2:_="" ns3:_="">
    <xsd:import namespace="a94cab72-313a-4d94-9dbf-69125082febb"/>
    <xsd:import namespace="4c921e09-4d42-46e6-969b-45a85beff15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4cab72-313a-4d94-9dbf-69125082fe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Tag immagine" ma:readOnly="false" ma:fieldId="{5cf76f15-5ced-4ddc-b409-7134ff3c332f}" ma:taxonomyMulti="true" ma:sspId="e4cf11f0-22d1-459b-8c0d-dd3ec4ea25c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MediaServiceLocation" ma:index="22"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c921e09-4d42-46e6-969b-45a85beff15f" elementFormDefault="qualified">
    <xsd:import namespace="http://schemas.microsoft.com/office/2006/documentManagement/types"/>
    <xsd:import namespace="http://schemas.microsoft.com/office/infopath/2007/PartnerControls"/>
    <xsd:element name="SharedWithUsers" ma:index="11"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Condiviso con dettagl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94cab72-313a-4d94-9dbf-69125082feb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0B695D0-3F98-490B-952D-0B6ADA5C7EA1}"/>
</file>

<file path=customXml/itemProps2.xml><?xml version="1.0" encoding="utf-8"?>
<ds:datastoreItem xmlns:ds="http://schemas.openxmlformats.org/officeDocument/2006/customXml" ds:itemID="{F01A0EE8-F480-47CA-AE84-D78F3DC17F41}">
  <ds:schemaRefs>
    <ds:schemaRef ds:uri="http://schemas.microsoft.com/sharepoint/v3/contenttype/forms"/>
  </ds:schemaRefs>
</ds:datastoreItem>
</file>

<file path=customXml/itemProps3.xml><?xml version="1.0" encoding="utf-8"?>
<ds:datastoreItem xmlns:ds="http://schemas.openxmlformats.org/officeDocument/2006/customXml" ds:itemID="{528309E8-6B1F-4507-97A3-78B51EC0E52D}">
  <ds:schemaRefs>
    <ds:schemaRef ds:uri="http://purl.org/dc/elements/1.1/"/>
    <ds:schemaRef ds:uri="http://purl.org/dc/dcmitype/"/>
    <ds:schemaRef ds:uri="4c921e09-4d42-46e6-969b-45a85beff15f"/>
    <ds:schemaRef ds:uri="a94cab72-313a-4d94-9dbf-69125082febb"/>
    <ds:schemaRef ds:uri="http://schemas.microsoft.com/office/2006/documentManagement/types"/>
    <ds:schemaRef ds:uri="http://schemas.openxmlformats.org/package/2006/metadata/core-properties"/>
    <ds:schemaRef ds:uri="http://www.w3.org/XML/1998/namespace"/>
    <ds:schemaRef ds:uri="http://purl.org/dc/terms/"/>
    <ds:schemaRef ds:uri="http://schemas.microsoft.com/office/infopath/2007/PartnerControls"/>
    <ds:schemaRef ds:uri="http://schemas.microsoft.com/office/2006/metadata/properties"/>
  </ds:schemaRefs>
</ds:datastoreItem>
</file>

<file path=docMetadata/LabelInfo.xml><?xml version="1.0" encoding="utf-8"?>
<clbl:labelList xmlns:clbl="http://schemas.microsoft.com/office/2020/mipLabelMetadata">
  <clbl:label id="{ac59a4f6-bb73-46ae-8095-cfc65fc9496f}" enabled="0" method="" siteId="{ac59a4f6-bb73-46ae-8095-cfc65fc9496f}"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Fogli di lavoro</vt:lpstr>
      </vt:variant>
      <vt:variant>
        <vt:i4>52</vt:i4>
      </vt:variant>
      <vt:variant>
        <vt:lpstr>Intervalli denominati</vt:lpstr>
      </vt:variant>
      <vt:variant>
        <vt:i4>3</vt:i4>
      </vt:variant>
    </vt:vector>
  </HeadingPairs>
  <TitlesOfParts>
    <vt:vector size="55" baseType="lpstr">
      <vt:lpstr>Iniziale</vt:lpstr>
      <vt:lpstr>Acronimi</vt:lpstr>
      <vt:lpstr>Indice</vt:lpstr>
      <vt:lpstr>Tabella 1.1</vt:lpstr>
      <vt:lpstr>Tabella 1.2</vt:lpstr>
      <vt:lpstr>Tabella 1.3</vt:lpstr>
      <vt:lpstr>Tabella 1.4</vt:lpstr>
      <vt:lpstr>Tabella 1.5</vt:lpstr>
      <vt:lpstr>Tabella 1.6 (a, b)</vt:lpstr>
      <vt:lpstr>Tabella 2.1</vt:lpstr>
      <vt:lpstr>Tabella 2.2</vt:lpstr>
      <vt:lpstr>Tabella 2.3</vt:lpstr>
      <vt:lpstr>Tabella 2.4</vt:lpstr>
      <vt:lpstr>Tabella 2.5</vt:lpstr>
      <vt:lpstr>Tabella 2.6</vt:lpstr>
      <vt:lpstr>Tabella 2.7</vt:lpstr>
      <vt:lpstr>Tabella 2.8</vt:lpstr>
      <vt:lpstr>Tabella 2.9</vt:lpstr>
      <vt:lpstr>Tabella 3.1</vt:lpstr>
      <vt:lpstr>Tabella 3.2</vt:lpstr>
      <vt:lpstr>Tabella 3.3</vt:lpstr>
      <vt:lpstr>Tabella 3.4</vt:lpstr>
      <vt:lpstr>Tabella 3.5</vt:lpstr>
      <vt:lpstr>Tabella 3.6</vt:lpstr>
      <vt:lpstr>Tabella 3.7</vt:lpstr>
      <vt:lpstr>Tabella 3.8</vt:lpstr>
      <vt:lpstr>Tabella 3.9</vt:lpstr>
      <vt:lpstr>Tabella 3.10</vt:lpstr>
      <vt:lpstr>Tabella 3.11</vt:lpstr>
      <vt:lpstr>Tabella 3.12</vt:lpstr>
      <vt:lpstr>Tabella 3.13</vt:lpstr>
      <vt:lpstr>Tabella 3.14</vt:lpstr>
      <vt:lpstr>Tabella 3.15</vt:lpstr>
      <vt:lpstr>Tabella 3.16</vt:lpstr>
      <vt:lpstr>Tabella 3.17</vt:lpstr>
      <vt:lpstr>Tabella 3.18</vt:lpstr>
      <vt:lpstr>Tabella 3.19</vt:lpstr>
      <vt:lpstr>Tabella 3.20</vt:lpstr>
      <vt:lpstr>Tabella 3.21</vt:lpstr>
      <vt:lpstr>Tabella 4.1</vt:lpstr>
      <vt:lpstr>Tabella 4.2</vt:lpstr>
      <vt:lpstr>Tabella 4.3</vt:lpstr>
      <vt:lpstr>Tabella 4.4</vt:lpstr>
      <vt:lpstr>Tabella 4.5</vt:lpstr>
      <vt:lpstr>Tabella 4.6</vt:lpstr>
      <vt:lpstr>Tabella 4.7</vt:lpstr>
      <vt:lpstr>Tabella 4.8</vt:lpstr>
      <vt:lpstr>Tabella 4.9</vt:lpstr>
      <vt:lpstr>Tabella 4.10</vt:lpstr>
      <vt:lpstr>Tabella 4.11</vt:lpstr>
      <vt:lpstr>Tabella 4.12</vt:lpstr>
      <vt:lpstr>Tabella 5,1</vt:lpstr>
      <vt:lpstr>'Tabella 1.4'!_Toc351753752</vt:lpstr>
      <vt:lpstr>'Tabella 1.5'!_Toc360177657</vt:lpstr>
      <vt:lpstr>Acronimi!_Toc99109193</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Andrea Gordiani</dc:creator>
  <cp:keywords/>
  <dc:description/>
  <cp:lastModifiedBy>Mimmo Orestano</cp:lastModifiedBy>
  <cp:revision/>
  <dcterms:created xsi:type="dcterms:W3CDTF">2013-06-25T09:13:38Z</dcterms:created>
  <dcterms:modified xsi:type="dcterms:W3CDTF">2026-05-27T12:44:25Z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0x010100E6CD9F0C0B667446B845E37A48E2B295</vt:lpwstr>
  </property>
  <property fmtid="{D5CDD505-2E9C-101B-9397-08002B2CF9AE}" pid="3" name="MediaServiceImageTags">
    <vt:lpwstr/>
  </property>
</Properties>
</file>