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124226"/>
  <mc:AlternateContent xmlns:mc="http://schemas.openxmlformats.org/markup-compatibility/2006">
    <mc:Choice Requires="x15">
      <x15ac:absPath xmlns:x15ac="http://schemas.microsoft.com/office/spreadsheetml/2010/11/ac" url="https://anvur365.sharepoint.com/sites/VQR-VQR2020-2024/Shared Documents/VQR 2020-2024/RAPPORTI AREA/3. Rapporti finali GEV/rapporti in revisione da noi 25 maggio/GEV6/"/>
    </mc:Choice>
  </mc:AlternateContent>
  <xr:revisionPtr revIDLastSave="11" documentId="13_ncr:1_{EE49F5C7-679D-BD43-AC0E-A24FE547350B}" xr6:coauthVersionLast="47" xr6:coauthVersionMax="47" xr10:uidLastSave="{B84A1090-1C3C-4862-9A5E-DF71913ADC88}"/>
  <bookViews>
    <workbookView xWindow="-120" yWindow="-120" windowWidth="29040" windowHeight="15720" tabRatio="944" xr2:uid="{00000000-000D-0000-FFFF-FFFF00000000}"/>
  </bookViews>
  <sheets>
    <sheet name="Iniziale" sheetId="1" r:id="rId1"/>
    <sheet name="Glossario" sheetId="2" r:id="rId2"/>
    <sheet name="Indice" sheetId="3" r:id="rId3"/>
    <sheet name="Tabella 1.1" sheetId="4" r:id="rId4"/>
    <sheet name="Tabella 1.2" sheetId="5" r:id="rId5"/>
    <sheet name="Tabella 1.3" sheetId="6" r:id="rId6"/>
    <sheet name="Tabella 1.4" sheetId="7" r:id="rId7"/>
    <sheet name="Tabella 1.5" sheetId="8" r:id="rId8"/>
    <sheet name="Tabella 1.6" sheetId="9" r:id="rId9"/>
    <sheet name="Tabella 2.1" sheetId="10" r:id="rId10"/>
    <sheet name="Tabella 2.2" sheetId="11" r:id="rId11"/>
    <sheet name="Tabella 2.3" sheetId="12" r:id="rId12"/>
    <sheet name="Tabella 2.4" sheetId="13" r:id="rId13"/>
    <sheet name="Tabella 2.5" sheetId="14" r:id="rId14"/>
    <sheet name="Tabella 2.6" sheetId="15" r:id="rId15"/>
    <sheet name="Tabella 2.7" sheetId="16" r:id="rId16"/>
    <sheet name="Tabella 2.8" sheetId="17" r:id="rId17"/>
    <sheet name="Tabella 2.9" sheetId="18" r:id="rId18"/>
    <sheet name="Tabella 3.1" sheetId="19" r:id="rId19"/>
    <sheet name="Tabella 3.2" sheetId="20" r:id="rId20"/>
    <sheet name="Tabella 3.3" sheetId="21" r:id="rId21"/>
    <sheet name="Tabella 3.4" sheetId="22" r:id="rId22"/>
    <sheet name="Tabella 3.5" sheetId="23" r:id="rId23"/>
    <sheet name="Tabella 3.6" sheetId="24" r:id="rId24"/>
    <sheet name="Tabella 3.7" sheetId="25" r:id="rId25"/>
    <sheet name="Tabella 3.8" sheetId="26" r:id="rId26"/>
    <sheet name="Tabella 3.9" sheetId="27" r:id="rId27"/>
    <sheet name="Tabella 3.10" sheetId="28" r:id="rId28"/>
    <sheet name="Tabella 3.11" sheetId="29" r:id="rId29"/>
    <sheet name="Tabella 3.12" sheetId="30" r:id="rId30"/>
    <sheet name="Tabella 3.13" sheetId="31" r:id="rId31"/>
    <sheet name="Tabella 3.14" sheetId="32" r:id="rId32"/>
    <sheet name="Tabella 3.15" sheetId="33" r:id="rId33"/>
    <sheet name="Tabella 3.16" sheetId="34" r:id="rId34"/>
    <sheet name="Tabella 3.17" sheetId="35" r:id="rId35"/>
    <sheet name="Tabella 3.18" sheetId="36" r:id="rId36"/>
    <sheet name="Tabella 3.19" sheetId="37" r:id="rId37"/>
    <sheet name="Tabella 3.20" sheetId="38" r:id="rId38"/>
    <sheet name="Tabella 3.21" sheetId="39" r:id="rId39"/>
    <sheet name="Tabella 4.1" sheetId="40" r:id="rId40"/>
    <sheet name="Tabella 4.2" sheetId="41" r:id="rId41"/>
    <sheet name="Tabella 4.3" sheetId="42" r:id="rId42"/>
    <sheet name="Tabella 4.4" sheetId="43" r:id="rId43"/>
    <sheet name="Tabella 4.5" sheetId="44" r:id="rId44"/>
    <sheet name="Tabella 4.6" sheetId="45" r:id="rId45"/>
    <sheet name="Tabella 4.7" sheetId="46" r:id="rId46"/>
    <sheet name="Tabella 4.8" sheetId="47" r:id="rId47"/>
    <sheet name="Tabella 4.9" sheetId="48" r:id="rId48"/>
    <sheet name="Tabella 4.10" sheetId="49" r:id="rId49"/>
    <sheet name="Tabella 4.11" sheetId="50" r:id="rId50"/>
    <sheet name="Tabella 4.12" sheetId="51" r:id="rId51"/>
  </sheets>
  <definedNames>
    <definedName name="_xlnm._FilterDatabase" localSheetId="20" hidden="1">'Tabella 3.3'!$A$9:$Q$73</definedName>
    <definedName name="_Hlk97826109" localSheetId="1">Glossario!#REF!</definedName>
    <definedName name="_Toc351753751" localSheetId="3">'Tabella 1.1'!#REF!</definedName>
    <definedName name="_Toc351753751" localSheetId="4">'Tabella 1.2'!#REF!</definedName>
    <definedName name="_Toc351753751" localSheetId="5">'Tabella 1.3'!#REF!</definedName>
    <definedName name="_Toc351753752" localSheetId="6">'Tabella 1.4'!$A$1</definedName>
    <definedName name="_Toc359923410" localSheetId="9">'Tabella 2.1'!#REF!</definedName>
    <definedName name="_Toc360177657" localSheetId="7">'Tabella 1.5'!$A$1</definedName>
    <definedName name="_Toc99109193" localSheetId="1">Glossario!$A$2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6296" uniqueCount="1247">
  <si>
    <t>Valutazione della Qualità della Ricerca 2020-2024 (VQR 2020-2024)</t>
  </si>
  <si>
    <t xml:space="preserve">             Tabelle del Rapporto Finale di Area</t>
  </si>
  <si>
    <t>Indice Tabelle</t>
  </si>
  <si>
    <t>Tabella 1.1 Settori scientifico-disciplinari (SSD) dell’Area.</t>
  </si>
  <si>
    <t>Tabella 1.3 Settori European Research Council (ERC) dell'Area.</t>
  </si>
  <si>
    <t>Tabella 1.4 Composizione del Gruppo di Esperti della Valutazione (* componenti GEV subentrati dopo l’inizio della VQR).</t>
  </si>
  <si>
    <t>Tabella 1.6 Numero di ricercatori e ricercatrici dell’Area, per Istituzione e Dipartimento, suddivisi per SSD.</t>
  </si>
  <si>
    <t>Tabella 2.2 Prodotti conferiti all'Area distinti per tipologia di pubblicazione.</t>
  </si>
  <si>
    <t>Tabella 2.3 Distribuzione dei prodotti della ricerca conferiti per lingua di pubblicazione e SSD di afferenza del ricercatore.</t>
  </si>
  <si>
    <t>Tabella 2.4 Distribuzione dei prodotti della ricerca conferiti per tipologia, anno di pubblicazione e SSD di afferenza del ricercatore.</t>
  </si>
  <si>
    <t>Tabella 2.7 Punteggi ottenuti e distribuzione dei prodotti conferiti nelle classi di merito (Eccezionale -A; Eccellente - B; Standard -C; Rilevanza sufficiente -D; Scarsa rilevanza o non accettabile -E) nell’Area, per SSD di afferenza del ricercatore.</t>
  </si>
  <si>
    <t>Tabella 2.8 Punteggi ottenuti e distribuzione dei prodotti conferiti nelle classi di merito (Eccezionale -A; Eccellente - B; Standard -C; Rilevanza sufficiente -D; Scarsa rilevanza o non accettabile -E) per tipologia di pubblicazione.</t>
  </si>
  <si>
    <t>Tabella 2.9 Punteggi ottenuti e distribuzione dei prodotti conferiti nelle classi di merito (Eccezionale -A; Eccellente - B; Standard -C; Rilevanza sufficiente -D; Scarsa rilevanza o non accettabile -E) per SSD di afferenza del ricercatore e tipologia di pubblicazione.</t>
  </si>
  <si>
    <t>Tabella 3.1 Elenco delle Università in ordine alfabetico per il Profilo a. La Tabella contiene la somma dei punteggi ottenuti, il numero dei prodotti attesi, la valutazione media, l'indicatore R, la distribuzione dei prodotti nelle classi finali di merito e l’indicatore IRAS1.</t>
  </si>
  <si>
    <t>Tabella 3.2 Elenco delle Università in ordine alfabetico per il Profilo b. La Tabella contiene la somma dei punteggi ottenuti, il numero dei prodotti attesi, la valutazione media, l'indicatore R, la distribuzione dei prodotti nelle classi finali di merito e l’indicatore IRAS2.</t>
  </si>
  <si>
    <t>Tabella 3.3 Elenco delle Università in ordine alfabetico per il Profilo a+b. La Tabella contiene la somma dei punteggi ottenuti, il numero dei prodotti attesi, la valutazione media, l'indicatore R, la distribuzione dei prodotti nelle classi finali di merito e l’indicatore IRAS1_2.</t>
  </si>
  <si>
    <t>Tabella 3.6 Elenco delle Università in ordine alfabetico per tutti i GSD dell'Area per il Profilo a+b. La Tabella contiene la somma dei punteggi ottenuti, il numero dei prodotti attesi, la valutazione media, l'indicatore R, la distribuzione dei prodotti nelle classi finali di merito..</t>
  </si>
  <si>
    <t>Tabella 3.7 Elenco delle Università in ordine alfabetico per tutti gli SSD dell'Area per il Profilo a. La Tabella contiene la somma dei punteggi ottenuti, il numero dei prodotti attesi, la valutazione media, l'indicatore R, la distribuzione dei prodotti nelle classi finali di merito.</t>
  </si>
  <si>
    <t>Tabella 3.8 Elenco delle Università in ordine alfabetico per tutti gli SSD dell'Area per il Profilo b. La Tabella contiene la somma dei punteggi ottenuti, il numero dei prodotti attesi, la valutazione media, l'indicatore R, la distribuzione dei prodotti nelle classi finali di merito..</t>
  </si>
  <si>
    <t>Tabella 3.10 Elenco degli Enti Pubblici di Ricerca in ordine alfabetico per il Profilo a. La Tabella contiene la somma dei punteggi ottenuti, il numero dei prodotti attesi, la valutazione media, l’indicatore R, la distribuzione dei prodotti nelle classi finali di merito e l'indicatore IRAS1..</t>
  </si>
  <si>
    <t>Tabella 3.11 Elenco degli Enti Pubblici di Ricerca in ordine alfabetico per il Profilo b. La Tabella contiene la somma dei punteggi ottenuti, il numero dei prodotti attesi, la valutazione media, l’indicatore R, la distribuzione dei prodotti nelle classi finali di merito e l'indicatore IRAS2..</t>
  </si>
  <si>
    <t>Tabella 3.12 Elenco degli Enti Pubblici di Ricerca in ordine alfabetico per il Profilo a+b. La Tabella contiene la somma dei punteggi ottenuti, il numero dei prodotti attesi, la valutazione media, l’indicatore R, la distribuzione dei prodotti nelle classi finali di merito e l'indicatore IRAS1_2..</t>
  </si>
  <si>
    <t>Tabella 3.13 Elenco degli Enti Pubblici di Ricerca in ordine alfabetico per tutti i GSD dell'Area per il Profilo a. La Tabella contiene la somma dei punteggi ottenuti, il numero dei prodotti attesi, la valutazione media, l'indicatore R, la distribuzione dei prodotti nelle classi finali di merito.</t>
  </si>
  <si>
    <t>Tabella 3.14 Elenco degli Enti Pubblici di Ricerca in ordine alfabetico per tutti i GSD dell'Area per il Profilo b. La Tabella contiene la somma dei punteggi ottenuti, il numero dei prodotti attesi, la valutazione media, l'indicatore R, la distribuzione dei prodotti nelle classi finali di merito.</t>
  </si>
  <si>
    <t>Tabella 3.15 Elenco degli Enti Pubblici di Ricerca in ordine alfabetico per tutti i GSD dell'Area per il Profilo a+b. La Tabella contiene la somma dei punteggi ottenuti, il numero dei prodotti attesi, la valutazione media, l'indicatore R, la distribuzione dei prodotti nelle classi finali di merito.</t>
  </si>
  <si>
    <t>Tabella 3.16 Elenco degli Enti Pubblici di Ricerca in ordine alfabetico per tutti i SSD dell'Area per il Profilo a. La Tabella contiene la somma dei punteggi ottenuti, il numero dei prodotti attesi, la valutazione media, l'indicatore R, la distribuzione dei prodotti nelle classi finali di merito..</t>
  </si>
  <si>
    <t>Tabella 3.17 Elenco degli Enti Pubblici di Ricerca in ordine alfabetico per tutti i SSD dell'Area per il Profilo b. La Tabella contiene la somma dei punteggi ottenuti, il numero dei prodotti attesi, la valutazione media, l'indicatore R, la distribuzione dei prodotti nelle classi finali di merito.</t>
  </si>
  <si>
    <t>Tabella 3.18 Elenco degli Enti Pubblici di Ricerca in ordine alfabetico per tutti i SSD dell'Area per il Profilo a+b. La Tabella contiene la somma dei punteggi ottenuti, il numero dei prodotti attesi, la valutazione media, l'indicatore R, la distribuzione dei prodotti nelle classi finali di merito..</t>
  </si>
  <si>
    <t>Tabella 3.19 Elenco delle Istituzioni volontarie che si sono sottoposte volontariamente alla VQR in ordine alfabetico per il Profilo a. La Tabella contiene la somma dei punteggi ottenuti, il numero dei prodotti attesi, la valutazione media, l'indicatore R, la distribuzione dei prodotti nelle classi finali di merito.</t>
  </si>
  <si>
    <t>Tabella 3.20 Elenco delle Istituzioni volontarie che si sono sottoposte volontariamente alla VQR in ordine alfabetico per il Profilo b. La Tabella contiene la somma dei punteggi ottenuti, il numero dei prodotti attesi, la valutazione media, l'indicatore R, la distribuzione dei prodotti nelle classi finali di merito.</t>
  </si>
  <si>
    <t>Tabella 3.21 Elenco delle Istituzioni volontarie che si sono sottoposte volontariamente alla VQR in ordine alfabetico per il Profilo a+b. La Tabella contiene la somma dei punteggi ottenuti, il numero dei prodotti attesi, la valutazione media, l'indicatore R, la distribuzione dei prodotti nelle classi finali di merito...</t>
  </si>
  <si>
    <t>Tabella 4.1 Elenco dei Dipartimenti delle Università, in ordine alfabetico prima per Università e poi per Dipartimento per il profilo a. La Tabella contiene la somma dei punteggi ottenuti, il numero dei prodotti attesi, la valutazione media, l'indicatore R, la distribuzione dei prodotti nelle classi finali di merito e l'indicatore IRD1..</t>
  </si>
  <si>
    <t>Tabella 4.2 Elenco dei Dipartimenti delle Università, in ordine alfabetico prima per Università e poi per Dipartimento per il profilo b. La Tabella contiene la somma dei punteggi ottenuti, il numero dei prodotti attesi, la valutazione media, l'indicatore R, la distribuzione dei prodotti nelle classi finali di merito e l'indicatore IRD2.</t>
  </si>
  <si>
    <t>Tabella 4.3 Elenco dei Dipartimenti delle Università, in ordine alfabetico prima per Università e poi per Dipartimento per il profilo a+b. La Tabella contiene la somma dei punteggi ottenuti, il numero dei prodotti attesi, la valutazione media, l'indicatore R, la distribuzione dei prodotti nelle classi finali di merito e l'indicatore IRD1_2.</t>
  </si>
  <si>
    <t>Tabella 4.4 Elenco dei Dipartimenti delle Università, in ordine alfabetico prima per Università e poi per Dipartimento per il profilo a, per tutti i GSD dell'Area. La Tabella contiene la somma dei punteggi ottenuti, il numero dei prodotti attesi, la valutazione media, l'indicatore R, la distribuzione dei prodotti nelle classi finali di merito.</t>
  </si>
  <si>
    <t>Tabella 4.5 Elenco dei Dipartimenti delle Università, in ordine alfabetico prima per Università e poi per Dipartimento per il profilo b, per tutti i GSD dell'Area. La Tabella contiene la somma dei punteggi ottenuti, il numero dei prodotti attesi, la valutazione media, l'indicatore R, la distribuzione dei prodotti nelle classi finali di merito..</t>
  </si>
  <si>
    <t>Tabella 4.6 Elenco dei Dipartimenti delle Università, in ordine alfabetico prima per Università e poi per Dipartimento per il profilo a+b, per tutti i GSD dell'Area. La Tabella contiene la somma dei punteggi ottenuti, il numero dei prodotti attesi, la valutazione media, l'indicatore R, la distribuzione dei prodotti nelle classi finali di merito..</t>
  </si>
  <si>
    <t>Tabella 4.7 Elenco dei Dipartimenti e delle strutture assimilate degli Enti pubblici di Ricerca, in ordine alfabetico prima per Ente e poi per Dipartimento per il profilo a. La Tabella contiene la somma dei punteggi ottenuti, il numero dei prodotti attesi, la valutazione media, l'indicatore R, la distribuzione dei prodotti nelle classi finali di merito e l'indicatore IRD1..</t>
  </si>
  <si>
    <t>Tabella 4.8 Elenco dei Dipartimenti e delle strutture assimilate degli Enti pubblici di Ricerca, in ordine alfabetico prima per Ente e poi per Dipartimento per il profilo b. La Tabella contiene la somma dei punteggi ottenuti, il numero dei prodotti attesi, la valutazione media, l'indicatore R, la distribuzione dei prodotti nelle classi finali di merito e l'indicatore IRD2.</t>
  </si>
  <si>
    <t>Tabella 4.9 Elenco dei Dipartimenti e delle strutture assimilate degli Enti pubblici di Ricerca, in ordine alfabetico prima per Ente e poi per Dipartimento per il profilo a+b. La Tabella contiene la somma dei punteggi ottenuti, il numero dei prodotti attesi, la valutazione media, l'indicatore R, la distribuzione dei prodotti nelle classi finali di merito e l'indicatore IRD1_2.</t>
  </si>
  <si>
    <t>Tabella 4.11 Elenco dei Dipartimenti e delle strutture assimilate degli Enti pubblici di Ricerca, in ordine alfabetico prima per Ente e poi per Dipartimento per il profilo b per i GSD dell'Area. La Tabella contiene la somma dei punteggi ottenuti, il numero dei prodotti attesi, la valutazione media, l'indicatore R, la distribuzione dei prodotti nelle classi finali di merito.</t>
  </si>
  <si>
    <t>Tabella 4.12 Elenco dei Dipartimenti e delle strutture assimilate degli Enti pubblici di Ricerca, in ordine alfabetico prima per Ente e poi per Dipartimento per il profilo a+b per i GSD dell'area. La Tabella contiene la somma dei punteggi ottenuti, il numero dei prodotti attesi, la valutazione media, l'indicatore R, la distribuzione dei prodotti nelle classi finali di merito.</t>
  </si>
  <si>
    <t>Codice</t>
  </si>
  <si>
    <t>Denominazione</t>
  </si>
  <si>
    <t>MEDS-01/A</t>
  </si>
  <si>
    <t>Genetica medica</t>
  </si>
  <si>
    <t>MEDS-02/A</t>
  </si>
  <si>
    <t>Patologia generale</t>
  </si>
  <si>
    <t>MEDS-02/B</t>
  </si>
  <si>
    <t>Patologia clinica</t>
  </si>
  <si>
    <t>MEDS-02/C</t>
  </si>
  <si>
    <t>Storia della medicina</t>
  </si>
  <si>
    <t>MEDS-03/A</t>
  </si>
  <si>
    <t>Microbiologia e microbiologia clinica</t>
  </si>
  <si>
    <t>MEDS-04/A</t>
  </si>
  <si>
    <t>Anatomia patologica</t>
  </si>
  <si>
    <t>MEDS-05/A</t>
  </si>
  <si>
    <t>Medicina interna</t>
  </si>
  <si>
    <t>MEDS-06/A</t>
  </si>
  <si>
    <t>Chirurgia generale</t>
  </si>
  <si>
    <t>MEDS-07/A</t>
  </si>
  <si>
    <t>Malattie dell’apparato respiratorio</t>
  </si>
  <si>
    <t>MEDS-07/B</t>
  </si>
  <si>
    <t>Malattie dell’apparato cardiovascolare</t>
  </si>
  <si>
    <t>MEDS-08/A</t>
  </si>
  <si>
    <t>Endocrinologia</t>
  </si>
  <si>
    <t>MEDS-08/B</t>
  </si>
  <si>
    <t>Nefrologia</t>
  </si>
  <si>
    <t>MEDS-08/C</t>
  </si>
  <si>
    <t>Scienza dell’alimentazione e delle tecniche dietetiche applicate</t>
  </si>
  <si>
    <t>MEDS-09/A</t>
  </si>
  <si>
    <t>Oncologia medica</t>
  </si>
  <si>
    <t>MEDS-09/B</t>
  </si>
  <si>
    <t>Malattie del sangue</t>
  </si>
  <si>
    <t>MEDS-09/C</t>
  </si>
  <si>
    <t>Reumatologia</t>
  </si>
  <si>
    <t>MEDS-10/A</t>
  </si>
  <si>
    <t>Gastroenterologia</t>
  </si>
  <si>
    <t>MEDS-10/B</t>
  </si>
  <si>
    <t>Malattie infettive</t>
  </si>
  <si>
    <t>MEDS-10/C</t>
  </si>
  <si>
    <t>Malattie cutanee e veneree</t>
  </si>
  <si>
    <t>MEDS-11/A</t>
  </si>
  <si>
    <t>Psichiatria</t>
  </si>
  <si>
    <t>MEDS-12/A</t>
  </si>
  <si>
    <t>Neurologia</t>
  </si>
  <si>
    <t>MEDS-13/A</t>
  </si>
  <si>
    <t>Chirurgia toracica</t>
  </si>
  <si>
    <t>MEDS-13/B</t>
  </si>
  <si>
    <t>Chirurgia vascolare</t>
  </si>
  <si>
    <t>MEDS-13/C</t>
  </si>
  <si>
    <t>Chirurgia cardiaca</t>
  </si>
  <si>
    <t>MEDS-14/A</t>
  </si>
  <si>
    <t>Chirurgia plastica</t>
  </si>
  <si>
    <t>MEDS-14/B</t>
  </si>
  <si>
    <t>Chirurgia pediatrica e infantile</t>
  </si>
  <si>
    <t>MEDS-14/C</t>
  </si>
  <si>
    <t>Urologia</t>
  </si>
  <si>
    <t>MEDS-15/A</t>
  </si>
  <si>
    <t>Neurochirurgia</t>
  </si>
  <si>
    <t>MEDS-15/B</t>
  </si>
  <si>
    <t>Chirurgia maxillo-facciale</t>
  </si>
  <si>
    <t>MEDS-16/A</t>
  </si>
  <si>
    <t>Malattie odontostomatologiche</t>
  </si>
  <si>
    <t>MEDS-17/A</t>
  </si>
  <si>
    <t>Malattie apparato visivo</t>
  </si>
  <si>
    <t>MEDS-18/A</t>
  </si>
  <si>
    <t>Otorinolaringoiatria</t>
  </si>
  <si>
    <t>MEDS-18/B</t>
  </si>
  <si>
    <t>Audiologia e Foniatria</t>
  </si>
  <si>
    <t>MEDS-19/A</t>
  </si>
  <si>
    <t>Malattie apparato locomotore</t>
  </si>
  <si>
    <t>MEDS-19/B</t>
  </si>
  <si>
    <t>Medicina fisica e riabilitativa</t>
  </si>
  <si>
    <t>MEDS-20/A</t>
  </si>
  <si>
    <t>Pediatria generale e specialistica</t>
  </si>
  <si>
    <t>MEDS-20/B</t>
  </si>
  <si>
    <t>Neuropsichiatria infantile</t>
  </si>
  <si>
    <t>MEDS-21/A</t>
  </si>
  <si>
    <t>Ginecologia e ostetricia</t>
  </si>
  <si>
    <t>MEDS-22/A</t>
  </si>
  <si>
    <t>Diagnostica per immagini e radioterapia</t>
  </si>
  <si>
    <t>MEDS-22/B</t>
  </si>
  <si>
    <t>Neuroradiologia</t>
  </si>
  <si>
    <t>MEDS-23/A</t>
  </si>
  <si>
    <t>Anestesiologia</t>
  </si>
  <si>
    <t>MEDS-24/A</t>
  </si>
  <si>
    <t>Statistica medica</t>
  </si>
  <si>
    <t>MEDS-24/B</t>
  </si>
  <si>
    <t>Igiene generale e applicata</t>
  </si>
  <si>
    <t>MEDS-24/C</t>
  </si>
  <si>
    <t>Scienze infermieristiche generali, cliniche, pediatriche e ostetrico-ginecologiche e neonatali</t>
  </si>
  <si>
    <t>MEDS-25/A</t>
  </si>
  <si>
    <t>Medicina legale</t>
  </si>
  <si>
    <t>MEDS-25/B</t>
  </si>
  <si>
    <t>Medicina del lavoro</t>
  </si>
  <si>
    <t>MEDS-26/A</t>
  </si>
  <si>
    <t>Scienze tecniche di medicina di laboratorio</t>
  </si>
  <si>
    <t>MEDS-26/B</t>
  </si>
  <si>
    <t>Scienze delle professioni sanitarie tecniche diagnostiche, assistenziali e della prevenzione</t>
  </si>
  <si>
    <t>MEDS-26/C</t>
  </si>
  <si>
    <t>Scienze delle professioni sanitarie della riabilitazione</t>
  </si>
  <si>
    <t>MEDS-26/D</t>
  </si>
  <si>
    <t>Scienze tecniche mediche e chirurgiche avanzate</t>
  </si>
  <si>
    <t>MEDF-01/A</t>
  </si>
  <si>
    <t>Metodi e didattiche delle attività motorie</t>
  </si>
  <si>
    <t>MEDF-01/B</t>
  </si>
  <si>
    <t>Metodi e didattiche delle attività sportive</t>
  </si>
  <si>
    <t>06/MEDS-01</t>
  </si>
  <si>
    <t>06/MEDS-02</t>
  </si>
  <si>
    <t>Patologia generale e patologia clinica</t>
  </si>
  <si>
    <t>06/MEDS-03</t>
  </si>
  <si>
    <t>06/MEDS-04</t>
  </si>
  <si>
    <t>06/MEDS-05</t>
  </si>
  <si>
    <t>06/MEDS-06</t>
  </si>
  <si>
    <t>06/MEDS-07</t>
  </si>
  <si>
    <t>Malattie dell’apparato cardiovascolare e malattie dell’apparato respiratorio</t>
  </si>
  <si>
    <t>06/MEDS-08</t>
  </si>
  <si>
    <t>Endocrinologia, nefrologia e scienze dell’alimentazione e del benessere</t>
  </si>
  <si>
    <t>06/MEDS-09</t>
  </si>
  <si>
    <t>Malattie del sangue, oncologia e reumatologia</t>
  </si>
  <si>
    <t>06/MEDS-10</t>
  </si>
  <si>
    <t>Gastroenterologia, malattie infettive e malattie cutanee</t>
  </si>
  <si>
    <t>06/MEDS-11</t>
  </si>
  <si>
    <t>06/MEDS-12</t>
  </si>
  <si>
    <t>06/MEDS-13</t>
  </si>
  <si>
    <t>Chirurgia cardio-toraco-vascolare</t>
  </si>
  <si>
    <t>06/MEDS-14</t>
  </si>
  <si>
    <t>Chirurgia plastica e ricostruttiva, chirurgia pediatrica e infantile e urologia</t>
  </si>
  <si>
    <t>06/MEDS-15</t>
  </si>
  <si>
    <t>Neurochirurgia e chirurgia maxillo-facciale</t>
  </si>
  <si>
    <t>06/MEDS-16</t>
  </si>
  <si>
    <t>06/MEDS-17</t>
  </si>
  <si>
    <t>Malattie dell’apparato visivo</t>
  </si>
  <si>
    <t>06/MEDS-18</t>
  </si>
  <si>
    <t>Otorinolaringoiatria e audiologia e foniatria</t>
  </si>
  <si>
    <t>06/MEDS-19</t>
  </si>
  <si>
    <t>Malattie dell’apparato locomotore e medicina fisica e riabilitativa</t>
  </si>
  <si>
    <t>06/MEDS-20</t>
  </si>
  <si>
    <t>Pediatria generale e specialistica e neuropsichiatria infantile</t>
  </si>
  <si>
    <t>06/MEDS-21</t>
  </si>
  <si>
    <t>06/MEDS-22</t>
  </si>
  <si>
    <t>Diagnostica per immagini, radioterapia e neuroradiologia</t>
  </si>
  <si>
    <t>06/MEDS-23</t>
  </si>
  <si>
    <t>06/MEDS-24</t>
  </si>
  <si>
    <t>Statistica medica, igiene generale e applicata e scienze infermieristiche generali, cliniche, pediatriche e ostetrico ginecologiche e neonatali</t>
  </si>
  <si>
    <t>06/MEDS-25</t>
  </si>
  <si>
    <t>Medicina legale e del lavoro</t>
  </si>
  <si>
    <t>06/MEDS-26</t>
  </si>
  <si>
    <t>Scienze tecniche di medicina di laboratorio, scienze delle professioni sanitarie tecniche diagnostiche, assistenziali e della prevenzione, scienze delle professioni sanitarie della riabilitazione, scienze tecniche mediche e chirurgiche avanzate</t>
  </si>
  <si>
    <t>06/MEDF-01</t>
  </si>
  <si>
    <t>Scienze dell’esercizio fisico e dello sport</t>
  </si>
  <si>
    <t>LS1</t>
  </si>
  <si>
    <t>Molecules of Life: Biological Mechanisms, Structures and Functions</t>
  </si>
  <si>
    <t>LS1_1</t>
  </si>
  <si>
    <t>Macromolecular complexes including interactions involving nucleic acids, proteins, lipids and carbohydrates</t>
  </si>
  <si>
    <t>LS1_2</t>
  </si>
  <si>
    <t>Biochemistry</t>
  </si>
  <si>
    <t>LS1_3</t>
  </si>
  <si>
    <t>DNA and RNA biology</t>
  </si>
  <si>
    <t>LS1_4</t>
  </si>
  <si>
    <t>Protein biology</t>
  </si>
  <si>
    <t>LS1_5</t>
  </si>
  <si>
    <t>Lipid biology</t>
  </si>
  <si>
    <t>LS1_6</t>
  </si>
  <si>
    <t>Glycobiology</t>
  </si>
  <si>
    <t>LS1_7</t>
  </si>
  <si>
    <t>Molecular biophysics, biomechanics, bioenergetics</t>
  </si>
  <si>
    <t>LS1_8</t>
  </si>
  <si>
    <t>Structural biology</t>
  </si>
  <si>
    <t>LS1_9</t>
  </si>
  <si>
    <t>Molecular mechanisms of signalling processes</t>
  </si>
  <si>
    <t>LS1_10</t>
  </si>
  <si>
    <t>Synthetic biology</t>
  </si>
  <si>
    <t>LS1_11</t>
  </si>
  <si>
    <t>Chemical biology</t>
  </si>
  <si>
    <t>LS1_12</t>
  </si>
  <si>
    <t>Protein design</t>
  </si>
  <si>
    <t>LS1_13</t>
  </si>
  <si>
    <t>Early translational research and drug design</t>
  </si>
  <si>
    <t>LS1_14</t>
  </si>
  <si>
    <t>Innovative methods and modelling in molecular, structural and synthetic biology</t>
  </si>
  <si>
    <t>LS2</t>
  </si>
  <si>
    <t>Integrative Biology: from Genes and Genomes to Systems</t>
  </si>
  <si>
    <t>LS2_1</t>
  </si>
  <si>
    <t>Genetics</t>
  </si>
  <si>
    <t>LS2_2</t>
  </si>
  <si>
    <t>Gene editing</t>
  </si>
  <si>
    <t>LS2_3</t>
  </si>
  <si>
    <t>Epigenetics</t>
  </si>
  <si>
    <t>LS2_4</t>
  </si>
  <si>
    <t>Gene regulation</t>
  </si>
  <si>
    <t>LS2_5</t>
  </si>
  <si>
    <t>Genomics</t>
  </si>
  <si>
    <t>LS2_6</t>
  </si>
  <si>
    <t>Metagenomics</t>
  </si>
  <si>
    <t>LS2_7</t>
  </si>
  <si>
    <t>Transcriptomics</t>
  </si>
  <si>
    <t>LS2_8</t>
  </si>
  <si>
    <t>Proteomics</t>
  </si>
  <si>
    <t>LS2_9</t>
  </si>
  <si>
    <t>Metabolomics</t>
  </si>
  <si>
    <t>LS2_10</t>
  </si>
  <si>
    <t>Glycomics/Lipidomics</t>
  </si>
  <si>
    <t>LS2_11</t>
  </si>
  <si>
    <t>Bioinformatics and computational biology</t>
  </si>
  <si>
    <t>LS2_12</t>
  </si>
  <si>
    <t>Biostatistics</t>
  </si>
  <si>
    <t>LS2_13</t>
  </si>
  <si>
    <t>Systems biology</t>
  </si>
  <si>
    <t>LS2_14</t>
  </si>
  <si>
    <t>Genetic diseases</t>
  </si>
  <si>
    <t>LS2_15</t>
  </si>
  <si>
    <t>Integrative biology for personalised medicine</t>
  </si>
  <si>
    <t>LS2_16</t>
  </si>
  <si>
    <t>Innovative methods and modelling in integrative biology</t>
  </si>
  <si>
    <t>LS3</t>
  </si>
  <si>
    <t>Cell Biology, Development, Stem Cells and Regeneration</t>
  </si>
  <si>
    <t>LS3_1</t>
  </si>
  <si>
    <t>Cell cycle, cell division and growth</t>
  </si>
  <si>
    <t>LS3_2</t>
  </si>
  <si>
    <t>Cell senescence, cell death, autophagy, cell ageing</t>
  </si>
  <si>
    <t>LS3_3</t>
  </si>
  <si>
    <t>Cell behaviour, including control of cell shape, cell migration</t>
  </si>
  <si>
    <t>LS3_4</t>
  </si>
  <si>
    <t>Cell junctions, cell adhesion, the extracellular matrix, cell communication</t>
  </si>
  <si>
    <t>LS3_5</t>
  </si>
  <si>
    <t>Cell signalling and signal transduction, exosome biology</t>
  </si>
  <si>
    <t>LS3_6</t>
  </si>
  <si>
    <t>Organelle biology and trafficking</t>
  </si>
  <si>
    <t>LS3_7</t>
  </si>
  <si>
    <t>Mechanobiology of cells, tissues and organs</t>
  </si>
  <si>
    <t>LS3_8</t>
  </si>
  <si>
    <t>Embryogenesis, pattern formation, morphogenesis</t>
  </si>
  <si>
    <t>LS3_9</t>
  </si>
  <si>
    <t>Cell differentiation, formation of tissues and organs</t>
  </si>
  <si>
    <t>LS3_10</t>
  </si>
  <si>
    <t>Developmental genetics</t>
  </si>
  <si>
    <t>LS3_11</t>
  </si>
  <si>
    <t>Evolution of developmental strategies</t>
  </si>
  <si>
    <t>LS3_12</t>
  </si>
  <si>
    <t>Organoids</t>
  </si>
  <si>
    <t>LS3_13</t>
  </si>
  <si>
    <t>Stem cells</t>
  </si>
  <si>
    <t>LS3_14</t>
  </si>
  <si>
    <t>Regeneration</t>
  </si>
  <si>
    <t>LS3_15</t>
  </si>
  <si>
    <t>Development of cell-based therapeutic approaches for tissue regeneration</t>
  </si>
  <si>
    <t>LS3_16</t>
  </si>
  <si>
    <t>Functional imaging of cells and tissues</t>
  </si>
  <si>
    <t>LS3_17</t>
  </si>
  <si>
    <t>Theoretical modelling in cellular, developmental and regenerative biology</t>
  </si>
  <si>
    <t>LS4</t>
  </si>
  <si>
    <t>Physiology in Health, Disease and Ageing</t>
  </si>
  <si>
    <t>LS4_1</t>
  </si>
  <si>
    <t>Organ and tissue physiology and pathophysiology</t>
  </si>
  <si>
    <t>LS4_2</t>
  </si>
  <si>
    <t>Comparative physiology</t>
  </si>
  <si>
    <t>LS4_3</t>
  </si>
  <si>
    <t>Physiology of ageing</t>
  </si>
  <si>
    <t>LS4_4</t>
  </si>
  <si>
    <t>Endocrinology</t>
  </si>
  <si>
    <t>LS4_5</t>
  </si>
  <si>
    <t>Non-hormonal mechanisms of inter-organ and tissue communication</t>
  </si>
  <si>
    <t>LS4_6</t>
  </si>
  <si>
    <t>Microbiome and host physiology</t>
  </si>
  <si>
    <t>LS4_7</t>
  </si>
  <si>
    <t>Nutrition and exercise physiology</t>
  </si>
  <si>
    <t>LS4_8</t>
  </si>
  <si>
    <t>Impact of stress (including environmental stress) on physiology</t>
  </si>
  <si>
    <t>LS4_9</t>
  </si>
  <si>
    <t>Metabolism and metabolic disorders, including diabetes and obesity</t>
  </si>
  <si>
    <t>LS4_10</t>
  </si>
  <si>
    <t>The cardiovascular system and cardiovascular diseases</t>
  </si>
  <si>
    <t xml:space="preserve">LS4_11 </t>
  </si>
  <si>
    <t>Haematopoiesis and blood diseases</t>
  </si>
  <si>
    <t xml:space="preserve">LS4_12 </t>
  </si>
  <si>
    <t>Cancer</t>
  </si>
  <si>
    <t xml:space="preserve">LS4_13 </t>
  </si>
  <si>
    <t>Other non-communicable diseases (except disorders of the nervous system and immunity-related diseases)</t>
  </si>
  <si>
    <t>LS5</t>
  </si>
  <si>
    <t xml:space="preserve"> Neuroscience and Disorders of the Nervous System</t>
  </si>
  <si>
    <t xml:space="preserve">LS5_1 </t>
  </si>
  <si>
    <t>Neuronal cells</t>
  </si>
  <si>
    <t xml:space="preserve">LS5_2 </t>
  </si>
  <si>
    <t>Glial cells and neuronal-glial communication</t>
  </si>
  <si>
    <t>LS5_3</t>
  </si>
  <si>
    <t xml:space="preserve"> Neural development and related disorders</t>
  </si>
  <si>
    <t xml:space="preserve">LS5_4 </t>
  </si>
  <si>
    <t>Neural stem cells</t>
  </si>
  <si>
    <t xml:space="preserve">LS5_5 </t>
  </si>
  <si>
    <t>Neural networks and plasticity</t>
  </si>
  <si>
    <t xml:space="preserve">LS5_6 </t>
  </si>
  <si>
    <t>Neurovascular biology and blood-brain barrier</t>
  </si>
  <si>
    <t xml:space="preserve">LS5_7 </t>
  </si>
  <si>
    <t>Sensory systems, sensation and perception, including pain</t>
  </si>
  <si>
    <t xml:space="preserve">LS5_8 </t>
  </si>
  <si>
    <t>Neural basis of behaviour (e.g. sleep, consciousness, addiction)</t>
  </si>
  <si>
    <t xml:space="preserve">LS5_9 </t>
  </si>
  <si>
    <t>Neural basis of cognition (e.g. learning, memory, attention, emotions, speech)</t>
  </si>
  <si>
    <t xml:space="preserve">LS5_10 </t>
  </si>
  <si>
    <t>Ageing of the nervous system14</t>
  </si>
  <si>
    <t xml:space="preserve">LS5_11 </t>
  </si>
  <si>
    <t>Neurological and neurodegenerative disorders</t>
  </si>
  <si>
    <t xml:space="preserve">LS5_12 </t>
  </si>
  <si>
    <t>Mental disorders</t>
  </si>
  <si>
    <t xml:space="preserve">LS5_13 </t>
  </si>
  <si>
    <t>Nervous system injuries and trauma, stroke</t>
  </si>
  <si>
    <t xml:space="preserve">LS5_14 </t>
  </si>
  <si>
    <t>Repair and regeneration of the nervous system</t>
  </si>
  <si>
    <t xml:space="preserve">LS5_15 </t>
  </si>
  <si>
    <t>Neuroimmunology, neuroinflammation</t>
  </si>
  <si>
    <t xml:space="preserve">LS5_16 </t>
  </si>
  <si>
    <t>Systems and computational neuroscience (e.g. modelling, simulation, brain oscillations, connectomics)</t>
  </si>
  <si>
    <t xml:space="preserve">LS5_17 </t>
  </si>
  <si>
    <t>Imaging in neuroscience</t>
  </si>
  <si>
    <t>LS5_18</t>
  </si>
  <si>
    <t xml:space="preserve"> Innovative methods and tools for neuroscience</t>
  </si>
  <si>
    <t xml:space="preserve">LS6 </t>
  </si>
  <si>
    <t>Immunity, Infection and Immunotherapy</t>
  </si>
  <si>
    <t xml:space="preserve">LS6_1 </t>
  </si>
  <si>
    <t>Innate immunity</t>
  </si>
  <si>
    <t>LS6_2</t>
  </si>
  <si>
    <t xml:space="preserve"> Adaptive immunity</t>
  </si>
  <si>
    <t>LS6_3</t>
  </si>
  <si>
    <t xml:space="preserve"> Regulation of the immune response</t>
  </si>
  <si>
    <t xml:space="preserve">LS6_4 </t>
  </si>
  <si>
    <t>Immune-related diseases</t>
  </si>
  <si>
    <t xml:space="preserve">LS6_5 </t>
  </si>
  <si>
    <t>Biology of pathogens (e.g. bacteria, viruses, parasites, fungi)</t>
  </si>
  <si>
    <t xml:space="preserve">LS6_6 </t>
  </si>
  <si>
    <t>Infectious diseases</t>
  </si>
  <si>
    <t xml:space="preserve">LS6_7 </t>
  </si>
  <si>
    <t>Mechanisms of infection</t>
  </si>
  <si>
    <t xml:space="preserve">LS6_8 </t>
  </si>
  <si>
    <t>Biological basis of prevention and treatment of infection</t>
  </si>
  <si>
    <t xml:space="preserve">LS6_9 </t>
  </si>
  <si>
    <t>Antimicrobials, antimicrobial resistance</t>
  </si>
  <si>
    <t xml:space="preserve">LS6_10 </t>
  </si>
  <si>
    <t>Vaccine development</t>
  </si>
  <si>
    <t>LS6_11</t>
  </si>
  <si>
    <t xml:space="preserve"> Innovative immunological tools and approaches, including therapies</t>
  </si>
  <si>
    <t xml:space="preserve">LS7 </t>
  </si>
  <si>
    <t>Prevention, Diagnosis and Treatment of Human Diseases</t>
  </si>
  <si>
    <t>LS7_1</t>
  </si>
  <si>
    <t xml:space="preserve"> Medical imaging for prevention, diagnosis and monitoring of diseases</t>
  </si>
  <si>
    <t xml:space="preserve">LS7_2 </t>
  </si>
  <si>
    <t>Medical technologies and tools (including genetic tools and biomarkers) for prevention, diagnosis, monitoring and treatment of diseases</t>
  </si>
  <si>
    <t xml:space="preserve">LS7_3 </t>
  </si>
  <si>
    <t>Nanomedicine</t>
  </si>
  <si>
    <t xml:space="preserve">LS7_4 </t>
  </si>
  <si>
    <t>Regenerative medicine</t>
  </si>
  <si>
    <t xml:space="preserve">LS7_5 </t>
  </si>
  <si>
    <t>Applied gene, cell and immune therapies</t>
  </si>
  <si>
    <t xml:space="preserve">LS7_6 </t>
  </si>
  <si>
    <t>Other medical therapeutic interventions, including transplantation</t>
  </si>
  <si>
    <t xml:space="preserve">LS7_7 </t>
  </si>
  <si>
    <t>Pharmacology and toxicology</t>
  </si>
  <si>
    <t xml:space="preserve">LS7_8 </t>
  </si>
  <si>
    <t>Effectiveness of interventions, including resistance to therapies</t>
  </si>
  <si>
    <t xml:space="preserve">LS7_9 </t>
  </si>
  <si>
    <t>Public health and epidemiology</t>
  </si>
  <si>
    <t xml:space="preserve">LS7_10 </t>
  </si>
  <si>
    <t>Preventative and prognostic medicine</t>
  </si>
  <si>
    <t xml:space="preserve">LS7_11 </t>
  </si>
  <si>
    <t>Environmental health, occupational medicine</t>
  </si>
  <si>
    <t xml:space="preserve">LS7_12 </t>
  </si>
  <si>
    <t>Health care, including care for the ageing population</t>
  </si>
  <si>
    <t>LS7_13</t>
  </si>
  <si>
    <t xml:space="preserve"> Palliative medicine</t>
  </si>
  <si>
    <t xml:space="preserve">LS7_14 </t>
  </si>
  <si>
    <t>Digital medicine, e-medicine, medical applications of artificial intelligence</t>
  </si>
  <si>
    <t xml:space="preserve">LS7_15 </t>
  </si>
  <si>
    <t>Medical ethics</t>
  </si>
  <si>
    <t xml:space="preserve">LS8 </t>
  </si>
  <si>
    <t>Environmental Biology, Ecology and Evolution</t>
  </si>
  <si>
    <t xml:space="preserve">LS8_1 </t>
  </si>
  <si>
    <t>Ecosystem and community ecology, macroecology</t>
  </si>
  <si>
    <t xml:space="preserve">LS8_2 </t>
  </si>
  <si>
    <t>Biodiversity</t>
  </si>
  <si>
    <t xml:space="preserve">LS8_3 </t>
  </si>
  <si>
    <t>Conservation biology</t>
  </si>
  <si>
    <t xml:space="preserve">LS8_4 </t>
  </si>
  <si>
    <t>Population biology, population dynamics, population genetics</t>
  </si>
  <si>
    <t xml:space="preserve">LS8_5 </t>
  </si>
  <si>
    <t>Biological aspects of environmental change, including climate change</t>
  </si>
  <si>
    <t xml:space="preserve">LS8_6 </t>
  </si>
  <si>
    <t>Evolutionary ecology</t>
  </si>
  <si>
    <t xml:space="preserve">LS8_7 </t>
  </si>
  <si>
    <t>Evolutionary genetics</t>
  </si>
  <si>
    <t xml:space="preserve">LS8_8 </t>
  </si>
  <si>
    <t>Phylogenetics, systematics, comparative biology</t>
  </si>
  <si>
    <t xml:space="preserve">LS8_9 </t>
  </si>
  <si>
    <t>Macroevolution and paleobiology</t>
  </si>
  <si>
    <t xml:space="preserve">LS8_10 </t>
  </si>
  <si>
    <t>Ecology and evolution of species interactions</t>
  </si>
  <si>
    <t xml:space="preserve">LS8_11 </t>
  </si>
  <si>
    <t>Behavioural ecology and evolution</t>
  </si>
  <si>
    <t xml:space="preserve">LS8_12 </t>
  </si>
  <si>
    <t>Microbial ecology and evolution</t>
  </si>
  <si>
    <t xml:space="preserve">SH3 </t>
  </si>
  <si>
    <t>The Social World and Its Interactions</t>
  </si>
  <si>
    <t xml:space="preserve">SH3_1 </t>
  </si>
  <si>
    <t>Social structure, social mobility, social innovation</t>
  </si>
  <si>
    <t xml:space="preserve">SH3_2 </t>
  </si>
  <si>
    <t>Inequalities, discrimination, prejudice</t>
  </si>
  <si>
    <t xml:space="preserve">SH3_3 </t>
  </si>
  <si>
    <t>Aggression and violence, antisocial behaviour, crime</t>
  </si>
  <si>
    <t>SH3_4</t>
  </si>
  <si>
    <t xml:space="preserve"> Social integration, exclusion, prosocial behaviour</t>
  </si>
  <si>
    <t xml:space="preserve">SH3_5 </t>
  </si>
  <si>
    <t>Social attitudes and beliefs</t>
  </si>
  <si>
    <t xml:space="preserve">SH3_6 </t>
  </si>
  <si>
    <t>Social influence; power and group behaviour</t>
  </si>
  <si>
    <t xml:space="preserve">SH3_7 </t>
  </si>
  <si>
    <t>Social policies, welfare, work and employment</t>
  </si>
  <si>
    <t xml:space="preserve">SH3_8 </t>
  </si>
  <si>
    <t>Poverty and poverty alleviation</t>
  </si>
  <si>
    <t xml:space="preserve">SH3_9 </t>
  </si>
  <si>
    <t>Social aspects of teaching and learning, curriculum studies, education and educational policies</t>
  </si>
  <si>
    <t xml:space="preserve">SH3_10 </t>
  </si>
  <si>
    <t>Communication and information, networks, media</t>
  </si>
  <si>
    <t xml:space="preserve">SH3_11 </t>
  </si>
  <si>
    <t>Digital social research SH3_12 Social studies of science and technology</t>
  </si>
  <si>
    <t xml:space="preserve">SH4 </t>
  </si>
  <si>
    <t>The Human Mind and Its Complexity Cognitive science, psychology, linguistics</t>
  </si>
  <si>
    <t xml:space="preserve">SH4_1 </t>
  </si>
  <si>
    <t>Cognitive basis of human development, developmental disorders; comparative cognition</t>
  </si>
  <si>
    <t>SH4_2</t>
  </si>
  <si>
    <t xml:space="preserve"> Personality and social cognition; emotion</t>
  </si>
  <si>
    <t xml:space="preserve">SH4_3 </t>
  </si>
  <si>
    <t>Clinical and health psychology</t>
  </si>
  <si>
    <t xml:space="preserve">SH4_4 </t>
  </si>
  <si>
    <t>Neurocognitive psychology</t>
  </si>
  <si>
    <t xml:space="preserve">SH4_5 </t>
  </si>
  <si>
    <t>Attention, perception, action, consciousness</t>
  </si>
  <si>
    <t xml:space="preserve">SH4_6 </t>
  </si>
  <si>
    <t>Learning, memory; cognition in ageing</t>
  </si>
  <si>
    <t xml:space="preserve">SH4_7 </t>
  </si>
  <si>
    <t>Reasoning, decision-making; intelligence</t>
  </si>
  <si>
    <t>SH4_8</t>
  </si>
  <si>
    <t xml:space="preserve"> Language learning and processing (first and second languages)</t>
  </si>
  <si>
    <t xml:space="preserve">SH4_9 </t>
  </si>
  <si>
    <t>Theoretical linguistics; computational linguistics</t>
  </si>
  <si>
    <t xml:space="preserve">SH4_10 </t>
  </si>
  <si>
    <t>Language typology; historical linguistics</t>
  </si>
  <si>
    <t xml:space="preserve">SH4_11 </t>
  </si>
  <si>
    <t>Pragmatics, sociolinguistics, linguistic anthropology, discourse analysis</t>
  </si>
  <si>
    <t xml:space="preserve">PE6 </t>
  </si>
  <si>
    <t>Computer Science and Informatics</t>
  </si>
  <si>
    <t>PE6_7</t>
  </si>
  <si>
    <t xml:space="preserve"> Artificial intelligence, intelligent systems, natural language processing</t>
  </si>
  <si>
    <t xml:space="preserve">PE6_9 </t>
  </si>
  <si>
    <t>Human computer interaction and interface, visualisation</t>
  </si>
  <si>
    <t xml:space="preserve">PE6_10 </t>
  </si>
  <si>
    <t>Web and information systems, data management systems, information retrieval and digital libraries, data fusion</t>
  </si>
  <si>
    <t>PE6_11</t>
  </si>
  <si>
    <t xml:space="preserve"> Machine learning, statistical data processing and applications using signal processing   (e.g. speech, image, video)</t>
  </si>
  <si>
    <t>PE6_13</t>
  </si>
  <si>
    <t xml:space="preserve"> Bioinformatics, bio-inspired computing, and natural computin</t>
  </si>
  <si>
    <t>Cognome e nome</t>
  </si>
  <si>
    <t>Affiliazione</t>
  </si>
  <si>
    <t>Coordinatore Tarantino Umberto</t>
  </si>
  <si>
    <t>Università degli Studi di Roma “Tor Vergata”</t>
  </si>
  <si>
    <t>Coordinatore SubGEV - Carlo Della Rocca</t>
  </si>
  <si>
    <t>Università Sapienza di Roma</t>
  </si>
  <si>
    <t>Coordinatore SubGEV  - Saverio Parisi</t>
  </si>
  <si>
    <t>Università degli Studi di Padova</t>
  </si>
  <si>
    <t>Coordinatore SubGEV - Corrado Paganelli</t>
  </si>
  <si>
    <t>Università degli Studi di Brescia</t>
  </si>
  <si>
    <t>Coordinatore SubGEV  - Stefania Mondello</t>
  </si>
  <si>
    <t>Università di Messina</t>
  </si>
  <si>
    <t>Coordinatore SubGEV  - Alvisa Palese</t>
  </si>
  <si>
    <t>Università degli Studi di Udine</t>
  </si>
  <si>
    <t>Coordinatore SubGEV - Claudio Muneretto</t>
  </si>
  <si>
    <t>Componente GEV – Abbate Vincenzo</t>
  </si>
  <si>
    <t>Università degli Studi di Napoli Federico II</t>
  </si>
  <si>
    <t>Componente GEV – Alberti Daniele*</t>
  </si>
  <si>
    <t>Componente GEV – Altucci Lucia</t>
  </si>
  <si>
    <t>Università degli Studi della Campania “Luigi Vanvitelli”</t>
  </si>
  <si>
    <t>Componente GEV – Amato Felice</t>
  </si>
  <si>
    <t>Componente GEV – Amicizia Daniela</t>
  </si>
  <si>
    <t>Università degli Studi di Genova</t>
  </si>
  <si>
    <t>Componente GEV – Amodio Emanuele</t>
  </si>
  <si>
    <t>Università degli Studi di Palermo</t>
  </si>
  <si>
    <t>Componente GEV – Andreassi Maria Grazia</t>
  </si>
  <si>
    <t>Consiglio Nazionale delle Ricerche</t>
  </si>
  <si>
    <t>Componente GEV – Argo Antonina</t>
  </si>
  <si>
    <t>Componente GEV – Battaglia Salvatore</t>
  </si>
  <si>
    <t>Componente GEV – Berardi Rossana</t>
  </si>
  <si>
    <t>Università Politecnica delle Marche</t>
  </si>
  <si>
    <t>Componente GEV – Bertolotto Michele</t>
  </si>
  <si>
    <t>Università degli Studi di Trieste</t>
  </si>
  <si>
    <t>Componente GEV – Borghi Elisa</t>
  </si>
  <si>
    <t>Università degli Studi di Milano</t>
  </si>
  <si>
    <t>Componente GEV – Botta Cirino</t>
  </si>
  <si>
    <t>Componente GEV – Brazzi Luca</t>
  </si>
  <si>
    <t>Università degli Studi di Torino</t>
  </si>
  <si>
    <t>Componente GEV – Brusco Alfredo*</t>
  </si>
  <si>
    <t>Componente GEV – Cammarota Giovanni</t>
  </si>
  <si>
    <t>Università Cattolica del Sacro Cuore</t>
  </si>
  <si>
    <t>Componente GEV – Cantara Silvia</t>
  </si>
  <si>
    <t>Università degli Studi di Siena</t>
  </si>
  <si>
    <t>Componente GEV – Cantone Elena</t>
  </si>
  <si>
    <t>Componente GEV – Cardellini Marina*</t>
  </si>
  <si>
    <t>Componente GEV – Cavallaro Giuseppe</t>
  </si>
  <si>
    <t>Università degli Studi di Roma “La Sapienza”</t>
  </si>
  <si>
    <t>Componente GEV – Celetti Angela</t>
  </si>
  <si>
    <t>Componente GEV – Centini Gabriele</t>
  </si>
  <si>
    <t>Componente GEV – Ciacci Carolina</t>
  </si>
  <si>
    <t>Università degli Studi di Salerno</t>
  </si>
  <si>
    <t>Componente GEV – Coppolino Giuseppe</t>
  </si>
  <si>
    <t>Università degli Studi “Magna Graecia” di Catanzaro</t>
  </si>
  <si>
    <t>Componente GEV – Corso Giovanni</t>
  </si>
  <si>
    <t>Componente GEV – Cuomo Giovanna</t>
  </si>
  <si>
    <t>Componente GEV – De Bernardo Maddalena</t>
  </si>
  <si>
    <t>Componente GEV – De Stefano Nicola</t>
  </si>
  <si>
    <t>Componente GEV – Di Cristofano Claudio</t>
  </si>
  <si>
    <t>Componente GEV – Di Resta Chiara</t>
  </si>
  <si>
    <t>Università Vita‑Salute San Raffaele</t>
  </si>
  <si>
    <t>Componente GEV – Di Salle Francesco</t>
  </si>
  <si>
    <t>Componente GEV – Esposito Giovanni</t>
  </si>
  <si>
    <t>Componente GEV – Fiorillo Andrea</t>
  </si>
  <si>
    <t>Componente GEV – Galea Nicola</t>
  </si>
  <si>
    <t>Componente GEV – Gallo Gaetano</t>
  </si>
  <si>
    <t>Componente GEV – Giammanco Giovanni</t>
  </si>
  <si>
    <t>Componente GEV – Giaquinta Alessia</t>
  </si>
  <si>
    <t>Università degli Studi di Catania</t>
  </si>
  <si>
    <t>Componente GEV – Giliani Silvia Clara</t>
  </si>
  <si>
    <t>Componente GEV – Iaccarino Luca*</t>
  </si>
  <si>
    <t>Componente GEV – Imperatori Andrea Selenito</t>
  </si>
  <si>
    <t>Università degli Studi dell’Insubria</t>
  </si>
  <si>
    <t>Componente GEV – Infante Paola</t>
  </si>
  <si>
    <t>Componente GEV – Isola Gaetano</t>
  </si>
  <si>
    <t>Componente GEV – Izzotti Alberto</t>
  </si>
  <si>
    <t>Componente GEV – Larese Filon Francesca</t>
  </si>
  <si>
    <t>Componente GEV – Lazzeri Lucia</t>
  </si>
  <si>
    <t>Componente GEV – Liberale Luca</t>
  </si>
  <si>
    <t>Componente GEV – Losco Luigi</t>
  </si>
  <si>
    <t>Componente GEV – Madonna Rosalinda</t>
  </si>
  <si>
    <t>Università di Pisa</t>
  </si>
  <si>
    <t>Componente GEV – Maffulli Nicola</t>
  </si>
  <si>
    <t>Componente GEV – Mancini Annamaria</t>
  </si>
  <si>
    <t>Università degli Studi di Napoli “Parthenope”</t>
  </si>
  <si>
    <t>Componente GEV – Mancini Patrizia</t>
  </si>
  <si>
    <t>Componente GEV – Manni Gianluca*</t>
  </si>
  <si>
    <t>Componente GEV – Mascitti Marco</t>
  </si>
  <si>
    <t>Componente GEV – Mazzeo Filomena</t>
  </si>
  <si>
    <t>Componente GEV – Medas Fabio</t>
  </si>
  <si>
    <t>Università degli Studi di Cagliari</t>
  </si>
  <si>
    <t>Componente GEV – Micali Giuseppe</t>
  </si>
  <si>
    <t>Componente GEV – Montecucco Fabrizio</t>
  </si>
  <si>
    <t>Componente GEV – Monteleone Ivan Salvatore</t>
  </si>
  <si>
    <t>Componente GEV – Moretti Antimo</t>
  </si>
  <si>
    <t>Componente GEV – Nardone Valerio</t>
  </si>
  <si>
    <t>Componente GEV – Nassa Giovanni</t>
  </si>
  <si>
    <t>Componente GEV – Oderda Marco</t>
  </si>
  <si>
    <t>Componente GEV – Oliva Antonio</t>
  </si>
  <si>
    <t>Componente GEV – Ornello Raffaele</t>
  </si>
  <si>
    <t>Università degli Studi dell’Aquila</t>
  </si>
  <si>
    <t>Componente GEV – Palmieri Giuseppe</t>
  </si>
  <si>
    <t>Università degli Studi di Sassari</t>
  </si>
  <si>
    <t>Componente GEV – Pecori Giraldi Francesca</t>
  </si>
  <si>
    <t>Componente GEV – Perrino Cinzia</t>
  </si>
  <si>
    <t>Componente GEV – Piantanida Eliana Angela Rosa</t>
  </si>
  <si>
    <t>Componente GEV – Pivonello Rosario</t>
  </si>
  <si>
    <t>Componente GEV – Provini Federica</t>
  </si>
  <si>
    <t>Università degli Studi di Bologna</t>
  </si>
  <si>
    <t>Componente GEV – Russo Giovanna</t>
  </si>
  <si>
    <t>Componente GEV – Sabatino Giovanni</t>
  </si>
  <si>
    <t>Componente GEV – Saccone Gabriele</t>
  </si>
  <si>
    <t>Componente GEV – Savoia Anna</t>
  </si>
  <si>
    <t>Università degli Studi di Verona</t>
  </si>
  <si>
    <t>Componente GEV – Schiavo Luigi</t>
  </si>
  <si>
    <t>Componente GEV – Seidita Aurelio</t>
  </si>
  <si>
    <t>Componente GEV – Turillazzi Emanuela*</t>
  </si>
  <si>
    <t>Componente GEV – Turolla Andrea</t>
  </si>
  <si>
    <t>Componente GEV – Turrizziani Ombretta</t>
  </si>
  <si>
    <t>Componente GEV – Valitutti Francesco</t>
  </si>
  <si>
    <t>Università degli Studi di Perugia</t>
  </si>
  <si>
    <t>Componente GEV – Vargas Maria</t>
  </si>
  <si>
    <t xml:space="preserve">Componente GEV – Vastola Rodolfo </t>
  </si>
  <si>
    <t>Componente GEV – Verrotti di Pianella Alberto</t>
  </si>
  <si>
    <t>Componente GEV – Vignoli Aglaia</t>
  </si>
  <si>
    <t>SSD</t>
  </si>
  <si>
    <t>Sub-Gev</t>
  </si>
  <si>
    <t>Prodotti gestiti</t>
  </si>
  <si>
    <t>TARANTINO Umberto</t>
  </si>
  <si>
    <t>DELLA ROCCA Carlo</t>
  </si>
  <si>
    <t xml:space="preserve">COORDINATORE SUBGEV Sub-GEV1 "Medicina Sperimentale" </t>
  </si>
  <si>
    <t>ALTUCCI Lucia</t>
  </si>
  <si>
    <t>BORGHI Elisa</t>
  </si>
  <si>
    <t>BRUSCO Alfredo</t>
  </si>
  <si>
    <t>CELETTI Angela</t>
  </si>
  <si>
    <t>DI CRISTOFANO Claudio</t>
  </si>
  <si>
    <t>DI RESTA Chiara</t>
  </si>
  <si>
    <t>GIAMMANCO Giovanni</t>
  </si>
  <si>
    <t>INFANTE Paola</t>
  </si>
  <si>
    <t>NASSA Giovanni</t>
  </si>
  <si>
    <t>SAVOIA Anna</t>
  </si>
  <si>
    <t>TURRIZIANI Ombretta</t>
  </si>
  <si>
    <t>PARISI Saverio</t>
  </si>
  <si>
    <t>ANDREASSI Mariagrazia</t>
  </si>
  <si>
    <t>BATTAGLIA Salvatore</t>
  </si>
  <si>
    <t>BERARDI Rossana</t>
  </si>
  <si>
    <t>BERTOLOTTO Michele</t>
  </si>
  <si>
    <t>BOTTA Cirino</t>
  </si>
  <si>
    <t>BRAZZI Luca</t>
  </si>
  <si>
    <t>CAMMAROTA Giovanni</t>
  </si>
  <si>
    <t>CARDELLINI Marina</t>
  </si>
  <si>
    <t>CIACCI Carolina</t>
  </si>
  <si>
    <t>COPPOLINO Giuseppe</t>
  </si>
  <si>
    <t>CUOMO Giovanna</t>
  </si>
  <si>
    <t>DE STEFANO Nicola</t>
  </si>
  <si>
    <t>DI SALLE Francesco</t>
  </si>
  <si>
    <t>ESPOSITO Giovanni</t>
  </si>
  <si>
    <t>FIORILLO Andrea</t>
  </si>
  <si>
    <t>GALEA Nicola</t>
  </si>
  <si>
    <t>IACCARINO Luca</t>
  </si>
  <si>
    <t>LIBERALE Luca</t>
  </si>
  <si>
    <t>MADONNA Rosalinda</t>
  </si>
  <si>
    <t>MICALI Giuseppe</t>
  </si>
  <si>
    <t>MONTECUCCO Fabrizio</t>
  </si>
  <si>
    <t>MORETTI Antimo</t>
  </si>
  <si>
    <t>NARDONE Valerio</t>
  </si>
  <si>
    <t>ORNELLO Raffaele</t>
  </si>
  <si>
    <t>PALMIERI Giuseppe</t>
  </si>
  <si>
    <t>PECORI GIRALDI Francesca</t>
  </si>
  <si>
    <t>PERRINO Cinzia</t>
  </si>
  <si>
    <t>PIANTANIDA Eliana Angela Rosa</t>
  </si>
  <si>
    <t>PIVONELLO Rosario</t>
  </si>
  <si>
    <t>PROVINI Federica</t>
  </si>
  <si>
    <t>RUSSO Giovanna</t>
  </si>
  <si>
    <t>SEIDITA Aurelio</t>
  </si>
  <si>
    <t>VALITUTTI Francesco</t>
  </si>
  <si>
    <t>VARGAS Maria</t>
  </si>
  <si>
    <t>VERROTTI DI PIANELLA Alberto</t>
  </si>
  <si>
    <t>VIGNOLI Aglaia</t>
  </si>
  <si>
    <t>MUNERETTO Claudio</t>
  </si>
  <si>
    <t xml:space="preserve">COORDINATORE SUBGEV Sub-GEV3 "Scienze Chirurgiche" </t>
  </si>
  <si>
    <t>ABBATE Vincenzo</t>
  </si>
  <si>
    <t>ALBERTI Daniele</t>
  </si>
  <si>
    <t>CANTONE Elena</t>
  </si>
  <si>
    <t>CAVALLARO Giuseppe</t>
  </si>
  <si>
    <t>CENTINI Gabriele</t>
  </si>
  <si>
    <t>CORSO Giovanni</t>
  </si>
  <si>
    <t>DE BERNARDO Maddalena</t>
  </si>
  <si>
    <t>GALLO Gaetano</t>
  </si>
  <si>
    <t>GIAQUINTA Alessia</t>
  </si>
  <si>
    <t>IMPERATORI Andrea Selenito</t>
  </si>
  <si>
    <t>ISOLA Gaetano</t>
  </si>
  <si>
    <t>LAZZERI Lucia</t>
  </si>
  <si>
    <t>LOSCO Luigi</t>
  </si>
  <si>
    <t>MAFFULLI Nicola</t>
  </si>
  <si>
    <t>MANCINI Patrizia</t>
  </si>
  <si>
    <t>MANNI Gianluca</t>
  </si>
  <si>
    <t>MASCITTI Marco</t>
  </si>
  <si>
    <t>MEDAS Fabio</t>
  </si>
  <si>
    <t>ODERDA Marco</t>
  </si>
  <si>
    <t>PAGANELLI Corrado</t>
  </si>
  <si>
    <t>SABATINO Giovanni</t>
  </si>
  <si>
    <t>SACCONE Gabriele</t>
  </si>
  <si>
    <t>MONDELLO Stefania</t>
  </si>
  <si>
    <t>COORDINATORE SUBGEV Sub-GEV4 "Sanità Pubblica"</t>
  </si>
  <si>
    <t>AMICIZIA Daniela</t>
  </si>
  <si>
    <t>AMODIO Emanuele</t>
  </si>
  <si>
    <t>ARGO Antonina</t>
  </si>
  <si>
    <t>IZZOTTI Alberto</t>
  </si>
  <si>
    <t>LARESE FILON Francesca</t>
  </si>
  <si>
    <t>OLIVA Antonio</t>
  </si>
  <si>
    <t>TURILLAZZI Emanuela</t>
  </si>
  <si>
    <t>PALESE Alvisa</t>
  </si>
  <si>
    <t xml:space="preserve">COORDINATORE SUBGEV Sub-GEV5 "Professioni Sanitarie" </t>
  </si>
  <si>
    <t>AMATO Felice</t>
  </si>
  <si>
    <t>CANTARA Silvia</t>
  </si>
  <si>
    <t>GILIANI Silvia Clara</t>
  </si>
  <si>
    <t>MANCINI Annamaria</t>
  </si>
  <si>
    <t>MAZZEO Filomena</t>
  </si>
  <si>
    <t>MONTELEONE Ivan Salvatore</t>
  </si>
  <si>
    <t>SCHIAVO Luigi</t>
  </si>
  <si>
    <t>TUROLLA Andrea</t>
  </si>
  <si>
    <t>VASTOLA Rodolfo</t>
  </si>
  <si>
    <t>Istituzione</t>
  </si>
  <si>
    <t>Dipartimento</t>
  </si>
  <si>
    <t>Totale complessivo</t>
  </si>
  <si>
    <t>Bari</t>
  </si>
  <si>
    <t>Biomedicina Traslazionale e Neuroscienze (DiBraiN)</t>
  </si>
  <si>
    <t>Bioscienze, Biotecnologie e Ambiente (DBBA)</t>
  </si>
  <si>
    <t>Dipartimento "Interdisciplinare di Medicina (DIM)"</t>
  </si>
  <si>
    <t>Farmacia-Scienze del Farmaco</t>
  </si>
  <si>
    <t>Medicina di Precisione e Rigenerativa e Area Jonica - DiMePRe-J</t>
  </si>
  <si>
    <t>Scienze della Formazione, Psicologia, Comunicazione</t>
  </si>
  <si>
    <t>Basilicata</t>
  </si>
  <si>
    <t>Scienze della Salute</t>
  </si>
  <si>
    <t>Bergamo</t>
  </si>
  <si>
    <t>Giurisprudenza</t>
  </si>
  <si>
    <t>Ingegneria gestionale, dell'informazione e della produzione</t>
  </si>
  <si>
    <t>Scienze umane e sociali</t>
  </si>
  <si>
    <t>Bologna</t>
  </si>
  <si>
    <t>Farmacia e Biotecnologie</t>
  </si>
  <si>
    <t>Scienze Biologiche, Geologiche e Ambientali</t>
  </si>
  <si>
    <t>Scienze Biomediche e Neuromotorie</t>
  </si>
  <si>
    <t>Scienze dell'Educazione  "Giovanni Maria Bertin"</t>
  </si>
  <si>
    <t>Scienze Mediche e Chirurgiche</t>
  </si>
  <si>
    <t>Scienze per la Qualità della Vita</t>
  </si>
  <si>
    <t>Bolzano</t>
  </si>
  <si>
    <t>Facoltà di SCIENZE della FORMAZIONE</t>
  </si>
  <si>
    <t>Brescia</t>
  </si>
  <si>
    <t>GIURISPRUDENZA</t>
  </si>
  <si>
    <t>MEDICINA MOLECOLARE E TRASLAZIONALE</t>
  </si>
  <si>
    <t>SCIENZE CLINICHE E SPERIMENTALI</t>
  </si>
  <si>
    <t>SPECIALITA' MEDICO-CHIRURGICHE, SCIENZE RADIOLOGICHE E SANITA' PUBBLICA</t>
  </si>
  <si>
    <t>Cagliari</t>
  </si>
  <si>
    <t>Scienze Biomediche</t>
  </si>
  <si>
    <t>Scienze Chirurgiche</t>
  </si>
  <si>
    <t>Scienze della Vita e dell'Ambiente</t>
  </si>
  <si>
    <t>Scienze Mediche e Sanità Pubblica</t>
  </si>
  <si>
    <t>Calabria</t>
  </si>
  <si>
    <t>Farmacia e Scienze della Salute e della Nutrizione - DFSSN</t>
  </si>
  <si>
    <t>Matematica e Informatica - DeMaCS</t>
  </si>
  <si>
    <t>Camerino</t>
  </si>
  <si>
    <t>SCUOLA DI BIOSCIENZE E MEDICINA VETERINARIA</t>
  </si>
  <si>
    <t>SCUOLA DI GIURISPRUDENZA</t>
  </si>
  <si>
    <t>SCUOLA DI SCIENZE DEL FARMACO E DEI PRODOTTI DELLA SALUTE</t>
  </si>
  <si>
    <t>Casamassima LUM</t>
  </si>
  <si>
    <t>Dipartimento di Medicina e Chirurgia</t>
  </si>
  <si>
    <t>Cassino</t>
  </si>
  <si>
    <t>Scienze Umane, Sociali e della Salute</t>
  </si>
  <si>
    <t>Catania</t>
  </si>
  <si>
    <t>CHIRURGIA GENERALE E SPECIALITÀ MEDICO-CHIRURGICHE</t>
  </si>
  <si>
    <t>MEDICINA CLINICA E SPERIMENTALE</t>
  </si>
  <si>
    <t>SCIENZE BIOMEDICHE E BIOTECNOLOGICHE</t>
  </si>
  <si>
    <t>Scienze del Farmaco e della Salute</t>
  </si>
  <si>
    <t>SCIENZE MEDICHE, CHIRURGICHE E TECNOLOGIE AVANZATE G.F. INGRASSIA</t>
  </si>
  <si>
    <t>Catanzaro</t>
  </si>
  <si>
    <t>Giurisprudenza, Economia e Sociologia</t>
  </si>
  <si>
    <t>Medicina Sperimentale e Clinica</t>
  </si>
  <si>
    <t>Chieti e Pescara</t>
  </si>
  <si>
    <t>DIPARTIMENTO DI TECNOLOGIE INNOVATIVE IN MEDICINA &amp; ODONTOIATRIA</t>
  </si>
  <si>
    <t>Farmacia</t>
  </si>
  <si>
    <t>Ingegneria e geologia</t>
  </si>
  <si>
    <t>Medicina e scienze dell'invecchiamento</t>
  </si>
  <si>
    <t>Neuroscienze, imaging e scienze cliniche</t>
  </si>
  <si>
    <t>Scienze</t>
  </si>
  <si>
    <t>Scienze Mediche, Orali e Biotecnologiche</t>
  </si>
  <si>
    <t>CIB</t>
  </si>
  <si>
    <t>CNR</t>
  </si>
  <si>
    <t>Centro Interdipartimentale per l’Etica e l’Integrità nella Ricerca</t>
  </si>
  <si>
    <t>Istituto di analisi dei sistemi ed informatica "Antonio Ruberti"</t>
  </si>
  <si>
    <t>Istituto di Biochimica e Biologia Cellulare</t>
  </si>
  <si>
    <t>Istituto di Bioimmagini e Sistemi Biologici Complessi (IBSBC)</t>
  </si>
  <si>
    <t>Istituto di biologia e patologia molecolari</t>
  </si>
  <si>
    <t>Istituto di Bioscienze e Biorisorse</t>
  </si>
  <si>
    <t>Istituto di biostrutture e bioimmagini</t>
  </si>
  <si>
    <t>Istituto di Farmacologia Traslazionale</t>
  </si>
  <si>
    <t>Istituto di fisiologia clinica</t>
  </si>
  <si>
    <t>Istituto di genetica e biofisica "Adriano Buzzati Traverso"</t>
  </si>
  <si>
    <t>Istituto di genetica molecolare</t>
  </si>
  <si>
    <t>Istituto di neuroscienze</t>
  </si>
  <si>
    <t>Istituto di ricerca genetica e biomedica</t>
  </si>
  <si>
    <t>Istituto di Ricerca sugli Ecosistemi Terrestri</t>
  </si>
  <si>
    <t>Istituto di ricerche sulla popolazione e le politiche sociali</t>
  </si>
  <si>
    <t>Istituto di Scienze e Tecnologie Chimiche</t>
  </si>
  <si>
    <t>Istituto di Sistemi e Tecnologie Industriali Intelligenti per il Manifatturiero Avanzato</t>
  </si>
  <si>
    <t>Istituto di tecnologie biomediche</t>
  </si>
  <si>
    <t>Istituto Nazionale di Ottica</t>
  </si>
  <si>
    <t>Istituto per i processi chimico-fisici</t>
  </si>
  <si>
    <t>Istituto per i sistemi agricoli e forestali del mediterraneo</t>
  </si>
  <si>
    <t>Istituto per i Sistemi Biologici</t>
  </si>
  <si>
    <t>Istituto per l'endocrinologia e l'oncologia "Gaetano Salvatore"</t>
  </si>
  <si>
    <t>Istituto per la Ricerca e l’Innovazione Biomedica</t>
  </si>
  <si>
    <t>Istituto per le tecnologie didattiche</t>
  </si>
  <si>
    <t>Istituto sull'inquinamento atmosferico</t>
  </si>
  <si>
    <t>CSGI</t>
  </si>
  <si>
    <t xml:space="preserve">Consorzio interuniversitario per lo sviluppo dei sistemi a grande interfase </t>
  </si>
  <si>
    <t>Enna Kore</t>
  </si>
  <si>
    <t>Facoltà di MEDICINA e CHIRURGIA</t>
  </si>
  <si>
    <t>Facoltà di SCIENZE dell'UOMO e della SOCIETA'</t>
  </si>
  <si>
    <t>Ferrara</t>
  </si>
  <si>
    <t>Medicina traslazionale e per la Romagna</t>
  </si>
  <si>
    <t>Neuroscienze e riabilitazione</t>
  </si>
  <si>
    <t>Scienze dell’Ambiente e della Prevenzione</t>
  </si>
  <si>
    <t>Scienze della vita e biotecnologie</t>
  </si>
  <si>
    <t>Scienze mediche</t>
  </si>
  <si>
    <t>Firenze</t>
  </si>
  <si>
    <t>Neuroscienze, Psicologia, Area del Farmaco e Salute del Bambino (NEUROFARBA)</t>
  </si>
  <si>
    <t>Scienze Biomediche Sperimentali e Cliniche 'Mario Serio'</t>
  </si>
  <si>
    <t>Scienze della Salute (DSS)</t>
  </si>
  <si>
    <t>Statistica, Informatica e Applicazioni 'G.Parenti' (DISIA)</t>
  </si>
  <si>
    <t>Foggia</t>
  </si>
  <si>
    <t>SCIENZE MEDICHE E CHIRURGICHE</t>
  </si>
  <si>
    <t>Genova</t>
  </si>
  <si>
    <t>Medicina interna e specialità mediche  (DIMI)</t>
  </si>
  <si>
    <t>Medicina sperimentale (DIMES)</t>
  </si>
  <si>
    <t>Neuroscienze, riabilitazione, Oftalmologia e Genetica e scienze materno-infantili  (DINOGMI)</t>
  </si>
  <si>
    <t>Scienze chirurgiche e diagnostiche integrate  (DISC)</t>
  </si>
  <si>
    <t>Scienze della salute  (DISSAL)</t>
  </si>
  <si>
    <t>INBB</t>
  </si>
  <si>
    <t>Unità di Ricerca INBB c/o Università di Bari</t>
  </si>
  <si>
    <t>Unità di Ricerca INBB c/o Università di Firenze</t>
  </si>
  <si>
    <t>Insubria</t>
  </si>
  <si>
    <t>Biotecnologie e Scienze della Vita</t>
  </si>
  <si>
    <t>Medicina e Chirurgia</t>
  </si>
  <si>
    <t>Medicina e Innovazione Tecnologica</t>
  </si>
  <si>
    <t>Scienza e Alta Tecnologia</t>
  </si>
  <si>
    <t>Scienze Umane e dell'Innovazione per il Territorio</t>
  </si>
  <si>
    <t>IRFMN</t>
  </si>
  <si>
    <t>Centro Clinico</t>
  </si>
  <si>
    <t>Centro di Genetica Umana</t>
  </si>
  <si>
    <t>Dipartimento di Ricerca Danno Cerebrale e Cardiovascolare Acuto</t>
  </si>
  <si>
    <t>Dipartimento di Ricerca Epidemiologia Medica</t>
  </si>
  <si>
    <t>Dipartimento di Ricerca Medicina Molecolare</t>
  </si>
  <si>
    <t>Dipartimento di Ricerca Neuroscienze</t>
  </si>
  <si>
    <t>Dipartimento di Ricerca Oncologia Clinica</t>
  </si>
  <si>
    <t>Dipartimento di Ricerca Oncologia Sperimentale</t>
  </si>
  <si>
    <t>L'Aquila</t>
  </si>
  <si>
    <t>Medicina clinica, sanità pubblica, scienze della vita e dell'ambiente</t>
  </si>
  <si>
    <t>Scienze cliniche applicate e biotecnologiche</t>
  </si>
  <si>
    <t>Scienze fisiche e chimiche</t>
  </si>
  <si>
    <t>LENS</t>
  </si>
  <si>
    <t>Laboratorio Europeo di Spettroscopie Non Lineari</t>
  </si>
  <si>
    <t>Macerata</t>
  </si>
  <si>
    <t>Economia e diritto</t>
  </si>
  <si>
    <t>Scienze della formazione, dei beni culturali e del turismo</t>
  </si>
  <si>
    <t>Marche Politecnica</t>
  </si>
  <si>
    <t>MEDICINA SPERIMENTALE E CLINICA</t>
  </si>
  <si>
    <t>SCIENZE BIOMEDICHE E SANITA' PUBBLICA</t>
  </si>
  <si>
    <t>SCIENZE CLINICHE E MOLECOLARI</t>
  </si>
  <si>
    <t>SCIENZE  CLINICHE SPECIALISTICHE ED ODONTOSTOMATOLOGICHE</t>
  </si>
  <si>
    <t>SCIENZE DELLA VITA E DELL'AMBIENTE</t>
  </si>
  <si>
    <t>Messina</t>
  </si>
  <si>
    <t>Economia</t>
  </si>
  <si>
    <t>Medicina Clinica e Sperimentale</t>
  </si>
  <si>
    <t>Patologia Umana dell'Adulto e dell'età evolutiva " G.Barresi"</t>
  </si>
  <si>
    <t>Scienze Biomediche, Odontoiatriche e delle Immagini Morfologiche e Funzionali</t>
  </si>
  <si>
    <t>Scienze Chimiche, Biologiche, Farmaceutiche ed Ambientali</t>
  </si>
  <si>
    <t>Milano</t>
  </si>
  <si>
    <t>Bioscienze</t>
  </si>
  <si>
    <t>Biotecnologie mediche e medicina traslazionale</t>
  </si>
  <si>
    <t>Fisiopatologia medico-chirurgica e dei trapianti</t>
  </si>
  <si>
    <t>Oncologia ed emato-oncologia</t>
  </si>
  <si>
    <t>Scienze biomediche e cliniche</t>
  </si>
  <si>
    <t>Scienze biomediche per la salute</t>
  </si>
  <si>
    <t>Scienze biomediche, chirurgiche e odontoiatriche</t>
  </si>
  <si>
    <t>Scienze cliniche e di comunità</t>
  </si>
  <si>
    <t>Scienze della salute</t>
  </si>
  <si>
    <t>Scienze e politiche ambientali</t>
  </si>
  <si>
    <t>Scienze farmacologiche e biomolecolari</t>
  </si>
  <si>
    <t>Scienze giuridiche "Cesare Beccaria"</t>
  </si>
  <si>
    <t>Scienze per gli alimenti, la nutrizione e l'ambiente</t>
  </si>
  <si>
    <t>Milano Bicocca</t>
  </si>
  <si>
    <t>BIOTECNOLOGIE E BIOSCIENZE</t>
  </si>
  <si>
    <t>GIURISPRUDENZA (School of Law)</t>
  </si>
  <si>
    <t>MEDICINA E CHIRURGIA (School of Medicine and Surgery)</t>
  </si>
  <si>
    <t>STATISTICA E METODI QUANTITATIVI</t>
  </si>
  <si>
    <t>Milano Cattolica</t>
  </si>
  <si>
    <t>Facoltà di ECONOMIA</t>
  </si>
  <si>
    <t>Facoltà di SCIENZE AGRARIE, ALIMENTARI e AMBIENTALI</t>
  </si>
  <si>
    <t>Milano HUMANITAS</t>
  </si>
  <si>
    <t>Milano Politecnico</t>
  </si>
  <si>
    <t>Architettura, Ingegneria delle costruzioni e Ambiente Costruito</t>
  </si>
  <si>
    <t>Milano San Raffaele</t>
  </si>
  <si>
    <t>Facoltà di PSICOLOGIA</t>
  </si>
  <si>
    <t>Modena e Reggio Emilia</t>
  </si>
  <si>
    <t>Chirurgico, medico, odontoiatrico e di scienze morfologiche con interesse trapiantologico, oncologico e di medicina rigenerativa</t>
  </si>
  <si>
    <t>Educazione e scienze umane</t>
  </si>
  <si>
    <t>Scienze biomediche, metaboliche e neuroscienze</t>
  </si>
  <si>
    <t>Scienze della vita</t>
  </si>
  <si>
    <t>Scienze mediche e chirurgiche materno-infantili e dell'adulto</t>
  </si>
  <si>
    <t>Molise</t>
  </si>
  <si>
    <t>Dipartimento di Medicina e di Scienze della Salute "Vincenzo Tiberio"</t>
  </si>
  <si>
    <t>Napoli Federico II</t>
  </si>
  <si>
    <t>Agraria</t>
  </si>
  <si>
    <t>Biologia</t>
  </si>
  <si>
    <t>Fisica "Ettore Pancini"</t>
  </si>
  <si>
    <t>Medicina Clinica e Chirurgia</t>
  </si>
  <si>
    <t>Medicina Molecolare e Biotecnologie Mediche</t>
  </si>
  <si>
    <t>Neuroscienze e Scienze Riproduttive ed Odontostomatologiche</t>
  </si>
  <si>
    <t>Sanità Pubblica</t>
  </si>
  <si>
    <t>Scienze Biomediche Avanzate</t>
  </si>
  <si>
    <t>Scienze Mediche Traslazionali</t>
  </si>
  <si>
    <t>Napoli Parthenope</t>
  </si>
  <si>
    <t>Dipartimento delle Scienze Mediche, Motorie e del Benessere</t>
  </si>
  <si>
    <t>SCIENZE E TECNOLOGIE</t>
  </si>
  <si>
    <t>SCIENZE ECONOMICHE GIURIDICHE INFORMATICHE E MOTORIE</t>
  </si>
  <si>
    <t>Napoli Pegaso</t>
  </si>
  <si>
    <t>BENESSERE, NUTRIZIONE E SPORT</t>
  </si>
  <si>
    <t>PSICOLOGIA E SCIENZE DELL'EDUCAZIONE</t>
  </si>
  <si>
    <t>STUDI LETTERARI, LINGUISTICI E FILOSOFICI</t>
  </si>
  <si>
    <t>DIPARTIMENTO DELLA DONNA, DEL BAMBINO E DI CHIRURGIA GENERALE E SPECIALISTICA</t>
  </si>
  <si>
    <t>MEDICINA DI PRECISIONE</t>
  </si>
  <si>
    <t>MEDICINA SPERIMENTALE</t>
  </si>
  <si>
    <t>MULTIDISCIPLINARE DI SPECIALITA' MEDICO-CHIRURGICHE E ODONTOIATRICHE</t>
  </si>
  <si>
    <t>PSICOLOGIA</t>
  </si>
  <si>
    <t>SALUTE MENTALE E FISICA E MEDICINA PREVENTIVA</t>
  </si>
  <si>
    <t>SCIENZE E TECNOLOGIE AMBIENTALI, BIOLOGICHE E FARMACEUTICHE (DISTABiF)</t>
  </si>
  <si>
    <t>SCIENZE MEDICHE E CHIRURGICHE AVANZATE</t>
  </si>
  <si>
    <t>Novedrate e-Campus</t>
  </si>
  <si>
    <t>Padova</t>
  </si>
  <si>
    <t>BIOLOGIA (DiBio)</t>
  </si>
  <si>
    <t>MEDICINA - DIMED</t>
  </si>
  <si>
    <t>MEDICINA MOLECOLARE - DMM</t>
  </si>
  <si>
    <t>NEUROSCIENZE - DNS</t>
  </si>
  <si>
    <t>PSICOLOGIA DELLO SVILUPPO E DELLA SOCIALIZZAZIONE - DPSS</t>
  </si>
  <si>
    <t>SALUTE DELLA DONNA E DEL BAMBINO - SDB</t>
  </si>
  <si>
    <t>SCIENZE BIOMEDICHE - DSB</t>
  </si>
  <si>
    <t>SCIENZE CARDIO-TORACO-VASCOLARI E SANITA' PUBBLICA</t>
  </si>
  <si>
    <t>SCIENZE CHIRURGICHE ONCOLOGICHE E GASTROENTEROLOGICHE- DiSCOG</t>
  </si>
  <si>
    <t>Palermo</t>
  </si>
  <si>
    <t>Biomedicina, Neuroscienze e Diagnostica avanzata</t>
  </si>
  <si>
    <t>Medicina di Precisione in area Medica, Chirurgica e Critica</t>
  </si>
  <si>
    <t>Promozione Della Salute, Materno - Infantile, Di Medicina Interna E Specialistica di Eccellenza “G. D’Alessandro”</t>
  </si>
  <si>
    <t>Scienze e Tecnologie Biologiche, Chimiche e Farmaceutiche</t>
  </si>
  <si>
    <t>Scienze Psicologiche, Pedagogiche, dell’Esercizio Fisico e della Formazione</t>
  </si>
  <si>
    <t>Parma</t>
  </si>
  <si>
    <t>Scienze Chimiche, della Vita e della Sostenibilità Ambientale</t>
  </si>
  <si>
    <t>Scienze degli Alimenti e del Farmaco</t>
  </si>
  <si>
    <t>Pavia</t>
  </si>
  <si>
    <t>INGEGNERIA INDUSTRIALE E DELL'INFORMAZIONE</t>
  </si>
  <si>
    <t>MEDICINA INTERNA E TERAPIA MEDICA</t>
  </si>
  <si>
    <t>MEDICINA MOLECOLARE</t>
  </si>
  <si>
    <t>SANITA' PUBBLICA, MEDICINA SPERIMENTALE E FORENSE (PUBLIC HEALTH, EXPERIMENTAL AND FORENSIC MEDICINE)</t>
  </si>
  <si>
    <t>SCIENZE CLINICO-CHIRURGICHE, DIAGNOSTICHE E PEDIATRICHE</t>
  </si>
  <si>
    <t>SCIENZE DEL FARMACO</t>
  </si>
  <si>
    <t>SCIENZE DEL SISTEMA NERVOSO E DEL COMPORTAMENTO</t>
  </si>
  <si>
    <t>Pavia IUSS</t>
  </si>
  <si>
    <t>Scienze Umane e della Vita</t>
  </si>
  <si>
    <t>Perugia</t>
  </si>
  <si>
    <t>CHIMICA, BIOLOGIA E BIOTECNOLOGIE</t>
  </si>
  <si>
    <t>INGEGNERIA CIVILE ED AMBIENTALE</t>
  </si>
  <si>
    <t>SCIENZE FARMACEUTICHE</t>
  </si>
  <si>
    <t>Piemonte Orientale</t>
  </si>
  <si>
    <t>Medicina Traslazionale</t>
  </si>
  <si>
    <t>Scienze del Farmaco</t>
  </si>
  <si>
    <t>Sviluppo Sostenibile e la Transizione Ecologica</t>
  </si>
  <si>
    <t>Pisa</t>
  </si>
  <si>
    <t>BIOLOGIA</t>
  </si>
  <si>
    <t>PATOLOGIA CHIRURGICA, MEDICA, MOLECOLARE E DELL'AREA CRITICA</t>
  </si>
  <si>
    <t>RICERCA TRASLAZIONALE E DELLE NUOVE TECNOLOGIE IN MEDICINA E CHIRURGIA</t>
  </si>
  <si>
    <t>Pisa S.Anna</t>
  </si>
  <si>
    <t>Classe Accademica di Scienze Sperimentali e Applicate</t>
  </si>
  <si>
    <t>Roma Biomedico</t>
  </si>
  <si>
    <t>Scienze e Tecnologie per lo Sviluppo Sostenibile e One Health</t>
  </si>
  <si>
    <t>Roma Europea</t>
  </si>
  <si>
    <t>SCIENZE UMANE</t>
  </si>
  <si>
    <t>Roma Foro Italico</t>
  </si>
  <si>
    <t>SCIENZE MOTORIE, UMANE E DELLA SALUTE</t>
  </si>
  <si>
    <t>Roma La Sapienza</t>
  </si>
  <si>
    <t>Biologia ambientale</t>
  </si>
  <si>
    <t>Biologia e biotecnologie "Charles Darwin"</t>
  </si>
  <si>
    <t>Chirurgia</t>
  </si>
  <si>
    <t>Chirurgia Generale e Specialistica</t>
  </si>
  <si>
    <t>Fisiologia e farmacologia "Vittorio Erspamer"</t>
  </si>
  <si>
    <t>Ingegneria civile, edile e ambientale</t>
  </si>
  <si>
    <t>Materno Infantile e Scienze Urologiche</t>
  </si>
  <si>
    <t>Medicina clinica e molecolare</t>
  </si>
  <si>
    <t>Medicina molecolare</t>
  </si>
  <si>
    <t>Medicina sperimentale</t>
  </si>
  <si>
    <t>Medicina Traslazionale e di Precisione</t>
  </si>
  <si>
    <t>Neuroscienze Umane</t>
  </si>
  <si>
    <t>Neuroscienze, salute mentale e organi di senso - NESMOS</t>
  </si>
  <si>
    <t>Organi di senso</t>
  </si>
  <si>
    <t>Psicologia dei processi di sviluppo e socializzazione</t>
  </si>
  <si>
    <t>Psicologia Dinamica, Clinica e Salute</t>
  </si>
  <si>
    <t>Sanità pubblica e malattie infettive</t>
  </si>
  <si>
    <t>Scienze anatomiche, istologiche, medico-legali e dell’apparato locomotore</t>
  </si>
  <si>
    <t>Scienze Cliniche Internistiche, Anestesiologiche e Cardiovascolari</t>
  </si>
  <si>
    <t>Scienze e biotecnologie medico-chirurgiche</t>
  </si>
  <si>
    <t>Scienze medico-chirurgiche e di Medicina traslazionale</t>
  </si>
  <si>
    <t>Scienze odontostomatologiche e maxillo-facciali</t>
  </si>
  <si>
    <t>Scienze radiologiche, oncologiche e anatomo-patologiche</t>
  </si>
  <si>
    <t>Roma Link Campus</t>
  </si>
  <si>
    <t>SCIENZE DELLA VITA, DELLA SALUTE E DELLE PROFESSIONI SANITARIE</t>
  </si>
  <si>
    <t>Roma LUMSA</t>
  </si>
  <si>
    <t>Scienze umane - comunicazione, formazione e psicologia</t>
  </si>
  <si>
    <t>Roma Marconi</t>
  </si>
  <si>
    <t>SCIENZE UMANE (HUMAN SCIENCES)</t>
  </si>
  <si>
    <t>Roma San Raffaele</t>
  </si>
  <si>
    <t>Dipartimento di Promozione delle Scienze Umane e della Qualità della Vita</t>
  </si>
  <si>
    <t>Roma Tor Vergata</t>
  </si>
  <si>
    <t>Biomedicina e Prevenzione</t>
  </si>
  <si>
    <t>Matematica</t>
  </si>
  <si>
    <t>Medicina dei sistemi</t>
  </si>
  <si>
    <t>Medicina Sperimentale</t>
  </si>
  <si>
    <t>Scienze Cliniche e Medicina Traslazionale</t>
  </si>
  <si>
    <t>Studi letterari, filosofici e di Storia dell'arte</t>
  </si>
  <si>
    <t>Roma Tre</t>
  </si>
  <si>
    <t>Scienze della Formazione</t>
  </si>
  <si>
    <t>Roma UNICUSANO</t>
  </si>
  <si>
    <t>Saint Camillus University</t>
  </si>
  <si>
    <t>Facoltà dipartimentale di Medicina</t>
  </si>
  <si>
    <t>Salento</t>
  </si>
  <si>
    <t>Scienze e Tecnologie Biologiche ed Ambientali</t>
  </si>
  <si>
    <t>Salerno</t>
  </si>
  <si>
    <t>Chimica e Biologia "Adolfo Zambelli"</t>
  </si>
  <si>
    <t>Fisica 'E.R. Caianiello'</t>
  </si>
  <si>
    <t>Medicina, Chirurgia e Odontoiatria "Scuola Medica Salernitana"</t>
  </si>
  <si>
    <t>Scienze Umane, Filosofiche e della Formazione</t>
  </si>
  <si>
    <t>Studi Politici e Sociali</t>
  </si>
  <si>
    <t>Sassari</t>
  </si>
  <si>
    <t>Medicina, Chirurgia e Farmacia</t>
  </si>
  <si>
    <t>Siena</t>
  </si>
  <si>
    <t>Biotecnologie Mediche</t>
  </si>
  <si>
    <t>Biotecnologie, Chimica e Farmacia</t>
  </si>
  <si>
    <t>Medicina Molecolare e dello Sviluppo</t>
  </si>
  <si>
    <t>Scienze della Vita</t>
  </si>
  <si>
    <t>Scienze Mediche, Chirurgiche e Neuroscienze</t>
  </si>
  <si>
    <t>SSM</t>
  </si>
  <si>
    <t>Area Interdisciplinare Scientifico-Tecnologica</t>
  </si>
  <si>
    <t>Teramo</t>
  </si>
  <si>
    <t>DIPARTIMENTO DI BIOSCIENZE E TECNOLOGIE AGRO-ALIMENTARI E AMBIENTALI</t>
  </si>
  <si>
    <t>Torino</t>
  </si>
  <si>
    <t>Biotecnologie molecolari e scienze per la salute</t>
  </si>
  <si>
    <t>Neuroscienze "Rita Levi Montalcini"</t>
  </si>
  <si>
    <t>Oncologia</t>
  </si>
  <si>
    <t>Scienze chirurgiche</t>
  </si>
  <si>
    <t>Scienze cliniche e biologiche</t>
  </si>
  <si>
    <t>Scienze della sanità pubblica e pediatriche</t>
  </si>
  <si>
    <t>Scienze della vita e biologia dei sistemi</t>
  </si>
  <si>
    <t>Trento</t>
  </si>
  <si>
    <t>Centro Interdipartimentale di Scienze Mediche</t>
  </si>
  <si>
    <t>Centro Interdipartimentale Mente/Cervello</t>
  </si>
  <si>
    <t>Dipartimento di Biologia Cellulare, Computazionale e Integrata - Department of Cellular, Computational and Integrative Biology - CIBIO</t>
  </si>
  <si>
    <t>Psicologia e Scienze Cognitive</t>
  </si>
  <si>
    <t>Trieste</t>
  </si>
  <si>
    <t>Scienze Giuridiche, del Linguaggio, dell`Interpretazione e della Traduzione</t>
  </si>
  <si>
    <t>Scienze Mediche, Chirurgiche e della Salute</t>
  </si>
  <si>
    <t>Tuscia</t>
  </si>
  <si>
    <t>Economia, Ingegneria, Società e Impresa</t>
  </si>
  <si>
    <t>Scienze ecologiche e biologiche</t>
  </si>
  <si>
    <t>Udine</t>
  </si>
  <si>
    <t>Medicina</t>
  </si>
  <si>
    <t>Scienze AgroAlimentari, Ambientali e Animali</t>
  </si>
  <si>
    <t>Urbino Carlo Bo</t>
  </si>
  <si>
    <t>Giurisprudenza (DiGiur)</t>
  </si>
  <si>
    <t>Scienze Biomolecolari (DISB)</t>
  </si>
  <si>
    <t>Studi Umanistici (DISTUM)</t>
  </si>
  <si>
    <t>Verona</t>
  </si>
  <si>
    <t>Diagnostica e Sanità Pubblica</t>
  </si>
  <si>
    <t>Ingegneria per la Medicina di Innovazione</t>
  </si>
  <si>
    <t>Neuroscienze, Biomedicina e Movimento</t>
  </si>
  <si>
    <t>Scienze Chirurgiche, Odontostomatologiche e Materno-infantili</t>
  </si>
  <si>
    <t>Totali</t>
  </si>
  <si>
    <t>SSD GEV</t>
  </si>
  <si>
    <t># revisioni totali</t>
  </si>
  <si>
    <t># Revisioni Esterne</t>
  </si>
  <si>
    <t>% revisioni esterne su revisioni totali per SSD</t>
  </si>
  <si>
    <t>% revisioni esterne su totale revisioni esterne</t>
  </si>
  <si>
    <t>Totale Sub-Gev</t>
  </si>
  <si>
    <t>Scienze Cliniche</t>
  </si>
  <si>
    <t>Professioni Sanitarie</t>
  </si>
  <si>
    <t>Totale</t>
  </si>
  <si>
    <t>Macrotipologia di prodotti</t>
  </si>
  <si>
    <t>Tipologia di prodotti</t>
  </si>
  <si>
    <t>%</t>
  </si>
  <si>
    <t>Monografia scientifica</t>
  </si>
  <si>
    <t>Monografia o trattato scientifico</t>
  </si>
  <si>
    <t>Edizione critica di testi/Edizione critica di scavo</t>
  </si>
  <si>
    <t>Totale Macrotipologia</t>
  </si>
  <si>
    <t>Contributo in rivista</t>
  </si>
  <si>
    <t>Articolo in rivista</t>
  </si>
  <si>
    <t>Contributo in volume</t>
  </si>
  <si>
    <t>Contributo in volume (Capitolo o Saggio)</t>
  </si>
  <si>
    <t>Contributo in atto di convegno</t>
  </si>
  <si>
    <t>Contributo in Atti di convegno</t>
  </si>
  <si>
    <t>Altro</t>
  </si>
  <si>
    <t>Brevetto</t>
  </si>
  <si>
    <t>SSD_ric</t>
  </si>
  <si>
    <t>% Inglese</t>
  </si>
  <si>
    <t>% Italiano</t>
  </si>
  <si>
    <t>% Altra lingua</t>
  </si>
  <si>
    <t># Totale prodotti</t>
  </si>
  <si>
    <t>Anno</t>
  </si>
  <si>
    <t>% Monografia scientifica</t>
  </si>
  <si>
    <t>% Contributo in rivista</t>
  </si>
  <si>
    <t>% Contributo in volume</t>
  </si>
  <si>
    <t>% Contributo in atti di Convegno</t>
  </si>
  <si>
    <t>% Altro</t>
  </si>
  <si>
    <t>% Brevetto</t>
  </si>
  <si>
    <t>Gev valutante</t>
  </si>
  <si>
    <t># Prodotti valutati</t>
  </si>
  <si>
    <t>% Prodotti valutati</t>
  </si>
  <si>
    <t>1</t>
  </si>
  <si>
    <t>2</t>
  </si>
  <si>
    <t>3</t>
  </si>
  <si>
    <t>5</t>
  </si>
  <si>
    <t>6</t>
  </si>
  <si>
    <t>7</t>
  </si>
  <si>
    <t>9</t>
  </si>
  <si>
    <t>11a</t>
  </si>
  <si>
    <t>11b</t>
  </si>
  <si>
    <t>12</t>
  </si>
  <si>
    <t>13a</t>
  </si>
  <si>
    <t>14</t>
  </si>
  <si>
    <t>Area_ric</t>
  </si>
  <si>
    <t>4</t>
  </si>
  <si>
    <t>8b</t>
  </si>
  <si>
    <t>Somma punteggi</t>
  </si>
  <si>
    <t># Prodotti conferiti</t>
  </si>
  <si>
    <t>Punteggio medio</t>
  </si>
  <si>
    <t>% Prodotti A</t>
  </si>
  <si>
    <t>% Prodotti B</t>
  </si>
  <si>
    <t>% Prodotti C</t>
  </si>
  <si>
    <t>% Prodotti D</t>
  </si>
  <si>
    <t>% Prodotti E</t>
  </si>
  <si>
    <t>Tipologia prodotti</t>
  </si>
  <si>
    <t xml:space="preserve">Istituzione </t>
  </si>
  <si>
    <t>Somma punteggi (v)</t>
  </si>
  <si>
    <t># Prodotti attesi (n)</t>
  </si>
  <si>
    <t>Valutazione media (I=v/n)</t>
  </si>
  <si>
    <t>(n/N) x 100</t>
  </si>
  <si>
    <t>R (profilo a)</t>
  </si>
  <si>
    <t>Pos. grad. compl.</t>
  </si>
  <si>
    <t>Num. istituzioni compl.</t>
  </si>
  <si>
    <t xml:space="preserve">Quartile </t>
  </si>
  <si>
    <t>Pos. grad. Quartile</t>
  </si>
  <si>
    <t>Num. istituzioni quartile</t>
  </si>
  <si>
    <t>IRAS1x100</t>
  </si>
  <si>
    <t>Campania Vanvitelli</t>
  </si>
  <si>
    <t>R (profilo b)</t>
  </si>
  <si>
    <t>IRAS2x100</t>
  </si>
  <si>
    <t>R (profilo a+b)</t>
  </si>
  <si>
    <t>IRAS1_2x100</t>
  </si>
  <si>
    <t>GSD_ric</t>
  </si>
  <si>
    <t>IRAS1 * 100</t>
  </si>
  <si>
    <t>Num. dipartimenti compl.</t>
  </si>
  <si>
    <t>Num. dipartimenti quartile</t>
  </si>
  <si>
    <t>IRD1x100</t>
  </si>
  <si>
    <t>IRD2x100</t>
  </si>
  <si>
    <t>IRD1_2x100</t>
  </si>
  <si>
    <t>Campania  Vanvitelli</t>
  </si>
  <si>
    <t>Dipartimento o struttura assimilata</t>
  </si>
  <si>
    <t xml:space="preserve">COORDINATORE SUBGEV Sub-GEV2 "Scienze Cliniche" </t>
  </si>
  <si>
    <t>COORDINATORE Gev6</t>
  </si>
  <si>
    <t>Tabella 2.1 Numero di revisioni per sub-GEV e per SSD.</t>
  </si>
  <si>
    <t>Tabella 1.2 Gruppi scientifico-disciplinari (GSD) dell'Area.</t>
  </si>
  <si>
    <t>Tabella 1.5 Organizzazione degli esperti in sub-GEV, SSD corrispondenti e distribuzione dei prodotti della ricerca gestiti</t>
  </si>
  <si>
    <t>Tabella 2.6 Numero e percentuale di prodotti di ricerca valutati dal GEV6 per Area di afferenza del ricercatore</t>
  </si>
  <si>
    <t>Tabella 3.4 Elenco delle Università in ordine alfabetico per tutti i GSD dell'Area per il Profilo a. La Tabella contiene la somma dei punteggi ottenuti, il numero dei prodotti attesi, la valutazione media, l'indicatore R, la distribuzione dei prodotti nelle classi finali di merito.</t>
  </si>
  <si>
    <t>Tabella 3.5 Elenco delle Università in ordine alfabetico per tutti i GSD dell'Area per il Profilo b. La Tabella contiene la somma dei punteggi ottenuti, il numero dei prodotti attesi, la valutazione media, l'indicatore R, la distribuzione dei prodotti nelle classi finali di merito.</t>
  </si>
  <si>
    <t>Tabella 3.9 Elenco delle Università in ordine alfabetico per tutti gli SSD dell'Area per il Profilo a+b. La Tabella contiene la somma dei punteggi ottenuti, il numero dei prodotti attesi, la valutazione media, l'indicatore R, la distribuzione dei prodotti nelle classi finali di merito.</t>
  </si>
  <si>
    <t>Tabella 4.10 Elenco dei Dipartimenti e delle strutture assimilate degli Enti pubblici di Ricerca, in ordine alfabetico prima per Ente e poi per Dipartimento per il profilo a, per i GSD dell'Area. La Tabella contiene la somma dei punteggi ottenuti, il numero dei prodotti attesi, la valutazione media, l'indicatore R, la distribuzione dei prodotti nelle classi finali di merito.</t>
  </si>
  <si>
    <t>Glossario dei termini e abbreviazioni</t>
  </si>
  <si>
    <r>
      <rPr>
        <b/>
        <sz val="10"/>
        <rFont val="Calibri"/>
        <family val="2"/>
        <scheme val="minor"/>
      </rPr>
      <t>ANVUR</t>
    </r>
    <r>
      <rPr>
        <sz val="10"/>
        <rFont val="Calibri"/>
        <family val="2"/>
        <scheme val="minor"/>
      </rPr>
      <t>. Agenzia Nazionale per la Valutazione del sistema Universitario e della Ricerca.</t>
    </r>
  </si>
  <si>
    <r>
      <rPr>
        <b/>
        <sz val="10"/>
        <rFont val="Calibri"/>
        <family val="2"/>
        <scheme val="minor"/>
      </rPr>
      <t>AREE SCIENTIFICHE</t>
    </r>
    <r>
      <rPr>
        <sz val="10"/>
        <rFont val="Calibri"/>
        <family val="2"/>
        <scheme val="minor"/>
      </rPr>
      <t>. Sono le 17 Aree scientifiche di cui all’articolo 3, comma 1 del Bando.</t>
    </r>
  </si>
  <si>
    <r>
      <rPr>
        <b/>
        <sz val="10"/>
        <rFont val="Calibri"/>
        <family val="2"/>
        <scheme val="minor"/>
      </rPr>
      <t>GEV</t>
    </r>
    <r>
      <rPr>
        <sz val="10"/>
        <rFont val="Calibri"/>
        <family val="2"/>
        <scheme val="minor"/>
      </rPr>
      <t>. Gruppi di Esperti della Valutazione: i 17 comitati di esperte ed esperti italiani e stranieri nelle discipline delle aree scientifiche che hanno curato la valutazione dei prodotti di ricerca conferiti dalle istituzioni, cui si aggiungono il GEV Attività di valorizzazione delle conoscenze e il GEV Infrastrutture di ricerca.</t>
    </r>
  </si>
  <si>
    <r>
      <rPr>
        <b/>
        <sz val="10"/>
        <rFont val="Calibri"/>
        <family val="2"/>
        <scheme val="minor"/>
      </rPr>
      <t>EPR</t>
    </r>
    <r>
      <rPr>
        <sz val="10"/>
        <rFont val="Calibri"/>
        <family val="2"/>
        <scheme val="minor"/>
      </rPr>
      <t>. Enti pubblici di ricerca vigilati dal MUR.</t>
    </r>
  </si>
  <si>
    <r>
      <rPr>
        <b/>
        <sz val="10"/>
        <rFont val="Calibri"/>
        <family val="2"/>
        <scheme val="minor"/>
      </rPr>
      <t>ISTITUZIONI</t>
    </r>
    <r>
      <rPr>
        <sz val="10"/>
        <rFont val="Calibri"/>
        <family val="2"/>
        <scheme val="minor"/>
      </rPr>
      <t>. Le istituzioni che sono valutate da ANVUR: università, enti pubblici di ricerca, istituzioni volontarie (queste ultime su loro esplicita richiesta e previa intesa con l’ANVUR, che preveda la copertura da parte delle istituzioni stesse delle spese relative alla valutazione).</t>
    </r>
  </si>
  <si>
    <r>
      <rPr>
        <b/>
        <sz val="10"/>
        <rFont val="Calibri"/>
        <family val="2"/>
        <scheme val="minor"/>
      </rPr>
      <t>GSD</t>
    </r>
    <r>
      <rPr>
        <sz val="10"/>
        <rFont val="Calibri"/>
        <family val="2"/>
        <scheme val="minor"/>
      </rPr>
      <t>. I Gruppi Scientifico-Disciplinari in cui si articolano le Aree, secondo la classificazione di cui all'Allegato A del D. M. 2 maggio 2024 n.639.</t>
    </r>
  </si>
  <si>
    <r>
      <rPr>
        <b/>
        <sz val="10"/>
        <rFont val="Calibri"/>
        <family val="2"/>
        <scheme val="minor"/>
      </rPr>
      <t>PRODOTTI ATTESI</t>
    </r>
    <r>
      <rPr>
        <sz val="10"/>
        <rFont val="Calibri"/>
        <family val="2"/>
        <scheme val="minor"/>
      </rPr>
      <t xml:space="preserve">. Il termine “prodotti attesi” assume un significato diverso a seconda che sia riferito al dipartimento e nel complesso all’intera istituzione, oppure alle aggregazioni disciplinari interne all’istituzione/dipartimento (Aree, GSD, SSD). In particolare, con il termine prodotti attesi si intende, a livello dipartimentale, la numerosità dei prodotti ottenuta moltiplicando per 2,5 il numero dei ricercatori accreditati (aggiungendo per gli enti di Ricerca un prodotto per ciascun affiliato), al netto dei ricercatori esonerati ai sensi di quanto previsto dall’art. 5, comma 7 del Bando. Si ricorda che ogni ricercatore doveva conferire tra un minimo di uno e un massimo di quattro prodotti. Nel caso di mancato conferimento di almeno un prodotto da parte di un ricercatore accreditato che non abbia usufruito di esonero, il prodotto sarà considerato come mancante, con valutazione pari a zero. Eventuali ulteriori prodotti mancanti a livello di dipartimento sono attribuiti, sentite le istituzioni interessate, al SSD (e quindi al GSD e area) che ha il maggior numero di accreditati nel dipartimento. A livello di istituzione, quindi, i prodotti attesi sono dati dalla somma dei prodotti attesi dei dipartimenti. A livello di aggregazione disciplinare (area, GSD, SSD) i prodotti attesi sono dati dal numero dei prodotti conferiti a cui si sommano eventuali prodotti mancanti sopra definiti. </t>
    </r>
  </si>
  <si>
    <r>
      <rPr>
        <b/>
        <sz val="10"/>
        <rFont val="Calibri"/>
        <family val="2"/>
        <scheme val="minor"/>
      </rPr>
      <t>PRODOTTI o PRODOTTI DI RICERCA o PROPOSTE</t>
    </r>
    <r>
      <rPr>
        <sz val="10"/>
        <rFont val="Calibri"/>
        <family val="2"/>
        <scheme val="minor"/>
      </rPr>
      <t>. Tipologie di pubblicazione descritte nell’art. 5 comma 2 del Bando (articoli, monografie, capitoli di libro, ecc.), che rappresentano l’insieme complessivo delle categorie ammissibili. Vengono conteggiati fra i prodotti anche gli eventuali duplicati.</t>
    </r>
  </si>
  <si>
    <r>
      <rPr>
        <b/>
        <sz val="10"/>
        <rFont val="Calibri"/>
        <family val="2"/>
        <scheme val="minor"/>
      </rPr>
      <t>PROFILI DI QUALITÀ</t>
    </r>
    <r>
      <rPr>
        <sz val="10"/>
        <rFont val="Calibri"/>
        <family val="2"/>
        <scheme val="minor"/>
      </rPr>
      <t>. Sono i profili in cui sono articolati i risultati della valutazione: a) Profilo del personale permanente; b) Profilo delle politiche di reclutamento. In particolare: 
a) Profilo del personale permanente: profilo di qualità dei prodotti dell’istituzione e distinto per area con riferimento a ciascun dipartimento o struttura assimilabile, espresso come numero e distribuzione percentuale nelle cinque categorie di cui all’articolo 7, comma 10, dei prodotti associati ai ricercatori e agli affiliati agli EPR o università che nel periodo 2020-2024 hanno prestato servizio nella stessa istituzione e con la stessa qualifica.
b) Profilo delle politiche di reclutamento: profilo di qualità dei prodotti dell’Istituzione e distinto per area con riferimento a ciascun dipartimento o struttura assimilabile, ed espresso come distribuzione percentuale nelle cinque categorie di merito dei prodotti associati ai ricercatori che, nel periodo 2020-2024, sono stati assunti dalla Istituzione o sono transitati al suo interno in una fascia o ruolo superiore.</t>
    </r>
  </si>
  <si>
    <r>
      <rPr>
        <b/>
        <sz val="10"/>
        <rFont val="Calibri"/>
        <family val="2"/>
        <scheme val="minor"/>
      </rPr>
      <t>RICERCATORI</t>
    </r>
    <r>
      <rPr>
        <sz val="10"/>
        <rFont val="Calibri"/>
        <family val="2"/>
        <scheme val="minor"/>
      </rPr>
      <t>. Il personale di ricerca affiliato alle istituzioni e che risultava in servizio alla data del 1° novembre 2024</t>
    </r>
  </si>
  <si>
    <r>
      <rPr>
        <b/>
        <sz val="10"/>
        <rFont val="Calibri"/>
        <family val="2"/>
        <scheme val="minor"/>
      </rPr>
      <t>SSD</t>
    </r>
    <r>
      <rPr>
        <sz val="10"/>
        <rFont val="Calibri"/>
        <family val="2"/>
        <scheme val="minor"/>
      </rPr>
      <t>. I Settori Scientifico-Disciplinari nei quali si articola il GSD, secondo la classificazione di cui all'Allegato A del D. M. 2 maggio 2024 n.639.</t>
    </r>
  </si>
  <si>
    <r>
      <rPr>
        <b/>
        <sz val="10"/>
        <rFont val="Calibri"/>
        <family val="2"/>
        <scheme val="minor"/>
      </rPr>
      <t>Sub-GEV/subGEV</t>
    </r>
    <r>
      <rPr>
        <sz val="10"/>
        <rFont val="Calibri"/>
        <family val="2"/>
        <scheme val="minor"/>
      </rPr>
      <t>. Sottoinsiemi omogenei dei GEV, definiti sulla base delle caratteristiche dell’area scientifica VQR</t>
    </r>
  </si>
  <si>
    <t>Tabella 1.1. Settori Scientifico-Disciplinari (SSD) dell'area.</t>
  </si>
  <si>
    <t>Tabella 1.2. Gruppi Scientifico Disciplinari (GSD) dell'area.</t>
  </si>
  <si>
    <t>Tabella 1.3. Settori European Research Council (ERC) dell'area.</t>
  </si>
  <si>
    <t>Tabella 1.4. Composizione del Gruppo di Esperti della Valutazione (*componenti GEV subentrati dopo l’inizio della VQR).</t>
  </si>
  <si>
    <t>Tabella 1.5. Organizzazione degli esperti in subGEV, SSD corrispondenti e distribuzione dei prodotti della ricerca gestiti.</t>
  </si>
  <si>
    <t>Tabella 1.6. Numero di ricercatori e ricercatrici dell'area, per istituzione e dipartimento, suddivisi per SSD.</t>
  </si>
  <si>
    <t>Tabella 2.2. Prodotti conferiti valutati dal GEV, per tipologia di pubblicazione e anno.</t>
  </si>
  <si>
    <t>Tabella 2.3. Distribuzione dei prodotti conferiti per lingua di pubblicazione e SSD di afferenza del ricercatore. La categoria “altra lingua” contiene i prodotti della ricerca pubblicati in lingue diverse da italiano e inglese.</t>
  </si>
  <si>
    <t>Tabella 2.5. Numero e percentuale di prodotti conferiti da ricercatori afferenti all’area e GEV che li ha valutati.</t>
  </si>
  <si>
    <t>Tabella 2.7. Punteggi ottenuti e distribuzione dei prodotti conferiti nelle classi di merito (Eccezionale -A; Eccellente - B; Standard -C; Rilevanza sufficiente -D; Scarsa rilevanza o non accettabile -E) nell’area, per SSD di afferenza del ricercatore in cui siano stati conferiti almeno 10 prodotti della ricerca. Per “somma punteggi” si intende la valutazione complessiva del SSD ottenuta sommando i punteggi dei prodotti conferiti dai ricercatori afferenti al SSD.</t>
  </si>
  <si>
    <t>Tabella 2.8 Punteggi ottenuti e distribuzione dei prodotti conferiti nelle classi di merito (Eccezionale  -A; Eccellente - B; Standard -C; Rilevanza sufficiente -D; Scarsa rilevanza o non accettabile -E) per tipologia di pubblicazione laddove siano stati conferiti almeno 10 prodotti della ricerca. Per “somma punteggi” si intende la valutazione complessiva dei prodotti appartenenti alla tipologia indicata, ottenuta sommando i punteggi dei singoli prodotti.</t>
  </si>
  <si>
    <t>Tabella 2.9. Punteggi ottenuti e distribuzione dei prodotti conferiti nelle classi di merito (Eccezionale  - A; Eccellente - B; Standard - C; Rilevanza sufficiente - D; Scarsa rilevanza o non accettabile - E) per SSD di afferenza del ricercatore e tipologia di pubblicazione laddove siano stati conferiti almeno 10 prodotti della ricerca. Per “somma punteggi” si intende la valutazione complessiva del SSD nella tipologia indicata, ottenuta sommando i punteggi dei prodotti presentati dai ricercatori afferenti ai SSD del gruppo.</t>
  </si>
  <si>
    <t>Tabella 3.1. Elenco delle università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 è definito come rapporto tra la valutazione complessiva di un’istituzione in una data area e la valutazione complessiva dell’area stessa, calcolato per il profilo dei ricercatori permanenti.</t>
  </si>
  <si>
    <t>Tabella 3.2. Elenco delle università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IRAS2 è definito come rapporto tra la valutazione complessiva di un’istituzione in una data area e la valutazione complessiva dell’area stessa, calcolato per il profilo dei ricercatori che sono stati reclutati nel periodo 2020-24.</t>
  </si>
  <si>
    <t>Tabella 3.3. Elenco delle università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IRAS1_2 è definito come rapporto tra la valutazione complessiva di un’istituzione in una data area e la valutazione complessiva dell’area stessa, calcolato per l'insieme totale dei ricercatori.</t>
  </si>
  <si>
    <t xml:space="preserve">Tabella 3.4.  Elenco delle università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3.5. Elenco delle università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3.6. Elenco delle università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3.7. Elenco delle università in ordine alfabetico per tutti gli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 </t>
  </si>
  <si>
    <t>Tabella 3.8. Elenco delle università in ordine alfabetico per tutti gli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t>
  </si>
  <si>
    <t>Tabella 3.9. Elenco delle università in ordine alfabetico per tutti gli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t>
  </si>
  <si>
    <t>Tabella 3.10. Elenco degli enti pubblici di ricerca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 è definito come rapporto tra la valutazione complessiva di un ente in una data area e la valutazione complessiva dell’area stessa, calcolato per il profilo dei ricercatori permanenti.</t>
  </si>
  <si>
    <t>Tabella 3.11. Elenco degli enti pubblici di ricerca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IRAS2 è definito come rapporto tra la valutazione complessiva di un ente in una data area e la valutazione complessiva dell’area stessa, calcolato per il profilo dei ricercatori che sono stati reclutati nel periodo 2020-24.</t>
  </si>
  <si>
    <t>Tabella 3.12. Elenco degli enti pubblici di ricerca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IRAS1_2 è definito come rapporto tra la valutazione complessiva di un ente in una data area e la valutazione complessiva dell’area stessa, calcolato per l’insieme totale dei ricercatori.</t>
  </si>
  <si>
    <t>Tabella 3.13. Elenco degli enti pubblici di ricerca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3.14. Elenco degli enti pubblici di ricerca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3.15. Elenco degli enti pubblici di ricerca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3.16. Elenco degli enti pubblici di ricerca in ordine alfabetico per tutti 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t>
  </si>
  <si>
    <t>Tabella 3.17. Elenco degli enti pubblici di ricerca in ordine alfabetico per tutti 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t>
  </si>
  <si>
    <t xml:space="preserve">Tabella 3.18. Elenco degli enti pubblici di ricerca in ordine alfabetico per tutti 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 </t>
  </si>
  <si>
    <t xml:space="preserve">Tabella 3.19. Elenco delle istituzioni volontarie che si sono sottoposte alla VQR in ordine alfabetico per il profilo a.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t>
  </si>
  <si>
    <t xml:space="preserve">Tabella 3.20. Elenco delle istituzioni volontarie che si sono sottoposte alla VQR in ordine alfabetico per il profilo 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t>
  </si>
  <si>
    <t>Tabella 3.21. Elenco delle istituzioni volontarie che si sono sottoposte alla VQR in ordine alfabetico per il profilo a+b.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t>
  </si>
  <si>
    <t>Tabella 4.1. Elenco dei dipartimenti delle università, in ordine alfabetico prima per università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 è definito come rapporto tra il punteggio complessivo raggiunto da un dipartimento in una data area e il punteggio complessivo dell’area stessa, calcolato per il profilo dei ricercatori permanenti. Come disposto dal bando, la tabella non include i dipartimenti con meno di 10 prodotti attesi nell’area.</t>
  </si>
  <si>
    <t>Tabella 4.2. Elenco dei dipartimenti delle università, in ordine alfabetico prima per università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IRD2 è definito come rapporto tra il punteggio complessivo raggiunto da un dipartimento in una data area e il punteggio complessivo dell’area stessa, calcolato per il profilo dei ricercatori che sono stati reclutati nel periodo 2020-24. Come disposto dal bando, la tabella non include i dipartimenti con meno di 10 prodotti attesi nell’area.</t>
  </si>
  <si>
    <t>Tabella 4.3. Elenco dei dipartimenti delle università, in ordine alfabetico prima per università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t>
  </si>
  <si>
    <t>Tabella 4.4. Elenco dei dipartimenti delle università, in ordine alfabetico prima per università e poi per dipartimento per il profilo a,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4.5. Elenco dei dipartimenti delle università, in ordine alfabetico prima per università e poi per dipartimento per il profilo 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4.6. Elenco dei dipartimenti delle università, in ordine alfabetico prima per università e poi per dipartimento per il profilo a+b,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4.7. Elenco dei dipartimenti e delle strutture assimilate degli enti pubblici di ricerca, in ordine alfabetico prima per ente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t>
  </si>
  <si>
    <t>Tabella 4.8. Elenco dei dipartimenti e delle strutture assimilate degli enti pubblici di ricerca, in ordine alfabetico prima per ente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IRD2 è definito come rapporto tra il punteggio complessivo raggiunto da un dipartimento in una data area e il punteggio complessivo dell’area stessa, calcolato per il profilo dei ricercatori che sono stati reclutati nel periodo 2020-2024. Come disposto dal bando, la tabella non include i dipartimenti con meno di 10 prodotti attesi nell’area.</t>
  </si>
  <si>
    <t>Tabella 4.9. Elenco dei dipartimenti e delle strutture assimilate degli enti pubblici di ricerca, in ordine alfabetico prima per ente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t>
  </si>
  <si>
    <t>Tabella 4.10. Elenco dei dipartimenti e delle strutture assimilate degli enti pubblici di Ricerca, in ordine alfabetico prima per ente e poi per dipartimento per il profilo a,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4.11. Elenco dei dipartimenti e delle strutture assimilate degli enti pubblici di ricerca, in ordine alfabetico prima per ente e poi per dipartimento per il profilo 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4.12.  Elenco dei dipartimenti e delle strutture assimilate degli enti pubblici di ricerca, in ordine alfabetico prima per ente e poi per dipartimento per il profilo a+b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2.1. Numero di revisioni effettuate dal GEV, per sub-GEV e SSD di valutazione.</t>
  </si>
  <si>
    <t>Tabella 2.4. Distribuzione dei prodotti conferiti  per tipologia, anno di pubblicazione e SSD di afferenza del ricercatore.</t>
  </si>
  <si>
    <t xml:space="preserve">Tabella 2.6. Numero e percentuale di prodotti valutati dal GEV  per area di afferenza del ricercatore.
 </t>
  </si>
  <si>
    <t>Tabella 2.5 Numero e percentuale di prodotti di ricerca conferiti da ricercatori afferenti all’Area 6 e GEV che li ha valutati.</t>
  </si>
  <si>
    <t># Prodotti valutati dal GEV6</t>
  </si>
  <si>
    <t>% Prodotti valutati dal GEV6</t>
  </si>
  <si>
    <t>Gruppo di Esperti della Valutazione dell’Area 6
Scienze Mediche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3" formatCode="_-* #,##0.00_-;\-* #,##0.00_-;_-* &quot;-&quot;??_-;_-@_-"/>
  </numFmts>
  <fonts count="39">
    <font>
      <sz val="10"/>
      <name val="Arial"/>
      <family val="2"/>
    </font>
    <font>
      <sz val="11"/>
      <color theme="1"/>
      <name val="Calibri"/>
      <family val="2"/>
      <scheme val="minor"/>
    </font>
    <font>
      <sz val="11"/>
      <color theme="1"/>
      <name val="Calibri"/>
      <family val="2"/>
      <scheme val="minor"/>
    </font>
    <font>
      <sz val="10"/>
      <name val="Arial"/>
      <family val="2"/>
    </font>
    <font>
      <u/>
      <sz val="10"/>
      <color theme="10"/>
      <name val="Arial"/>
      <family val="2"/>
    </font>
    <font>
      <u/>
      <sz val="10"/>
      <color theme="11"/>
      <name val="Arial"/>
      <family val="2"/>
    </font>
    <font>
      <sz val="10"/>
      <color indexed="64"/>
      <name val="Arial"/>
      <family val="2"/>
    </font>
    <font>
      <b/>
      <sz val="10"/>
      <color indexed="64"/>
      <name val="Arial"/>
      <family val="2"/>
    </font>
    <font>
      <sz val="8"/>
      <color theme="1"/>
      <name val="Tahoma"/>
      <family val="2"/>
    </font>
    <font>
      <b/>
      <sz val="10"/>
      <name val="Arial"/>
      <family val="2"/>
    </font>
    <font>
      <sz val="12"/>
      <name val="Times New Roman"/>
      <family val="1"/>
    </font>
    <font>
      <sz val="18"/>
      <color rgb="FF0070C0"/>
      <name val="Calibri"/>
      <family val="2"/>
      <scheme val="minor"/>
    </font>
    <font>
      <sz val="16"/>
      <color rgb="FF0070C0"/>
      <name val="Cambria"/>
      <family val="1"/>
    </font>
    <font>
      <sz val="14"/>
      <name val="Arial"/>
      <family val="2"/>
    </font>
    <font>
      <b/>
      <sz val="14"/>
      <color rgb="FF4F81BD"/>
      <name val="Calibri"/>
      <family val="2"/>
      <scheme val="minor"/>
    </font>
    <font>
      <b/>
      <sz val="14"/>
      <color rgb="FF4F81BD"/>
      <name val="Cambria"/>
      <family val="1"/>
    </font>
    <font>
      <sz val="10"/>
      <name val="Calibri"/>
      <family val="2"/>
      <scheme val="minor"/>
    </font>
    <font>
      <b/>
      <sz val="10"/>
      <name val="Calibri"/>
      <family val="2"/>
      <scheme val="minor"/>
    </font>
    <font>
      <b/>
      <i/>
      <sz val="10"/>
      <color rgb="FF4F81BD"/>
      <name val="Calibri"/>
      <family val="2"/>
      <scheme val="minor"/>
    </font>
    <font>
      <b/>
      <i/>
      <sz val="10"/>
      <color theme="4"/>
      <name val="Calibri"/>
      <family val="2"/>
      <scheme val="minor"/>
    </font>
    <font>
      <b/>
      <sz val="10"/>
      <color rgb="FF000000"/>
      <name val="Calibri"/>
      <family val="2"/>
      <scheme val="minor"/>
    </font>
    <font>
      <sz val="10"/>
      <color indexed="64"/>
      <name val="Calibri"/>
      <family val="2"/>
      <scheme val="minor"/>
    </font>
    <font>
      <sz val="10"/>
      <color theme="1"/>
      <name val="Calibri"/>
      <family val="2"/>
      <scheme val="minor"/>
    </font>
    <font>
      <b/>
      <sz val="10"/>
      <color theme="1"/>
      <name val="Calibri"/>
      <family val="2"/>
      <scheme val="minor"/>
    </font>
    <font>
      <sz val="10"/>
      <color rgb="FF000000"/>
      <name val="Calibri"/>
      <family val="2"/>
      <scheme val="minor"/>
    </font>
    <font>
      <b/>
      <i/>
      <sz val="10"/>
      <color rgb="FF000000"/>
      <name val="Calibri"/>
      <family val="2"/>
      <scheme val="minor"/>
    </font>
    <font>
      <sz val="10"/>
      <color rgb="FF000000"/>
      <name val="Times New Roman"/>
      <family val="2"/>
    </font>
    <font>
      <b/>
      <i/>
      <sz val="10"/>
      <color rgb="FF000000"/>
      <name val="Times New Roman"/>
      <family val="1"/>
    </font>
    <font>
      <sz val="12"/>
      <color theme="10"/>
      <name val="Calibri"/>
      <family val="2"/>
      <scheme val="minor"/>
    </font>
    <font>
      <sz val="10"/>
      <name val="Calibri"/>
      <family val="2"/>
      <scheme val="minor"/>
    </font>
    <font>
      <b/>
      <sz val="10"/>
      <color rgb="FF000000"/>
      <name val="Calibri"/>
      <family val="2"/>
      <scheme val="minor"/>
    </font>
    <font>
      <b/>
      <sz val="10"/>
      <name val="Calibri"/>
      <family val="2"/>
      <scheme val="minor"/>
    </font>
    <font>
      <sz val="10"/>
      <color rgb="FF000000"/>
      <name val="Calibri"/>
      <family val="2"/>
      <scheme val="minor"/>
    </font>
    <font>
      <sz val="11"/>
      <color rgb="FF242424"/>
      <name val="Calibri"/>
      <family val="2"/>
      <scheme val="minor"/>
    </font>
    <font>
      <b/>
      <i/>
      <sz val="10"/>
      <color rgb="FF000000"/>
      <name val="Calibri"/>
      <family val="2"/>
      <scheme val="minor"/>
    </font>
    <font>
      <b/>
      <i/>
      <sz val="10"/>
      <color theme="4"/>
      <name val="Calibri (Corpo)"/>
    </font>
    <font>
      <sz val="10"/>
      <color theme="4"/>
      <name val="Arial"/>
      <family val="2"/>
    </font>
    <font>
      <sz val="10"/>
      <color theme="4"/>
      <name val="Calibri"/>
      <family val="2"/>
      <scheme val="minor"/>
    </font>
    <font>
      <b/>
      <sz val="10"/>
      <color rgb="FF365F91"/>
      <name val="Calibri"/>
      <family val="2"/>
      <scheme val="minor"/>
    </font>
  </fonts>
  <fills count="6">
    <fill>
      <patternFill patternType="none"/>
    </fill>
    <fill>
      <patternFill patternType="gray125"/>
    </fill>
    <fill>
      <patternFill patternType="solid">
        <fgColor theme="6" tint="0.59999389629810485"/>
        <bgColor indexed="64"/>
      </patternFill>
    </fill>
    <fill>
      <patternFill patternType="solid">
        <fgColor rgb="FFD6E3BC"/>
        <bgColor indexed="64"/>
      </patternFill>
    </fill>
    <fill>
      <patternFill patternType="solid">
        <fgColor rgb="FFDDD9C4"/>
      </patternFill>
    </fill>
    <fill>
      <patternFill patternType="solid">
        <fgColor rgb="FFECECE1"/>
      </patternFill>
    </fill>
  </fills>
  <borders count="15">
    <border>
      <left/>
      <right/>
      <top/>
      <bottom/>
      <diagonal/>
    </border>
    <border>
      <left/>
      <right/>
      <top/>
      <bottom style="thin">
        <color auto="1"/>
      </bottom>
      <diagonal/>
    </border>
    <border>
      <left style="thin">
        <color auto="1"/>
      </left>
      <right style="thin">
        <color auto="1"/>
      </right>
      <top style="thin">
        <color auto="1"/>
      </top>
      <bottom/>
      <diagonal/>
    </border>
    <border>
      <left style="thin">
        <color auto="1"/>
      </left>
      <right style="thin">
        <color auto="1"/>
      </right>
      <top/>
      <bottom style="thin">
        <color auto="1"/>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bottom/>
      <diagonal/>
    </border>
    <border>
      <left/>
      <right/>
      <top style="thin">
        <color auto="1"/>
      </top>
      <bottom/>
      <diagonal/>
    </border>
    <border>
      <left style="thin">
        <color auto="1"/>
      </left>
      <right/>
      <top/>
      <bottom style="thin">
        <color auto="1"/>
      </bottom>
      <diagonal/>
    </border>
    <border>
      <left style="thin">
        <color auto="1"/>
      </left>
      <right/>
      <top/>
      <bottom/>
      <diagonal/>
    </border>
    <border>
      <left/>
      <right style="thin">
        <color auto="1"/>
      </right>
      <top style="thin">
        <color auto="1"/>
      </top>
      <bottom/>
      <diagonal/>
    </border>
    <border>
      <left/>
      <right style="thin">
        <color auto="1"/>
      </right>
      <top/>
      <bottom/>
      <diagonal/>
    </border>
    <border>
      <left/>
      <right style="thin">
        <color auto="1"/>
      </right>
      <top/>
      <bottom style="thin">
        <color auto="1"/>
      </bottom>
      <diagonal/>
    </border>
    <border>
      <left style="thin">
        <color rgb="FF000000"/>
      </left>
      <right style="thin">
        <color rgb="FF000000"/>
      </right>
      <top style="thin">
        <color rgb="FF000000"/>
      </top>
      <bottom style="thin">
        <color rgb="FF000000"/>
      </bottom>
      <diagonal/>
    </border>
    <border>
      <left style="thin">
        <color auto="1"/>
      </left>
      <right/>
      <top style="thin">
        <color auto="1"/>
      </top>
      <bottom/>
      <diagonal/>
    </border>
  </borders>
  <cellStyleXfs count="16">
    <xf numFmtId="0" fontId="0" fillId="0" borderId="0"/>
    <xf numFmtId="0" fontId="3" fillId="0" borderId="0"/>
    <xf numFmtId="0" fontId="4" fillId="0" borderId="0"/>
    <xf numFmtId="0" fontId="5" fillId="0" borderId="0"/>
    <xf numFmtId="0" fontId="2" fillId="0" borderId="0"/>
    <xf numFmtId="0" fontId="6" fillId="0" borderId="0"/>
    <xf numFmtId="9" fontId="7" fillId="0" borderId="0"/>
    <xf numFmtId="0" fontId="8" fillId="0" borderId="0"/>
    <xf numFmtId="0" fontId="3" fillId="0" borderId="0"/>
    <xf numFmtId="0" fontId="3" fillId="0" borderId="0"/>
    <xf numFmtId="0" fontId="3" fillId="0" borderId="0"/>
    <xf numFmtId="43" fontId="3" fillId="0" borderId="0"/>
    <xf numFmtId="0" fontId="2" fillId="0" borderId="0"/>
    <xf numFmtId="0" fontId="2" fillId="0" borderId="0"/>
    <xf numFmtId="0" fontId="2" fillId="0" borderId="0"/>
    <xf numFmtId="0" fontId="28" fillId="0" borderId="0"/>
  </cellStyleXfs>
  <cellXfs count="191">
    <xf numFmtId="0" fontId="0" fillId="0" borderId="0" xfId="0"/>
    <xf numFmtId="0" fontId="0" fillId="0" borderId="0" xfId="0" applyAlignment="1">
      <alignment horizontal="center" vertical="center"/>
    </xf>
    <xf numFmtId="0" fontId="9" fillId="0" borderId="0" xfId="0" applyFont="1" applyAlignment="1">
      <alignment horizontal="center" vertical="center" wrapText="1"/>
    </xf>
    <xf numFmtId="0" fontId="11" fillId="0" borderId="0" xfId="0" applyFont="1" applyAlignment="1">
      <alignment vertical="center"/>
    </xf>
    <xf numFmtId="0" fontId="12" fillId="0" borderId="0" xfId="0" applyFont="1" applyAlignment="1">
      <alignment vertical="center"/>
    </xf>
    <xf numFmtId="0" fontId="10" fillId="0" borderId="0" xfId="0" applyFont="1" applyAlignment="1">
      <alignment horizontal="justify" vertical="center"/>
    </xf>
    <xf numFmtId="0" fontId="13" fillId="0" borderId="0" xfId="0" applyFont="1"/>
    <xf numFmtId="0" fontId="15" fillId="0" borderId="0" xfId="0" applyFont="1" applyAlignment="1">
      <alignment vertical="center" wrapText="1"/>
    </xf>
    <xf numFmtId="0" fontId="15" fillId="0" borderId="0" xfId="0" applyFont="1" applyAlignment="1">
      <alignment horizontal="center" vertical="center" wrapText="1"/>
    </xf>
    <xf numFmtId="0" fontId="15" fillId="0" borderId="0" xfId="0" applyFont="1" applyAlignment="1">
      <alignment vertical="center"/>
    </xf>
    <xf numFmtId="0" fontId="16" fillId="0" borderId="0" xfId="0" applyFont="1"/>
    <xf numFmtId="0" fontId="17" fillId="0" borderId="0" xfId="0" applyFont="1" applyAlignment="1">
      <alignment horizontal="center" vertical="center" wrapText="1"/>
    </xf>
    <xf numFmtId="0" fontId="16" fillId="0" borderId="0" xfId="0" applyFont="1" applyAlignment="1">
      <alignment horizontal="left"/>
    </xf>
    <xf numFmtId="0" fontId="16" fillId="0" borderId="0" xfId="0" applyFont="1" applyAlignment="1">
      <alignment horizontal="center"/>
    </xf>
    <xf numFmtId="0" fontId="17" fillId="0" borderId="0" xfId="0" applyFont="1" applyAlignment="1">
      <alignment horizontal="center" vertical="center"/>
    </xf>
    <xf numFmtId="0" fontId="16" fillId="0" borderId="0" xfId="0" applyFont="1" applyAlignment="1">
      <alignment horizontal="center" vertical="center"/>
    </xf>
    <xf numFmtId="0" fontId="20" fillId="3" borderId="4" xfId="0" applyFont="1" applyFill="1" applyBorder="1" applyAlignment="1">
      <alignment horizontal="center" vertical="center" wrapText="1"/>
    </xf>
    <xf numFmtId="0" fontId="16" fillId="0" borderId="0" xfId="9" applyFont="1" applyAlignment="1">
      <alignment horizontal="center" vertical="center" wrapText="1"/>
    </xf>
    <xf numFmtId="0" fontId="16" fillId="0" borderId="0" xfId="9" applyFont="1" applyAlignment="1">
      <alignment vertical="center" wrapText="1"/>
    </xf>
    <xf numFmtId="0" fontId="16" fillId="0" borderId="0" xfId="8" applyFont="1"/>
    <xf numFmtId="0" fontId="17" fillId="0" borderId="0" xfId="8" applyFont="1"/>
    <xf numFmtId="0" fontId="16" fillId="0" borderId="0" xfId="8" applyFont="1" applyAlignment="1">
      <alignment horizontal="center" vertical="center"/>
    </xf>
    <xf numFmtId="0" fontId="21" fillId="0" borderId="0" xfId="5" applyFont="1" applyAlignment="1">
      <alignment horizontal="center" vertical="center"/>
    </xf>
    <xf numFmtId="0" fontId="20" fillId="2" borderId="4" xfId="0" applyFont="1" applyFill="1" applyBorder="1" applyAlignment="1">
      <alignment horizontal="center" vertical="center" wrapText="1"/>
    </xf>
    <xf numFmtId="0" fontId="16" fillId="0" borderId="4" xfId="0" applyFont="1" applyBorder="1" applyAlignment="1">
      <alignment horizontal="left" vertical="center" wrapText="1"/>
    </xf>
    <xf numFmtId="0" fontId="17" fillId="0" borderId="8" xfId="0" applyFont="1" applyBorder="1" applyAlignment="1">
      <alignment horizontal="left" vertical="center" wrapText="1"/>
    </xf>
    <xf numFmtId="0" fontId="17" fillId="0" borderId="5" xfId="0" applyFont="1" applyBorder="1" applyAlignment="1">
      <alignment horizontal="left" vertical="center" wrapText="1"/>
    </xf>
    <xf numFmtId="0" fontId="16" fillId="0" borderId="5" xfId="0" applyFont="1" applyBorder="1" applyAlignment="1">
      <alignment horizontal="left" vertical="center" wrapText="1"/>
    </xf>
    <xf numFmtId="0" fontId="22" fillId="0" borderId="0" xfId="4" applyFont="1"/>
    <xf numFmtId="0" fontId="22" fillId="0" borderId="0" xfId="4" applyFont="1" applyAlignment="1">
      <alignment vertical="center"/>
    </xf>
    <xf numFmtId="0" fontId="22" fillId="0" borderId="0" xfId="4" applyFont="1" applyAlignment="1">
      <alignment horizontal="left"/>
    </xf>
    <xf numFmtId="0" fontId="22" fillId="0" borderId="0" xfId="4" applyFont="1" applyAlignment="1">
      <alignment wrapText="1"/>
    </xf>
    <xf numFmtId="0" fontId="18" fillId="0" borderId="0" xfId="4" applyFont="1" applyAlignment="1">
      <alignment vertical="center"/>
    </xf>
    <xf numFmtId="0" fontId="22" fillId="0" borderId="4" xfId="4" applyFont="1" applyBorder="1" applyAlignment="1">
      <alignment vertical="center"/>
    </xf>
    <xf numFmtId="0" fontId="16" fillId="0" borderId="3" xfId="0" applyFont="1" applyBorder="1" applyAlignment="1">
      <alignment horizontal="left" vertical="center" wrapText="1"/>
    </xf>
    <xf numFmtId="0" fontId="23" fillId="0" borderId="0" xfId="0" applyFont="1" applyAlignment="1">
      <alignment vertical="center"/>
    </xf>
    <xf numFmtId="0" fontId="28" fillId="0" borderId="0" xfId="15"/>
    <xf numFmtId="0" fontId="24" fillId="0" borderId="4" xfId="0" applyFont="1" applyBorder="1"/>
    <xf numFmtId="3" fontId="24" fillId="0" borderId="4" xfId="0" applyNumberFormat="1" applyFont="1" applyBorder="1" applyAlignment="1">
      <alignment horizontal="center" vertical="center"/>
    </xf>
    <xf numFmtId="0" fontId="25" fillId="0" borderId="0" xfId="4" applyFont="1" applyAlignment="1">
      <alignment horizontal="center" vertical="center" wrapText="1"/>
    </xf>
    <xf numFmtId="0" fontId="26" fillId="0" borderId="0" xfId="0" applyFont="1"/>
    <xf numFmtId="0" fontId="24" fillId="0" borderId="4" xfId="5" applyFont="1" applyBorder="1" applyAlignment="1">
      <alignment horizontal="center" vertical="center"/>
    </xf>
    <xf numFmtId="3" fontId="24" fillId="0" borderId="4" xfId="5" applyNumberFormat="1" applyFont="1" applyBorder="1" applyAlignment="1">
      <alignment horizontal="center" vertical="center"/>
    </xf>
    <xf numFmtId="0" fontId="25" fillId="0" borderId="4" xfId="5" applyFont="1" applyBorder="1" applyAlignment="1">
      <alignment horizontal="center" vertical="center"/>
    </xf>
    <xf numFmtId="0" fontId="24" fillId="0" borderId="4" xfId="0" applyFont="1" applyBorder="1" applyAlignment="1">
      <alignment horizontal="left" vertical="center"/>
    </xf>
    <xf numFmtId="2" fontId="24" fillId="0" borderId="4" xfId="0" applyNumberFormat="1" applyFont="1" applyBorder="1" applyAlignment="1">
      <alignment horizontal="center" vertical="center"/>
    </xf>
    <xf numFmtId="0" fontId="24" fillId="0" borderId="0" xfId="0" applyFont="1"/>
    <xf numFmtId="0" fontId="25" fillId="0" borderId="0" xfId="4" applyFont="1" applyAlignment="1">
      <alignment vertical="center" wrapText="1"/>
    </xf>
    <xf numFmtId="0" fontId="24" fillId="0" borderId="4" xfId="0" applyFont="1" applyBorder="1" applyAlignment="1">
      <alignment horizontal="center" vertical="center"/>
    </xf>
    <xf numFmtId="0" fontId="24" fillId="0" borderId="4" xfId="0" applyFont="1" applyBorder="1" applyAlignment="1">
      <alignment horizontal="center"/>
    </xf>
    <xf numFmtId="0" fontId="25" fillId="0" borderId="0" xfId="0" applyFont="1" applyAlignment="1">
      <alignment vertical="center" wrapText="1"/>
    </xf>
    <xf numFmtId="1" fontId="24" fillId="0" borderId="4" xfId="0" applyNumberFormat="1" applyFont="1" applyBorder="1" applyAlignment="1">
      <alignment horizontal="center" vertical="center"/>
    </xf>
    <xf numFmtId="0" fontId="25" fillId="0" borderId="0" xfId="0" applyFont="1" applyAlignment="1">
      <alignment horizontal="left" vertical="center" wrapText="1"/>
    </xf>
    <xf numFmtId="2" fontId="24" fillId="0" borderId="4" xfId="0" applyNumberFormat="1" applyFont="1" applyBorder="1" applyAlignment="1">
      <alignment horizontal="left" vertical="center" wrapText="1"/>
    </xf>
    <xf numFmtId="2" fontId="24" fillId="0" borderId="4" xfId="0" applyNumberFormat="1" applyFont="1" applyBorder="1" applyAlignment="1">
      <alignment horizontal="left" vertical="center"/>
    </xf>
    <xf numFmtId="0" fontId="27" fillId="0" borderId="0" xfId="0" applyFont="1" applyAlignment="1">
      <alignment vertical="center" wrapText="1"/>
    </xf>
    <xf numFmtId="0" fontId="1" fillId="0" borderId="0" xfId="0" applyFont="1"/>
    <xf numFmtId="0" fontId="20" fillId="0" borderId="4" xfId="0" applyFont="1" applyBorder="1" applyAlignment="1">
      <alignment horizontal="left"/>
    </xf>
    <xf numFmtId="0" fontId="20" fillId="4" borderId="4" xfId="0" applyFont="1" applyFill="1" applyBorder="1" applyAlignment="1">
      <alignment horizontal="left"/>
    </xf>
    <xf numFmtId="0" fontId="20" fillId="4" borderId="4" xfId="0" applyFont="1" applyFill="1" applyBorder="1"/>
    <xf numFmtId="3" fontId="20" fillId="4" borderId="4" xfId="0" applyNumberFormat="1" applyFont="1" applyFill="1" applyBorder="1" applyAlignment="1">
      <alignment horizontal="center" vertical="center"/>
    </xf>
    <xf numFmtId="2" fontId="20" fillId="0" borderId="4" xfId="5" applyNumberFormat="1" applyFont="1" applyBorder="1" applyAlignment="1">
      <alignment horizontal="center" vertical="center"/>
    </xf>
    <xf numFmtId="0" fontId="20" fillId="5" borderId="4" xfId="5" applyFont="1" applyFill="1" applyBorder="1" applyAlignment="1">
      <alignment horizontal="center" vertical="center"/>
    </xf>
    <xf numFmtId="3" fontId="20" fillId="5" borderId="4" xfId="5" applyNumberFormat="1" applyFont="1" applyFill="1" applyBorder="1" applyAlignment="1">
      <alignment horizontal="center" vertical="center"/>
    </xf>
    <xf numFmtId="2" fontId="20" fillId="5" borderId="4" xfId="5" applyNumberFormat="1" applyFont="1" applyFill="1" applyBorder="1" applyAlignment="1">
      <alignment horizontal="center" vertical="center"/>
    </xf>
    <xf numFmtId="3" fontId="20" fillId="0" borderId="4" xfId="5" applyNumberFormat="1" applyFont="1" applyBorder="1" applyAlignment="1">
      <alignment horizontal="center" vertical="center"/>
    </xf>
    <xf numFmtId="0" fontId="20" fillId="4" borderId="4" xfId="5" applyFont="1" applyFill="1" applyBorder="1" applyAlignment="1">
      <alignment horizontal="center" vertical="center"/>
    </xf>
    <xf numFmtId="3" fontId="20" fillId="4" borderId="4" xfId="5" applyNumberFormat="1" applyFont="1" applyFill="1" applyBorder="1" applyAlignment="1">
      <alignment horizontal="center" vertical="center"/>
    </xf>
    <xf numFmtId="2" fontId="20" fillId="4" borderId="4" xfId="5" applyNumberFormat="1" applyFont="1" applyFill="1" applyBorder="1" applyAlignment="1">
      <alignment horizontal="center" vertical="center"/>
    </xf>
    <xf numFmtId="0" fontId="20" fillId="2" borderId="4" xfId="0" applyFont="1" applyFill="1" applyBorder="1" applyAlignment="1">
      <alignment horizontal="left" vertical="center"/>
    </xf>
    <xf numFmtId="0" fontId="20" fillId="2" borderId="4" xfId="0" applyFont="1" applyFill="1" applyBorder="1" applyAlignment="1">
      <alignment horizontal="center" vertical="center"/>
    </xf>
    <xf numFmtId="0" fontId="20" fillId="5" borderId="4" xfId="0" applyFont="1" applyFill="1" applyBorder="1" applyAlignment="1">
      <alignment horizontal="left" vertical="center"/>
    </xf>
    <xf numFmtId="3" fontId="20" fillId="5" borderId="4" xfId="0" applyNumberFormat="1" applyFont="1" applyFill="1" applyBorder="1" applyAlignment="1">
      <alignment horizontal="center" vertical="center"/>
    </xf>
    <xf numFmtId="2" fontId="20" fillId="5" borderId="4" xfId="0" applyNumberFormat="1" applyFont="1" applyFill="1" applyBorder="1" applyAlignment="1">
      <alignment horizontal="center" vertical="center"/>
    </xf>
    <xf numFmtId="0" fontId="20" fillId="4" borderId="4" xfId="0" applyFont="1" applyFill="1" applyBorder="1" applyAlignment="1">
      <alignment horizontal="left" vertical="center"/>
    </xf>
    <xf numFmtId="0" fontId="20" fillId="4" borderId="4" xfId="0" applyFont="1" applyFill="1" applyBorder="1" applyAlignment="1">
      <alignment horizontal="center"/>
    </xf>
    <xf numFmtId="2" fontId="20" fillId="4" borderId="4" xfId="0" applyNumberFormat="1" applyFont="1" applyFill="1" applyBorder="1" applyAlignment="1">
      <alignment horizontal="center" vertical="center"/>
    </xf>
    <xf numFmtId="0" fontId="20" fillId="0" borderId="0" xfId="0" applyFont="1" applyAlignment="1">
      <alignment horizontal="center" vertical="center"/>
    </xf>
    <xf numFmtId="0" fontId="20" fillId="2" borderId="4" xfId="0" applyFont="1" applyFill="1" applyBorder="1" applyAlignment="1">
      <alignment horizontal="left" vertical="center" wrapText="1"/>
    </xf>
    <xf numFmtId="0" fontId="20" fillId="0" borderId="0" xfId="0" applyFont="1" applyAlignment="1">
      <alignment horizontal="left" vertical="center" wrapText="1"/>
    </xf>
    <xf numFmtId="0" fontId="20" fillId="3" borderId="4" xfId="0" applyFont="1" applyFill="1" applyBorder="1" applyAlignment="1">
      <alignment horizontal="left" vertical="center" wrapText="1"/>
    </xf>
    <xf numFmtId="0" fontId="16" fillId="0" borderId="13" xfId="0" applyFont="1" applyBorder="1" applyAlignment="1">
      <alignment horizontal="left" vertical="center" wrapText="1"/>
    </xf>
    <xf numFmtId="0" fontId="22" fillId="0" borderId="13" xfId="4" applyFont="1" applyBorder="1" applyAlignment="1">
      <alignment wrapText="1"/>
    </xf>
    <xf numFmtId="0" fontId="22" fillId="0" borderId="13" xfId="4" applyFont="1" applyBorder="1"/>
    <xf numFmtId="0" fontId="16" fillId="0" borderId="14" xfId="0" applyFont="1" applyBorder="1" applyAlignment="1">
      <alignment horizontal="left" vertical="center" wrapText="1"/>
    </xf>
    <xf numFmtId="0" fontId="16" fillId="0" borderId="2" xfId="0" applyFont="1" applyBorder="1" applyAlignment="1">
      <alignment horizontal="left" vertical="center" wrapText="1"/>
    </xf>
    <xf numFmtId="0" fontId="17" fillId="0" borderId="13" xfId="0" applyFont="1" applyBorder="1" applyAlignment="1">
      <alignment horizontal="left" vertical="center" wrapText="1"/>
    </xf>
    <xf numFmtId="0" fontId="16" fillId="0" borderId="13" xfId="0" applyFont="1" applyBorder="1" applyAlignment="1">
      <alignment horizontal="left" vertical="center"/>
    </xf>
    <xf numFmtId="0" fontId="16" fillId="0" borderId="13" xfId="0" applyFont="1" applyBorder="1" applyAlignment="1">
      <alignment horizontal="left"/>
    </xf>
    <xf numFmtId="0" fontId="22" fillId="0" borderId="13" xfId="4" applyFont="1" applyBorder="1" applyAlignment="1">
      <alignment horizontal="left" wrapText="1"/>
    </xf>
    <xf numFmtId="0" fontId="22" fillId="0" borderId="13" xfId="4" applyFont="1" applyBorder="1" applyAlignment="1">
      <alignment horizontal="left"/>
    </xf>
    <xf numFmtId="0" fontId="20" fillId="3" borderId="2" xfId="0" applyFont="1" applyFill="1" applyBorder="1" applyAlignment="1">
      <alignment horizontal="center" vertical="center" wrapText="1"/>
    </xf>
    <xf numFmtId="0" fontId="20" fillId="2" borderId="2" xfId="0" applyFont="1" applyFill="1" applyBorder="1" applyAlignment="1">
      <alignment horizontal="center" vertical="center" wrapText="1"/>
    </xf>
    <xf numFmtId="0" fontId="23" fillId="0" borderId="13" xfId="4" applyFont="1" applyBorder="1" applyAlignment="1">
      <alignment horizontal="center" wrapText="1"/>
    </xf>
    <xf numFmtId="0" fontId="0" fillId="0" borderId="13" xfId="0" applyBorder="1"/>
    <xf numFmtId="0" fontId="22" fillId="0" borderId="13" xfId="4" applyFont="1" applyBorder="1" applyAlignment="1">
      <alignment horizontal="center" vertical="center" wrapText="1"/>
    </xf>
    <xf numFmtId="0" fontId="22" fillId="0" borderId="13" xfId="4" applyFont="1" applyBorder="1" applyAlignment="1">
      <alignment vertical="center" wrapText="1"/>
    </xf>
    <xf numFmtId="0" fontId="29" fillId="0" borderId="0" xfId="0" applyFont="1" applyAlignment="1">
      <alignment horizontal="center" vertical="center"/>
    </xf>
    <xf numFmtId="0" fontId="29" fillId="0" borderId="0" xfId="0" applyFont="1"/>
    <xf numFmtId="0" fontId="30" fillId="2" borderId="4" xfId="0" applyFont="1" applyFill="1" applyBorder="1" applyAlignment="1">
      <alignment horizontal="left" vertical="center" wrapText="1"/>
    </xf>
    <xf numFmtId="0" fontId="30" fillId="2" borderId="4" xfId="0" applyFont="1" applyFill="1" applyBorder="1" applyAlignment="1">
      <alignment horizontal="left" vertical="center"/>
    </xf>
    <xf numFmtId="0" fontId="31" fillId="0" borderId="0" xfId="0" applyFont="1" applyAlignment="1">
      <alignment horizontal="center" vertical="center" wrapText="1"/>
    </xf>
    <xf numFmtId="0" fontId="32" fillId="0" borderId="4" xfId="0" applyFont="1" applyBorder="1" applyAlignment="1">
      <alignment horizontal="left" vertical="center"/>
    </xf>
    <xf numFmtId="2" fontId="32" fillId="0" borderId="4" xfId="0" applyNumberFormat="1" applyFont="1" applyBorder="1" applyAlignment="1">
      <alignment horizontal="center" vertical="center"/>
    </xf>
    <xf numFmtId="3" fontId="32" fillId="0" borderId="4" xfId="0" applyNumberFormat="1" applyFont="1" applyBorder="1" applyAlignment="1">
      <alignment horizontal="center" vertical="center"/>
    </xf>
    <xf numFmtId="1" fontId="32" fillId="0" borderId="4" xfId="0" applyNumberFormat="1" applyFont="1" applyBorder="1" applyAlignment="1">
      <alignment horizontal="center" vertical="center"/>
    </xf>
    <xf numFmtId="0" fontId="30" fillId="2" borderId="13" xfId="0" applyFont="1" applyFill="1" applyBorder="1" applyAlignment="1">
      <alignment horizontal="left" vertical="center" wrapText="1"/>
    </xf>
    <xf numFmtId="0" fontId="30" fillId="2" borderId="13" xfId="0" applyFont="1" applyFill="1" applyBorder="1" applyAlignment="1">
      <alignment horizontal="left" vertical="center"/>
    </xf>
    <xf numFmtId="0" fontId="32" fillId="0" borderId="13" xfId="0" applyFont="1" applyBorder="1" applyAlignment="1">
      <alignment horizontal="left" vertical="center"/>
    </xf>
    <xf numFmtId="2" fontId="32" fillId="0" borderId="13" xfId="0" applyNumberFormat="1" applyFont="1" applyBorder="1" applyAlignment="1">
      <alignment horizontal="center" vertical="center"/>
    </xf>
    <xf numFmtId="3" fontId="32" fillId="0" borderId="13" xfId="0" applyNumberFormat="1" applyFont="1" applyBorder="1" applyAlignment="1">
      <alignment horizontal="center" vertical="center"/>
    </xf>
    <xf numFmtId="1" fontId="32" fillId="0" borderId="13" xfId="0" applyNumberFormat="1" applyFont="1" applyBorder="1" applyAlignment="1">
      <alignment horizontal="center" vertical="center"/>
    </xf>
    <xf numFmtId="0" fontId="33" fillId="0" borderId="13" xfId="0" applyFont="1" applyBorder="1"/>
    <xf numFmtId="0" fontId="30" fillId="0" borderId="0" xfId="0" applyFont="1" applyAlignment="1">
      <alignment horizontal="left" vertical="center" wrapText="1"/>
    </xf>
    <xf numFmtId="0" fontId="31" fillId="0" borderId="0" xfId="0" applyFont="1" applyAlignment="1">
      <alignment horizontal="center" vertical="center"/>
    </xf>
    <xf numFmtId="0" fontId="34" fillId="0" borderId="0" xfId="0" applyFont="1" applyAlignment="1">
      <alignment horizontal="left" vertical="center" wrapText="1"/>
    </xf>
    <xf numFmtId="0" fontId="30" fillId="3" borderId="4" xfId="0" applyFont="1" applyFill="1" applyBorder="1" applyAlignment="1">
      <alignment horizontal="left" vertical="center" wrapText="1"/>
    </xf>
    <xf numFmtId="2" fontId="32" fillId="0" borderId="4" xfId="0" applyNumberFormat="1" applyFont="1" applyBorder="1" applyAlignment="1">
      <alignment horizontal="left" vertical="center" wrapText="1"/>
    </xf>
    <xf numFmtId="2" fontId="32" fillId="0" borderId="4" xfId="0" applyNumberFormat="1" applyFont="1" applyBorder="1" applyAlignment="1">
      <alignment horizontal="left" vertical="center"/>
    </xf>
    <xf numFmtId="4" fontId="24" fillId="0" borderId="4" xfId="0" applyNumberFormat="1" applyFont="1" applyBorder="1" applyAlignment="1">
      <alignment horizontal="center" vertical="center"/>
    </xf>
    <xf numFmtId="4" fontId="20" fillId="4" borderId="4" xfId="0" applyNumberFormat="1" applyFont="1" applyFill="1" applyBorder="1" applyAlignment="1">
      <alignment horizontal="center" vertical="center"/>
    </xf>
    <xf numFmtId="0" fontId="22" fillId="0" borderId="4" xfId="4" applyFont="1" applyBorder="1" applyAlignment="1">
      <alignment horizontal="left"/>
    </xf>
    <xf numFmtId="0" fontId="23" fillId="0" borderId="13" xfId="4" applyFont="1" applyBorder="1"/>
    <xf numFmtId="2" fontId="17" fillId="0" borderId="13" xfId="0" applyNumberFormat="1" applyFont="1" applyBorder="1" applyAlignment="1">
      <alignment horizontal="center" vertical="center"/>
    </xf>
    <xf numFmtId="0" fontId="17" fillId="0" borderId="13" xfId="0" applyFont="1" applyBorder="1" applyAlignment="1">
      <alignment horizontal="left" wrapText="1"/>
    </xf>
    <xf numFmtId="0" fontId="16" fillId="0" borderId="0" xfId="0" applyFont="1" applyAlignment="1">
      <alignment vertical="top"/>
    </xf>
    <xf numFmtId="0" fontId="38" fillId="0" borderId="0" xfId="0" applyFont="1" applyAlignment="1">
      <alignment vertical="top"/>
    </xf>
    <xf numFmtId="0" fontId="16" fillId="0" borderId="0" xfId="0" applyFont="1" applyAlignment="1">
      <alignment vertical="top" wrapText="1"/>
    </xf>
    <xf numFmtId="3" fontId="16" fillId="0" borderId="13" xfId="0" applyNumberFormat="1" applyFont="1" applyBorder="1" applyAlignment="1">
      <alignment horizontal="center" vertical="center"/>
    </xf>
    <xf numFmtId="3" fontId="16" fillId="0" borderId="13" xfId="11" applyNumberFormat="1" applyFont="1" applyBorder="1" applyAlignment="1">
      <alignment horizontal="center" vertical="center"/>
    </xf>
    <xf numFmtId="3" fontId="22" fillId="0" borderId="13" xfId="4" applyNumberFormat="1" applyFont="1" applyBorder="1" applyAlignment="1">
      <alignment horizontal="center"/>
    </xf>
    <xf numFmtId="3" fontId="22" fillId="0" borderId="13" xfId="4" applyNumberFormat="1" applyFont="1" applyBorder="1" applyAlignment="1">
      <alignment horizontal="center" vertical="center"/>
    </xf>
    <xf numFmtId="0" fontId="14" fillId="0" borderId="0" xfId="0" applyFont="1" applyAlignment="1">
      <alignment horizontal="center" vertical="center" wrapText="1"/>
    </xf>
    <xf numFmtId="0" fontId="1" fillId="0" borderId="0" xfId="0" applyFont="1"/>
    <xf numFmtId="0" fontId="14" fillId="0" borderId="0" xfId="0" applyFont="1" applyAlignment="1">
      <alignment horizontal="left" vertical="center" wrapText="1"/>
    </xf>
    <xf numFmtId="0" fontId="18" fillId="0" borderId="4" xfId="4" applyFont="1" applyBorder="1" applyAlignment="1">
      <alignment horizontal="center" vertical="center" wrapText="1"/>
    </xf>
    <xf numFmtId="0" fontId="22" fillId="0" borderId="4" xfId="4" applyFont="1" applyBorder="1" applyAlignment="1">
      <alignment horizontal="center"/>
    </xf>
    <xf numFmtId="0" fontId="0" fillId="0" borderId="4" xfId="0" applyBorder="1" applyAlignment="1">
      <alignment horizontal="center"/>
    </xf>
    <xf numFmtId="0" fontId="22" fillId="0" borderId="4" xfId="4" applyFont="1" applyBorder="1"/>
    <xf numFmtId="0" fontId="0" fillId="0" borderId="4" xfId="0" applyBorder="1"/>
    <xf numFmtId="0" fontId="18" fillId="0" borderId="0" xfId="4" applyFont="1" applyAlignment="1">
      <alignment horizontal="center" vertical="center"/>
    </xf>
    <xf numFmtId="0" fontId="18" fillId="0" borderId="0" xfId="4" applyFont="1" applyAlignment="1">
      <alignment vertical="center"/>
    </xf>
    <xf numFmtId="0" fontId="19" fillId="0" borderId="4" xfId="4" applyFont="1" applyBorder="1" applyAlignment="1">
      <alignment horizontal="center" vertical="center" wrapText="1"/>
    </xf>
    <xf numFmtId="0" fontId="0" fillId="0" borderId="7" xfId="0" applyBorder="1"/>
    <xf numFmtId="0" fontId="0" fillId="0" borderId="10" xfId="0" applyBorder="1"/>
    <xf numFmtId="0" fontId="0" fillId="0" borderId="9" xfId="0" applyBorder="1"/>
    <xf numFmtId="0" fontId="22" fillId="0" borderId="0" xfId="4" applyFont="1" applyAlignment="1">
      <alignment horizontal="left"/>
    </xf>
    <xf numFmtId="0" fontId="22" fillId="0" borderId="0" xfId="4" applyFont="1" applyAlignment="1">
      <alignment wrapText="1"/>
    </xf>
    <xf numFmtId="0" fontId="0" fillId="0" borderId="11" xfId="0" applyBorder="1"/>
    <xf numFmtId="0" fontId="0" fillId="0" borderId="8" xfId="0" applyBorder="1"/>
    <xf numFmtId="0" fontId="0" fillId="0" borderId="1" xfId="0" applyBorder="1"/>
    <xf numFmtId="0" fontId="0" fillId="0" borderId="12" xfId="0" applyBorder="1"/>
    <xf numFmtId="0" fontId="18" fillId="0" borderId="8" xfId="4" applyFont="1" applyBorder="1" applyAlignment="1">
      <alignment horizontal="left" vertical="center" wrapText="1"/>
    </xf>
    <xf numFmtId="0" fontId="16" fillId="0" borderId="0" xfId="0" applyFont="1" applyAlignment="1">
      <alignment horizontal="left"/>
    </xf>
    <xf numFmtId="0" fontId="0" fillId="0" borderId="0" xfId="0" applyAlignment="1">
      <alignment horizontal="left"/>
    </xf>
    <xf numFmtId="0" fontId="0" fillId="0" borderId="9" xfId="0" applyBorder="1" applyAlignment="1">
      <alignment horizontal="left"/>
    </xf>
    <xf numFmtId="0" fontId="0" fillId="0" borderId="8" xfId="0" applyBorder="1" applyAlignment="1">
      <alignment horizontal="left"/>
    </xf>
    <xf numFmtId="0" fontId="0" fillId="0" borderId="1" xfId="0" applyBorder="1" applyAlignment="1">
      <alignment horizontal="left"/>
    </xf>
    <xf numFmtId="0" fontId="24" fillId="0" borderId="4" xfId="5" applyFont="1" applyBorder="1" applyAlignment="1">
      <alignment horizontal="left" vertical="center"/>
    </xf>
    <xf numFmtId="0" fontId="0" fillId="0" borderId="6" xfId="0" applyBorder="1"/>
    <xf numFmtId="0" fontId="0" fillId="0" borderId="3" xfId="0" applyBorder="1"/>
    <xf numFmtId="0" fontId="18" fillId="0" borderId="0" xfId="4" applyFont="1" applyAlignment="1">
      <alignment horizontal="center" vertical="center" wrapText="1"/>
    </xf>
    <xf numFmtId="0" fontId="21" fillId="0" borderId="0" xfId="5" applyFont="1" applyAlignment="1">
      <alignment horizontal="center" vertical="center"/>
    </xf>
    <xf numFmtId="0" fontId="24" fillId="0" borderId="4" xfId="0" applyFont="1" applyBorder="1" applyAlignment="1">
      <alignment horizontal="left" vertical="center"/>
    </xf>
    <xf numFmtId="0" fontId="22" fillId="0" borderId="0" xfId="4" applyFont="1"/>
    <xf numFmtId="0" fontId="16" fillId="0" borderId="0" xfId="8" applyFont="1" applyAlignment="1">
      <alignment horizontal="center" vertical="center"/>
    </xf>
    <xf numFmtId="0" fontId="16" fillId="0" borderId="0" xfId="8" applyFont="1"/>
    <xf numFmtId="0" fontId="16" fillId="0" borderId="0" xfId="9" applyFont="1" applyAlignment="1">
      <alignment horizontal="center" vertical="center" wrapText="1"/>
    </xf>
    <xf numFmtId="0" fontId="35" fillId="0" borderId="4" xfId="4" applyFont="1" applyBorder="1" applyAlignment="1">
      <alignment horizontal="center" vertical="center" wrapText="1"/>
    </xf>
    <xf numFmtId="0" fontId="36" fillId="0" borderId="7" xfId="0" applyFont="1" applyBorder="1"/>
    <xf numFmtId="0" fontId="36" fillId="0" borderId="10" xfId="0" applyFont="1" applyBorder="1"/>
    <xf numFmtId="0" fontId="36" fillId="0" borderId="9" xfId="0" applyFont="1" applyBorder="1"/>
    <xf numFmtId="0" fontId="37" fillId="0" borderId="0" xfId="0" applyFont="1"/>
    <xf numFmtId="0" fontId="36" fillId="0" borderId="11" xfId="0" applyFont="1" applyBorder="1"/>
    <xf numFmtId="0" fontId="36" fillId="0" borderId="8" xfId="0" applyFont="1" applyBorder="1"/>
    <xf numFmtId="0" fontId="36" fillId="0" borderId="1" xfId="0" applyFont="1" applyBorder="1"/>
    <xf numFmtId="0" fontId="36" fillId="0" borderId="12" xfId="0" applyFont="1" applyBorder="1"/>
    <xf numFmtId="0" fontId="18" fillId="0" borderId="5" xfId="0" applyFont="1" applyBorder="1" applyAlignment="1">
      <alignment horizontal="center" vertical="center" wrapText="1"/>
    </xf>
    <xf numFmtId="0" fontId="16" fillId="0" borderId="0" xfId="0" applyFont="1" applyAlignment="1">
      <alignment horizontal="center" vertical="center"/>
    </xf>
    <xf numFmtId="0" fontId="18" fillId="0" borderId="0" xfId="0" applyFont="1" applyAlignment="1">
      <alignment horizontal="center" vertical="center" wrapText="1"/>
    </xf>
    <xf numFmtId="0" fontId="16" fillId="0" borderId="0" xfId="0" applyFont="1"/>
    <xf numFmtId="0" fontId="18" fillId="0" borderId="8" xfId="0" applyFont="1" applyBorder="1" applyAlignment="1">
      <alignment horizontal="center" vertical="center" wrapText="1"/>
    </xf>
    <xf numFmtId="0" fontId="29" fillId="0" borderId="0" xfId="0" applyFont="1"/>
    <xf numFmtId="0" fontId="29" fillId="0" borderId="0" xfId="0" applyFont="1" applyAlignment="1">
      <alignment horizontal="center" vertical="center"/>
    </xf>
    <xf numFmtId="0" fontId="29" fillId="0" borderId="9" xfId="0" applyFont="1" applyBorder="1"/>
    <xf numFmtId="0" fontId="29" fillId="0" borderId="8" xfId="0" applyFont="1" applyBorder="1"/>
    <xf numFmtId="0" fontId="29" fillId="0" borderId="1" xfId="0" applyFont="1" applyBorder="1"/>
    <xf numFmtId="0" fontId="29" fillId="0" borderId="7" xfId="0" applyFont="1" applyBorder="1"/>
    <xf numFmtId="0" fontId="18" fillId="0" borderId="9" xfId="0" applyFont="1" applyBorder="1" applyAlignment="1">
      <alignment horizontal="center" vertical="center" wrapText="1"/>
    </xf>
    <xf numFmtId="0" fontId="16" fillId="0" borderId="0" xfId="0" applyFont="1" applyAlignment="1">
      <alignment horizontal="center"/>
    </xf>
    <xf numFmtId="0" fontId="18" fillId="0" borderId="1" xfId="0" applyFont="1" applyBorder="1" applyAlignment="1">
      <alignment horizontal="center" vertical="center" wrapText="1"/>
    </xf>
  </cellXfs>
  <cellStyles count="16">
    <cellStyle name="Collegamento ipertestuale" xfId="2" builtinId="8" hidden="1"/>
    <cellStyle name="Collegamento ipertestuale" xfId="15" builtinId="8"/>
    <cellStyle name="Collegamento ipertestuale visitato" xfId="3" builtinId="9" hidden="1"/>
    <cellStyle name="Migliaia" xfId="11" builtinId="3"/>
    <cellStyle name="Normale" xfId="0" builtinId="0"/>
    <cellStyle name="Normale 2" xfId="1" xr:uid="{00000000-0005-0000-0000-000001000000}"/>
    <cellStyle name="Normale 2 2" xfId="5" xr:uid="{00000000-0005-0000-0000-000005000000}"/>
    <cellStyle name="Normale 2 2 2" xfId="9" xr:uid="{00000000-0005-0000-0000-000009000000}"/>
    <cellStyle name="Normale 3" xfId="4" xr:uid="{00000000-0005-0000-0000-000004000000}"/>
    <cellStyle name="Normale 3 2" xfId="7" xr:uid="{00000000-0005-0000-0000-000007000000}"/>
    <cellStyle name="Normale 3 3" xfId="12" xr:uid="{00000000-0005-0000-0000-00000C000000}"/>
    <cellStyle name="Normale 4" xfId="8" xr:uid="{00000000-0005-0000-0000-000008000000}"/>
    <cellStyle name="Normale 5" xfId="10" xr:uid="{00000000-0005-0000-0000-00000A000000}"/>
    <cellStyle name="Normale 6" xfId="14" xr:uid="{00000000-0005-0000-0000-00000E000000}"/>
    <cellStyle name="Normale 7" xfId="13" xr:uid="{00000000-0005-0000-0000-00000D000000}"/>
    <cellStyle name="Percentuale 2" xfId="6" xr:uid="{00000000-0005-0000-0000-000006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customXml" Target="../customXml/item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styles" Target="styles.xml"/><Relationship Id="rId5" Type="http://schemas.openxmlformats.org/officeDocument/2006/relationships/worksheet" Target="worksheets/sheet5.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customXml" Target="../customXml/item2.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customXml" Target="../customXml/item3.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theme" Target="theme/theme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579120</xdr:colOff>
      <xdr:row>7</xdr:row>
      <xdr:rowOff>30480</xdr:rowOff>
    </xdr:from>
    <xdr:to>
      <xdr:col>9</xdr:col>
      <xdr:colOff>247650</xdr:colOff>
      <xdr:row>14</xdr:row>
      <xdr:rowOff>171450</xdr:rowOff>
    </xdr:to>
    <xdr:pic>
      <xdr:nvPicPr>
        <xdr:cNvPr id="2" name="Immagine 1">
          <a:extLst>
            <a:ext uri="{FF2B5EF4-FFF2-40B4-BE49-F238E27FC236}">
              <a16:creationId xmlns:a16="http://schemas.microsoft.com/office/drawing/2014/main" id="{9967B633-B611-435E-A37F-3E57838E7FC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81025" y="1295400"/>
          <a:ext cx="5320665" cy="140589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3:K22"/>
  <sheetViews>
    <sheetView tabSelected="1" workbookViewId="0">
      <selection activeCell="A5" sqref="A5"/>
    </sheetView>
  </sheetViews>
  <sheetFormatPr defaultColWidth="9.140625" defaultRowHeight="15"/>
  <cols>
    <col min="1" max="16384" width="9.140625" style="56"/>
  </cols>
  <sheetData>
    <row r="13" spans="5:5">
      <c r="E13"/>
    </row>
    <row r="18" spans="1:11" ht="23.45" customHeight="1">
      <c r="A18" s="3" t="s">
        <v>0</v>
      </c>
      <c r="D18" s="4"/>
      <c r="E18" s="4"/>
      <c r="F18" s="4"/>
      <c r="G18" s="4"/>
      <c r="H18" s="4"/>
      <c r="I18" s="4"/>
      <c r="J18" s="4"/>
      <c r="K18" s="4"/>
    </row>
    <row r="19" spans="1:11" ht="15.6" customHeight="1">
      <c r="C19" s="5"/>
    </row>
    <row r="20" spans="1:11" ht="18" customHeight="1">
      <c r="A20" s="6"/>
      <c r="B20" s="6"/>
      <c r="C20" s="134" t="s">
        <v>1</v>
      </c>
      <c r="D20" s="133"/>
      <c r="E20" s="133"/>
      <c r="F20" s="133"/>
      <c r="G20" s="133"/>
      <c r="H20" s="133"/>
      <c r="I20" s="7"/>
      <c r="J20" s="7"/>
      <c r="K20" s="7"/>
    </row>
    <row r="21" spans="1:11" ht="17.45" customHeight="1">
      <c r="A21" s="6"/>
      <c r="B21" s="6"/>
      <c r="C21" s="8"/>
      <c r="D21" s="8"/>
      <c r="E21" s="8"/>
      <c r="F21" s="8"/>
      <c r="G21" s="8"/>
      <c r="H21" s="8"/>
      <c r="I21" s="8"/>
      <c r="J21" s="8"/>
      <c r="K21" s="8"/>
    </row>
    <row r="22" spans="1:11" ht="39.75" customHeight="1">
      <c r="A22" s="132" t="s">
        <v>1246</v>
      </c>
      <c r="B22" s="133"/>
      <c r="C22" s="133"/>
      <c r="D22" s="133"/>
      <c r="E22" s="133"/>
      <c r="F22" s="133"/>
      <c r="G22" s="133"/>
      <c r="H22" s="133"/>
      <c r="I22" s="133"/>
      <c r="J22" s="133"/>
      <c r="K22" s="9"/>
    </row>
  </sheetData>
  <mergeCells count="2">
    <mergeCell ref="A22:J22"/>
    <mergeCell ref="C20:H20"/>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FF0000"/>
  </sheetPr>
  <dimension ref="A1:A14"/>
  <sheetViews>
    <sheetView showGridLines="0" showRowColHeaders="0" zoomScale="145" zoomScaleNormal="145" workbookViewId="0">
      <selection activeCell="A2" sqref="A2"/>
    </sheetView>
  </sheetViews>
  <sheetFormatPr defaultColWidth="8.85546875" defaultRowHeight="12.75"/>
  <cols>
    <col min="1" max="1" width="191.42578125" style="10" bestFit="1" customWidth="1"/>
    <col min="2" max="2" width="8.85546875" style="10" customWidth="1"/>
    <col min="3" max="16384" width="8.85546875" style="10"/>
  </cols>
  <sheetData>
    <row r="1" spans="1:1" ht="30" customHeight="1">
      <c r="A1" s="125"/>
    </row>
    <row r="2" spans="1:1" ht="30" customHeight="1">
      <c r="A2" s="126" t="s">
        <v>1182</v>
      </c>
    </row>
    <row r="3" spans="1:1" ht="30" customHeight="1">
      <c r="A3" s="125" t="s">
        <v>1183</v>
      </c>
    </row>
    <row r="4" spans="1:1" ht="30" customHeight="1">
      <c r="A4" s="125" t="s">
        <v>1184</v>
      </c>
    </row>
    <row r="5" spans="1:1" ht="30" customHeight="1">
      <c r="A5" s="125" t="s">
        <v>1185</v>
      </c>
    </row>
    <row r="6" spans="1:1" ht="30" customHeight="1">
      <c r="A6" s="125" t="s">
        <v>1186</v>
      </c>
    </row>
    <row r="7" spans="1:1" ht="30" customHeight="1">
      <c r="A7" s="125" t="s">
        <v>1187</v>
      </c>
    </row>
    <row r="8" spans="1:1" ht="30" customHeight="1">
      <c r="A8" s="125" t="s">
        <v>1188</v>
      </c>
    </row>
    <row r="9" spans="1:1" ht="30" customHeight="1">
      <c r="A9" s="127" t="s">
        <v>1189</v>
      </c>
    </row>
    <row r="10" spans="1:1" ht="30" customHeight="1">
      <c r="A10" s="125" t="s">
        <v>1190</v>
      </c>
    </row>
    <row r="11" spans="1:1" ht="30" customHeight="1">
      <c r="A11" s="127" t="s">
        <v>1191</v>
      </c>
    </row>
    <row r="12" spans="1:1" ht="30" customHeight="1">
      <c r="A12" s="127" t="s">
        <v>1192</v>
      </c>
    </row>
    <row r="13" spans="1:1" ht="30" customHeight="1">
      <c r="A13" s="127" t="s">
        <v>1193</v>
      </c>
    </row>
    <row r="14" spans="1:1" ht="30" customHeight="1">
      <c r="A14" s="127" t="s">
        <v>1194</v>
      </c>
    </row>
  </sheetData>
  <pageMargins left="0.7" right="0.7" top="0.75" bottom="0.75" header="0.3" footer="0.3"/>
  <pageSetup paperSize="9" orientation="portrait" verticalDpi="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A49"/>
  <sheetViews>
    <sheetView zoomScale="85" zoomScaleNormal="85" workbookViewId="0"/>
  </sheetViews>
  <sheetFormatPr defaultColWidth="8.85546875" defaultRowHeight="12.75"/>
  <cols>
    <col min="1" max="1" width="8.85546875" style="10" customWidth="1"/>
    <col min="2" max="16384" width="8.85546875" style="10"/>
  </cols>
  <sheetData>
    <row r="1" spans="1:1">
      <c r="A1" s="35" t="s">
        <v>2</v>
      </c>
    </row>
    <row r="2" spans="1:1" ht="15.75">
      <c r="A2" s="36" t="s">
        <v>3</v>
      </c>
    </row>
    <row r="3" spans="1:1" s="36" customFormat="1" ht="15.75">
      <c r="A3" s="36" t="s">
        <v>1175</v>
      </c>
    </row>
    <row r="4" spans="1:1" ht="15.75">
      <c r="A4" s="36" t="s">
        <v>4</v>
      </c>
    </row>
    <row r="5" spans="1:1" ht="15.75">
      <c r="A5" s="36" t="s">
        <v>5</v>
      </c>
    </row>
    <row r="6" spans="1:1" ht="15.75">
      <c r="A6" s="36" t="s">
        <v>1176</v>
      </c>
    </row>
    <row r="7" spans="1:1" ht="15.75">
      <c r="A7" s="36" t="s">
        <v>6</v>
      </c>
    </row>
    <row r="8" spans="1:1" ht="15.75">
      <c r="A8" s="36" t="s">
        <v>1174</v>
      </c>
    </row>
    <row r="9" spans="1:1" ht="15.75">
      <c r="A9" s="36" t="s">
        <v>7</v>
      </c>
    </row>
    <row r="10" spans="1:1" ht="15.75">
      <c r="A10" s="36" t="s">
        <v>8</v>
      </c>
    </row>
    <row r="11" spans="1:1" ht="15.75">
      <c r="A11" s="36" t="s">
        <v>9</v>
      </c>
    </row>
    <row r="12" spans="1:1" ht="15.75">
      <c r="A12" s="36" t="s">
        <v>1243</v>
      </c>
    </row>
    <row r="13" spans="1:1" ht="15.75">
      <c r="A13" s="36" t="s">
        <v>1177</v>
      </c>
    </row>
    <row r="14" spans="1:1" ht="15.75">
      <c r="A14" s="36" t="s">
        <v>10</v>
      </c>
    </row>
    <row r="15" spans="1:1" ht="15.75">
      <c r="A15" s="36" t="s">
        <v>11</v>
      </c>
    </row>
    <row r="16" spans="1:1" ht="15.75">
      <c r="A16" s="36" t="s">
        <v>12</v>
      </c>
    </row>
    <row r="17" spans="1:1" ht="15.75">
      <c r="A17" s="36" t="s">
        <v>13</v>
      </c>
    </row>
    <row r="18" spans="1:1" ht="15.75">
      <c r="A18" s="36" t="s">
        <v>14</v>
      </c>
    </row>
    <row r="19" spans="1:1" ht="15.75">
      <c r="A19" s="36" t="s">
        <v>15</v>
      </c>
    </row>
    <row r="20" spans="1:1" ht="15.75">
      <c r="A20" s="36" t="s">
        <v>1178</v>
      </c>
    </row>
    <row r="21" spans="1:1" ht="15.75">
      <c r="A21" s="36" t="s">
        <v>1179</v>
      </c>
    </row>
    <row r="22" spans="1:1" ht="15.75">
      <c r="A22" s="36" t="s">
        <v>16</v>
      </c>
    </row>
    <row r="23" spans="1:1" ht="15.75">
      <c r="A23" s="36" t="s">
        <v>17</v>
      </c>
    </row>
    <row r="24" spans="1:1" ht="15.75">
      <c r="A24" s="36" t="s">
        <v>18</v>
      </c>
    </row>
    <row r="25" spans="1:1" ht="15.75">
      <c r="A25" s="36" t="s">
        <v>1180</v>
      </c>
    </row>
    <row r="26" spans="1:1" ht="15.75">
      <c r="A26" s="36" t="s">
        <v>19</v>
      </c>
    </row>
    <row r="27" spans="1:1" ht="15.75">
      <c r="A27" s="36" t="s">
        <v>20</v>
      </c>
    </row>
    <row r="28" spans="1:1" ht="15.75">
      <c r="A28" s="36" t="s">
        <v>21</v>
      </c>
    </row>
    <row r="29" spans="1:1" ht="15.75">
      <c r="A29" s="36" t="s">
        <v>22</v>
      </c>
    </row>
    <row r="30" spans="1:1" ht="15.75">
      <c r="A30" s="36" t="s">
        <v>23</v>
      </c>
    </row>
    <row r="31" spans="1:1" ht="15.75">
      <c r="A31" s="36" t="s">
        <v>24</v>
      </c>
    </row>
    <row r="32" spans="1:1" ht="15.75">
      <c r="A32" s="36" t="s">
        <v>25</v>
      </c>
    </row>
    <row r="33" spans="1:1" ht="15.75">
      <c r="A33" s="36" t="s">
        <v>26</v>
      </c>
    </row>
    <row r="34" spans="1:1" ht="15.75">
      <c r="A34" s="36" t="s">
        <v>27</v>
      </c>
    </row>
    <row r="35" spans="1:1" ht="15.75">
      <c r="A35" s="36" t="s">
        <v>28</v>
      </c>
    </row>
    <row r="36" spans="1:1" ht="15.75">
      <c r="A36" s="36" t="s">
        <v>29</v>
      </c>
    </row>
    <row r="37" spans="1:1" ht="15.75">
      <c r="A37" s="36" t="s">
        <v>30</v>
      </c>
    </row>
    <row r="38" spans="1:1" ht="15.75">
      <c r="A38" s="36" t="s">
        <v>31</v>
      </c>
    </row>
    <row r="39" spans="1:1" ht="15.75">
      <c r="A39" s="36" t="s">
        <v>32</v>
      </c>
    </row>
    <row r="40" spans="1:1" ht="15.75">
      <c r="A40" s="36" t="s">
        <v>33</v>
      </c>
    </row>
    <row r="41" spans="1:1" ht="15.75">
      <c r="A41" s="36" t="s">
        <v>34</v>
      </c>
    </row>
    <row r="42" spans="1:1" ht="15.75">
      <c r="A42" s="36" t="s">
        <v>35</v>
      </c>
    </row>
    <row r="43" spans="1:1" ht="15.75">
      <c r="A43" s="36" t="s">
        <v>36</v>
      </c>
    </row>
    <row r="44" spans="1:1" ht="15.75">
      <c r="A44" s="36" t="s">
        <v>37</v>
      </c>
    </row>
    <row r="45" spans="1:1" ht="15.75">
      <c r="A45" s="36" t="s">
        <v>38</v>
      </c>
    </row>
    <row r="46" spans="1:1" ht="15.75">
      <c r="A46" s="36" t="s">
        <v>39</v>
      </c>
    </row>
    <row r="47" spans="1:1" ht="15.75">
      <c r="A47" s="36" t="s">
        <v>1181</v>
      </c>
    </row>
    <row r="48" spans="1:1" ht="15.75">
      <c r="A48" s="36" t="s">
        <v>40</v>
      </c>
    </row>
    <row r="49" spans="1:1" ht="15.75">
      <c r="A49" s="36" t="s">
        <v>41</v>
      </c>
    </row>
  </sheetData>
  <hyperlinks>
    <hyperlink ref="A2" location="'Tabella 1.1'!A1" display="Tabella 1.1 Settori scientifico-disciplinari (SSD) dell’Area." xr:uid="{00000000-0004-0000-0200-000000000000}"/>
    <hyperlink ref="A4" location="'Tabella 1.3'!A1" display="Tabella 1.3 Settori European Research Council (ERC) dell'Area." xr:uid="{00000000-0004-0000-0200-000001000000}"/>
    <hyperlink ref="A5" location="'Tabella 1.4'!A1" display="Tabella 1.4 Composizione del Gruppo di Esperti della Valutazione (* componenti GEV subentrati dopo l’inizio della VQR)." xr:uid="{00000000-0004-0000-0200-000002000000}"/>
    <hyperlink ref="A6" location="'Tabella 1.5'!A1" display="Tabella 1.5 Organizzazione degli esperti in SubGEV, SSD corrispondenti e distribuzione dei prodotti della ricerca gestiti" xr:uid="{00000000-0004-0000-0200-000003000000}"/>
    <hyperlink ref="A7" location="'Tabella 1.6'!A1" display="Tabella 1.6 Numero di ricercatori e ricercatrici dell’Area, per Istituzione e Dipartimento, suddivisi per SSD." xr:uid="{00000000-0004-0000-0200-000004000000}"/>
    <hyperlink ref="A8" location="'Tabella 2.1'!A1" display="Tabella 2.1 Numero di revisioni per subGEV e per SSD." xr:uid="{00000000-0004-0000-0200-000005000000}"/>
    <hyperlink ref="A9" location="'Tabella 2.2'!A1" display="Tabella 2.2 Prodotti conferiti all'Area distinti per tipologia di pubblicazione." xr:uid="{00000000-0004-0000-0200-000006000000}"/>
    <hyperlink ref="A10" location="'Tabella 2.3'!A1" display="Tabella 2.3 Distribuzione dei prodotti della ricerca conferiti per lingua di pubblicazione e SSD di afferenza del ricercatore." xr:uid="{00000000-0004-0000-0200-000007000000}"/>
    <hyperlink ref="A11" location="'Tabella 2.4'!A1" display="Tabella 2.4 Distribuzione dei prodotti della ricerca conferiti per tipologia, anno di pubblicazione e SSD di afferenza del ricercatore." xr:uid="{00000000-0004-0000-0200-000008000000}"/>
    <hyperlink ref="A12" location="'Tabella 2.5'!A1" display="Tabella 2.5 Numero e percentuale di prodotti di ricerca conferiti da ricercatori afferenti all’Area XX e GEV che li ha valutati." xr:uid="{00000000-0004-0000-0200-000009000000}"/>
    <hyperlink ref="A13" location="'Tabella 2.6'!A1" display="Tabella 2.6 Numero e percentuale di prodotti di ricerca valutati dal GEV XX per Area di afferenza del ricercatore" xr:uid="{00000000-0004-0000-0200-00000A000000}"/>
    <hyperlink ref="A14" location="'Tabella 2.7'!A1" display="Tabella 2.7 Punteggi ottenuti e distribuzione dei prodotti conferiti nelle classi di merito (Eccezionale -A; Eccellente - B; Standard -C; Rilevanza sufficiente -D; Scarsa rilevanza o non accettabile -E) nell’Area, per SSD di afferenza del ricercatore." xr:uid="{00000000-0004-0000-0200-00000B000000}"/>
    <hyperlink ref="A15" location="'Tabella 2.8'!A1" display="Tabella 2.8 Punteggi ottenuti e distribuzione dei prodotti conferiti nelle classi di merito (Eccezionale -A; Eccellente - B; Standard -C; Rilevanza sufficiente -D; Scarsa rilevanza o non accettabile -E) per tipologia di pubblicazione." xr:uid="{00000000-0004-0000-0200-00000C000000}"/>
    <hyperlink ref="A16" location="'Tabella 2.9'!A1" display="Tabella 2.9 Punteggi ottenuti e distribuzione dei prodotti conferiti nelle classi di merito (Eccezionale -A; Eccellente - B; Standard -C; Rilevanza sufficiente -D; Scarsa rilevanza o non accettabile -E) per SSD di afferenza del ricercatore e tipologia di " xr:uid="{00000000-0004-0000-0200-00000D000000}"/>
    <hyperlink ref="A17" location="'Tabella 3.1'!A1" display="Tabella 3.1 Elenco delle Università in ordine alfabetico per il Profilo a. La Tabella contiene la somma dei punteggi ottenuti, il numero dei prodotti attesi, la valutazione media, l'indicatore R, la distribuzione dei prodotti nelle classi finali di merito" xr:uid="{00000000-0004-0000-0200-00000E000000}"/>
    <hyperlink ref="A18" location="'Tabella 3.2'!A1" display="Tabella 3.2 Elenco delle Università in ordine alfabetico per il Profilo b. La Tabella contiene la somma dei punteggi ottenuti, il numero dei prodotti attesi, la valutazione media, l'indicatore R, la distribuzione dei prodotti nelle classi finali di merito" xr:uid="{00000000-0004-0000-0200-00000F000000}"/>
    <hyperlink ref="A19" location="'Tabella 3.3'!A1" display="Tabella 3.3 Elenco delle Università in ordine alfabetico per il Profilo a+b. La Tabella contiene la somma dei punteggi ottenuti, il numero dei prodotti attesi, la valutazione media, l'indicatore R, la distribuzione dei prodotti nelle classi finali di meri" xr:uid="{00000000-0004-0000-0200-000010000000}"/>
    <hyperlink ref="A20" location="'Tabella 3.4'!A1" display="Tabella 3.4 Elenco delle Università in ordine alfabetico per tutti i GSD dell'Area per il Profilo a. La Tabella contiene la somma dei punteggi ottenuti, il numero dei prodotti attesi, la valutazione media, l'indicatore R, la distribuzione dei prodotti nel" xr:uid="{00000000-0004-0000-0200-000011000000}"/>
    <hyperlink ref="A21" location="'Tabella 3.5'!A1" display="Tabella 3.5 Elenco delle Università in ordine alfabetico per tutti i GSD dell'Area per il Profilo b. La Tabella contiene la somma dei punteggi ottenuti, il numero dei prodotti attesi, la valutazione media, l'indicatore R, la distribuzione dei prodotti nel" xr:uid="{00000000-0004-0000-0200-000012000000}"/>
    <hyperlink ref="A22" location="'Tabella 3.6'!A1" display="Tabella 3.6 Elenco delle Università in ordine alfabetico per tutti i GSD dell'Area per il Profilo a+b. La Tabella contiene la somma dei punteggi ottenuti, il numero dei prodotti attesi, la valutazione media, l'indicatore R, la distribuzione dei prodotti n" xr:uid="{00000000-0004-0000-0200-000013000000}"/>
    <hyperlink ref="A23" location="'Tabella 3.7'!A1" display="Tabella 3.7 Elenco delle Università in ordine alfabetico per tutti gli SSD dell'Area per il Profilo a. La Tabella contiene la somma dei punteggi ottenuti, il numero dei prodotti attesi, la valutazione media, l'indicatore R, la distribuzione dei prodotti n" xr:uid="{00000000-0004-0000-0200-000014000000}"/>
    <hyperlink ref="A24" location="'Tabella 3.8'!A1" display="Tabella 3.8 Elenco delle Università in ordine alfabetico per tutti gli SSD dell'Area per il Profilo b. La Tabella contiene la somma dei punteggi ottenuti, il numero dei prodotti attesi, la valutazione media, l'indicatore R, la distribuzione dei prodotti n" xr:uid="{00000000-0004-0000-0200-000015000000}"/>
    <hyperlink ref="A25" location="'Tabella 3.9'!A1" display="Tabella 3.9 Elenco delle Università in ordine alfabetico per tutti gli SSD dell'Area per il Profilo a+b. La Tabella contiene la somma dei punteggi ottenuti, il numero dei prodotti attesi, la valutazione media, l'indicatore R, la distribuzione dei prodotti" xr:uid="{00000000-0004-0000-0200-000016000000}"/>
    <hyperlink ref="A26" location="'Tabella 3.10'!A1" display="Tabella 3.10 Elenco degli Enti Pubblici di Ricerca in ordine alfabetico per il Profilo a. La Tabella contiene la somma dei punteggi ottenuti, il numero dei prodotti attesi, la valutazione media, l’indicatore R, la distribuzione dei prodotti nelle classi f" xr:uid="{00000000-0004-0000-0200-000017000000}"/>
    <hyperlink ref="A27" location="'Tabella 3.11'!A1" display="Tabella 3.11 Elenco degli Enti Pubblici di Ricerca in ordine alfabetico per il Profilo b. La Tabella contiene la somma dei punteggi ottenuti, il numero dei prodotti attesi, la valutazione media, l’indicatore R, la distribuzione dei prodotti nelle classi f" xr:uid="{00000000-0004-0000-0200-000018000000}"/>
    <hyperlink ref="A28" location="'Tabella 3.12'!A1" display="Tabella 3.12 Elenco degli Enti Pubblici di Ricerca in ordine alfabetico per il Profilo a+b. La Tabella contiene la somma dei punteggi ottenuti, il numero dei prodotti attesi, la valutazione media, l’indicatore R, la distribuzione dei prodotti nelle classi" xr:uid="{00000000-0004-0000-0200-000019000000}"/>
    <hyperlink ref="A29" location="'Tabella 3.13'!A1" display="Tabella 3.13 Elenco degli Enti Pubblici di Ricerca in ordine alfabetico per tutti i GSD dell'Area per il Profilo a. La Tabella contiene la somma dei punteggi ottenuti, il numero dei prodotti attesi, la valutazione media, l'indicatore R, la distribuzione d" xr:uid="{00000000-0004-0000-0200-00001A000000}"/>
    <hyperlink ref="A30" location="'Tabella 3.14'!A1" display="Tabella 3.14 Elenco degli Enti Pubblici di Ricerca in ordine alfabetico per tutti i GSD dell'Area per il Profilo b. La Tabella contiene la somma dei punteggi ottenuti, il numero dei prodotti attesi, la valutazione media, l'indicatore R, la distribuzione d" xr:uid="{00000000-0004-0000-0200-00001B000000}"/>
    <hyperlink ref="A31" location="'Tabella 3.15'!A1" display="Tabella 3.15 Elenco degli Enti Pubblici di Ricerca in ordine alfabetico per tutti i GSD dell'Area per il Profilo a+b. La Tabella contiene la somma dei punteggi ottenuti, il numero dei prodotti attesi, la valutazione media, l'indicatore R, la distribuzione" xr:uid="{00000000-0004-0000-0200-00001C000000}"/>
    <hyperlink ref="A32" location="'Tabella 3.16'!A1" display="Tabella 3.16 Elenco degli Enti Pubblici di Ricerca in ordine alfabetico per tutti i SSD dell'Area per il Profilo a. La Tabella contiene la somma dei punteggi ottenuti, il numero dei prodotti attesi, la valutazione media, l'indicatore R, la distribuzione d" xr:uid="{00000000-0004-0000-0200-00001D000000}"/>
    <hyperlink ref="A33" location="'Tabella 3.17'!A1" display="Tabella 3.17 Elenco degli Enti Pubblici di Ricerca in ordine alfabetico per tutti i SSD dell'Area per il Profilo b. La Tabella contiene la somma dei punteggi ottenuti, il numero dei prodotti attesi, la valutazione media, l'indicatore R, la distribuzione d" xr:uid="{00000000-0004-0000-0200-00001E000000}"/>
    <hyperlink ref="A34" location="'Tabella 3.18'!A1" display="Tabella 3.18 Elenco degli Enti Pubblici di Ricerca in ordine alfabetico per tutti i SSD dell'Area per il Profilo a+b. La Tabella contiene la somma dei punteggi ottenuti, il numero dei prodotti attesi, la valutazione media, l'indicatore R, la distribuzione" xr:uid="{00000000-0004-0000-0200-00001F000000}"/>
    <hyperlink ref="A35" location="'Tabella 3.19'!A1" display="Tabella 3.19 Elenco delle Istituzioni volontarie che si sono sottoposte volontariamente alla VQR in ordine alfabetico per il Profilo a. La Tabella contiene la somma dei punteggi ottenuti, il numero dei prodotti attesi, la valutazione media, l'indicatore R" xr:uid="{00000000-0004-0000-0200-000020000000}"/>
    <hyperlink ref="A36" location="'Tabella 3.20'!A1" display="Tabella 3.20 Elenco delle Istituzioni volontarie che si sono sottoposte volontariamente alla VQR in ordine alfabetico per il Profilo b. La Tabella contiene la somma dei punteggi ottenuti, il numero dei prodotti attesi, la valutazione media, l'indicatore R" xr:uid="{00000000-0004-0000-0200-000021000000}"/>
    <hyperlink ref="A3:XFD3" location="'Tabella 1.2'!A1" display="Tabella 1.2 Gruppi Scientifico-Disciplinari (GSD) dell'Area." xr:uid="{8C2AD293-9BEE-7249-A369-BA62846CCBC8}"/>
    <hyperlink ref="A37" location="'Tabella 3.21'!A1" display="Tabella 3.21 Elenco delle Istituzioni volontarie che si sono sottoposte volontariamente alla VQR in ordine alfabetico per il Profilo a+b. La Tabella contiene la somma dei punteggi ottenuti, il numero dei prodotti attesi, la valutazione media, l'indicatore" xr:uid="{00000000-0004-0000-0200-000022000000}"/>
    <hyperlink ref="A38" location="'Tabella 4.1'!A1" display="Tabella 4.1 Elenco dei Dipartimenti delle Università, in ordine alfabetico prima per Università e poi per Dipartimento per il profilo a. La Tabella contiene la somma dei punteggi ottenuti, il numero dei prodotti attesi, la valutazione media, l'indicatore " xr:uid="{00000000-0004-0000-0200-000023000000}"/>
    <hyperlink ref="A39" location="'Tabella 4.2'!A1" display="Tabella 4.2 Elenco dei Dipartimenti delle Università, in ordine alfabetico prima per Università e poi per Dipartimento per il profilo b. La Tabella contiene la somma dei punteggi ottenuti, il numero dei prodotti attesi, la valutazione media, l'indicatore " xr:uid="{00000000-0004-0000-0200-000024000000}"/>
    <hyperlink ref="A40" location="'Tabella 4.3'!A1" display="Tabella 4.3 Elenco dei Dipartimenti delle Università, in ordine alfabetico prima per Università e poi per Dipartimento per il profilo a+b. La Tabella contiene la somma dei punteggi ottenuti, il numero dei prodotti attesi, la valutazione media, l'indicator" xr:uid="{00000000-0004-0000-0200-000025000000}"/>
    <hyperlink ref="A41" location="'Tabella 4.4'!A1" display="Tabella 4.4 Elenco dei Dipartimenti delle Università, in ordine alfabetico prima per Università e poi per Dipartimento per il profilo a, per tutti i GSD dell'Area. La Tabella contiene la somma dei punteggi ottenuti, il numero dei prodotti attesi, la valut" xr:uid="{00000000-0004-0000-0200-000026000000}"/>
    <hyperlink ref="A42" location="'Tabella 4.5'!A1" display="Tabella 4.5 Elenco dei Dipartimenti delle Università, in ordine alfabetico prima per Università e poi per Dipartimento per il profilo b, per tutti i GSD dell'Area. La Tabella contiene la somma dei punteggi ottenuti, il numero dei prodotti attesi, la valut" xr:uid="{00000000-0004-0000-0200-000027000000}"/>
    <hyperlink ref="A43" location="'Tabella 4.6'!A1" display="Tabella 4.6 Elenco dei Dipartimenti delle Università, in ordine alfabetico prima per Università e poi per Dipartimento per il profilo a+b, per tutti i GSD dell'Area. La Tabella contiene la somma dei punteggi ottenuti, il numero dei prodotti attesi, la val" xr:uid="{00000000-0004-0000-0200-000028000000}"/>
    <hyperlink ref="A44" location="'Tabella 4.7'!A1" display="Tabella 4.7 Elenco dei Dipartimenti e delle strutture assimilate degli Enti pubblici di Ricerca, in ordine alfabetico prima per Ente e poi per Dipartimento per il profilo a. La Tabella contiene la somma dei punteggi ottenuti, il numero dei prodotti attesi" xr:uid="{00000000-0004-0000-0200-000029000000}"/>
    <hyperlink ref="A45" location="'Tabella 4.8'!A1" display="Tabella 4.8 Elenco dei Dipartimenti e delle strutture assimilate degli Enti pubblici di Ricerca, in ordine alfabetico prima per Ente e poi per Dipartimento per il profilo b. La Tabella contiene la somma dei punteggi ottenuti, il numero dei prodotti attesi" xr:uid="{00000000-0004-0000-0200-00002A000000}"/>
    <hyperlink ref="A46" location="'Tabella 4.9'!A1" display="Tabella 4.9 Elenco dei Dipartimenti e delle strutture assimilate degli Enti pubblici di Ricerca, in ordine alfabetico prima per Ente e poi per Dipartimento per il profilo a+b. La Tabella contiene la somma dei punteggi ottenuti, il numero dei prodotti atte" xr:uid="{00000000-0004-0000-0200-00002B000000}"/>
    <hyperlink ref="A47" location="'Tabella 4.10'!A1" display="Tabella 4.10 Elenco dei Dipartimenti e delle strutture assimilate degli Enti pubblici di Ricerca, in ordine alfabetico prima per Ente e poi per Dipartimento per il profilo a, per i GSD dell'Area. La Tabella contiene la somma dei punteggi ottenuti, il nume" xr:uid="{00000000-0004-0000-0200-00002C000000}"/>
    <hyperlink ref="A48" location="'Tabella 4.11'!A1" display="Tabella 4.11 Elenco dei Dipartimenti e delle strutture assimilate degli Enti pubblici di Ricerca, in ordine alfabetico prima per Ente e poi per Dipartimento per il profilo b per i GSD dell'Area. La Tabella contiene la somma dei punteggi ottenuti, il numer" xr:uid="{00000000-0004-0000-0200-00002D000000}"/>
    <hyperlink ref="A49" location="'Tabella 4.12'!A1" display="Tabella 4.12 Elenco dei Dipartimenti e delle strutture assimilate degli Enti pubblici di Ricerca, in ordine alfabetico prima per Ente e poi per Dipartimento per il profilo a+b per i GSD dell'area. La Tabella contiene la somma dei punteggi ottenuti, il num" xr:uid="{00000000-0004-0000-0200-00002E000000}"/>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B56"/>
  <sheetViews>
    <sheetView zoomScale="125" zoomScaleNormal="125" zoomScalePageLayoutView="125" workbookViewId="0">
      <selection sqref="A1:B3"/>
    </sheetView>
  </sheetViews>
  <sheetFormatPr defaultColWidth="9.140625" defaultRowHeight="12.75"/>
  <cols>
    <col min="1" max="1" width="11.85546875" style="28" customWidth="1"/>
    <col min="2" max="2" width="65.28515625" style="28" bestFit="1" customWidth="1"/>
    <col min="3" max="3" width="9.140625" style="28" customWidth="1"/>
    <col min="4" max="16384" width="9.140625" style="28"/>
  </cols>
  <sheetData>
    <row r="1" spans="1:2" ht="15.95" customHeight="1">
      <c r="A1" s="135" t="s">
        <v>1195</v>
      </c>
      <c r="B1" s="136"/>
    </row>
    <row r="2" spans="1:2" ht="15.95" customHeight="1">
      <c r="A2" s="136"/>
      <c r="B2" s="136"/>
    </row>
    <row r="3" spans="1:2" ht="15.95" customHeight="1">
      <c r="A3" s="137"/>
      <c r="B3" s="137"/>
    </row>
    <row r="4" spans="1:2" ht="27.95" customHeight="1">
      <c r="A4" s="80" t="s">
        <v>42</v>
      </c>
      <c r="B4" s="80" t="s">
        <v>43</v>
      </c>
    </row>
    <row r="5" spans="1:2">
      <c r="A5" s="24" t="s">
        <v>44</v>
      </c>
      <c r="B5" s="24" t="s">
        <v>45</v>
      </c>
    </row>
    <row r="6" spans="1:2">
      <c r="A6" s="24" t="s">
        <v>46</v>
      </c>
      <c r="B6" s="24" t="s">
        <v>47</v>
      </c>
    </row>
    <row r="7" spans="1:2">
      <c r="A7" s="24" t="s">
        <v>48</v>
      </c>
      <c r="B7" s="24" t="s">
        <v>49</v>
      </c>
    </row>
    <row r="8" spans="1:2">
      <c r="A8" s="24" t="s">
        <v>50</v>
      </c>
      <c r="B8" s="24" t="s">
        <v>51</v>
      </c>
    </row>
    <row r="9" spans="1:2">
      <c r="A9" s="24" t="s">
        <v>52</v>
      </c>
      <c r="B9" s="24" t="s">
        <v>53</v>
      </c>
    </row>
    <row r="10" spans="1:2">
      <c r="A10" s="24" t="s">
        <v>54</v>
      </c>
      <c r="B10" s="24" t="s">
        <v>55</v>
      </c>
    </row>
    <row r="11" spans="1:2">
      <c r="A11" s="24" t="s">
        <v>56</v>
      </c>
      <c r="B11" s="24" t="s">
        <v>57</v>
      </c>
    </row>
    <row r="12" spans="1:2">
      <c r="A12" s="24" t="s">
        <v>58</v>
      </c>
      <c r="B12" s="24" t="s">
        <v>59</v>
      </c>
    </row>
    <row r="13" spans="1:2">
      <c r="A13" s="24" t="s">
        <v>60</v>
      </c>
      <c r="B13" s="24" t="s">
        <v>61</v>
      </c>
    </row>
    <row r="14" spans="1:2">
      <c r="A14" s="24" t="s">
        <v>62</v>
      </c>
      <c r="B14" s="24" t="s">
        <v>63</v>
      </c>
    </row>
    <row r="15" spans="1:2">
      <c r="A15" s="24" t="s">
        <v>64</v>
      </c>
      <c r="B15" s="24" t="s">
        <v>65</v>
      </c>
    </row>
    <row r="16" spans="1:2">
      <c r="A16" s="24" t="s">
        <v>66</v>
      </c>
      <c r="B16" s="24" t="s">
        <v>67</v>
      </c>
    </row>
    <row r="17" spans="1:2">
      <c r="A17" s="24" t="s">
        <v>68</v>
      </c>
      <c r="B17" s="24" t="s">
        <v>69</v>
      </c>
    </row>
    <row r="18" spans="1:2">
      <c r="A18" s="24" t="s">
        <v>70</v>
      </c>
      <c r="B18" s="24" t="s">
        <v>71</v>
      </c>
    </row>
    <row r="19" spans="1:2">
      <c r="A19" s="24" t="s">
        <v>72</v>
      </c>
      <c r="B19" s="24" t="s">
        <v>73</v>
      </c>
    </row>
    <row r="20" spans="1:2">
      <c r="A20" s="24" t="s">
        <v>74</v>
      </c>
      <c r="B20" s="24" t="s">
        <v>75</v>
      </c>
    </row>
    <row r="21" spans="1:2">
      <c r="A21" s="24" t="s">
        <v>76</v>
      </c>
      <c r="B21" s="24" t="s">
        <v>77</v>
      </c>
    </row>
    <row r="22" spans="1:2">
      <c r="A22" s="24" t="s">
        <v>78</v>
      </c>
      <c r="B22" s="24" t="s">
        <v>79</v>
      </c>
    </row>
    <row r="23" spans="1:2">
      <c r="A23" s="24" t="s">
        <v>80</v>
      </c>
      <c r="B23" s="24" t="s">
        <v>81</v>
      </c>
    </row>
    <row r="24" spans="1:2">
      <c r="A24" s="24" t="s">
        <v>82</v>
      </c>
      <c r="B24" s="24" t="s">
        <v>83</v>
      </c>
    </row>
    <row r="25" spans="1:2">
      <c r="A25" s="24" t="s">
        <v>84</v>
      </c>
      <c r="B25" s="24" t="s">
        <v>85</v>
      </c>
    </row>
    <row r="26" spans="1:2">
      <c r="A26" s="24" t="s">
        <v>86</v>
      </c>
      <c r="B26" s="24" t="s">
        <v>87</v>
      </c>
    </row>
    <row r="27" spans="1:2">
      <c r="A27" s="24" t="s">
        <v>88</v>
      </c>
      <c r="B27" s="24" t="s">
        <v>89</v>
      </c>
    </row>
    <row r="28" spans="1:2">
      <c r="A28" s="24" t="s">
        <v>90</v>
      </c>
      <c r="B28" s="24" t="s">
        <v>91</v>
      </c>
    </row>
    <row r="29" spans="1:2">
      <c r="A29" s="24" t="s">
        <v>92</v>
      </c>
      <c r="B29" s="24" t="s">
        <v>93</v>
      </c>
    </row>
    <row r="30" spans="1:2">
      <c r="A30" s="24" t="s">
        <v>94</v>
      </c>
      <c r="B30" s="24" t="s">
        <v>95</v>
      </c>
    </row>
    <row r="31" spans="1:2">
      <c r="A31" s="121" t="s">
        <v>96</v>
      </c>
      <c r="B31" s="121" t="s">
        <v>97</v>
      </c>
    </row>
    <row r="32" spans="1:2">
      <c r="A32" s="121" t="s">
        <v>98</v>
      </c>
      <c r="B32" s="121" t="s">
        <v>99</v>
      </c>
    </row>
    <row r="33" spans="1:2">
      <c r="A33" s="121" t="s">
        <v>100</v>
      </c>
      <c r="B33" s="121" t="s">
        <v>101</v>
      </c>
    </row>
    <row r="34" spans="1:2">
      <c r="A34" s="121" t="s">
        <v>102</v>
      </c>
      <c r="B34" s="121" t="s">
        <v>103</v>
      </c>
    </row>
    <row r="35" spans="1:2">
      <c r="A35" s="121" t="s">
        <v>104</v>
      </c>
      <c r="B35" s="121" t="s">
        <v>105</v>
      </c>
    </row>
    <row r="36" spans="1:2">
      <c r="A36" s="121" t="s">
        <v>106</v>
      </c>
      <c r="B36" s="121" t="s">
        <v>107</v>
      </c>
    </row>
    <row r="37" spans="1:2">
      <c r="A37" s="121" t="s">
        <v>108</v>
      </c>
      <c r="B37" s="121" t="s">
        <v>109</v>
      </c>
    </row>
    <row r="38" spans="1:2">
      <c r="A38" s="121" t="s">
        <v>110</v>
      </c>
      <c r="B38" s="121" t="s">
        <v>111</v>
      </c>
    </row>
    <row r="39" spans="1:2">
      <c r="A39" s="121" t="s">
        <v>112</v>
      </c>
      <c r="B39" s="121" t="s">
        <v>113</v>
      </c>
    </row>
    <row r="40" spans="1:2">
      <c r="A40" s="121" t="s">
        <v>114</v>
      </c>
      <c r="B40" s="121" t="s">
        <v>115</v>
      </c>
    </row>
    <row r="41" spans="1:2">
      <c r="A41" s="121" t="s">
        <v>116</v>
      </c>
      <c r="B41" s="121" t="s">
        <v>117</v>
      </c>
    </row>
    <row r="42" spans="1:2">
      <c r="A42" s="121" t="s">
        <v>118</v>
      </c>
      <c r="B42" s="121" t="s">
        <v>119</v>
      </c>
    </row>
    <row r="43" spans="1:2">
      <c r="A43" s="121" t="s">
        <v>120</v>
      </c>
      <c r="B43" s="121" t="s">
        <v>121</v>
      </c>
    </row>
    <row r="44" spans="1:2">
      <c r="A44" s="121" t="s">
        <v>122</v>
      </c>
      <c r="B44" s="121" t="s">
        <v>123</v>
      </c>
    </row>
    <row r="45" spans="1:2">
      <c r="A45" s="121" t="s">
        <v>124</v>
      </c>
      <c r="B45" s="121" t="s">
        <v>125</v>
      </c>
    </row>
    <row r="46" spans="1:2">
      <c r="A46" s="121" t="s">
        <v>126</v>
      </c>
      <c r="B46" s="121" t="s">
        <v>127</v>
      </c>
    </row>
    <row r="47" spans="1:2">
      <c r="A47" s="121" t="s">
        <v>128</v>
      </c>
      <c r="B47" s="121" t="s">
        <v>129</v>
      </c>
    </row>
    <row r="48" spans="1:2">
      <c r="A48" s="121" t="s">
        <v>130</v>
      </c>
      <c r="B48" s="121" t="s">
        <v>131</v>
      </c>
    </row>
    <row r="49" spans="1:2">
      <c r="A49" s="121" t="s">
        <v>132</v>
      </c>
      <c r="B49" s="121" t="s">
        <v>133</v>
      </c>
    </row>
    <row r="50" spans="1:2">
      <c r="A50" s="121" t="s">
        <v>134</v>
      </c>
      <c r="B50" s="121" t="s">
        <v>135</v>
      </c>
    </row>
    <row r="51" spans="1:2">
      <c r="A51" s="121" t="s">
        <v>136</v>
      </c>
      <c r="B51" s="121" t="s">
        <v>137</v>
      </c>
    </row>
    <row r="52" spans="1:2">
      <c r="A52" s="121" t="s">
        <v>138</v>
      </c>
      <c r="B52" s="121" t="s">
        <v>139</v>
      </c>
    </row>
    <row r="53" spans="1:2">
      <c r="A53" s="121" t="s">
        <v>140</v>
      </c>
      <c r="B53" s="121" t="s">
        <v>141</v>
      </c>
    </row>
    <row r="54" spans="1:2">
      <c r="A54" s="121" t="s">
        <v>142</v>
      </c>
      <c r="B54" s="121" t="s">
        <v>143</v>
      </c>
    </row>
    <row r="55" spans="1:2">
      <c r="A55" s="121" t="s">
        <v>144</v>
      </c>
      <c r="B55" s="121" t="s">
        <v>145</v>
      </c>
    </row>
    <row r="56" spans="1:2">
      <c r="A56" s="121" t="s">
        <v>146</v>
      </c>
      <c r="B56" s="121" t="s">
        <v>147</v>
      </c>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B31"/>
  <sheetViews>
    <sheetView zoomScale="125" zoomScaleNormal="125" zoomScalePageLayoutView="125" workbookViewId="0">
      <selection sqref="A1:B3"/>
    </sheetView>
  </sheetViews>
  <sheetFormatPr defaultColWidth="9.140625" defaultRowHeight="12.75"/>
  <cols>
    <col min="1" max="1" width="11.85546875" style="28" customWidth="1"/>
    <col min="2" max="2" width="59" style="28" customWidth="1"/>
    <col min="3" max="3" width="9.140625" style="28" customWidth="1"/>
    <col min="4" max="16384" width="9.140625" style="28"/>
  </cols>
  <sheetData>
    <row r="1" spans="1:2" ht="15.95" customHeight="1">
      <c r="A1" s="135" t="s">
        <v>1196</v>
      </c>
      <c r="B1" s="136"/>
    </row>
    <row r="2" spans="1:2" ht="15.95" customHeight="1">
      <c r="A2" s="136"/>
      <c r="B2" s="136"/>
    </row>
    <row r="3" spans="1:2" ht="15.95" customHeight="1">
      <c r="A3" s="137"/>
      <c r="B3" s="137"/>
    </row>
    <row r="4" spans="1:2" ht="44.1" customHeight="1">
      <c r="A4" s="80" t="s">
        <v>42</v>
      </c>
      <c r="B4" s="80" t="s">
        <v>43</v>
      </c>
    </row>
    <row r="5" spans="1:2" ht="44.1" customHeight="1">
      <c r="A5" s="24" t="s">
        <v>148</v>
      </c>
      <c r="B5" s="24" t="s">
        <v>45</v>
      </c>
    </row>
    <row r="6" spans="1:2" ht="44.1" customHeight="1">
      <c r="A6" s="24" t="s">
        <v>149</v>
      </c>
      <c r="B6" s="24" t="s">
        <v>150</v>
      </c>
    </row>
    <row r="7" spans="1:2" ht="44.1" customHeight="1">
      <c r="A7" s="24" t="s">
        <v>151</v>
      </c>
      <c r="B7" s="24" t="s">
        <v>53</v>
      </c>
    </row>
    <row r="8" spans="1:2" ht="44.1" customHeight="1">
      <c r="A8" s="24" t="s">
        <v>152</v>
      </c>
      <c r="B8" s="24" t="s">
        <v>55</v>
      </c>
    </row>
    <row r="9" spans="1:2" ht="44.1" customHeight="1">
      <c r="A9" s="24" t="s">
        <v>153</v>
      </c>
      <c r="B9" s="24" t="s">
        <v>57</v>
      </c>
    </row>
    <row r="10" spans="1:2" ht="44.1" customHeight="1">
      <c r="A10" s="24" t="s">
        <v>154</v>
      </c>
      <c r="B10" s="24" t="s">
        <v>59</v>
      </c>
    </row>
    <row r="11" spans="1:2" ht="44.1" customHeight="1">
      <c r="A11" s="24" t="s">
        <v>155</v>
      </c>
      <c r="B11" s="24" t="s">
        <v>156</v>
      </c>
    </row>
    <row r="12" spans="1:2" ht="44.1" customHeight="1">
      <c r="A12" s="24" t="s">
        <v>157</v>
      </c>
      <c r="B12" s="24" t="s">
        <v>158</v>
      </c>
    </row>
    <row r="13" spans="1:2" ht="44.1" customHeight="1">
      <c r="A13" s="24" t="s">
        <v>159</v>
      </c>
      <c r="B13" s="24" t="s">
        <v>160</v>
      </c>
    </row>
    <row r="14" spans="1:2" ht="44.1" customHeight="1">
      <c r="A14" s="24" t="s">
        <v>161</v>
      </c>
      <c r="B14" s="24" t="s">
        <v>162</v>
      </c>
    </row>
    <row r="15" spans="1:2" ht="44.1" customHeight="1">
      <c r="A15" s="24" t="s">
        <v>163</v>
      </c>
      <c r="B15" s="24" t="s">
        <v>83</v>
      </c>
    </row>
    <row r="16" spans="1:2" ht="44.1" customHeight="1">
      <c r="A16" s="24" t="s">
        <v>164</v>
      </c>
      <c r="B16" s="24" t="s">
        <v>85</v>
      </c>
    </row>
    <row r="17" spans="1:2" ht="44.1" customHeight="1">
      <c r="A17" s="24" t="s">
        <v>165</v>
      </c>
      <c r="B17" s="24" t="s">
        <v>166</v>
      </c>
    </row>
    <row r="18" spans="1:2" ht="44.1" customHeight="1">
      <c r="A18" s="24" t="s">
        <v>167</v>
      </c>
      <c r="B18" s="24" t="s">
        <v>168</v>
      </c>
    </row>
    <row r="19" spans="1:2" ht="44.1" customHeight="1">
      <c r="A19" s="24" t="s">
        <v>169</v>
      </c>
      <c r="B19" s="24" t="s">
        <v>170</v>
      </c>
    </row>
    <row r="20" spans="1:2" ht="44.1" customHeight="1">
      <c r="A20" s="24" t="s">
        <v>171</v>
      </c>
      <c r="B20" s="24" t="s">
        <v>103</v>
      </c>
    </row>
    <row r="21" spans="1:2" ht="44.1" customHeight="1">
      <c r="A21" s="24" t="s">
        <v>172</v>
      </c>
      <c r="B21" s="24" t="s">
        <v>173</v>
      </c>
    </row>
    <row r="22" spans="1:2" ht="44.1" customHeight="1">
      <c r="A22" s="24" t="s">
        <v>174</v>
      </c>
      <c r="B22" s="24" t="s">
        <v>175</v>
      </c>
    </row>
    <row r="23" spans="1:2" ht="44.1" customHeight="1">
      <c r="A23" s="24" t="s">
        <v>176</v>
      </c>
      <c r="B23" s="24" t="s">
        <v>177</v>
      </c>
    </row>
    <row r="24" spans="1:2" ht="44.1" customHeight="1">
      <c r="A24" s="24" t="s">
        <v>178</v>
      </c>
      <c r="B24" s="24" t="s">
        <v>179</v>
      </c>
    </row>
    <row r="25" spans="1:2" ht="44.1" customHeight="1">
      <c r="A25" s="24" t="s">
        <v>180</v>
      </c>
      <c r="B25" s="24" t="s">
        <v>119</v>
      </c>
    </row>
    <row r="26" spans="1:2" ht="44.1" customHeight="1">
      <c r="A26" s="24" t="s">
        <v>181</v>
      </c>
      <c r="B26" s="24" t="s">
        <v>182</v>
      </c>
    </row>
    <row r="27" spans="1:2" ht="44.1" customHeight="1">
      <c r="A27" s="24" t="s">
        <v>183</v>
      </c>
      <c r="B27" s="24" t="s">
        <v>125</v>
      </c>
    </row>
    <row r="28" spans="1:2" ht="44.1" customHeight="1">
      <c r="A28" s="24" t="s">
        <v>184</v>
      </c>
      <c r="B28" s="24" t="s">
        <v>185</v>
      </c>
    </row>
    <row r="29" spans="1:2" ht="44.1" customHeight="1">
      <c r="A29" s="24" t="s">
        <v>186</v>
      </c>
      <c r="B29" s="24" t="s">
        <v>187</v>
      </c>
    </row>
    <row r="30" spans="1:2" ht="44.1" customHeight="1">
      <c r="A30" s="24" t="s">
        <v>188</v>
      </c>
      <c r="B30" s="24" t="s">
        <v>189</v>
      </c>
    </row>
    <row r="31" spans="1:2" ht="44.1" customHeight="1">
      <c r="A31" s="121" t="s">
        <v>190</v>
      </c>
      <c r="B31" s="121" t="s">
        <v>191</v>
      </c>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C158"/>
  <sheetViews>
    <sheetView zoomScale="125" zoomScaleNormal="125" zoomScalePageLayoutView="125" workbookViewId="0">
      <selection sqref="A1:B3"/>
    </sheetView>
  </sheetViews>
  <sheetFormatPr defaultColWidth="9.140625" defaultRowHeight="12.75"/>
  <cols>
    <col min="1" max="1" width="11.85546875" style="28" customWidth="1"/>
    <col min="2" max="2" width="98.42578125" style="28" bestFit="1" customWidth="1"/>
    <col min="3" max="3" width="9.140625" style="28" customWidth="1"/>
    <col min="4" max="16384" width="9.140625" style="28"/>
  </cols>
  <sheetData>
    <row r="1" spans="1:3" ht="15.95" customHeight="1">
      <c r="A1" s="135" t="s">
        <v>1197</v>
      </c>
      <c r="B1" s="138"/>
    </row>
    <row r="2" spans="1:3" ht="15.95" customHeight="1">
      <c r="A2" s="138"/>
      <c r="B2" s="138"/>
    </row>
    <row r="3" spans="1:3" ht="15.95" customHeight="1">
      <c r="A3" s="139"/>
      <c r="B3" s="139"/>
    </row>
    <row r="4" spans="1:3" ht="27.95" customHeight="1">
      <c r="A4" s="80" t="s">
        <v>42</v>
      </c>
      <c r="B4" s="80" t="s">
        <v>43</v>
      </c>
      <c r="C4" s="30"/>
    </row>
    <row r="5" spans="1:3">
      <c r="A5" s="24" t="s">
        <v>192</v>
      </c>
      <c r="B5" s="24" t="s">
        <v>193</v>
      </c>
      <c r="C5" s="30"/>
    </row>
    <row r="6" spans="1:3">
      <c r="A6" s="24" t="s">
        <v>194</v>
      </c>
      <c r="B6" s="24" t="s">
        <v>195</v>
      </c>
      <c r="C6" s="30"/>
    </row>
    <row r="7" spans="1:3">
      <c r="A7" s="24" t="s">
        <v>196</v>
      </c>
      <c r="B7" s="24" t="s">
        <v>197</v>
      </c>
      <c r="C7" s="30"/>
    </row>
    <row r="8" spans="1:3">
      <c r="A8" s="24" t="s">
        <v>198</v>
      </c>
      <c r="B8" s="24" t="s">
        <v>199</v>
      </c>
      <c r="C8" s="30"/>
    </row>
    <row r="9" spans="1:3">
      <c r="A9" s="24" t="s">
        <v>200</v>
      </c>
      <c r="B9" s="24" t="s">
        <v>201</v>
      </c>
      <c r="C9" s="30"/>
    </row>
    <row r="10" spans="1:3">
      <c r="A10" s="24" t="s">
        <v>202</v>
      </c>
      <c r="B10" s="24" t="s">
        <v>203</v>
      </c>
      <c r="C10" s="30"/>
    </row>
    <row r="11" spans="1:3">
      <c r="A11" s="24" t="s">
        <v>204</v>
      </c>
      <c r="B11" s="24" t="s">
        <v>205</v>
      </c>
      <c r="C11" s="30"/>
    </row>
    <row r="12" spans="1:3">
      <c r="A12" s="24" t="s">
        <v>206</v>
      </c>
      <c r="B12" s="24" t="s">
        <v>207</v>
      </c>
      <c r="C12" s="30"/>
    </row>
    <row r="13" spans="1:3">
      <c r="A13" s="24" t="s">
        <v>208</v>
      </c>
      <c r="B13" s="24" t="s">
        <v>209</v>
      </c>
      <c r="C13" s="30"/>
    </row>
    <row r="14" spans="1:3">
      <c r="A14" s="24" t="s">
        <v>210</v>
      </c>
      <c r="B14" s="24" t="s">
        <v>211</v>
      </c>
      <c r="C14" s="30"/>
    </row>
    <row r="15" spans="1:3">
      <c r="A15" s="24" t="s">
        <v>212</v>
      </c>
      <c r="B15" s="24" t="s">
        <v>213</v>
      </c>
      <c r="C15" s="30"/>
    </row>
    <row r="16" spans="1:3">
      <c r="A16" s="24" t="s">
        <v>214</v>
      </c>
      <c r="B16" s="24" t="s">
        <v>215</v>
      </c>
      <c r="C16" s="30"/>
    </row>
    <row r="17" spans="1:3">
      <c r="A17" s="24" t="s">
        <v>216</v>
      </c>
      <c r="B17" s="24" t="s">
        <v>217</v>
      </c>
      <c r="C17" s="30"/>
    </row>
    <row r="18" spans="1:3">
      <c r="A18" s="24" t="s">
        <v>218</v>
      </c>
      <c r="B18" s="24" t="s">
        <v>219</v>
      </c>
      <c r="C18" s="30"/>
    </row>
    <row r="19" spans="1:3">
      <c r="A19" s="24" t="s">
        <v>220</v>
      </c>
      <c r="B19" s="24" t="s">
        <v>221</v>
      </c>
      <c r="C19" s="30"/>
    </row>
    <row r="20" spans="1:3">
      <c r="A20" s="85" t="s">
        <v>222</v>
      </c>
      <c r="B20" s="85" t="s">
        <v>223</v>
      </c>
      <c r="C20" s="30"/>
    </row>
    <row r="21" spans="1:3">
      <c r="A21" s="81" t="s">
        <v>224</v>
      </c>
      <c r="B21" s="81" t="s">
        <v>225</v>
      </c>
      <c r="C21" s="30"/>
    </row>
    <row r="22" spans="1:3">
      <c r="A22" s="81" t="s">
        <v>226</v>
      </c>
      <c r="B22" s="81" t="s">
        <v>227</v>
      </c>
      <c r="C22" s="30"/>
    </row>
    <row r="23" spans="1:3">
      <c r="A23" s="81" t="s">
        <v>228</v>
      </c>
      <c r="B23" s="81" t="s">
        <v>229</v>
      </c>
      <c r="C23" s="30"/>
    </row>
    <row r="24" spans="1:3">
      <c r="A24" s="81" t="s">
        <v>230</v>
      </c>
      <c r="B24" s="81" t="s">
        <v>231</v>
      </c>
      <c r="C24" s="30"/>
    </row>
    <row r="25" spans="1:3">
      <c r="A25" s="81" t="s">
        <v>232</v>
      </c>
      <c r="B25" s="81" t="s">
        <v>233</v>
      </c>
      <c r="C25" s="30"/>
    </row>
    <row r="26" spans="1:3">
      <c r="A26" s="81" t="s">
        <v>234</v>
      </c>
      <c r="B26" s="81" t="s">
        <v>235</v>
      </c>
      <c r="C26" s="30"/>
    </row>
    <row r="27" spans="1:3">
      <c r="A27" s="81" t="s">
        <v>236</v>
      </c>
      <c r="B27" s="81" t="s">
        <v>237</v>
      </c>
      <c r="C27" s="30"/>
    </row>
    <row r="28" spans="1:3">
      <c r="A28" s="81" t="s">
        <v>238</v>
      </c>
      <c r="B28" s="81" t="s">
        <v>239</v>
      </c>
      <c r="C28" s="30"/>
    </row>
    <row r="29" spans="1:3">
      <c r="A29" s="81" t="s">
        <v>240</v>
      </c>
      <c r="B29" s="81" t="s">
        <v>241</v>
      </c>
      <c r="C29" s="30"/>
    </row>
    <row r="30" spans="1:3">
      <c r="A30" s="81" t="s">
        <v>242</v>
      </c>
      <c r="B30" s="81" t="s">
        <v>243</v>
      </c>
      <c r="C30" s="30"/>
    </row>
    <row r="31" spans="1:3">
      <c r="A31" s="90" t="s">
        <v>244</v>
      </c>
      <c r="B31" s="90" t="s">
        <v>245</v>
      </c>
      <c r="C31" s="30"/>
    </row>
    <row r="32" spans="1:3">
      <c r="A32" s="90" t="s">
        <v>246</v>
      </c>
      <c r="B32" s="90" t="s">
        <v>247</v>
      </c>
      <c r="C32" s="30"/>
    </row>
    <row r="33" spans="1:3">
      <c r="A33" s="90" t="s">
        <v>248</v>
      </c>
      <c r="B33" s="90" t="s">
        <v>249</v>
      </c>
      <c r="C33" s="30"/>
    </row>
    <row r="34" spans="1:3">
      <c r="A34" s="90" t="s">
        <v>250</v>
      </c>
      <c r="B34" s="90" t="s">
        <v>251</v>
      </c>
      <c r="C34" s="30"/>
    </row>
    <row r="35" spans="1:3">
      <c r="A35" s="90" t="s">
        <v>252</v>
      </c>
      <c r="B35" s="90" t="s">
        <v>253</v>
      </c>
      <c r="C35" s="30"/>
    </row>
    <row r="36" spans="1:3">
      <c r="A36" s="90" t="s">
        <v>254</v>
      </c>
      <c r="B36" s="90" t="s">
        <v>255</v>
      </c>
      <c r="C36" s="30"/>
    </row>
    <row r="37" spans="1:3">
      <c r="A37" s="90" t="s">
        <v>256</v>
      </c>
      <c r="B37" s="90" t="s">
        <v>257</v>
      </c>
      <c r="C37" s="30"/>
    </row>
    <row r="38" spans="1:3">
      <c r="A38" s="90" t="s">
        <v>258</v>
      </c>
      <c r="B38" s="90" t="s">
        <v>259</v>
      </c>
      <c r="C38" s="30"/>
    </row>
    <row r="39" spans="1:3">
      <c r="A39" s="90" t="s">
        <v>260</v>
      </c>
      <c r="B39" s="90" t="s">
        <v>261</v>
      </c>
      <c r="C39" s="30"/>
    </row>
    <row r="40" spans="1:3">
      <c r="A40" s="90" t="s">
        <v>262</v>
      </c>
      <c r="B40" s="90" t="s">
        <v>263</v>
      </c>
      <c r="C40" s="30"/>
    </row>
    <row r="41" spans="1:3">
      <c r="A41" s="90" t="s">
        <v>264</v>
      </c>
      <c r="B41" s="90" t="s">
        <v>265</v>
      </c>
      <c r="C41" s="30"/>
    </row>
    <row r="42" spans="1:3">
      <c r="A42" s="90" t="s">
        <v>266</v>
      </c>
      <c r="B42" s="90" t="s">
        <v>267</v>
      </c>
      <c r="C42" s="30"/>
    </row>
    <row r="43" spans="1:3">
      <c r="A43" s="90" t="s">
        <v>268</v>
      </c>
      <c r="B43" s="90" t="s">
        <v>269</v>
      </c>
      <c r="C43" s="30"/>
    </row>
    <row r="44" spans="1:3">
      <c r="A44" s="90" t="s">
        <v>270</v>
      </c>
      <c r="B44" s="90" t="s">
        <v>271</v>
      </c>
      <c r="C44" s="30"/>
    </row>
    <row r="45" spans="1:3">
      <c r="A45" s="90" t="s">
        <v>272</v>
      </c>
      <c r="B45" s="90" t="s">
        <v>273</v>
      </c>
      <c r="C45" s="30"/>
    </row>
    <row r="46" spans="1:3">
      <c r="A46" s="90" t="s">
        <v>274</v>
      </c>
      <c r="B46" s="90" t="s">
        <v>275</v>
      </c>
      <c r="C46" s="30"/>
    </row>
    <row r="47" spans="1:3">
      <c r="A47" s="90" t="s">
        <v>276</v>
      </c>
      <c r="B47" s="90" t="s">
        <v>277</v>
      </c>
      <c r="C47" s="30"/>
    </row>
    <row r="48" spans="1:3">
      <c r="A48" s="90" t="s">
        <v>278</v>
      </c>
      <c r="B48" s="90" t="s">
        <v>279</v>
      </c>
      <c r="C48" s="30"/>
    </row>
    <row r="49" spans="1:3">
      <c r="A49" s="90" t="s">
        <v>280</v>
      </c>
      <c r="B49" s="90" t="s">
        <v>281</v>
      </c>
      <c r="C49" s="30"/>
    </row>
    <row r="50" spans="1:3">
      <c r="A50" s="90" t="s">
        <v>282</v>
      </c>
      <c r="B50" s="90" t="s">
        <v>283</v>
      </c>
      <c r="C50" s="30"/>
    </row>
    <row r="51" spans="1:3">
      <c r="A51" s="90" t="s">
        <v>284</v>
      </c>
      <c r="B51" s="90" t="s">
        <v>285</v>
      </c>
      <c r="C51" s="30"/>
    </row>
    <row r="52" spans="1:3">
      <c r="A52" s="90" t="s">
        <v>286</v>
      </c>
      <c r="B52" s="90" t="s">
        <v>287</v>
      </c>
      <c r="C52" s="30"/>
    </row>
    <row r="53" spans="1:3">
      <c r="A53" s="90" t="s">
        <v>288</v>
      </c>
      <c r="B53" s="90" t="s">
        <v>289</v>
      </c>
      <c r="C53" s="30"/>
    </row>
    <row r="54" spans="1:3">
      <c r="A54" s="90" t="s">
        <v>290</v>
      </c>
      <c r="B54" s="90" t="s">
        <v>291</v>
      </c>
      <c r="C54" s="30"/>
    </row>
    <row r="55" spans="1:3">
      <c r="A55" s="90" t="s">
        <v>292</v>
      </c>
      <c r="B55" s="90" t="s">
        <v>293</v>
      </c>
      <c r="C55" s="30"/>
    </row>
    <row r="56" spans="1:3">
      <c r="A56" s="90" t="s">
        <v>294</v>
      </c>
      <c r="B56" s="90" t="s">
        <v>295</v>
      </c>
      <c r="C56" s="30"/>
    </row>
    <row r="57" spans="1:3">
      <c r="A57" s="90" t="s">
        <v>296</v>
      </c>
      <c r="B57" s="90" t="s">
        <v>297</v>
      </c>
      <c r="C57" s="30"/>
    </row>
    <row r="58" spans="1:3">
      <c r="A58" s="90" t="s">
        <v>298</v>
      </c>
      <c r="B58" s="90" t="s">
        <v>299</v>
      </c>
      <c r="C58" s="30"/>
    </row>
    <row r="59" spans="1:3">
      <c r="A59" s="90" t="s">
        <v>300</v>
      </c>
      <c r="B59" s="90" t="s">
        <v>301</v>
      </c>
      <c r="C59" s="30"/>
    </row>
    <row r="60" spans="1:3">
      <c r="A60" s="90" t="s">
        <v>302</v>
      </c>
      <c r="B60" s="90" t="s">
        <v>303</v>
      </c>
      <c r="C60" s="30"/>
    </row>
    <row r="61" spans="1:3">
      <c r="A61" s="90" t="s">
        <v>304</v>
      </c>
      <c r="B61" s="90" t="s">
        <v>305</v>
      </c>
      <c r="C61" s="30"/>
    </row>
    <row r="62" spans="1:3">
      <c r="A62" s="90" t="s">
        <v>306</v>
      </c>
      <c r="B62" s="90" t="s">
        <v>307</v>
      </c>
      <c r="C62" s="30"/>
    </row>
    <row r="63" spans="1:3">
      <c r="A63" s="90" t="s">
        <v>308</v>
      </c>
      <c r="B63" s="90" t="s">
        <v>309</v>
      </c>
      <c r="C63" s="30"/>
    </row>
    <row r="64" spans="1:3">
      <c r="A64" s="90" t="s">
        <v>310</v>
      </c>
      <c r="B64" s="90" t="s">
        <v>311</v>
      </c>
      <c r="C64" s="30"/>
    </row>
    <row r="65" spans="1:3">
      <c r="A65" s="90" t="s">
        <v>312</v>
      </c>
      <c r="B65" s="90" t="s">
        <v>313</v>
      </c>
      <c r="C65" s="30"/>
    </row>
    <row r="66" spans="1:3">
      <c r="A66" s="90" t="s">
        <v>314</v>
      </c>
      <c r="B66" s="90" t="s">
        <v>315</v>
      </c>
      <c r="C66" s="30"/>
    </row>
    <row r="67" spans="1:3">
      <c r="A67" s="90" t="s">
        <v>316</v>
      </c>
      <c r="B67" s="90" t="s">
        <v>317</v>
      </c>
      <c r="C67" s="30"/>
    </row>
    <row r="68" spans="1:3">
      <c r="A68" s="90" t="s">
        <v>318</v>
      </c>
      <c r="B68" s="90" t="s">
        <v>319</v>
      </c>
      <c r="C68" s="30"/>
    </row>
    <row r="69" spans="1:3">
      <c r="A69" s="90" t="s">
        <v>320</v>
      </c>
      <c r="B69" s="90" t="s">
        <v>321</v>
      </c>
      <c r="C69" s="30"/>
    </row>
    <row r="70" spans="1:3">
      <c r="A70" s="90" t="s">
        <v>322</v>
      </c>
      <c r="B70" s="90" t="s">
        <v>323</v>
      </c>
      <c r="C70" s="30"/>
    </row>
    <row r="71" spans="1:3">
      <c r="A71" s="90" t="s">
        <v>324</v>
      </c>
      <c r="B71" s="90" t="s">
        <v>325</v>
      </c>
      <c r="C71" s="30"/>
    </row>
    <row r="72" spans="1:3">
      <c r="A72" s="90" t="s">
        <v>326</v>
      </c>
      <c r="B72" s="90" t="s">
        <v>327</v>
      </c>
      <c r="C72" s="30"/>
    </row>
    <row r="73" spans="1:3">
      <c r="A73" s="90" t="s">
        <v>328</v>
      </c>
      <c r="B73" s="90" t="s">
        <v>329</v>
      </c>
      <c r="C73" s="30"/>
    </row>
    <row r="74" spans="1:3">
      <c r="A74" s="90" t="s">
        <v>330</v>
      </c>
      <c r="B74" s="90" t="s">
        <v>331</v>
      </c>
      <c r="C74" s="30"/>
    </row>
    <row r="75" spans="1:3">
      <c r="A75" s="90" t="s">
        <v>332</v>
      </c>
      <c r="B75" s="90" t="s">
        <v>333</v>
      </c>
      <c r="C75" s="30"/>
    </row>
    <row r="76" spans="1:3">
      <c r="A76" s="90" t="s">
        <v>334</v>
      </c>
      <c r="B76" s="90" t="s">
        <v>335</v>
      </c>
      <c r="C76" s="30"/>
    </row>
    <row r="77" spans="1:3">
      <c r="A77" s="90" t="s">
        <v>336</v>
      </c>
      <c r="B77" s="90" t="s">
        <v>337</v>
      </c>
      <c r="C77" s="30"/>
    </row>
    <row r="78" spans="1:3">
      <c r="A78" s="90" t="s">
        <v>338</v>
      </c>
      <c r="B78" s="90" t="s">
        <v>339</v>
      </c>
      <c r="C78" s="30"/>
    </row>
    <row r="79" spans="1:3">
      <c r="A79" s="90" t="s">
        <v>340</v>
      </c>
      <c r="B79" s="90" t="s">
        <v>341</v>
      </c>
      <c r="C79" s="30"/>
    </row>
    <row r="80" spans="1:3">
      <c r="A80" s="90" t="s">
        <v>342</v>
      </c>
      <c r="B80" s="90" t="s">
        <v>343</v>
      </c>
      <c r="C80" s="30"/>
    </row>
    <row r="81" spans="1:3">
      <c r="A81" s="90" t="s">
        <v>344</v>
      </c>
      <c r="B81" s="90" t="s">
        <v>345</v>
      </c>
      <c r="C81" s="30"/>
    </row>
    <row r="82" spans="1:3">
      <c r="A82" s="90" t="s">
        <v>346</v>
      </c>
      <c r="B82" s="90" t="s">
        <v>347</v>
      </c>
      <c r="C82" s="30"/>
    </row>
    <row r="83" spans="1:3">
      <c r="A83" s="90" t="s">
        <v>348</v>
      </c>
      <c r="B83" s="90" t="s">
        <v>349</v>
      </c>
      <c r="C83" s="30"/>
    </row>
    <row r="84" spans="1:3">
      <c r="A84" s="90" t="s">
        <v>350</v>
      </c>
      <c r="B84" s="90" t="s">
        <v>351</v>
      </c>
      <c r="C84" s="30"/>
    </row>
    <row r="85" spans="1:3">
      <c r="A85" s="90" t="s">
        <v>352</v>
      </c>
      <c r="B85" s="90" t="s">
        <v>353</v>
      </c>
      <c r="C85" s="30"/>
    </row>
    <row r="86" spans="1:3">
      <c r="A86" s="90" t="s">
        <v>354</v>
      </c>
      <c r="B86" s="90" t="s">
        <v>355</v>
      </c>
      <c r="C86" s="30"/>
    </row>
    <row r="87" spans="1:3">
      <c r="A87" s="90" t="s">
        <v>356</v>
      </c>
      <c r="B87" s="90" t="s">
        <v>357</v>
      </c>
      <c r="C87" s="30"/>
    </row>
    <row r="88" spans="1:3">
      <c r="A88" s="90" t="s">
        <v>358</v>
      </c>
      <c r="B88" s="90" t="s">
        <v>359</v>
      </c>
      <c r="C88" s="30"/>
    </row>
    <row r="89" spans="1:3">
      <c r="A89" s="90" t="s">
        <v>360</v>
      </c>
      <c r="B89" s="90" t="s">
        <v>361</v>
      </c>
      <c r="C89" s="30"/>
    </row>
    <row r="90" spans="1:3">
      <c r="A90" s="90" t="s">
        <v>362</v>
      </c>
      <c r="B90" s="90" t="s">
        <v>363</v>
      </c>
      <c r="C90" s="30"/>
    </row>
    <row r="91" spans="1:3">
      <c r="A91" s="90" t="s">
        <v>364</v>
      </c>
      <c r="B91" s="90" t="s">
        <v>365</v>
      </c>
      <c r="C91" s="30"/>
    </row>
    <row r="92" spans="1:3">
      <c r="A92" s="90" t="s">
        <v>366</v>
      </c>
      <c r="B92" s="90" t="s">
        <v>367</v>
      </c>
      <c r="C92" s="30"/>
    </row>
    <row r="93" spans="1:3">
      <c r="A93" s="90" t="s">
        <v>368</v>
      </c>
      <c r="B93" s="90" t="s">
        <v>369</v>
      </c>
      <c r="C93" s="30"/>
    </row>
    <row r="94" spans="1:3">
      <c r="A94" s="90" t="s">
        <v>370</v>
      </c>
      <c r="B94" s="90" t="s">
        <v>371</v>
      </c>
      <c r="C94" s="30"/>
    </row>
    <row r="95" spans="1:3">
      <c r="A95" s="90" t="s">
        <v>372</v>
      </c>
      <c r="B95" s="90" t="s">
        <v>373</v>
      </c>
      <c r="C95" s="30"/>
    </row>
    <row r="96" spans="1:3">
      <c r="A96" s="90" t="s">
        <v>374</v>
      </c>
      <c r="B96" s="90" t="s">
        <v>375</v>
      </c>
      <c r="C96" s="30"/>
    </row>
    <row r="97" spans="1:3">
      <c r="A97" s="90" t="s">
        <v>376</v>
      </c>
      <c r="B97" s="90" t="s">
        <v>377</v>
      </c>
      <c r="C97" s="30"/>
    </row>
    <row r="98" spans="1:3">
      <c r="A98" s="90" t="s">
        <v>378</v>
      </c>
      <c r="B98" s="90" t="s">
        <v>379</v>
      </c>
      <c r="C98" s="30"/>
    </row>
    <row r="99" spans="1:3">
      <c r="A99" s="90" t="s">
        <v>380</v>
      </c>
      <c r="B99" s="90" t="s">
        <v>381</v>
      </c>
      <c r="C99" s="30"/>
    </row>
    <row r="100" spans="1:3">
      <c r="A100" s="90" t="s">
        <v>382</v>
      </c>
      <c r="B100" s="90" t="s">
        <v>383</v>
      </c>
      <c r="C100" s="30"/>
    </row>
    <row r="101" spans="1:3">
      <c r="A101" s="90" t="s">
        <v>384</v>
      </c>
      <c r="B101" s="90" t="s">
        <v>385</v>
      </c>
      <c r="C101" s="30"/>
    </row>
    <row r="102" spans="1:3">
      <c r="A102" s="90" t="s">
        <v>386</v>
      </c>
      <c r="B102" s="90" t="s">
        <v>387</v>
      </c>
      <c r="C102" s="30"/>
    </row>
    <row r="103" spans="1:3">
      <c r="A103" s="90" t="s">
        <v>388</v>
      </c>
      <c r="B103" s="90" t="s">
        <v>389</v>
      </c>
      <c r="C103" s="30"/>
    </row>
    <row r="104" spans="1:3">
      <c r="A104" s="90" t="s">
        <v>390</v>
      </c>
      <c r="B104" s="90" t="s">
        <v>391</v>
      </c>
      <c r="C104" s="30"/>
    </row>
    <row r="105" spans="1:3">
      <c r="A105" s="90" t="s">
        <v>392</v>
      </c>
      <c r="B105" s="90" t="s">
        <v>393</v>
      </c>
      <c r="C105" s="30"/>
    </row>
    <row r="106" spans="1:3">
      <c r="A106" s="90" t="s">
        <v>394</v>
      </c>
      <c r="B106" s="90" t="s">
        <v>395</v>
      </c>
      <c r="C106" s="30"/>
    </row>
    <row r="107" spans="1:3">
      <c r="A107" s="90" t="s">
        <v>396</v>
      </c>
      <c r="B107" s="90" t="s">
        <v>397</v>
      </c>
      <c r="C107" s="30"/>
    </row>
    <row r="108" spans="1:3">
      <c r="A108" s="90" t="s">
        <v>398</v>
      </c>
      <c r="B108" s="90" t="s">
        <v>399</v>
      </c>
      <c r="C108" s="30"/>
    </row>
    <row r="109" spans="1:3">
      <c r="A109" s="90" t="s">
        <v>400</v>
      </c>
      <c r="B109" s="90" t="s">
        <v>401</v>
      </c>
      <c r="C109" s="30"/>
    </row>
    <row r="110" spans="1:3">
      <c r="A110" s="90" t="s">
        <v>402</v>
      </c>
      <c r="B110" s="90" t="s">
        <v>403</v>
      </c>
      <c r="C110" s="30"/>
    </row>
    <row r="111" spans="1:3">
      <c r="A111" s="90" t="s">
        <v>404</v>
      </c>
      <c r="B111" s="90" t="s">
        <v>405</v>
      </c>
      <c r="C111" s="30"/>
    </row>
    <row r="112" spans="1:3">
      <c r="A112" s="90" t="s">
        <v>406</v>
      </c>
      <c r="B112" s="90" t="s">
        <v>407</v>
      </c>
      <c r="C112" s="30"/>
    </row>
    <row r="113" spans="1:3">
      <c r="A113" s="90" t="s">
        <v>408</v>
      </c>
      <c r="B113" s="90" t="s">
        <v>409</v>
      </c>
      <c r="C113" s="30"/>
    </row>
    <row r="114" spans="1:3">
      <c r="A114" s="90" t="s">
        <v>410</v>
      </c>
      <c r="B114" s="90" t="s">
        <v>411</v>
      </c>
      <c r="C114" s="30"/>
    </row>
    <row r="115" spans="1:3">
      <c r="A115" s="90" t="s">
        <v>412</v>
      </c>
      <c r="B115" s="90" t="s">
        <v>413</v>
      </c>
      <c r="C115" s="30"/>
    </row>
    <row r="116" spans="1:3">
      <c r="A116" s="90" t="s">
        <v>414</v>
      </c>
      <c r="B116" s="90" t="s">
        <v>415</v>
      </c>
      <c r="C116" s="30"/>
    </row>
    <row r="117" spans="1:3">
      <c r="A117" s="90" t="s">
        <v>416</v>
      </c>
      <c r="B117" s="90" t="s">
        <v>417</v>
      </c>
      <c r="C117" s="30"/>
    </row>
    <row r="118" spans="1:3">
      <c r="A118" s="90" t="s">
        <v>418</v>
      </c>
      <c r="B118" s="90" t="s">
        <v>419</v>
      </c>
      <c r="C118" s="30"/>
    </row>
    <row r="119" spans="1:3">
      <c r="A119" s="90" t="s">
        <v>420</v>
      </c>
      <c r="B119" s="90" t="s">
        <v>421</v>
      </c>
      <c r="C119" s="30"/>
    </row>
    <row r="120" spans="1:3">
      <c r="A120" s="90" t="s">
        <v>422</v>
      </c>
      <c r="B120" s="90" t="s">
        <v>423</v>
      </c>
      <c r="C120" s="30"/>
    </row>
    <row r="121" spans="1:3">
      <c r="A121" s="90" t="s">
        <v>424</v>
      </c>
      <c r="B121" s="90" t="s">
        <v>425</v>
      </c>
      <c r="C121" s="30"/>
    </row>
    <row r="122" spans="1:3">
      <c r="A122" s="90" t="s">
        <v>426</v>
      </c>
      <c r="B122" s="90" t="s">
        <v>427</v>
      </c>
      <c r="C122" s="30"/>
    </row>
    <row r="123" spans="1:3">
      <c r="A123" s="90" t="s">
        <v>428</v>
      </c>
      <c r="B123" s="90" t="s">
        <v>429</v>
      </c>
      <c r="C123" s="30"/>
    </row>
    <row r="124" spans="1:3">
      <c r="A124" s="90" t="s">
        <v>430</v>
      </c>
      <c r="B124" s="90" t="s">
        <v>431</v>
      </c>
      <c r="C124" s="30"/>
    </row>
    <row r="125" spans="1:3">
      <c r="A125" s="90" t="s">
        <v>432</v>
      </c>
      <c r="B125" s="90" t="s">
        <v>433</v>
      </c>
      <c r="C125" s="30"/>
    </row>
    <row r="126" spans="1:3">
      <c r="A126" s="90" t="s">
        <v>434</v>
      </c>
      <c r="B126" s="90" t="s">
        <v>435</v>
      </c>
      <c r="C126" s="30"/>
    </row>
    <row r="127" spans="1:3">
      <c r="A127" s="90" t="s">
        <v>436</v>
      </c>
      <c r="B127" s="90" t="s">
        <v>437</v>
      </c>
      <c r="C127" s="30"/>
    </row>
    <row r="128" spans="1:3">
      <c r="A128" s="90" t="s">
        <v>438</v>
      </c>
      <c r="B128" s="90" t="s">
        <v>439</v>
      </c>
      <c r="C128" s="30"/>
    </row>
    <row r="129" spans="1:3">
      <c r="A129" s="90" t="s">
        <v>440</v>
      </c>
      <c r="B129" s="90" t="s">
        <v>441</v>
      </c>
      <c r="C129" s="30"/>
    </row>
    <row r="130" spans="1:3">
      <c r="A130" s="90" t="s">
        <v>442</v>
      </c>
      <c r="B130" s="90" t="s">
        <v>443</v>
      </c>
      <c r="C130" s="30"/>
    </row>
    <row r="131" spans="1:3">
      <c r="A131" s="90" t="s">
        <v>444</v>
      </c>
      <c r="B131" s="90" t="s">
        <v>445</v>
      </c>
      <c r="C131" s="30"/>
    </row>
    <row r="132" spans="1:3">
      <c r="A132" s="90" t="s">
        <v>446</v>
      </c>
      <c r="B132" s="90" t="s">
        <v>447</v>
      </c>
      <c r="C132" s="30"/>
    </row>
    <row r="133" spans="1:3">
      <c r="A133" s="90" t="s">
        <v>448</v>
      </c>
      <c r="B133" s="90" t="s">
        <v>449</v>
      </c>
      <c r="C133" s="30"/>
    </row>
    <row r="134" spans="1:3">
      <c r="A134" s="90" t="s">
        <v>450</v>
      </c>
      <c r="B134" s="90" t="s">
        <v>451</v>
      </c>
      <c r="C134" s="30"/>
    </row>
    <row r="135" spans="1:3">
      <c r="A135" s="90" t="s">
        <v>452</v>
      </c>
      <c r="B135" s="90" t="s">
        <v>453</v>
      </c>
      <c r="C135" s="30"/>
    </row>
    <row r="136" spans="1:3">
      <c r="A136" s="90" t="s">
        <v>454</v>
      </c>
      <c r="B136" s="90" t="s">
        <v>455</v>
      </c>
      <c r="C136" s="30"/>
    </row>
    <row r="137" spans="1:3">
      <c r="A137" s="90" t="s">
        <v>456</v>
      </c>
      <c r="B137" s="90" t="s">
        <v>457</v>
      </c>
      <c r="C137" s="30"/>
    </row>
    <row r="138" spans="1:3">
      <c r="A138" s="90" t="s">
        <v>458</v>
      </c>
      <c r="B138" s="90" t="s">
        <v>459</v>
      </c>
      <c r="C138" s="30"/>
    </row>
    <row r="139" spans="1:3">
      <c r="A139" s="90" t="s">
        <v>460</v>
      </c>
      <c r="B139" s="90" t="s">
        <v>461</v>
      </c>
      <c r="C139" s="30"/>
    </row>
    <row r="140" spans="1:3">
      <c r="A140" s="90" t="s">
        <v>462</v>
      </c>
      <c r="B140" s="90" t="s">
        <v>463</v>
      </c>
      <c r="C140" s="30"/>
    </row>
    <row r="141" spans="1:3">
      <c r="A141" s="90" t="s">
        <v>464</v>
      </c>
      <c r="B141" s="90" t="s">
        <v>465</v>
      </c>
      <c r="C141" s="30"/>
    </row>
    <row r="142" spans="1:3">
      <c r="A142" s="90" t="s">
        <v>466</v>
      </c>
      <c r="B142" s="90" t="s">
        <v>467</v>
      </c>
      <c r="C142" s="30"/>
    </row>
    <row r="143" spans="1:3">
      <c r="A143" s="90" t="s">
        <v>468</v>
      </c>
      <c r="B143" s="90" t="s">
        <v>469</v>
      </c>
      <c r="C143" s="30"/>
    </row>
    <row r="144" spans="1:3">
      <c r="A144" s="90" t="s">
        <v>470</v>
      </c>
      <c r="B144" s="90" t="s">
        <v>471</v>
      </c>
      <c r="C144" s="30"/>
    </row>
    <row r="145" spans="1:3">
      <c r="A145" s="90" t="s">
        <v>472</v>
      </c>
      <c r="B145" s="90" t="s">
        <v>473</v>
      </c>
      <c r="C145" s="30"/>
    </row>
    <row r="146" spans="1:3">
      <c r="A146" s="90" t="s">
        <v>474</v>
      </c>
      <c r="B146" s="90" t="s">
        <v>475</v>
      </c>
      <c r="C146" s="30"/>
    </row>
    <row r="147" spans="1:3">
      <c r="A147" s="90" t="s">
        <v>476</v>
      </c>
      <c r="B147" s="90" t="s">
        <v>477</v>
      </c>
      <c r="C147" s="30"/>
    </row>
    <row r="148" spans="1:3">
      <c r="A148" s="90" t="s">
        <v>478</v>
      </c>
      <c r="B148" s="90" t="s">
        <v>479</v>
      </c>
      <c r="C148" s="30"/>
    </row>
    <row r="149" spans="1:3">
      <c r="A149" s="90" t="s">
        <v>480</v>
      </c>
      <c r="B149" s="90" t="s">
        <v>481</v>
      </c>
      <c r="C149" s="30"/>
    </row>
    <row r="150" spans="1:3">
      <c r="A150" s="90" t="s">
        <v>482</v>
      </c>
      <c r="B150" s="90" t="s">
        <v>483</v>
      </c>
      <c r="C150" s="30"/>
    </row>
    <row r="151" spans="1:3">
      <c r="A151" s="90" t="s">
        <v>484</v>
      </c>
      <c r="B151" s="90" t="s">
        <v>485</v>
      </c>
      <c r="C151" s="30"/>
    </row>
    <row r="152" spans="1:3">
      <c r="A152" s="90" t="s">
        <v>486</v>
      </c>
      <c r="B152" s="90" t="s">
        <v>487</v>
      </c>
      <c r="C152" s="30"/>
    </row>
    <row r="153" spans="1:3">
      <c r="A153" s="90" t="s">
        <v>488</v>
      </c>
      <c r="B153" s="90" t="s">
        <v>489</v>
      </c>
      <c r="C153" s="30"/>
    </row>
    <row r="154" spans="1:3">
      <c r="A154" s="90" t="s">
        <v>490</v>
      </c>
      <c r="B154" s="90" t="s">
        <v>491</v>
      </c>
      <c r="C154" s="30"/>
    </row>
    <row r="155" spans="1:3">
      <c r="A155" s="90" t="s">
        <v>492</v>
      </c>
      <c r="B155" s="90" t="s">
        <v>493</v>
      </c>
      <c r="C155" s="30"/>
    </row>
    <row r="156" spans="1:3">
      <c r="A156" s="90" t="s">
        <v>494</v>
      </c>
      <c r="B156" s="90" t="s">
        <v>495</v>
      </c>
      <c r="C156" s="30"/>
    </row>
    <row r="157" spans="1:3">
      <c r="A157" s="90" t="s">
        <v>496</v>
      </c>
      <c r="B157" s="90" t="s">
        <v>497</v>
      </c>
      <c r="C157" s="30"/>
    </row>
    <row r="158" spans="1:3">
      <c r="A158" s="90" t="s">
        <v>498</v>
      </c>
      <c r="B158" s="90" t="s">
        <v>499</v>
      </c>
      <c r="C158" s="30"/>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Z95"/>
  <sheetViews>
    <sheetView zoomScale="125" zoomScaleNormal="125" zoomScalePageLayoutView="125" workbookViewId="0">
      <selection sqref="A1:B3"/>
    </sheetView>
  </sheetViews>
  <sheetFormatPr defaultColWidth="9.140625" defaultRowHeight="12.75"/>
  <cols>
    <col min="1" max="1" width="37.85546875" style="31" customWidth="1"/>
    <col min="2" max="2" width="63.7109375" style="28" customWidth="1"/>
    <col min="3" max="3" width="9.140625" style="28" customWidth="1"/>
    <col min="4" max="16384" width="9.140625" style="28"/>
  </cols>
  <sheetData>
    <row r="1" spans="1:26" s="32" customFormat="1">
      <c r="A1" s="140" t="s">
        <v>1198</v>
      </c>
      <c r="B1" s="141"/>
    </row>
    <row r="2" spans="1:26" s="32" customFormat="1">
      <c r="A2" s="141"/>
      <c r="B2" s="141"/>
    </row>
    <row r="3" spans="1:26" s="32" customFormat="1">
      <c r="A3" s="141"/>
      <c r="B3" s="141"/>
    </row>
    <row r="4" spans="1:26" s="33" customFormat="1">
      <c r="A4" s="16" t="s">
        <v>500</v>
      </c>
      <c r="B4" s="16" t="s">
        <v>501</v>
      </c>
      <c r="C4" s="29"/>
      <c r="D4" s="29"/>
      <c r="E4" s="29"/>
      <c r="F4" s="29"/>
      <c r="G4" s="29"/>
      <c r="H4" s="29"/>
      <c r="I4" s="29"/>
      <c r="J4" s="29"/>
      <c r="K4" s="29"/>
      <c r="L4" s="29"/>
      <c r="M4" s="29"/>
      <c r="N4" s="29"/>
      <c r="O4" s="29"/>
      <c r="P4" s="29"/>
      <c r="Q4" s="29"/>
      <c r="R4" s="29"/>
      <c r="S4" s="29"/>
      <c r="T4" s="29"/>
      <c r="U4" s="29"/>
      <c r="V4" s="29"/>
      <c r="W4" s="29"/>
      <c r="X4" s="29"/>
      <c r="Y4" s="29"/>
      <c r="Z4" s="29"/>
    </row>
    <row r="5" spans="1:26">
      <c r="A5" s="25" t="s">
        <v>502</v>
      </c>
      <c r="B5" s="34" t="s">
        <v>503</v>
      </c>
    </row>
    <row r="6" spans="1:26">
      <c r="A6" s="26" t="s">
        <v>504</v>
      </c>
      <c r="B6" s="24" t="s">
        <v>505</v>
      </c>
    </row>
    <row r="7" spans="1:26">
      <c r="A7" s="26" t="s">
        <v>506</v>
      </c>
      <c r="B7" s="24" t="s">
        <v>507</v>
      </c>
    </row>
    <row r="8" spans="1:26">
      <c r="A8" s="26" t="s">
        <v>508</v>
      </c>
      <c r="B8" s="24" t="s">
        <v>509</v>
      </c>
    </row>
    <row r="9" spans="1:26">
      <c r="A9" s="26" t="s">
        <v>510</v>
      </c>
      <c r="B9" s="24" t="s">
        <v>511</v>
      </c>
    </row>
    <row r="10" spans="1:26">
      <c r="A10" s="26" t="s">
        <v>512</v>
      </c>
      <c r="B10" s="24" t="s">
        <v>513</v>
      </c>
    </row>
    <row r="11" spans="1:26">
      <c r="A11" s="26" t="s">
        <v>514</v>
      </c>
      <c r="B11" s="24" t="s">
        <v>509</v>
      </c>
    </row>
    <row r="12" spans="1:26">
      <c r="A12" s="27" t="s">
        <v>515</v>
      </c>
      <c r="B12" s="24" t="s">
        <v>516</v>
      </c>
    </row>
    <row r="13" spans="1:26">
      <c r="A13" s="27" t="s">
        <v>517</v>
      </c>
      <c r="B13" s="24" t="s">
        <v>509</v>
      </c>
    </row>
    <row r="14" spans="1:26">
      <c r="A14" s="27" t="s">
        <v>518</v>
      </c>
      <c r="B14" s="24" t="s">
        <v>519</v>
      </c>
    </row>
    <row r="15" spans="1:26">
      <c r="A15" s="27" t="s">
        <v>520</v>
      </c>
      <c r="B15" s="24" t="s">
        <v>516</v>
      </c>
    </row>
    <row r="16" spans="1:26">
      <c r="A16" s="27" t="s">
        <v>521</v>
      </c>
      <c r="B16" s="24" t="s">
        <v>522</v>
      </c>
    </row>
    <row r="17" spans="1:2">
      <c r="A17" s="27" t="s">
        <v>523</v>
      </c>
      <c r="B17" s="24" t="s">
        <v>524</v>
      </c>
    </row>
    <row r="18" spans="1:2">
      <c r="A18" s="27" t="s">
        <v>525</v>
      </c>
      <c r="B18" s="24" t="s">
        <v>526</v>
      </c>
    </row>
    <row r="19" spans="1:2">
      <c r="A19" s="27" t="s">
        <v>527</v>
      </c>
      <c r="B19" s="24" t="s">
        <v>524</v>
      </c>
    </row>
    <row r="20" spans="1:2">
      <c r="A20" s="27" t="s">
        <v>528</v>
      </c>
      <c r="B20" s="24" t="s">
        <v>524</v>
      </c>
    </row>
    <row r="21" spans="1:2">
      <c r="A21" s="27" t="s">
        <v>529</v>
      </c>
      <c r="B21" s="24" t="s">
        <v>530</v>
      </c>
    </row>
    <row r="22" spans="1:2">
      <c r="A22" s="27" t="s">
        <v>531</v>
      </c>
      <c r="B22" s="24" t="s">
        <v>532</v>
      </c>
    </row>
    <row r="23" spans="1:2">
      <c r="A23" s="27" t="s">
        <v>533</v>
      </c>
      <c r="B23" s="24" t="s">
        <v>534</v>
      </c>
    </row>
    <row r="24" spans="1:2">
      <c r="A24" s="27" t="s">
        <v>535</v>
      </c>
      <c r="B24" s="24" t="s">
        <v>524</v>
      </c>
    </row>
    <row r="25" spans="1:2">
      <c r="A25" s="27" t="s">
        <v>536</v>
      </c>
      <c r="B25" s="24" t="s">
        <v>537</v>
      </c>
    </row>
    <row r="26" spans="1:2">
      <c r="A26" s="27" t="s">
        <v>538</v>
      </c>
      <c r="B26" s="24" t="s">
        <v>537</v>
      </c>
    </row>
    <row r="27" spans="1:2">
      <c r="A27" s="27" t="s">
        <v>539</v>
      </c>
      <c r="B27" s="24" t="s">
        <v>540</v>
      </c>
    </row>
    <row r="28" spans="1:2">
      <c r="A28" s="84" t="s">
        <v>541</v>
      </c>
      <c r="B28" s="85" t="s">
        <v>542</v>
      </c>
    </row>
    <row r="29" spans="1:2">
      <c r="A29" s="81" t="s">
        <v>543</v>
      </c>
      <c r="B29" s="81" t="s">
        <v>516</v>
      </c>
    </row>
    <row r="30" spans="1:2">
      <c r="A30" s="81" t="s">
        <v>544</v>
      </c>
      <c r="B30" s="81" t="s">
        <v>503</v>
      </c>
    </row>
    <row r="31" spans="1:2">
      <c r="A31" s="81" t="s">
        <v>545</v>
      </c>
      <c r="B31" s="81" t="s">
        <v>546</v>
      </c>
    </row>
    <row r="32" spans="1:2">
      <c r="A32" s="81" t="s">
        <v>547</v>
      </c>
      <c r="B32" s="81" t="s">
        <v>526</v>
      </c>
    </row>
    <row r="33" spans="1:2">
      <c r="A33" s="81" t="s">
        <v>548</v>
      </c>
      <c r="B33" s="81" t="s">
        <v>542</v>
      </c>
    </row>
    <row r="34" spans="1:2">
      <c r="A34" s="82" t="s">
        <v>549</v>
      </c>
      <c r="B34" s="83" t="s">
        <v>550</v>
      </c>
    </row>
    <row r="35" spans="1:2">
      <c r="A35" s="82" t="s">
        <v>551</v>
      </c>
      <c r="B35" s="83" t="s">
        <v>552</v>
      </c>
    </row>
    <row r="36" spans="1:2">
      <c r="A36" s="82" t="s">
        <v>553</v>
      </c>
      <c r="B36" s="83" t="s">
        <v>534</v>
      </c>
    </row>
    <row r="37" spans="1:2">
      <c r="A37" s="82" t="s">
        <v>554</v>
      </c>
      <c r="B37" s="83" t="s">
        <v>519</v>
      </c>
    </row>
    <row r="38" spans="1:2">
      <c r="A38" s="82" t="s">
        <v>555</v>
      </c>
      <c r="B38" s="83" t="s">
        <v>550</v>
      </c>
    </row>
    <row r="39" spans="1:2">
      <c r="A39" s="82" t="s">
        <v>556</v>
      </c>
      <c r="B39" s="83" t="s">
        <v>542</v>
      </c>
    </row>
    <row r="40" spans="1:2">
      <c r="A40" s="82" t="s">
        <v>557</v>
      </c>
      <c r="B40" s="83" t="s">
        <v>546</v>
      </c>
    </row>
    <row r="41" spans="1:2">
      <c r="A41" s="82" t="s">
        <v>558</v>
      </c>
      <c r="B41" s="83" t="s">
        <v>559</v>
      </c>
    </row>
    <row r="42" spans="1:2">
      <c r="A42" s="82" t="s">
        <v>560</v>
      </c>
      <c r="B42" s="83" t="s">
        <v>550</v>
      </c>
    </row>
    <row r="43" spans="1:2">
      <c r="A43" s="82" t="s">
        <v>561</v>
      </c>
      <c r="B43" s="83" t="s">
        <v>516</v>
      </c>
    </row>
    <row r="44" spans="1:2">
      <c r="A44" s="82" t="s">
        <v>562</v>
      </c>
      <c r="B44" s="83" t="s">
        <v>519</v>
      </c>
    </row>
    <row r="45" spans="1:2">
      <c r="A45" s="82" t="s">
        <v>563</v>
      </c>
      <c r="B45" s="83" t="s">
        <v>546</v>
      </c>
    </row>
    <row r="46" spans="1:2">
      <c r="A46" s="82" t="s">
        <v>564</v>
      </c>
      <c r="B46" s="83" t="s">
        <v>546</v>
      </c>
    </row>
    <row r="47" spans="1:2">
      <c r="A47" s="82" t="s">
        <v>565</v>
      </c>
      <c r="B47" s="83" t="s">
        <v>524</v>
      </c>
    </row>
    <row r="48" spans="1:2">
      <c r="A48" s="82" t="s">
        <v>566</v>
      </c>
      <c r="B48" s="83" t="s">
        <v>567</v>
      </c>
    </row>
    <row r="49" spans="1:2">
      <c r="A49" s="82" t="s">
        <v>568</v>
      </c>
      <c r="B49" s="83" t="s">
        <v>509</v>
      </c>
    </row>
    <row r="50" spans="1:2">
      <c r="A50" s="82" t="s">
        <v>569</v>
      </c>
      <c r="B50" s="83" t="s">
        <v>507</v>
      </c>
    </row>
    <row r="51" spans="1:2">
      <c r="A51" s="82" t="s">
        <v>570</v>
      </c>
      <c r="B51" s="83" t="s">
        <v>571</v>
      </c>
    </row>
    <row r="52" spans="1:2">
      <c r="A52" s="82" t="s">
        <v>572</v>
      </c>
      <c r="B52" s="83" t="s">
        <v>546</v>
      </c>
    </row>
    <row r="53" spans="1:2">
      <c r="A53" s="82" t="s">
        <v>573</v>
      </c>
      <c r="B53" s="83" t="s">
        <v>567</v>
      </c>
    </row>
    <row r="54" spans="1:2">
      <c r="A54" s="82" t="s">
        <v>574</v>
      </c>
      <c r="B54" s="83" t="s">
        <v>522</v>
      </c>
    </row>
    <row r="55" spans="1:2">
      <c r="A55" s="82" t="s">
        <v>575</v>
      </c>
      <c r="B55" s="83" t="s">
        <v>532</v>
      </c>
    </row>
    <row r="56" spans="1:2">
      <c r="A56" s="82" t="s">
        <v>576</v>
      </c>
      <c r="B56" s="83" t="s">
        <v>542</v>
      </c>
    </row>
    <row r="57" spans="1:2">
      <c r="A57" s="82" t="s">
        <v>577</v>
      </c>
      <c r="B57" s="83" t="s">
        <v>522</v>
      </c>
    </row>
    <row r="58" spans="1:2">
      <c r="A58" s="82" t="s">
        <v>578</v>
      </c>
      <c r="B58" s="83" t="s">
        <v>550</v>
      </c>
    </row>
    <row r="59" spans="1:2">
      <c r="A59" s="82" t="s">
        <v>579</v>
      </c>
      <c r="B59" s="83" t="s">
        <v>580</v>
      </c>
    </row>
    <row r="60" spans="1:2">
      <c r="A60" s="82" t="s">
        <v>581</v>
      </c>
      <c r="B60" s="83" t="s">
        <v>546</v>
      </c>
    </row>
    <row r="61" spans="1:2">
      <c r="A61" s="82" t="s">
        <v>582</v>
      </c>
      <c r="B61" s="83" t="s">
        <v>583</v>
      </c>
    </row>
    <row r="62" spans="1:2">
      <c r="A62" s="82" t="s">
        <v>584</v>
      </c>
      <c r="B62" s="83" t="s">
        <v>546</v>
      </c>
    </row>
    <row r="63" spans="1:2">
      <c r="A63" s="82" t="s">
        <v>585</v>
      </c>
      <c r="B63" s="83" t="s">
        <v>546</v>
      </c>
    </row>
    <row r="64" spans="1:2">
      <c r="A64" s="82" t="s">
        <v>586</v>
      </c>
      <c r="B64" s="83" t="s">
        <v>530</v>
      </c>
    </row>
    <row r="65" spans="1:2">
      <c r="A65" s="82" t="s">
        <v>587</v>
      </c>
      <c r="B65" s="83" t="s">
        <v>583</v>
      </c>
    </row>
    <row r="66" spans="1:2">
      <c r="A66" s="82" t="s">
        <v>588</v>
      </c>
      <c r="B66" s="83" t="s">
        <v>589</v>
      </c>
    </row>
    <row r="67" spans="1:2">
      <c r="A67" s="82" t="s">
        <v>590</v>
      </c>
      <c r="B67" s="83" t="s">
        <v>503</v>
      </c>
    </row>
    <row r="68" spans="1:2">
      <c r="A68" s="82" t="s">
        <v>591</v>
      </c>
      <c r="B68" s="83" t="s">
        <v>522</v>
      </c>
    </row>
    <row r="69" spans="1:2">
      <c r="A69" s="82" t="s">
        <v>592</v>
      </c>
      <c r="B69" s="83" t="s">
        <v>503</v>
      </c>
    </row>
    <row r="70" spans="1:2">
      <c r="A70" s="82" t="s">
        <v>593</v>
      </c>
      <c r="B70" s="83" t="s">
        <v>519</v>
      </c>
    </row>
    <row r="71" spans="1:2">
      <c r="A71" s="82" t="s">
        <v>594</v>
      </c>
      <c r="B71" s="83" t="s">
        <v>519</v>
      </c>
    </row>
    <row r="72" spans="1:2">
      <c r="A72" s="82" t="s">
        <v>595</v>
      </c>
      <c r="B72" s="83" t="s">
        <v>550</v>
      </c>
    </row>
    <row r="73" spans="1:2">
      <c r="A73" s="82" t="s">
        <v>596</v>
      </c>
      <c r="B73" s="83" t="s">
        <v>537</v>
      </c>
    </row>
    <row r="74" spans="1:2">
      <c r="A74" s="82" t="s">
        <v>597</v>
      </c>
      <c r="B74" s="83" t="s">
        <v>540</v>
      </c>
    </row>
    <row r="75" spans="1:2">
      <c r="A75" s="82" t="s">
        <v>598</v>
      </c>
      <c r="B75" s="83" t="s">
        <v>599</v>
      </c>
    </row>
    <row r="76" spans="1:2">
      <c r="A76" s="82" t="s">
        <v>600</v>
      </c>
      <c r="B76" s="83" t="s">
        <v>601</v>
      </c>
    </row>
    <row r="77" spans="1:2">
      <c r="A77" s="82" t="s">
        <v>602</v>
      </c>
      <c r="B77" s="83" t="s">
        <v>534</v>
      </c>
    </row>
    <row r="78" spans="1:2">
      <c r="A78" s="82" t="s">
        <v>603</v>
      </c>
      <c r="B78" s="83" t="s">
        <v>516</v>
      </c>
    </row>
    <row r="79" spans="1:2" ht="25.5">
      <c r="A79" s="82" t="s">
        <v>604</v>
      </c>
      <c r="B79" s="83" t="s">
        <v>571</v>
      </c>
    </row>
    <row r="80" spans="1:2">
      <c r="A80" s="82" t="s">
        <v>605</v>
      </c>
      <c r="B80" s="83" t="s">
        <v>516</v>
      </c>
    </row>
    <row r="81" spans="1:2">
      <c r="A81" s="82" t="s">
        <v>606</v>
      </c>
      <c r="B81" s="83" t="s">
        <v>607</v>
      </c>
    </row>
    <row r="82" spans="1:2">
      <c r="A82" s="82" t="s">
        <v>608</v>
      </c>
      <c r="B82" s="83" t="s">
        <v>567</v>
      </c>
    </row>
    <row r="83" spans="1:2">
      <c r="A83" s="82" t="s">
        <v>609</v>
      </c>
      <c r="B83" s="83" t="s">
        <v>540</v>
      </c>
    </row>
    <row r="84" spans="1:2">
      <c r="A84" s="82" t="s">
        <v>610</v>
      </c>
      <c r="B84" s="83" t="s">
        <v>516</v>
      </c>
    </row>
    <row r="85" spans="1:2">
      <c r="A85" s="82" t="s">
        <v>611</v>
      </c>
      <c r="B85" s="83" t="s">
        <v>612</v>
      </c>
    </row>
    <row r="86" spans="1:2">
      <c r="A86" s="82" t="s">
        <v>613</v>
      </c>
      <c r="B86" s="83" t="s">
        <v>550</v>
      </c>
    </row>
    <row r="87" spans="1:2">
      <c r="A87" s="82" t="s">
        <v>614</v>
      </c>
      <c r="B87" s="83" t="s">
        <v>524</v>
      </c>
    </row>
    <row r="88" spans="1:2">
      <c r="A88" s="82" t="s">
        <v>615</v>
      </c>
      <c r="B88" s="83" t="s">
        <v>542</v>
      </c>
    </row>
    <row r="89" spans="1:2">
      <c r="A89" s="82" t="s">
        <v>616</v>
      </c>
      <c r="B89" s="83" t="s">
        <v>607</v>
      </c>
    </row>
    <row r="90" spans="1:2">
      <c r="A90" s="82" t="s">
        <v>617</v>
      </c>
      <c r="B90" s="83" t="s">
        <v>546</v>
      </c>
    </row>
    <row r="91" spans="1:2">
      <c r="A91" s="82" t="s">
        <v>618</v>
      </c>
      <c r="B91" s="83" t="s">
        <v>619</v>
      </c>
    </row>
    <row r="92" spans="1:2">
      <c r="A92" s="82" t="s">
        <v>620</v>
      </c>
      <c r="B92" s="83" t="s">
        <v>516</v>
      </c>
    </row>
    <row r="93" spans="1:2">
      <c r="A93" s="82" t="s">
        <v>621</v>
      </c>
      <c r="B93" s="83" t="s">
        <v>550</v>
      </c>
    </row>
    <row r="94" spans="1:2">
      <c r="A94" s="82" t="s">
        <v>622</v>
      </c>
      <c r="B94" s="83" t="s">
        <v>619</v>
      </c>
    </row>
    <row r="95" spans="1:2">
      <c r="A95" s="82" t="s">
        <v>623</v>
      </c>
      <c r="B95" s="83" t="s">
        <v>534</v>
      </c>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D95"/>
  <sheetViews>
    <sheetView topLeftCell="A3" zoomScale="125" zoomScaleNormal="125" zoomScalePageLayoutView="125" workbookViewId="0">
      <selection sqref="A1:D3"/>
    </sheetView>
  </sheetViews>
  <sheetFormatPr defaultColWidth="9.140625" defaultRowHeight="12.75"/>
  <cols>
    <col min="1" max="1" width="24.7109375" style="28" bestFit="1" customWidth="1"/>
    <col min="2" max="2" width="11.85546875" style="30" customWidth="1"/>
    <col min="3" max="3" width="28.85546875" style="31" customWidth="1"/>
    <col min="4" max="4" width="14.85546875" style="28" bestFit="1" customWidth="1"/>
    <col min="5" max="5" width="9.140625" style="28" customWidth="1"/>
    <col min="6" max="16384" width="9.140625" style="28"/>
  </cols>
  <sheetData>
    <row r="1" spans="1:4" ht="15.95" customHeight="1">
      <c r="A1" s="142" t="s">
        <v>1199</v>
      </c>
      <c r="B1" s="143"/>
      <c r="C1" s="143"/>
      <c r="D1" s="144"/>
    </row>
    <row r="2" spans="1:4" ht="15.95" customHeight="1">
      <c r="A2" s="145"/>
      <c r="B2" s="146"/>
      <c r="C2" s="147"/>
      <c r="D2" s="148"/>
    </row>
    <row r="3" spans="1:4" ht="15.95" customHeight="1">
      <c r="A3" s="149"/>
      <c r="B3" s="150"/>
      <c r="C3" s="150"/>
      <c r="D3" s="151"/>
    </row>
    <row r="4" spans="1:4" ht="27.95" customHeight="1">
      <c r="A4" s="91" t="s">
        <v>500</v>
      </c>
      <c r="B4" s="91" t="s">
        <v>624</v>
      </c>
      <c r="C4" s="92" t="s">
        <v>625</v>
      </c>
      <c r="D4" s="92" t="s">
        <v>626</v>
      </c>
    </row>
    <row r="5" spans="1:4">
      <c r="A5" s="86" t="s">
        <v>627</v>
      </c>
      <c r="B5" s="87" t="s">
        <v>110</v>
      </c>
      <c r="C5" s="123" t="s">
        <v>1173</v>
      </c>
      <c r="D5" s="128">
        <v>1028</v>
      </c>
    </row>
    <row r="6" spans="1:4" ht="39.950000000000003" customHeight="1">
      <c r="A6" s="124" t="s">
        <v>628</v>
      </c>
      <c r="B6" s="87" t="s">
        <v>54</v>
      </c>
      <c r="C6" s="93" t="s">
        <v>629</v>
      </c>
      <c r="D6" s="128">
        <v>875</v>
      </c>
    </row>
    <row r="7" spans="1:4">
      <c r="A7" s="81" t="s">
        <v>630</v>
      </c>
      <c r="B7" s="87" t="s">
        <v>46</v>
      </c>
      <c r="C7" s="93"/>
      <c r="D7" s="129">
        <v>1164</v>
      </c>
    </row>
    <row r="8" spans="1:4">
      <c r="A8" s="81" t="s">
        <v>631</v>
      </c>
      <c r="B8" s="87" t="s">
        <v>52</v>
      </c>
      <c r="C8" s="93"/>
      <c r="D8" s="129">
        <v>629</v>
      </c>
    </row>
    <row r="9" spans="1:4">
      <c r="A9" s="81" t="s">
        <v>632</v>
      </c>
      <c r="B9" s="87" t="s">
        <v>44</v>
      </c>
      <c r="C9" s="93"/>
      <c r="D9" s="128">
        <v>708</v>
      </c>
    </row>
    <row r="10" spans="1:4">
      <c r="A10" s="81" t="s">
        <v>633</v>
      </c>
      <c r="B10" s="88" t="s">
        <v>46</v>
      </c>
      <c r="C10" s="93"/>
      <c r="D10" s="128">
        <v>954</v>
      </c>
    </row>
    <row r="11" spans="1:4">
      <c r="A11" s="81" t="s">
        <v>634</v>
      </c>
      <c r="B11" s="88" t="s">
        <v>54</v>
      </c>
      <c r="C11" s="93"/>
      <c r="D11" s="130">
        <v>720</v>
      </c>
    </row>
    <row r="12" spans="1:4">
      <c r="A12" s="81" t="s">
        <v>635</v>
      </c>
      <c r="B12" s="89" t="s">
        <v>48</v>
      </c>
      <c r="C12" s="93"/>
      <c r="D12" s="128">
        <v>1177</v>
      </c>
    </row>
    <row r="13" spans="1:4">
      <c r="A13" s="81" t="s">
        <v>636</v>
      </c>
      <c r="B13" s="89" t="s">
        <v>52</v>
      </c>
      <c r="C13" s="93"/>
      <c r="D13" s="130">
        <v>587</v>
      </c>
    </row>
    <row r="14" spans="1:4">
      <c r="A14" s="81" t="s">
        <v>637</v>
      </c>
      <c r="B14" s="89" t="s">
        <v>46</v>
      </c>
      <c r="C14" s="93"/>
      <c r="D14" s="130">
        <v>972</v>
      </c>
    </row>
    <row r="15" spans="1:4">
      <c r="A15" s="81" t="s">
        <v>638</v>
      </c>
      <c r="B15" s="89" t="s">
        <v>46</v>
      </c>
      <c r="C15" s="93"/>
      <c r="D15" s="130">
        <v>1044</v>
      </c>
    </row>
    <row r="16" spans="1:4">
      <c r="A16" s="81" t="s">
        <v>639</v>
      </c>
      <c r="B16" s="89" t="s">
        <v>44</v>
      </c>
      <c r="C16" s="93"/>
      <c r="D16" s="130">
        <v>731</v>
      </c>
    </row>
    <row r="17" spans="1:4">
      <c r="A17" s="81" t="s">
        <v>640</v>
      </c>
      <c r="B17" s="89" t="s">
        <v>52</v>
      </c>
      <c r="C17" s="93"/>
      <c r="D17" s="130">
        <v>570</v>
      </c>
    </row>
    <row r="18" spans="1:4" ht="25.5">
      <c r="A18" s="124" t="s">
        <v>641</v>
      </c>
      <c r="B18" s="89" t="s">
        <v>78</v>
      </c>
      <c r="C18" s="93" t="s">
        <v>1172</v>
      </c>
      <c r="D18" s="130">
        <v>1046</v>
      </c>
    </row>
    <row r="19" spans="1:4">
      <c r="A19" s="81" t="s">
        <v>642</v>
      </c>
      <c r="B19" s="89" t="s">
        <v>62</v>
      </c>
      <c r="C19" s="93"/>
      <c r="D19" s="130">
        <v>378</v>
      </c>
    </row>
    <row r="20" spans="1:4">
      <c r="A20" s="81" t="s">
        <v>643</v>
      </c>
      <c r="B20" s="89" t="s">
        <v>60</v>
      </c>
      <c r="C20" s="95"/>
      <c r="D20" s="130">
        <v>609</v>
      </c>
    </row>
    <row r="21" spans="1:4">
      <c r="A21" s="81" t="s">
        <v>644</v>
      </c>
      <c r="B21" s="89" t="s">
        <v>70</v>
      </c>
      <c r="C21" s="94"/>
      <c r="D21" s="130">
        <v>691</v>
      </c>
    </row>
    <row r="22" spans="1:4">
      <c r="A22" s="81" t="s">
        <v>645</v>
      </c>
      <c r="B22" s="89" t="s">
        <v>120</v>
      </c>
      <c r="C22" s="94"/>
      <c r="D22" s="131">
        <v>967</v>
      </c>
    </row>
    <row r="23" spans="1:4">
      <c r="A23" s="81" t="s">
        <v>646</v>
      </c>
      <c r="B23" s="89" t="s">
        <v>72</v>
      </c>
      <c r="C23" s="94"/>
      <c r="D23" s="130">
        <v>853</v>
      </c>
    </row>
    <row r="24" spans="1:4">
      <c r="A24" s="81" t="s">
        <v>647</v>
      </c>
      <c r="B24" s="89" t="s">
        <v>124</v>
      </c>
      <c r="C24" s="94"/>
      <c r="D24" s="130">
        <v>503</v>
      </c>
    </row>
    <row r="25" spans="1:4">
      <c r="A25" s="81" t="s">
        <v>648</v>
      </c>
      <c r="B25" s="89" t="s">
        <v>76</v>
      </c>
      <c r="C25" s="94"/>
      <c r="D25" s="130">
        <v>833</v>
      </c>
    </row>
    <row r="26" spans="1:4">
      <c r="A26" s="81" t="s">
        <v>649</v>
      </c>
      <c r="B26" s="89" t="s">
        <v>56</v>
      </c>
      <c r="C26" s="94"/>
      <c r="D26" s="130">
        <v>604</v>
      </c>
    </row>
    <row r="27" spans="1:4">
      <c r="A27" s="81" t="s">
        <v>650</v>
      </c>
      <c r="B27" s="89" t="s">
        <v>76</v>
      </c>
      <c r="C27" s="94"/>
      <c r="D27" s="130">
        <v>856</v>
      </c>
    </row>
    <row r="28" spans="1:4">
      <c r="A28" s="81" t="s">
        <v>651</v>
      </c>
      <c r="B28" s="89" t="s">
        <v>66</v>
      </c>
      <c r="C28" s="94"/>
      <c r="D28" s="130">
        <v>351</v>
      </c>
    </row>
    <row r="29" spans="1:4">
      <c r="A29" s="81" t="s">
        <v>652</v>
      </c>
      <c r="B29" s="89" t="s">
        <v>74</v>
      </c>
      <c r="C29" s="96"/>
      <c r="D29" s="130">
        <v>911</v>
      </c>
    </row>
    <row r="30" spans="1:4">
      <c r="A30" s="81" t="s">
        <v>653</v>
      </c>
      <c r="B30" s="89" t="s">
        <v>84</v>
      </c>
      <c r="C30" s="94"/>
      <c r="D30" s="130">
        <v>1085</v>
      </c>
    </row>
    <row r="31" spans="1:4">
      <c r="A31" s="81" t="s">
        <v>654</v>
      </c>
      <c r="B31" s="89" t="s">
        <v>122</v>
      </c>
      <c r="C31" s="94"/>
      <c r="D31" s="130">
        <v>305</v>
      </c>
    </row>
    <row r="32" spans="1:4">
      <c r="A32" s="81" t="s">
        <v>655</v>
      </c>
      <c r="B32" s="89" t="s">
        <v>62</v>
      </c>
      <c r="C32" s="94"/>
      <c r="D32" s="130">
        <v>579</v>
      </c>
    </row>
    <row r="33" spans="1:4">
      <c r="A33" s="81" t="s">
        <v>656</v>
      </c>
      <c r="B33" s="89" t="s">
        <v>82</v>
      </c>
      <c r="C33" s="94"/>
      <c r="D33" s="130">
        <v>581</v>
      </c>
    </row>
    <row r="34" spans="1:4">
      <c r="A34" s="83" t="s">
        <v>657</v>
      </c>
      <c r="B34" s="89" t="s">
        <v>120</v>
      </c>
      <c r="C34" s="83"/>
      <c r="D34" s="130">
        <v>648</v>
      </c>
    </row>
    <row r="35" spans="1:4">
      <c r="A35" s="83" t="s">
        <v>658</v>
      </c>
      <c r="B35" s="89" t="s">
        <v>74</v>
      </c>
      <c r="C35" s="83"/>
      <c r="D35" s="130">
        <v>623</v>
      </c>
    </row>
    <row r="36" spans="1:4">
      <c r="A36" s="83" t="s">
        <v>659</v>
      </c>
      <c r="B36" s="90" t="s">
        <v>56</v>
      </c>
      <c r="C36" s="82"/>
      <c r="D36" s="130">
        <v>896</v>
      </c>
    </row>
    <row r="37" spans="1:4">
      <c r="A37" s="83" t="s">
        <v>660</v>
      </c>
      <c r="B37" s="90" t="s">
        <v>62</v>
      </c>
      <c r="C37" s="82"/>
      <c r="D37" s="130">
        <v>937</v>
      </c>
    </row>
    <row r="38" spans="1:4">
      <c r="A38" s="83" t="s">
        <v>661</v>
      </c>
      <c r="B38" s="90" t="s">
        <v>80</v>
      </c>
      <c r="C38" s="82"/>
      <c r="D38" s="130">
        <v>412</v>
      </c>
    </row>
    <row r="39" spans="1:4">
      <c r="A39" s="83" t="s">
        <v>662</v>
      </c>
      <c r="B39" s="90" t="s">
        <v>56</v>
      </c>
      <c r="C39" s="82"/>
      <c r="D39" s="130">
        <v>850</v>
      </c>
    </row>
    <row r="40" spans="1:4">
      <c r="A40" s="83" t="s">
        <v>663</v>
      </c>
      <c r="B40" s="90" t="s">
        <v>112</v>
      </c>
      <c r="C40" s="82"/>
      <c r="D40" s="130">
        <v>595</v>
      </c>
    </row>
    <row r="41" spans="1:4">
      <c r="A41" s="83" t="s">
        <v>664</v>
      </c>
      <c r="B41" s="90" t="s">
        <v>120</v>
      </c>
      <c r="C41" s="82"/>
      <c r="D41" s="130">
        <v>682</v>
      </c>
    </row>
    <row r="42" spans="1:4">
      <c r="A42" s="83" t="s">
        <v>665</v>
      </c>
      <c r="B42" s="90" t="s">
        <v>84</v>
      </c>
      <c r="C42" s="82"/>
      <c r="D42" s="130">
        <v>1129</v>
      </c>
    </row>
    <row r="43" spans="1:4">
      <c r="A43" s="83" t="s">
        <v>666</v>
      </c>
      <c r="B43" s="90" t="s">
        <v>70</v>
      </c>
      <c r="C43" s="82"/>
      <c r="D43" s="130">
        <v>1018</v>
      </c>
    </row>
    <row r="44" spans="1:4">
      <c r="A44" s="83" t="s">
        <v>667</v>
      </c>
      <c r="B44" s="90" t="s">
        <v>64</v>
      </c>
      <c r="C44" s="82"/>
      <c r="D44" s="130">
        <v>724</v>
      </c>
    </row>
    <row r="45" spans="1:4">
      <c r="A45" s="83" t="s">
        <v>668</v>
      </c>
      <c r="B45" s="90" t="s">
        <v>62</v>
      </c>
      <c r="C45" s="82"/>
      <c r="D45" s="130">
        <v>549</v>
      </c>
    </row>
    <row r="46" spans="1:4">
      <c r="A46" s="83" t="s">
        <v>669</v>
      </c>
      <c r="B46" s="90" t="s">
        <v>64</v>
      </c>
      <c r="C46" s="82"/>
      <c r="D46" s="130">
        <v>652</v>
      </c>
    </row>
    <row r="47" spans="1:4">
      <c r="A47" s="83" t="s">
        <v>670</v>
      </c>
      <c r="B47" s="90" t="s">
        <v>64</v>
      </c>
      <c r="C47" s="82"/>
      <c r="D47" s="130">
        <v>607</v>
      </c>
    </row>
    <row r="48" spans="1:4">
      <c r="A48" s="83" t="s">
        <v>671</v>
      </c>
      <c r="B48" s="90" t="s">
        <v>84</v>
      </c>
      <c r="C48" s="82"/>
      <c r="D48" s="130">
        <v>1078</v>
      </c>
    </row>
    <row r="49" spans="1:4">
      <c r="A49" s="83" t="s">
        <v>672</v>
      </c>
      <c r="B49" s="90" t="s">
        <v>114</v>
      </c>
      <c r="C49" s="82"/>
      <c r="D49" s="130">
        <v>678</v>
      </c>
    </row>
    <row r="50" spans="1:4">
      <c r="A50" s="83" t="s">
        <v>673</v>
      </c>
      <c r="B50" s="90" t="s">
        <v>56</v>
      </c>
      <c r="C50" s="82"/>
      <c r="D50" s="130">
        <v>840</v>
      </c>
    </row>
    <row r="51" spans="1:4">
      <c r="A51" s="83" t="s">
        <v>674</v>
      </c>
      <c r="B51" s="90" t="s">
        <v>114</v>
      </c>
      <c r="C51" s="82"/>
      <c r="D51" s="130">
        <v>518</v>
      </c>
    </row>
    <row r="52" spans="1:4">
      <c r="A52" s="83" t="s">
        <v>675</v>
      </c>
      <c r="B52" s="90" t="s">
        <v>124</v>
      </c>
      <c r="C52" s="82"/>
      <c r="D52" s="130">
        <v>520</v>
      </c>
    </row>
    <row r="53" spans="1:4">
      <c r="A53" s="83" t="s">
        <v>676</v>
      </c>
      <c r="B53" s="90" t="s">
        <v>114</v>
      </c>
      <c r="C53" s="82"/>
      <c r="D53" s="130">
        <v>519</v>
      </c>
    </row>
    <row r="54" spans="1:4">
      <c r="A54" s="83" t="s">
        <v>677</v>
      </c>
      <c r="B54" s="90" t="s">
        <v>116</v>
      </c>
      <c r="C54" s="82"/>
      <c r="D54" s="130">
        <v>559</v>
      </c>
    </row>
    <row r="55" spans="1:4" ht="25.5">
      <c r="A55" s="122" t="s">
        <v>678</v>
      </c>
      <c r="B55" s="90" t="s">
        <v>90</v>
      </c>
      <c r="C55" s="93" t="s">
        <v>679</v>
      </c>
      <c r="D55" s="130">
        <v>710</v>
      </c>
    </row>
    <row r="56" spans="1:4">
      <c r="A56" s="83" t="s">
        <v>680</v>
      </c>
      <c r="B56" s="90" t="s">
        <v>100</v>
      </c>
      <c r="C56" s="82"/>
      <c r="D56" s="130">
        <v>336</v>
      </c>
    </row>
    <row r="57" spans="1:4">
      <c r="A57" s="83" t="s">
        <v>681</v>
      </c>
      <c r="B57" s="90" t="s">
        <v>94</v>
      </c>
      <c r="C57" s="82"/>
      <c r="D57" s="130">
        <v>102</v>
      </c>
    </row>
    <row r="58" spans="1:4">
      <c r="A58" s="83" t="s">
        <v>682</v>
      </c>
      <c r="B58" s="90" t="s">
        <v>106</v>
      </c>
      <c r="C58" s="82"/>
      <c r="D58" s="130">
        <v>413</v>
      </c>
    </row>
    <row r="59" spans="1:4">
      <c r="A59" s="83" t="s">
        <v>683</v>
      </c>
      <c r="B59" s="90" t="s">
        <v>58</v>
      </c>
      <c r="C59" s="82"/>
      <c r="D59" s="130">
        <v>689</v>
      </c>
    </row>
    <row r="60" spans="1:4">
      <c r="A60" s="83" t="s">
        <v>684</v>
      </c>
      <c r="B60" s="90" t="s">
        <v>118</v>
      </c>
      <c r="C60" s="82"/>
      <c r="D60" s="130">
        <v>428</v>
      </c>
    </row>
    <row r="61" spans="1:4">
      <c r="A61" s="83" t="s">
        <v>685</v>
      </c>
      <c r="B61" s="90" t="s">
        <v>58</v>
      </c>
      <c r="C61" s="82"/>
      <c r="D61" s="130">
        <v>706</v>
      </c>
    </row>
    <row r="62" spans="1:4">
      <c r="A62" s="83" t="s">
        <v>686</v>
      </c>
      <c r="B62" s="90" t="s">
        <v>104</v>
      </c>
      <c r="C62" s="82"/>
      <c r="D62" s="130">
        <v>487</v>
      </c>
    </row>
    <row r="63" spans="1:4">
      <c r="A63" s="83" t="s">
        <v>687</v>
      </c>
      <c r="B63" s="90" t="s">
        <v>58</v>
      </c>
      <c r="C63" s="82"/>
      <c r="D63" s="130">
        <v>645</v>
      </c>
    </row>
    <row r="64" spans="1:4">
      <c r="A64" s="83" t="s">
        <v>688</v>
      </c>
      <c r="B64" s="90" t="s">
        <v>88</v>
      </c>
      <c r="C64" s="82"/>
      <c r="D64" s="130">
        <v>284</v>
      </c>
    </row>
    <row r="65" spans="1:4">
      <c r="A65" s="83" t="s">
        <v>689</v>
      </c>
      <c r="B65" s="90" t="s">
        <v>86</v>
      </c>
      <c r="C65" s="82"/>
      <c r="D65" s="130">
        <v>474</v>
      </c>
    </row>
    <row r="66" spans="1:4">
      <c r="A66" s="83" t="s">
        <v>690</v>
      </c>
      <c r="B66" s="90" t="s">
        <v>102</v>
      </c>
      <c r="C66" s="82"/>
      <c r="D66" s="130">
        <v>1013</v>
      </c>
    </row>
    <row r="67" spans="1:4">
      <c r="A67" s="83" t="s">
        <v>691</v>
      </c>
      <c r="B67" s="90" t="s">
        <v>118</v>
      </c>
      <c r="C67" s="82"/>
      <c r="D67" s="130">
        <v>515</v>
      </c>
    </row>
    <row r="68" spans="1:4">
      <c r="A68" s="83" t="s">
        <v>692</v>
      </c>
      <c r="B68" s="90" t="s">
        <v>92</v>
      </c>
      <c r="C68" s="82"/>
      <c r="D68" s="130">
        <v>226</v>
      </c>
    </row>
    <row r="69" spans="1:4">
      <c r="A69" s="83" t="s">
        <v>693</v>
      </c>
      <c r="B69" s="90" t="s">
        <v>110</v>
      </c>
      <c r="C69" s="82"/>
      <c r="D69" s="130">
        <v>348</v>
      </c>
    </row>
    <row r="70" spans="1:4">
      <c r="A70" s="83" t="s">
        <v>694</v>
      </c>
      <c r="B70" s="90" t="s">
        <v>108</v>
      </c>
      <c r="C70" s="82"/>
      <c r="D70" s="130">
        <v>265</v>
      </c>
    </row>
    <row r="71" spans="1:4">
      <c r="A71" s="83" t="s">
        <v>695</v>
      </c>
      <c r="B71" s="90" t="s">
        <v>104</v>
      </c>
      <c r="C71" s="82"/>
      <c r="D71" s="130">
        <v>460</v>
      </c>
    </row>
    <row r="72" spans="1:4">
      <c r="A72" s="83" t="s">
        <v>696</v>
      </c>
      <c r="B72" s="90" t="s">
        <v>102</v>
      </c>
      <c r="C72" s="82"/>
      <c r="D72" s="130">
        <v>1020</v>
      </c>
    </row>
    <row r="73" spans="1:4">
      <c r="A73" s="83" t="s">
        <v>697</v>
      </c>
      <c r="B73" s="90" t="s">
        <v>58</v>
      </c>
      <c r="C73" s="82"/>
      <c r="D73" s="130">
        <v>906</v>
      </c>
    </row>
    <row r="74" spans="1:4">
      <c r="A74" s="83" t="s">
        <v>698</v>
      </c>
      <c r="B74" s="90" t="s">
        <v>96</v>
      </c>
      <c r="C74" s="82"/>
      <c r="D74" s="130">
        <v>347</v>
      </c>
    </row>
    <row r="75" spans="1:4">
      <c r="A75" s="83" t="s">
        <v>699</v>
      </c>
      <c r="B75" s="90" t="s">
        <v>102</v>
      </c>
      <c r="C75" s="82"/>
      <c r="D75" s="130">
        <v>132</v>
      </c>
    </row>
    <row r="76" spans="1:4">
      <c r="A76" s="83" t="s">
        <v>700</v>
      </c>
      <c r="B76" s="90" t="s">
        <v>98</v>
      </c>
      <c r="C76" s="82"/>
      <c r="D76" s="130">
        <v>154</v>
      </c>
    </row>
    <row r="77" spans="1:4">
      <c r="A77" s="83" t="s">
        <v>701</v>
      </c>
      <c r="B77" s="90" t="s">
        <v>118</v>
      </c>
      <c r="C77" s="82"/>
      <c r="D77" s="130">
        <v>449</v>
      </c>
    </row>
    <row r="78" spans="1:4" ht="25.5">
      <c r="A78" s="122" t="s">
        <v>702</v>
      </c>
      <c r="B78" s="90" t="s">
        <v>126</v>
      </c>
      <c r="C78" s="93" t="s">
        <v>703</v>
      </c>
      <c r="D78" s="130">
        <v>696</v>
      </c>
    </row>
    <row r="79" spans="1:4">
      <c r="A79" s="83" t="s">
        <v>704</v>
      </c>
      <c r="B79" s="90" t="s">
        <v>128</v>
      </c>
      <c r="C79" s="82"/>
      <c r="D79" s="130">
        <v>665</v>
      </c>
    </row>
    <row r="80" spans="1:4">
      <c r="A80" s="83" t="s">
        <v>705</v>
      </c>
      <c r="B80" s="90" t="s">
        <v>128</v>
      </c>
      <c r="C80" s="82"/>
      <c r="D80" s="130">
        <v>572</v>
      </c>
    </row>
    <row r="81" spans="1:4">
      <c r="A81" s="83" t="s">
        <v>706</v>
      </c>
      <c r="B81" s="90" t="s">
        <v>132</v>
      </c>
      <c r="C81" s="82"/>
      <c r="D81" s="130">
        <v>343</v>
      </c>
    </row>
    <row r="82" spans="1:4">
      <c r="A82" s="83" t="s">
        <v>707</v>
      </c>
      <c r="B82" s="90" t="s">
        <v>128</v>
      </c>
      <c r="C82" s="82"/>
      <c r="D82" s="130">
        <v>550</v>
      </c>
    </row>
    <row r="83" spans="1:4">
      <c r="A83" s="83" t="s">
        <v>708</v>
      </c>
      <c r="B83" s="90" t="s">
        <v>134</v>
      </c>
      <c r="C83" s="82"/>
      <c r="D83" s="130">
        <v>406</v>
      </c>
    </row>
    <row r="84" spans="1:4">
      <c r="A84" s="83" t="s">
        <v>709</v>
      </c>
      <c r="B84" s="90" t="s">
        <v>132</v>
      </c>
      <c r="C84" s="82"/>
      <c r="D84" s="130">
        <v>43</v>
      </c>
    </row>
    <row r="85" spans="1:4">
      <c r="A85" s="83" t="s">
        <v>710</v>
      </c>
      <c r="B85" s="90" t="s">
        <v>132</v>
      </c>
      <c r="C85" s="82"/>
      <c r="D85" s="130">
        <v>375</v>
      </c>
    </row>
    <row r="86" spans="1:4" ht="25.5">
      <c r="A86" s="122" t="s">
        <v>711</v>
      </c>
      <c r="B86" s="90" t="s">
        <v>130</v>
      </c>
      <c r="C86" s="93" t="s">
        <v>712</v>
      </c>
      <c r="D86" s="130">
        <v>476</v>
      </c>
    </row>
    <row r="87" spans="1:4">
      <c r="A87" s="83" t="s">
        <v>713</v>
      </c>
      <c r="B87" s="90" t="s">
        <v>136</v>
      </c>
      <c r="C87" s="82"/>
      <c r="D87" s="130">
        <v>494</v>
      </c>
    </row>
    <row r="88" spans="1:4">
      <c r="A88" s="83" t="s">
        <v>714</v>
      </c>
      <c r="B88" s="90" t="s">
        <v>136</v>
      </c>
      <c r="C88" s="82"/>
      <c r="D88" s="130">
        <v>539</v>
      </c>
    </row>
    <row r="89" spans="1:4">
      <c r="A89" s="83" t="s">
        <v>715</v>
      </c>
      <c r="B89" s="90" t="s">
        <v>136</v>
      </c>
      <c r="C89" s="82"/>
      <c r="D89" s="130">
        <v>529</v>
      </c>
    </row>
    <row r="90" spans="1:4">
      <c r="A90" s="83" t="s">
        <v>716</v>
      </c>
      <c r="B90" s="90" t="s">
        <v>144</v>
      </c>
      <c r="C90" s="82"/>
      <c r="D90" s="130">
        <v>487</v>
      </c>
    </row>
    <row r="91" spans="1:4">
      <c r="A91" s="83" t="s">
        <v>717</v>
      </c>
      <c r="B91" s="90" t="s">
        <v>146</v>
      </c>
      <c r="C91" s="82"/>
      <c r="D91" s="130">
        <v>382</v>
      </c>
    </row>
    <row r="92" spans="1:4">
      <c r="A92" s="83" t="s">
        <v>718</v>
      </c>
      <c r="B92" s="90" t="s">
        <v>142</v>
      </c>
      <c r="C92" s="82"/>
      <c r="D92" s="130">
        <v>130</v>
      </c>
    </row>
    <row r="93" spans="1:4">
      <c r="A93" s="83" t="s">
        <v>719</v>
      </c>
      <c r="B93" s="90" t="s">
        <v>68</v>
      </c>
      <c r="C93" s="82"/>
      <c r="D93" s="130">
        <v>488</v>
      </c>
    </row>
    <row r="94" spans="1:4">
      <c r="A94" s="83" t="s">
        <v>720</v>
      </c>
      <c r="B94" s="90" t="s">
        <v>140</v>
      </c>
      <c r="C94" s="82"/>
      <c r="D94" s="130">
        <v>621</v>
      </c>
    </row>
    <row r="95" spans="1:4">
      <c r="A95" s="83" t="s">
        <v>721</v>
      </c>
      <c r="B95" s="90" t="s">
        <v>146</v>
      </c>
      <c r="C95" s="82"/>
      <c r="D95" s="130">
        <v>337</v>
      </c>
    </row>
  </sheetData>
  <mergeCells count="1">
    <mergeCell ref="A1:D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BC315"/>
  <sheetViews>
    <sheetView zoomScaleNormal="100" zoomScalePageLayoutView="125" workbookViewId="0">
      <selection sqref="A1:BC3"/>
    </sheetView>
  </sheetViews>
  <sheetFormatPr defaultColWidth="11" defaultRowHeight="12.75"/>
  <cols>
    <col min="1" max="1" width="18" style="10" customWidth="1"/>
    <col min="2" max="2" width="91.28515625" style="10" bestFit="1" customWidth="1"/>
    <col min="3" max="3" width="11" customWidth="1"/>
    <col min="4" max="5" width="11" style="10" customWidth="1"/>
    <col min="6" max="13" width="11" customWidth="1"/>
    <col min="14" max="14" width="11" style="10" bestFit="1" customWidth="1"/>
    <col min="15" max="15" width="11" style="10" customWidth="1"/>
    <col min="16" max="54" width="11" customWidth="1"/>
    <col min="55" max="55" width="18" customWidth="1"/>
    <col min="56" max="16384" width="11" style="10"/>
  </cols>
  <sheetData>
    <row r="1" spans="1:55" ht="15.95" customHeight="1">
      <c r="A1" s="152" t="s">
        <v>1200</v>
      </c>
      <c r="B1" s="153"/>
      <c r="C1" s="154"/>
      <c r="D1" s="153"/>
      <c r="E1" s="153"/>
      <c r="F1" s="154"/>
      <c r="G1" s="154"/>
      <c r="H1" s="154"/>
      <c r="I1" s="154"/>
      <c r="J1" s="154"/>
      <c r="K1" s="154"/>
      <c r="L1" s="154"/>
      <c r="M1" s="154"/>
      <c r="N1" s="153"/>
      <c r="O1" s="153"/>
      <c r="P1" s="154"/>
      <c r="Q1" s="154"/>
      <c r="R1" s="154"/>
      <c r="S1" s="154"/>
      <c r="T1" s="154"/>
      <c r="U1" s="154"/>
      <c r="V1" s="154"/>
      <c r="W1" s="154"/>
      <c r="X1" s="154"/>
      <c r="Y1" s="154"/>
      <c r="Z1" s="154"/>
      <c r="AA1" s="154"/>
      <c r="AB1" s="154"/>
      <c r="AC1" s="154"/>
      <c r="AD1" s="154"/>
      <c r="AE1" s="154"/>
      <c r="AF1" s="154"/>
      <c r="AG1" s="154"/>
      <c r="AH1" s="154"/>
      <c r="AI1" s="154"/>
      <c r="AJ1" s="154"/>
      <c r="AK1" s="154"/>
      <c r="AL1" s="154"/>
      <c r="AM1" s="154"/>
      <c r="AN1" s="154"/>
      <c r="AO1" s="154"/>
      <c r="AP1" s="154"/>
      <c r="AQ1" s="154"/>
      <c r="AR1" s="154"/>
      <c r="AS1" s="154"/>
      <c r="AT1" s="154"/>
      <c r="AU1" s="154"/>
      <c r="AV1" s="154"/>
      <c r="AW1" s="154"/>
      <c r="AX1" s="154"/>
      <c r="AY1" s="154"/>
      <c r="AZ1" s="154"/>
      <c r="BA1" s="154"/>
      <c r="BB1" s="154"/>
      <c r="BC1" s="154"/>
    </row>
    <row r="2" spans="1:55" ht="15.95" customHeight="1">
      <c r="A2" s="155"/>
      <c r="B2" s="153"/>
      <c r="C2" s="154"/>
      <c r="D2" s="153"/>
      <c r="E2" s="153"/>
      <c r="F2" s="154"/>
      <c r="G2" s="154"/>
      <c r="H2" s="154"/>
      <c r="I2" s="154"/>
      <c r="J2" s="154"/>
      <c r="K2" s="154"/>
      <c r="L2" s="154"/>
      <c r="M2" s="154"/>
      <c r="N2" s="153"/>
      <c r="O2" s="153"/>
      <c r="P2" s="154"/>
      <c r="Q2" s="154"/>
      <c r="R2" s="154"/>
      <c r="S2" s="154"/>
      <c r="T2" s="154"/>
      <c r="U2" s="154"/>
      <c r="V2" s="154"/>
      <c r="W2" s="154"/>
      <c r="X2" s="154"/>
      <c r="Y2" s="154"/>
      <c r="Z2" s="154"/>
      <c r="AA2" s="154"/>
      <c r="AB2" s="154"/>
      <c r="AC2" s="154"/>
      <c r="AD2" s="154"/>
      <c r="AE2" s="154"/>
      <c r="AF2" s="154"/>
      <c r="AG2" s="154"/>
      <c r="AH2" s="154"/>
      <c r="AI2" s="154"/>
      <c r="AJ2" s="154"/>
      <c r="AK2" s="154"/>
      <c r="AL2" s="154"/>
      <c r="AM2" s="154"/>
      <c r="AN2" s="154"/>
      <c r="AO2" s="154"/>
      <c r="AP2" s="154"/>
      <c r="AQ2" s="154"/>
      <c r="AR2" s="154"/>
      <c r="AS2" s="154"/>
      <c r="AT2" s="154"/>
      <c r="AU2" s="154"/>
      <c r="AV2" s="154"/>
      <c r="AW2" s="154"/>
      <c r="AX2" s="154"/>
      <c r="AY2" s="154"/>
      <c r="AZ2" s="154"/>
      <c r="BA2" s="154"/>
      <c r="BB2" s="154"/>
      <c r="BC2" s="154"/>
    </row>
    <row r="3" spans="1:55" ht="15.95" customHeight="1">
      <c r="A3" s="156"/>
      <c r="B3" s="157"/>
      <c r="C3" s="157"/>
      <c r="D3" s="157"/>
      <c r="E3" s="157"/>
      <c r="F3" s="157"/>
      <c r="G3" s="157"/>
      <c r="H3" s="157"/>
      <c r="I3" s="157"/>
      <c r="J3" s="157"/>
      <c r="K3" s="157"/>
      <c r="L3" s="157"/>
      <c r="M3" s="157"/>
      <c r="N3" s="157"/>
      <c r="O3" s="157"/>
      <c r="P3" s="157"/>
      <c r="Q3" s="157"/>
      <c r="R3" s="157"/>
      <c r="S3" s="157"/>
      <c r="T3" s="157"/>
      <c r="U3" s="157"/>
      <c r="V3" s="157"/>
      <c r="W3" s="157"/>
      <c r="X3" s="157"/>
      <c r="Y3" s="157"/>
      <c r="Z3" s="157"/>
      <c r="AA3" s="157"/>
      <c r="AB3" s="157"/>
      <c r="AC3" s="157"/>
      <c r="AD3" s="157"/>
      <c r="AE3" s="157"/>
      <c r="AF3" s="157"/>
      <c r="AG3" s="157"/>
      <c r="AH3" s="157"/>
      <c r="AI3" s="157"/>
      <c r="AJ3" s="157"/>
      <c r="AK3" s="157"/>
      <c r="AL3" s="157"/>
      <c r="AM3" s="157"/>
      <c r="AN3" s="157"/>
      <c r="AO3" s="157"/>
      <c r="AP3" s="157"/>
      <c r="AQ3" s="157"/>
      <c r="AR3" s="157"/>
      <c r="AS3" s="157"/>
      <c r="AT3" s="157"/>
      <c r="AU3" s="157"/>
      <c r="AV3" s="157"/>
      <c r="AW3" s="157"/>
      <c r="AX3" s="157"/>
      <c r="AY3" s="157"/>
      <c r="AZ3" s="157"/>
      <c r="BA3" s="157"/>
      <c r="BB3" s="157"/>
      <c r="BC3" s="157"/>
    </row>
    <row r="4" spans="1:55" ht="27.6" customHeight="1">
      <c r="A4" s="16" t="s">
        <v>722</v>
      </c>
      <c r="B4" s="16" t="s">
        <v>723</v>
      </c>
      <c r="C4" s="16" t="s">
        <v>144</v>
      </c>
      <c r="D4" s="16" t="s">
        <v>146</v>
      </c>
      <c r="E4" s="16" t="s">
        <v>44</v>
      </c>
      <c r="F4" s="16" t="s">
        <v>46</v>
      </c>
      <c r="G4" s="16" t="s">
        <v>48</v>
      </c>
      <c r="H4" s="16" t="s">
        <v>50</v>
      </c>
      <c r="I4" s="16" t="s">
        <v>52</v>
      </c>
      <c r="J4" s="16" t="s">
        <v>54</v>
      </c>
      <c r="K4" s="16" t="s">
        <v>56</v>
      </c>
      <c r="L4" s="16" t="s">
        <v>58</v>
      </c>
      <c r="M4" s="16" t="s">
        <v>60</v>
      </c>
      <c r="N4" s="16" t="s">
        <v>62</v>
      </c>
      <c r="O4" s="16" t="s">
        <v>64</v>
      </c>
      <c r="P4" s="16" t="s">
        <v>66</v>
      </c>
      <c r="Q4" s="16" t="s">
        <v>68</v>
      </c>
      <c r="R4" s="16" t="s">
        <v>70</v>
      </c>
      <c r="S4" s="16" t="s">
        <v>72</v>
      </c>
      <c r="T4" s="16" t="s">
        <v>74</v>
      </c>
      <c r="U4" s="16" t="s">
        <v>76</v>
      </c>
      <c r="V4" s="16" t="s">
        <v>78</v>
      </c>
      <c r="W4" s="16" t="s">
        <v>80</v>
      </c>
      <c r="X4" s="16" t="s">
        <v>82</v>
      </c>
      <c r="Y4" s="16" t="s">
        <v>84</v>
      </c>
      <c r="Z4" s="16" t="s">
        <v>86</v>
      </c>
      <c r="AA4" s="16" t="s">
        <v>88</v>
      </c>
      <c r="AB4" s="16" t="s">
        <v>90</v>
      </c>
      <c r="AC4" s="16" t="s">
        <v>92</v>
      </c>
      <c r="AD4" s="16" t="s">
        <v>94</v>
      </c>
      <c r="AE4" s="16" t="s">
        <v>96</v>
      </c>
      <c r="AF4" s="16" t="s">
        <v>98</v>
      </c>
      <c r="AG4" s="16" t="s">
        <v>100</v>
      </c>
      <c r="AH4" s="16" t="s">
        <v>102</v>
      </c>
      <c r="AI4" s="16" t="s">
        <v>104</v>
      </c>
      <c r="AJ4" s="16" t="s">
        <v>106</v>
      </c>
      <c r="AK4" s="16" t="s">
        <v>108</v>
      </c>
      <c r="AL4" s="16" t="s">
        <v>110</v>
      </c>
      <c r="AM4" s="16" t="s">
        <v>112</v>
      </c>
      <c r="AN4" s="16" t="s">
        <v>114</v>
      </c>
      <c r="AO4" s="16" t="s">
        <v>116</v>
      </c>
      <c r="AP4" s="16" t="s">
        <v>118</v>
      </c>
      <c r="AQ4" s="16" t="s">
        <v>120</v>
      </c>
      <c r="AR4" s="16" t="s">
        <v>122</v>
      </c>
      <c r="AS4" s="16" t="s">
        <v>124</v>
      </c>
      <c r="AT4" s="16" t="s">
        <v>126</v>
      </c>
      <c r="AU4" s="16" t="s">
        <v>128</v>
      </c>
      <c r="AV4" s="16" t="s">
        <v>130</v>
      </c>
      <c r="AW4" s="16" t="s">
        <v>132</v>
      </c>
      <c r="AX4" s="16" t="s">
        <v>134</v>
      </c>
      <c r="AY4" s="16" t="s">
        <v>136</v>
      </c>
      <c r="AZ4" s="16" t="s">
        <v>138</v>
      </c>
      <c r="BA4" s="16" t="s">
        <v>140</v>
      </c>
      <c r="BB4" s="16" t="s">
        <v>142</v>
      </c>
      <c r="BC4" s="16" t="s">
        <v>724</v>
      </c>
    </row>
    <row r="5" spans="1:55" ht="14.1" customHeight="1">
      <c r="A5" s="57" t="s">
        <v>725</v>
      </c>
      <c r="B5" s="37" t="s">
        <v>726</v>
      </c>
      <c r="C5" s="38">
        <v>0</v>
      </c>
      <c r="D5" s="38">
        <v>2</v>
      </c>
      <c r="E5" s="38">
        <v>0</v>
      </c>
      <c r="F5" s="38">
        <v>0</v>
      </c>
      <c r="G5" s="38">
        <v>2</v>
      </c>
      <c r="H5" s="38">
        <v>0</v>
      </c>
      <c r="I5" s="38">
        <v>0</v>
      </c>
      <c r="J5" s="38">
        <v>0</v>
      </c>
      <c r="K5" s="38">
        <v>0</v>
      </c>
      <c r="L5" s="38">
        <v>0</v>
      </c>
      <c r="M5" s="38">
        <v>2</v>
      </c>
      <c r="N5" s="38">
        <v>0</v>
      </c>
      <c r="O5" s="38">
        <v>0</v>
      </c>
      <c r="P5" s="38">
        <v>0</v>
      </c>
      <c r="Q5" s="38">
        <v>0</v>
      </c>
      <c r="R5" s="38">
        <v>0</v>
      </c>
      <c r="S5" s="38">
        <v>0</v>
      </c>
      <c r="T5" s="38">
        <v>0</v>
      </c>
      <c r="U5" s="38">
        <v>0</v>
      </c>
      <c r="V5" s="38">
        <v>0</v>
      </c>
      <c r="W5" s="38">
        <v>0</v>
      </c>
      <c r="X5" s="38">
        <v>7</v>
      </c>
      <c r="Y5" s="38">
        <v>5</v>
      </c>
      <c r="Z5" s="38">
        <v>0</v>
      </c>
      <c r="AA5" s="38">
        <v>0</v>
      </c>
      <c r="AB5" s="38">
        <v>0</v>
      </c>
      <c r="AC5" s="38">
        <v>0</v>
      </c>
      <c r="AD5" s="38">
        <v>0</v>
      </c>
      <c r="AE5" s="38">
        <v>0</v>
      </c>
      <c r="AF5" s="38">
        <v>1</v>
      </c>
      <c r="AG5" s="38">
        <v>0</v>
      </c>
      <c r="AH5" s="38">
        <v>1</v>
      </c>
      <c r="AI5" s="38">
        <v>7</v>
      </c>
      <c r="AJ5" s="38">
        <v>2</v>
      </c>
      <c r="AK5" s="38">
        <v>2</v>
      </c>
      <c r="AL5" s="38">
        <v>4</v>
      </c>
      <c r="AM5" s="38">
        <v>2</v>
      </c>
      <c r="AN5" s="38">
        <v>0</v>
      </c>
      <c r="AO5" s="38">
        <v>2</v>
      </c>
      <c r="AP5" s="38">
        <v>1</v>
      </c>
      <c r="AQ5" s="38">
        <v>0</v>
      </c>
      <c r="AR5" s="38">
        <v>0</v>
      </c>
      <c r="AS5" s="38">
        <v>0</v>
      </c>
      <c r="AT5" s="38">
        <v>0</v>
      </c>
      <c r="AU5" s="38">
        <v>0</v>
      </c>
      <c r="AV5" s="38">
        <v>0</v>
      </c>
      <c r="AW5" s="38">
        <v>0</v>
      </c>
      <c r="AX5" s="38">
        <v>0</v>
      </c>
      <c r="AY5" s="38">
        <v>0</v>
      </c>
      <c r="AZ5" s="38">
        <v>0</v>
      </c>
      <c r="BA5" s="38">
        <v>0</v>
      </c>
      <c r="BB5" s="38">
        <v>3</v>
      </c>
      <c r="BC5" s="38">
        <v>43</v>
      </c>
    </row>
    <row r="6" spans="1:55" ht="14.1" customHeight="1">
      <c r="A6" s="57" t="s">
        <v>725</v>
      </c>
      <c r="B6" s="37" t="s">
        <v>727</v>
      </c>
      <c r="C6" s="38">
        <v>0</v>
      </c>
      <c r="D6" s="38">
        <v>0</v>
      </c>
      <c r="E6" s="38">
        <v>0</v>
      </c>
      <c r="F6" s="38">
        <v>2</v>
      </c>
      <c r="G6" s="38">
        <v>0</v>
      </c>
      <c r="H6" s="38">
        <v>0</v>
      </c>
      <c r="I6" s="38">
        <v>0</v>
      </c>
      <c r="J6" s="38">
        <v>0</v>
      </c>
      <c r="K6" s="38">
        <v>0</v>
      </c>
      <c r="L6" s="38">
        <v>0</v>
      </c>
      <c r="M6" s="38">
        <v>0</v>
      </c>
      <c r="N6" s="38">
        <v>0</v>
      </c>
      <c r="O6" s="38">
        <v>0</v>
      </c>
      <c r="P6" s="38">
        <v>0</v>
      </c>
      <c r="Q6" s="38">
        <v>0</v>
      </c>
      <c r="R6" s="38">
        <v>0</v>
      </c>
      <c r="S6" s="38">
        <v>0</v>
      </c>
      <c r="T6" s="38">
        <v>0</v>
      </c>
      <c r="U6" s="38">
        <v>0</v>
      </c>
      <c r="V6" s="38">
        <v>0</v>
      </c>
      <c r="W6" s="38">
        <v>0</v>
      </c>
      <c r="X6" s="38">
        <v>0</v>
      </c>
      <c r="Y6" s="38">
        <v>0</v>
      </c>
      <c r="Z6" s="38">
        <v>0</v>
      </c>
      <c r="AA6" s="38">
        <v>0</v>
      </c>
      <c r="AB6" s="38">
        <v>0</v>
      </c>
      <c r="AC6" s="38">
        <v>0</v>
      </c>
      <c r="AD6" s="38">
        <v>0</v>
      </c>
      <c r="AE6" s="38">
        <v>0</v>
      </c>
      <c r="AF6" s="38">
        <v>0</v>
      </c>
      <c r="AG6" s="38">
        <v>0</v>
      </c>
      <c r="AH6" s="38">
        <v>0</v>
      </c>
      <c r="AI6" s="38">
        <v>0</v>
      </c>
      <c r="AJ6" s="38">
        <v>0</v>
      </c>
      <c r="AK6" s="38">
        <v>0</v>
      </c>
      <c r="AL6" s="38">
        <v>0</v>
      </c>
      <c r="AM6" s="38">
        <v>0</v>
      </c>
      <c r="AN6" s="38">
        <v>0</v>
      </c>
      <c r="AO6" s="38">
        <v>0</v>
      </c>
      <c r="AP6" s="38">
        <v>0</v>
      </c>
      <c r="AQ6" s="38">
        <v>0</v>
      </c>
      <c r="AR6" s="38">
        <v>0</v>
      </c>
      <c r="AS6" s="38">
        <v>0</v>
      </c>
      <c r="AT6" s="38">
        <v>0</v>
      </c>
      <c r="AU6" s="38">
        <v>0</v>
      </c>
      <c r="AV6" s="38">
        <v>0</v>
      </c>
      <c r="AW6" s="38">
        <v>0</v>
      </c>
      <c r="AX6" s="38">
        <v>0</v>
      </c>
      <c r="AY6" s="38">
        <v>0</v>
      </c>
      <c r="AZ6" s="38">
        <v>0</v>
      </c>
      <c r="BA6" s="38">
        <v>0</v>
      </c>
      <c r="BB6" s="38">
        <v>0</v>
      </c>
      <c r="BC6" s="38">
        <v>2</v>
      </c>
    </row>
    <row r="7" spans="1:55" ht="14.1" customHeight="1">
      <c r="A7" s="57" t="s">
        <v>725</v>
      </c>
      <c r="B7" s="37" t="s">
        <v>728</v>
      </c>
      <c r="C7" s="38">
        <v>0</v>
      </c>
      <c r="D7" s="38">
        <v>0</v>
      </c>
      <c r="E7" s="38">
        <v>0</v>
      </c>
      <c r="F7" s="38">
        <v>2</v>
      </c>
      <c r="G7" s="38">
        <v>0</v>
      </c>
      <c r="H7" s="38">
        <v>1</v>
      </c>
      <c r="I7" s="38">
        <v>3</v>
      </c>
      <c r="J7" s="38">
        <v>0</v>
      </c>
      <c r="K7" s="38">
        <v>10</v>
      </c>
      <c r="L7" s="38">
        <v>1</v>
      </c>
      <c r="M7" s="38">
        <v>0</v>
      </c>
      <c r="N7" s="38">
        <v>7</v>
      </c>
      <c r="O7" s="38">
        <v>1</v>
      </c>
      <c r="P7" s="38">
        <v>0</v>
      </c>
      <c r="Q7" s="38">
        <v>0</v>
      </c>
      <c r="R7" s="38">
        <v>3</v>
      </c>
      <c r="S7" s="38">
        <v>0</v>
      </c>
      <c r="T7" s="38">
        <v>1</v>
      </c>
      <c r="U7" s="38">
        <v>0</v>
      </c>
      <c r="V7" s="38">
        <v>0</v>
      </c>
      <c r="W7" s="38">
        <v>0</v>
      </c>
      <c r="X7" s="38">
        <v>0</v>
      </c>
      <c r="Y7" s="38">
        <v>0</v>
      </c>
      <c r="Z7" s="38">
        <v>0</v>
      </c>
      <c r="AA7" s="38">
        <v>0</v>
      </c>
      <c r="AB7" s="38">
        <v>0</v>
      </c>
      <c r="AC7" s="38">
        <v>0</v>
      </c>
      <c r="AD7" s="38">
        <v>0</v>
      </c>
      <c r="AE7" s="38">
        <v>0</v>
      </c>
      <c r="AF7" s="38">
        <v>0</v>
      </c>
      <c r="AG7" s="38">
        <v>2</v>
      </c>
      <c r="AH7" s="38">
        <v>10</v>
      </c>
      <c r="AI7" s="38">
        <v>0</v>
      </c>
      <c r="AJ7" s="38">
        <v>0</v>
      </c>
      <c r="AK7" s="38">
        <v>0</v>
      </c>
      <c r="AL7" s="38">
        <v>0</v>
      </c>
      <c r="AM7" s="38">
        <v>0</v>
      </c>
      <c r="AN7" s="38">
        <v>5</v>
      </c>
      <c r="AO7" s="38">
        <v>0</v>
      </c>
      <c r="AP7" s="38">
        <v>13</v>
      </c>
      <c r="AQ7" s="38">
        <v>6</v>
      </c>
      <c r="AR7" s="38">
        <v>1</v>
      </c>
      <c r="AS7" s="38">
        <v>2</v>
      </c>
      <c r="AT7" s="38">
        <v>3</v>
      </c>
      <c r="AU7" s="38">
        <v>6</v>
      </c>
      <c r="AV7" s="38">
        <v>0</v>
      </c>
      <c r="AW7" s="38">
        <v>9</v>
      </c>
      <c r="AX7" s="38">
        <v>6</v>
      </c>
      <c r="AY7" s="38">
        <v>4</v>
      </c>
      <c r="AZ7" s="38">
        <v>0</v>
      </c>
      <c r="BA7" s="38">
        <v>0</v>
      </c>
      <c r="BB7" s="38">
        <v>0</v>
      </c>
      <c r="BC7" s="38">
        <v>96</v>
      </c>
    </row>
    <row r="8" spans="1:55" ht="14.1" customHeight="1">
      <c r="A8" s="57" t="s">
        <v>725</v>
      </c>
      <c r="B8" s="37" t="s">
        <v>729</v>
      </c>
      <c r="C8" s="38">
        <v>0</v>
      </c>
      <c r="D8" s="38">
        <v>0</v>
      </c>
      <c r="E8" s="38">
        <v>0</v>
      </c>
      <c r="F8" s="38">
        <v>3</v>
      </c>
      <c r="G8" s="38">
        <v>0</v>
      </c>
      <c r="H8" s="38">
        <v>0</v>
      </c>
      <c r="I8" s="38">
        <v>1</v>
      </c>
      <c r="J8" s="38">
        <v>0</v>
      </c>
      <c r="K8" s="38">
        <v>0</v>
      </c>
      <c r="L8" s="38">
        <v>0</v>
      </c>
      <c r="M8" s="38">
        <v>0</v>
      </c>
      <c r="N8" s="38">
        <v>0</v>
      </c>
      <c r="O8" s="38">
        <v>0</v>
      </c>
      <c r="P8" s="38">
        <v>0</v>
      </c>
      <c r="Q8" s="38">
        <v>0</v>
      </c>
      <c r="R8" s="38">
        <v>0</v>
      </c>
      <c r="S8" s="38">
        <v>0</v>
      </c>
      <c r="T8" s="38">
        <v>0</v>
      </c>
      <c r="U8" s="38">
        <v>0</v>
      </c>
      <c r="V8" s="38">
        <v>0</v>
      </c>
      <c r="W8" s="38">
        <v>0</v>
      </c>
      <c r="X8" s="38">
        <v>0</v>
      </c>
      <c r="Y8" s="38">
        <v>0</v>
      </c>
      <c r="Z8" s="38">
        <v>0</v>
      </c>
      <c r="AA8" s="38">
        <v>0</v>
      </c>
      <c r="AB8" s="38">
        <v>0</v>
      </c>
      <c r="AC8" s="38">
        <v>0</v>
      </c>
      <c r="AD8" s="38">
        <v>0</v>
      </c>
      <c r="AE8" s="38">
        <v>0</v>
      </c>
      <c r="AF8" s="38">
        <v>0</v>
      </c>
      <c r="AG8" s="38">
        <v>0</v>
      </c>
      <c r="AH8" s="38">
        <v>0</v>
      </c>
      <c r="AI8" s="38">
        <v>0</v>
      </c>
      <c r="AJ8" s="38">
        <v>0</v>
      </c>
      <c r="AK8" s="38">
        <v>0</v>
      </c>
      <c r="AL8" s="38">
        <v>0</v>
      </c>
      <c r="AM8" s="38">
        <v>0</v>
      </c>
      <c r="AN8" s="38">
        <v>0</v>
      </c>
      <c r="AO8" s="38">
        <v>0</v>
      </c>
      <c r="AP8" s="38">
        <v>0</v>
      </c>
      <c r="AQ8" s="38">
        <v>0</v>
      </c>
      <c r="AR8" s="38">
        <v>0</v>
      </c>
      <c r="AS8" s="38">
        <v>0</v>
      </c>
      <c r="AT8" s="38">
        <v>0</v>
      </c>
      <c r="AU8" s="38">
        <v>1</v>
      </c>
      <c r="AV8" s="38">
        <v>0</v>
      </c>
      <c r="AW8" s="38">
        <v>0</v>
      </c>
      <c r="AX8" s="38">
        <v>0</v>
      </c>
      <c r="AY8" s="38">
        <v>0</v>
      </c>
      <c r="AZ8" s="38">
        <v>0</v>
      </c>
      <c r="BA8" s="38">
        <v>0</v>
      </c>
      <c r="BB8" s="38">
        <v>0</v>
      </c>
      <c r="BC8" s="38">
        <v>5</v>
      </c>
    </row>
    <row r="9" spans="1:55" ht="14.1" customHeight="1">
      <c r="A9" s="57" t="s">
        <v>725</v>
      </c>
      <c r="B9" s="37" t="s">
        <v>730</v>
      </c>
      <c r="C9" s="38">
        <v>0</v>
      </c>
      <c r="D9" s="38">
        <v>0</v>
      </c>
      <c r="E9" s="38">
        <v>2</v>
      </c>
      <c r="F9" s="38">
        <v>6</v>
      </c>
      <c r="G9" s="38">
        <v>1</v>
      </c>
      <c r="H9" s="38">
        <v>0</v>
      </c>
      <c r="I9" s="38">
        <v>0</v>
      </c>
      <c r="J9" s="38">
        <v>4</v>
      </c>
      <c r="K9" s="38">
        <v>10</v>
      </c>
      <c r="L9" s="38">
        <v>14</v>
      </c>
      <c r="M9" s="38">
        <v>0</v>
      </c>
      <c r="N9" s="38">
        <v>0</v>
      </c>
      <c r="O9" s="38">
        <v>7</v>
      </c>
      <c r="P9" s="38">
        <v>8</v>
      </c>
      <c r="Q9" s="38">
        <v>2</v>
      </c>
      <c r="R9" s="38">
        <v>0</v>
      </c>
      <c r="S9" s="38">
        <v>5</v>
      </c>
      <c r="T9" s="38">
        <v>4</v>
      </c>
      <c r="U9" s="38">
        <v>4</v>
      </c>
      <c r="V9" s="38">
        <v>2</v>
      </c>
      <c r="W9" s="38">
        <v>4</v>
      </c>
      <c r="X9" s="38">
        <v>0</v>
      </c>
      <c r="Y9" s="38">
        <v>0</v>
      </c>
      <c r="Z9" s="38">
        <v>1</v>
      </c>
      <c r="AA9" s="38">
        <v>1</v>
      </c>
      <c r="AB9" s="38">
        <v>3</v>
      </c>
      <c r="AC9" s="38">
        <v>3</v>
      </c>
      <c r="AD9" s="38">
        <v>2</v>
      </c>
      <c r="AE9" s="38">
        <v>4</v>
      </c>
      <c r="AF9" s="38">
        <v>0</v>
      </c>
      <c r="AG9" s="38">
        <v>0</v>
      </c>
      <c r="AH9" s="38">
        <v>0</v>
      </c>
      <c r="AI9" s="38">
        <v>0</v>
      </c>
      <c r="AJ9" s="38">
        <v>0</v>
      </c>
      <c r="AK9" s="38">
        <v>0</v>
      </c>
      <c r="AL9" s="38">
        <v>0</v>
      </c>
      <c r="AM9" s="38">
        <v>0</v>
      </c>
      <c r="AN9" s="38">
        <v>1</v>
      </c>
      <c r="AO9" s="38">
        <v>4</v>
      </c>
      <c r="AP9" s="38">
        <v>0</v>
      </c>
      <c r="AQ9" s="38">
        <v>0</v>
      </c>
      <c r="AR9" s="38">
        <v>0</v>
      </c>
      <c r="AS9" s="38">
        <v>3</v>
      </c>
      <c r="AT9" s="38">
        <v>0</v>
      </c>
      <c r="AU9" s="38">
        <v>0</v>
      </c>
      <c r="AV9" s="38">
        <v>0</v>
      </c>
      <c r="AW9" s="38">
        <v>0</v>
      </c>
      <c r="AX9" s="38">
        <v>0</v>
      </c>
      <c r="AY9" s="38">
        <v>3</v>
      </c>
      <c r="AZ9" s="38">
        <v>0</v>
      </c>
      <c r="BA9" s="38">
        <v>0</v>
      </c>
      <c r="BB9" s="38">
        <v>0</v>
      </c>
      <c r="BC9" s="38">
        <v>98</v>
      </c>
    </row>
    <row r="10" spans="1:55" ht="14.1" customHeight="1">
      <c r="A10" s="57" t="s">
        <v>725</v>
      </c>
      <c r="B10" s="37" t="s">
        <v>731</v>
      </c>
      <c r="C10" s="38">
        <v>1</v>
      </c>
      <c r="D10" s="38">
        <v>0</v>
      </c>
      <c r="E10" s="38">
        <v>0</v>
      </c>
      <c r="F10" s="38">
        <v>0</v>
      </c>
      <c r="G10" s="38">
        <v>0</v>
      </c>
      <c r="H10" s="38">
        <v>0</v>
      </c>
      <c r="I10" s="38">
        <v>0</v>
      </c>
      <c r="J10" s="38">
        <v>0</v>
      </c>
      <c r="K10" s="38">
        <v>0</v>
      </c>
      <c r="L10" s="38">
        <v>0</v>
      </c>
      <c r="M10" s="38">
        <v>0</v>
      </c>
      <c r="N10" s="38">
        <v>0</v>
      </c>
      <c r="O10" s="38">
        <v>0</v>
      </c>
      <c r="P10" s="38">
        <v>0</v>
      </c>
      <c r="Q10" s="38">
        <v>0</v>
      </c>
      <c r="R10" s="38">
        <v>0</v>
      </c>
      <c r="S10" s="38">
        <v>0</v>
      </c>
      <c r="T10" s="38">
        <v>0</v>
      </c>
      <c r="U10" s="38">
        <v>0</v>
      </c>
      <c r="V10" s="38">
        <v>0</v>
      </c>
      <c r="W10" s="38">
        <v>0</v>
      </c>
      <c r="X10" s="38">
        <v>0</v>
      </c>
      <c r="Y10" s="38">
        <v>0</v>
      </c>
      <c r="Z10" s="38">
        <v>0</v>
      </c>
      <c r="AA10" s="38">
        <v>0</v>
      </c>
      <c r="AB10" s="38">
        <v>0</v>
      </c>
      <c r="AC10" s="38">
        <v>0</v>
      </c>
      <c r="AD10" s="38">
        <v>0</v>
      </c>
      <c r="AE10" s="38">
        <v>0</v>
      </c>
      <c r="AF10" s="38">
        <v>0</v>
      </c>
      <c r="AG10" s="38">
        <v>0</v>
      </c>
      <c r="AH10" s="38">
        <v>0</v>
      </c>
      <c r="AI10" s="38">
        <v>0</v>
      </c>
      <c r="AJ10" s="38">
        <v>0</v>
      </c>
      <c r="AK10" s="38">
        <v>0</v>
      </c>
      <c r="AL10" s="38">
        <v>0</v>
      </c>
      <c r="AM10" s="38">
        <v>0</v>
      </c>
      <c r="AN10" s="38">
        <v>0</v>
      </c>
      <c r="AO10" s="38">
        <v>0</v>
      </c>
      <c r="AP10" s="38">
        <v>0</v>
      </c>
      <c r="AQ10" s="38">
        <v>0</v>
      </c>
      <c r="AR10" s="38">
        <v>0</v>
      </c>
      <c r="AS10" s="38">
        <v>0</v>
      </c>
      <c r="AT10" s="38">
        <v>0</v>
      </c>
      <c r="AU10" s="38">
        <v>0</v>
      </c>
      <c r="AV10" s="38">
        <v>0</v>
      </c>
      <c r="AW10" s="38">
        <v>1</v>
      </c>
      <c r="AX10" s="38">
        <v>0</v>
      </c>
      <c r="AY10" s="38">
        <v>0</v>
      </c>
      <c r="AZ10" s="38">
        <v>0</v>
      </c>
      <c r="BA10" s="38">
        <v>0</v>
      </c>
      <c r="BB10" s="38">
        <v>0</v>
      </c>
      <c r="BC10" s="38">
        <v>2</v>
      </c>
    </row>
    <row r="11" spans="1:55" ht="14.1" customHeight="1">
      <c r="A11" s="57" t="s">
        <v>732</v>
      </c>
      <c r="B11" s="37" t="s">
        <v>733</v>
      </c>
      <c r="C11" s="38">
        <v>0</v>
      </c>
      <c r="D11" s="38">
        <v>0</v>
      </c>
      <c r="E11" s="38">
        <v>1</v>
      </c>
      <c r="F11" s="38">
        <v>0</v>
      </c>
      <c r="G11" s="38">
        <v>0</v>
      </c>
      <c r="H11" s="38">
        <v>0</v>
      </c>
      <c r="I11" s="38">
        <v>0</v>
      </c>
      <c r="J11" s="38">
        <v>0</v>
      </c>
      <c r="K11" s="38">
        <v>0</v>
      </c>
      <c r="L11" s="38">
        <v>0</v>
      </c>
      <c r="M11" s="38">
        <v>0</v>
      </c>
      <c r="N11" s="38">
        <v>1</v>
      </c>
      <c r="O11" s="38">
        <v>0</v>
      </c>
      <c r="P11" s="38">
        <v>0</v>
      </c>
      <c r="Q11" s="38">
        <v>0</v>
      </c>
      <c r="R11" s="38">
        <v>0</v>
      </c>
      <c r="S11" s="38">
        <v>0</v>
      </c>
      <c r="T11" s="38">
        <v>1</v>
      </c>
      <c r="U11" s="38">
        <v>0</v>
      </c>
      <c r="V11" s="38">
        <v>0</v>
      </c>
      <c r="W11" s="38">
        <v>0</v>
      </c>
      <c r="X11" s="38">
        <v>0</v>
      </c>
      <c r="Y11" s="38">
        <v>0</v>
      </c>
      <c r="Z11" s="38">
        <v>0</v>
      </c>
      <c r="AA11" s="38">
        <v>0</v>
      </c>
      <c r="AB11" s="38">
        <v>0</v>
      </c>
      <c r="AC11" s="38">
        <v>0</v>
      </c>
      <c r="AD11" s="38">
        <v>0</v>
      </c>
      <c r="AE11" s="38">
        <v>0</v>
      </c>
      <c r="AF11" s="38">
        <v>0</v>
      </c>
      <c r="AG11" s="38">
        <v>0</v>
      </c>
      <c r="AH11" s="38">
        <v>0</v>
      </c>
      <c r="AI11" s="38">
        <v>0</v>
      </c>
      <c r="AJ11" s="38">
        <v>0</v>
      </c>
      <c r="AK11" s="38">
        <v>0</v>
      </c>
      <c r="AL11" s="38">
        <v>1</v>
      </c>
      <c r="AM11" s="38">
        <v>0</v>
      </c>
      <c r="AN11" s="38">
        <v>0</v>
      </c>
      <c r="AO11" s="38">
        <v>0</v>
      </c>
      <c r="AP11" s="38">
        <v>0</v>
      </c>
      <c r="AQ11" s="38">
        <v>0</v>
      </c>
      <c r="AR11" s="38">
        <v>0</v>
      </c>
      <c r="AS11" s="38">
        <v>1</v>
      </c>
      <c r="AT11" s="38">
        <v>0</v>
      </c>
      <c r="AU11" s="38">
        <v>0</v>
      </c>
      <c r="AV11" s="38">
        <v>0</v>
      </c>
      <c r="AW11" s="38">
        <v>0</v>
      </c>
      <c r="AX11" s="38">
        <v>0</v>
      </c>
      <c r="AY11" s="38">
        <v>1</v>
      </c>
      <c r="AZ11" s="38">
        <v>0</v>
      </c>
      <c r="BA11" s="38">
        <v>0</v>
      </c>
      <c r="BB11" s="38">
        <v>0</v>
      </c>
      <c r="BC11" s="38">
        <v>6</v>
      </c>
    </row>
    <row r="12" spans="1:55" ht="14.1" customHeight="1">
      <c r="A12" s="57" t="s">
        <v>734</v>
      </c>
      <c r="B12" s="37" t="s">
        <v>735</v>
      </c>
      <c r="C12" s="38">
        <v>0</v>
      </c>
      <c r="D12" s="38">
        <v>0</v>
      </c>
      <c r="E12" s="38">
        <v>0</v>
      </c>
      <c r="F12" s="38">
        <v>0</v>
      </c>
      <c r="G12" s="38">
        <v>0</v>
      </c>
      <c r="H12" s="38">
        <v>0</v>
      </c>
      <c r="I12" s="38">
        <v>0</v>
      </c>
      <c r="J12" s="38">
        <v>0</v>
      </c>
      <c r="K12" s="38">
        <v>0</v>
      </c>
      <c r="L12" s="38">
        <v>0</v>
      </c>
      <c r="M12" s="38">
        <v>0</v>
      </c>
      <c r="N12" s="38">
        <v>0</v>
      </c>
      <c r="O12" s="38">
        <v>0</v>
      </c>
      <c r="P12" s="38">
        <v>0</v>
      </c>
      <c r="Q12" s="38">
        <v>0</v>
      </c>
      <c r="R12" s="38">
        <v>0</v>
      </c>
      <c r="S12" s="38">
        <v>0</v>
      </c>
      <c r="T12" s="38">
        <v>0</v>
      </c>
      <c r="U12" s="38">
        <v>0</v>
      </c>
      <c r="V12" s="38">
        <v>0</v>
      </c>
      <c r="W12" s="38">
        <v>0</v>
      </c>
      <c r="X12" s="38">
        <v>0</v>
      </c>
      <c r="Y12" s="38">
        <v>0</v>
      </c>
      <c r="Z12" s="38">
        <v>0</v>
      </c>
      <c r="AA12" s="38">
        <v>0</v>
      </c>
      <c r="AB12" s="38">
        <v>0</v>
      </c>
      <c r="AC12" s="38">
        <v>0</v>
      </c>
      <c r="AD12" s="38">
        <v>0</v>
      </c>
      <c r="AE12" s="38">
        <v>0</v>
      </c>
      <c r="AF12" s="38">
        <v>0</v>
      </c>
      <c r="AG12" s="38">
        <v>0</v>
      </c>
      <c r="AH12" s="38">
        <v>0</v>
      </c>
      <c r="AI12" s="38">
        <v>0</v>
      </c>
      <c r="AJ12" s="38">
        <v>0</v>
      </c>
      <c r="AK12" s="38">
        <v>0</v>
      </c>
      <c r="AL12" s="38">
        <v>0</v>
      </c>
      <c r="AM12" s="38">
        <v>0</v>
      </c>
      <c r="AN12" s="38">
        <v>0</v>
      </c>
      <c r="AO12" s="38">
        <v>0</v>
      </c>
      <c r="AP12" s="38">
        <v>0</v>
      </c>
      <c r="AQ12" s="38">
        <v>0</v>
      </c>
      <c r="AR12" s="38">
        <v>0</v>
      </c>
      <c r="AS12" s="38">
        <v>0</v>
      </c>
      <c r="AT12" s="38">
        <v>0</v>
      </c>
      <c r="AU12" s="38">
        <v>0</v>
      </c>
      <c r="AV12" s="38">
        <v>0</v>
      </c>
      <c r="AW12" s="38">
        <v>1</v>
      </c>
      <c r="AX12" s="38">
        <v>0</v>
      </c>
      <c r="AY12" s="38">
        <v>0</v>
      </c>
      <c r="AZ12" s="38">
        <v>0</v>
      </c>
      <c r="BA12" s="38">
        <v>0</v>
      </c>
      <c r="BB12" s="38">
        <v>0</v>
      </c>
      <c r="BC12" s="38">
        <v>1</v>
      </c>
    </row>
    <row r="13" spans="1:55" ht="14.1" customHeight="1">
      <c r="A13" s="57" t="s">
        <v>734</v>
      </c>
      <c r="B13" s="37" t="s">
        <v>736</v>
      </c>
      <c r="C13" s="38">
        <v>0</v>
      </c>
      <c r="D13" s="38">
        <v>0</v>
      </c>
      <c r="E13" s="38">
        <v>0</v>
      </c>
      <c r="F13" s="38">
        <v>0</v>
      </c>
      <c r="G13" s="38">
        <v>0</v>
      </c>
      <c r="H13" s="38">
        <v>0</v>
      </c>
      <c r="I13" s="38">
        <v>0</v>
      </c>
      <c r="J13" s="38">
        <v>0</v>
      </c>
      <c r="K13" s="38">
        <v>0</v>
      </c>
      <c r="L13" s="38">
        <v>0</v>
      </c>
      <c r="M13" s="38">
        <v>0</v>
      </c>
      <c r="N13" s="38">
        <v>2</v>
      </c>
      <c r="O13" s="38">
        <v>0</v>
      </c>
      <c r="P13" s="38">
        <v>0</v>
      </c>
      <c r="Q13" s="38">
        <v>0</v>
      </c>
      <c r="R13" s="38">
        <v>0</v>
      </c>
      <c r="S13" s="38">
        <v>0</v>
      </c>
      <c r="T13" s="38">
        <v>0</v>
      </c>
      <c r="U13" s="38">
        <v>0</v>
      </c>
      <c r="V13" s="38">
        <v>0</v>
      </c>
      <c r="W13" s="38">
        <v>0</v>
      </c>
      <c r="X13" s="38">
        <v>0</v>
      </c>
      <c r="Y13" s="38">
        <v>0</v>
      </c>
      <c r="Z13" s="38">
        <v>0</v>
      </c>
      <c r="AA13" s="38">
        <v>0</v>
      </c>
      <c r="AB13" s="38">
        <v>0</v>
      </c>
      <c r="AC13" s="38">
        <v>0</v>
      </c>
      <c r="AD13" s="38">
        <v>0</v>
      </c>
      <c r="AE13" s="38">
        <v>0</v>
      </c>
      <c r="AF13" s="38">
        <v>0</v>
      </c>
      <c r="AG13" s="38">
        <v>0</v>
      </c>
      <c r="AH13" s="38">
        <v>0</v>
      </c>
      <c r="AI13" s="38">
        <v>0</v>
      </c>
      <c r="AJ13" s="38">
        <v>0</v>
      </c>
      <c r="AK13" s="38">
        <v>0</v>
      </c>
      <c r="AL13" s="38">
        <v>0</v>
      </c>
      <c r="AM13" s="38">
        <v>0</v>
      </c>
      <c r="AN13" s="38">
        <v>0</v>
      </c>
      <c r="AO13" s="38">
        <v>0</v>
      </c>
      <c r="AP13" s="38">
        <v>0</v>
      </c>
      <c r="AQ13" s="38">
        <v>0</v>
      </c>
      <c r="AR13" s="38">
        <v>0</v>
      </c>
      <c r="AS13" s="38">
        <v>0</v>
      </c>
      <c r="AT13" s="38">
        <v>0</v>
      </c>
      <c r="AU13" s="38">
        <v>0</v>
      </c>
      <c r="AV13" s="38">
        <v>0</v>
      </c>
      <c r="AW13" s="38">
        <v>0</v>
      </c>
      <c r="AX13" s="38">
        <v>0</v>
      </c>
      <c r="AY13" s="38">
        <v>0</v>
      </c>
      <c r="AZ13" s="38">
        <v>0</v>
      </c>
      <c r="BA13" s="38">
        <v>0</v>
      </c>
      <c r="BB13" s="38">
        <v>0</v>
      </c>
      <c r="BC13" s="38">
        <v>2</v>
      </c>
    </row>
    <row r="14" spans="1:55" ht="14.1" customHeight="1">
      <c r="A14" s="57" t="s">
        <v>734</v>
      </c>
      <c r="B14" s="37" t="s">
        <v>737</v>
      </c>
      <c r="C14" s="38">
        <v>1</v>
      </c>
      <c r="D14" s="38">
        <v>2</v>
      </c>
      <c r="E14" s="38">
        <v>0</v>
      </c>
      <c r="F14" s="38">
        <v>0</v>
      </c>
      <c r="G14" s="38">
        <v>0</v>
      </c>
      <c r="H14" s="38">
        <v>0</v>
      </c>
      <c r="I14" s="38">
        <v>0</v>
      </c>
      <c r="J14" s="38">
        <v>0</v>
      </c>
      <c r="K14" s="38">
        <v>0</v>
      </c>
      <c r="L14" s="38">
        <v>0</v>
      </c>
      <c r="M14" s="38">
        <v>0</v>
      </c>
      <c r="N14" s="38">
        <v>0</v>
      </c>
      <c r="O14" s="38">
        <v>0</v>
      </c>
      <c r="P14" s="38">
        <v>0</v>
      </c>
      <c r="Q14" s="38">
        <v>0</v>
      </c>
      <c r="R14" s="38">
        <v>0</v>
      </c>
      <c r="S14" s="38">
        <v>0</v>
      </c>
      <c r="T14" s="38">
        <v>0</v>
      </c>
      <c r="U14" s="38">
        <v>0</v>
      </c>
      <c r="V14" s="38">
        <v>0</v>
      </c>
      <c r="W14" s="38">
        <v>0</v>
      </c>
      <c r="X14" s="38">
        <v>0</v>
      </c>
      <c r="Y14" s="38">
        <v>0</v>
      </c>
      <c r="Z14" s="38">
        <v>0</v>
      </c>
      <c r="AA14" s="38">
        <v>0</v>
      </c>
      <c r="AB14" s="38">
        <v>0</v>
      </c>
      <c r="AC14" s="38">
        <v>0</v>
      </c>
      <c r="AD14" s="38">
        <v>0</v>
      </c>
      <c r="AE14" s="38">
        <v>0</v>
      </c>
      <c r="AF14" s="38">
        <v>0</v>
      </c>
      <c r="AG14" s="38">
        <v>0</v>
      </c>
      <c r="AH14" s="38">
        <v>0</v>
      </c>
      <c r="AI14" s="38">
        <v>0</v>
      </c>
      <c r="AJ14" s="38">
        <v>0</v>
      </c>
      <c r="AK14" s="38">
        <v>0</v>
      </c>
      <c r="AL14" s="38">
        <v>0</v>
      </c>
      <c r="AM14" s="38">
        <v>0</v>
      </c>
      <c r="AN14" s="38">
        <v>0</v>
      </c>
      <c r="AO14" s="38">
        <v>0</v>
      </c>
      <c r="AP14" s="38">
        <v>0</v>
      </c>
      <c r="AQ14" s="38">
        <v>0</v>
      </c>
      <c r="AR14" s="38">
        <v>0</v>
      </c>
      <c r="AS14" s="38">
        <v>0</v>
      </c>
      <c r="AT14" s="38">
        <v>0</v>
      </c>
      <c r="AU14" s="38">
        <v>0</v>
      </c>
      <c r="AV14" s="38">
        <v>0</v>
      </c>
      <c r="AW14" s="38">
        <v>0</v>
      </c>
      <c r="AX14" s="38">
        <v>0</v>
      </c>
      <c r="AY14" s="38">
        <v>0</v>
      </c>
      <c r="AZ14" s="38">
        <v>0</v>
      </c>
      <c r="BA14" s="38">
        <v>0</v>
      </c>
      <c r="BB14" s="38">
        <v>0</v>
      </c>
      <c r="BC14" s="38">
        <v>3</v>
      </c>
    </row>
    <row r="15" spans="1:55" ht="14.1" customHeight="1">
      <c r="A15" s="57" t="s">
        <v>738</v>
      </c>
      <c r="B15" s="37" t="s">
        <v>739</v>
      </c>
      <c r="C15" s="38">
        <v>0</v>
      </c>
      <c r="D15" s="38">
        <v>0</v>
      </c>
      <c r="E15" s="38">
        <v>0</v>
      </c>
      <c r="F15" s="38">
        <v>1</v>
      </c>
      <c r="G15" s="38">
        <v>0</v>
      </c>
      <c r="H15" s="38">
        <v>0</v>
      </c>
      <c r="I15" s="38">
        <v>4</v>
      </c>
      <c r="J15" s="38">
        <v>0</v>
      </c>
      <c r="K15" s="38">
        <v>0</v>
      </c>
      <c r="L15" s="38">
        <v>0</v>
      </c>
      <c r="M15" s="38">
        <v>0</v>
      </c>
      <c r="N15" s="38">
        <v>0</v>
      </c>
      <c r="O15" s="38">
        <v>0</v>
      </c>
      <c r="P15" s="38">
        <v>0</v>
      </c>
      <c r="Q15" s="38">
        <v>0</v>
      </c>
      <c r="R15" s="38">
        <v>0</v>
      </c>
      <c r="S15" s="38">
        <v>0</v>
      </c>
      <c r="T15" s="38">
        <v>0</v>
      </c>
      <c r="U15" s="38">
        <v>0</v>
      </c>
      <c r="V15" s="38">
        <v>0</v>
      </c>
      <c r="W15" s="38">
        <v>0</v>
      </c>
      <c r="X15" s="38">
        <v>0</v>
      </c>
      <c r="Y15" s="38">
        <v>0</v>
      </c>
      <c r="Z15" s="38">
        <v>0</v>
      </c>
      <c r="AA15" s="38">
        <v>0</v>
      </c>
      <c r="AB15" s="38">
        <v>0</v>
      </c>
      <c r="AC15" s="38">
        <v>0</v>
      </c>
      <c r="AD15" s="38">
        <v>0</v>
      </c>
      <c r="AE15" s="38">
        <v>0</v>
      </c>
      <c r="AF15" s="38">
        <v>0</v>
      </c>
      <c r="AG15" s="38">
        <v>0</v>
      </c>
      <c r="AH15" s="38">
        <v>0</v>
      </c>
      <c r="AI15" s="38">
        <v>0</v>
      </c>
      <c r="AJ15" s="38">
        <v>0</v>
      </c>
      <c r="AK15" s="38">
        <v>0</v>
      </c>
      <c r="AL15" s="38">
        <v>0</v>
      </c>
      <c r="AM15" s="38">
        <v>0</v>
      </c>
      <c r="AN15" s="38">
        <v>0</v>
      </c>
      <c r="AO15" s="38">
        <v>0</v>
      </c>
      <c r="AP15" s="38">
        <v>0</v>
      </c>
      <c r="AQ15" s="38">
        <v>0</v>
      </c>
      <c r="AR15" s="38">
        <v>0</v>
      </c>
      <c r="AS15" s="38">
        <v>0</v>
      </c>
      <c r="AT15" s="38">
        <v>0</v>
      </c>
      <c r="AU15" s="38">
        <v>0</v>
      </c>
      <c r="AV15" s="38">
        <v>0</v>
      </c>
      <c r="AW15" s="38">
        <v>0</v>
      </c>
      <c r="AX15" s="38">
        <v>0</v>
      </c>
      <c r="AY15" s="38">
        <v>0</v>
      </c>
      <c r="AZ15" s="38">
        <v>0</v>
      </c>
      <c r="BA15" s="38">
        <v>0</v>
      </c>
      <c r="BB15" s="38">
        <v>0</v>
      </c>
      <c r="BC15" s="38">
        <v>5</v>
      </c>
    </row>
    <row r="16" spans="1:55" ht="14.1" customHeight="1">
      <c r="A16" s="57" t="s">
        <v>738</v>
      </c>
      <c r="B16" s="37" t="s">
        <v>740</v>
      </c>
      <c r="C16" s="38">
        <v>0</v>
      </c>
      <c r="D16" s="38">
        <v>0</v>
      </c>
      <c r="E16" s="38">
        <v>0</v>
      </c>
      <c r="F16" s="38">
        <v>0</v>
      </c>
      <c r="G16" s="38">
        <v>0</v>
      </c>
      <c r="H16" s="38">
        <v>0</v>
      </c>
      <c r="I16" s="38">
        <v>0</v>
      </c>
      <c r="J16" s="38">
        <v>0</v>
      </c>
      <c r="K16" s="38">
        <v>0</v>
      </c>
      <c r="L16" s="38">
        <v>0</v>
      </c>
      <c r="M16" s="38">
        <v>0</v>
      </c>
      <c r="N16" s="38">
        <v>0</v>
      </c>
      <c r="O16" s="38">
        <v>0</v>
      </c>
      <c r="P16" s="38">
        <v>0</v>
      </c>
      <c r="Q16" s="38">
        <v>0</v>
      </c>
      <c r="R16" s="38">
        <v>0</v>
      </c>
      <c r="S16" s="38">
        <v>0</v>
      </c>
      <c r="T16" s="38">
        <v>0</v>
      </c>
      <c r="U16" s="38">
        <v>0</v>
      </c>
      <c r="V16" s="38">
        <v>0</v>
      </c>
      <c r="W16" s="38">
        <v>0</v>
      </c>
      <c r="X16" s="38">
        <v>0</v>
      </c>
      <c r="Y16" s="38">
        <v>0</v>
      </c>
      <c r="Z16" s="38">
        <v>0</v>
      </c>
      <c r="AA16" s="38">
        <v>0</v>
      </c>
      <c r="AB16" s="38">
        <v>0</v>
      </c>
      <c r="AC16" s="38">
        <v>0</v>
      </c>
      <c r="AD16" s="38">
        <v>0</v>
      </c>
      <c r="AE16" s="38">
        <v>0</v>
      </c>
      <c r="AF16" s="38">
        <v>0</v>
      </c>
      <c r="AG16" s="38">
        <v>0</v>
      </c>
      <c r="AH16" s="38">
        <v>0</v>
      </c>
      <c r="AI16" s="38">
        <v>0</v>
      </c>
      <c r="AJ16" s="38">
        <v>0</v>
      </c>
      <c r="AK16" s="38">
        <v>0</v>
      </c>
      <c r="AL16" s="38">
        <v>0</v>
      </c>
      <c r="AM16" s="38">
        <v>0</v>
      </c>
      <c r="AN16" s="38">
        <v>0</v>
      </c>
      <c r="AO16" s="38">
        <v>0</v>
      </c>
      <c r="AP16" s="38">
        <v>0</v>
      </c>
      <c r="AQ16" s="38">
        <v>0</v>
      </c>
      <c r="AR16" s="38">
        <v>0</v>
      </c>
      <c r="AS16" s="38">
        <v>0</v>
      </c>
      <c r="AT16" s="38">
        <v>0</v>
      </c>
      <c r="AU16" s="38">
        <v>1</v>
      </c>
      <c r="AV16" s="38">
        <v>0</v>
      </c>
      <c r="AW16" s="38">
        <v>0</v>
      </c>
      <c r="AX16" s="38">
        <v>0</v>
      </c>
      <c r="AY16" s="38">
        <v>0</v>
      </c>
      <c r="AZ16" s="38">
        <v>0</v>
      </c>
      <c r="BA16" s="38">
        <v>0</v>
      </c>
      <c r="BB16" s="38">
        <v>0</v>
      </c>
      <c r="BC16" s="38">
        <v>1</v>
      </c>
    </row>
    <row r="17" spans="1:55" ht="14.1" customHeight="1">
      <c r="A17" s="57" t="s">
        <v>738</v>
      </c>
      <c r="B17" s="37" t="s">
        <v>741</v>
      </c>
      <c r="C17" s="38">
        <v>0</v>
      </c>
      <c r="D17" s="38">
        <v>0</v>
      </c>
      <c r="E17" s="38">
        <v>1</v>
      </c>
      <c r="F17" s="38">
        <v>0</v>
      </c>
      <c r="G17" s="38">
        <v>0</v>
      </c>
      <c r="H17" s="38">
        <v>0</v>
      </c>
      <c r="I17" s="38">
        <v>0</v>
      </c>
      <c r="J17" s="38">
        <v>3</v>
      </c>
      <c r="K17" s="38">
        <v>0</v>
      </c>
      <c r="L17" s="38">
        <v>0</v>
      </c>
      <c r="M17" s="38">
        <v>0</v>
      </c>
      <c r="N17" s="38">
        <v>0</v>
      </c>
      <c r="O17" s="38">
        <v>0</v>
      </c>
      <c r="P17" s="38">
        <v>0</v>
      </c>
      <c r="Q17" s="38">
        <v>0</v>
      </c>
      <c r="R17" s="38">
        <v>0</v>
      </c>
      <c r="S17" s="38">
        <v>0</v>
      </c>
      <c r="T17" s="38">
        <v>2</v>
      </c>
      <c r="U17" s="38">
        <v>0</v>
      </c>
      <c r="V17" s="38">
        <v>0</v>
      </c>
      <c r="W17" s="38">
        <v>0</v>
      </c>
      <c r="X17" s="38">
        <v>7</v>
      </c>
      <c r="Y17" s="38">
        <v>17</v>
      </c>
      <c r="Z17" s="38">
        <v>0</v>
      </c>
      <c r="AA17" s="38">
        <v>0</v>
      </c>
      <c r="AB17" s="38">
        <v>0</v>
      </c>
      <c r="AC17" s="38">
        <v>1</v>
      </c>
      <c r="AD17" s="38">
        <v>0</v>
      </c>
      <c r="AE17" s="38">
        <v>0</v>
      </c>
      <c r="AF17" s="38">
        <v>3</v>
      </c>
      <c r="AG17" s="38">
        <v>2</v>
      </c>
      <c r="AH17" s="38">
        <v>18</v>
      </c>
      <c r="AI17" s="38">
        <v>0</v>
      </c>
      <c r="AJ17" s="38">
        <v>0</v>
      </c>
      <c r="AK17" s="38">
        <v>0</v>
      </c>
      <c r="AL17" s="38">
        <v>12</v>
      </c>
      <c r="AM17" s="38">
        <v>2</v>
      </c>
      <c r="AN17" s="38">
        <v>0</v>
      </c>
      <c r="AO17" s="38">
        <v>1</v>
      </c>
      <c r="AP17" s="38">
        <v>0</v>
      </c>
      <c r="AQ17" s="38">
        <v>0</v>
      </c>
      <c r="AR17" s="38">
        <v>3</v>
      </c>
      <c r="AS17" s="38">
        <v>0</v>
      </c>
      <c r="AT17" s="38">
        <v>2</v>
      </c>
      <c r="AU17" s="38">
        <v>2</v>
      </c>
      <c r="AV17" s="38">
        <v>0</v>
      </c>
      <c r="AW17" s="38">
        <v>0</v>
      </c>
      <c r="AX17" s="38">
        <v>0</v>
      </c>
      <c r="AY17" s="38">
        <v>0</v>
      </c>
      <c r="AZ17" s="38">
        <v>0</v>
      </c>
      <c r="BA17" s="38">
        <v>3</v>
      </c>
      <c r="BB17" s="38">
        <v>5</v>
      </c>
      <c r="BC17" s="38">
        <v>84</v>
      </c>
    </row>
    <row r="18" spans="1:55" ht="14.1" customHeight="1">
      <c r="A18" s="57" t="s">
        <v>738</v>
      </c>
      <c r="B18" s="37" t="s">
        <v>742</v>
      </c>
      <c r="C18" s="38">
        <v>0</v>
      </c>
      <c r="D18" s="38">
        <v>0</v>
      </c>
      <c r="E18" s="38">
        <v>0</v>
      </c>
      <c r="F18" s="38">
        <v>0</v>
      </c>
      <c r="G18" s="38">
        <v>0</v>
      </c>
      <c r="H18" s="38">
        <v>0</v>
      </c>
      <c r="I18" s="38">
        <v>0</v>
      </c>
      <c r="J18" s="38">
        <v>0</v>
      </c>
      <c r="K18" s="38">
        <v>0</v>
      </c>
      <c r="L18" s="38">
        <v>0</v>
      </c>
      <c r="M18" s="38">
        <v>0</v>
      </c>
      <c r="N18" s="38">
        <v>0</v>
      </c>
      <c r="O18" s="38">
        <v>0</v>
      </c>
      <c r="P18" s="38">
        <v>0</v>
      </c>
      <c r="Q18" s="38">
        <v>0</v>
      </c>
      <c r="R18" s="38">
        <v>0</v>
      </c>
      <c r="S18" s="38">
        <v>0</v>
      </c>
      <c r="T18" s="38">
        <v>0</v>
      </c>
      <c r="U18" s="38">
        <v>0</v>
      </c>
      <c r="V18" s="38">
        <v>0</v>
      </c>
      <c r="W18" s="38">
        <v>0</v>
      </c>
      <c r="X18" s="38">
        <v>0</v>
      </c>
      <c r="Y18" s="38">
        <v>0</v>
      </c>
      <c r="Z18" s="38">
        <v>0</v>
      </c>
      <c r="AA18" s="38">
        <v>0</v>
      </c>
      <c r="AB18" s="38">
        <v>0</v>
      </c>
      <c r="AC18" s="38">
        <v>0</v>
      </c>
      <c r="AD18" s="38">
        <v>0</v>
      </c>
      <c r="AE18" s="38">
        <v>0</v>
      </c>
      <c r="AF18" s="38">
        <v>0</v>
      </c>
      <c r="AG18" s="38">
        <v>0</v>
      </c>
      <c r="AH18" s="38">
        <v>0</v>
      </c>
      <c r="AI18" s="38">
        <v>0</v>
      </c>
      <c r="AJ18" s="38">
        <v>0</v>
      </c>
      <c r="AK18" s="38">
        <v>0</v>
      </c>
      <c r="AL18" s="38">
        <v>0</v>
      </c>
      <c r="AM18" s="38">
        <v>0</v>
      </c>
      <c r="AN18" s="38">
        <v>0</v>
      </c>
      <c r="AO18" s="38">
        <v>0</v>
      </c>
      <c r="AP18" s="38">
        <v>0</v>
      </c>
      <c r="AQ18" s="38">
        <v>0</v>
      </c>
      <c r="AR18" s="38">
        <v>0</v>
      </c>
      <c r="AS18" s="38">
        <v>0</v>
      </c>
      <c r="AT18" s="38">
        <v>0</v>
      </c>
      <c r="AU18" s="38">
        <v>1</v>
      </c>
      <c r="AV18" s="38">
        <v>0</v>
      </c>
      <c r="AW18" s="38">
        <v>0</v>
      </c>
      <c r="AX18" s="38">
        <v>0</v>
      </c>
      <c r="AY18" s="38">
        <v>0</v>
      </c>
      <c r="AZ18" s="38">
        <v>0</v>
      </c>
      <c r="BA18" s="38">
        <v>0</v>
      </c>
      <c r="BB18" s="38">
        <v>0</v>
      </c>
      <c r="BC18" s="38">
        <v>1</v>
      </c>
    </row>
    <row r="19" spans="1:55" ht="14.1" customHeight="1">
      <c r="A19" s="57" t="s">
        <v>738</v>
      </c>
      <c r="B19" s="37" t="s">
        <v>743</v>
      </c>
      <c r="C19" s="38">
        <v>0</v>
      </c>
      <c r="D19" s="38">
        <v>0</v>
      </c>
      <c r="E19" s="38">
        <v>12</v>
      </c>
      <c r="F19" s="38">
        <v>16</v>
      </c>
      <c r="G19" s="38">
        <v>4</v>
      </c>
      <c r="H19" s="38">
        <v>1</v>
      </c>
      <c r="I19" s="38">
        <v>10</v>
      </c>
      <c r="J19" s="38">
        <v>9</v>
      </c>
      <c r="K19" s="38">
        <v>19</v>
      </c>
      <c r="L19" s="38">
        <v>22</v>
      </c>
      <c r="M19" s="38">
        <v>7</v>
      </c>
      <c r="N19" s="38">
        <v>9</v>
      </c>
      <c r="O19" s="38">
        <v>7</v>
      </c>
      <c r="P19" s="38">
        <v>7</v>
      </c>
      <c r="Q19" s="38">
        <v>4</v>
      </c>
      <c r="R19" s="38">
        <v>11</v>
      </c>
      <c r="S19" s="38">
        <v>15</v>
      </c>
      <c r="T19" s="38">
        <v>0</v>
      </c>
      <c r="U19" s="38">
        <v>9</v>
      </c>
      <c r="V19" s="38">
        <v>10</v>
      </c>
      <c r="W19" s="38">
        <v>7</v>
      </c>
      <c r="X19" s="38">
        <v>1</v>
      </c>
      <c r="Y19" s="38">
        <v>0</v>
      </c>
      <c r="Z19" s="38">
        <v>3</v>
      </c>
      <c r="AA19" s="38">
        <v>5</v>
      </c>
      <c r="AB19" s="38">
        <v>4</v>
      </c>
      <c r="AC19" s="38">
        <v>2</v>
      </c>
      <c r="AD19" s="38">
        <v>3</v>
      </c>
      <c r="AE19" s="38">
        <v>5</v>
      </c>
      <c r="AF19" s="38">
        <v>0</v>
      </c>
      <c r="AG19" s="38">
        <v>0</v>
      </c>
      <c r="AH19" s="38">
        <v>0</v>
      </c>
      <c r="AI19" s="38">
        <v>6</v>
      </c>
      <c r="AJ19" s="38">
        <v>3</v>
      </c>
      <c r="AK19" s="38">
        <v>0</v>
      </c>
      <c r="AL19" s="38">
        <v>0</v>
      </c>
      <c r="AM19" s="38">
        <v>0</v>
      </c>
      <c r="AN19" s="38">
        <v>11</v>
      </c>
      <c r="AO19" s="38">
        <v>3</v>
      </c>
      <c r="AP19" s="38">
        <v>14</v>
      </c>
      <c r="AQ19" s="38">
        <v>10</v>
      </c>
      <c r="AR19" s="38">
        <v>0</v>
      </c>
      <c r="AS19" s="38">
        <v>3</v>
      </c>
      <c r="AT19" s="38">
        <v>1</v>
      </c>
      <c r="AU19" s="38">
        <v>1</v>
      </c>
      <c r="AV19" s="38">
        <v>1</v>
      </c>
      <c r="AW19" s="38">
        <v>8</v>
      </c>
      <c r="AX19" s="38">
        <v>8</v>
      </c>
      <c r="AY19" s="38">
        <v>2</v>
      </c>
      <c r="AZ19" s="38">
        <v>1</v>
      </c>
      <c r="BA19" s="38">
        <v>0</v>
      </c>
      <c r="BB19" s="38">
        <v>0</v>
      </c>
      <c r="BC19" s="38">
        <v>274</v>
      </c>
    </row>
    <row r="20" spans="1:55" ht="14.1" customHeight="1">
      <c r="A20" s="57" t="s">
        <v>738</v>
      </c>
      <c r="B20" s="37" t="s">
        <v>744</v>
      </c>
      <c r="C20" s="38">
        <v>6</v>
      </c>
      <c r="D20" s="38">
        <v>8</v>
      </c>
      <c r="E20" s="38">
        <v>0</v>
      </c>
      <c r="F20" s="38">
        <v>0</v>
      </c>
      <c r="G20" s="38">
        <v>0</v>
      </c>
      <c r="H20" s="38">
        <v>0</v>
      </c>
      <c r="I20" s="38">
        <v>0</v>
      </c>
      <c r="J20" s="38">
        <v>0</v>
      </c>
      <c r="K20" s="38">
        <v>2</v>
      </c>
      <c r="L20" s="38">
        <v>0</v>
      </c>
      <c r="M20" s="38">
        <v>0</v>
      </c>
      <c r="N20" s="38">
        <v>0</v>
      </c>
      <c r="O20" s="38">
        <v>0</v>
      </c>
      <c r="P20" s="38">
        <v>0</v>
      </c>
      <c r="Q20" s="38">
        <v>0</v>
      </c>
      <c r="R20" s="38">
        <v>0</v>
      </c>
      <c r="S20" s="38">
        <v>0</v>
      </c>
      <c r="T20" s="38">
        <v>0</v>
      </c>
      <c r="U20" s="38">
        <v>0</v>
      </c>
      <c r="V20" s="38">
        <v>0</v>
      </c>
      <c r="W20" s="38">
        <v>0</v>
      </c>
      <c r="X20" s="38">
        <v>0</v>
      </c>
      <c r="Y20" s="38">
        <v>0</v>
      </c>
      <c r="Z20" s="38">
        <v>0</v>
      </c>
      <c r="AA20" s="38">
        <v>0</v>
      </c>
      <c r="AB20" s="38">
        <v>0</v>
      </c>
      <c r="AC20" s="38">
        <v>0</v>
      </c>
      <c r="AD20" s="38">
        <v>0</v>
      </c>
      <c r="AE20" s="38">
        <v>0</v>
      </c>
      <c r="AF20" s="38">
        <v>0</v>
      </c>
      <c r="AG20" s="38">
        <v>0</v>
      </c>
      <c r="AH20" s="38">
        <v>0</v>
      </c>
      <c r="AI20" s="38">
        <v>0</v>
      </c>
      <c r="AJ20" s="38">
        <v>0</v>
      </c>
      <c r="AK20" s="38">
        <v>0</v>
      </c>
      <c r="AL20" s="38">
        <v>0</v>
      </c>
      <c r="AM20" s="38">
        <v>0</v>
      </c>
      <c r="AN20" s="38">
        <v>0</v>
      </c>
      <c r="AO20" s="38">
        <v>0</v>
      </c>
      <c r="AP20" s="38">
        <v>0</v>
      </c>
      <c r="AQ20" s="38">
        <v>0</v>
      </c>
      <c r="AR20" s="38">
        <v>0</v>
      </c>
      <c r="AS20" s="38">
        <v>0</v>
      </c>
      <c r="AT20" s="38">
        <v>0</v>
      </c>
      <c r="AU20" s="38">
        <v>0</v>
      </c>
      <c r="AV20" s="38">
        <v>0</v>
      </c>
      <c r="AW20" s="38">
        <v>0</v>
      </c>
      <c r="AX20" s="38">
        <v>0</v>
      </c>
      <c r="AY20" s="38">
        <v>0</v>
      </c>
      <c r="AZ20" s="38">
        <v>0</v>
      </c>
      <c r="BA20" s="38">
        <v>0</v>
      </c>
      <c r="BB20" s="38">
        <v>1</v>
      </c>
      <c r="BC20" s="38">
        <v>17</v>
      </c>
    </row>
    <row r="21" spans="1:55" ht="14.1" customHeight="1">
      <c r="A21" s="57" t="s">
        <v>745</v>
      </c>
      <c r="B21" s="37" t="s">
        <v>746</v>
      </c>
      <c r="C21" s="38">
        <v>4</v>
      </c>
      <c r="D21" s="38">
        <v>0</v>
      </c>
      <c r="E21" s="38">
        <v>0</v>
      </c>
      <c r="F21" s="38">
        <v>0</v>
      </c>
      <c r="G21" s="38">
        <v>0</v>
      </c>
      <c r="H21" s="38">
        <v>0</v>
      </c>
      <c r="I21" s="38">
        <v>0</v>
      </c>
      <c r="J21" s="38">
        <v>0</v>
      </c>
      <c r="K21" s="38">
        <v>0</v>
      </c>
      <c r="L21" s="38">
        <v>0</v>
      </c>
      <c r="M21" s="38">
        <v>0</v>
      </c>
      <c r="N21" s="38">
        <v>0</v>
      </c>
      <c r="O21" s="38">
        <v>0</v>
      </c>
      <c r="P21" s="38">
        <v>0</v>
      </c>
      <c r="Q21" s="38">
        <v>0</v>
      </c>
      <c r="R21" s="38">
        <v>0</v>
      </c>
      <c r="S21" s="38">
        <v>0</v>
      </c>
      <c r="T21" s="38">
        <v>0</v>
      </c>
      <c r="U21" s="38">
        <v>0</v>
      </c>
      <c r="V21" s="38">
        <v>0</v>
      </c>
      <c r="W21" s="38">
        <v>0</v>
      </c>
      <c r="X21" s="38">
        <v>0</v>
      </c>
      <c r="Y21" s="38">
        <v>0</v>
      </c>
      <c r="Z21" s="38">
        <v>0</v>
      </c>
      <c r="AA21" s="38">
        <v>0</v>
      </c>
      <c r="AB21" s="38">
        <v>0</v>
      </c>
      <c r="AC21" s="38">
        <v>0</v>
      </c>
      <c r="AD21" s="38">
        <v>0</v>
      </c>
      <c r="AE21" s="38">
        <v>0</v>
      </c>
      <c r="AF21" s="38">
        <v>0</v>
      </c>
      <c r="AG21" s="38">
        <v>0</v>
      </c>
      <c r="AH21" s="38">
        <v>0</v>
      </c>
      <c r="AI21" s="38">
        <v>0</v>
      </c>
      <c r="AJ21" s="38">
        <v>0</v>
      </c>
      <c r="AK21" s="38">
        <v>0</v>
      </c>
      <c r="AL21" s="38">
        <v>0</v>
      </c>
      <c r="AM21" s="38">
        <v>0</v>
      </c>
      <c r="AN21" s="38">
        <v>0</v>
      </c>
      <c r="AO21" s="38">
        <v>0</v>
      </c>
      <c r="AP21" s="38">
        <v>0</v>
      </c>
      <c r="AQ21" s="38">
        <v>0</v>
      </c>
      <c r="AR21" s="38">
        <v>0</v>
      </c>
      <c r="AS21" s="38">
        <v>0</v>
      </c>
      <c r="AT21" s="38">
        <v>0</v>
      </c>
      <c r="AU21" s="38">
        <v>0</v>
      </c>
      <c r="AV21" s="38">
        <v>0</v>
      </c>
      <c r="AW21" s="38">
        <v>0</v>
      </c>
      <c r="AX21" s="38">
        <v>0</v>
      </c>
      <c r="AY21" s="38">
        <v>0</v>
      </c>
      <c r="AZ21" s="38">
        <v>0</v>
      </c>
      <c r="BA21" s="38">
        <v>0</v>
      </c>
      <c r="BB21" s="38">
        <v>0</v>
      </c>
      <c r="BC21" s="38">
        <v>4</v>
      </c>
    </row>
    <row r="22" spans="1:55" ht="14.1" customHeight="1">
      <c r="A22" s="57" t="s">
        <v>747</v>
      </c>
      <c r="B22" s="37" t="s">
        <v>748</v>
      </c>
      <c r="C22" s="38">
        <v>0</v>
      </c>
      <c r="D22" s="38">
        <v>0</v>
      </c>
      <c r="E22" s="38">
        <v>0</v>
      </c>
      <c r="F22" s="38">
        <v>0</v>
      </c>
      <c r="G22" s="38">
        <v>0</v>
      </c>
      <c r="H22" s="38">
        <v>0</v>
      </c>
      <c r="I22" s="38">
        <v>0</v>
      </c>
      <c r="J22" s="38">
        <v>0</v>
      </c>
      <c r="K22" s="38">
        <v>0</v>
      </c>
      <c r="L22" s="38">
        <v>0</v>
      </c>
      <c r="M22" s="38">
        <v>0</v>
      </c>
      <c r="N22" s="38">
        <v>0</v>
      </c>
      <c r="O22" s="38">
        <v>0</v>
      </c>
      <c r="P22" s="38">
        <v>0</v>
      </c>
      <c r="Q22" s="38">
        <v>0</v>
      </c>
      <c r="R22" s="38">
        <v>0</v>
      </c>
      <c r="S22" s="38">
        <v>0</v>
      </c>
      <c r="T22" s="38">
        <v>0</v>
      </c>
      <c r="U22" s="38">
        <v>0</v>
      </c>
      <c r="V22" s="38">
        <v>0</v>
      </c>
      <c r="W22" s="38">
        <v>0</v>
      </c>
      <c r="X22" s="38">
        <v>0</v>
      </c>
      <c r="Y22" s="38">
        <v>0</v>
      </c>
      <c r="Z22" s="38">
        <v>0</v>
      </c>
      <c r="AA22" s="38">
        <v>0</v>
      </c>
      <c r="AB22" s="38">
        <v>0</v>
      </c>
      <c r="AC22" s="38">
        <v>0</v>
      </c>
      <c r="AD22" s="38">
        <v>0</v>
      </c>
      <c r="AE22" s="38">
        <v>0</v>
      </c>
      <c r="AF22" s="38">
        <v>0</v>
      </c>
      <c r="AG22" s="38">
        <v>0</v>
      </c>
      <c r="AH22" s="38">
        <v>0</v>
      </c>
      <c r="AI22" s="38">
        <v>0</v>
      </c>
      <c r="AJ22" s="38">
        <v>0</v>
      </c>
      <c r="AK22" s="38">
        <v>0</v>
      </c>
      <c r="AL22" s="38">
        <v>0</v>
      </c>
      <c r="AM22" s="38">
        <v>0</v>
      </c>
      <c r="AN22" s="38">
        <v>0</v>
      </c>
      <c r="AO22" s="38">
        <v>0</v>
      </c>
      <c r="AP22" s="38">
        <v>0</v>
      </c>
      <c r="AQ22" s="38">
        <v>0</v>
      </c>
      <c r="AR22" s="38">
        <v>0</v>
      </c>
      <c r="AS22" s="38">
        <v>0</v>
      </c>
      <c r="AT22" s="38">
        <v>0</v>
      </c>
      <c r="AU22" s="38">
        <v>0</v>
      </c>
      <c r="AV22" s="38">
        <v>0</v>
      </c>
      <c r="AW22" s="38">
        <v>2</v>
      </c>
      <c r="AX22" s="38">
        <v>0</v>
      </c>
      <c r="AY22" s="38">
        <v>0</v>
      </c>
      <c r="AZ22" s="38">
        <v>0</v>
      </c>
      <c r="BA22" s="38">
        <v>0</v>
      </c>
      <c r="BB22" s="38">
        <v>0</v>
      </c>
      <c r="BC22" s="38">
        <v>2</v>
      </c>
    </row>
    <row r="23" spans="1:55" ht="14.1" customHeight="1">
      <c r="A23" s="57" t="s">
        <v>747</v>
      </c>
      <c r="B23" s="37" t="s">
        <v>749</v>
      </c>
      <c r="C23" s="38">
        <v>0</v>
      </c>
      <c r="D23" s="38">
        <v>0</v>
      </c>
      <c r="E23" s="38">
        <v>5</v>
      </c>
      <c r="F23" s="38">
        <v>5</v>
      </c>
      <c r="G23" s="38">
        <v>2</v>
      </c>
      <c r="H23" s="38">
        <v>0</v>
      </c>
      <c r="I23" s="38">
        <v>6</v>
      </c>
      <c r="J23" s="38">
        <v>3</v>
      </c>
      <c r="K23" s="38">
        <v>0</v>
      </c>
      <c r="L23" s="38">
        <v>0</v>
      </c>
      <c r="M23" s="38">
        <v>0</v>
      </c>
      <c r="N23" s="38">
        <v>0</v>
      </c>
      <c r="O23" s="38">
        <v>0</v>
      </c>
      <c r="P23" s="38">
        <v>0</v>
      </c>
      <c r="Q23" s="38">
        <v>0</v>
      </c>
      <c r="R23" s="38">
        <v>0</v>
      </c>
      <c r="S23" s="38">
        <v>0</v>
      </c>
      <c r="T23" s="38">
        <v>0</v>
      </c>
      <c r="U23" s="38">
        <v>0</v>
      </c>
      <c r="V23" s="38">
        <v>0</v>
      </c>
      <c r="W23" s="38">
        <v>0</v>
      </c>
      <c r="X23" s="38">
        <v>0</v>
      </c>
      <c r="Y23" s="38">
        <v>0</v>
      </c>
      <c r="Z23" s="38">
        <v>0</v>
      </c>
      <c r="AA23" s="38">
        <v>0</v>
      </c>
      <c r="AB23" s="38">
        <v>0</v>
      </c>
      <c r="AC23" s="38">
        <v>0</v>
      </c>
      <c r="AD23" s="38">
        <v>0</v>
      </c>
      <c r="AE23" s="38">
        <v>0</v>
      </c>
      <c r="AF23" s="38">
        <v>0</v>
      </c>
      <c r="AG23" s="38">
        <v>0</v>
      </c>
      <c r="AH23" s="38">
        <v>0</v>
      </c>
      <c r="AI23" s="38">
        <v>0</v>
      </c>
      <c r="AJ23" s="38">
        <v>0</v>
      </c>
      <c r="AK23" s="38">
        <v>0</v>
      </c>
      <c r="AL23" s="38">
        <v>0</v>
      </c>
      <c r="AM23" s="38">
        <v>0</v>
      </c>
      <c r="AN23" s="38">
        <v>0</v>
      </c>
      <c r="AO23" s="38">
        <v>0</v>
      </c>
      <c r="AP23" s="38">
        <v>0</v>
      </c>
      <c r="AQ23" s="38">
        <v>0</v>
      </c>
      <c r="AR23" s="38">
        <v>0</v>
      </c>
      <c r="AS23" s="38">
        <v>0</v>
      </c>
      <c r="AT23" s="38">
        <v>4</v>
      </c>
      <c r="AU23" s="38">
        <v>0</v>
      </c>
      <c r="AV23" s="38">
        <v>0</v>
      </c>
      <c r="AW23" s="38">
        <v>0</v>
      </c>
      <c r="AX23" s="38">
        <v>0</v>
      </c>
      <c r="AY23" s="38">
        <v>2</v>
      </c>
      <c r="AZ23" s="38">
        <v>0</v>
      </c>
      <c r="BA23" s="38">
        <v>0</v>
      </c>
      <c r="BB23" s="38">
        <v>0</v>
      </c>
      <c r="BC23" s="38">
        <v>27</v>
      </c>
    </row>
    <row r="24" spans="1:55" ht="14.1" customHeight="1">
      <c r="A24" s="57" t="s">
        <v>747</v>
      </c>
      <c r="B24" s="37" t="s">
        <v>750</v>
      </c>
      <c r="C24" s="38">
        <v>2</v>
      </c>
      <c r="D24" s="38">
        <v>0</v>
      </c>
      <c r="E24" s="38">
        <v>0</v>
      </c>
      <c r="F24" s="38">
        <v>1</v>
      </c>
      <c r="G24" s="38">
        <v>0</v>
      </c>
      <c r="H24" s="38">
        <v>0</v>
      </c>
      <c r="I24" s="38">
        <v>0</v>
      </c>
      <c r="J24" s="38">
        <v>0</v>
      </c>
      <c r="K24" s="38">
        <v>9</v>
      </c>
      <c r="L24" s="38">
        <v>8</v>
      </c>
      <c r="M24" s="38">
        <v>1</v>
      </c>
      <c r="N24" s="38">
        <v>0</v>
      </c>
      <c r="O24" s="38">
        <v>2</v>
      </c>
      <c r="P24" s="38">
        <v>0</v>
      </c>
      <c r="Q24" s="38">
        <v>2</v>
      </c>
      <c r="R24" s="38">
        <v>0</v>
      </c>
      <c r="S24" s="38">
        <v>5</v>
      </c>
      <c r="T24" s="38">
        <v>4</v>
      </c>
      <c r="U24" s="38">
        <v>1</v>
      </c>
      <c r="V24" s="38">
        <v>6</v>
      </c>
      <c r="W24" s="38">
        <v>2</v>
      </c>
      <c r="X24" s="38">
        <v>5</v>
      </c>
      <c r="Y24" s="38">
        <v>7</v>
      </c>
      <c r="Z24" s="38">
        <v>0</v>
      </c>
      <c r="AA24" s="38">
        <v>2</v>
      </c>
      <c r="AB24" s="38">
        <v>2</v>
      </c>
      <c r="AC24" s="38">
        <v>0</v>
      </c>
      <c r="AD24" s="38">
        <v>1</v>
      </c>
      <c r="AE24" s="38">
        <v>0</v>
      </c>
      <c r="AF24" s="38">
        <v>0</v>
      </c>
      <c r="AG24" s="38">
        <v>0</v>
      </c>
      <c r="AH24" s="38">
        <v>0</v>
      </c>
      <c r="AI24" s="38">
        <v>0</v>
      </c>
      <c r="AJ24" s="38">
        <v>0</v>
      </c>
      <c r="AK24" s="38">
        <v>0</v>
      </c>
      <c r="AL24" s="38">
        <v>0</v>
      </c>
      <c r="AM24" s="38">
        <v>0</v>
      </c>
      <c r="AN24" s="38">
        <v>4</v>
      </c>
      <c r="AO24" s="38">
        <v>3</v>
      </c>
      <c r="AP24" s="38">
        <v>4</v>
      </c>
      <c r="AQ24" s="38">
        <v>0</v>
      </c>
      <c r="AR24" s="38">
        <v>0</v>
      </c>
      <c r="AS24" s="38">
        <v>0</v>
      </c>
      <c r="AT24" s="38">
        <v>0</v>
      </c>
      <c r="AU24" s="38">
        <v>0</v>
      </c>
      <c r="AV24" s="38">
        <v>0</v>
      </c>
      <c r="AW24" s="38">
        <v>0</v>
      </c>
      <c r="AX24" s="38">
        <v>0</v>
      </c>
      <c r="AY24" s="38">
        <v>0</v>
      </c>
      <c r="AZ24" s="38">
        <v>0</v>
      </c>
      <c r="BA24" s="38">
        <v>0</v>
      </c>
      <c r="BB24" s="38">
        <v>0</v>
      </c>
      <c r="BC24" s="38">
        <v>71</v>
      </c>
    </row>
    <row r="25" spans="1:55" ht="14.1" customHeight="1">
      <c r="A25" s="57" t="s">
        <v>747</v>
      </c>
      <c r="B25" s="37" t="s">
        <v>751</v>
      </c>
      <c r="C25" s="38">
        <v>0</v>
      </c>
      <c r="D25" s="38">
        <v>0</v>
      </c>
      <c r="E25" s="38">
        <v>0</v>
      </c>
      <c r="F25" s="38">
        <v>0</v>
      </c>
      <c r="G25" s="38">
        <v>0</v>
      </c>
      <c r="H25" s="38">
        <v>1</v>
      </c>
      <c r="I25" s="38">
        <v>0</v>
      </c>
      <c r="J25" s="38">
        <v>0</v>
      </c>
      <c r="K25" s="38">
        <v>0</v>
      </c>
      <c r="L25" s="38">
        <v>0</v>
      </c>
      <c r="M25" s="38">
        <v>1</v>
      </c>
      <c r="N25" s="38">
        <v>5</v>
      </c>
      <c r="O25" s="38">
        <v>0</v>
      </c>
      <c r="P25" s="38">
        <v>3</v>
      </c>
      <c r="Q25" s="38">
        <v>0</v>
      </c>
      <c r="R25" s="38">
        <v>5</v>
      </c>
      <c r="S25" s="38">
        <v>0</v>
      </c>
      <c r="T25" s="38">
        <v>0</v>
      </c>
      <c r="U25" s="38">
        <v>0</v>
      </c>
      <c r="V25" s="38">
        <v>0</v>
      </c>
      <c r="W25" s="38">
        <v>0</v>
      </c>
      <c r="X25" s="38">
        <v>0</v>
      </c>
      <c r="Y25" s="38">
        <v>0</v>
      </c>
      <c r="Z25" s="38">
        <v>0</v>
      </c>
      <c r="AA25" s="38">
        <v>0</v>
      </c>
      <c r="AB25" s="38">
        <v>0</v>
      </c>
      <c r="AC25" s="38">
        <v>0</v>
      </c>
      <c r="AD25" s="38">
        <v>0</v>
      </c>
      <c r="AE25" s="38">
        <v>2</v>
      </c>
      <c r="AF25" s="38">
        <v>3</v>
      </c>
      <c r="AG25" s="38">
        <v>0</v>
      </c>
      <c r="AH25" s="38">
        <v>13</v>
      </c>
      <c r="AI25" s="38">
        <v>4</v>
      </c>
      <c r="AJ25" s="38">
        <v>3</v>
      </c>
      <c r="AK25" s="38">
        <v>1</v>
      </c>
      <c r="AL25" s="38">
        <v>4</v>
      </c>
      <c r="AM25" s="38">
        <v>0</v>
      </c>
      <c r="AN25" s="38">
        <v>0</v>
      </c>
      <c r="AO25" s="38">
        <v>0</v>
      </c>
      <c r="AP25" s="38">
        <v>0</v>
      </c>
      <c r="AQ25" s="38">
        <v>12</v>
      </c>
      <c r="AR25" s="38">
        <v>1</v>
      </c>
      <c r="AS25" s="38">
        <v>5</v>
      </c>
      <c r="AT25" s="38">
        <v>1</v>
      </c>
      <c r="AU25" s="38">
        <v>5</v>
      </c>
      <c r="AV25" s="38">
        <v>1</v>
      </c>
      <c r="AW25" s="38">
        <v>3</v>
      </c>
      <c r="AX25" s="38">
        <v>3</v>
      </c>
      <c r="AY25" s="38">
        <v>2</v>
      </c>
      <c r="AZ25" s="38">
        <v>0</v>
      </c>
      <c r="BA25" s="38">
        <v>0</v>
      </c>
      <c r="BB25" s="38">
        <v>1</v>
      </c>
      <c r="BC25" s="38">
        <v>79</v>
      </c>
    </row>
    <row r="26" spans="1:55" ht="14.1" customHeight="1">
      <c r="A26" s="57" t="s">
        <v>752</v>
      </c>
      <c r="B26" s="37" t="s">
        <v>753</v>
      </c>
      <c r="C26" s="38">
        <v>0</v>
      </c>
      <c r="D26" s="38">
        <v>0</v>
      </c>
      <c r="E26" s="38">
        <v>0</v>
      </c>
      <c r="F26" s="38">
        <v>11</v>
      </c>
      <c r="G26" s="38">
        <v>2</v>
      </c>
      <c r="H26" s="38">
        <v>0</v>
      </c>
      <c r="I26" s="38">
        <v>5</v>
      </c>
      <c r="J26" s="38">
        <v>0</v>
      </c>
      <c r="K26" s="38">
        <v>0</v>
      </c>
      <c r="L26" s="38">
        <v>0</v>
      </c>
      <c r="M26" s="38">
        <v>0</v>
      </c>
      <c r="N26" s="38">
        <v>0</v>
      </c>
      <c r="O26" s="38">
        <v>0</v>
      </c>
      <c r="P26" s="38">
        <v>0</v>
      </c>
      <c r="Q26" s="38">
        <v>0</v>
      </c>
      <c r="R26" s="38">
        <v>0</v>
      </c>
      <c r="S26" s="38">
        <v>0</v>
      </c>
      <c r="T26" s="38">
        <v>0</v>
      </c>
      <c r="U26" s="38">
        <v>0</v>
      </c>
      <c r="V26" s="38">
        <v>0</v>
      </c>
      <c r="W26" s="38">
        <v>0</v>
      </c>
      <c r="X26" s="38">
        <v>0</v>
      </c>
      <c r="Y26" s="38">
        <v>0</v>
      </c>
      <c r="Z26" s="38">
        <v>0</v>
      </c>
      <c r="AA26" s="38">
        <v>0</v>
      </c>
      <c r="AB26" s="38">
        <v>0</v>
      </c>
      <c r="AC26" s="38">
        <v>0</v>
      </c>
      <c r="AD26" s="38">
        <v>0</v>
      </c>
      <c r="AE26" s="38">
        <v>0</v>
      </c>
      <c r="AF26" s="38">
        <v>0</v>
      </c>
      <c r="AG26" s="38">
        <v>0</v>
      </c>
      <c r="AH26" s="38">
        <v>0</v>
      </c>
      <c r="AI26" s="38">
        <v>0</v>
      </c>
      <c r="AJ26" s="38">
        <v>0</v>
      </c>
      <c r="AK26" s="38">
        <v>0</v>
      </c>
      <c r="AL26" s="38">
        <v>0</v>
      </c>
      <c r="AM26" s="38">
        <v>0</v>
      </c>
      <c r="AN26" s="38">
        <v>0</v>
      </c>
      <c r="AO26" s="38">
        <v>0</v>
      </c>
      <c r="AP26" s="38">
        <v>0</v>
      </c>
      <c r="AQ26" s="38">
        <v>0</v>
      </c>
      <c r="AR26" s="38">
        <v>0</v>
      </c>
      <c r="AS26" s="38">
        <v>0</v>
      </c>
      <c r="AT26" s="38">
        <v>0</v>
      </c>
      <c r="AU26" s="38">
        <v>0</v>
      </c>
      <c r="AV26" s="38">
        <v>0</v>
      </c>
      <c r="AW26" s="38">
        <v>0</v>
      </c>
      <c r="AX26" s="38">
        <v>0</v>
      </c>
      <c r="AY26" s="38">
        <v>0</v>
      </c>
      <c r="AZ26" s="38">
        <v>0</v>
      </c>
      <c r="BA26" s="38">
        <v>0</v>
      </c>
      <c r="BB26" s="38">
        <v>0</v>
      </c>
      <c r="BC26" s="38">
        <v>18</v>
      </c>
    </row>
    <row r="27" spans="1:55" ht="14.1" customHeight="1">
      <c r="A27" s="57" t="s">
        <v>752</v>
      </c>
      <c r="B27" s="37" t="s">
        <v>754</v>
      </c>
      <c r="C27" s="38">
        <v>0</v>
      </c>
      <c r="D27" s="38">
        <v>0</v>
      </c>
      <c r="E27" s="38">
        <v>0</v>
      </c>
      <c r="F27" s="38">
        <v>0</v>
      </c>
      <c r="G27" s="38">
        <v>0</v>
      </c>
      <c r="H27" s="38">
        <v>0</v>
      </c>
      <c r="I27" s="38">
        <v>0</v>
      </c>
      <c r="J27" s="38">
        <v>0</v>
      </c>
      <c r="K27" s="38">
        <v>0</v>
      </c>
      <c r="L27" s="38">
        <v>10</v>
      </c>
      <c r="M27" s="38">
        <v>0</v>
      </c>
      <c r="N27" s="38">
        <v>0</v>
      </c>
      <c r="O27" s="38">
        <v>0</v>
      </c>
      <c r="P27" s="38">
        <v>0</v>
      </c>
      <c r="Q27" s="38">
        <v>0</v>
      </c>
      <c r="R27" s="38">
        <v>0</v>
      </c>
      <c r="S27" s="38">
        <v>0</v>
      </c>
      <c r="T27" s="38">
        <v>0</v>
      </c>
      <c r="U27" s="38">
        <v>0</v>
      </c>
      <c r="V27" s="38">
        <v>0</v>
      </c>
      <c r="W27" s="38">
        <v>0</v>
      </c>
      <c r="X27" s="38">
        <v>0</v>
      </c>
      <c r="Y27" s="38">
        <v>0</v>
      </c>
      <c r="Z27" s="38">
        <v>0</v>
      </c>
      <c r="AA27" s="38">
        <v>2</v>
      </c>
      <c r="AB27" s="38">
        <v>0</v>
      </c>
      <c r="AC27" s="38">
        <v>2</v>
      </c>
      <c r="AD27" s="38">
        <v>0</v>
      </c>
      <c r="AE27" s="38">
        <v>1</v>
      </c>
      <c r="AF27" s="38">
        <v>0</v>
      </c>
      <c r="AG27" s="38">
        <v>0</v>
      </c>
      <c r="AH27" s="38">
        <v>6</v>
      </c>
      <c r="AI27" s="38">
        <v>2</v>
      </c>
      <c r="AJ27" s="38">
        <v>2</v>
      </c>
      <c r="AK27" s="38">
        <v>1</v>
      </c>
      <c r="AL27" s="38">
        <v>2</v>
      </c>
      <c r="AM27" s="38">
        <v>1</v>
      </c>
      <c r="AN27" s="38">
        <v>2</v>
      </c>
      <c r="AO27" s="38">
        <v>0</v>
      </c>
      <c r="AP27" s="38">
        <v>6</v>
      </c>
      <c r="AQ27" s="38">
        <v>0</v>
      </c>
      <c r="AR27" s="38">
        <v>0</v>
      </c>
      <c r="AS27" s="38">
        <v>0</v>
      </c>
      <c r="AT27" s="38">
        <v>0</v>
      </c>
      <c r="AU27" s="38">
        <v>0</v>
      </c>
      <c r="AV27" s="38">
        <v>0</v>
      </c>
      <c r="AW27" s="38">
        <v>0</v>
      </c>
      <c r="AX27" s="38">
        <v>0</v>
      </c>
      <c r="AY27" s="38">
        <v>0</v>
      </c>
      <c r="AZ27" s="38">
        <v>1</v>
      </c>
      <c r="BA27" s="38">
        <v>0</v>
      </c>
      <c r="BB27" s="38">
        <v>0</v>
      </c>
      <c r="BC27" s="38">
        <v>38</v>
      </c>
    </row>
    <row r="28" spans="1:55" ht="14.1" customHeight="1">
      <c r="A28" s="57" t="s">
        <v>752</v>
      </c>
      <c r="B28" s="37" t="s">
        <v>755</v>
      </c>
      <c r="C28" s="38">
        <v>0</v>
      </c>
      <c r="D28" s="38">
        <v>0</v>
      </c>
      <c r="E28" s="38">
        <v>0</v>
      </c>
      <c r="F28" s="38">
        <v>0</v>
      </c>
      <c r="G28" s="38">
        <v>0</v>
      </c>
      <c r="H28" s="38">
        <v>0</v>
      </c>
      <c r="I28" s="38">
        <v>1</v>
      </c>
      <c r="J28" s="38">
        <v>0</v>
      </c>
      <c r="K28" s="38">
        <v>0</v>
      </c>
      <c r="L28" s="38">
        <v>0</v>
      </c>
      <c r="M28" s="38">
        <v>0</v>
      </c>
      <c r="N28" s="38">
        <v>0</v>
      </c>
      <c r="O28" s="38">
        <v>0</v>
      </c>
      <c r="P28" s="38">
        <v>0</v>
      </c>
      <c r="Q28" s="38">
        <v>0</v>
      </c>
      <c r="R28" s="38">
        <v>0</v>
      </c>
      <c r="S28" s="38">
        <v>0</v>
      </c>
      <c r="T28" s="38">
        <v>0</v>
      </c>
      <c r="U28" s="38">
        <v>0</v>
      </c>
      <c r="V28" s="38">
        <v>0</v>
      </c>
      <c r="W28" s="38">
        <v>0</v>
      </c>
      <c r="X28" s="38">
        <v>0</v>
      </c>
      <c r="Y28" s="38">
        <v>0</v>
      </c>
      <c r="Z28" s="38">
        <v>0</v>
      </c>
      <c r="AA28" s="38">
        <v>0</v>
      </c>
      <c r="AB28" s="38">
        <v>0</v>
      </c>
      <c r="AC28" s="38">
        <v>0</v>
      </c>
      <c r="AD28" s="38">
        <v>0</v>
      </c>
      <c r="AE28" s="38">
        <v>0</v>
      </c>
      <c r="AF28" s="38">
        <v>0</v>
      </c>
      <c r="AG28" s="38">
        <v>0</v>
      </c>
      <c r="AH28" s="38">
        <v>0</v>
      </c>
      <c r="AI28" s="38">
        <v>0</v>
      </c>
      <c r="AJ28" s="38">
        <v>0</v>
      </c>
      <c r="AK28" s="38">
        <v>0</v>
      </c>
      <c r="AL28" s="38">
        <v>0</v>
      </c>
      <c r="AM28" s="38">
        <v>0</v>
      </c>
      <c r="AN28" s="38">
        <v>0</v>
      </c>
      <c r="AO28" s="38">
        <v>0</v>
      </c>
      <c r="AP28" s="38">
        <v>0</v>
      </c>
      <c r="AQ28" s="38">
        <v>0</v>
      </c>
      <c r="AR28" s="38">
        <v>0</v>
      </c>
      <c r="AS28" s="38">
        <v>0</v>
      </c>
      <c r="AT28" s="38">
        <v>0</v>
      </c>
      <c r="AU28" s="38">
        <v>0</v>
      </c>
      <c r="AV28" s="38">
        <v>0</v>
      </c>
      <c r="AW28" s="38">
        <v>0</v>
      </c>
      <c r="AX28" s="38">
        <v>0</v>
      </c>
      <c r="AY28" s="38">
        <v>0</v>
      </c>
      <c r="AZ28" s="38">
        <v>0</v>
      </c>
      <c r="BA28" s="38">
        <v>0</v>
      </c>
      <c r="BB28" s="38">
        <v>0</v>
      </c>
      <c r="BC28" s="38">
        <v>1</v>
      </c>
    </row>
    <row r="29" spans="1:55" ht="14.1" customHeight="1">
      <c r="A29" s="57" t="s">
        <v>752</v>
      </c>
      <c r="B29" s="37" t="s">
        <v>756</v>
      </c>
      <c r="C29" s="38">
        <v>1</v>
      </c>
      <c r="D29" s="38">
        <v>2</v>
      </c>
      <c r="E29" s="38">
        <v>3</v>
      </c>
      <c r="F29" s="38">
        <v>0</v>
      </c>
      <c r="G29" s="38">
        <v>0</v>
      </c>
      <c r="H29" s="38">
        <v>0</v>
      </c>
      <c r="I29" s="38">
        <v>0</v>
      </c>
      <c r="J29" s="38">
        <v>5</v>
      </c>
      <c r="K29" s="38">
        <v>5</v>
      </c>
      <c r="L29" s="38">
        <v>0</v>
      </c>
      <c r="M29" s="38">
        <v>1</v>
      </c>
      <c r="N29" s="38">
        <v>2</v>
      </c>
      <c r="O29" s="38">
        <v>2</v>
      </c>
      <c r="P29" s="38">
        <v>3</v>
      </c>
      <c r="Q29" s="38">
        <v>0</v>
      </c>
      <c r="R29" s="38">
        <v>4</v>
      </c>
      <c r="S29" s="38">
        <v>2</v>
      </c>
      <c r="T29" s="38">
        <v>4</v>
      </c>
      <c r="U29" s="38">
        <v>3</v>
      </c>
      <c r="V29" s="38">
        <v>1</v>
      </c>
      <c r="W29" s="38">
        <v>2</v>
      </c>
      <c r="X29" s="38">
        <v>3</v>
      </c>
      <c r="Y29" s="38">
        <v>3</v>
      </c>
      <c r="Z29" s="38">
        <v>0</v>
      </c>
      <c r="AA29" s="38">
        <v>0</v>
      </c>
      <c r="AB29" s="38">
        <v>0</v>
      </c>
      <c r="AC29" s="38">
        <v>0</v>
      </c>
      <c r="AD29" s="38">
        <v>0</v>
      </c>
      <c r="AE29" s="38">
        <v>0</v>
      </c>
      <c r="AF29" s="38">
        <v>1</v>
      </c>
      <c r="AG29" s="38">
        <v>0</v>
      </c>
      <c r="AH29" s="38">
        <v>0</v>
      </c>
      <c r="AI29" s="38">
        <v>0</v>
      </c>
      <c r="AJ29" s="38">
        <v>0</v>
      </c>
      <c r="AK29" s="38">
        <v>0</v>
      </c>
      <c r="AL29" s="38">
        <v>0</v>
      </c>
      <c r="AM29" s="38">
        <v>0</v>
      </c>
      <c r="AN29" s="38">
        <v>2</v>
      </c>
      <c r="AO29" s="38">
        <v>1</v>
      </c>
      <c r="AP29" s="38">
        <v>0</v>
      </c>
      <c r="AQ29" s="38">
        <v>6</v>
      </c>
      <c r="AR29" s="38">
        <v>0</v>
      </c>
      <c r="AS29" s="38">
        <v>3</v>
      </c>
      <c r="AT29" s="38">
        <v>1</v>
      </c>
      <c r="AU29" s="38">
        <v>6</v>
      </c>
      <c r="AV29" s="38">
        <v>2</v>
      </c>
      <c r="AW29" s="38">
        <v>4</v>
      </c>
      <c r="AX29" s="38">
        <v>3</v>
      </c>
      <c r="AY29" s="38">
        <v>0</v>
      </c>
      <c r="AZ29" s="38">
        <v>1</v>
      </c>
      <c r="BA29" s="38">
        <v>2</v>
      </c>
      <c r="BB29" s="38">
        <v>2</v>
      </c>
      <c r="BC29" s="38">
        <v>80</v>
      </c>
    </row>
    <row r="30" spans="1:55" ht="14.1" customHeight="1">
      <c r="A30" s="57" t="s">
        <v>757</v>
      </c>
      <c r="B30" s="37" t="s">
        <v>758</v>
      </c>
      <c r="C30" s="38">
        <v>0</v>
      </c>
      <c r="D30" s="38">
        <v>0</v>
      </c>
      <c r="E30" s="38">
        <v>1</v>
      </c>
      <c r="F30" s="38">
        <v>10</v>
      </c>
      <c r="G30" s="38">
        <v>4</v>
      </c>
      <c r="H30" s="38">
        <v>0</v>
      </c>
      <c r="I30" s="38">
        <v>1</v>
      </c>
      <c r="J30" s="38">
        <v>0</v>
      </c>
      <c r="K30" s="38">
        <v>1</v>
      </c>
      <c r="L30" s="38">
        <v>2</v>
      </c>
      <c r="M30" s="38">
        <v>0</v>
      </c>
      <c r="N30" s="38">
        <v>3</v>
      </c>
      <c r="O30" s="38">
        <v>0</v>
      </c>
      <c r="P30" s="38">
        <v>2</v>
      </c>
      <c r="Q30" s="38">
        <v>0</v>
      </c>
      <c r="R30" s="38">
        <v>1</v>
      </c>
      <c r="S30" s="38">
        <v>1</v>
      </c>
      <c r="T30" s="38">
        <v>0</v>
      </c>
      <c r="U30" s="38">
        <v>0</v>
      </c>
      <c r="V30" s="38">
        <v>0</v>
      </c>
      <c r="W30" s="38">
        <v>0</v>
      </c>
      <c r="X30" s="38">
        <v>0</v>
      </c>
      <c r="Y30" s="38">
        <v>0</v>
      </c>
      <c r="Z30" s="38">
        <v>2</v>
      </c>
      <c r="AA30" s="38">
        <v>0</v>
      </c>
      <c r="AB30" s="38">
        <v>0</v>
      </c>
      <c r="AC30" s="38">
        <v>0</v>
      </c>
      <c r="AD30" s="38">
        <v>0</v>
      </c>
      <c r="AE30" s="38">
        <v>0</v>
      </c>
      <c r="AF30" s="38">
        <v>0</v>
      </c>
      <c r="AG30" s="38">
        <v>0</v>
      </c>
      <c r="AH30" s="38">
        <v>0</v>
      </c>
      <c r="AI30" s="38">
        <v>0</v>
      </c>
      <c r="AJ30" s="38">
        <v>0</v>
      </c>
      <c r="AK30" s="38">
        <v>0</v>
      </c>
      <c r="AL30" s="38">
        <v>0</v>
      </c>
      <c r="AM30" s="38">
        <v>0</v>
      </c>
      <c r="AN30" s="38">
        <v>0</v>
      </c>
      <c r="AO30" s="38">
        <v>0</v>
      </c>
      <c r="AP30" s="38">
        <v>1</v>
      </c>
      <c r="AQ30" s="38">
        <v>0</v>
      </c>
      <c r="AR30" s="38">
        <v>0</v>
      </c>
      <c r="AS30" s="38">
        <v>0</v>
      </c>
      <c r="AT30" s="38">
        <v>0</v>
      </c>
      <c r="AU30" s="38">
        <v>1</v>
      </c>
      <c r="AV30" s="38">
        <v>1</v>
      </c>
      <c r="AW30" s="38">
        <v>0</v>
      </c>
      <c r="AX30" s="38">
        <v>0</v>
      </c>
      <c r="AY30" s="38">
        <v>2</v>
      </c>
      <c r="AZ30" s="38">
        <v>0</v>
      </c>
      <c r="BA30" s="38">
        <v>0</v>
      </c>
      <c r="BB30" s="38">
        <v>3</v>
      </c>
      <c r="BC30" s="38">
        <v>36</v>
      </c>
    </row>
    <row r="31" spans="1:55" ht="14.1" customHeight="1">
      <c r="A31" s="57" t="s">
        <v>757</v>
      </c>
      <c r="B31" s="37" t="s">
        <v>759</v>
      </c>
      <c r="C31" s="38">
        <v>0</v>
      </c>
      <c r="D31" s="38">
        <v>0</v>
      </c>
      <c r="E31" s="38">
        <v>0</v>
      </c>
      <c r="F31" s="38">
        <v>0</v>
      </c>
      <c r="G31" s="38">
        <v>0</v>
      </c>
      <c r="H31" s="38">
        <v>0</v>
      </c>
      <c r="I31" s="38">
        <v>0</v>
      </c>
      <c r="J31" s="38">
        <v>0</v>
      </c>
      <c r="K31" s="38">
        <v>0</v>
      </c>
      <c r="L31" s="38">
        <v>0</v>
      </c>
      <c r="M31" s="38">
        <v>0</v>
      </c>
      <c r="N31" s="38">
        <v>0</v>
      </c>
      <c r="O31" s="38">
        <v>0</v>
      </c>
      <c r="P31" s="38">
        <v>0</v>
      </c>
      <c r="Q31" s="38">
        <v>0</v>
      </c>
      <c r="R31" s="38">
        <v>0</v>
      </c>
      <c r="S31" s="38">
        <v>0</v>
      </c>
      <c r="T31" s="38">
        <v>0</v>
      </c>
      <c r="U31" s="38">
        <v>0</v>
      </c>
      <c r="V31" s="38">
        <v>0</v>
      </c>
      <c r="W31" s="38">
        <v>0</v>
      </c>
      <c r="X31" s="38">
        <v>0</v>
      </c>
      <c r="Y31" s="38">
        <v>0</v>
      </c>
      <c r="Z31" s="38">
        <v>0</v>
      </c>
      <c r="AA31" s="38">
        <v>0</v>
      </c>
      <c r="AB31" s="38">
        <v>0</v>
      </c>
      <c r="AC31" s="38">
        <v>0</v>
      </c>
      <c r="AD31" s="38">
        <v>0</v>
      </c>
      <c r="AE31" s="38">
        <v>0</v>
      </c>
      <c r="AF31" s="38">
        <v>0</v>
      </c>
      <c r="AG31" s="38">
        <v>0</v>
      </c>
      <c r="AH31" s="38">
        <v>0</v>
      </c>
      <c r="AI31" s="38">
        <v>0</v>
      </c>
      <c r="AJ31" s="38">
        <v>0</v>
      </c>
      <c r="AK31" s="38">
        <v>0</v>
      </c>
      <c r="AL31" s="38">
        <v>0</v>
      </c>
      <c r="AM31" s="38">
        <v>0</v>
      </c>
      <c r="AN31" s="38">
        <v>0</v>
      </c>
      <c r="AO31" s="38">
        <v>0</v>
      </c>
      <c r="AP31" s="38">
        <v>0</v>
      </c>
      <c r="AQ31" s="38">
        <v>0</v>
      </c>
      <c r="AR31" s="38">
        <v>0</v>
      </c>
      <c r="AS31" s="38">
        <v>0</v>
      </c>
      <c r="AT31" s="38">
        <v>1</v>
      </c>
      <c r="AU31" s="38">
        <v>0</v>
      </c>
      <c r="AV31" s="38">
        <v>0</v>
      </c>
      <c r="AW31" s="38">
        <v>0</v>
      </c>
      <c r="AX31" s="38">
        <v>0</v>
      </c>
      <c r="AY31" s="38">
        <v>0</v>
      </c>
      <c r="AZ31" s="38">
        <v>0</v>
      </c>
      <c r="BA31" s="38">
        <v>0</v>
      </c>
      <c r="BB31" s="38">
        <v>0</v>
      </c>
      <c r="BC31" s="38">
        <v>1</v>
      </c>
    </row>
    <row r="32" spans="1:55" ht="14.1" customHeight="1">
      <c r="A32" s="57" t="s">
        <v>760</v>
      </c>
      <c r="B32" s="37" t="s">
        <v>761</v>
      </c>
      <c r="C32" s="38">
        <v>0</v>
      </c>
      <c r="D32" s="38">
        <v>0</v>
      </c>
      <c r="E32" s="38">
        <v>0</v>
      </c>
      <c r="F32" s="38">
        <v>1</v>
      </c>
      <c r="G32" s="38">
        <v>0</v>
      </c>
      <c r="H32" s="38">
        <v>0</v>
      </c>
      <c r="I32" s="38">
        <v>1</v>
      </c>
      <c r="J32" s="38">
        <v>0</v>
      </c>
      <c r="K32" s="38">
        <v>0</v>
      </c>
      <c r="L32" s="38">
        <v>0</v>
      </c>
      <c r="M32" s="38">
        <v>0</v>
      </c>
      <c r="N32" s="38">
        <v>0</v>
      </c>
      <c r="O32" s="38">
        <v>0</v>
      </c>
      <c r="P32" s="38">
        <v>0</v>
      </c>
      <c r="Q32" s="38">
        <v>1</v>
      </c>
      <c r="R32" s="38">
        <v>0</v>
      </c>
      <c r="S32" s="38">
        <v>0</v>
      </c>
      <c r="T32" s="38">
        <v>0</v>
      </c>
      <c r="U32" s="38">
        <v>0</v>
      </c>
      <c r="V32" s="38">
        <v>0</v>
      </c>
      <c r="W32" s="38">
        <v>0</v>
      </c>
      <c r="X32" s="38">
        <v>0</v>
      </c>
      <c r="Y32" s="38">
        <v>0</v>
      </c>
      <c r="Z32" s="38">
        <v>0</v>
      </c>
      <c r="AA32" s="38">
        <v>0</v>
      </c>
      <c r="AB32" s="38">
        <v>0</v>
      </c>
      <c r="AC32" s="38">
        <v>0</v>
      </c>
      <c r="AD32" s="38">
        <v>0</v>
      </c>
      <c r="AE32" s="38">
        <v>0</v>
      </c>
      <c r="AF32" s="38">
        <v>0</v>
      </c>
      <c r="AG32" s="38">
        <v>0</v>
      </c>
      <c r="AH32" s="38">
        <v>0</v>
      </c>
      <c r="AI32" s="38">
        <v>0</v>
      </c>
      <c r="AJ32" s="38">
        <v>0</v>
      </c>
      <c r="AK32" s="38">
        <v>0</v>
      </c>
      <c r="AL32" s="38">
        <v>0</v>
      </c>
      <c r="AM32" s="38">
        <v>0</v>
      </c>
      <c r="AN32" s="38">
        <v>0</v>
      </c>
      <c r="AO32" s="38">
        <v>0</v>
      </c>
      <c r="AP32" s="38">
        <v>0</v>
      </c>
      <c r="AQ32" s="38">
        <v>0</v>
      </c>
      <c r="AR32" s="38">
        <v>0</v>
      </c>
      <c r="AS32" s="38">
        <v>0</v>
      </c>
      <c r="AT32" s="38">
        <v>0</v>
      </c>
      <c r="AU32" s="38">
        <v>0</v>
      </c>
      <c r="AV32" s="38">
        <v>0</v>
      </c>
      <c r="AW32" s="38">
        <v>0</v>
      </c>
      <c r="AX32" s="38">
        <v>0</v>
      </c>
      <c r="AY32" s="38">
        <v>0</v>
      </c>
      <c r="AZ32" s="38">
        <v>0</v>
      </c>
      <c r="BA32" s="38">
        <v>0</v>
      </c>
      <c r="BB32" s="38">
        <v>0</v>
      </c>
      <c r="BC32" s="38">
        <v>3</v>
      </c>
    </row>
    <row r="33" spans="1:55" ht="14.1" customHeight="1">
      <c r="A33" s="57" t="s">
        <v>760</v>
      </c>
      <c r="B33" s="37" t="s">
        <v>762</v>
      </c>
      <c r="C33" s="38">
        <v>0</v>
      </c>
      <c r="D33" s="38">
        <v>0</v>
      </c>
      <c r="E33" s="38">
        <v>0</v>
      </c>
      <c r="F33" s="38">
        <v>0</v>
      </c>
      <c r="G33" s="38">
        <v>0</v>
      </c>
      <c r="H33" s="38">
        <v>0</v>
      </c>
      <c r="I33" s="38">
        <v>0</v>
      </c>
      <c r="J33" s="38">
        <v>0</v>
      </c>
      <c r="K33" s="38">
        <v>0</v>
      </c>
      <c r="L33" s="38">
        <v>0</v>
      </c>
      <c r="M33" s="38">
        <v>0</v>
      </c>
      <c r="N33" s="38">
        <v>0</v>
      </c>
      <c r="O33" s="38">
        <v>0</v>
      </c>
      <c r="P33" s="38">
        <v>0</v>
      </c>
      <c r="Q33" s="38">
        <v>0</v>
      </c>
      <c r="R33" s="38">
        <v>0</v>
      </c>
      <c r="S33" s="38">
        <v>0</v>
      </c>
      <c r="T33" s="38">
        <v>0</v>
      </c>
      <c r="U33" s="38">
        <v>0</v>
      </c>
      <c r="V33" s="38">
        <v>0</v>
      </c>
      <c r="W33" s="38">
        <v>0</v>
      </c>
      <c r="X33" s="38">
        <v>0</v>
      </c>
      <c r="Y33" s="38">
        <v>0</v>
      </c>
      <c r="Z33" s="38">
        <v>0</v>
      </c>
      <c r="AA33" s="38">
        <v>0</v>
      </c>
      <c r="AB33" s="38">
        <v>0</v>
      </c>
      <c r="AC33" s="38">
        <v>0</v>
      </c>
      <c r="AD33" s="38">
        <v>0</v>
      </c>
      <c r="AE33" s="38">
        <v>0</v>
      </c>
      <c r="AF33" s="38">
        <v>0</v>
      </c>
      <c r="AG33" s="38">
        <v>0</v>
      </c>
      <c r="AH33" s="38">
        <v>0</v>
      </c>
      <c r="AI33" s="38">
        <v>0</v>
      </c>
      <c r="AJ33" s="38">
        <v>0</v>
      </c>
      <c r="AK33" s="38">
        <v>0</v>
      </c>
      <c r="AL33" s="38">
        <v>0</v>
      </c>
      <c r="AM33" s="38">
        <v>0</v>
      </c>
      <c r="AN33" s="38">
        <v>0</v>
      </c>
      <c r="AO33" s="38">
        <v>0</v>
      </c>
      <c r="AP33" s="38">
        <v>0</v>
      </c>
      <c r="AQ33" s="38">
        <v>0</v>
      </c>
      <c r="AR33" s="38">
        <v>0</v>
      </c>
      <c r="AS33" s="38">
        <v>0</v>
      </c>
      <c r="AT33" s="38">
        <v>0</v>
      </c>
      <c r="AU33" s="38">
        <v>0</v>
      </c>
      <c r="AV33" s="38">
        <v>0</v>
      </c>
      <c r="AW33" s="38">
        <v>2</v>
      </c>
      <c r="AX33" s="38">
        <v>0</v>
      </c>
      <c r="AY33" s="38">
        <v>0</v>
      </c>
      <c r="AZ33" s="38">
        <v>0</v>
      </c>
      <c r="BA33" s="38">
        <v>0</v>
      </c>
      <c r="BB33" s="38">
        <v>0</v>
      </c>
      <c r="BC33" s="38">
        <v>2</v>
      </c>
    </row>
    <row r="34" spans="1:55" ht="14.1" customHeight="1">
      <c r="A34" s="57" t="s">
        <v>760</v>
      </c>
      <c r="B34" s="37" t="s">
        <v>763</v>
      </c>
      <c r="C34" s="38">
        <v>0</v>
      </c>
      <c r="D34" s="38">
        <v>0</v>
      </c>
      <c r="E34" s="38">
        <v>0</v>
      </c>
      <c r="F34" s="38">
        <v>2</v>
      </c>
      <c r="G34" s="38">
        <v>0</v>
      </c>
      <c r="H34" s="38">
        <v>0</v>
      </c>
      <c r="I34" s="38">
        <v>1</v>
      </c>
      <c r="J34" s="38">
        <v>0</v>
      </c>
      <c r="K34" s="38">
        <v>0</v>
      </c>
      <c r="L34" s="38">
        <v>0</v>
      </c>
      <c r="M34" s="38">
        <v>0</v>
      </c>
      <c r="N34" s="38">
        <v>0</v>
      </c>
      <c r="O34" s="38">
        <v>0</v>
      </c>
      <c r="P34" s="38">
        <v>0</v>
      </c>
      <c r="Q34" s="38">
        <v>0</v>
      </c>
      <c r="R34" s="38">
        <v>0</v>
      </c>
      <c r="S34" s="38">
        <v>0</v>
      </c>
      <c r="T34" s="38">
        <v>0</v>
      </c>
      <c r="U34" s="38">
        <v>0</v>
      </c>
      <c r="V34" s="38">
        <v>0</v>
      </c>
      <c r="W34" s="38">
        <v>0</v>
      </c>
      <c r="X34" s="38">
        <v>0</v>
      </c>
      <c r="Y34" s="38">
        <v>0</v>
      </c>
      <c r="Z34" s="38">
        <v>0</v>
      </c>
      <c r="AA34" s="38">
        <v>0</v>
      </c>
      <c r="AB34" s="38">
        <v>0</v>
      </c>
      <c r="AC34" s="38">
        <v>0</v>
      </c>
      <c r="AD34" s="38">
        <v>0</v>
      </c>
      <c r="AE34" s="38">
        <v>0</v>
      </c>
      <c r="AF34" s="38">
        <v>0</v>
      </c>
      <c r="AG34" s="38">
        <v>0</v>
      </c>
      <c r="AH34" s="38">
        <v>0</v>
      </c>
      <c r="AI34" s="38">
        <v>0</v>
      </c>
      <c r="AJ34" s="38">
        <v>0</v>
      </c>
      <c r="AK34" s="38">
        <v>0</v>
      </c>
      <c r="AL34" s="38">
        <v>0</v>
      </c>
      <c r="AM34" s="38">
        <v>0</v>
      </c>
      <c r="AN34" s="38">
        <v>0</v>
      </c>
      <c r="AO34" s="38">
        <v>0</v>
      </c>
      <c r="AP34" s="38">
        <v>0</v>
      </c>
      <c r="AQ34" s="38">
        <v>0</v>
      </c>
      <c r="AR34" s="38">
        <v>0</v>
      </c>
      <c r="AS34" s="38">
        <v>0</v>
      </c>
      <c r="AT34" s="38">
        <v>0</v>
      </c>
      <c r="AU34" s="38">
        <v>3</v>
      </c>
      <c r="AV34" s="38">
        <v>0</v>
      </c>
      <c r="AW34" s="38">
        <v>0</v>
      </c>
      <c r="AX34" s="38">
        <v>0</v>
      </c>
      <c r="AY34" s="38">
        <v>1</v>
      </c>
      <c r="AZ34" s="38">
        <v>0</v>
      </c>
      <c r="BA34" s="38">
        <v>0</v>
      </c>
      <c r="BB34" s="38">
        <v>0</v>
      </c>
      <c r="BC34" s="38">
        <v>7</v>
      </c>
    </row>
    <row r="35" spans="1:55" ht="14.1" customHeight="1">
      <c r="A35" s="57" t="s">
        <v>1158</v>
      </c>
      <c r="B35" s="37" t="s">
        <v>929</v>
      </c>
      <c r="C35" s="38">
        <v>0</v>
      </c>
      <c r="D35" s="38">
        <v>0</v>
      </c>
      <c r="E35" s="38">
        <v>0</v>
      </c>
      <c r="F35" s="38">
        <v>0</v>
      </c>
      <c r="G35" s="38">
        <v>0</v>
      </c>
      <c r="H35" s="38">
        <v>0</v>
      </c>
      <c r="I35" s="38">
        <v>0</v>
      </c>
      <c r="J35" s="38">
        <v>0</v>
      </c>
      <c r="K35" s="38">
        <v>0</v>
      </c>
      <c r="L35" s="38">
        <v>0</v>
      </c>
      <c r="M35" s="38">
        <v>0</v>
      </c>
      <c r="N35" s="38">
        <v>0</v>
      </c>
      <c r="O35" s="38">
        <v>0</v>
      </c>
      <c r="P35" s="38">
        <v>0</v>
      </c>
      <c r="Q35" s="38">
        <v>0</v>
      </c>
      <c r="R35" s="38">
        <v>0</v>
      </c>
      <c r="S35" s="38">
        <v>0</v>
      </c>
      <c r="T35" s="38">
        <v>0</v>
      </c>
      <c r="U35" s="38">
        <v>0</v>
      </c>
      <c r="V35" s="38">
        <v>0</v>
      </c>
      <c r="W35" s="38">
        <v>0</v>
      </c>
      <c r="X35" s="38">
        <v>0</v>
      </c>
      <c r="Y35" s="38">
        <v>0</v>
      </c>
      <c r="Z35" s="38">
        <v>0</v>
      </c>
      <c r="AA35" s="38">
        <v>0</v>
      </c>
      <c r="AB35" s="38">
        <v>0</v>
      </c>
      <c r="AC35" s="38">
        <v>0</v>
      </c>
      <c r="AD35" s="38">
        <v>2</v>
      </c>
      <c r="AE35" s="38">
        <v>3</v>
      </c>
      <c r="AF35" s="38">
        <v>0</v>
      </c>
      <c r="AG35" s="38">
        <v>0</v>
      </c>
      <c r="AH35" s="38">
        <v>0</v>
      </c>
      <c r="AI35" s="38">
        <v>0</v>
      </c>
      <c r="AJ35" s="38">
        <v>0</v>
      </c>
      <c r="AK35" s="38">
        <v>0</v>
      </c>
      <c r="AL35" s="38">
        <v>0</v>
      </c>
      <c r="AM35" s="38">
        <v>0</v>
      </c>
      <c r="AN35" s="38">
        <v>15</v>
      </c>
      <c r="AO35" s="38">
        <v>0</v>
      </c>
      <c r="AP35" s="38">
        <v>8</v>
      </c>
      <c r="AQ35" s="38">
        <v>0</v>
      </c>
      <c r="AR35" s="38">
        <v>0</v>
      </c>
      <c r="AS35" s="38">
        <v>8</v>
      </c>
      <c r="AT35" s="38">
        <v>0</v>
      </c>
      <c r="AU35" s="38">
        <v>0</v>
      </c>
      <c r="AV35" s="38">
        <v>0</v>
      </c>
      <c r="AW35" s="38">
        <v>0</v>
      </c>
      <c r="AX35" s="38">
        <v>0</v>
      </c>
      <c r="AY35" s="38">
        <v>0</v>
      </c>
      <c r="AZ35" s="38">
        <v>0</v>
      </c>
      <c r="BA35" s="38">
        <v>0</v>
      </c>
      <c r="BB35" s="38">
        <v>0</v>
      </c>
      <c r="BC35" s="38">
        <v>36</v>
      </c>
    </row>
    <row r="36" spans="1:55" ht="14.1" customHeight="1">
      <c r="A36" s="57" t="s">
        <v>1158</v>
      </c>
      <c r="B36" s="37" t="s">
        <v>930</v>
      </c>
      <c r="C36" s="38">
        <v>0</v>
      </c>
      <c r="D36" s="38">
        <v>0</v>
      </c>
      <c r="E36" s="38">
        <v>6</v>
      </c>
      <c r="F36" s="38">
        <v>16</v>
      </c>
      <c r="G36" s="38">
        <v>3</v>
      </c>
      <c r="H36" s="38">
        <v>0</v>
      </c>
      <c r="I36" s="38">
        <v>0</v>
      </c>
      <c r="J36" s="38">
        <v>0</v>
      </c>
      <c r="K36" s="38">
        <v>2</v>
      </c>
      <c r="L36" s="38">
        <v>0</v>
      </c>
      <c r="M36" s="38">
        <v>0</v>
      </c>
      <c r="N36" s="38">
        <v>0</v>
      </c>
      <c r="O36" s="38">
        <v>0</v>
      </c>
      <c r="P36" s="38">
        <v>0</v>
      </c>
      <c r="Q36" s="38">
        <v>0</v>
      </c>
      <c r="R36" s="38">
        <v>9</v>
      </c>
      <c r="S36" s="38">
        <v>0</v>
      </c>
      <c r="T36" s="38">
        <v>5</v>
      </c>
      <c r="U36" s="38">
        <v>3</v>
      </c>
      <c r="V36" s="38">
        <v>0</v>
      </c>
      <c r="W36" s="38">
        <v>0</v>
      </c>
      <c r="X36" s="38">
        <v>0</v>
      </c>
      <c r="Y36" s="38">
        <v>0</v>
      </c>
      <c r="Z36" s="38">
        <v>0</v>
      </c>
      <c r="AA36" s="38">
        <v>0</v>
      </c>
      <c r="AB36" s="38">
        <v>0</v>
      </c>
      <c r="AC36" s="38">
        <v>0</v>
      </c>
      <c r="AD36" s="38">
        <v>0</v>
      </c>
      <c r="AE36" s="38">
        <v>0</v>
      </c>
      <c r="AF36" s="38">
        <v>0</v>
      </c>
      <c r="AG36" s="38">
        <v>0</v>
      </c>
      <c r="AH36" s="38">
        <v>0</v>
      </c>
      <c r="AI36" s="38">
        <v>0</v>
      </c>
      <c r="AJ36" s="38">
        <v>0</v>
      </c>
      <c r="AK36" s="38">
        <v>0</v>
      </c>
      <c r="AL36" s="38">
        <v>0</v>
      </c>
      <c r="AM36" s="38">
        <v>0</v>
      </c>
      <c r="AN36" s="38">
        <v>0</v>
      </c>
      <c r="AO36" s="38">
        <v>0</v>
      </c>
      <c r="AP36" s="38">
        <v>0</v>
      </c>
      <c r="AQ36" s="38">
        <v>10</v>
      </c>
      <c r="AR36" s="38">
        <v>2</v>
      </c>
      <c r="AS36" s="38">
        <v>0</v>
      </c>
      <c r="AT36" s="38">
        <v>0</v>
      </c>
      <c r="AU36" s="38">
        <v>0</v>
      </c>
      <c r="AV36" s="38">
        <v>0</v>
      </c>
      <c r="AW36" s="38">
        <v>0</v>
      </c>
      <c r="AX36" s="38">
        <v>0</v>
      </c>
      <c r="AY36" s="38">
        <v>2</v>
      </c>
      <c r="AZ36" s="38">
        <v>0</v>
      </c>
      <c r="BA36" s="38">
        <v>0</v>
      </c>
      <c r="BB36" s="38">
        <v>0</v>
      </c>
      <c r="BC36" s="38">
        <v>58</v>
      </c>
    </row>
    <row r="37" spans="1:55" ht="14.1" customHeight="1">
      <c r="A37" s="57" t="s">
        <v>1158</v>
      </c>
      <c r="B37" s="37" t="s">
        <v>931</v>
      </c>
      <c r="C37" s="38">
        <v>0</v>
      </c>
      <c r="D37" s="38">
        <v>0</v>
      </c>
      <c r="E37" s="38">
        <v>0</v>
      </c>
      <c r="F37" s="38">
        <v>0</v>
      </c>
      <c r="G37" s="38">
        <v>0</v>
      </c>
      <c r="H37" s="38">
        <v>0</v>
      </c>
      <c r="I37" s="38">
        <v>6</v>
      </c>
      <c r="J37" s="38">
        <v>0</v>
      </c>
      <c r="K37" s="38">
        <v>0</v>
      </c>
      <c r="L37" s="38">
        <v>0</v>
      </c>
      <c r="M37" s="38">
        <v>0</v>
      </c>
      <c r="N37" s="38">
        <v>0</v>
      </c>
      <c r="O37" s="38">
        <v>0</v>
      </c>
      <c r="P37" s="38">
        <v>0</v>
      </c>
      <c r="Q37" s="38">
        <v>0</v>
      </c>
      <c r="R37" s="38">
        <v>0</v>
      </c>
      <c r="S37" s="38">
        <v>0</v>
      </c>
      <c r="T37" s="38">
        <v>0</v>
      </c>
      <c r="U37" s="38">
        <v>0</v>
      </c>
      <c r="V37" s="38">
        <v>0</v>
      </c>
      <c r="W37" s="38">
        <v>0</v>
      </c>
      <c r="X37" s="38">
        <v>0</v>
      </c>
      <c r="Y37" s="38">
        <v>0</v>
      </c>
      <c r="Z37" s="38">
        <v>0</v>
      </c>
      <c r="AA37" s="38">
        <v>0</v>
      </c>
      <c r="AB37" s="38">
        <v>0</v>
      </c>
      <c r="AC37" s="38">
        <v>0</v>
      </c>
      <c r="AD37" s="38">
        <v>0</v>
      </c>
      <c r="AE37" s="38">
        <v>0</v>
      </c>
      <c r="AF37" s="38">
        <v>0</v>
      </c>
      <c r="AG37" s="38">
        <v>0</v>
      </c>
      <c r="AH37" s="38">
        <v>0</v>
      </c>
      <c r="AI37" s="38">
        <v>0</v>
      </c>
      <c r="AJ37" s="38">
        <v>0</v>
      </c>
      <c r="AK37" s="38">
        <v>0</v>
      </c>
      <c r="AL37" s="38">
        <v>0</v>
      </c>
      <c r="AM37" s="38">
        <v>0</v>
      </c>
      <c r="AN37" s="38">
        <v>0</v>
      </c>
      <c r="AO37" s="38">
        <v>0</v>
      </c>
      <c r="AP37" s="38">
        <v>0</v>
      </c>
      <c r="AQ37" s="38">
        <v>0</v>
      </c>
      <c r="AR37" s="38">
        <v>0</v>
      </c>
      <c r="AS37" s="38">
        <v>0</v>
      </c>
      <c r="AT37" s="38">
        <v>0</v>
      </c>
      <c r="AU37" s="38">
        <v>8</v>
      </c>
      <c r="AV37" s="38">
        <v>1</v>
      </c>
      <c r="AW37" s="38">
        <v>4</v>
      </c>
      <c r="AX37" s="38">
        <v>3</v>
      </c>
      <c r="AY37" s="38">
        <v>0</v>
      </c>
      <c r="AZ37" s="38">
        <v>0</v>
      </c>
      <c r="BA37" s="38">
        <v>0</v>
      </c>
      <c r="BB37" s="38">
        <v>2</v>
      </c>
      <c r="BC37" s="38">
        <v>24</v>
      </c>
    </row>
    <row r="38" spans="1:55" ht="14.1" customHeight="1">
      <c r="A38" s="57" t="s">
        <v>1158</v>
      </c>
      <c r="B38" s="37" t="s">
        <v>932</v>
      </c>
      <c r="C38" s="38">
        <v>0</v>
      </c>
      <c r="D38" s="38">
        <v>0</v>
      </c>
      <c r="E38" s="38">
        <v>0</v>
      </c>
      <c r="F38" s="38">
        <v>0</v>
      </c>
      <c r="G38" s="38">
        <v>0</v>
      </c>
      <c r="H38" s="38">
        <v>0</v>
      </c>
      <c r="I38" s="38">
        <v>0</v>
      </c>
      <c r="J38" s="38">
        <v>0</v>
      </c>
      <c r="K38" s="38">
        <v>0</v>
      </c>
      <c r="L38" s="38">
        <v>0</v>
      </c>
      <c r="M38" s="38">
        <v>0</v>
      </c>
      <c r="N38" s="38">
        <v>0</v>
      </c>
      <c r="O38" s="38">
        <v>0</v>
      </c>
      <c r="P38" s="38">
        <v>0</v>
      </c>
      <c r="Q38" s="38">
        <v>0</v>
      </c>
      <c r="R38" s="38">
        <v>0</v>
      </c>
      <c r="S38" s="38">
        <v>0</v>
      </c>
      <c r="T38" s="38">
        <v>0</v>
      </c>
      <c r="U38" s="38">
        <v>0</v>
      </c>
      <c r="V38" s="38">
        <v>0</v>
      </c>
      <c r="W38" s="38">
        <v>0</v>
      </c>
      <c r="X38" s="38">
        <v>0</v>
      </c>
      <c r="Y38" s="38">
        <v>0</v>
      </c>
      <c r="Z38" s="38">
        <v>0</v>
      </c>
      <c r="AA38" s="38">
        <v>0</v>
      </c>
      <c r="AB38" s="38">
        <v>0</v>
      </c>
      <c r="AC38" s="38">
        <v>5</v>
      </c>
      <c r="AD38" s="38">
        <v>0</v>
      </c>
      <c r="AE38" s="38">
        <v>0</v>
      </c>
      <c r="AF38" s="38">
        <v>3</v>
      </c>
      <c r="AG38" s="38">
        <v>5</v>
      </c>
      <c r="AH38" s="38">
        <v>14</v>
      </c>
      <c r="AI38" s="38">
        <v>9</v>
      </c>
      <c r="AJ38" s="38">
        <v>0</v>
      </c>
      <c r="AK38" s="38">
        <v>0</v>
      </c>
      <c r="AL38" s="38">
        <v>4</v>
      </c>
      <c r="AM38" s="38">
        <v>3</v>
      </c>
      <c r="AN38" s="38">
        <v>0</v>
      </c>
      <c r="AO38" s="38">
        <v>0</v>
      </c>
      <c r="AP38" s="38">
        <v>0</v>
      </c>
      <c r="AQ38" s="38">
        <v>0</v>
      </c>
      <c r="AR38" s="38">
        <v>0</v>
      </c>
      <c r="AS38" s="38">
        <v>0</v>
      </c>
      <c r="AT38" s="38">
        <v>0</v>
      </c>
      <c r="AU38" s="38">
        <v>0</v>
      </c>
      <c r="AV38" s="38">
        <v>0</v>
      </c>
      <c r="AW38" s="38">
        <v>0</v>
      </c>
      <c r="AX38" s="38">
        <v>0</v>
      </c>
      <c r="AY38" s="38">
        <v>0</v>
      </c>
      <c r="AZ38" s="38">
        <v>0</v>
      </c>
      <c r="BA38" s="38">
        <v>0</v>
      </c>
      <c r="BB38" s="38">
        <v>1</v>
      </c>
      <c r="BC38" s="38">
        <v>44</v>
      </c>
    </row>
    <row r="39" spans="1:55" ht="14.1" customHeight="1">
      <c r="A39" s="57" t="s">
        <v>1158</v>
      </c>
      <c r="B39" s="37" t="s">
        <v>933</v>
      </c>
      <c r="C39" s="38">
        <v>0</v>
      </c>
      <c r="D39" s="38">
        <v>0</v>
      </c>
      <c r="E39" s="38">
        <v>0</v>
      </c>
      <c r="F39" s="38">
        <v>0</v>
      </c>
      <c r="G39" s="38">
        <v>0</v>
      </c>
      <c r="H39" s="38">
        <v>0</v>
      </c>
      <c r="I39" s="38">
        <v>0</v>
      </c>
      <c r="J39" s="38">
        <v>0</v>
      </c>
      <c r="K39" s="38">
        <v>0</v>
      </c>
      <c r="L39" s="38">
        <v>0</v>
      </c>
      <c r="M39" s="38">
        <v>0</v>
      </c>
      <c r="N39" s="38">
        <v>0</v>
      </c>
      <c r="O39" s="38">
        <v>0</v>
      </c>
      <c r="P39" s="38">
        <v>0</v>
      </c>
      <c r="Q39" s="38">
        <v>0</v>
      </c>
      <c r="R39" s="38">
        <v>0</v>
      </c>
      <c r="S39" s="38">
        <v>0</v>
      </c>
      <c r="T39" s="38">
        <v>0</v>
      </c>
      <c r="U39" s="38">
        <v>0</v>
      </c>
      <c r="V39" s="38">
        <v>0</v>
      </c>
      <c r="W39" s="38">
        <v>0</v>
      </c>
      <c r="X39" s="38">
        <v>1</v>
      </c>
      <c r="Y39" s="38">
        <v>0</v>
      </c>
      <c r="Z39" s="38">
        <v>0</v>
      </c>
      <c r="AA39" s="38">
        <v>0</v>
      </c>
      <c r="AB39" s="38">
        <v>0</v>
      </c>
      <c r="AC39" s="38">
        <v>0</v>
      </c>
      <c r="AD39" s="38">
        <v>0</v>
      </c>
      <c r="AE39" s="38">
        <v>0</v>
      </c>
      <c r="AF39" s="38">
        <v>0</v>
      </c>
      <c r="AG39" s="38">
        <v>0</v>
      </c>
      <c r="AH39" s="38">
        <v>0</v>
      </c>
      <c r="AI39" s="38">
        <v>0</v>
      </c>
      <c r="AJ39" s="38">
        <v>0</v>
      </c>
      <c r="AK39" s="38">
        <v>0</v>
      </c>
      <c r="AL39" s="38">
        <v>0</v>
      </c>
      <c r="AM39" s="38">
        <v>0</v>
      </c>
      <c r="AN39" s="38">
        <v>0</v>
      </c>
      <c r="AO39" s="38">
        <v>0</v>
      </c>
      <c r="AP39" s="38">
        <v>0</v>
      </c>
      <c r="AQ39" s="38">
        <v>0</v>
      </c>
      <c r="AR39" s="38">
        <v>0</v>
      </c>
      <c r="AS39" s="38">
        <v>0</v>
      </c>
      <c r="AT39" s="38">
        <v>0</v>
      </c>
      <c r="AU39" s="38">
        <v>0</v>
      </c>
      <c r="AV39" s="38">
        <v>0</v>
      </c>
      <c r="AW39" s="38">
        <v>0</v>
      </c>
      <c r="AX39" s="38">
        <v>0</v>
      </c>
      <c r="AY39" s="38">
        <v>0</v>
      </c>
      <c r="AZ39" s="38">
        <v>0</v>
      </c>
      <c r="BA39" s="38">
        <v>0</v>
      </c>
      <c r="BB39" s="38">
        <v>0</v>
      </c>
      <c r="BC39" s="38">
        <v>1</v>
      </c>
    </row>
    <row r="40" spans="1:55" ht="14.1" customHeight="1">
      <c r="A40" s="57" t="s">
        <v>1158</v>
      </c>
      <c r="B40" s="37" t="s">
        <v>934</v>
      </c>
      <c r="C40" s="38">
        <v>0</v>
      </c>
      <c r="D40" s="38">
        <v>0</v>
      </c>
      <c r="E40" s="38">
        <v>0</v>
      </c>
      <c r="F40" s="38">
        <v>0</v>
      </c>
      <c r="G40" s="38">
        <v>0</v>
      </c>
      <c r="H40" s="38">
        <v>0</v>
      </c>
      <c r="I40" s="38">
        <v>0</v>
      </c>
      <c r="J40" s="38">
        <v>5</v>
      </c>
      <c r="K40" s="38">
        <v>0</v>
      </c>
      <c r="L40" s="38">
        <v>0</v>
      </c>
      <c r="M40" s="38">
        <v>0</v>
      </c>
      <c r="N40" s="38">
        <v>0</v>
      </c>
      <c r="O40" s="38">
        <v>0</v>
      </c>
      <c r="P40" s="38">
        <v>0</v>
      </c>
      <c r="Q40" s="38">
        <v>0</v>
      </c>
      <c r="R40" s="38">
        <v>0</v>
      </c>
      <c r="S40" s="38">
        <v>0</v>
      </c>
      <c r="T40" s="38">
        <v>0</v>
      </c>
      <c r="U40" s="38">
        <v>0</v>
      </c>
      <c r="V40" s="38">
        <v>5</v>
      </c>
      <c r="W40" s="38">
        <v>7</v>
      </c>
      <c r="X40" s="38">
        <v>11</v>
      </c>
      <c r="Y40" s="38">
        <v>0</v>
      </c>
      <c r="Z40" s="38">
        <v>0</v>
      </c>
      <c r="AA40" s="38">
        <v>0</v>
      </c>
      <c r="AB40" s="38">
        <v>0</v>
      </c>
      <c r="AC40" s="38">
        <v>0</v>
      </c>
      <c r="AD40" s="38">
        <v>0</v>
      </c>
      <c r="AE40" s="38">
        <v>0</v>
      </c>
      <c r="AF40" s="38">
        <v>0</v>
      </c>
      <c r="AG40" s="38">
        <v>0</v>
      </c>
      <c r="AH40" s="38">
        <v>2</v>
      </c>
      <c r="AI40" s="38">
        <v>0</v>
      </c>
      <c r="AJ40" s="38">
        <v>2</v>
      </c>
      <c r="AK40" s="38">
        <v>2</v>
      </c>
      <c r="AL40" s="38">
        <v>0</v>
      </c>
      <c r="AM40" s="38">
        <v>2</v>
      </c>
      <c r="AN40" s="38">
        <v>0</v>
      </c>
      <c r="AO40" s="38">
        <v>3</v>
      </c>
      <c r="AP40" s="38">
        <v>0</v>
      </c>
      <c r="AQ40" s="38">
        <v>0</v>
      </c>
      <c r="AR40" s="38">
        <v>0</v>
      </c>
      <c r="AS40" s="38">
        <v>0</v>
      </c>
      <c r="AT40" s="38">
        <v>3</v>
      </c>
      <c r="AU40" s="38">
        <v>0</v>
      </c>
      <c r="AV40" s="38">
        <v>0</v>
      </c>
      <c r="AW40" s="38">
        <v>0</v>
      </c>
      <c r="AX40" s="38">
        <v>0</v>
      </c>
      <c r="AY40" s="38">
        <v>1</v>
      </c>
      <c r="AZ40" s="38">
        <v>0</v>
      </c>
      <c r="BA40" s="38">
        <v>0</v>
      </c>
      <c r="BB40" s="38">
        <v>0</v>
      </c>
      <c r="BC40" s="38">
        <v>43</v>
      </c>
    </row>
    <row r="41" spans="1:55" ht="14.1" customHeight="1">
      <c r="A41" s="57" t="s">
        <v>1158</v>
      </c>
      <c r="B41" s="37" t="s">
        <v>935</v>
      </c>
      <c r="C41" s="38">
        <v>1</v>
      </c>
      <c r="D41" s="38">
        <v>0</v>
      </c>
      <c r="E41" s="38">
        <v>0</v>
      </c>
      <c r="F41" s="38">
        <v>2</v>
      </c>
      <c r="G41" s="38">
        <v>0</v>
      </c>
      <c r="H41" s="38">
        <v>0</v>
      </c>
      <c r="I41" s="38">
        <v>0</v>
      </c>
      <c r="J41" s="38">
        <v>0</v>
      </c>
      <c r="K41" s="38">
        <v>0</v>
      </c>
      <c r="L41" s="38">
        <v>0</v>
      </c>
      <c r="M41" s="38">
        <v>0</v>
      </c>
      <c r="N41" s="38">
        <v>0</v>
      </c>
      <c r="O41" s="38">
        <v>0</v>
      </c>
      <c r="P41" s="38">
        <v>0</v>
      </c>
      <c r="Q41" s="38">
        <v>0</v>
      </c>
      <c r="R41" s="38">
        <v>0</v>
      </c>
      <c r="S41" s="38">
        <v>0</v>
      </c>
      <c r="T41" s="38">
        <v>0</v>
      </c>
      <c r="U41" s="38">
        <v>0</v>
      </c>
      <c r="V41" s="38">
        <v>0</v>
      </c>
      <c r="W41" s="38">
        <v>0</v>
      </c>
      <c r="X41" s="38">
        <v>0</v>
      </c>
      <c r="Y41" s="38">
        <v>0</v>
      </c>
      <c r="Z41" s="38">
        <v>0</v>
      </c>
      <c r="AA41" s="38">
        <v>0</v>
      </c>
      <c r="AB41" s="38">
        <v>0</v>
      </c>
      <c r="AC41" s="38">
        <v>0</v>
      </c>
      <c r="AD41" s="38">
        <v>0</v>
      </c>
      <c r="AE41" s="38">
        <v>0</v>
      </c>
      <c r="AF41" s="38">
        <v>0</v>
      </c>
      <c r="AG41" s="38">
        <v>0</v>
      </c>
      <c r="AH41" s="38">
        <v>0</v>
      </c>
      <c r="AI41" s="38">
        <v>0</v>
      </c>
      <c r="AJ41" s="38">
        <v>0</v>
      </c>
      <c r="AK41" s="38">
        <v>0</v>
      </c>
      <c r="AL41" s="38">
        <v>0</v>
      </c>
      <c r="AM41" s="38">
        <v>0</v>
      </c>
      <c r="AN41" s="38">
        <v>0</v>
      </c>
      <c r="AO41" s="38">
        <v>0</v>
      </c>
      <c r="AP41" s="38">
        <v>0</v>
      </c>
      <c r="AQ41" s="38">
        <v>0</v>
      </c>
      <c r="AR41" s="38">
        <v>0</v>
      </c>
      <c r="AS41" s="38">
        <v>0</v>
      </c>
      <c r="AT41" s="38">
        <v>0</v>
      </c>
      <c r="AU41" s="38">
        <v>3</v>
      </c>
      <c r="AV41" s="38">
        <v>0</v>
      </c>
      <c r="AW41" s="38">
        <v>0</v>
      </c>
      <c r="AX41" s="38">
        <v>0</v>
      </c>
      <c r="AY41" s="38">
        <v>0</v>
      </c>
      <c r="AZ41" s="38">
        <v>0</v>
      </c>
      <c r="BA41" s="38">
        <v>0</v>
      </c>
      <c r="BB41" s="38">
        <v>0</v>
      </c>
      <c r="BC41" s="38">
        <v>6</v>
      </c>
    </row>
    <row r="42" spans="1:55" ht="14.1" customHeight="1">
      <c r="A42" s="57" t="s">
        <v>1158</v>
      </c>
      <c r="B42" s="37" t="s">
        <v>936</v>
      </c>
      <c r="C42" s="38">
        <v>0</v>
      </c>
      <c r="D42" s="38">
        <v>0</v>
      </c>
      <c r="E42" s="38">
        <v>0</v>
      </c>
      <c r="F42" s="38">
        <v>0</v>
      </c>
      <c r="G42" s="38">
        <v>2</v>
      </c>
      <c r="H42" s="38">
        <v>0</v>
      </c>
      <c r="I42" s="38">
        <v>0</v>
      </c>
      <c r="J42" s="38">
        <v>0</v>
      </c>
      <c r="K42" s="38">
        <v>10</v>
      </c>
      <c r="L42" s="38">
        <v>14</v>
      </c>
      <c r="M42" s="38">
        <v>0</v>
      </c>
      <c r="N42" s="38">
        <v>0</v>
      </c>
      <c r="O42" s="38">
        <v>6</v>
      </c>
      <c r="P42" s="38">
        <v>4</v>
      </c>
      <c r="Q42" s="38">
        <v>0</v>
      </c>
      <c r="R42" s="38">
        <v>0</v>
      </c>
      <c r="S42" s="38">
        <v>0</v>
      </c>
      <c r="T42" s="38">
        <v>0</v>
      </c>
      <c r="U42" s="38">
        <v>0</v>
      </c>
      <c r="V42" s="38">
        <v>0</v>
      </c>
      <c r="W42" s="38">
        <v>0</v>
      </c>
      <c r="X42" s="38">
        <v>0</v>
      </c>
      <c r="Y42" s="38">
        <v>12</v>
      </c>
      <c r="Z42" s="38">
        <v>0</v>
      </c>
      <c r="AA42" s="38">
        <v>0</v>
      </c>
      <c r="AB42" s="38">
        <v>0</v>
      </c>
      <c r="AC42" s="38">
        <v>0</v>
      </c>
      <c r="AD42" s="38">
        <v>0</v>
      </c>
      <c r="AE42" s="38">
        <v>0</v>
      </c>
      <c r="AF42" s="38">
        <v>0</v>
      </c>
      <c r="AG42" s="38">
        <v>0</v>
      </c>
      <c r="AH42" s="38">
        <v>0</v>
      </c>
      <c r="AI42" s="38">
        <v>0</v>
      </c>
      <c r="AJ42" s="38">
        <v>0</v>
      </c>
      <c r="AK42" s="38">
        <v>0</v>
      </c>
      <c r="AL42" s="38">
        <v>0</v>
      </c>
      <c r="AM42" s="38">
        <v>0</v>
      </c>
      <c r="AN42" s="38">
        <v>0</v>
      </c>
      <c r="AO42" s="38">
        <v>0</v>
      </c>
      <c r="AP42" s="38">
        <v>0</v>
      </c>
      <c r="AQ42" s="38">
        <v>0</v>
      </c>
      <c r="AR42" s="38">
        <v>2</v>
      </c>
      <c r="AS42" s="38">
        <v>0</v>
      </c>
      <c r="AT42" s="38">
        <v>0</v>
      </c>
      <c r="AU42" s="38">
        <v>0</v>
      </c>
      <c r="AV42" s="38">
        <v>0</v>
      </c>
      <c r="AW42" s="38">
        <v>0</v>
      </c>
      <c r="AX42" s="38">
        <v>0</v>
      </c>
      <c r="AY42" s="38">
        <v>3</v>
      </c>
      <c r="AZ42" s="38">
        <v>0</v>
      </c>
      <c r="BA42" s="38">
        <v>0</v>
      </c>
      <c r="BB42" s="38">
        <v>1</v>
      </c>
      <c r="BC42" s="38">
        <v>54</v>
      </c>
    </row>
    <row r="43" spans="1:55" ht="14.1" customHeight="1">
      <c r="A43" s="57" t="s">
        <v>1158</v>
      </c>
      <c r="B43" s="37" t="s">
        <v>920</v>
      </c>
      <c r="C43" s="38">
        <v>0</v>
      </c>
      <c r="D43" s="38">
        <v>0</v>
      </c>
      <c r="E43" s="38">
        <v>0</v>
      </c>
      <c r="F43" s="38">
        <v>0</v>
      </c>
      <c r="G43" s="38">
        <v>0</v>
      </c>
      <c r="H43" s="38">
        <v>0</v>
      </c>
      <c r="I43" s="38">
        <v>0</v>
      </c>
      <c r="J43" s="38">
        <v>0</v>
      </c>
      <c r="K43" s="38">
        <v>0</v>
      </c>
      <c r="L43" s="38">
        <v>12</v>
      </c>
      <c r="M43" s="38">
        <v>5</v>
      </c>
      <c r="N43" s="38">
        <v>12</v>
      </c>
      <c r="O43" s="38">
        <v>0</v>
      </c>
      <c r="P43" s="38">
        <v>8</v>
      </c>
      <c r="Q43" s="38">
        <v>0</v>
      </c>
      <c r="R43" s="38">
        <v>0</v>
      </c>
      <c r="S43" s="38">
        <v>0</v>
      </c>
      <c r="T43" s="38">
        <v>0</v>
      </c>
      <c r="U43" s="38">
        <v>0</v>
      </c>
      <c r="V43" s="38">
        <v>0</v>
      </c>
      <c r="W43" s="38">
        <v>0</v>
      </c>
      <c r="X43" s="38">
        <v>0</v>
      </c>
      <c r="Y43" s="38">
        <v>0</v>
      </c>
      <c r="Z43" s="38">
        <v>3</v>
      </c>
      <c r="AA43" s="38">
        <v>0</v>
      </c>
      <c r="AB43" s="38">
        <v>5</v>
      </c>
      <c r="AC43" s="38">
        <v>0</v>
      </c>
      <c r="AD43" s="38">
        <v>0</v>
      </c>
      <c r="AE43" s="38">
        <v>0</v>
      </c>
      <c r="AF43" s="38">
        <v>0</v>
      </c>
      <c r="AG43" s="38">
        <v>0</v>
      </c>
      <c r="AH43" s="38">
        <v>0</v>
      </c>
      <c r="AI43" s="38">
        <v>0</v>
      </c>
      <c r="AJ43" s="38">
        <v>0</v>
      </c>
      <c r="AK43" s="38">
        <v>0</v>
      </c>
      <c r="AL43" s="38">
        <v>0</v>
      </c>
      <c r="AM43" s="38">
        <v>0</v>
      </c>
      <c r="AN43" s="38">
        <v>0</v>
      </c>
      <c r="AO43" s="38">
        <v>0</v>
      </c>
      <c r="AP43" s="38">
        <v>0</v>
      </c>
      <c r="AQ43" s="38">
        <v>0</v>
      </c>
      <c r="AR43" s="38">
        <v>0</v>
      </c>
      <c r="AS43" s="38">
        <v>0</v>
      </c>
      <c r="AT43" s="38">
        <v>0</v>
      </c>
      <c r="AU43" s="38">
        <v>0</v>
      </c>
      <c r="AV43" s="38">
        <v>0</v>
      </c>
      <c r="AW43" s="38">
        <v>0</v>
      </c>
      <c r="AX43" s="38">
        <v>0</v>
      </c>
      <c r="AY43" s="38">
        <v>0</v>
      </c>
      <c r="AZ43" s="38">
        <v>0</v>
      </c>
      <c r="BA43" s="38">
        <v>0</v>
      </c>
      <c r="BB43" s="38">
        <v>0</v>
      </c>
      <c r="BC43" s="38">
        <v>45</v>
      </c>
    </row>
    <row r="44" spans="1:55" ht="14.1" customHeight="1">
      <c r="A44" s="57" t="s">
        <v>764</v>
      </c>
      <c r="B44" s="37" t="s">
        <v>765</v>
      </c>
      <c r="C44" s="38">
        <v>0</v>
      </c>
      <c r="D44" s="38">
        <v>0</v>
      </c>
      <c r="E44" s="38">
        <v>2</v>
      </c>
      <c r="F44" s="38">
        <v>3</v>
      </c>
      <c r="G44" s="38">
        <v>1</v>
      </c>
      <c r="H44" s="38">
        <v>0</v>
      </c>
      <c r="I44" s="38">
        <v>1</v>
      </c>
      <c r="J44" s="38">
        <v>1</v>
      </c>
      <c r="K44" s="38">
        <v>1</v>
      </c>
      <c r="L44" s="38">
        <v>2</v>
      </c>
      <c r="M44" s="38">
        <v>1</v>
      </c>
      <c r="N44" s="38">
        <v>0</v>
      </c>
      <c r="O44" s="38">
        <v>0</v>
      </c>
      <c r="P44" s="38">
        <v>1</v>
      </c>
      <c r="Q44" s="38">
        <v>0</v>
      </c>
      <c r="R44" s="38">
        <v>1</v>
      </c>
      <c r="S44" s="38">
        <v>1</v>
      </c>
      <c r="T44" s="38">
        <v>1</v>
      </c>
      <c r="U44" s="38">
        <v>0</v>
      </c>
      <c r="V44" s="38">
        <v>1</v>
      </c>
      <c r="W44" s="38">
        <v>0</v>
      </c>
      <c r="X44" s="38">
        <v>0</v>
      </c>
      <c r="Y44" s="38">
        <v>0</v>
      </c>
      <c r="Z44" s="38">
        <v>0</v>
      </c>
      <c r="AA44" s="38">
        <v>0</v>
      </c>
      <c r="AB44" s="38">
        <v>0</v>
      </c>
      <c r="AC44" s="38">
        <v>0</v>
      </c>
      <c r="AD44" s="38">
        <v>0</v>
      </c>
      <c r="AE44" s="38">
        <v>1</v>
      </c>
      <c r="AF44" s="38">
        <v>0</v>
      </c>
      <c r="AG44" s="38">
        <v>0</v>
      </c>
      <c r="AH44" s="38">
        <v>1</v>
      </c>
      <c r="AI44" s="38">
        <v>1</v>
      </c>
      <c r="AJ44" s="38">
        <v>0</v>
      </c>
      <c r="AK44" s="38">
        <v>0</v>
      </c>
      <c r="AL44" s="38">
        <v>1</v>
      </c>
      <c r="AM44" s="38">
        <v>1</v>
      </c>
      <c r="AN44" s="38">
        <v>1</v>
      </c>
      <c r="AO44" s="38">
        <v>0</v>
      </c>
      <c r="AP44" s="38">
        <v>1</v>
      </c>
      <c r="AQ44" s="38">
        <v>2</v>
      </c>
      <c r="AR44" s="38">
        <v>0</v>
      </c>
      <c r="AS44" s="38">
        <v>0</v>
      </c>
      <c r="AT44" s="38">
        <v>1</v>
      </c>
      <c r="AU44" s="38">
        <v>1</v>
      </c>
      <c r="AV44" s="38">
        <v>1</v>
      </c>
      <c r="AW44" s="38">
        <v>0</v>
      </c>
      <c r="AX44" s="38">
        <v>0</v>
      </c>
      <c r="AY44" s="38">
        <v>0</v>
      </c>
      <c r="AZ44" s="38">
        <v>0</v>
      </c>
      <c r="BA44" s="38">
        <v>0</v>
      </c>
      <c r="BB44" s="38">
        <v>0</v>
      </c>
      <c r="BC44" s="38">
        <v>29</v>
      </c>
    </row>
    <row r="45" spans="1:55" ht="14.1" customHeight="1">
      <c r="A45" s="57" t="s">
        <v>766</v>
      </c>
      <c r="B45" s="37" t="s">
        <v>767</v>
      </c>
      <c r="C45" s="38">
        <v>2</v>
      </c>
      <c r="D45" s="38">
        <v>2</v>
      </c>
      <c r="E45" s="38">
        <v>0</v>
      </c>
      <c r="F45" s="38">
        <v>0</v>
      </c>
      <c r="G45" s="38">
        <v>0</v>
      </c>
      <c r="H45" s="38">
        <v>0</v>
      </c>
      <c r="I45" s="38">
        <v>0</v>
      </c>
      <c r="J45" s="38">
        <v>0</v>
      </c>
      <c r="K45" s="38">
        <v>0</v>
      </c>
      <c r="L45" s="38">
        <v>0</v>
      </c>
      <c r="M45" s="38">
        <v>0</v>
      </c>
      <c r="N45" s="38">
        <v>0</v>
      </c>
      <c r="O45" s="38">
        <v>0</v>
      </c>
      <c r="P45" s="38">
        <v>0</v>
      </c>
      <c r="Q45" s="38">
        <v>0</v>
      </c>
      <c r="R45" s="38">
        <v>0</v>
      </c>
      <c r="S45" s="38">
        <v>0</v>
      </c>
      <c r="T45" s="38">
        <v>0</v>
      </c>
      <c r="U45" s="38">
        <v>0</v>
      </c>
      <c r="V45" s="38">
        <v>0</v>
      </c>
      <c r="W45" s="38">
        <v>0</v>
      </c>
      <c r="X45" s="38">
        <v>0</v>
      </c>
      <c r="Y45" s="38">
        <v>0</v>
      </c>
      <c r="Z45" s="38">
        <v>0</v>
      </c>
      <c r="AA45" s="38">
        <v>0</v>
      </c>
      <c r="AB45" s="38">
        <v>0</v>
      </c>
      <c r="AC45" s="38">
        <v>0</v>
      </c>
      <c r="AD45" s="38">
        <v>0</v>
      </c>
      <c r="AE45" s="38">
        <v>0</v>
      </c>
      <c r="AF45" s="38">
        <v>0</v>
      </c>
      <c r="AG45" s="38">
        <v>0</v>
      </c>
      <c r="AH45" s="38">
        <v>0</v>
      </c>
      <c r="AI45" s="38">
        <v>0</v>
      </c>
      <c r="AJ45" s="38">
        <v>0</v>
      </c>
      <c r="AK45" s="38">
        <v>0</v>
      </c>
      <c r="AL45" s="38">
        <v>1</v>
      </c>
      <c r="AM45" s="38">
        <v>0</v>
      </c>
      <c r="AN45" s="38">
        <v>0</v>
      </c>
      <c r="AO45" s="38">
        <v>0</v>
      </c>
      <c r="AP45" s="38">
        <v>0</v>
      </c>
      <c r="AQ45" s="38">
        <v>0</v>
      </c>
      <c r="AR45" s="38">
        <v>0</v>
      </c>
      <c r="AS45" s="38">
        <v>0</v>
      </c>
      <c r="AT45" s="38">
        <v>0</v>
      </c>
      <c r="AU45" s="38">
        <v>6</v>
      </c>
      <c r="AV45" s="38">
        <v>0</v>
      </c>
      <c r="AW45" s="38">
        <v>0</v>
      </c>
      <c r="AX45" s="38">
        <v>0</v>
      </c>
      <c r="AY45" s="38">
        <v>0</v>
      </c>
      <c r="AZ45" s="38">
        <v>0</v>
      </c>
      <c r="BA45" s="38">
        <v>0</v>
      </c>
      <c r="BB45" s="38">
        <v>0</v>
      </c>
      <c r="BC45" s="38">
        <v>11</v>
      </c>
    </row>
    <row r="46" spans="1:55" ht="14.1" customHeight="1">
      <c r="A46" s="57" t="s">
        <v>768</v>
      </c>
      <c r="B46" s="37" t="s">
        <v>769</v>
      </c>
      <c r="C46" s="38">
        <v>0</v>
      </c>
      <c r="D46" s="38">
        <v>0</v>
      </c>
      <c r="E46" s="38">
        <v>0</v>
      </c>
      <c r="F46" s="38">
        <v>0</v>
      </c>
      <c r="G46" s="38">
        <v>0</v>
      </c>
      <c r="H46" s="38">
        <v>0</v>
      </c>
      <c r="I46" s="38">
        <v>0</v>
      </c>
      <c r="J46" s="38">
        <v>0</v>
      </c>
      <c r="K46" s="38">
        <v>0</v>
      </c>
      <c r="L46" s="38">
        <v>11</v>
      </c>
      <c r="M46" s="38">
        <v>0</v>
      </c>
      <c r="N46" s="38">
        <v>5</v>
      </c>
      <c r="O46" s="38">
        <v>0</v>
      </c>
      <c r="P46" s="38">
        <v>0</v>
      </c>
      <c r="Q46" s="38">
        <v>0</v>
      </c>
      <c r="R46" s="38">
        <v>0</v>
      </c>
      <c r="S46" s="38">
        <v>2</v>
      </c>
      <c r="T46" s="38">
        <v>0</v>
      </c>
      <c r="U46" s="38">
        <v>0</v>
      </c>
      <c r="V46" s="38">
        <v>0</v>
      </c>
      <c r="W46" s="38">
        <v>6</v>
      </c>
      <c r="X46" s="38">
        <v>1</v>
      </c>
      <c r="Y46" s="38">
        <v>0</v>
      </c>
      <c r="Z46" s="38">
        <v>2</v>
      </c>
      <c r="AA46" s="38">
        <v>6</v>
      </c>
      <c r="AB46" s="38">
        <v>0</v>
      </c>
      <c r="AC46" s="38">
        <v>2</v>
      </c>
      <c r="AD46" s="38">
        <v>0</v>
      </c>
      <c r="AE46" s="38">
        <v>3</v>
      </c>
      <c r="AF46" s="38">
        <v>0</v>
      </c>
      <c r="AG46" s="38">
        <v>2</v>
      </c>
      <c r="AH46" s="38">
        <v>6</v>
      </c>
      <c r="AI46" s="38">
        <v>4</v>
      </c>
      <c r="AJ46" s="38">
        <v>0</v>
      </c>
      <c r="AK46" s="38">
        <v>0</v>
      </c>
      <c r="AL46" s="38">
        <v>2</v>
      </c>
      <c r="AM46" s="38">
        <v>0</v>
      </c>
      <c r="AN46" s="38">
        <v>0</v>
      </c>
      <c r="AO46" s="38">
        <v>0</v>
      </c>
      <c r="AP46" s="38">
        <v>5</v>
      </c>
      <c r="AQ46" s="38">
        <v>0</v>
      </c>
      <c r="AR46" s="38">
        <v>0</v>
      </c>
      <c r="AS46" s="38">
        <v>2</v>
      </c>
      <c r="AT46" s="38">
        <v>0</v>
      </c>
      <c r="AU46" s="38">
        <v>0</v>
      </c>
      <c r="AV46" s="38">
        <v>0</v>
      </c>
      <c r="AW46" s="38">
        <v>0</v>
      </c>
      <c r="AX46" s="38">
        <v>0</v>
      </c>
      <c r="AY46" s="38">
        <v>0</v>
      </c>
      <c r="AZ46" s="38">
        <v>0</v>
      </c>
      <c r="BA46" s="38">
        <v>0</v>
      </c>
      <c r="BB46" s="38">
        <v>2</v>
      </c>
      <c r="BC46" s="38">
        <v>61</v>
      </c>
    </row>
    <row r="47" spans="1:55" ht="14.1" customHeight="1">
      <c r="A47" s="57" t="s">
        <v>768</v>
      </c>
      <c r="B47" s="37" t="s">
        <v>770</v>
      </c>
      <c r="C47" s="38">
        <v>0</v>
      </c>
      <c r="D47" s="38">
        <v>0</v>
      </c>
      <c r="E47" s="38">
        <v>0</v>
      </c>
      <c r="F47" s="38">
        <v>0</v>
      </c>
      <c r="G47" s="38">
        <v>2</v>
      </c>
      <c r="H47" s="38">
        <v>1</v>
      </c>
      <c r="I47" s="38">
        <v>0</v>
      </c>
      <c r="J47" s="38">
        <v>0</v>
      </c>
      <c r="K47" s="38">
        <v>9</v>
      </c>
      <c r="L47" s="38">
        <v>0</v>
      </c>
      <c r="M47" s="38">
        <v>3</v>
      </c>
      <c r="N47" s="38">
        <v>0</v>
      </c>
      <c r="O47" s="38">
        <v>8</v>
      </c>
      <c r="P47" s="38">
        <v>1</v>
      </c>
      <c r="Q47" s="38">
        <v>2</v>
      </c>
      <c r="R47" s="38">
        <v>3</v>
      </c>
      <c r="S47" s="38">
        <v>1</v>
      </c>
      <c r="T47" s="38">
        <v>1</v>
      </c>
      <c r="U47" s="38">
        <v>2</v>
      </c>
      <c r="V47" s="38">
        <v>3</v>
      </c>
      <c r="W47" s="38">
        <v>0</v>
      </c>
      <c r="X47" s="38">
        <v>3</v>
      </c>
      <c r="Y47" s="38">
        <v>0</v>
      </c>
      <c r="Z47" s="38">
        <v>0</v>
      </c>
      <c r="AA47" s="38">
        <v>0</v>
      </c>
      <c r="AB47" s="38">
        <v>0</v>
      </c>
      <c r="AC47" s="38">
        <v>0</v>
      </c>
      <c r="AD47" s="38">
        <v>0</v>
      </c>
      <c r="AE47" s="38">
        <v>0</v>
      </c>
      <c r="AF47" s="38">
        <v>0</v>
      </c>
      <c r="AG47" s="38">
        <v>0</v>
      </c>
      <c r="AH47" s="38">
        <v>0</v>
      </c>
      <c r="AI47" s="38">
        <v>0</v>
      </c>
      <c r="AJ47" s="38">
        <v>0</v>
      </c>
      <c r="AK47" s="38">
        <v>0</v>
      </c>
      <c r="AL47" s="38">
        <v>0</v>
      </c>
      <c r="AM47" s="38">
        <v>0</v>
      </c>
      <c r="AN47" s="38">
        <v>7</v>
      </c>
      <c r="AO47" s="38">
        <v>2</v>
      </c>
      <c r="AP47" s="38">
        <v>0</v>
      </c>
      <c r="AQ47" s="38">
        <v>0</v>
      </c>
      <c r="AR47" s="38">
        <v>0</v>
      </c>
      <c r="AS47" s="38">
        <v>0</v>
      </c>
      <c r="AT47" s="38">
        <v>0</v>
      </c>
      <c r="AU47" s="38">
        <v>0</v>
      </c>
      <c r="AV47" s="38">
        <v>0</v>
      </c>
      <c r="AW47" s="38">
        <v>0</v>
      </c>
      <c r="AX47" s="38">
        <v>2</v>
      </c>
      <c r="AY47" s="38">
        <v>0</v>
      </c>
      <c r="AZ47" s="38">
        <v>0</v>
      </c>
      <c r="BA47" s="38">
        <v>0</v>
      </c>
      <c r="BB47" s="38">
        <v>0</v>
      </c>
      <c r="BC47" s="38">
        <v>50</v>
      </c>
    </row>
    <row r="48" spans="1:55" ht="14.1" customHeight="1">
      <c r="A48" s="57" t="s">
        <v>768</v>
      </c>
      <c r="B48" s="37" t="s">
        <v>771</v>
      </c>
      <c r="C48" s="38">
        <v>2</v>
      </c>
      <c r="D48" s="38">
        <v>1</v>
      </c>
      <c r="E48" s="38">
        <v>2</v>
      </c>
      <c r="F48" s="38">
        <v>7</v>
      </c>
      <c r="G48" s="38">
        <v>0</v>
      </c>
      <c r="H48" s="38">
        <v>0</v>
      </c>
      <c r="I48" s="38">
        <v>11</v>
      </c>
      <c r="J48" s="38">
        <v>0</v>
      </c>
      <c r="K48" s="38">
        <v>0</v>
      </c>
      <c r="L48" s="38">
        <v>0</v>
      </c>
      <c r="M48" s="38">
        <v>0</v>
      </c>
      <c r="N48" s="38">
        <v>0</v>
      </c>
      <c r="O48" s="38">
        <v>0</v>
      </c>
      <c r="P48" s="38">
        <v>0</v>
      </c>
      <c r="Q48" s="38">
        <v>4</v>
      </c>
      <c r="R48" s="38">
        <v>0</v>
      </c>
      <c r="S48" s="38">
        <v>0</v>
      </c>
      <c r="T48" s="38">
        <v>0</v>
      </c>
      <c r="U48" s="38">
        <v>0</v>
      </c>
      <c r="V48" s="38">
        <v>0</v>
      </c>
      <c r="W48" s="38">
        <v>0</v>
      </c>
      <c r="X48" s="38">
        <v>0</v>
      </c>
      <c r="Y48" s="38">
        <v>0</v>
      </c>
      <c r="Z48" s="38">
        <v>0</v>
      </c>
      <c r="AA48" s="38">
        <v>0</v>
      </c>
      <c r="AB48" s="38">
        <v>0</v>
      </c>
      <c r="AC48" s="38">
        <v>0</v>
      </c>
      <c r="AD48" s="38">
        <v>0</v>
      </c>
      <c r="AE48" s="38">
        <v>0</v>
      </c>
      <c r="AF48" s="38">
        <v>0</v>
      </c>
      <c r="AG48" s="38">
        <v>0</v>
      </c>
      <c r="AH48" s="38">
        <v>0</v>
      </c>
      <c r="AI48" s="38">
        <v>0</v>
      </c>
      <c r="AJ48" s="38">
        <v>0</v>
      </c>
      <c r="AK48" s="38">
        <v>0</v>
      </c>
      <c r="AL48" s="38">
        <v>0</v>
      </c>
      <c r="AM48" s="38">
        <v>1</v>
      </c>
      <c r="AN48" s="38">
        <v>0</v>
      </c>
      <c r="AO48" s="38">
        <v>0</v>
      </c>
      <c r="AP48" s="38">
        <v>0</v>
      </c>
      <c r="AQ48" s="38">
        <v>0</v>
      </c>
      <c r="AR48" s="38">
        <v>0</v>
      </c>
      <c r="AS48" s="38">
        <v>0</v>
      </c>
      <c r="AT48" s="38">
        <v>0</v>
      </c>
      <c r="AU48" s="38">
        <v>0</v>
      </c>
      <c r="AV48" s="38">
        <v>0</v>
      </c>
      <c r="AW48" s="38">
        <v>0</v>
      </c>
      <c r="AX48" s="38">
        <v>0</v>
      </c>
      <c r="AY48" s="38">
        <v>1</v>
      </c>
      <c r="AZ48" s="38">
        <v>0</v>
      </c>
      <c r="BA48" s="38">
        <v>1</v>
      </c>
      <c r="BB48" s="38">
        <v>1</v>
      </c>
      <c r="BC48" s="38">
        <v>31</v>
      </c>
    </row>
    <row r="49" spans="1:55" ht="14.1" customHeight="1">
      <c r="A49" s="57" t="s">
        <v>768</v>
      </c>
      <c r="B49" s="37" t="s">
        <v>772</v>
      </c>
      <c r="C49" s="38">
        <v>0</v>
      </c>
      <c r="D49" s="38">
        <v>0</v>
      </c>
      <c r="E49" s="38">
        <v>0</v>
      </c>
      <c r="F49" s="38">
        <v>0</v>
      </c>
      <c r="G49" s="38">
        <v>0</v>
      </c>
      <c r="H49" s="38">
        <v>0</v>
      </c>
      <c r="I49" s="38">
        <v>2</v>
      </c>
      <c r="J49" s="38">
        <v>0</v>
      </c>
      <c r="K49" s="38">
        <v>0</v>
      </c>
      <c r="L49" s="38">
        <v>0</v>
      </c>
      <c r="M49" s="38">
        <v>0</v>
      </c>
      <c r="N49" s="38">
        <v>0</v>
      </c>
      <c r="O49" s="38">
        <v>0</v>
      </c>
      <c r="P49" s="38">
        <v>0</v>
      </c>
      <c r="Q49" s="38">
        <v>0</v>
      </c>
      <c r="R49" s="38">
        <v>0</v>
      </c>
      <c r="S49" s="38">
        <v>0</v>
      </c>
      <c r="T49" s="38">
        <v>0</v>
      </c>
      <c r="U49" s="38">
        <v>0</v>
      </c>
      <c r="V49" s="38">
        <v>0</v>
      </c>
      <c r="W49" s="38">
        <v>0</v>
      </c>
      <c r="X49" s="38">
        <v>0</v>
      </c>
      <c r="Y49" s="38">
        <v>0</v>
      </c>
      <c r="Z49" s="38">
        <v>0</v>
      </c>
      <c r="AA49" s="38">
        <v>0</v>
      </c>
      <c r="AB49" s="38">
        <v>0</v>
      </c>
      <c r="AC49" s="38">
        <v>0</v>
      </c>
      <c r="AD49" s="38">
        <v>0</v>
      </c>
      <c r="AE49" s="38">
        <v>0</v>
      </c>
      <c r="AF49" s="38">
        <v>0</v>
      </c>
      <c r="AG49" s="38">
        <v>0</v>
      </c>
      <c r="AH49" s="38">
        <v>0</v>
      </c>
      <c r="AI49" s="38">
        <v>0</v>
      </c>
      <c r="AJ49" s="38">
        <v>0</v>
      </c>
      <c r="AK49" s="38">
        <v>0</v>
      </c>
      <c r="AL49" s="38">
        <v>0</v>
      </c>
      <c r="AM49" s="38">
        <v>0</v>
      </c>
      <c r="AN49" s="38">
        <v>0</v>
      </c>
      <c r="AO49" s="38">
        <v>0</v>
      </c>
      <c r="AP49" s="38">
        <v>0</v>
      </c>
      <c r="AQ49" s="38">
        <v>0</v>
      </c>
      <c r="AR49" s="38">
        <v>0</v>
      </c>
      <c r="AS49" s="38">
        <v>0</v>
      </c>
      <c r="AT49" s="38">
        <v>0</v>
      </c>
      <c r="AU49" s="38">
        <v>0</v>
      </c>
      <c r="AV49" s="38">
        <v>0</v>
      </c>
      <c r="AW49" s="38">
        <v>0</v>
      </c>
      <c r="AX49" s="38">
        <v>0</v>
      </c>
      <c r="AY49" s="38">
        <v>0</v>
      </c>
      <c r="AZ49" s="38">
        <v>0</v>
      </c>
      <c r="BA49" s="38">
        <v>0</v>
      </c>
      <c r="BB49" s="38">
        <v>0</v>
      </c>
      <c r="BC49" s="38">
        <v>2</v>
      </c>
    </row>
    <row r="50" spans="1:55" ht="14.1" customHeight="1">
      <c r="A50" s="57" t="s">
        <v>768</v>
      </c>
      <c r="B50" s="37" t="s">
        <v>773</v>
      </c>
      <c r="C50" s="38">
        <v>0</v>
      </c>
      <c r="D50" s="38">
        <v>0</v>
      </c>
      <c r="E50" s="38">
        <v>0</v>
      </c>
      <c r="F50" s="38">
        <v>0</v>
      </c>
      <c r="G50" s="38">
        <v>0</v>
      </c>
      <c r="H50" s="38">
        <v>0</v>
      </c>
      <c r="I50" s="38">
        <v>1</v>
      </c>
      <c r="J50" s="38">
        <v>4</v>
      </c>
      <c r="K50" s="38">
        <v>0</v>
      </c>
      <c r="L50" s="38">
        <v>9</v>
      </c>
      <c r="M50" s="38">
        <v>0</v>
      </c>
      <c r="N50" s="38">
        <v>0</v>
      </c>
      <c r="O50" s="38">
        <v>0</v>
      </c>
      <c r="P50" s="38">
        <v>0</v>
      </c>
      <c r="Q50" s="38">
        <v>0</v>
      </c>
      <c r="R50" s="38">
        <v>0</v>
      </c>
      <c r="S50" s="38">
        <v>3</v>
      </c>
      <c r="T50" s="38">
        <v>0</v>
      </c>
      <c r="U50" s="38">
        <v>0</v>
      </c>
      <c r="V50" s="38">
        <v>0</v>
      </c>
      <c r="W50" s="38">
        <v>0</v>
      </c>
      <c r="X50" s="38">
        <v>0</v>
      </c>
      <c r="Y50" s="38">
        <v>7</v>
      </c>
      <c r="Z50" s="38">
        <v>0</v>
      </c>
      <c r="AA50" s="38">
        <v>0</v>
      </c>
      <c r="AB50" s="38">
        <v>0</v>
      </c>
      <c r="AC50" s="38">
        <v>0</v>
      </c>
      <c r="AD50" s="38">
        <v>2</v>
      </c>
      <c r="AE50" s="38">
        <v>0</v>
      </c>
      <c r="AF50" s="38">
        <v>2</v>
      </c>
      <c r="AG50" s="38">
        <v>0</v>
      </c>
      <c r="AH50" s="38">
        <v>0</v>
      </c>
      <c r="AI50" s="38">
        <v>0</v>
      </c>
      <c r="AJ50" s="38">
        <v>3</v>
      </c>
      <c r="AK50" s="38">
        <v>3</v>
      </c>
      <c r="AL50" s="38">
        <v>0</v>
      </c>
      <c r="AM50" s="38">
        <v>0</v>
      </c>
      <c r="AN50" s="38">
        <v>0</v>
      </c>
      <c r="AO50" s="38">
        <v>0</v>
      </c>
      <c r="AP50" s="38">
        <v>0</v>
      </c>
      <c r="AQ50" s="38">
        <v>4</v>
      </c>
      <c r="AR50" s="38">
        <v>1</v>
      </c>
      <c r="AS50" s="38">
        <v>0</v>
      </c>
      <c r="AT50" s="38">
        <v>2</v>
      </c>
      <c r="AU50" s="38">
        <v>10</v>
      </c>
      <c r="AV50" s="38">
        <v>1</v>
      </c>
      <c r="AW50" s="38">
        <v>5</v>
      </c>
      <c r="AX50" s="38">
        <v>0</v>
      </c>
      <c r="AY50" s="38">
        <v>0</v>
      </c>
      <c r="AZ50" s="38">
        <v>0</v>
      </c>
      <c r="BA50" s="38">
        <v>0</v>
      </c>
      <c r="BB50" s="38">
        <v>1</v>
      </c>
      <c r="BC50" s="38">
        <v>58</v>
      </c>
    </row>
    <row r="51" spans="1:55" ht="14.1" customHeight="1">
      <c r="A51" s="57" t="s">
        <v>774</v>
      </c>
      <c r="B51" s="37" t="s">
        <v>775</v>
      </c>
      <c r="C51" s="38">
        <v>0</v>
      </c>
      <c r="D51" s="38">
        <v>0</v>
      </c>
      <c r="E51" s="38">
        <v>0</v>
      </c>
      <c r="F51" s="38">
        <v>0</v>
      </c>
      <c r="G51" s="38">
        <v>0</v>
      </c>
      <c r="H51" s="38">
        <v>0</v>
      </c>
      <c r="I51" s="38">
        <v>0</v>
      </c>
      <c r="J51" s="38">
        <v>0</v>
      </c>
      <c r="K51" s="38">
        <v>0</v>
      </c>
      <c r="L51" s="38">
        <v>0</v>
      </c>
      <c r="M51" s="38">
        <v>0</v>
      </c>
      <c r="N51" s="38">
        <v>0</v>
      </c>
      <c r="O51" s="38">
        <v>0</v>
      </c>
      <c r="P51" s="38">
        <v>0</v>
      </c>
      <c r="Q51" s="38">
        <v>0</v>
      </c>
      <c r="R51" s="38">
        <v>0</v>
      </c>
      <c r="S51" s="38">
        <v>0</v>
      </c>
      <c r="T51" s="38">
        <v>0</v>
      </c>
      <c r="U51" s="38">
        <v>0</v>
      </c>
      <c r="V51" s="38">
        <v>0</v>
      </c>
      <c r="W51" s="38">
        <v>0</v>
      </c>
      <c r="X51" s="38">
        <v>0</v>
      </c>
      <c r="Y51" s="38">
        <v>0</v>
      </c>
      <c r="Z51" s="38">
        <v>0</v>
      </c>
      <c r="AA51" s="38">
        <v>0</v>
      </c>
      <c r="AB51" s="38">
        <v>0</v>
      </c>
      <c r="AC51" s="38">
        <v>0</v>
      </c>
      <c r="AD51" s="38">
        <v>0</v>
      </c>
      <c r="AE51" s="38">
        <v>0</v>
      </c>
      <c r="AF51" s="38">
        <v>0</v>
      </c>
      <c r="AG51" s="38">
        <v>0</v>
      </c>
      <c r="AH51" s="38">
        <v>0</v>
      </c>
      <c r="AI51" s="38">
        <v>0</v>
      </c>
      <c r="AJ51" s="38">
        <v>0</v>
      </c>
      <c r="AK51" s="38">
        <v>0</v>
      </c>
      <c r="AL51" s="38">
        <v>0</v>
      </c>
      <c r="AM51" s="38">
        <v>0</v>
      </c>
      <c r="AN51" s="38">
        <v>0</v>
      </c>
      <c r="AO51" s="38">
        <v>0</v>
      </c>
      <c r="AP51" s="38">
        <v>0</v>
      </c>
      <c r="AQ51" s="38">
        <v>0</v>
      </c>
      <c r="AR51" s="38">
        <v>0</v>
      </c>
      <c r="AS51" s="38">
        <v>0</v>
      </c>
      <c r="AT51" s="38">
        <v>0</v>
      </c>
      <c r="AU51" s="38">
        <v>0</v>
      </c>
      <c r="AV51" s="38">
        <v>0</v>
      </c>
      <c r="AW51" s="38">
        <v>1</v>
      </c>
      <c r="AX51" s="38">
        <v>0</v>
      </c>
      <c r="AY51" s="38">
        <v>0</v>
      </c>
      <c r="AZ51" s="38">
        <v>0</v>
      </c>
      <c r="BA51" s="38">
        <v>0</v>
      </c>
      <c r="BB51" s="38">
        <v>0</v>
      </c>
      <c r="BC51" s="38">
        <v>1</v>
      </c>
    </row>
    <row r="52" spans="1:55" ht="14.1" customHeight="1">
      <c r="A52" s="57" t="s">
        <v>774</v>
      </c>
      <c r="B52" s="37" t="s">
        <v>776</v>
      </c>
      <c r="C52" s="38">
        <v>2</v>
      </c>
      <c r="D52" s="38">
        <v>0</v>
      </c>
      <c r="E52" s="38">
        <v>0</v>
      </c>
      <c r="F52" s="38">
        <v>8</v>
      </c>
      <c r="G52" s="38">
        <v>1</v>
      </c>
      <c r="H52" s="38">
        <v>0</v>
      </c>
      <c r="I52" s="38">
        <v>0</v>
      </c>
      <c r="J52" s="38">
        <v>0</v>
      </c>
      <c r="K52" s="38">
        <v>0</v>
      </c>
      <c r="L52" s="38">
        <v>0</v>
      </c>
      <c r="M52" s="38">
        <v>0</v>
      </c>
      <c r="N52" s="38">
        <v>5</v>
      </c>
      <c r="O52" s="38">
        <v>1</v>
      </c>
      <c r="P52" s="38">
        <v>0</v>
      </c>
      <c r="Q52" s="38">
        <v>3</v>
      </c>
      <c r="R52" s="38">
        <v>3</v>
      </c>
      <c r="S52" s="38">
        <v>2</v>
      </c>
      <c r="T52" s="38">
        <v>0</v>
      </c>
      <c r="U52" s="38">
        <v>0</v>
      </c>
      <c r="V52" s="38">
        <v>0</v>
      </c>
      <c r="W52" s="38">
        <v>0</v>
      </c>
      <c r="X52" s="38">
        <v>0</v>
      </c>
      <c r="Y52" s="38">
        <v>0</v>
      </c>
      <c r="Z52" s="38">
        <v>0</v>
      </c>
      <c r="AA52" s="38">
        <v>0</v>
      </c>
      <c r="AB52" s="38">
        <v>4</v>
      </c>
      <c r="AC52" s="38">
        <v>1</v>
      </c>
      <c r="AD52" s="38">
        <v>0</v>
      </c>
      <c r="AE52" s="38">
        <v>3</v>
      </c>
      <c r="AF52" s="38">
        <v>0</v>
      </c>
      <c r="AG52" s="38">
        <v>1</v>
      </c>
      <c r="AH52" s="38">
        <v>0</v>
      </c>
      <c r="AI52" s="38">
        <v>0</v>
      </c>
      <c r="AJ52" s="38">
        <v>0</v>
      </c>
      <c r="AK52" s="38">
        <v>2</v>
      </c>
      <c r="AL52" s="38">
        <v>0</v>
      </c>
      <c r="AM52" s="38">
        <v>1</v>
      </c>
      <c r="AN52" s="38">
        <v>1</v>
      </c>
      <c r="AO52" s="38">
        <v>0</v>
      </c>
      <c r="AP52" s="38">
        <v>4</v>
      </c>
      <c r="AQ52" s="38">
        <v>4</v>
      </c>
      <c r="AR52" s="38">
        <v>0</v>
      </c>
      <c r="AS52" s="38">
        <v>0</v>
      </c>
      <c r="AT52" s="38">
        <v>0</v>
      </c>
      <c r="AU52" s="38">
        <v>0</v>
      </c>
      <c r="AV52" s="38">
        <v>2</v>
      </c>
      <c r="AW52" s="38">
        <v>0</v>
      </c>
      <c r="AX52" s="38">
        <v>0</v>
      </c>
      <c r="AY52" s="38">
        <v>4</v>
      </c>
      <c r="AZ52" s="38">
        <v>0</v>
      </c>
      <c r="BA52" s="38">
        <v>0</v>
      </c>
      <c r="BB52" s="38">
        <v>5</v>
      </c>
      <c r="BC52" s="38">
        <v>57</v>
      </c>
    </row>
    <row r="53" spans="1:55" ht="14.1" customHeight="1">
      <c r="A53" s="57" t="s">
        <v>774</v>
      </c>
      <c r="B53" s="37" t="s">
        <v>733</v>
      </c>
      <c r="C53" s="38">
        <v>0</v>
      </c>
      <c r="D53" s="38">
        <v>0</v>
      </c>
      <c r="E53" s="38">
        <v>3</v>
      </c>
      <c r="F53" s="38">
        <v>0</v>
      </c>
      <c r="G53" s="38">
        <v>1</v>
      </c>
      <c r="H53" s="38">
        <v>0</v>
      </c>
      <c r="I53" s="38">
        <v>3</v>
      </c>
      <c r="J53" s="38">
        <v>3</v>
      </c>
      <c r="K53" s="38">
        <v>0</v>
      </c>
      <c r="L53" s="38">
        <v>2</v>
      </c>
      <c r="M53" s="38">
        <v>1</v>
      </c>
      <c r="N53" s="38">
        <v>0</v>
      </c>
      <c r="O53" s="38">
        <v>2</v>
      </c>
      <c r="P53" s="38">
        <v>2</v>
      </c>
      <c r="Q53" s="38">
        <v>1</v>
      </c>
      <c r="R53" s="38">
        <v>0</v>
      </c>
      <c r="S53" s="38">
        <v>0</v>
      </c>
      <c r="T53" s="38">
        <v>1</v>
      </c>
      <c r="U53" s="38">
        <v>3</v>
      </c>
      <c r="V53" s="38">
        <v>0</v>
      </c>
      <c r="W53" s="38">
        <v>2</v>
      </c>
      <c r="X53" s="38">
        <v>3</v>
      </c>
      <c r="Y53" s="38">
        <v>0</v>
      </c>
      <c r="Z53" s="38">
        <v>1</v>
      </c>
      <c r="AA53" s="38">
        <v>0</v>
      </c>
      <c r="AB53" s="38">
        <v>0</v>
      </c>
      <c r="AC53" s="38">
        <v>0</v>
      </c>
      <c r="AD53" s="38">
        <v>0</v>
      </c>
      <c r="AE53" s="38">
        <v>0</v>
      </c>
      <c r="AF53" s="38">
        <v>0</v>
      </c>
      <c r="AG53" s="38">
        <v>0</v>
      </c>
      <c r="AH53" s="38">
        <v>3</v>
      </c>
      <c r="AI53" s="38">
        <v>0</v>
      </c>
      <c r="AJ53" s="38">
        <v>2</v>
      </c>
      <c r="AK53" s="38">
        <v>0</v>
      </c>
      <c r="AL53" s="38">
        <v>0</v>
      </c>
      <c r="AM53" s="38">
        <v>0</v>
      </c>
      <c r="AN53" s="38">
        <v>3</v>
      </c>
      <c r="AO53" s="38">
        <v>1</v>
      </c>
      <c r="AP53" s="38">
        <v>0</v>
      </c>
      <c r="AQ53" s="38">
        <v>0</v>
      </c>
      <c r="AR53" s="38">
        <v>0</v>
      </c>
      <c r="AS53" s="38">
        <v>0</v>
      </c>
      <c r="AT53" s="38">
        <v>1</v>
      </c>
      <c r="AU53" s="38">
        <v>2</v>
      </c>
      <c r="AV53" s="38">
        <v>0</v>
      </c>
      <c r="AW53" s="38">
        <v>0</v>
      </c>
      <c r="AX53" s="38">
        <v>0</v>
      </c>
      <c r="AY53" s="38">
        <v>2</v>
      </c>
      <c r="AZ53" s="38">
        <v>0</v>
      </c>
      <c r="BA53" s="38">
        <v>0</v>
      </c>
      <c r="BB53" s="38">
        <v>2</v>
      </c>
      <c r="BC53" s="38">
        <v>44</v>
      </c>
    </row>
    <row r="54" spans="1:55" ht="14.1" customHeight="1">
      <c r="A54" s="57" t="s">
        <v>774</v>
      </c>
      <c r="B54" s="37" t="s">
        <v>743</v>
      </c>
      <c r="C54" s="38">
        <v>0</v>
      </c>
      <c r="D54" s="38">
        <v>0</v>
      </c>
      <c r="E54" s="38">
        <v>0</v>
      </c>
      <c r="F54" s="38">
        <v>0</v>
      </c>
      <c r="G54" s="38">
        <v>0</v>
      </c>
      <c r="H54" s="38">
        <v>0</v>
      </c>
      <c r="I54" s="38">
        <v>0</v>
      </c>
      <c r="J54" s="38">
        <v>0</v>
      </c>
      <c r="K54" s="38">
        <v>7</v>
      </c>
      <c r="L54" s="38">
        <v>2</v>
      </c>
      <c r="M54" s="38">
        <v>1</v>
      </c>
      <c r="N54" s="38">
        <v>1</v>
      </c>
      <c r="O54" s="38">
        <v>0</v>
      </c>
      <c r="P54" s="38">
        <v>1</v>
      </c>
      <c r="Q54" s="38">
        <v>6</v>
      </c>
      <c r="R54" s="38">
        <v>0</v>
      </c>
      <c r="S54" s="38">
        <v>0</v>
      </c>
      <c r="T54" s="38">
        <v>0</v>
      </c>
      <c r="U54" s="38">
        <v>0</v>
      </c>
      <c r="V54" s="38">
        <v>3</v>
      </c>
      <c r="W54" s="38">
        <v>0</v>
      </c>
      <c r="X54" s="38">
        <v>1</v>
      </c>
      <c r="Y54" s="38">
        <v>7</v>
      </c>
      <c r="Z54" s="38">
        <v>0</v>
      </c>
      <c r="AA54" s="38">
        <v>1</v>
      </c>
      <c r="AB54" s="38">
        <v>0</v>
      </c>
      <c r="AC54" s="38">
        <v>0</v>
      </c>
      <c r="AD54" s="38">
        <v>0</v>
      </c>
      <c r="AE54" s="38">
        <v>0</v>
      </c>
      <c r="AF54" s="38">
        <v>3</v>
      </c>
      <c r="AG54" s="38">
        <v>0</v>
      </c>
      <c r="AH54" s="38">
        <v>0</v>
      </c>
      <c r="AI54" s="38">
        <v>3</v>
      </c>
      <c r="AJ54" s="38">
        <v>0</v>
      </c>
      <c r="AK54" s="38">
        <v>0</v>
      </c>
      <c r="AL54" s="38">
        <v>3</v>
      </c>
      <c r="AM54" s="38">
        <v>2</v>
      </c>
      <c r="AN54" s="38">
        <v>2</v>
      </c>
      <c r="AO54" s="38">
        <v>0</v>
      </c>
      <c r="AP54" s="38">
        <v>0</v>
      </c>
      <c r="AQ54" s="38">
        <v>0</v>
      </c>
      <c r="AR54" s="38">
        <v>3</v>
      </c>
      <c r="AS54" s="38">
        <v>3</v>
      </c>
      <c r="AT54" s="38">
        <v>0</v>
      </c>
      <c r="AU54" s="38">
        <v>1</v>
      </c>
      <c r="AV54" s="38">
        <v>0</v>
      </c>
      <c r="AW54" s="38">
        <v>2</v>
      </c>
      <c r="AX54" s="38">
        <v>0</v>
      </c>
      <c r="AY54" s="38">
        <v>2</v>
      </c>
      <c r="AZ54" s="38">
        <v>4</v>
      </c>
      <c r="BA54" s="38">
        <v>0</v>
      </c>
      <c r="BB54" s="38">
        <v>11</v>
      </c>
      <c r="BC54" s="38">
        <v>69</v>
      </c>
    </row>
    <row r="55" spans="1:55" ht="14.1" customHeight="1">
      <c r="A55" s="57" t="s">
        <v>777</v>
      </c>
      <c r="B55" s="37" t="s">
        <v>778</v>
      </c>
      <c r="C55" s="38">
        <v>0</v>
      </c>
      <c r="D55" s="38">
        <v>0</v>
      </c>
      <c r="E55" s="38">
        <v>1</v>
      </c>
      <c r="F55" s="38">
        <v>4</v>
      </c>
      <c r="G55" s="38">
        <v>1</v>
      </c>
      <c r="H55" s="38">
        <v>0</v>
      </c>
      <c r="I55" s="38">
        <v>0</v>
      </c>
      <c r="J55" s="38">
        <v>1</v>
      </c>
      <c r="K55" s="38">
        <v>4</v>
      </c>
      <c r="L55" s="38">
        <v>1</v>
      </c>
      <c r="M55" s="38">
        <v>0</v>
      </c>
      <c r="N55" s="38">
        <v>0</v>
      </c>
      <c r="O55" s="38">
        <v>0</v>
      </c>
      <c r="P55" s="38">
        <v>0</v>
      </c>
      <c r="Q55" s="38">
        <v>0</v>
      </c>
      <c r="R55" s="38">
        <v>2</v>
      </c>
      <c r="S55" s="38">
        <v>0</v>
      </c>
      <c r="T55" s="38">
        <v>0</v>
      </c>
      <c r="U55" s="38">
        <v>0</v>
      </c>
      <c r="V55" s="38">
        <v>0</v>
      </c>
      <c r="W55" s="38">
        <v>0</v>
      </c>
      <c r="X55" s="38">
        <v>0</v>
      </c>
      <c r="Y55" s="38">
        <v>0</v>
      </c>
      <c r="Z55" s="38">
        <v>0</v>
      </c>
      <c r="AA55" s="38">
        <v>0</v>
      </c>
      <c r="AB55" s="38">
        <v>0</v>
      </c>
      <c r="AC55" s="38">
        <v>0</v>
      </c>
      <c r="AD55" s="38">
        <v>0</v>
      </c>
      <c r="AE55" s="38">
        <v>0</v>
      </c>
      <c r="AF55" s="38">
        <v>0</v>
      </c>
      <c r="AG55" s="38">
        <v>0</v>
      </c>
      <c r="AH55" s="38">
        <v>14</v>
      </c>
      <c r="AI55" s="38">
        <v>0</v>
      </c>
      <c r="AJ55" s="38">
        <v>2</v>
      </c>
      <c r="AK55" s="38">
        <v>0</v>
      </c>
      <c r="AL55" s="38">
        <v>0</v>
      </c>
      <c r="AM55" s="38">
        <v>0</v>
      </c>
      <c r="AN55" s="38">
        <v>0</v>
      </c>
      <c r="AO55" s="38">
        <v>0</v>
      </c>
      <c r="AP55" s="38">
        <v>0</v>
      </c>
      <c r="AQ55" s="38">
        <v>2</v>
      </c>
      <c r="AR55" s="38">
        <v>0</v>
      </c>
      <c r="AS55" s="38">
        <v>1</v>
      </c>
      <c r="AT55" s="38">
        <v>0</v>
      </c>
      <c r="AU55" s="38">
        <v>0</v>
      </c>
      <c r="AV55" s="38">
        <v>2</v>
      </c>
      <c r="AW55" s="38">
        <v>0</v>
      </c>
      <c r="AX55" s="38">
        <v>1</v>
      </c>
      <c r="AY55" s="38">
        <v>3</v>
      </c>
      <c r="AZ55" s="38">
        <v>0</v>
      </c>
      <c r="BA55" s="38">
        <v>0</v>
      </c>
      <c r="BB55" s="38">
        <v>2</v>
      </c>
      <c r="BC55" s="38">
        <v>41</v>
      </c>
    </row>
    <row r="56" spans="1:55" ht="14.1" customHeight="1">
      <c r="A56" s="57" t="s">
        <v>777</v>
      </c>
      <c r="B56" s="37" t="s">
        <v>779</v>
      </c>
      <c r="C56" s="38">
        <v>0</v>
      </c>
      <c r="D56" s="38">
        <v>0</v>
      </c>
      <c r="E56" s="38">
        <v>0</v>
      </c>
      <c r="F56" s="38">
        <v>4</v>
      </c>
      <c r="G56" s="38">
        <v>0</v>
      </c>
      <c r="H56" s="38">
        <v>0</v>
      </c>
      <c r="I56" s="38">
        <v>3</v>
      </c>
      <c r="J56" s="38">
        <v>0</v>
      </c>
      <c r="K56" s="38">
        <v>0</v>
      </c>
      <c r="L56" s="38">
        <v>0</v>
      </c>
      <c r="M56" s="38">
        <v>0</v>
      </c>
      <c r="N56" s="38">
        <v>0</v>
      </c>
      <c r="O56" s="38">
        <v>0</v>
      </c>
      <c r="P56" s="38">
        <v>0</v>
      </c>
      <c r="Q56" s="38">
        <v>0</v>
      </c>
      <c r="R56" s="38">
        <v>0</v>
      </c>
      <c r="S56" s="38">
        <v>0</v>
      </c>
      <c r="T56" s="38">
        <v>0</v>
      </c>
      <c r="U56" s="38">
        <v>0</v>
      </c>
      <c r="V56" s="38">
        <v>0</v>
      </c>
      <c r="W56" s="38">
        <v>0</v>
      </c>
      <c r="X56" s="38">
        <v>0</v>
      </c>
      <c r="Y56" s="38">
        <v>0</v>
      </c>
      <c r="Z56" s="38">
        <v>0</v>
      </c>
      <c r="AA56" s="38">
        <v>0</v>
      </c>
      <c r="AB56" s="38">
        <v>0</v>
      </c>
      <c r="AC56" s="38">
        <v>0</v>
      </c>
      <c r="AD56" s="38">
        <v>0</v>
      </c>
      <c r="AE56" s="38">
        <v>0</v>
      </c>
      <c r="AF56" s="38">
        <v>0</v>
      </c>
      <c r="AG56" s="38">
        <v>0</v>
      </c>
      <c r="AH56" s="38">
        <v>0</v>
      </c>
      <c r="AI56" s="38">
        <v>0</v>
      </c>
      <c r="AJ56" s="38">
        <v>0</v>
      </c>
      <c r="AK56" s="38">
        <v>0</v>
      </c>
      <c r="AL56" s="38">
        <v>0</v>
      </c>
      <c r="AM56" s="38">
        <v>0</v>
      </c>
      <c r="AN56" s="38">
        <v>0</v>
      </c>
      <c r="AO56" s="38">
        <v>0</v>
      </c>
      <c r="AP56" s="38">
        <v>0</v>
      </c>
      <c r="AQ56" s="38">
        <v>0</v>
      </c>
      <c r="AR56" s="38">
        <v>0</v>
      </c>
      <c r="AS56" s="38">
        <v>0</v>
      </c>
      <c r="AT56" s="38">
        <v>0</v>
      </c>
      <c r="AU56" s="38">
        <v>0</v>
      </c>
      <c r="AV56" s="38">
        <v>0</v>
      </c>
      <c r="AW56" s="38">
        <v>0</v>
      </c>
      <c r="AX56" s="38">
        <v>0</v>
      </c>
      <c r="AY56" s="38">
        <v>0</v>
      </c>
      <c r="AZ56" s="38">
        <v>0</v>
      </c>
      <c r="BA56" s="38">
        <v>0</v>
      </c>
      <c r="BB56" s="38">
        <v>0</v>
      </c>
      <c r="BC56" s="38">
        <v>7</v>
      </c>
    </row>
    <row r="57" spans="1:55" ht="14.1" customHeight="1">
      <c r="A57" s="57" t="s">
        <v>777</v>
      </c>
      <c r="B57" s="37" t="s">
        <v>780</v>
      </c>
      <c r="C57" s="38">
        <v>0</v>
      </c>
      <c r="D57" s="38">
        <v>0</v>
      </c>
      <c r="E57" s="38">
        <v>0</v>
      </c>
      <c r="F57" s="38">
        <v>0</v>
      </c>
      <c r="G57" s="38">
        <v>0</v>
      </c>
      <c r="H57" s="38">
        <v>0</v>
      </c>
      <c r="I57" s="38">
        <v>0</v>
      </c>
      <c r="J57" s="38">
        <v>0</v>
      </c>
      <c r="K57" s="38">
        <v>0</v>
      </c>
      <c r="L57" s="38">
        <v>0</v>
      </c>
      <c r="M57" s="38">
        <v>0</v>
      </c>
      <c r="N57" s="38">
        <v>0</v>
      </c>
      <c r="O57" s="38">
        <v>0</v>
      </c>
      <c r="P57" s="38">
        <v>0</v>
      </c>
      <c r="Q57" s="38">
        <v>0</v>
      </c>
      <c r="R57" s="38">
        <v>0</v>
      </c>
      <c r="S57" s="38">
        <v>0</v>
      </c>
      <c r="T57" s="38">
        <v>0</v>
      </c>
      <c r="U57" s="38">
        <v>0</v>
      </c>
      <c r="V57" s="38">
        <v>0</v>
      </c>
      <c r="W57" s="38">
        <v>0</v>
      </c>
      <c r="X57" s="38">
        <v>0</v>
      </c>
      <c r="Y57" s="38">
        <v>0</v>
      </c>
      <c r="Z57" s="38">
        <v>0</v>
      </c>
      <c r="AA57" s="38">
        <v>0</v>
      </c>
      <c r="AB57" s="38">
        <v>0</v>
      </c>
      <c r="AC57" s="38">
        <v>0</v>
      </c>
      <c r="AD57" s="38">
        <v>0</v>
      </c>
      <c r="AE57" s="38">
        <v>0</v>
      </c>
      <c r="AF57" s="38">
        <v>0</v>
      </c>
      <c r="AG57" s="38">
        <v>0</v>
      </c>
      <c r="AH57" s="38">
        <v>0</v>
      </c>
      <c r="AI57" s="38">
        <v>0</v>
      </c>
      <c r="AJ57" s="38">
        <v>0</v>
      </c>
      <c r="AK57" s="38">
        <v>0</v>
      </c>
      <c r="AL57" s="38">
        <v>0</v>
      </c>
      <c r="AM57" s="38">
        <v>0</v>
      </c>
      <c r="AN57" s="38">
        <v>0</v>
      </c>
      <c r="AO57" s="38">
        <v>0</v>
      </c>
      <c r="AP57" s="38">
        <v>0</v>
      </c>
      <c r="AQ57" s="38">
        <v>0</v>
      </c>
      <c r="AR57" s="38">
        <v>0</v>
      </c>
      <c r="AS57" s="38">
        <v>0</v>
      </c>
      <c r="AT57" s="38">
        <v>0</v>
      </c>
      <c r="AU57" s="38">
        <v>0</v>
      </c>
      <c r="AV57" s="38">
        <v>0</v>
      </c>
      <c r="AW57" s="38">
        <v>0</v>
      </c>
      <c r="AX57" s="38">
        <v>0</v>
      </c>
      <c r="AY57" s="38">
        <v>0</v>
      </c>
      <c r="AZ57" s="38">
        <v>0</v>
      </c>
      <c r="BA57" s="38">
        <v>0</v>
      </c>
      <c r="BB57" s="38">
        <v>1</v>
      </c>
      <c r="BC57" s="38">
        <v>1</v>
      </c>
    </row>
    <row r="58" spans="1:55" ht="14.1" customHeight="1">
      <c r="A58" s="57" t="s">
        <v>777</v>
      </c>
      <c r="B58" s="37" t="s">
        <v>781</v>
      </c>
      <c r="C58" s="38">
        <v>6</v>
      </c>
      <c r="D58" s="38">
        <v>1</v>
      </c>
      <c r="E58" s="38">
        <v>0</v>
      </c>
      <c r="F58" s="38">
        <v>0</v>
      </c>
      <c r="G58" s="38">
        <v>0</v>
      </c>
      <c r="H58" s="38">
        <v>0</v>
      </c>
      <c r="I58" s="38">
        <v>0</v>
      </c>
      <c r="J58" s="38">
        <v>2</v>
      </c>
      <c r="K58" s="38">
        <v>10</v>
      </c>
      <c r="L58" s="38">
        <v>1</v>
      </c>
      <c r="M58" s="38">
        <v>0</v>
      </c>
      <c r="N58" s="38">
        <v>0</v>
      </c>
      <c r="O58" s="38">
        <v>6</v>
      </c>
      <c r="P58" s="38">
        <v>2</v>
      </c>
      <c r="Q58" s="38">
        <v>1</v>
      </c>
      <c r="R58" s="38">
        <v>0</v>
      </c>
      <c r="S58" s="38">
        <v>3</v>
      </c>
      <c r="T58" s="38">
        <v>0</v>
      </c>
      <c r="U58" s="38">
        <v>0</v>
      </c>
      <c r="V58" s="38">
        <v>3</v>
      </c>
      <c r="W58" s="38">
        <v>2</v>
      </c>
      <c r="X58" s="38">
        <v>0</v>
      </c>
      <c r="Y58" s="38">
        <v>1</v>
      </c>
      <c r="Z58" s="38">
        <v>0</v>
      </c>
      <c r="AA58" s="38">
        <v>0</v>
      </c>
      <c r="AB58" s="38">
        <v>0</v>
      </c>
      <c r="AC58" s="38">
        <v>0</v>
      </c>
      <c r="AD58" s="38">
        <v>2</v>
      </c>
      <c r="AE58" s="38">
        <v>0</v>
      </c>
      <c r="AF58" s="38">
        <v>0</v>
      </c>
      <c r="AG58" s="38">
        <v>0</v>
      </c>
      <c r="AH58" s="38">
        <v>0</v>
      </c>
      <c r="AI58" s="38">
        <v>4</v>
      </c>
      <c r="AJ58" s="38">
        <v>0</v>
      </c>
      <c r="AK58" s="38">
        <v>0</v>
      </c>
      <c r="AL58" s="38">
        <v>2</v>
      </c>
      <c r="AM58" s="38">
        <v>0</v>
      </c>
      <c r="AN58" s="38">
        <v>4</v>
      </c>
      <c r="AO58" s="38">
        <v>1</v>
      </c>
      <c r="AP58" s="38">
        <v>2</v>
      </c>
      <c r="AQ58" s="38">
        <v>0</v>
      </c>
      <c r="AR58" s="38">
        <v>0</v>
      </c>
      <c r="AS58" s="38">
        <v>0</v>
      </c>
      <c r="AT58" s="38">
        <v>0</v>
      </c>
      <c r="AU58" s="38">
        <v>3</v>
      </c>
      <c r="AV58" s="38">
        <v>0</v>
      </c>
      <c r="AW58" s="38">
        <v>1</v>
      </c>
      <c r="AX58" s="38">
        <v>1</v>
      </c>
      <c r="AY58" s="38">
        <v>0</v>
      </c>
      <c r="AZ58" s="38">
        <v>0</v>
      </c>
      <c r="BA58" s="38">
        <v>0</v>
      </c>
      <c r="BB58" s="38">
        <v>1</v>
      </c>
      <c r="BC58" s="38">
        <v>59</v>
      </c>
    </row>
    <row r="59" spans="1:55" ht="14.1" customHeight="1">
      <c r="A59" s="57" t="s">
        <v>777</v>
      </c>
      <c r="B59" s="37" t="s">
        <v>782</v>
      </c>
      <c r="C59" s="38">
        <v>0</v>
      </c>
      <c r="D59" s="38">
        <v>0</v>
      </c>
      <c r="E59" s="38">
        <v>4</v>
      </c>
      <c r="F59" s="38">
        <v>0</v>
      </c>
      <c r="G59" s="38">
        <v>0</v>
      </c>
      <c r="H59" s="38">
        <v>0</v>
      </c>
      <c r="I59" s="38">
        <v>0</v>
      </c>
      <c r="J59" s="38">
        <v>1</v>
      </c>
      <c r="K59" s="38">
        <v>0</v>
      </c>
      <c r="L59" s="38">
        <v>0</v>
      </c>
      <c r="M59" s="38">
        <v>0</v>
      </c>
      <c r="N59" s="38">
        <v>3</v>
      </c>
      <c r="O59" s="38">
        <v>0</v>
      </c>
      <c r="P59" s="38">
        <v>0</v>
      </c>
      <c r="Q59" s="38">
        <v>0</v>
      </c>
      <c r="R59" s="38">
        <v>0</v>
      </c>
      <c r="S59" s="38">
        <v>0</v>
      </c>
      <c r="T59" s="38">
        <v>0</v>
      </c>
      <c r="U59" s="38">
        <v>0</v>
      </c>
      <c r="V59" s="38">
        <v>0</v>
      </c>
      <c r="W59" s="38">
        <v>0</v>
      </c>
      <c r="X59" s="38">
        <v>3</v>
      </c>
      <c r="Y59" s="38">
        <v>4</v>
      </c>
      <c r="Z59" s="38">
        <v>0</v>
      </c>
      <c r="AA59" s="38">
        <v>0</v>
      </c>
      <c r="AB59" s="38">
        <v>2</v>
      </c>
      <c r="AC59" s="38">
        <v>0</v>
      </c>
      <c r="AD59" s="38">
        <v>0</v>
      </c>
      <c r="AE59" s="38">
        <v>0</v>
      </c>
      <c r="AF59" s="38">
        <v>2</v>
      </c>
      <c r="AG59" s="38">
        <v>0</v>
      </c>
      <c r="AH59" s="38">
        <v>0</v>
      </c>
      <c r="AI59" s="38">
        <v>1</v>
      </c>
      <c r="AJ59" s="38">
        <v>1</v>
      </c>
      <c r="AK59" s="38">
        <v>0</v>
      </c>
      <c r="AL59" s="38">
        <v>0</v>
      </c>
      <c r="AM59" s="38">
        <v>0</v>
      </c>
      <c r="AN59" s="38">
        <v>0</v>
      </c>
      <c r="AO59" s="38">
        <v>1</v>
      </c>
      <c r="AP59" s="38">
        <v>0</v>
      </c>
      <c r="AQ59" s="38">
        <v>4</v>
      </c>
      <c r="AR59" s="38">
        <v>0</v>
      </c>
      <c r="AS59" s="38">
        <v>0</v>
      </c>
      <c r="AT59" s="38">
        <v>0</v>
      </c>
      <c r="AU59" s="38">
        <v>0</v>
      </c>
      <c r="AV59" s="38">
        <v>0</v>
      </c>
      <c r="AW59" s="38">
        <v>0</v>
      </c>
      <c r="AX59" s="38">
        <v>0</v>
      </c>
      <c r="AY59" s="38">
        <v>1</v>
      </c>
      <c r="AZ59" s="38">
        <v>1</v>
      </c>
      <c r="BA59" s="38">
        <v>2</v>
      </c>
      <c r="BB59" s="38">
        <v>0</v>
      </c>
      <c r="BC59" s="38">
        <v>30</v>
      </c>
    </row>
    <row r="60" spans="1:55" ht="14.1" customHeight="1">
      <c r="A60" s="57" t="s">
        <v>777</v>
      </c>
      <c r="B60" s="37" t="s">
        <v>783</v>
      </c>
      <c r="C60" s="38">
        <v>0</v>
      </c>
      <c r="D60" s="38">
        <v>1</v>
      </c>
      <c r="E60" s="38">
        <v>1</v>
      </c>
      <c r="F60" s="38">
        <v>3</v>
      </c>
      <c r="G60" s="38">
        <v>0</v>
      </c>
      <c r="H60" s="38">
        <v>0</v>
      </c>
      <c r="I60" s="38">
        <v>0</v>
      </c>
      <c r="J60" s="38">
        <v>0</v>
      </c>
      <c r="K60" s="38">
        <v>0</v>
      </c>
      <c r="L60" s="38">
        <v>0</v>
      </c>
      <c r="M60" s="38">
        <v>0</v>
      </c>
      <c r="N60" s="38">
        <v>0</v>
      </c>
      <c r="O60" s="38">
        <v>0</v>
      </c>
      <c r="P60" s="38">
        <v>0</v>
      </c>
      <c r="Q60" s="38">
        <v>0</v>
      </c>
      <c r="R60" s="38">
        <v>0</v>
      </c>
      <c r="S60" s="38">
        <v>0</v>
      </c>
      <c r="T60" s="38">
        <v>0</v>
      </c>
      <c r="U60" s="38">
        <v>0</v>
      </c>
      <c r="V60" s="38">
        <v>0</v>
      </c>
      <c r="W60" s="38">
        <v>0</v>
      </c>
      <c r="X60" s="38">
        <v>0</v>
      </c>
      <c r="Y60" s="38">
        <v>0</v>
      </c>
      <c r="Z60" s="38">
        <v>0</v>
      </c>
      <c r="AA60" s="38">
        <v>0</v>
      </c>
      <c r="AB60" s="38">
        <v>0</v>
      </c>
      <c r="AC60" s="38">
        <v>0</v>
      </c>
      <c r="AD60" s="38">
        <v>0</v>
      </c>
      <c r="AE60" s="38">
        <v>1</v>
      </c>
      <c r="AF60" s="38">
        <v>0</v>
      </c>
      <c r="AG60" s="38">
        <v>0</v>
      </c>
      <c r="AH60" s="38">
        <v>0</v>
      </c>
      <c r="AI60" s="38">
        <v>0</v>
      </c>
      <c r="AJ60" s="38">
        <v>0</v>
      </c>
      <c r="AK60" s="38">
        <v>0</v>
      </c>
      <c r="AL60" s="38">
        <v>0</v>
      </c>
      <c r="AM60" s="38">
        <v>0</v>
      </c>
      <c r="AN60" s="38">
        <v>0</v>
      </c>
      <c r="AO60" s="38">
        <v>0</v>
      </c>
      <c r="AP60" s="38">
        <v>0</v>
      </c>
      <c r="AQ60" s="38">
        <v>0</v>
      </c>
      <c r="AR60" s="38">
        <v>0</v>
      </c>
      <c r="AS60" s="38">
        <v>0</v>
      </c>
      <c r="AT60" s="38">
        <v>0</v>
      </c>
      <c r="AU60" s="38">
        <v>0</v>
      </c>
      <c r="AV60" s="38">
        <v>0</v>
      </c>
      <c r="AW60" s="38">
        <v>0</v>
      </c>
      <c r="AX60" s="38">
        <v>0</v>
      </c>
      <c r="AY60" s="38">
        <v>0</v>
      </c>
      <c r="AZ60" s="38">
        <v>0</v>
      </c>
      <c r="BA60" s="38">
        <v>0</v>
      </c>
      <c r="BB60" s="38">
        <v>0</v>
      </c>
      <c r="BC60" s="38">
        <v>6</v>
      </c>
    </row>
    <row r="61" spans="1:55" ht="14.1" customHeight="1">
      <c r="A61" s="57" t="s">
        <v>777</v>
      </c>
      <c r="B61" s="37" t="s">
        <v>784</v>
      </c>
      <c r="C61" s="38">
        <v>0</v>
      </c>
      <c r="D61" s="38">
        <v>0</v>
      </c>
      <c r="E61" s="38">
        <v>0</v>
      </c>
      <c r="F61" s="38">
        <v>2</v>
      </c>
      <c r="G61" s="38">
        <v>1</v>
      </c>
      <c r="H61" s="38">
        <v>0</v>
      </c>
      <c r="I61" s="38">
        <v>3</v>
      </c>
      <c r="J61" s="38">
        <v>3</v>
      </c>
      <c r="K61" s="38">
        <v>0</v>
      </c>
      <c r="L61" s="38">
        <v>5</v>
      </c>
      <c r="M61" s="38">
        <v>0</v>
      </c>
      <c r="N61" s="38">
        <v>0</v>
      </c>
      <c r="O61" s="38">
        <v>0</v>
      </c>
      <c r="P61" s="38">
        <v>0</v>
      </c>
      <c r="Q61" s="38">
        <v>1</v>
      </c>
      <c r="R61" s="38">
        <v>2</v>
      </c>
      <c r="S61" s="38">
        <v>0</v>
      </c>
      <c r="T61" s="38">
        <v>0</v>
      </c>
      <c r="U61" s="38">
        <v>1</v>
      </c>
      <c r="V61" s="38">
        <v>0</v>
      </c>
      <c r="W61" s="38">
        <v>0</v>
      </c>
      <c r="X61" s="38">
        <v>0</v>
      </c>
      <c r="Y61" s="38">
        <v>0</v>
      </c>
      <c r="Z61" s="38">
        <v>0</v>
      </c>
      <c r="AA61" s="38">
        <v>0</v>
      </c>
      <c r="AB61" s="38">
        <v>0</v>
      </c>
      <c r="AC61" s="38">
        <v>0</v>
      </c>
      <c r="AD61" s="38">
        <v>0</v>
      </c>
      <c r="AE61" s="38">
        <v>2</v>
      </c>
      <c r="AF61" s="38">
        <v>0</v>
      </c>
      <c r="AG61" s="38">
        <v>0</v>
      </c>
      <c r="AH61" s="38">
        <v>6</v>
      </c>
      <c r="AI61" s="38">
        <v>2</v>
      </c>
      <c r="AJ61" s="38">
        <v>0</v>
      </c>
      <c r="AK61" s="38">
        <v>0</v>
      </c>
      <c r="AL61" s="38">
        <v>0</v>
      </c>
      <c r="AM61" s="38">
        <v>1</v>
      </c>
      <c r="AN61" s="38">
        <v>0</v>
      </c>
      <c r="AO61" s="38">
        <v>0</v>
      </c>
      <c r="AP61" s="38">
        <v>1</v>
      </c>
      <c r="AQ61" s="38">
        <v>2</v>
      </c>
      <c r="AR61" s="38">
        <v>1</v>
      </c>
      <c r="AS61" s="38">
        <v>1</v>
      </c>
      <c r="AT61" s="38">
        <v>2</v>
      </c>
      <c r="AU61" s="38">
        <v>0</v>
      </c>
      <c r="AV61" s="38">
        <v>0</v>
      </c>
      <c r="AW61" s="38">
        <v>0</v>
      </c>
      <c r="AX61" s="38">
        <v>0</v>
      </c>
      <c r="AY61" s="38">
        <v>5</v>
      </c>
      <c r="AZ61" s="38">
        <v>1</v>
      </c>
      <c r="BA61" s="38">
        <v>0</v>
      </c>
      <c r="BB61" s="38">
        <v>2</v>
      </c>
      <c r="BC61" s="38">
        <v>44</v>
      </c>
    </row>
    <row r="62" spans="1:55" ht="14.1" customHeight="1">
      <c r="A62" s="57" t="s">
        <v>785</v>
      </c>
      <c r="B62" s="37" t="s">
        <v>785</v>
      </c>
      <c r="C62" s="38">
        <v>0</v>
      </c>
      <c r="D62" s="38">
        <v>0</v>
      </c>
      <c r="E62" s="38">
        <v>1</v>
      </c>
      <c r="F62" s="38">
        <v>3</v>
      </c>
      <c r="G62" s="38">
        <v>0</v>
      </c>
      <c r="H62" s="38">
        <v>0</v>
      </c>
      <c r="I62" s="38">
        <v>2</v>
      </c>
      <c r="J62" s="38">
        <v>0</v>
      </c>
      <c r="K62" s="38">
        <v>0</v>
      </c>
      <c r="L62" s="38">
        <v>0</v>
      </c>
      <c r="M62" s="38">
        <v>0</v>
      </c>
      <c r="N62" s="38">
        <v>0</v>
      </c>
      <c r="O62" s="38">
        <v>0</v>
      </c>
      <c r="P62" s="38">
        <v>0</v>
      </c>
      <c r="Q62" s="38">
        <v>0</v>
      </c>
      <c r="R62" s="38">
        <v>0</v>
      </c>
      <c r="S62" s="38">
        <v>0</v>
      </c>
      <c r="T62" s="38">
        <v>0</v>
      </c>
      <c r="U62" s="38">
        <v>0</v>
      </c>
      <c r="V62" s="38">
        <v>0</v>
      </c>
      <c r="W62" s="38">
        <v>0</v>
      </c>
      <c r="X62" s="38">
        <v>0</v>
      </c>
      <c r="Y62" s="38">
        <v>0</v>
      </c>
      <c r="Z62" s="38">
        <v>0</v>
      </c>
      <c r="AA62" s="38">
        <v>0</v>
      </c>
      <c r="AB62" s="38">
        <v>0</v>
      </c>
      <c r="AC62" s="38">
        <v>0</v>
      </c>
      <c r="AD62" s="38">
        <v>0</v>
      </c>
      <c r="AE62" s="38">
        <v>0</v>
      </c>
      <c r="AF62" s="38">
        <v>0</v>
      </c>
      <c r="AG62" s="38">
        <v>0</v>
      </c>
      <c r="AH62" s="38">
        <v>0</v>
      </c>
      <c r="AI62" s="38">
        <v>0</v>
      </c>
      <c r="AJ62" s="38">
        <v>0</v>
      </c>
      <c r="AK62" s="38">
        <v>0</v>
      </c>
      <c r="AL62" s="38">
        <v>0</v>
      </c>
      <c r="AM62" s="38">
        <v>0</v>
      </c>
      <c r="AN62" s="38">
        <v>0</v>
      </c>
      <c r="AO62" s="38">
        <v>0</v>
      </c>
      <c r="AP62" s="38">
        <v>0</v>
      </c>
      <c r="AQ62" s="38">
        <v>0</v>
      </c>
      <c r="AR62" s="38">
        <v>0</v>
      </c>
      <c r="AS62" s="38">
        <v>0</v>
      </c>
      <c r="AT62" s="38">
        <v>0</v>
      </c>
      <c r="AU62" s="38">
        <v>0</v>
      </c>
      <c r="AV62" s="38">
        <v>0</v>
      </c>
      <c r="AW62" s="38">
        <v>0</v>
      </c>
      <c r="AX62" s="38">
        <v>0</v>
      </c>
      <c r="AY62" s="38">
        <v>0</v>
      </c>
      <c r="AZ62" s="38">
        <v>0</v>
      </c>
      <c r="BA62" s="38">
        <v>0</v>
      </c>
      <c r="BB62" s="38">
        <v>0</v>
      </c>
      <c r="BC62" s="38">
        <v>6</v>
      </c>
    </row>
    <row r="63" spans="1:55" ht="14.1" customHeight="1">
      <c r="A63" s="57" t="s">
        <v>786</v>
      </c>
      <c r="B63" s="37" t="s">
        <v>787</v>
      </c>
      <c r="C63" s="38">
        <v>0</v>
      </c>
      <c r="D63" s="38">
        <v>0</v>
      </c>
      <c r="E63" s="38">
        <v>0</v>
      </c>
      <c r="F63" s="38">
        <v>9</v>
      </c>
      <c r="G63" s="38">
        <v>0</v>
      </c>
      <c r="H63" s="38">
        <v>0</v>
      </c>
      <c r="I63" s="38">
        <v>0</v>
      </c>
      <c r="J63" s="38">
        <v>0</v>
      </c>
      <c r="K63" s="38">
        <v>0</v>
      </c>
      <c r="L63" s="38">
        <v>0</v>
      </c>
      <c r="M63" s="38">
        <v>0</v>
      </c>
      <c r="N63" s="38">
        <v>0</v>
      </c>
      <c r="O63" s="38">
        <v>0</v>
      </c>
      <c r="P63" s="38">
        <v>0</v>
      </c>
      <c r="Q63" s="38">
        <v>0</v>
      </c>
      <c r="R63" s="38">
        <v>0</v>
      </c>
      <c r="S63" s="38">
        <v>0</v>
      </c>
      <c r="T63" s="38">
        <v>0</v>
      </c>
      <c r="U63" s="38">
        <v>0</v>
      </c>
      <c r="V63" s="38">
        <v>0</v>
      </c>
      <c r="W63" s="38">
        <v>0</v>
      </c>
      <c r="X63" s="38">
        <v>0</v>
      </c>
      <c r="Y63" s="38">
        <v>0</v>
      </c>
      <c r="Z63" s="38">
        <v>0</v>
      </c>
      <c r="AA63" s="38">
        <v>0</v>
      </c>
      <c r="AB63" s="38">
        <v>0</v>
      </c>
      <c r="AC63" s="38">
        <v>0</v>
      </c>
      <c r="AD63" s="38">
        <v>0</v>
      </c>
      <c r="AE63" s="38">
        <v>0</v>
      </c>
      <c r="AF63" s="38">
        <v>0</v>
      </c>
      <c r="AG63" s="38">
        <v>0</v>
      </c>
      <c r="AH63" s="38">
        <v>0</v>
      </c>
      <c r="AI63" s="38">
        <v>0</v>
      </c>
      <c r="AJ63" s="38">
        <v>0</v>
      </c>
      <c r="AK63" s="38">
        <v>0</v>
      </c>
      <c r="AL63" s="38">
        <v>0</v>
      </c>
      <c r="AM63" s="38">
        <v>0</v>
      </c>
      <c r="AN63" s="38">
        <v>0</v>
      </c>
      <c r="AO63" s="38">
        <v>0</v>
      </c>
      <c r="AP63" s="38">
        <v>0</v>
      </c>
      <c r="AQ63" s="38">
        <v>0</v>
      </c>
      <c r="AR63" s="38">
        <v>0</v>
      </c>
      <c r="AS63" s="38">
        <v>0</v>
      </c>
      <c r="AT63" s="38">
        <v>0</v>
      </c>
      <c r="AU63" s="38">
        <v>0</v>
      </c>
      <c r="AV63" s="38">
        <v>0</v>
      </c>
      <c r="AW63" s="38">
        <v>0</v>
      </c>
      <c r="AX63" s="38">
        <v>0</v>
      </c>
      <c r="AY63" s="38">
        <v>0</v>
      </c>
      <c r="AZ63" s="38">
        <v>0</v>
      </c>
      <c r="BA63" s="38">
        <v>0</v>
      </c>
      <c r="BB63" s="38">
        <v>0</v>
      </c>
      <c r="BC63" s="38">
        <v>9</v>
      </c>
    </row>
    <row r="64" spans="1:55" ht="14.1" customHeight="1">
      <c r="A64" s="57" t="s">
        <v>786</v>
      </c>
      <c r="B64" s="37" t="s">
        <v>788</v>
      </c>
      <c r="C64" s="38">
        <v>0</v>
      </c>
      <c r="D64" s="38">
        <v>0</v>
      </c>
      <c r="E64" s="38">
        <v>0</v>
      </c>
      <c r="F64" s="38">
        <v>1</v>
      </c>
      <c r="G64" s="38">
        <v>0</v>
      </c>
      <c r="H64" s="38">
        <v>0</v>
      </c>
      <c r="I64" s="38">
        <v>0</v>
      </c>
      <c r="J64" s="38">
        <v>0</v>
      </c>
      <c r="K64" s="38">
        <v>0</v>
      </c>
      <c r="L64" s="38">
        <v>1</v>
      </c>
      <c r="M64" s="38">
        <v>0</v>
      </c>
      <c r="N64" s="38">
        <v>0</v>
      </c>
      <c r="O64" s="38">
        <v>0</v>
      </c>
      <c r="P64" s="38">
        <v>0</v>
      </c>
      <c r="Q64" s="38">
        <v>0</v>
      </c>
      <c r="R64" s="38">
        <v>0</v>
      </c>
      <c r="S64" s="38">
        <v>0</v>
      </c>
      <c r="T64" s="38">
        <v>0</v>
      </c>
      <c r="U64" s="38">
        <v>0</v>
      </c>
      <c r="V64" s="38">
        <v>0</v>
      </c>
      <c r="W64" s="38">
        <v>0</v>
      </c>
      <c r="X64" s="38">
        <v>0</v>
      </c>
      <c r="Y64" s="38">
        <v>0</v>
      </c>
      <c r="Z64" s="38">
        <v>0</v>
      </c>
      <c r="AA64" s="38">
        <v>0</v>
      </c>
      <c r="AB64" s="38">
        <v>0</v>
      </c>
      <c r="AC64" s="38">
        <v>0</v>
      </c>
      <c r="AD64" s="38">
        <v>0</v>
      </c>
      <c r="AE64" s="38">
        <v>0</v>
      </c>
      <c r="AF64" s="38">
        <v>0</v>
      </c>
      <c r="AG64" s="38">
        <v>0</v>
      </c>
      <c r="AH64" s="38">
        <v>0</v>
      </c>
      <c r="AI64" s="38">
        <v>0</v>
      </c>
      <c r="AJ64" s="38">
        <v>0</v>
      </c>
      <c r="AK64" s="38">
        <v>0</v>
      </c>
      <c r="AL64" s="38">
        <v>0</v>
      </c>
      <c r="AM64" s="38">
        <v>0</v>
      </c>
      <c r="AN64" s="38">
        <v>0</v>
      </c>
      <c r="AO64" s="38">
        <v>0</v>
      </c>
      <c r="AP64" s="38">
        <v>0</v>
      </c>
      <c r="AQ64" s="38">
        <v>0</v>
      </c>
      <c r="AR64" s="38">
        <v>0</v>
      </c>
      <c r="AS64" s="38">
        <v>0</v>
      </c>
      <c r="AT64" s="38">
        <v>0</v>
      </c>
      <c r="AU64" s="38">
        <v>0</v>
      </c>
      <c r="AV64" s="38">
        <v>0</v>
      </c>
      <c r="AW64" s="38">
        <v>0</v>
      </c>
      <c r="AX64" s="38">
        <v>0</v>
      </c>
      <c r="AY64" s="38">
        <v>0</v>
      </c>
      <c r="AZ64" s="38">
        <v>0</v>
      </c>
      <c r="BA64" s="38">
        <v>0</v>
      </c>
      <c r="BB64" s="38">
        <v>0</v>
      </c>
      <c r="BC64" s="38">
        <v>2</v>
      </c>
    </row>
    <row r="65" spans="1:55" ht="14.1" customHeight="1">
      <c r="A65" s="57" t="s">
        <v>786</v>
      </c>
      <c r="B65" s="37" t="s">
        <v>789</v>
      </c>
      <c r="C65" s="38">
        <v>0</v>
      </c>
      <c r="D65" s="38">
        <v>0</v>
      </c>
      <c r="E65" s="38">
        <v>1</v>
      </c>
      <c r="F65" s="38">
        <v>1</v>
      </c>
      <c r="G65" s="38">
        <v>0</v>
      </c>
      <c r="H65" s="38">
        <v>0</v>
      </c>
      <c r="I65" s="38">
        <v>0</v>
      </c>
      <c r="J65" s="38">
        <v>0</v>
      </c>
      <c r="K65" s="38">
        <v>0</v>
      </c>
      <c r="L65" s="38">
        <v>0</v>
      </c>
      <c r="M65" s="38">
        <v>0</v>
      </c>
      <c r="N65" s="38">
        <v>0</v>
      </c>
      <c r="O65" s="38">
        <v>0</v>
      </c>
      <c r="P65" s="38">
        <v>0</v>
      </c>
      <c r="Q65" s="38">
        <v>0</v>
      </c>
      <c r="R65" s="38">
        <v>0</v>
      </c>
      <c r="S65" s="38">
        <v>0</v>
      </c>
      <c r="T65" s="38">
        <v>0</v>
      </c>
      <c r="U65" s="38">
        <v>0</v>
      </c>
      <c r="V65" s="38">
        <v>0</v>
      </c>
      <c r="W65" s="38">
        <v>0</v>
      </c>
      <c r="X65" s="38">
        <v>0</v>
      </c>
      <c r="Y65" s="38">
        <v>0</v>
      </c>
      <c r="Z65" s="38">
        <v>0</v>
      </c>
      <c r="AA65" s="38">
        <v>0</v>
      </c>
      <c r="AB65" s="38">
        <v>0</v>
      </c>
      <c r="AC65" s="38">
        <v>0</v>
      </c>
      <c r="AD65" s="38">
        <v>0</v>
      </c>
      <c r="AE65" s="38">
        <v>0</v>
      </c>
      <c r="AF65" s="38">
        <v>0</v>
      </c>
      <c r="AG65" s="38">
        <v>0</v>
      </c>
      <c r="AH65" s="38">
        <v>0</v>
      </c>
      <c r="AI65" s="38">
        <v>0</v>
      </c>
      <c r="AJ65" s="38">
        <v>0</v>
      </c>
      <c r="AK65" s="38">
        <v>0</v>
      </c>
      <c r="AL65" s="38">
        <v>0</v>
      </c>
      <c r="AM65" s="38">
        <v>0</v>
      </c>
      <c r="AN65" s="38">
        <v>0</v>
      </c>
      <c r="AO65" s="38">
        <v>0</v>
      </c>
      <c r="AP65" s="38">
        <v>0</v>
      </c>
      <c r="AQ65" s="38">
        <v>0</v>
      </c>
      <c r="AR65" s="38">
        <v>0</v>
      </c>
      <c r="AS65" s="38">
        <v>0</v>
      </c>
      <c r="AT65" s="38">
        <v>0</v>
      </c>
      <c r="AU65" s="38">
        <v>0</v>
      </c>
      <c r="AV65" s="38">
        <v>0</v>
      </c>
      <c r="AW65" s="38">
        <v>0</v>
      </c>
      <c r="AX65" s="38">
        <v>0</v>
      </c>
      <c r="AY65" s="38">
        <v>0</v>
      </c>
      <c r="AZ65" s="38">
        <v>0</v>
      </c>
      <c r="BA65" s="38">
        <v>0</v>
      </c>
      <c r="BB65" s="38">
        <v>0</v>
      </c>
      <c r="BC65" s="38">
        <v>2</v>
      </c>
    </row>
    <row r="66" spans="1:55" ht="14.1" customHeight="1">
      <c r="A66" s="57" t="s">
        <v>786</v>
      </c>
      <c r="B66" s="37" t="s">
        <v>790</v>
      </c>
      <c r="C66" s="38">
        <v>0</v>
      </c>
      <c r="D66" s="38">
        <v>0</v>
      </c>
      <c r="E66" s="38">
        <v>0</v>
      </c>
      <c r="F66" s="38">
        <v>0</v>
      </c>
      <c r="G66" s="38">
        <v>1</v>
      </c>
      <c r="H66" s="38">
        <v>0</v>
      </c>
      <c r="I66" s="38">
        <v>0</v>
      </c>
      <c r="J66" s="38">
        <v>0</v>
      </c>
      <c r="K66" s="38">
        <v>0</v>
      </c>
      <c r="L66" s="38">
        <v>0</v>
      </c>
      <c r="M66" s="38">
        <v>0</v>
      </c>
      <c r="N66" s="38">
        <v>0</v>
      </c>
      <c r="O66" s="38">
        <v>0</v>
      </c>
      <c r="P66" s="38">
        <v>0</v>
      </c>
      <c r="Q66" s="38">
        <v>0</v>
      </c>
      <c r="R66" s="38">
        <v>1</v>
      </c>
      <c r="S66" s="38">
        <v>0</v>
      </c>
      <c r="T66" s="38">
        <v>0</v>
      </c>
      <c r="U66" s="38">
        <v>0</v>
      </c>
      <c r="V66" s="38">
        <v>0</v>
      </c>
      <c r="W66" s="38">
        <v>0</v>
      </c>
      <c r="X66" s="38">
        <v>0</v>
      </c>
      <c r="Y66" s="38">
        <v>2</v>
      </c>
      <c r="Z66" s="38">
        <v>0</v>
      </c>
      <c r="AA66" s="38">
        <v>0</v>
      </c>
      <c r="AB66" s="38">
        <v>0</v>
      </c>
      <c r="AC66" s="38">
        <v>0</v>
      </c>
      <c r="AD66" s="38">
        <v>0</v>
      </c>
      <c r="AE66" s="38">
        <v>0</v>
      </c>
      <c r="AF66" s="38">
        <v>0</v>
      </c>
      <c r="AG66" s="38">
        <v>0</v>
      </c>
      <c r="AH66" s="38">
        <v>0</v>
      </c>
      <c r="AI66" s="38">
        <v>0</v>
      </c>
      <c r="AJ66" s="38">
        <v>0</v>
      </c>
      <c r="AK66" s="38">
        <v>0</v>
      </c>
      <c r="AL66" s="38">
        <v>0</v>
      </c>
      <c r="AM66" s="38">
        <v>0</v>
      </c>
      <c r="AN66" s="38">
        <v>0</v>
      </c>
      <c r="AO66" s="38">
        <v>0</v>
      </c>
      <c r="AP66" s="38">
        <v>0</v>
      </c>
      <c r="AQ66" s="38">
        <v>2</v>
      </c>
      <c r="AR66" s="38">
        <v>0</v>
      </c>
      <c r="AS66" s="38">
        <v>0</v>
      </c>
      <c r="AT66" s="38">
        <v>0</v>
      </c>
      <c r="AU66" s="38">
        <v>0</v>
      </c>
      <c r="AV66" s="38">
        <v>0</v>
      </c>
      <c r="AW66" s="38">
        <v>0</v>
      </c>
      <c r="AX66" s="38">
        <v>0</v>
      </c>
      <c r="AY66" s="38">
        <v>2</v>
      </c>
      <c r="AZ66" s="38">
        <v>0</v>
      </c>
      <c r="BA66" s="38">
        <v>0</v>
      </c>
      <c r="BB66" s="38">
        <v>1</v>
      </c>
      <c r="BC66" s="38">
        <v>9</v>
      </c>
    </row>
    <row r="67" spans="1:55" ht="14.1" customHeight="1">
      <c r="A67" s="57" t="s">
        <v>786</v>
      </c>
      <c r="B67" s="37" t="s">
        <v>791</v>
      </c>
      <c r="C67" s="38">
        <v>0</v>
      </c>
      <c r="D67" s="38">
        <v>0</v>
      </c>
      <c r="E67" s="38">
        <v>0</v>
      </c>
      <c r="F67" s="38">
        <v>1</v>
      </c>
      <c r="G67" s="38">
        <v>0</v>
      </c>
      <c r="H67" s="38">
        <v>0</v>
      </c>
      <c r="I67" s="38">
        <v>0</v>
      </c>
      <c r="J67" s="38">
        <v>0</v>
      </c>
      <c r="K67" s="38">
        <v>0</v>
      </c>
      <c r="L67" s="38">
        <v>0</v>
      </c>
      <c r="M67" s="38">
        <v>0</v>
      </c>
      <c r="N67" s="38">
        <v>0</v>
      </c>
      <c r="O67" s="38">
        <v>0</v>
      </c>
      <c r="P67" s="38">
        <v>0</v>
      </c>
      <c r="Q67" s="38">
        <v>0</v>
      </c>
      <c r="R67" s="38">
        <v>11</v>
      </c>
      <c r="S67" s="38">
        <v>0</v>
      </c>
      <c r="T67" s="38">
        <v>0</v>
      </c>
      <c r="U67" s="38">
        <v>0</v>
      </c>
      <c r="V67" s="38">
        <v>0</v>
      </c>
      <c r="W67" s="38">
        <v>0</v>
      </c>
      <c r="X67" s="38">
        <v>0</v>
      </c>
      <c r="Y67" s="38">
        <v>0</v>
      </c>
      <c r="Z67" s="38">
        <v>0</v>
      </c>
      <c r="AA67" s="38">
        <v>0</v>
      </c>
      <c r="AB67" s="38">
        <v>0</v>
      </c>
      <c r="AC67" s="38">
        <v>0</v>
      </c>
      <c r="AD67" s="38">
        <v>0</v>
      </c>
      <c r="AE67" s="38">
        <v>0</v>
      </c>
      <c r="AF67" s="38">
        <v>0</v>
      </c>
      <c r="AG67" s="38">
        <v>0</v>
      </c>
      <c r="AH67" s="38">
        <v>0</v>
      </c>
      <c r="AI67" s="38">
        <v>0</v>
      </c>
      <c r="AJ67" s="38">
        <v>0</v>
      </c>
      <c r="AK67" s="38">
        <v>0</v>
      </c>
      <c r="AL67" s="38">
        <v>0</v>
      </c>
      <c r="AM67" s="38">
        <v>0</v>
      </c>
      <c r="AN67" s="38">
        <v>0</v>
      </c>
      <c r="AO67" s="38">
        <v>0</v>
      </c>
      <c r="AP67" s="38">
        <v>0</v>
      </c>
      <c r="AQ67" s="38">
        <v>0</v>
      </c>
      <c r="AR67" s="38">
        <v>0</v>
      </c>
      <c r="AS67" s="38">
        <v>0</v>
      </c>
      <c r="AT67" s="38">
        <v>0</v>
      </c>
      <c r="AU67" s="38">
        <v>0</v>
      </c>
      <c r="AV67" s="38">
        <v>0</v>
      </c>
      <c r="AW67" s="38">
        <v>0</v>
      </c>
      <c r="AX67" s="38">
        <v>0</v>
      </c>
      <c r="AY67" s="38">
        <v>0</v>
      </c>
      <c r="AZ67" s="38">
        <v>0</v>
      </c>
      <c r="BA67" s="38">
        <v>0</v>
      </c>
      <c r="BB67" s="38">
        <v>0</v>
      </c>
      <c r="BC67" s="38">
        <v>12</v>
      </c>
    </row>
    <row r="68" spans="1:55" ht="14.1" customHeight="1">
      <c r="A68" s="57" t="s">
        <v>786</v>
      </c>
      <c r="B68" s="37" t="s">
        <v>792</v>
      </c>
      <c r="C68" s="38">
        <v>0</v>
      </c>
      <c r="D68" s="38">
        <v>0</v>
      </c>
      <c r="E68" s="38">
        <v>0</v>
      </c>
      <c r="F68" s="38">
        <v>0</v>
      </c>
      <c r="G68" s="38">
        <v>0</v>
      </c>
      <c r="H68" s="38">
        <v>0</v>
      </c>
      <c r="I68" s="38">
        <v>0</v>
      </c>
      <c r="J68" s="38">
        <v>0</v>
      </c>
      <c r="K68" s="38">
        <v>0</v>
      </c>
      <c r="L68" s="38">
        <v>0</v>
      </c>
      <c r="M68" s="38">
        <v>0</v>
      </c>
      <c r="N68" s="38">
        <v>0</v>
      </c>
      <c r="O68" s="38">
        <v>0</v>
      </c>
      <c r="P68" s="38">
        <v>0</v>
      </c>
      <c r="Q68" s="38">
        <v>0</v>
      </c>
      <c r="R68" s="38">
        <v>0</v>
      </c>
      <c r="S68" s="38">
        <v>0</v>
      </c>
      <c r="T68" s="38">
        <v>0</v>
      </c>
      <c r="U68" s="38">
        <v>0</v>
      </c>
      <c r="V68" s="38">
        <v>0</v>
      </c>
      <c r="W68" s="38">
        <v>0</v>
      </c>
      <c r="X68" s="38">
        <v>0</v>
      </c>
      <c r="Y68" s="38">
        <v>0</v>
      </c>
      <c r="Z68" s="38">
        <v>0</v>
      </c>
      <c r="AA68" s="38">
        <v>0</v>
      </c>
      <c r="AB68" s="38">
        <v>0</v>
      </c>
      <c r="AC68" s="38">
        <v>0</v>
      </c>
      <c r="AD68" s="38">
        <v>0</v>
      </c>
      <c r="AE68" s="38">
        <v>0</v>
      </c>
      <c r="AF68" s="38">
        <v>0</v>
      </c>
      <c r="AG68" s="38">
        <v>0</v>
      </c>
      <c r="AH68" s="38">
        <v>0</v>
      </c>
      <c r="AI68" s="38">
        <v>0</v>
      </c>
      <c r="AJ68" s="38">
        <v>0</v>
      </c>
      <c r="AK68" s="38">
        <v>0</v>
      </c>
      <c r="AL68" s="38">
        <v>0</v>
      </c>
      <c r="AM68" s="38">
        <v>0</v>
      </c>
      <c r="AN68" s="38">
        <v>0</v>
      </c>
      <c r="AO68" s="38">
        <v>0</v>
      </c>
      <c r="AP68" s="38">
        <v>0</v>
      </c>
      <c r="AQ68" s="38">
        <v>1</v>
      </c>
      <c r="AR68" s="38">
        <v>0</v>
      </c>
      <c r="AS68" s="38">
        <v>0</v>
      </c>
      <c r="AT68" s="38">
        <v>0</v>
      </c>
      <c r="AU68" s="38">
        <v>0</v>
      </c>
      <c r="AV68" s="38">
        <v>0</v>
      </c>
      <c r="AW68" s="38">
        <v>0</v>
      </c>
      <c r="AX68" s="38">
        <v>0</v>
      </c>
      <c r="AY68" s="38">
        <v>0</v>
      </c>
      <c r="AZ68" s="38">
        <v>0</v>
      </c>
      <c r="BA68" s="38">
        <v>0</v>
      </c>
      <c r="BB68" s="38">
        <v>0</v>
      </c>
      <c r="BC68" s="38">
        <v>1</v>
      </c>
    </row>
    <row r="69" spans="1:55" ht="14.1" customHeight="1">
      <c r="A69" s="57" t="s">
        <v>786</v>
      </c>
      <c r="B69" s="37" t="s">
        <v>793</v>
      </c>
      <c r="C69" s="38">
        <v>0</v>
      </c>
      <c r="D69" s="38">
        <v>0</v>
      </c>
      <c r="E69" s="38">
        <v>0</v>
      </c>
      <c r="F69" s="38">
        <v>0</v>
      </c>
      <c r="G69" s="38">
        <v>0</v>
      </c>
      <c r="H69" s="38">
        <v>0</v>
      </c>
      <c r="I69" s="38">
        <v>0</v>
      </c>
      <c r="J69" s="38">
        <v>0</v>
      </c>
      <c r="K69" s="38">
        <v>0</v>
      </c>
      <c r="L69" s="38">
        <v>0</v>
      </c>
      <c r="M69" s="38">
        <v>0</v>
      </c>
      <c r="N69" s="38">
        <v>0</v>
      </c>
      <c r="O69" s="38">
        <v>0</v>
      </c>
      <c r="P69" s="38">
        <v>0</v>
      </c>
      <c r="Q69" s="38">
        <v>0</v>
      </c>
      <c r="R69" s="38">
        <v>0</v>
      </c>
      <c r="S69" s="38">
        <v>0</v>
      </c>
      <c r="T69" s="38">
        <v>0</v>
      </c>
      <c r="U69" s="38">
        <v>0</v>
      </c>
      <c r="V69" s="38">
        <v>0</v>
      </c>
      <c r="W69" s="38">
        <v>0</v>
      </c>
      <c r="X69" s="38">
        <v>0</v>
      </c>
      <c r="Y69" s="38">
        <v>0</v>
      </c>
      <c r="Z69" s="38">
        <v>0</v>
      </c>
      <c r="AA69" s="38">
        <v>0</v>
      </c>
      <c r="AB69" s="38">
        <v>0</v>
      </c>
      <c r="AC69" s="38">
        <v>0</v>
      </c>
      <c r="AD69" s="38">
        <v>0</v>
      </c>
      <c r="AE69" s="38">
        <v>0</v>
      </c>
      <c r="AF69" s="38">
        <v>0</v>
      </c>
      <c r="AG69" s="38">
        <v>0</v>
      </c>
      <c r="AH69" s="38">
        <v>0</v>
      </c>
      <c r="AI69" s="38">
        <v>0</v>
      </c>
      <c r="AJ69" s="38">
        <v>0</v>
      </c>
      <c r="AK69" s="38">
        <v>0</v>
      </c>
      <c r="AL69" s="38">
        <v>0</v>
      </c>
      <c r="AM69" s="38">
        <v>0</v>
      </c>
      <c r="AN69" s="38">
        <v>0</v>
      </c>
      <c r="AO69" s="38">
        <v>0</v>
      </c>
      <c r="AP69" s="38">
        <v>0</v>
      </c>
      <c r="AQ69" s="38">
        <v>39</v>
      </c>
      <c r="AR69" s="38">
        <v>0</v>
      </c>
      <c r="AS69" s="38">
        <v>0</v>
      </c>
      <c r="AT69" s="38">
        <v>0</v>
      </c>
      <c r="AU69" s="38">
        <v>0</v>
      </c>
      <c r="AV69" s="38">
        <v>0</v>
      </c>
      <c r="AW69" s="38">
        <v>0</v>
      </c>
      <c r="AX69" s="38">
        <v>0</v>
      </c>
      <c r="AY69" s="38">
        <v>0</v>
      </c>
      <c r="AZ69" s="38">
        <v>0</v>
      </c>
      <c r="BA69" s="38">
        <v>0</v>
      </c>
      <c r="BB69" s="38">
        <v>0</v>
      </c>
      <c r="BC69" s="38">
        <v>39</v>
      </c>
    </row>
    <row r="70" spans="1:55" ht="14.1" customHeight="1">
      <c r="A70" s="57" t="s">
        <v>786</v>
      </c>
      <c r="B70" s="37" t="s">
        <v>794</v>
      </c>
      <c r="C70" s="38">
        <v>0</v>
      </c>
      <c r="D70" s="38">
        <v>0</v>
      </c>
      <c r="E70" s="38">
        <v>2</v>
      </c>
      <c r="F70" s="38">
        <v>1</v>
      </c>
      <c r="G70" s="38">
        <v>0</v>
      </c>
      <c r="H70" s="38">
        <v>0</v>
      </c>
      <c r="I70" s="38">
        <v>2</v>
      </c>
      <c r="J70" s="38">
        <v>0</v>
      </c>
      <c r="K70" s="38">
        <v>1</v>
      </c>
      <c r="L70" s="38">
        <v>2</v>
      </c>
      <c r="M70" s="38">
        <v>10</v>
      </c>
      <c r="N70" s="38">
        <v>0</v>
      </c>
      <c r="O70" s="38">
        <v>0</v>
      </c>
      <c r="P70" s="38">
        <v>0</v>
      </c>
      <c r="Q70" s="38">
        <v>0</v>
      </c>
      <c r="R70" s="38">
        <v>1</v>
      </c>
      <c r="S70" s="38">
        <v>0</v>
      </c>
      <c r="T70" s="38">
        <v>0</v>
      </c>
      <c r="U70" s="38">
        <v>0</v>
      </c>
      <c r="V70" s="38">
        <v>0</v>
      </c>
      <c r="W70" s="38">
        <v>0</v>
      </c>
      <c r="X70" s="38">
        <v>0</v>
      </c>
      <c r="Y70" s="38">
        <v>1</v>
      </c>
      <c r="Z70" s="38">
        <v>0</v>
      </c>
      <c r="AA70" s="38">
        <v>0</v>
      </c>
      <c r="AB70" s="38">
        <v>0</v>
      </c>
      <c r="AC70" s="38">
        <v>0</v>
      </c>
      <c r="AD70" s="38">
        <v>0</v>
      </c>
      <c r="AE70" s="38">
        <v>0</v>
      </c>
      <c r="AF70" s="38">
        <v>0</v>
      </c>
      <c r="AG70" s="38">
        <v>0</v>
      </c>
      <c r="AH70" s="38">
        <v>0</v>
      </c>
      <c r="AI70" s="38">
        <v>0</v>
      </c>
      <c r="AJ70" s="38">
        <v>0</v>
      </c>
      <c r="AK70" s="38">
        <v>0</v>
      </c>
      <c r="AL70" s="38">
        <v>0</v>
      </c>
      <c r="AM70" s="38">
        <v>0</v>
      </c>
      <c r="AN70" s="38">
        <v>0</v>
      </c>
      <c r="AO70" s="38">
        <v>0</v>
      </c>
      <c r="AP70" s="38">
        <v>0</v>
      </c>
      <c r="AQ70" s="38">
        <v>0</v>
      </c>
      <c r="AR70" s="38">
        <v>0</v>
      </c>
      <c r="AS70" s="38">
        <v>0</v>
      </c>
      <c r="AT70" s="38">
        <v>0</v>
      </c>
      <c r="AU70" s="38">
        <v>0</v>
      </c>
      <c r="AV70" s="38">
        <v>0</v>
      </c>
      <c r="AW70" s="38">
        <v>0</v>
      </c>
      <c r="AX70" s="38">
        <v>0</v>
      </c>
      <c r="AY70" s="38">
        <v>0</v>
      </c>
      <c r="AZ70" s="38">
        <v>0</v>
      </c>
      <c r="BA70" s="38">
        <v>0</v>
      </c>
      <c r="BB70" s="38">
        <v>0</v>
      </c>
      <c r="BC70" s="38">
        <v>20</v>
      </c>
    </row>
    <row r="71" spans="1:55" ht="14.1" customHeight="1">
      <c r="A71" s="57" t="s">
        <v>786</v>
      </c>
      <c r="B71" s="37" t="s">
        <v>795</v>
      </c>
      <c r="C71" s="38">
        <v>0</v>
      </c>
      <c r="D71" s="38">
        <v>0</v>
      </c>
      <c r="E71" s="38">
        <v>0</v>
      </c>
      <c r="F71" s="38">
        <v>0</v>
      </c>
      <c r="G71" s="38">
        <v>0</v>
      </c>
      <c r="H71" s="38">
        <v>0</v>
      </c>
      <c r="I71" s="38">
        <v>0</v>
      </c>
      <c r="J71" s="38">
        <v>0</v>
      </c>
      <c r="K71" s="38">
        <v>0</v>
      </c>
      <c r="L71" s="38">
        <v>0</v>
      </c>
      <c r="M71" s="38">
        <v>0</v>
      </c>
      <c r="N71" s="38">
        <v>1</v>
      </c>
      <c r="O71" s="38">
        <v>0</v>
      </c>
      <c r="P71" s="38">
        <v>0</v>
      </c>
      <c r="Q71" s="38">
        <v>0</v>
      </c>
      <c r="R71" s="38">
        <v>0</v>
      </c>
      <c r="S71" s="38">
        <v>0</v>
      </c>
      <c r="T71" s="38">
        <v>0</v>
      </c>
      <c r="U71" s="38">
        <v>0</v>
      </c>
      <c r="V71" s="38">
        <v>0</v>
      </c>
      <c r="W71" s="38">
        <v>0</v>
      </c>
      <c r="X71" s="38">
        <v>0</v>
      </c>
      <c r="Y71" s="38">
        <v>0</v>
      </c>
      <c r="Z71" s="38">
        <v>0</v>
      </c>
      <c r="AA71" s="38">
        <v>0</v>
      </c>
      <c r="AB71" s="38">
        <v>0</v>
      </c>
      <c r="AC71" s="38">
        <v>0</v>
      </c>
      <c r="AD71" s="38">
        <v>0</v>
      </c>
      <c r="AE71" s="38">
        <v>0</v>
      </c>
      <c r="AF71" s="38">
        <v>0</v>
      </c>
      <c r="AG71" s="38">
        <v>0</v>
      </c>
      <c r="AH71" s="38">
        <v>0</v>
      </c>
      <c r="AI71" s="38">
        <v>0</v>
      </c>
      <c r="AJ71" s="38">
        <v>0</v>
      </c>
      <c r="AK71" s="38">
        <v>0</v>
      </c>
      <c r="AL71" s="38">
        <v>0</v>
      </c>
      <c r="AM71" s="38">
        <v>0</v>
      </c>
      <c r="AN71" s="38">
        <v>0</v>
      </c>
      <c r="AO71" s="38">
        <v>0</v>
      </c>
      <c r="AP71" s="38">
        <v>0</v>
      </c>
      <c r="AQ71" s="38">
        <v>0</v>
      </c>
      <c r="AR71" s="38">
        <v>0</v>
      </c>
      <c r="AS71" s="38">
        <v>0</v>
      </c>
      <c r="AT71" s="38">
        <v>80</v>
      </c>
      <c r="AU71" s="38">
        <v>0</v>
      </c>
      <c r="AV71" s="38">
        <v>3</v>
      </c>
      <c r="AW71" s="38">
        <v>0</v>
      </c>
      <c r="AX71" s="38">
        <v>0</v>
      </c>
      <c r="AY71" s="38">
        <v>0</v>
      </c>
      <c r="AZ71" s="38">
        <v>0</v>
      </c>
      <c r="BA71" s="38">
        <v>0</v>
      </c>
      <c r="BB71" s="38">
        <v>0</v>
      </c>
      <c r="BC71" s="38">
        <v>84</v>
      </c>
    </row>
    <row r="72" spans="1:55" ht="14.1" customHeight="1">
      <c r="A72" s="57" t="s">
        <v>786</v>
      </c>
      <c r="B72" s="37" t="s">
        <v>796</v>
      </c>
      <c r="C72" s="38">
        <v>0</v>
      </c>
      <c r="D72" s="38">
        <v>0</v>
      </c>
      <c r="E72" s="38">
        <v>1</v>
      </c>
      <c r="F72" s="38">
        <v>0</v>
      </c>
      <c r="G72" s="38">
        <v>0</v>
      </c>
      <c r="H72" s="38">
        <v>0</v>
      </c>
      <c r="I72" s="38">
        <v>0</v>
      </c>
      <c r="J72" s="38">
        <v>0</v>
      </c>
      <c r="K72" s="38">
        <v>0</v>
      </c>
      <c r="L72" s="38">
        <v>0</v>
      </c>
      <c r="M72" s="38">
        <v>0</v>
      </c>
      <c r="N72" s="38">
        <v>0</v>
      </c>
      <c r="O72" s="38">
        <v>0</v>
      </c>
      <c r="P72" s="38">
        <v>0</v>
      </c>
      <c r="Q72" s="38">
        <v>0</v>
      </c>
      <c r="R72" s="38">
        <v>0</v>
      </c>
      <c r="S72" s="38">
        <v>0</v>
      </c>
      <c r="T72" s="38">
        <v>0</v>
      </c>
      <c r="U72" s="38">
        <v>0</v>
      </c>
      <c r="V72" s="38">
        <v>0</v>
      </c>
      <c r="W72" s="38">
        <v>0</v>
      </c>
      <c r="X72" s="38">
        <v>0</v>
      </c>
      <c r="Y72" s="38">
        <v>0</v>
      </c>
      <c r="Z72" s="38">
        <v>0</v>
      </c>
      <c r="AA72" s="38">
        <v>0</v>
      </c>
      <c r="AB72" s="38">
        <v>0</v>
      </c>
      <c r="AC72" s="38">
        <v>0</v>
      </c>
      <c r="AD72" s="38">
        <v>0</v>
      </c>
      <c r="AE72" s="38">
        <v>0</v>
      </c>
      <c r="AF72" s="38">
        <v>0</v>
      </c>
      <c r="AG72" s="38">
        <v>0</v>
      </c>
      <c r="AH72" s="38">
        <v>0</v>
      </c>
      <c r="AI72" s="38">
        <v>0</v>
      </c>
      <c r="AJ72" s="38">
        <v>0</v>
      </c>
      <c r="AK72" s="38">
        <v>0</v>
      </c>
      <c r="AL72" s="38">
        <v>0</v>
      </c>
      <c r="AM72" s="38">
        <v>0</v>
      </c>
      <c r="AN72" s="38">
        <v>0</v>
      </c>
      <c r="AO72" s="38">
        <v>0</v>
      </c>
      <c r="AP72" s="38">
        <v>0</v>
      </c>
      <c r="AQ72" s="38">
        <v>0</v>
      </c>
      <c r="AR72" s="38">
        <v>0</v>
      </c>
      <c r="AS72" s="38">
        <v>0</v>
      </c>
      <c r="AT72" s="38">
        <v>0</v>
      </c>
      <c r="AU72" s="38">
        <v>0</v>
      </c>
      <c r="AV72" s="38">
        <v>0</v>
      </c>
      <c r="AW72" s="38">
        <v>0</v>
      </c>
      <c r="AX72" s="38">
        <v>0</v>
      </c>
      <c r="AY72" s="38">
        <v>0</v>
      </c>
      <c r="AZ72" s="38">
        <v>0</v>
      </c>
      <c r="BA72" s="38">
        <v>0</v>
      </c>
      <c r="BB72" s="38">
        <v>0</v>
      </c>
      <c r="BC72" s="38">
        <v>1</v>
      </c>
    </row>
    <row r="73" spans="1:55" ht="14.1" customHeight="1">
      <c r="A73" s="57" t="s">
        <v>786</v>
      </c>
      <c r="B73" s="37" t="s">
        <v>797</v>
      </c>
      <c r="C73" s="38">
        <v>0</v>
      </c>
      <c r="D73" s="38">
        <v>0</v>
      </c>
      <c r="E73" s="38">
        <v>2</v>
      </c>
      <c r="F73" s="38">
        <v>0</v>
      </c>
      <c r="G73" s="38">
        <v>0</v>
      </c>
      <c r="H73" s="38">
        <v>0</v>
      </c>
      <c r="I73" s="38">
        <v>0</v>
      </c>
      <c r="J73" s="38">
        <v>0</v>
      </c>
      <c r="K73" s="38">
        <v>0</v>
      </c>
      <c r="L73" s="38">
        <v>0</v>
      </c>
      <c r="M73" s="38">
        <v>1</v>
      </c>
      <c r="N73" s="38">
        <v>0</v>
      </c>
      <c r="O73" s="38">
        <v>0</v>
      </c>
      <c r="P73" s="38">
        <v>0</v>
      </c>
      <c r="Q73" s="38">
        <v>0</v>
      </c>
      <c r="R73" s="38">
        <v>0</v>
      </c>
      <c r="S73" s="38">
        <v>0</v>
      </c>
      <c r="T73" s="38">
        <v>0</v>
      </c>
      <c r="U73" s="38">
        <v>0</v>
      </c>
      <c r="V73" s="38">
        <v>0</v>
      </c>
      <c r="W73" s="38">
        <v>0</v>
      </c>
      <c r="X73" s="38">
        <v>0</v>
      </c>
      <c r="Y73" s="38">
        <v>0</v>
      </c>
      <c r="Z73" s="38">
        <v>0</v>
      </c>
      <c r="AA73" s="38">
        <v>0</v>
      </c>
      <c r="AB73" s="38">
        <v>0</v>
      </c>
      <c r="AC73" s="38">
        <v>0</v>
      </c>
      <c r="AD73" s="38">
        <v>0</v>
      </c>
      <c r="AE73" s="38">
        <v>0</v>
      </c>
      <c r="AF73" s="38">
        <v>0</v>
      </c>
      <c r="AG73" s="38">
        <v>0</v>
      </c>
      <c r="AH73" s="38">
        <v>0</v>
      </c>
      <c r="AI73" s="38">
        <v>0</v>
      </c>
      <c r="AJ73" s="38">
        <v>0</v>
      </c>
      <c r="AK73" s="38">
        <v>0</v>
      </c>
      <c r="AL73" s="38">
        <v>0</v>
      </c>
      <c r="AM73" s="38">
        <v>0</v>
      </c>
      <c r="AN73" s="38">
        <v>0</v>
      </c>
      <c r="AO73" s="38">
        <v>0</v>
      </c>
      <c r="AP73" s="38">
        <v>0</v>
      </c>
      <c r="AQ73" s="38">
        <v>0</v>
      </c>
      <c r="AR73" s="38">
        <v>0</v>
      </c>
      <c r="AS73" s="38">
        <v>0</v>
      </c>
      <c r="AT73" s="38">
        <v>1</v>
      </c>
      <c r="AU73" s="38">
        <v>0</v>
      </c>
      <c r="AV73" s="38">
        <v>0</v>
      </c>
      <c r="AW73" s="38">
        <v>0</v>
      </c>
      <c r="AX73" s="38">
        <v>0</v>
      </c>
      <c r="AY73" s="38">
        <v>0</v>
      </c>
      <c r="AZ73" s="38">
        <v>0</v>
      </c>
      <c r="BA73" s="38">
        <v>0</v>
      </c>
      <c r="BB73" s="38">
        <v>0</v>
      </c>
      <c r="BC73" s="38">
        <v>4</v>
      </c>
    </row>
    <row r="74" spans="1:55" ht="14.1" customHeight="1">
      <c r="A74" s="57" t="s">
        <v>786</v>
      </c>
      <c r="B74" s="37" t="s">
        <v>798</v>
      </c>
      <c r="C74" s="38">
        <v>0</v>
      </c>
      <c r="D74" s="38">
        <v>0</v>
      </c>
      <c r="E74" s="38">
        <v>0</v>
      </c>
      <c r="F74" s="38">
        <v>0</v>
      </c>
      <c r="G74" s="38">
        <v>0</v>
      </c>
      <c r="H74" s="38">
        <v>0</v>
      </c>
      <c r="I74" s="38">
        <v>0</v>
      </c>
      <c r="J74" s="38">
        <v>0</v>
      </c>
      <c r="K74" s="38">
        <v>1</v>
      </c>
      <c r="L74" s="38">
        <v>0</v>
      </c>
      <c r="M74" s="38">
        <v>0</v>
      </c>
      <c r="N74" s="38">
        <v>0</v>
      </c>
      <c r="O74" s="38">
        <v>0</v>
      </c>
      <c r="P74" s="38">
        <v>0</v>
      </c>
      <c r="Q74" s="38">
        <v>0</v>
      </c>
      <c r="R74" s="38">
        <v>0</v>
      </c>
      <c r="S74" s="38">
        <v>0</v>
      </c>
      <c r="T74" s="38">
        <v>0</v>
      </c>
      <c r="U74" s="38">
        <v>0</v>
      </c>
      <c r="V74" s="38">
        <v>0</v>
      </c>
      <c r="W74" s="38">
        <v>0</v>
      </c>
      <c r="X74" s="38">
        <v>0</v>
      </c>
      <c r="Y74" s="38">
        <v>3</v>
      </c>
      <c r="Z74" s="38">
        <v>0</v>
      </c>
      <c r="AA74" s="38">
        <v>0</v>
      </c>
      <c r="AB74" s="38">
        <v>0</v>
      </c>
      <c r="AC74" s="38">
        <v>0</v>
      </c>
      <c r="AD74" s="38">
        <v>0</v>
      </c>
      <c r="AE74" s="38">
        <v>0</v>
      </c>
      <c r="AF74" s="38">
        <v>0</v>
      </c>
      <c r="AG74" s="38">
        <v>0</v>
      </c>
      <c r="AH74" s="38">
        <v>0</v>
      </c>
      <c r="AI74" s="38">
        <v>0</v>
      </c>
      <c r="AJ74" s="38">
        <v>0</v>
      </c>
      <c r="AK74" s="38">
        <v>0</v>
      </c>
      <c r="AL74" s="38">
        <v>0</v>
      </c>
      <c r="AM74" s="38">
        <v>0</v>
      </c>
      <c r="AN74" s="38">
        <v>0</v>
      </c>
      <c r="AO74" s="38">
        <v>0</v>
      </c>
      <c r="AP74" s="38">
        <v>0</v>
      </c>
      <c r="AQ74" s="38">
        <v>0</v>
      </c>
      <c r="AR74" s="38">
        <v>0</v>
      </c>
      <c r="AS74" s="38">
        <v>0</v>
      </c>
      <c r="AT74" s="38">
        <v>1</v>
      </c>
      <c r="AU74" s="38">
        <v>0</v>
      </c>
      <c r="AV74" s="38">
        <v>0</v>
      </c>
      <c r="AW74" s="38">
        <v>0</v>
      </c>
      <c r="AX74" s="38">
        <v>0</v>
      </c>
      <c r="AY74" s="38">
        <v>0</v>
      </c>
      <c r="AZ74" s="38">
        <v>0</v>
      </c>
      <c r="BA74" s="38">
        <v>0</v>
      </c>
      <c r="BB74" s="38">
        <v>0</v>
      </c>
      <c r="BC74" s="38">
        <v>5</v>
      </c>
    </row>
    <row r="75" spans="1:55" ht="14.1" customHeight="1">
      <c r="A75" s="57" t="s">
        <v>786</v>
      </c>
      <c r="B75" s="37" t="s">
        <v>799</v>
      </c>
      <c r="C75" s="38">
        <v>0</v>
      </c>
      <c r="D75" s="38">
        <v>0</v>
      </c>
      <c r="E75" s="38">
        <v>2</v>
      </c>
      <c r="F75" s="38">
        <v>0</v>
      </c>
      <c r="G75" s="38">
        <v>0</v>
      </c>
      <c r="H75" s="38">
        <v>0</v>
      </c>
      <c r="I75" s="38">
        <v>0</v>
      </c>
      <c r="J75" s="38">
        <v>0</v>
      </c>
      <c r="K75" s="38">
        <v>0</v>
      </c>
      <c r="L75" s="38">
        <v>0</v>
      </c>
      <c r="M75" s="38">
        <v>0</v>
      </c>
      <c r="N75" s="38">
        <v>0</v>
      </c>
      <c r="O75" s="38">
        <v>0</v>
      </c>
      <c r="P75" s="38">
        <v>0</v>
      </c>
      <c r="Q75" s="38">
        <v>0</v>
      </c>
      <c r="R75" s="38">
        <v>0</v>
      </c>
      <c r="S75" s="38">
        <v>0</v>
      </c>
      <c r="T75" s="38">
        <v>0</v>
      </c>
      <c r="U75" s="38">
        <v>0</v>
      </c>
      <c r="V75" s="38">
        <v>0</v>
      </c>
      <c r="W75" s="38">
        <v>0</v>
      </c>
      <c r="X75" s="38">
        <v>0</v>
      </c>
      <c r="Y75" s="38">
        <v>0</v>
      </c>
      <c r="Z75" s="38">
        <v>0</v>
      </c>
      <c r="AA75" s="38">
        <v>0</v>
      </c>
      <c r="AB75" s="38">
        <v>0</v>
      </c>
      <c r="AC75" s="38">
        <v>0</v>
      </c>
      <c r="AD75" s="38">
        <v>0</v>
      </c>
      <c r="AE75" s="38">
        <v>0</v>
      </c>
      <c r="AF75" s="38">
        <v>0</v>
      </c>
      <c r="AG75" s="38">
        <v>0</v>
      </c>
      <c r="AH75" s="38">
        <v>0</v>
      </c>
      <c r="AI75" s="38">
        <v>0</v>
      </c>
      <c r="AJ75" s="38">
        <v>0</v>
      </c>
      <c r="AK75" s="38">
        <v>0</v>
      </c>
      <c r="AL75" s="38">
        <v>0</v>
      </c>
      <c r="AM75" s="38">
        <v>0</v>
      </c>
      <c r="AN75" s="38">
        <v>0</v>
      </c>
      <c r="AO75" s="38">
        <v>0</v>
      </c>
      <c r="AP75" s="38">
        <v>0</v>
      </c>
      <c r="AQ75" s="38">
        <v>0</v>
      </c>
      <c r="AR75" s="38">
        <v>0</v>
      </c>
      <c r="AS75" s="38">
        <v>0</v>
      </c>
      <c r="AT75" s="38">
        <v>0</v>
      </c>
      <c r="AU75" s="38">
        <v>0</v>
      </c>
      <c r="AV75" s="38">
        <v>0</v>
      </c>
      <c r="AW75" s="38">
        <v>0</v>
      </c>
      <c r="AX75" s="38">
        <v>0</v>
      </c>
      <c r="AY75" s="38">
        <v>0</v>
      </c>
      <c r="AZ75" s="38">
        <v>0</v>
      </c>
      <c r="BA75" s="38">
        <v>0</v>
      </c>
      <c r="BB75" s="38">
        <v>0</v>
      </c>
      <c r="BC75" s="38">
        <v>2</v>
      </c>
    </row>
    <row r="76" spans="1:55" ht="14.1" customHeight="1">
      <c r="A76" s="57" t="s">
        <v>786</v>
      </c>
      <c r="B76" s="37" t="s">
        <v>800</v>
      </c>
      <c r="C76" s="38">
        <v>0</v>
      </c>
      <c r="D76" s="38">
        <v>0</v>
      </c>
      <c r="E76" s="38">
        <v>0</v>
      </c>
      <c r="F76" s="38">
        <v>0</v>
      </c>
      <c r="G76" s="38">
        <v>0</v>
      </c>
      <c r="H76" s="38">
        <v>0</v>
      </c>
      <c r="I76" s="38">
        <v>0</v>
      </c>
      <c r="J76" s="38">
        <v>0</v>
      </c>
      <c r="K76" s="38">
        <v>0</v>
      </c>
      <c r="L76" s="38">
        <v>0</v>
      </c>
      <c r="M76" s="38">
        <v>0</v>
      </c>
      <c r="N76" s="38">
        <v>0</v>
      </c>
      <c r="O76" s="38">
        <v>0</v>
      </c>
      <c r="P76" s="38">
        <v>0</v>
      </c>
      <c r="Q76" s="38">
        <v>0</v>
      </c>
      <c r="R76" s="38">
        <v>1</v>
      </c>
      <c r="S76" s="38">
        <v>0</v>
      </c>
      <c r="T76" s="38">
        <v>0</v>
      </c>
      <c r="U76" s="38">
        <v>0</v>
      </c>
      <c r="V76" s="38">
        <v>0</v>
      </c>
      <c r="W76" s="38">
        <v>0</v>
      </c>
      <c r="X76" s="38">
        <v>0</v>
      </c>
      <c r="Y76" s="38">
        <v>0</v>
      </c>
      <c r="Z76" s="38">
        <v>0</v>
      </c>
      <c r="AA76" s="38">
        <v>0</v>
      </c>
      <c r="AB76" s="38">
        <v>0</v>
      </c>
      <c r="AC76" s="38">
        <v>0</v>
      </c>
      <c r="AD76" s="38">
        <v>0</v>
      </c>
      <c r="AE76" s="38">
        <v>0</v>
      </c>
      <c r="AF76" s="38">
        <v>0</v>
      </c>
      <c r="AG76" s="38">
        <v>0</v>
      </c>
      <c r="AH76" s="38">
        <v>0</v>
      </c>
      <c r="AI76" s="38">
        <v>0</v>
      </c>
      <c r="AJ76" s="38">
        <v>0</v>
      </c>
      <c r="AK76" s="38">
        <v>0</v>
      </c>
      <c r="AL76" s="38">
        <v>0</v>
      </c>
      <c r="AM76" s="38">
        <v>0</v>
      </c>
      <c r="AN76" s="38">
        <v>0</v>
      </c>
      <c r="AO76" s="38">
        <v>0</v>
      </c>
      <c r="AP76" s="38">
        <v>0</v>
      </c>
      <c r="AQ76" s="38">
        <v>0</v>
      </c>
      <c r="AR76" s="38">
        <v>0</v>
      </c>
      <c r="AS76" s="38">
        <v>0</v>
      </c>
      <c r="AT76" s="38">
        <v>0</v>
      </c>
      <c r="AU76" s="38">
        <v>0</v>
      </c>
      <c r="AV76" s="38">
        <v>0</v>
      </c>
      <c r="AW76" s="38">
        <v>0</v>
      </c>
      <c r="AX76" s="38">
        <v>0</v>
      </c>
      <c r="AY76" s="38">
        <v>0</v>
      </c>
      <c r="AZ76" s="38">
        <v>0</v>
      </c>
      <c r="BA76" s="38">
        <v>0</v>
      </c>
      <c r="BB76" s="38">
        <v>0</v>
      </c>
      <c r="BC76" s="38">
        <v>1</v>
      </c>
    </row>
    <row r="77" spans="1:55" ht="14.1" customHeight="1">
      <c r="A77" s="57" t="s">
        <v>786</v>
      </c>
      <c r="B77" s="37" t="s">
        <v>801</v>
      </c>
      <c r="C77" s="38">
        <v>0</v>
      </c>
      <c r="D77" s="38">
        <v>0</v>
      </c>
      <c r="E77" s="38">
        <v>0</v>
      </c>
      <c r="F77" s="38">
        <v>0</v>
      </c>
      <c r="G77" s="38">
        <v>0</v>
      </c>
      <c r="H77" s="38">
        <v>0</v>
      </c>
      <c r="I77" s="38">
        <v>0</v>
      </c>
      <c r="J77" s="38">
        <v>0</v>
      </c>
      <c r="K77" s="38">
        <v>0</v>
      </c>
      <c r="L77" s="38">
        <v>0</v>
      </c>
      <c r="M77" s="38">
        <v>0</v>
      </c>
      <c r="N77" s="38">
        <v>0</v>
      </c>
      <c r="O77" s="38">
        <v>1</v>
      </c>
      <c r="P77" s="38">
        <v>0</v>
      </c>
      <c r="Q77" s="38">
        <v>0</v>
      </c>
      <c r="R77" s="38">
        <v>0</v>
      </c>
      <c r="S77" s="38">
        <v>0</v>
      </c>
      <c r="T77" s="38">
        <v>0</v>
      </c>
      <c r="U77" s="38">
        <v>0</v>
      </c>
      <c r="V77" s="38">
        <v>0</v>
      </c>
      <c r="W77" s="38">
        <v>0</v>
      </c>
      <c r="X77" s="38">
        <v>0</v>
      </c>
      <c r="Y77" s="38">
        <v>0</v>
      </c>
      <c r="Z77" s="38">
        <v>0</v>
      </c>
      <c r="AA77" s="38">
        <v>0</v>
      </c>
      <c r="AB77" s="38">
        <v>0</v>
      </c>
      <c r="AC77" s="38">
        <v>0</v>
      </c>
      <c r="AD77" s="38">
        <v>0</v>
      </c>
      <c r="AE77" s="38">
        <v>0</v>
      </c>
      <c r="AF77" s="38">
        <v>0</v>
      </c>
      <c r="AG77" s="38">
        <v>0</v>
      </c>
      <c r="AH77" s="38">
        <v>0</v>
      </c>
      <c r="AI77" s="38">
        <v>0</v>
      </c>
      <c r="AJ77" s="38">
        <v>0</v>
      </c>
      <c r="AK77" s="38">
        <v>0</v>
      </c>
      <c r="AL77" s="38">
        <v>0</v>
      </c>
      <c r="AM77" s="38">
        <v>0</v>
      </c>
      <c r="AN77" s="38">
        <v>0</v>
      </c>
      <c r="AO77" s="38">
        <v>0</v>
      </c>
      <c r="AP77" s="38">
        <v>0</v>
      </c>
      <c r="AQ77" s="38">
        <v>0</v>
      </c>
      <c r="AR77" s="38">
        <v>0</v>
      </c>
      <c r="AS77" s="38">
        <v>0</v>
      </c>
      <c r="AT77" s="38">
        <v>1</v>
      </c>
      <c r="AU77" s="38">
        <v>0</v>
      </c>
      <c r="AV77" s="38">
        <v>0</v>
      </c>
      <c r="AW77" s="38">
        <v>0</v>
      </c>
      <c r="AX77" s="38">
        <v>0</v>
      </c>
      <c r="AY77" s="38">
        <v>0</v>
      </c>
      <c r="AZ77" s="38">
        <v>0</v>
      </c>
      <c r="BA77" s="38">
        <v>0</v>
      </c>
      <c r="BB77" s="38">
        <v>0</v>
      </c>
      <c r="BC77" s="38">
        <v>2</v>
      </c>
    </row>
    <row r="78" spans="1:55" ht="14.1" customHeight="1">
      <c r="A78" s="57" t="s">
        <v>786</v>
      </c>
      <c r="B78" s="37" t="s">
        <v>802</v>
      </c>
      <c r="C78" s="38">
        <v>0</v>
      </c>
      <c r="D78" s="38">
        <v>0</v>
      </c>
      <c r="E78" s="38">
        <v>0</v>
      </c>
      <c r="F78" s="38">
        <v>0</v>
      </c>
      <c r="G78" s="38">
        <v>0</v>
      </c>
      <c r="H78" s="38">
        <v>0</v>
      </c>
      <c r="I78" s="38">
        <v>0</v>
      </c>
      <c r="J78" s="38">
        <v>0</v>
      </c>
      <c r="K78" s="38">
        <v>0</v>
      </c>
      <c r="L78" s="38">
        <v>0</v>
      </c>
      <c r="M78" s="38">
        <v>0</v>
      </c>
      <c r="N78" s="38">
        <v>0</v>
      </c>
      <c r="O78" s="38">
        <v>0</v>
      </c>
      <c r="P78" s="38">
        <v>0</v>
      </c>
      <c r="Q78" s="38">
        <v>0</v>
      </c>
      <c r="R78" s="38">
        <v>0</v>
      </c>
      <c r="S78" s="38">
        <v>0</v>
      </c>
      <c r="T78" s="38">
        <v>0</v>
      </c>
      <c r="U78" s="38">
        <v>0</v>
      </c>
      <c r="V78" s="38">
        <v>0</v>
      </c>
      <c r="W78" s="38">
        <v>0</v>
      </c>
      <c r="X78" s="38">
        <v>0</v>
      </c>
      <c r="Y78" s="38">
        <v>0</v>
      </c>
      <c r="Z78" s="38">
        <v>0</v>
      </c>
      <c r="AA78" s="38">
        <v>0</v>
      </c>
      <c r="AB78" s="38">
        <v>0</v>
      </c>
      <c r="AC78" s="38">
        <v>0</v>
      </c>
      <c r="AD78" s="38">
        <v>0</v>
      </c>
      <c r="AE78" s="38">
        <v>0</v>
      </c>
      <c r="AF78" s="38">
        <v>0</v>
      </c>
      <c r="AG78" s="38">
        <v>0</v>
      </c>
      <c r="AH78" s="38">
        <v>0</v>
      </c>
      <c r="AI78" s="38">
        <v>0</v>
      </c>
      <c r="AJ78" s="38">
        <v>0</v>
      </c>
      <c r="AK78" s="38">
        <v>0</v>
      </c>
      <c r="AL78" s="38">
        <v>0</v>
      </c>
      <c r="AM78" s="38">
        <v>0</v>
      </c>
      <c r="AN78" s="38">
        <v>0</v>
      </c>
      <c r="AO78" s="38">
        <v>0</v>
      </c>
      <c r="AP78" s="38">
        <v>0</v>
      </c>
      <c r="AQ78" s="38">
        <v>1</v>
      </c>
      <c r="AR78" s="38">
        <v>0</v>
      </c>
      <c r="AS78" s="38">
        <v>0</v>
      </c>
      <c r="AT78" s="38">
        <v>0</v>
      </c>
      <c r="AU78" s="38">
        <v>0</v>
      </c>
      <c r="AV78" s="38">
        <v>0</v>
      </c>
      <c r="AW78" s="38">
        <v>0</v>
      </c>
      <c r="AX78" s="38">
        <v>0</v>
      </c>
      <c r="AY78" s="38">
        <v>0</v>
      </c>
      <c r="AZ78" s="38">
        <v>0</v>
      </c>
      <c r="BA78" s="38">
        <v>0</v>
      </c>
      <c r="BB78" s="38">
        <v>0</v>
      </c>
      <c r="BC78" s="38">
        <v>1</v>
      </c>
    </row>
    <row r="79" spans="1:55" ht="14.1" customHeight="1">
      <c r="A79" s="57" t="s">
        <v>786</v>
      </c>
      <c r="B79" s="37" t="s">
        <v>803</v>
      </c>
      <c r="C79" s="38">
        <v>0</v>
      </c>
      <c r="D79" s="38">
        <v>0</v>
      </c>
      <c r="E79" s="38">
        <v>0</v>
      </c>
      <c r="F79" s="38">
        <v>0</v>
      </c>
      <c r="G79" s="38">
        <v>0</v>
      </c>
      <c r="H79" s="38">
        <v>0</v>
      </c>
      <c r="I79" s="38">
        <v>0</v>
      </c>
      <c r="J79" s="38">
        <v>0</v>
      </c>
      <c r="K79" s="38">
        <v>0</v>
      </c>
      <c r="L79" s="38">
        <v>0</v>
      </c>
      <c r="M79" s="38">
        <v>0</v>
      </c>
      <c r="N79" s="38">
        <v>0</v>
      </c>
      <c r="O79" s="38">
        <v>0</v>
      </c>
      <c r="P79" s="38">
        <v>0</v>
      </c>
      <c r="Q79" s="38">
        <v>0</v>
      </c>
      <c r="R79" s="38">
        <v>1</v>
      </c>
      <c r="S79" s="38">
        <v>0</v>
      </c>
      <c r="T79" s="38">
        <v>0</v>
      </c>
      <c r="U79" s="38">
        <v>0</v>
      </c>
      <c r="V79" s="38">
        <v>0</v>
      </c>
      <c r="W79" s="38">
        <v>0</v>
      </c>
      <c r="X79" s="38">
        <v>0</v>
      </c>
      <c r="Y79" s="38">
        <v>0</v>
      </c>
      <c r="Z79" s="38">
        <v>0</v>
      </c>
      <c r="AA79" s="38">
        <v>0</v>
      </c>
      <c r="AB79" s="38">
        <v>0</v>
      </c>
      <c r="AC79" s="38">
        <v>0</v>
      </c>
      <c r="AD79" s="38">
        <v>0</v>
      </c>
      <c r="AE79" s="38">
        <v>0</v>
      </c>
      <c r="AF79" s="38">
        <v>0</v>
      </c>
      <c r="AG79" s="38">
        <v>0</v>
      </c>
      <c r="AH79" s="38">
        <v>0</v>
      </c>
      <c r="AI79" s="38">
        <v>0</v>
      </c>
      <c r="AJ79" s="38">
        <v>0</v>
      </c>
      <c r="AK79" s="38">
        <v>0</v>
      </c>
      <c r="AL79" s="38">
        <v>0</v>
      </c>
      <c r="AM79" s="38">
        <v>0</v>
      </c>
      <c r="AN79" s="38">
        <v>0</v>
      </c>
      <c r="AO79" s="38">
        <v>0</v>
      </c>
      <c r="AP79" s="38">
        <v>0</v>
      </c>
      <c r="AQ79" s="38">
        <v>0</v>
      </c>
      <c r="AR79" s="38">
        <v>0</v>
      </c>
      <c r="AS79" s="38">
        <v>0</v>
      </c>
      <c r="AT79" s="38">
        <v>0</v>
      </c>
      <c r="AU79" s="38">
        <v>0</v>
      </c>
      <c r="AV79" s="38">
        <v>0</v>
      </c>
      <c r="AW79" s="38">
        <v>0</v>
      </c>
      <c r="AX79" s="38">
        <v>0</v>
      </c>
      <c r="AY79" s="38">
        <v>0</v>
      </c>
      <c r="AZ79" s="38">
        <v>0</v>
      </c>
      <c r="BA79" s="38">
        <v>0</v>
      </c>
      <c r="BB79" s="38">
        <v>0</v>
      </c>
      <c r="BC79" s="38">
        <v>1</v>
      </c>
    </row>
    <row r="80" spans="1:55" ht="14.1" customHeight="1">
      <c r="A80" s="57" t="s">
        <v>786</v>
      </c>
      <c r="B80" s="37" t="s">
        <v>804</v>
      </c>
      <c r="C80" s="38">
        <v>0</v>
      </c>
      <c r="D80" s="38">
        <v>0</v>
      </c>
      <c r="E80" s="38">
        <v>1</v>
      </c>
      <c r="F80" s="38">
        <v>1</v>
      </c>
      <c r="G80" s="38">
        <v>0</v>
      </c>
      <c r="H80" s="38">
        <v>0</v>
      </c>
      <c r="I80" s="38">
        <v>0</v>
      </c>
      <c r="J80" s="38">
        <v>0</v>
      </c>
      <c r="K80" s="38">
        <v>0</v>
      </c>
      <c r="L80" s="38">
        <v>0</v>
      </c>
      <c r="M80" s="38">
        <v>0</v>
      </c>
      <c r="N80" s="38">
        <v>0</v>
      </c>
      <c r="O80" s="38">
        <v>0</v>
      </c>
      <c r="P80" s="38">
        <v>0</v>
      </c>
      <c r="Q80" s="38">
        <v>0</v>
      </c>
      <c r="R80" s="38">
        <v>5</v>
      </c>
      <c r="S80" s="38">
        <v>0</v>
      </c>
      <c r="T80" s="38">
        <v>0</v>
      </c>
      <c r="U80" s="38">
        <v>0</v>
      </c>
      <c r="V80" s="38">
        <v>0</v>
      </c>
      <c r="W80" s="38">
        <v>0</v>
      </c>
      <c r="X80" s="38">
        <v>0</v>
      </c>
      <c r="Y80" s="38">
        <v>0</v>
      </c>
      <c r="Z80" s="38">
        <v>0</v>
      </c>
      <c r="AA80" s="38">
        <v>0</v>
      </c>
      <c r="AB80" s="38">
        <v>0</v>
      </c>
      <c r="AC80" s="38">
        <v>0</v>
      </c>
      <c r="AD80" s="38">
        <v>0</v>
      </c>
      <c r="AE80" s="38">
        <v>0</v>
      </c>
      <c r="AF80" s="38">
        <v>0</v>
      </c>
      <c r="AG80" s="38">
        <v>0</v>
      </c>
      <c r="AH80" s="38">
        <v>0</v>
      </c>
      <c r="AI80" s="38">
        <v>0</v>
      </c>
      <c r="AJ80" s="38">
        <v>0</v>
      </c>
      <c r="AK80" s="38">
        <v>0</v>
      </c>
      <c r="AL80" s="38">
        <v>0</v>
      </c>
      <c r="AM80" s="38">
        <v>0</v>
      </c>
      <c r="AN80" s="38">
        <v>0</v>
      </c>
      <c r="AO80" s="38">
        <v>0</v>
      </c>
      <c r="AP80" s="38">
        <v>0</v>
      </c>
      <c r="AQ80" s="38">
        <v>0</v>
      </c>
      <c r="AR80" s="38">
        <v>0</v>
      </c>
      <c r="AS80" s="38">
        <v>0</v>
      </c>
      <c r="AT80" s="38">
        <v>1</v>
      </c>
      <c r="AU80" s="38">
        <v>0</v>
      </c>
      <c r="AV80" s="38">
        <v>0</v>
      </c>
      <c r="AW80" s="38">
        <v>0</v>
      </c>
      <c r="AX80" s="38">
        <v>0</v>
      </c>
      <c r="AY80" s="38">
        <v>0</v>
      </c>
      <c r="AZ80" s="38">
        <v>0</v>
      </c>
      <c r="BA80" s="38">
        <v>0</v>
      </c>
      <c r="BB80" s="38">
        <v>0</v>
      </c>
      <c r="BC80" s="38">
        <v>8</v>
      </c>
    </row>
    <row r="81" spans="1:55" ht="14.1" customHeight="1">
      <c r="A81" s="57" t="s">
        <v>786</v>
      </c>
      <c r="B81" s="37" t="s">
        <v>805</v>
      </c>
      <c r="C81" s="38">
        <v>0</v>
      </c>
      <c r="D81" s="38">
        <v>0</v>
      </c>
      <c r="E81" s="38">
        <v>0</v>
      </c>
      <c r="F81" s="38">
        <v>0</v>
      </c>
      <c r="G81" s="38">
        <v>0</v>
      </c>
      <c r="H81" s="38">
        <v>0</v>
      </c>
      <c r="I81" s="38">
        <v>0</v>
      </c>
      <c r="J81" s="38">
        <v>0</v>
      </c>
      <c r="K81" s="38">
        <v>0</v>
      </c>
      <c r="L81" s="38">
        <v>0</v>
      </c>
      <c r="M81" s="38">
        <v>0</v>
      </c>
      <c r="N81" s="38">
        <v>0</v>
      </c>
      <c r="O81" s="38">
        <v>0</v>
      </c>
      <c r="P81" s="38">
        <v>0</v>
      </c>
      <c r="Q81" s="38">
        <v>0</v>
      </c>
      <c r="R81" s="38">
        <v>0</v>
      </c>
      <c r="S81" s="38">
        <v>0</v>
      </c>
      <c r="T81" s="38">
        <v>0</v>
      </c>
      <c r="U81" s="38">
        <v>0</v>
      </c>
      <c r="V81" s="38">
        <v>0</v>
      </c>
      <c r="W81" s="38">
        <v>0</v>
      </c>
      <c r="X81" s="38">
        <v>0</v>
      </c>
      <c r="Y81" s="38">
        <v>1</v>
      </c>
      <c r="Z81" s="38">
        <v>0</v>
      </c>
      <c r="AA81" s="38">
        <v>0</v>
      </c>
      <c r="AB81" s="38">
        <v>0</v>
      </c>
      <c r="AC81" s="38">
        <v>0</v>
      </c>
      <c r="AD81" s="38">
        <v>0</v>
      </c>
      <c r="AE81" s="38">
        <v>0</v>
      </c>
      <c r="AF81" s="38">
        <v>0</v>
      </c>
      <c r="AG81" s="38">
        <v>0</v>
      </c>
      <c r="AH81" s="38">
        <v>0</v>
      </c>
      <c r="AI81" s="38">
        <v>0</v>
      </c>
      <c r="AJ81" s="38">
        <v>0</v>
      </c>
      <c r="AK81" s="38">
        <v>0</v>
      </c>
      <c r="AL81" s="38">
        <v>0</v>
      </c>
      <c r="AM81" s="38">
        <v>0</v>
      </c>
      <c r="AN81" s="38">
        <v>0</v>
      </c>
      <c r="AO81" s="38">
        <v>0</v>
      </c>
      <c r="AP81" s="38">
        <v>0</v>
      </c>
      <c r="AQ81" s="38">
        <v>0</v>
      </c>
      <c r="AR81" s="38">
        <v>0</v>
      </c>
      <c r="AS81" s="38">
        <v>0</v>
      </c>
      <c r="AT81" s="38">
        <v>0</v>
      </c>
      <c r="AU81" s="38">
        <v>0</v>
      </c>
      <c r="AV81" s="38">
        <v>0</v>
      </c>
      <c r="AW81" s="38">
        <v>0</v>
      </c>
      <c r="AX81" s="38">
        <v>0</v>
      </c>
      <c r="AY81" s="38">
        <v>0</v>
      </c>
      <c r="AZ81" s="38">
        <v>0</v>
      </c>
      <c r="BA81" s="38">
        <v>0</v>
      </c>
      <c r="BB81" s="38">
        <v>0</v>
      </c>
      <c r="BC81" s="38">
        <v>1</v>
      </c>
    </row>
    <row r="82" spans="1:55" ht="14.1" customHeight="1">
      <c r="A82" s="57" t="s">
        <v>786</v>
      </c>
      <c r="B82" s="37" t="s">
        <v>806</v>
      </c>
      <c r="C82" s="38">
        <v>0</v>
      </c>
      <c r="D82" s="38">
        <v>0</v>
      </c>
      <c r="E82" s="38">
        <v>0</v>
      </c>
      <c r="F82" s="38">
        <v>0</v>
      </c>
      <c r="G82" s="38">
        <v>0</v>
      </c>
      <c r="H82" s="38">
        <v>0</v>
      </c>
      <c r="I82" s="38">
        <v>0</v>
      </c>
      <c r="J82" s="38">
        <v>0</v>
      </c>
      <c r="K82" s="38">
        <v>0</v>
      </c>
      <c r="L82" s="38">
        <v>0</v>
      </c>
      <c r="M82" s="38">
        <v>1</v>
      </c>
      <c r="N82" s="38">
        <v>0</v>
      </c>
      <c r="O82" s="38">
        <v>0</v>
      </c>
      <c r="P82" s="38">
        <v>0</v>
      </c>
      <c r="Q82" s="38">
        <v>0</v>
      </c>
      <c r="R82" s="38">
        <v>0</v>
      </c>
      <c r="S82" s="38">
        <v>0</v>
      </c>
      <c r="T82" s="38">
        <v>0</v>
      </c>
      <c r="U82" s="38">
        <v>0</v>
      </c>
      <c r="V82" s="38">
        <v>0</v>
      </c>
      <c r="W82" s="38">
        <v>0</v>
      </c>
      <c r="X82" s="38">
        <v>0</v>
      </c>
      <c r="Y82" s="38">
        <v>0</v>
      </c>
      <c r="Z82" s="38">
        <v>0</v>
      </c>
      <c r="AA82" s="38">
        <v>0</v>
      </c>
      <c r="AB82" s="38">
        <v>0</v>
      </c>
      <c r="AC82" s="38">
        <v>0</v>
      </c>
      <c r="AD82" s="38">
        <v>0</v>
      </c>
      <c r="AE82" s="38">
        <v>0</v>
      </c>
      <c r="AF82" s="38">
        <v>0</v>
      </c>
      <c r="AG82" s="38">
        <v>0</v>
      </c>
      <c r="AH82" s="38">
        <v>0</v>
      </c>
      <c r="AI82" s="38">
        <v>0</v>
      </c>
      <c r="AJ82" s="38">
        <v>0</v>
      </c>
      <c r="AK82" s="38">
        <v>0</v>
      </c>
      <c r="AL82" s="38">
        <v>0</v>
      </c>
      <c r="AM82" s="38">
        <v>0</v>
      </c>
      <c r="AN82" s="38">
        <v>0</v>
      </c>
      <c r="AO82" s="38">
        <v>0</v>
      </c>
      <c r="AP82" s="38">
        <v>0</v>
      </c>
      <c r="AQ82" s="38">
        <v>0</v>
      </c>
      <c r="AR82" s="38">
        <v>0</v>
      </c>
      <c r="AS82" s="38">
        <v>0</v>
      </c>
      <c r="AT82" s="38">
        <v>0</v>
      </c>
      <c r="AU82" s="38">
        <v>0</v>
      </c>
      <c r="AV82" s="38">
        <v>0</v>
      </c>
      <c r="AW82" s="38">
        <v>0</v>
      </c>
      <c r="AX82" s="38">
        <v>0</v>
      </c>
      <c r="AY82" s="38">
        <v>0</v>
      </c>
      <c r="AZ82" s="38">
        <v>0</v>
      </c>
      <c r="BA82" s="38">
        <v>0</v>
      </c>
      <c r="BB82" s="38">
        <v>0</v>
      </c>
      <c r="BC82" s="38">
        <v>1</v>
      </c>
    </row>
    <row r="83" spans="1:55" ht="14.1" customHeight="1">
      <c r="A83" s="57" t="s">
        <v>786</v>
      </c>
      <c r="B83" s="37" t="s">
        <v>807</v>
      </c>
      <c r="C83" s="38">
        <v>0</v>
      </c>
      <c r="D83" s="38">
        <v>0</v>
      </c>
      <c r="E83" s="38">
        <v>3</v>
      </c>
      <c r="F83" s="38">
        <v>0</v>
      </c>
      <c r="G83" s="38">
        <v>0</v>
      </c>
      <c r="H83" s="38">
        <v>0</v>
      </c>
      <c r="I83" s="38">
        <v>0</v>
      </c>
      <c r="J83" s="38">
        <v>0</v>
      </c>
      <c r="K83" s="38">
        <v>0</v>
      </c>
      <c r="L83" s="38">
        <v>0</v>
      </c>
      <c r="M83" s="38">
        <v>0</v>
      </c>
      <c r="N83" s="38">
        <v>0</v>
      </c>
      <c r="O83" s="38">
        <v>0</v>
      </c>
      <c r="P83" s="38">
        <v>0</v>
      </c>
      <c r="Q83" s="38">
        <v>0</v>
      </c>
      <c r="R83" s="38">
        <v>0</v>
      </c>
      <c r="S83" s="38">
        <v>0</v>
      </c>
      <c r="T83" s="38">
        <v>0</v>
      </c>
      <c r="U83" s="38">
        <v>0</v>
      </c>
      <c r="V83" s="38">
        <v>0</v>
      </c>
      <c r="W83" s="38">
        <v>0</v>
      </c>
      <c r="X83" s="38">
        <v>0</v>
      </c>
      <c r="Y83" s="38">
        <v>0</v>
      </c>
      <c r="Z83" s="38">
        <v>0</v>
      </c>
      <c r="AA83" s="38">
        <v>0</v>
      </c>
      <c r="AB83" s="38">
        <v>0</v>
      </c>
      <c r="AC83" s="38">
        <v>0</v>
      </c>
      <c r="AD83" s="38">
        <v>0</v>
      </c>
      <c r="AE83" s="38">
        <v>0</v>
      </c>
      <c r="AF83" s="38">
        <v>0</v>
      </c>
      <c r="AG83" s="38">
        <v>0</v>
      </c>
      <c r="AH83" s="38">
        <v>0</v>
      </c>
      <c r="AI83" s="38">
        <v>0</v>
      </c>
      <c r="AJ83" s="38">
        <v>0</v>
      </c>
      <c r="AK83" s="38">
        <v>0</v>
      </c>
      <c r="AL83" s="38">
        <v>0</v>
      </c>
      <c r="AM83" s="38">
        <v>0</v>
      </c>
      <c r="AN83" s="38">
        <v>0</v>
      </c>
      <c r="AO83" s="38">
        <v>0</v>
      </c>
      <c r="AP83" s="38">
        <v>0</v>
      </c>
      <c r="AQ83" s="38">
        <v>0</v>
      </c>
      <c r="AR83" s="38">
        <v>0</v>
      </c>
      <c r="AS83" s="38">
        <v>0</v>
      </c>
      <c r="AT83" s="38">
        <v>0</v>
      </c>
      <c r="AU83" s="38">
        <v>0</v>
      </c>
      <c r="AV83" s="38">
        <v>0</v>
      </c>
      <c r="AW83" s="38">
        <v>0</v>
      </c>
      <c r="AX83" s="38">
        <v>0</v>
      </c>
      <c r="AY83" s="38">
        <v>0</v>
      </c>
      <c r="AZ83" s="38">
        <v>0</v>
      </c>
      <c r="BA83" s="38">
        <v>0</v>
      </c>
      <c r="BB83" s="38">
        <v>0</v>
      </c>
      <c r="BC83" s="38">
        <v>3</v>
      </c>
    </row>
    <row r="84" spans="1:55" ht="14.1" customHeight="1">
      <c r="A84" s="57" t="s">
        <v>786</v>
      </c>
      <c r="B84" s="37" t="s">
        <v>808</v>
      </c>
      <c r="C84" s="38">
        <v>0</v>
      </c>
      <c r="D84" s="38">
        <v>0</v>
      </c>
      <c r="E84" s="38">
        <v>0</v>
      </c>
      <c r="F84" s="38">
        <v>0</v>
      </c>
      <c r="G84" s="38">
        <v>0</v>
      </c>
      <c r="H84" s="38">
        <v>0</v>
      </c>
      <c r="I84" s="38">
        <v>0</v>
      </c>
      <c r="J84" s="38">
        <v>0</v>
      </c>
      <c r="K84" s="38">
        <v>0</v>
      </c>
      <c r="L84" s="38">
        <v>0</v>
      </c>
      <c r="M84" s="38">
        <v>0</v>
      </c>
      <c r="N84" s="38">
        <v>0</v>
      </c>
      <c r="O84" s="38">
        <v>0</v>
      </c>
      <c r="P84" s="38">
        <v>0</v>
      </c>
      <c r="Q84" s="38">
        <v>0</v>
      </c>
      <c r="R84" s="38">
        <v>0</v>
      </c>
      <c r="S84" s="38">
        <v>0</v>
      </c>
      <c r="T84" s="38">
        <v>0</v>
      </c>
      <c r="U84" s="38">
        <v>1</v>
      </c>
      <c r="V84" s="38">
        <v>0</v>
      </c>
      <c r="W84" s="38">
        <v>0</v>
      </c>
      <c r="X84" s="38">
        <v>0</v>
      </c>
      <c r="Y84" s="38">
        <v>0</v>
      </c>
      <c r="Z84" s="38">
        <v>0</v>
      </c>
      <c r="AA84" s="38">
        <v>0</v>
      </c>
      <c r="AB84" s="38">
        <v>0</v>
      </c>
      <c r="AC84" s="38">
        <v>0</v>
      </c>
      <c r="AD84" s="38">
        <v>0</v>
      </c>
      <c r="AE84" s="38">
        <v>0</v>
      </c>
      <c r="AF84" s="38">
        <v>0</v>
      </c>
      <c r="AG84" s="38">
        <v>0</v>
      </c>
      <c r="AH84" s="38">
        <v>0</v>
      </c>
      <c r="AI84" s="38">
        <v>0</v>
      </c>
      <c r="AJ84" s="38">
        <v>0</v>
      </c>
      <c r="AK84" s="38">
        <v>0</v>
      </c>
      <c r="AL84" s="38">
        <v>0</v>
      </c>
      <c r="AM84" s="38">
        <v>0</v>
      </c>
      <c r="AN84" s="38">
        <v>0</v>
      </c>
      <c r="AO84" s="38">
        <v>0</v>
      </c>
      <c r="AP84" s="38">
        <v>0</v>
      </c>
      <c r="AQ84" s="38">
        <v>0</v>
      </c>
      <c r="AR84" s="38">
        <v>0</v>
      </c>
      <c r="AS84" s="38">
        <v>0</v>
      </c>
      <c r="AT84" s="38">
        <v>0</v>
      </c>
      <c r="AU84" s="38">
        <v>0</v>
      </c>
      <c r="AV84" s="38">
        <v>0</v>
      </c>
      <c r="AW84" s="38">
        <v>0</v>
      </c>
      <c r="AX84" s="38">
        <v>0</v>
      </c>
      <c r="AY84" s="38">
        <v>0</v>
      </c>
      <c r="AZ84" s="38">
        <v>0</v>
      </c>
      <c r="BA84" s="38">
        <v>0</v>
      </c>
      <c r="BB84" s="38">
        <v>0</v>
      </c>
      <c r="BC84" s="38">
        <v>1</v>
      </c>
    </row>
    <row r="85" spans="1:55" ht="14.1" customHeight="1">
      <c r="A85" s="57" t="s">
        <v>786</v>
      </c>
      <c r="B85" s="37" t="s">
        <v>809</v>
      </c>
      <c r="C85" s="38">
        <v>0</v>
      </c>
      <c r="D85" s="38">
        <v>0</v>
      </c>
      <c r="E85" s="38">
        <v>0</v>
      </c>
      <c r="F85" s="38">
        <v>52</v>
      </c>
      <c r="G85" s="38">
        <v>0</v>
      </c>
      <c r="H85" s="38">
        <v>0</v>
      </c>
      <c r="I85" s="38">
        <v>0</v>
      </c>
      <c r="J85" s="38">
        <v>0</v>
      </c>
      <c r="K85" s="38">
        <v>0</v>
      </c>
      <c r="L85" s="38">
        <v>0</v>
      </c>
      <c r="M85" s="38">
        <v>0</v>
      </c>
      <c r="N85" s="38">
        <v>0</v>
      </c>
      <c r="O85" s="38">
        <v>0</v>
      </c>
      <c r="P85" s="38">
        <v>0</v>
      </c>
      <c r="Q85" s="38">
        <v>0</v>
      </c>
      <c r="R85" s="38">
        <v>0</v>
      </c>
      <c r="S85" s="38">
        <v>0</v>
      </c>
      <c r="T85" s="38">
        <v>0</v>
      </c>
      <c r="U85" s="38">
        <v>0</v>
      </c>
      <c r="V85" s="38">
        <v>0</v>
      </c>
      <c r="W85" s="38">
        <v>0</v>
      </c>
      <c r="X85" s="38">
        <v>0</v>
      </c>
      <c r="Y85" s="38">
        <v>0</v>
      </c>
      <c r="Z85" s="38">
        <v>0</v>
      </c>
      <c r="AA85" s="38">
        <v>0</v>
      </c>
      <c r="AB85" s="38">
        <v>0</v>
      </c>
      <c r="AC85" s="38">
        <v>0</v>
      </c>
      <c r="AD85" s="38">
        <v>0</v>
      </c>
      <c r="AE85" s="38">
        <v>0</v>
      </c>
      <c r="AF85" s="38">
        <v>0</v>
      </c>
      <c r="AG85" s="38">
        <v>0</v>
      </c>
      <c r="AH85" s="38">
        <v>0</v>
      </c>
      <c r="AI85" s="38">
        <v>0</v>
      </c>
      <c r="AJ85" s="38">
        <v>0</v>
      </c>
      <c r="AK85" s="38">
        <v>0</v>
      </c>
      <c r="AL85" s="38">
        <v>0</v>
      </c>
      <c r="AM85" s="38">
        <v>0</v>
      </c>
      <c r="AN85" s="38">
        <v>0</v>
      </c>
      <c r="AO85" s="38">
        <v>0</v>
      </c>
      <c r="AP85" s="38">
        <v>0</v>
      </c>
      <c r="AQ85" s="38">
        <v>0</v>
      </c>
      <c r="AR85" s="38">
        <v>0</v>
      </c>
      <c r="AS85" s="38">
        <v>0</v>
      </c>
      <c r="AT85" s="38">
        <v>0</v>
      </c>
      <c r="AU85" s="38">
        <v>0</v>
      </c>
      <c r="AV85" s="38">
        <v>0</v>
      </c>
      <c r="AW85" s="38">
        <v>0</v>
      </c>
      <c r="AX85" s="38">
        <v>0</v>
      </c>
      <c r="AY85" s="38">
        <v>0</v>
      </c>
      <c r="AZ85" s="38">
        <v>0</v>
      </c>
      <c r="BA85" s="38">
        <v>0</v>
      </c>
      <c r="BB85" s="38">
        <v>0</v>
      </c>
      <c r="BC85" s="38">
        <v>52</v>
      </c>
    </row>
    <row r="86" spans="1:55" ht="14.1" customHeight="1">
      <c r="A86" s="57" t="s">
        <v>786</v>
      </c>
      <c r="B86" s="37" t="s">
        <v>810</v>
      </c>
      <c r="C86" s="38">
        <v>0</v>
      </c>
      <c r="D86" s="38">
        <v>0</v>
      </c>
      <c r="E86" s="38">
        <v>2</v>
      </c>
      <c r="F86" s="38">
        <v>0</v>
      </c>
      <c r="G86" s="38">
        <v>0</v>
      </c>
      <c r="H86" s="38">
        <v>0</v>
      </c>
      <c r="I86" s="38">
        <v>0</v>
      </c>
      <c r="J86" s="38">
        <v>0</v>
      </c>
      <c r="K86" s="38">
        <v>0</v>
      </c>
      <c r="L86" s="38">
        <v>0</v>
      </c>
      <c r="M86" s="38">
        <v>2</v>
      </c>
      <c r="N86" s="38">
        <v>0</v>
      </c>
      <c r="O86" s="38">
        <v>0</v>
      </c>
      <c r="P86" s="38">
        <v>0</v>
      </c>
      <c r="Q86" s="38">
        <v>0</v>
      </c>
      <c r="R86" s="38">
        <v>2</v>
      </c>
      <c r="S86" s="38">
        <v>0</v>
      </c>
      <c r="T86" s="38">
        <v>0</v>
      </c>
      <c r="U86" s="38">
        <v>0</v>
      </c>
      <c r="V86" s="38">
        <v>0</v>
      </c>
      <c r="W86" s="38">
        <v>0</v>
      </c>
      <c r="X86" s="38">
        <v>0</v>
      </c>
      <c r="Y86" s="38">
        <v>1</v>
      </c>
      <c r="Z86" s="38">
        <v>0</v>
      </c>
      <c r="AA86" s="38">
        <v>0</v>
      </c>
      <c r="AB86" s="38">
        <v>0</v>
      </c>
      <c r="AC86" s="38">
        <v>0</v>
      </c>
      <c r="AD86" s="38">
        <v>0</v>
      </c>
      <c r="AE86" s="38">
        <v>0</v>
      </c>
      <c r="AF86" s="38">
        <v>0</v>
      </c>
      <c r="AG86" s="38">
        <v>0</v>
      </c>
      <c r="AH86" s="38">
        <v>0</v>
      </c>
      <c r="AI86" s="38">
        <v>0</v>
      </c>
      <c r="AJ86" s="38">
        <v>0</v>
      </c>
      <c r="AK86" s="38">
        <v>0</v>
      </c>
      <c r="AL86" s="38">
        <v>0</v>
      </c>
      <c r="AM86" s="38">
        <v>0</v>
      </c>
      <c r="AN86" s="38">
        <v>1</v>
      </c>
      <c r="AO86" s="38">
        <v>0</v>
      </c>
      <c r="AP86" s="38">
        <v>0</v>
      </c>
      <c r="AQ86" s="38">
        <v>0</v>
      </c>
      <c r="AR86" s="38">
        <v>0</v>
      </c>
      <c r="AS86" s="38">
        <v>0</v>
      </c>
      <c r="AT86" s="38">
        <v>1</v>
      </c>
      <c r="AU86" s="38">
        <v>0</v>
      </c>
      <c r="AV86" s="38">
        <v>0</v>
      </c>
      <c r="AW86" s="38">
        <v>0</v>
      </c>
      <c r="AX86" s="38">
        <v>0</v>
      </c>
      <c r="AY86" s="38">
        <v>0</v>
      </c>
      <c r="AZ86" s="38">
        <v>0</v>
      </c>
      <c r="BA86" s="38">
        <v>0</v>
      </c>
      <c r="BB86" s="38">
        <v>0</v>
      </c>
      <c r="BC86" s="38">
        <v>9</v>
      </c>
    </row>
    <row r="87" spans="1:55" ht="14.1" customHeight="1">
      <c r="A87" s="57" t="s">
        <v>786</v>
      </c>
      <c r="B87" s="37" t="s">
        <v>811</v>
      </c>
      <c r="C87" s="38">
        <v>18</v>
      </c>
      <c r="D87" s="38">
        <v>0</v>
      </c>
      <c r="E87" s="38">
        <v>0</v>
      </c>
      <c r="F87" s="38">
        <v>0</v>
      </c>
      <c r="G87" s="38">
        <v>0</v>
      </c>
      <c r="H87" s="38">
        <v>0</v>
      </c>
      <c r="I87" s="38">
        <v>0</v>
      </c>
      <c r="J87" s="38">
        <v>0</v>
      </c>
      <c r="K87" s="38">
        <v>0</v>
      </c>
      <c r="L87" s="38">
        <v>0</v>
      </c>
      <c r="M87" s="38">
        <v>0</v>
      </c>
      <c r="N87" s="38">
        <v>0</v>
      </c>
      <c r="O87" s="38">
        <v>0</v>
      </c>
      <c r="P87" s="38">
        <v>0</v>
      </c>
      <c r="Q87" s="38">
        <v>0</v>
      </c>
      <c r="R87" s="38">
        <v>0</v>
      </c>
      <c r="S87" s="38">
        <v>0</v>
      </c>
      <c r="T87" s="38">
        <v>0</v>
      </c>
      <c r="U87" s="38">
        <v>0</v>
      </c>
      <c r="V87" s="38">
        <v>0</v>
      </c>
      <c r="W87" s="38">
        <v>0</v>
      </c>
      <c r="X87" s="38">
        <v>0</v>
      </c>
      <c r="Y87" s="38">
        <v>0</v>
      </c>
      <c r="Z87" s="38">
        <v>0</v>
      </c>
      <c r="AA87" s="38">
        <v>0</v>
      </c>
      <c r="AB87" s="38">
        <v>0</v>
      </c>
      <c r="AC87" s="38">
        <v>0</v>
      </c>
      <c r="AD87" s="38">
        <v>0</v>
      </c>
      <c r="AE87" s="38">
        <v>0</v>
      </c>
      <c r="AF87" s="38">
        <v>0</v>
      </c>
      <c r="AG87" s="38">
        <v>0</v>
      </c>
      <c r="AH87" s="38">
        <v>0</v>
      </c>
      <c r="AI87" s="38">
        <v>0</v>
      </c>
      <c r="AJ87" s="38">
        <v>0</v>
      </c>
      <c r="AK87" s="38">
        <v>0</v>
      </c>
      <c r="AL87" s="38">
        <v>0</v>
      </c>
      <c r="AM87" s="38">
        <v>0</v>
      </c>
      <c r="AN87" s="38">
        <v>0</v>
      </c>
      <c r="AO87" s="38">
        <v>0</v>
      </c>
      <c r="AP87" s="38">
        <v>0</v>
      </c>
      <c r="AQ87" s="38">
        <v>0</v>
      </c>
      <c r="AR87" s="38">
        <v>0</v>
      </c>
      <c r="AS87" s="38">
        <v>0</v>
      </c>
      <c r="AT87" s="38">
        <v>0</v>
      </c>
      <c r="AU87" s="38">
        <v>0</v>
      </c>
      <c r="AV87" s="38">
        <v>0</v>
      </c>
      <c r="AW87" s="38">
        <v>0</v>
      </c>
      <c r="AX87" s="38">
        <v>0</v>
      </c>
      <c r="AY87" s="38">
        <v>0</v>
      </c>
      <c r="AZ87" s="38">
        <v>0</v>
      </c>
      <c r="BA87" s="38">
        <v>0</v>
      </c>
      <c r="BB87" s="38">
        <v>0</v>
      </c>
      <c r="BC87" s="38">
        <v>18</v>
      </c>
    </row>
    <row r="88" spans="1:55" ht="14.1" customHeight="1">
      <c r="A88" s="57" t="s">
        <v>786</v>
      </c>
      <c r="B88" s="37" t="s">
        <v>812</v>
      </c>
      <c r="C88" s="38">
        <v>0</v>
      </c>
      <c r="D88" s="38">
        <v>0</v>
      </c>
      <c r="E88" s="38">
        <v>1</v>
      </c>
      <c r="F88" s="38">
        <v>0</v>
      </c>
      <c r="G88" s="38">
        <v>0</v>
      </c>
      <c r="H88" s="38">
        <v>0</v>
      </c>
      <c r="I88" s="38">
        <v>0</v>
      </c>
      <c r="J88" s="38">
        <v>0</v>
      </c>
      <c r="K88" s="38">
        <v>0</v>
      </c>
      <c r="L88" s="38">
        <v>0</v>
      </c>
      <c r="M88" s="38">
        <v>0</v>
      </c>
      <c r="N88" s="38">
        <v>0</v>
      </c>
      <c r="O88" s="38">
        <v>0</v>
      </c>
      <c r="P88" s="38">
        <v>0</v>
      </c>
      <c r="Q88" s="38">
        <v>0</v>
      </c>
      <c r="R88" s="38">
        <v>0</v>
      </c>
      <c r="S88" s="38">
        <v>0</v>
      </c>
      <c r="T88" s="38">
        <v>0</v>
      </c>
      <c r="U88" s="38">
        <v>0</v>
      </c>
      <c r="V88" s="38">
        <v>0</v>
      </c>
      <c r="W88" s="38">
        <v>0</v>
      </c>
      <c r="X88" s="38">
        <v>0</v>
      </c>
      <c r="Y88" s="38">
        <v>0</v>
      </c>
      <c r="Z88" s="38">
        <v>0</v>
      </c>
      <c r="AA88" s="38">
        <v>0</v>
      </c>
      <c r="AB88" s="38">
        <v>0</v>
      </c>
      <c r="AC88" s="38">
        <v>0</v>
      </c>
      <c r="AD88" s="38">
        <v>0</v>
      </c>
      <c r="AE88" s="38">
        <v>0</v>
      </c>
      <c r="AF88" s="38">
        <v>0</v>
      </c>
      <c r="AG88" s="38">
        <v>0</v>
      </c>
      <c r="AH88" s="38">
        <v>0</v>
      </c>
      <c r="AI88" s="38">
        <v>0</v>
      </c>
      <c r="AJ88" s="38">
        <v>0</v>
      </c>
      <c r="AK88" s="38">
        <v>0</v>
      </c>
      <c r="AL88" s="38">
        <v>0</v>
      </c>
      <c r="AM88" s="38">
        <v>0</v>
      </c>
      <c r="AN88" s="38">
        <v>0</v>
      </c>
      <c r="AO88" s="38">
        <v>0</v>
      </c>
      <c r="AP88" s="38">
        <v>0</v>
      </c>
      <c r="AQ88" s="38">
        <v>0</v>
      </c>
      <c r="AR88" s="38">
        <v>0</v>
      </c>
      <c r="AS88" s="38">
        <v>0</v>
      </c>
      <c r="AT88" s="38">
        <v>0</v>
      </c>
      <c r="AU88" s="38">
        <v>0</v>
      </c>
      <c r="AV88" s="38">
        <v>0</v>
      </c>
      <c r="AW88" s="38">
        <v>0</v>
      </c>
      <c r="AX88" s="38">
        <v>0</v>
      </c>
      <c r="AY88" s="38">
        <v>0</v>
      </c>
      <c r="AZ88" s="38">
        <v>0</v>
      </c>
      <c r="BA88" s="38">
        <v>0</v>
      </c>
      <c r="BB88" s="38">
        <v>0</v>
      </c>
      <c r="BC88" s="38">
        <v>1</v>
      </c>
    </row>
    <row r="89" spans="1:55" ht="14.1" customHeight="1">
      <c r="A89" s="57" t="s">
        <v>813</v>
      </c>
      <c r="B89" s="37" t="s">
        <v>814</v>
      </c>
      <c r="C89" s="38">
        <v>0</v>
      </c>
      <c r="D89" s="38">
        <v>0</v>
      </c>
      <c r="E89" s="38">
        <v>0</v>
      </c>
      <c r="F89" s="38">
        <v>0</v>
      </c>
      <c r="G89" s="38">
        <v>0</v>
      </c>
      <c r="H89" s="38">
        <v>0</v>
      </c>
      <c r="I89" s="38">
        <v>0</v>
      </c>
      <c r="J89" s="38">
        <v>0</v>
      </c>
      <c r="K89" s="38">
        <v>0</v>
      </c>
      <c r="L89" s="38">
        <v>0</v>
      </c>
      <c r="M89" s="38">
        <v>0</v>
      </c>
      <c r="N89" s="38">
        <v>0</v>
      </c>
      <c r="O89" s="38">
        <v>0</v>
      </c>
      <c r="P89" s="38">
        <v>0</v>
      </c>
      <c r="Q89" s="38">
        <v>0</v>
      </c>
      <c r="R89" s="38">
        <v>0</v>
      </c>
      <c r="S89" s="38">
        <v>0</v>
      </c>
      <c r="T89" s="38">
        <v>0</v>
      </c>
      <c r="U89" s="38">
        <v>0</v>
      </c>
      <c r="V89" s="38">
        <v>0</v>
      </c>
      <c r="W89" s="38">
        <v>0</v>
      </c>
      <c r="X89" s="38">
        <v>0</v>
      </c>
      <c r="Y89" s="38">
        <v>0</v>
      </c>
      <c r="Z89" s="38">
        <v>0</v>
      </c>
      <c r="AA89" s="38">
        <v>0</v>
      </c>
      <c r="AB89" s="38">
        <v>0</v>
      </c>
      <c r="AC89" s="38">
        <v>0</v>
      </c>
      <c r="AD89" s="38">
        <v>0</v>
      </c>
      <c r="AE89" s="38">
        <v>0</v>
      </c>
      <c r="AF89" s="38">
        <v>0</v>
      </c>
      <c r="AG89" s="38">
        <v>0</v>
      </c>
      <c r="AH89" s="38">
        <v>0</v>
      </c>
      <c r="AI89" s="38">
        <v>0</v>
      </c>
      <c r="AJ89" s="38">
        <v>0</v>
      </c>
      <c r="AK89" s="38">
        <v>0</v>
      </c>
      <c r="AL89" s="38">
        <v>0</v>
      </c>
      <c r="AM89" s="38">
        <v>0</v>
      </c>
      <c r="AN89" s="38">
        <v>0</v>
      </c>
      <c r="AO89" s="38">
        <v>0</v>
      </c>
      <c r="AP89" s="38">
        <v>0</v>
      </c>
      <c r="AQ89" s="38">
        <v>0</v>
      </c>
      <c r="AR89" s="38">
        <v>0</v>
      </c>
      <c r="AS89" s="38">
        <v>0</v>
      </c>
      <c r="AT89" s="38">
        <v>0</v>
      </c>
      <c r="AU89" s="38">
        <v>0</v>
      </c>
      <c r="AV89" s="38">
        <v>0</v>
      </c>
      <c r="AW89" s="38">
        <v>0</v>
      </c>
      <c r="AX89" s="38">
        <v>0</v>
      </c>
      <c r="AY89" s="38">
        <v>1</v>
      </c>
      <c r="AZ89" s="38">
        <v>0</v>
      </c>
      <c r="BA89" s="38">
        <v>0</v>
      </c>
      <c r="BB89" s="38">
        <v>0</v>
      </c>
      <c r="BC89" s="38">
        <v>1</v>
      </c>
    </row>
    <row r="90" spans="1:55" ht="14.1" customHeight="1">
      <c r="A90" s="57" t="s">
        <v>815</v>
      </c>
      <c r="B90" s="37" t="s">
        <v>816</v>
      </c>
      <c r="C90" s="38">
        <v>0</v>
      </c>
      <c r="D90" s="38">
        <v>0</v>
      </c>
      <c r="E90" s="38">
        <v>1</v>
      </c>
      <c r="F90" s="38">
        <v>4</v>
      </c>
      <c r="G90" s="38">
        <v>2</v>
      </c>
      <c r="H90" s="38">
        <v>0</v>
      </c>
      <c r="I90" s="38">
        <v>2</v>
      </c>
      <c r="J90" s="38">
        <v>2</v>
      </c>
      <c r="K90" s="38">
        <v>2</v>
      </c>
      <c r="L90" s="38">
        <v>3</v>
      </c>
      <c r="M90" s="38">
        <v>0</v>
      </c>
      <c r="N90" s="38">
        <v>3</v>
      </c>
      <c r="O90" s="38">
        <v>1</v>
      </c>
      <c r="P90" s="38">
        <v>1</v>
      </c>
      <c r="Q90" s="38">
        <v>2</v>
      </c>
      <c r="R90" s="38">
        <v>3</v>
      </c>
      <c r="S90" s="38">
        <v>1</v>
      </c>
      <c r="T90" s="38">
        <v>1</v>
      </c>
      <c r="U90" s="38">
        <v>1</v>
      </c>
      <c r="V90" s="38">
        <v>1</v>
      </c>
      <c r="W90" s="38">
        <v>0</v>
      </c>
      <c r="X90" s="38">
        <v>1</v>
      </c>
      <c r="Y90" s="38">
        <v>1</v>
      </c>
      <c r="Z90" s="38">
        <v>0</v>
      </c>
      <c r="AA90" s="38">
        <v>1</v>
      </c>
      <c r="AB90" s="38">
        <v>2</v>
      </c>
      <c r="AC90" s="38">
        <v>1</v>
      </c>
      <c r="AD90" s="38">
        <v>0</v>
      </c>
      <c r="AE90" s="38">
        <v>1</v>
      </c>
      <c r="AF90" s="38">
        <v>1</v>
      </c>
      <c r="AG90" s="38">
        <v>1</v>
      </c>
      <c r="AH90" s="38">
        <v>2</v>
      </c>
      <c r="AI90" s="38">
        <v>1</v>
      </c>
      <c r="AJ90" s="38">
        <v>1</v>
      </c>
      <c r="AK90" s="38">
        <v>2</v>
      </c>
      <c r="AL90" s="38">
        <v>2</v>
      </c>
      <c r="AM90" s="38">
        <v>1</v>
      </c>
      <c r="AN90" s="38">
        <v>1</v>
      </c>
      <c r="AO90" s="38">
        <v>2</v>
      </c>
      <c r="AP90" s="38">
        <v>4</v>
      </c>
      <c r="AQ90" s="38">
        <v>2</v>
      </c>
      <c r="AR90" s="38">
        <v>0</v>
      </c>
      <c r="AS90" s="38">
        <v>3</v>
      </c>
      <c r="AT90" s="38">
        <v>1</v>
      </c>
      <c r="AU90" s="38">
        <v>2</v>
      </c>
      <c r="AV90" s="38">
        <v>0</v>
      </c>
      <c r="AW90" s="38">
        <v>1</v>
      </c>
      <c r="AX90" s="38">
        <v>1</v>
      </c>
      <c r="AY90" s="38">
        <v>0</v>
      </c>
      <c r="AZ90" s="38">
        <v>0</v>
      </c>
      <c r="BA90" s="38">
        <v>0</v>
      </c>
      <c r="BB90" s="38">
        <v>0</v>
      </c>
      <c r="BC90" s="38">
        <v>65</v>
      </c>
    </row>
    <row r="91" spans="1:55" ht="14.1" customHeight="1">
      <c r="A91" s="57" t="s">
        <v>815</v>
      </c>
      <c r="B91" s="37" t="s">
        <v>817</v>
      </c>
      <c r="C91" s="38">
        <v>2</v>
      </c>
      <c r="D91" s="38">
        <v>2</v>
      </c>
      <c r="E91" s="38">
        <v>0</v>
      </c>
      <c r="F91" s="38">
        <v>0</v>
      </c>
      <c r="G91" s="38">
        <v>0</v>
      </c>
      <c r="H91" s="38">
        <v>0</v>
      </c>
      <c r="I91" s="38">
        <v>0</v>
      </c>
      <c r="J91" s="38">
        <v>0</v>
      </c>
      <c r="K91" s="38">
        <v>0</v>
      </c>
      <c r="L91" s="38">
        <v>0</v>
      </c>
      <c r="M91" s="38">
        <v>0</v>
      </c>
      <c r="N91" s="38">
        <v>0</v>
      </c>
      <c r="O91" s="38">
        <v>0</v>
      </c>
      <c r="P91" s="38">
        <v>0</v>
      </c>
      <c r="Q91" s="38">
        <v>0</v>
      </c>
      <c r="R91" s="38">
        <v>0</v>
      </c>
      <c r="S91" s="38">
        <v>0</v>
      </c>
      <c r="T91" s="38">
        <v>0</v>
      </c>
      <c r="U91" s="38">
        <v>0</v>
      </c>
      <c r="V91" s="38">
        <v>0</v>
      </c>
      <c r="W91" s="38">
        <v>0</v>
      </c>
      <c r="X91" s="38">
        <v>0</v>
      </c>
      <c r="Y91" s="38">
        <v>0</v>
      </c>
      <c r="Z91" s="38">
        <v>0</v>
      </c>
      <c r="AA91" s="38">
        <v>0</v>
      </c>
      <c r="AB91" s="38">
        <v>0</v>
      </c>
      <c r="AC91" s="38">
        <v>0</v>
      </c>
      <c r="AD91" s="38">
        <v>0</v>
      </c>
      <c r="AE91" s="38">
        <v>0</v>
      </c>
      <c r="AF91" s="38">
        <v>0</v>
      </c>
      <c r="AG91" s="38">
        <v>0</v>
      </c>
      <c r="AH91" s="38">
        <v>0</v>
      </c>
      <c r="AI91" s="38">
        <v>0</v>
      </c>
      <c r="AJ91" s="38">
        <v>0</v>
      </c>
      <c r="AK91" s="38">
        <v>0</v>
      </c>
      <c r="AL91" s="38">
        <v>0</v>
      </c>
      <c r="AM91" s="38">
        <v>0</v>
      </c>
      <c r="AN91" s="38">
        <v>0</v>
      </c>
      <c r="AO91" s="38">
        <v>0</v>
      </c>
      <c r="AP91" s="38">
        <v>0</v>
      </c>
      <c r="AQ91" s="38">
        <v>0</v>
      </c>
      <c r="AR91" s="38">
        <v>0</v>
      </c>
      <c r="AS91" s="38">
        <v>0</v>
      </c>
      <c r="AT91" s="38">
        <v>0</v>
      </c>
      <c r="AU91" s="38">
        <v>0</v>
      </c>
      <c r="AV91" s="38">
        <v>0</v>
      </c>
      <c r="AW91" s="38">
        <v>0</v>
      </c>
      <c r="AX91" s="38">
        <v>0</v>
      </c>
      <c r="AY91" s="38">
        <v>0</v>
      </c>
      <c r="AZ91" s="38">
        <v>0</v>
      </c>
      <c r="BA91" s="38">
        <v>0</v>
      </c>
      <c r="BB91" s="38">
        <v>0</v>
      </c>
      <c r="BC91" s="38">
        <v>4</v>
      </c>
    </row>
    <row r="92" spans="1:55" ht="14.1" customHeight="1">
      <c r="A92" s="57" t="s">
        <v>818</v>
      </c>
      <c r="B92" s="37" t="s">
        <v>819</v>
      </c>
      <c r="C92" s="38">
        <v>0</v>
      </c>
      <c r="D92" s="38">
        <v>0</v>
      </c>
      <c r="E92" s="38">
        <v>1</v>
      </c>
      <c r="F92" s="38">
        <v>0</v>
      </c>
      <c r="G92" s="38">
        <v>0</v>
      </c>
      <c r="H92" s="38">
        <v>0</v>
      </c>
      <c r="I92" s="38">
        <v>0</v>
      </c>
      <c r="J92" s="38">
        <v>4</v>
      </c>
      <c r="K92" s="38">
        <v>3</v>
      </c>
      <c r="L92" s="38">
        <v>2</v>
      </c>
      <c r="M92" s="38">
        <v>2</v>
      </c>
      <c r="N92" s="38">
        <v>5</v>
      </c>
      <c r="O92" s="38">
        <v>0</v>
      </c>
      <c r="P92" s="38">
        <v>0</v>
      </c>
      <c r="Q92" s="38">
        <v>1</v>
      </c>
      <c r="R92" s="38">
        <v>4</v>
      </c>
      <c r="S92" s="38">
        <v>0</v>
      </c>
      <c r="T92" s="38">
        <v>0</v>
      </c>
      <c r="U92" s="38">
        <v>2</v>
      </c>
      <c r="V92" s="38">
        <v>3</v>
      </c>
      <c r="W92" s="38">
        <v>0</v>
      </c>
      <c r="X92" s="38">
        <v>0</v>
      </c>
      <c r="Y92" s="38">
        <v>0</v>
      </c>
      <c r="Z92" s="38">
        <v>0</v>
      </c>
      <c r="AA92" s="38">
        <v>1</v>
      </c>
      <c r="AB92" s="38">
        <v>0</v>
      </c>
      <c r="AC92" s="38">
        <v>0</v>
      </c>
      <c r="AD92" s="38">
        <v>0</v>
      </c>
      <c r="AE92" s="38">
        <v>0</v>
      </c>
      <c r="AF92" s="38">
        <v>4</v>
      </c>
      <c r="AG92" s="38">
        <v>0</v>
      </c>
      <c r="AH92" s="38">
        <v>6</v>
      </c>
      <c r="AI92" s="38">
        <v>10</v>
      </c>
      <c r="AJ92" s="38">
        <v>0</v>
      </c>
      <c r="AK92" s="38">
        <v>0</v>
      </c>
      <c r="AL92" s="38">
        <v>1</v>
      </c>
      <c r="AM92" s="38">
        <v>1</v>
      </c>
      <c r="AN92" s="38">
        <v>0</v>
      </c>
      <c r="AO92" s="38">
        <v>0</v>
      </c>
      <c r="AP92" s="38">
        <v>1</v>
      </c>
      <c r="AQ92" s="38">
        <v>8</v>
      </c>
      <c r="AR92" s="38">
        <v>0</v>
      </c>
      <c r="AS92" s="38">
        <v>4</v>
      </c>
      <c r="AT92" s="38">
        <v>0</v>
      </c>
      <c r="AU92" s="38">
        <v>0</v>
      </c>
      <c r="AV92" s="38">
        <v>0</v>
      </c>
      <c r="AW92" s="38">
        <v>2</v>
      </c>
      <c r="AX92" s="38">
        <v>0</v>
      </c>
      <c r="AY92" s="38">
        <v>0</v>
      </c>
      <c r="AZ92" s="38">
        <v>0</v>
      </c>
      <c r="BA92" s="38">
        <v>0</v>
      </c>
      <c r="BB92" s="38">
        <v>0</v>
      </c>
      <c r="BC92" s="38">
        <v>65</v>
      </c>
    </row>
    <row r="93" spans="1:55" ht="14.1" customHeight="1">
      <c r="A93" s="57" t="s">
        <v>818</v>
      </c>
      <c r="B93" s="37" t="s">
        <v>820</v>
      </c>
      <c r="C93" s="38">
        <v>8</v>
      </c>
      <c r="D93" s="38">
        <v>1</v>
      </c>
      <c r="E93" s="38">
        <v>1</v>
      </c>
      <c r="F93" s="38">
        <v>0</v>
      </c>
      <c r="G93" s="38">
        <v>0</v>
      </c>
      <c r="H93" s="38">
        <v>0</v>
      </c>
      <c r="I93" s="38">
        <v>0</v>
      </c>
      <c r="J93" s="38">
        <v>0</v>
      </c>
      <c r="K93" s="38">
        <v>0</v>
      </c>
      <c r="L93" s="38">
        <v>0</v>
      </c>
      <c r="M93" s="38">
        <v>0</v>
      </c>
      <c r="N93" s="38">
        <v>0</v>
      </c>
      <c r="O93" s="38">
        <v>0</v>
      </c>
      <c r="P93" s="38">
        <v>0</v>
      </c>
      <c r="Q93" s="38">
        <v>0</v>
      </c>
      <c r="R93" s="38">
        <v>0</v>
      </c>
      <c r="S93" s="38">
        <v>0</v>
      </c>
      <c r="T93" s="38">
        <v>0</v>
      </c>
      <c r="U93" s="38">
        <v>0</v>
      </c>
      <c r="V93" s="38">
        <v>0</v>
      </c>
      <c r="W93" s="38">
        <v>0</v>
      </c>
      <c r="X93" s="38">
        <v>5</v>
      </c>
      <c r="Y93" s="38">
        <v>2</v>
      </c>
      <c r="Z93" s="38">
        <v>0</v>
      </c>
      <c r="AA93" s="38">
        <v>1</v>
      </c>
      <c r="AB93" s="38">
        <v>0</v>
      </c>
      <c r="AC93" s="38">
        <v>0</v>
      </c>
      <c r="AD93" s="38">
        <v>0</v>
      </c>
      <c r="AE93" s="38">
        <v>0</v>
      </c>
      <c r="AF93" s="38">
        <v>0</v>
      </c>
      <c r="AG93" s="38">
        <v>1</v>
      </c>
      <c r="AH93" s="38">
        <v>2</v>
      </c>
      <c r="AI93" s="38">
        <v>0</v>
      </c>
      <c r="AJ93" s="38">
        <v>2</v>
      </c>
      <c r="AK93" s="38">
        <v>2</v>
      </c>
      <c r="AL93" s="38">
        <v>1</v>
      </c>
      <c r="AM93" s="38">
        <v>1</v>
      </c>
      <c r="AN93" s="38">
        <v>1</v>
      </c>
      <c r="AO93" s="38">
        <v>0</v>
      </c>
      <c r="AP93" s="38">
        <v>0</v>
      </c>
      <c r="AQ93" s="38">
        <v>0</v>
      </c>
      <c r="AR93" s="38">
        <v>0</v>
      </c>
      <c r="AS93" s="38">
        <v>0</v>
      </c>
      <c r="AT93" s="38">
        <v>0</v>
      </c>
      <c r="AU93" s="38">
        <v>0</v>
      </c>
      <c r="AV93" s="38">
        <v>0</v>
      </c>
      <c r="AW93" s="38">
        <v>0</v>
      </c>
      <c r="AX93" s="38">
        <v>0</v>
      </c>
      <c r="AY93" s="38">
        <v>0</v>
      </c>
      <c r="AZ93" s="38">
        <v>0</v>
      </c>
      <c r="BA93" s="38">
        <v>0</v>
      </c>
      <c r="BB93" s="38">
        <v>1</v>
      </c>
      <c r="BC93" s="38">
        <v>29</v>
      </c>
    </row>
    <row r="94" spans="1:55" ht="14.1" customHeight="1">
      <c r="A94" s="57" t="s">
        <v>818</v>
      </c>
      <c r="B94" s="37" t="s">
        <v>821</v>
      </c>
      <c r="C94" s="38">
        <v>2</v>
      </c>
      <c r="D94" s="38">
        <v>0</v>
      </c>
      <c r="E94" s="38">
        <v>0</v>
      </c>
      <c r="F94" s="38">
        <v>0</v>
      </c>
      <c r="G94" s="38">
        <v>0</v>
      </c>
      <c r="H94" s="38">
        <v>0</v>
      </c>
      <c r="I94" s="38">
        <v>8</v>
      </c>
      <c r="J94" s="38">
        <v>0</v>
      </c>
      <c r="K94" s="38">
        <v>0</v>
      </c>
      <c r="L94" s="38">
        <v>0</v>
      </c>
      <c r="M94" s="38">
        <v>0</v>
      </c>
      <c r="N94" s="38">
        <v>0</v>
      </c>
      <c r="O94" s="38">
        <v>0</v>
      </c>
      <c r="P94" s="38">
        <v>0</v>
      </c>
      <c r="Q94" s="38">
        <v>1</v>
      </c>
      <c r="R94" s="38">
        <v>0</v>
      </c>
      <c r="S94" s="38">
        <v>0</v>
      </c>
      <c r="T94" s="38">
        <v>0</v>
      </c>
      <c r="U94" s="38">
        <v>0</v>
      </c>
      <c r="V94" s="38">
        <v>0</v>
      </c>
      <c r="W94" s="38">
        <v>0</v>
      </c>
      <c r="X94" s="38">
        <v>0</v>
      </c>
      <c r="Y94" s="38">
        <v>0</v>
      </c>
      <c r="Z94" s="38">
        <v>0</v>
      </c>
      <c r="AA94" s="38">
        <v>0</v>
      </c>
      <c r="AB94" s="38">
        <v>0</v>
      </c>
      <c r="AC94" s="38">
        <v>0</v>
      </c>
      <c r="AD94" s="38">
        <v>0</v>
      </c>
      <c r="AE94" s="38">
        <v>0</v>
      </c>
      <c r="AF94" s="38">
        <v>0</v>
      </c>
      <c r="AG94" s="38">
        <v>0</v>
      </c>
      <c r="AH94" s="38">
        <v>0</v>
      </c>
      <c r="AI94" s="38">
        <v>1</v>
      </c>
      <c r="AJ94" s="38">
        <v>0</v>
      </c>
      <c r="AK94" s="38">
        <v>0</v>
      </c>
      <c r="AL94" s="38">
        <v>0</v>
      </c>
      <c r="AM94" s="38">
        <v>1</v>
      </c>
      <c r="AN94" s="38">
        <v>0</v>
      </c>
      <c r="AO94" s="38">
        <v>0</v>
      </c>
      <c r="AP94" s="38">
        <v>0</v>
      </c>
      <c r="AQ94" s="38">
        <v>0</v>
      </c>
      <c r="AR94" s="38">
        <v>0</v>
      </c>
      <c r="AS94" s="38">
        <v>0</v>
      </c>
      <c r="AT94" s="38">
        <v>1</v>
      </c>
      <c r="AU94" s="38">
        <v>3</v>
      </c>
      <c r="AV94" s="38">
        <v>0</v>
      </c>
      <c r="AW94" s="38">
        <v>0</v>
      </c>
      <c r="AX94" s="38">
        <v>2</v>
      </c>
      <c r="AY94" s="38">
        <v>0</v>
      </c>
      <c r="AZ94" s="38">
        <v>0</v>
      </c>
      <c r="BA94" s="38">
        <v>0</v>
      </c>
      <c r="BB94" s="38">
        <v>0</v>
      </c>
      <c r="BC94" s="38">
        <v>19</v>
      </c>
    </row>
    <row r="95" spans="1:55" ht="14.1" customHeight="1">
      <c r="A95" s="57" t="s">
        <v>818</v>
      </c>
      <c r="B95" s="37" t="s">
        <v>822</v>
      </c>
      <c r="C95" s="38">
        <v>0</v>
      </c>
      <c r="D95" s="38">
        <v>0</v>
      </c>
      <c r="E95" s="38">
        <v>0</v>
      </c>
      <c r="F95" s="38">
        <v>3</v>
      </c>
      <c r="G95" s="38">
        <v>0</v>
      </c>
      <c r="H95" s="38">
        <v>0</v>
      </c>
      <c r="I95" s="38">
        <v>0</v>
      </c>
      <c r="J95" s="38">
        <v>0</v>
      </c>
      <c r="K95" s="38">
        <v>0</v>
      </c>
      <c r="L95" s="38">
        <v>0</v>
      </c>
      <c r="M95" s="38">
        <v>0</v>
      </c>
      <c r="N95" s="38">
        <v>0</v>
      </c>
      <c r="O95" s="38">
        <v>0</v>
      </c>
      <c r="P95" s="38">
        <v>0</v>
      </c>
      <c r="Q95" s="38">
        <v>0</v>
      </c>
      <c r="R95" s="38">
        <v>0</v>
      </c>
      <c r="S95" s="38">
        <v>0</v>
      </c>
      <c r="T95" s="38">
        <v>0</v>
      </c>
      <c r="U95" s="38">
        <v>0</v>
      </c>
      <c r="V95" s="38">
        <v>0</v>
      </c>
      <c r="W95" s="38">
        <v>0</v>
      </c>
      <c r="X95" s="38">
        <v>0</v>
      </c>
      <c r="Y95" s="38">
        <v>0</v>
      </c>
      <c r="Z95" s="38">
        <v>0</v>
      </c>
      <c r="AA95" s="38">
        <v>0</v>
      </c>
      <c r="AB95" s="38">
        <v>0</v>
      </c>
      <c r="AC95" s="38">
        <v>0</v>
      </c>
      <c r="AD95" s="38">
        <v>0</v>
      </c>
      <c r="AE95" s="38">
        <v>0</v>
      </c>
      <c r="AF95" s="38">
        <v>0</v>
      </c>
      <c r="AG95" s="38">
        <v>0</v>
      </c>
      <c r="AH95" s="38">
        <v>0</v>
      </c>
      <c r="AI95" s="38">
        <v>0</v>
      </c>
      <c r="AJ95" s="38">
        <v>0</v>
      </c>
      <c r="AK95" s="38">
        <v>0</v>
      </c>
      <c r="AL95" s="38">
        <v>0</v>
      </c>
      <c r="AM95" s="38">
        <v>0</v>
      </c>
      <c r="AN95" s="38">
        <v>0</v>
      </c>
      <c r="AO95" s="38">
        <v>0</v>
      </c>
      <c r="AP95" s="38">
        <v>0</v>
      </c>
      <c r="AQ95" s="38">
        <v>0</v>
      </c>
      <c r="AR95" s="38">
        <v>0</v>
      </c>
      <c r="AS95" s="38">
        <v>0</v>
      </c>
      <c r="AT95" s="38">
        <v>0</v>
      </c>
      <c r="AU95" s="38">
        <v>0</v>
      </c>
      <c r="AV95" s="38">
        <v>0</v>
      </c>
      <c r="AW95" s="38">
        <v>0</v>
      </c>
      <c r="AX95" s="38">
        <v>0</v>
      </c>
      <c r="AY95" s="38">
        <v>2</v>
      </c>
      <c r="AZ95" s="38">
        <v>0</v>
      </c>
      <c r="BA95" s="38">
        <v>0</v>
      </c>
      <c r="BB95" s="38">
        <v>0</v>
      </c>
      <c r="BC95" s="38">
        <v>5</v>
      </c>
    </row>
    <row r="96" spans="1:55" ht="14.1" customHeight="1">
      <c r="A96" s="57" t="s">
        <v>818</v>
      </c>
      <c r="B96" s="37" t="s">
        <v>823</v>
      </c>
      <c r="C96" s="38">
        <v>0</v>
      </c>
      <c r="D96" s="38">
        <v>0</v>
      </c>
      <c r="E96" s="38">
        <v>2</v>
      </c>
      <c r="F96" s="38">
        <v>6</v>
      </c>
      <c r="G96" s="38">
        <v>2</v>
      </c>
      <c r="H96" s="38">
        <v>0</v>
      </c>
      <c r="I96" s="38">
        <v>1</v>
      </c>
      <c r="J96" s="38">
        <v>0</v>
      </c>
      <c r="K96" s="38">
        <v>4</v>
      </c>
      <c r="L96" s="38">
        <v>3</v>
      </c>
      <c r="M96" s="38">
        <v>0</v>
      </c>
      <c r="N96" s="38">
        <v>0</v>
      </c>
      <c r="O96" s="38">
        <v>2</v>
      </c>
      <c r="P96" s="38">
        <v>2</v>
      </c>
      <c r="Q96" s="38">
        <v>0</v>
      </c>
      <c r="R96" s="38">
        <v>0</v>
      </c>
      <c r="S96" s="38">
        <v>3</v>
      </c>
      <c r="T96" s="38">
        <v>3</v>
      </c>
      <c r="U96" s="38">
        <v>0</v>
      </c>
      <c r="V96" s="38">
        <v>1</v>
      </c>
      <c r="W96" s="38">
        <v>2</v>
      </c>
      <c r="X96" s="38">
        <v>0</v>
      </c>
      <c r="Y96" s="38">
        <v>0</v>
      </c>
      <c r="Z96" s="38">
        <v>0</v>
      </c>
      <c r="AA96" s="38">
        <v>0</v>
      </c>
      <c r="AB96" s="38">
        <v>0</v>
      </c>
      <c r="AC96" s="38">
        <v>0</v>
      </c>
      <c r="AD96" s="38">
        <v>0</v>
      </c>
      <c r="AE96" s="38">
        <v>0</v>
      </c>
      <c r="AF96" s="38">
        <v>0</v>
      </c>
      <c r="AG96" s="38">
        <v>0</v>
      </c>
      <c r="AH96" s="38">
        <v>0</v>
      </c>
      <c r="AI96" s="38">
        <v>0</v>
      </c>
      <c r="AJ96" s="38">
        <v>0</v>
      </c>
      <c r="AK96" s="38">
        <v>0</v>
      </c>
      <c r="AL96" s="38">
        <v>0</v>
      </c>
      <c r="AM96" s="38">
        <v>0</v>
      </c>
      <c r="AN96" s="38">
        <v>5</v>
      </c>
      <c r="AO96" s="38">
        <v>0</v>
      </c>
      <c r="AP96" s="38">
        <v>1</v>
      </c>
      <c r="AQ96" s="38">
        <v>0</v>
      </c>
      <c r="AR96" s="38">
        <v>0</v>
      </c>
      <c r="AS96" s="38">
        <v>0</v>
      </c>
      <c r="AT96" s="38">
        <v>0</v>
      </c>
      <c r="AU96" s="38">
        <v>0</v>
      </c>
      <c r="AV96" s="38">
        <v>0</v>
      </c>
      <c r="AW96" s="38">
        <v>1</v>
      </c>
      <c r="AX96" s="38">
        <v>0</v>
      </c>
      <c r="AY96" s="38">
        <v>1</v>
      </c>
      <c r="AZ96" s="38">
        <v>0</v>
      </c>
      <c r="BA96" s="38">
        <v>0</v>
      </c>
      <c r="BB96" s="38">
        <v>0</v>
      </c>
      <c r="BC96" s="38">
        <v>39</v>
      </c>
    </row>
    <row r="97" spans="1:55" ht="14.1" customHeight="1">
      <c r="A97" s="57" t="s">
        <v>824</v>
      </c>
      <c r="B97" s="37" t="s">
        <v>776</v>
      </c>
      <c r="C97" s="38">
        <v>2</v>
      </c>
      <c r="D97" s="38">
        <v>2</v>
      </c>
      <c r="E97" s="38">
        <v>0</v>
      </c>
      <c r="F97" s="38">
        <v>10</v>
      </c>
      <c r="G97" s="38">
        <v>5</v>
      </c>
      <c r="H97" s="38">
        <v>2</v>
      </c>
      <c r="I97" s="38">
        <v>5</v>
      </c>
      <c r="J97" s="38">
        <v>2</v>
      </c>
      <c r="K97" s="38">
        <v>23</v>
      </c>
      <c r="L97" s="38">
        <v>9</v>
      </c>
      <c r="M97" s="38">
        <v>3</v>
      </c>
      <c r="N97" s="38">
        <v>4</v>
      </c>
      <c r="O97" s="38">
        <v>0</v>
      </c>
      <c r="P97" s="38">
        <v>0</v>
      </c>
      <c r="Q97" s="38">
        <v>2</v>
      </c>
      <c r="R97" s="38">
        <v>3</v>
      </c>
      <c r="S97" s="38">
        <v>5</v>
      </c>
      <c r="T97" s="38">
        <v>3</v>
      </c>
      <c r="U97" s="38">
        <v>0</v>
      </c>
      <c r="V97" s="38">
        <v>3</v>
      </c>
      <c r="W97" s="38">
        <v>0</v>
      </c>
      <c r="X97" s="38">
        <v>0</v>
      </c>
      <c r="Y97" s="38">
        <v>0</v>
      </c>
      <c r="Z97" s="38">
        <v>2</v>
      </c>
      <c r="AA97" s="38">
        <v>3</v>
      </c>
      <c r="AB97" s="38">
        <v>3</v>
      </c>
      <c r="AC97" s="38">
        <v>0</v>
      </c>
      <c r="AD97" s="38">
        <v>0</v>
      </c>
      <c r="AE97" s="38">
        <v>8</v>
      </c>
      <c r="AF97" s="38">
        <v>0</v>
      </c>
      <c r="AG97" s="38">
        <v>0</v>
      </c>
      <c r="AH97" s="38">
        <v>7</v>
      </c>
      <c r="AI97" s="38">
        <v>0</v>
      </c>
      <c r="AJ97" s="38">
        <v>4</v>
      </c>
      <c r="AK97" s="38">
        <v>0</v>
      </c>
      <c r="AL97" s="38">
        <v>0</v>
      </c>
      <c r="AM97" s="38">
        <v>2</v>
      </c>
      <c r="AN97" s="38">
        <v>0</v>
      </c>
      <c r="AO97" s="38">
        <v>0</v>
      </c>
      <c r="AP97" s="38">
        <v>0</v>
      </c>
      <c r="AQ97" s="38">
        <v>0</v>
      </c>
      <c r="AR97" s="38">
        <v>0</v>
      </c>
      <c r="AS97" s="38">
        <v>0</v>
      </c>
      <c r="AT97" s="38">
        <v>0</v>
      </c>
      <c r="AU97" s="38">
        <v>0</v>
      </c>
      <c r="AV97" s="38">
        <v>0</v>
      </c>
      <c r="AW97" s="38">
        <v>0</v>
      </c>
      <c r="AX97" s="38">
        <v>3</v>
      </c>
      <c r="AY97" s="38">
        <v>6</v>
      </c>
      <c r="AZ97" s="38">
        <v>0</v>
      </c>
      <c r="BA97" s="38">
        <v>1</v>
      </c>
      <c r="BB97" s="38">
        <v>0</v>
      </c>
      <c r="BC97" s="38">
        <v>122</v>
      </c>
    </row>
    <row r="98" spans="1:55" ht="14.1" customHeight="1">
      <c r="A98" s="57" t="s">
        <v>824</v>
      </c>
      <c r="B98" s="37" t="s">
        <v>825</v>
      </c>
      <c r="C98" s="38">
        <v>0</v>
      </c>
      <c r="D98" s="38">
        <v>0</v>
      </c>
      <c r="E98" s="38">
        <v>0</v>
      </c>
      <c r="F98" s="38">
        <v>0</v>
      </c>
      <c r="G98" s="38">
        <v>0</v>
      </c>
      <c r="H98" s="38">
        <v>0</v>
      </c>
      <c r="I98" s="38">
        <v>0</v>
      </c>
      <c r="J98" s="38">
        <v>0</v>
      </c>
      <c r="K98" s="38">
        <v>0</v>
      </c>
      <c r="L98" s="38">
        <v>0</v>
      </c>
      <c r="M98" s="38">
        <v>0</v>
      </c>
      <c r="N98" s="38">
        <v>0</v>
      </c>
      <c r="O98" s="38">
        <v>0</v>
      </c>
      <c r="P98" s="38">
        <v>0</v>
      </c>
      <c r="Q98" s="38">
        <v>0</v>
      </c>
      <c r="R98" s="38">
        <v>0</v>
      </c>
      <c r="S98" s="38">
        <v>0</v>
      </c>
      <c r="T98" s="38">
        <v>0</v>
      </c>
      <c r="U98" s="38">
        <v>0</v>
      </c>
      <c r="V98" s="38">
        <v>0</v>
      </c>
      <c r="W98" s="38">
        <v>0</v>
      </c>
      <c r="X98" s="38">
        <v>0</v>
      </c>
      <c r="Y98" s="38">
        <v>14</v>
      </c>
      <c r="Z98" s="38">
        <v>0</v>
      </c>
      <c r="AA98" s="38">
        <v>0</v>
      </c>
      <c r="AB98" s="38">
        <v>0</v>
      </c>
      <c r="AC98" s="38">
        <v>0</v>
      </c>
      <c r="AD98" s="38">
        <v>2</v>
      </c>
      <c r="AE98" s="38">
        <v>0</v>
      </c>
      <c r="AF98" s="38">
        <v>3</v>
      </c>
      <c r="AG98" s="38">
        <v>0</v>
      </c>
      <c r="AH98" s="38">
        <v>0</v>
      </c>
      <c r="AI98" s="38">
        <v>4</v>
      </c>
      <c r="AJ98" s="38">
        <v>0</v>
      </c>
      <c r="AK98" s="38">
        <v>1</v>
      </c>
      <c r="AL98" s="38">
        <v>0</v>
      </c>
      <c r="AM98" s="38">
        <v>0</v>
      </c>
      <c r="AN98" s="38">
        <v>8</v>
      </c>
      <c r="AO98" s="38">
        <v>6</v>
      </c>
      <c r="AP98" s="38">
        <v>0</v>
      </c>
      <c r="AQ98" s="38">
        <v>0</v>
      </c>
      <c r="AR98" s="38">
        <v>0</v>
      </c>
      <c r="AS98" s="38">
        <v>0</v>
      </c>
      <c r="AT98" s="38">
        <v>0</v>
      </c>
      <c r="AU98" s="38">
        <v>0</v>
      </c>
      <c r="AV98" s="38">
        <v>0</v>
      </c>
      <c r="AW98" s="38">
        <v>0</v>
      </c>
      <c r="AX98" s="38">
        <v>0</v>
      </c>
      <c r="AY98" s="38">
        <v>0</v>
      </c>
      <c r="AZ98" s="38">
        <v>0</v>
      </c>
      <c r="BA98" s="38">
        <v>0</v>
      </c>
      <c r="BB98" s="38">
        <v>0</v>
      </c>
      <c r="BC98" s="38">
        <v>38</v>
      </c>
    </row>
    <row r="99" spans="1:55" ht="14.1" customHeight="1">
      <c r="A99" s="57" t="s">
        <v>824</v>
      </c>
      <c r="B99" s="37" t="s">
        <v>826</v>
      </c>
      <c r="C99" s="38">
        <v>0</v>
      </c>
      <c r="D99" s="38">
        <v>0</v>
      </c>
      <c r="E99" s="38">
        <v>3</v>
      </c>
      <c r="F99" s="38">
        <v>10</v>
      </c>
      <c r="G99" s="38">
        <v>0</v>
      </c>
      <c r="H99" s="38">
        <v>0</v>
      </c>
      <c r="I99" s="38">
        <v>0</v>
      </c>
      <c r="J99" s="38">
        <v>0</v>
      </c>
      <c r="K99" s="38">
        <v>0</v>
      </c>
      <c r="L99" s="38">
        <v>0</v>
      </c>
      <c r="M99" s="38">
        <v>0</v>
      </c>
      <c r="N99" s="38">
        <v>0</v>
      </c>
      <c r="O99" s="38">
        <v>12</v>
      </c>
      <c r="P99" s="38">
        <v>3</v>
      </c>
      <c r="Q99" s="38">
        <v>0</v>
      </c>
      <c r="R99" s="38">
        <v>0</v>
      </c>
      <c r="S99" s="38">
        <v>0</v>
      </c>
      <c r="T99" s="38">
        <v>0</v>
      </c>
      <c r="U99" s="38">
        <v>4</v>
      </c>
      <c r="V99" s="38">
        <v>0</v>
      </c>
      <c r="W99" s="38">
        <v>0</v>
      </c>
      <c r="X99" s="38">
        <v>0</v>
      </c>
      <c r="Y99" s="38">
        <v>0</v>
      </c>
      <c r="Z99" s="38">
        <v>0</v>
      </c>
      <c r="AA99" s="38">
        <v>0</v>
      </c>
      <c r="AB99" s="38">
        <v>0</v>
      </c>
      <c r="AC99" s="38">
        <v>0</v>
      </c>
      <c r="AD99" s="38">
        <v>0</v>
      </c>
      <c r="AE99" s="38">
        <v>0</v>
      </c>
      <c r="AF99" s="38">
        <v>0</v>
      </c>
      <c r="AG99" s="38">
        <v>0</v>
      </c>
      <c r="AH99" s="38">
        <v>0</v>
      </c>
      <c r="AI99" s="38">
        <v>0</v>
      </c>
      <c r="AJ99" s="38">
        <v>0</v>
      </c>
      <c r="AK99" s="38">
        <v>0</v>
      </c>
      <c r="AL99" s="38">
        <v>0</v>
      </c>
      <c r="AM99" s="38">
        <v>0</v>
      </c>
      <c r="AN99" s="38">
        <v>0</v>
      </c>
      <c r="AO99" s="38">
        <v>0</v>
      </c>
      <c r="AP99" s="38">
        <v>6</v>
      </c>
      <c r="AQ99" s="38">
        <v>9</v>
      </c>
      <c r="AR99" s="38">
        <v>1</v>
      </c>
      <c r="AS99" s="38">
        <v>0</v>
      </c>
      <c r="AT99" s="38">
        <v>0</v>
      </c>
      <c r="AU99" s="38">
        <v>0</v>
      </c>
      <c r="AV99" s="38">
        <v>0</v>
      </c>
      <c r="AW99" s="38">
        <v>0</v>
      </c>
      <c r="AX99" s="38">
        <v>0</v>
      </c>
      <c r="AY99" s="38">
        <v>6</v>
      </c>
      <c r="AZ99" s="38">
        <v>0</v>
      </c>
      <c r="BA99" s="38">
        <v>0</v>
      </c>
      <c r="BB99" s="38">
        <v>10</v>
      </c>
      <c r="BC99" s="38">
        <v>64</v>
      </c>
    </row>
    <row r="100" spans="1:55" ht="14.1" customHeight="1">
      <c r="A100" s="57" t="s">
        <v>824</v>
      </c>
      <c r="B100" s="37" t="s">
        <v>827</v>
      </c>
      <c r="C100" s="38">
        <v>0</v>
      </c>
      <c r="D100" s="38">
        <v>0</v>
      </c>
      <c r="E100" s="38">
        <v>0</v>
      </c>
      <c r="F100" s="38">
        <v>0</v>
      </c>
      <c r="G100" s="38">
        <v>0</v>
      </c>
      <c r="H100" s="38">
        <v>1</v>
      </c>
      <c r="I100" s="38">
        <v>0</v>
      </c>
      <c r="J100" s="38">
        <v>4</v>
      </c>
      <c r="K100" s="38">
        <v>0</v>
      </c>
      <c r="L100" s="38">
        <v>0</v>
      </c>
      <c r="M100" s="38">
        <v>0</v>
      </c>
      <c r="N100" s="38">
        <v>0</v>
      </c>
      <c r="O100" s="38">
        <v>0</v>
      </c>
      <c r="P100" s="38">
        <v>0</v>
      </c>
      <c r="Q100" s="38">
        <v>0</v>
      </c>
      <c r="R100" s="38">
        <v>1</v>
      </c>
      <c r="S100" s="38">
        <v>0</v>
      </c>
      <c r="T100" s="38">
        <v>0</v>
      </c>
      <c r="U100" s="38">
        <v>0</v>
      </c>
      <c r="V100" s="38">
        <v>0</v>
      </c>
      <c r="W100" s="38">
        <v>5</v>
      </c>
      <c r="X100" s="38">
        <v>5</v>
      </c>
      <c r="Y100" s="38">
        <v>0</v>
      </c>
      <c r="Z100" s="38">
        <v>0</v>
      </c>
      <c r="AA100" s="38">
        <v>0</v>
      </c>
      <c r="AB100" s="38">
        <v>0</v>
      </c>
      <c r="AC100" s="38">
        <v>3</v>
      </c>
      <c r="AD100" s="38">
        <v>0</v>
      </c>
      <c r="AE100" s="38">
        <v>0</v>
      </c>
      <c r="AF100" s="38">
        <v>0</v>
      </c>
      <c r="AG100" s="38">
        <v>0</v>
      </c>
      <c r="AH100" s="38">
        <v>0</v>
      </c>
      <c r="AI100" s="38">
        <v>0</v>
      </c>
      <c r="AJ100" s="38">
        <v>0</v>
      </c>
      <c r="AK100" s="38">
        <v>0</v>
      </c>
      <c r="AL100" s="38">
        <v>6</v>
      </c>
      <c r="AM100" s="38">
        <v>0</v>
      </c>
      <c r="AN100" s="38">
        <v>7</v>
      </c>
      <c r="AO100" s="38">
        <v>0</v>
      </c>
      <c r="AP100" s="38">
        <v>3</v>
      </c>
      <c r="AQ100" s="38">
        <v>0</v>
      </c>
      <c r="AR100" s="38">
        <v>0</v>
      </c>
      <c r="AS100" s="38">
        <v>7</v>
      </c>
      <c r="AT100" s="38">
        <v>0</v>
      </c>
      <c r="AU100" s="38">
        <v>10</v>
      </c>
      <c r="AV100" s="38">
        <v>4</v>
      </c>
      <c r="AW100" s="38">
        <v>4</v>
      </c>
      <c r="AX100" s="38">
        <v>0</v>
      </c>
      <c r="AY100" s="38">
        <v>0</v>
      </c>
      <c r="AZ100" s="38">
        <v>0</v>
      </c>
      <c r="BA100" s="38">
        <v>0</v>
      </c>
      <c r="BB100" s="38">
        <v>0</v>
      </c>
      <c r="BC100" s="38">
        <v>60</v>
      </c>
    </row>
    <row r="101" spans="1:55" ht="14.1" customHeight="1">
      <c r="A101" s="57" t="s">
        <v>824</v>
      </c>
      <c r="B101" s="37" t="s">
        <v>828</v>
      </c>
      <c r="C101" s="38">
        <v>0</v>
      </c>
      <c r="D101" s="38">
        <v>0</v>
      </c>
      <c r="E101" s="38">
        <v>0</v>
      </c>
      <c r="F101" s="38">
        <v>0</v>
      </c>
      <c r="G101" s="38">
        <v>0</v>
      </c>
      <c r="H101" s="38">
        <v>0</v>
      </c>
      <c r="I101" s="38">
        <v>0</v>
      </c>
      <c r="J101" s="38">
        <v>0</v>
      </c>
      <c r="K101" s="38">
        <v>0</v>
      </c>
      <c r="L101" s="38">
        <v>0</v>
      </c>
      <c r="M101" s="38">
        <v>0</v>
      </c>
      <c r="N101" s="38">
        <v>0</v>
      </c>
      <c r="O101" s="38">
        <v>0</v>
      </c>
      <c r="P101" s="38">
        <v>0</v>
      </c>
      <c r="Q101" s="38">
        <v>0</v>
      </c>
      <c r="R101" s="38">
        <v>0</v>
      </c>
      <c r="S101" s="38">
        <v>0</v>
      </c>
      <c r="T101" s="38">
        <v>0</v>
      </c>
      <c r="U101" s="38">
        <v>0</v>
      </c>
      <c r="V101" s="38">
        <v>0</v>
      </c>
      <c r="W101" s="38">
        <v>0</v>
      </c>
      <c r="X101" s="38">
        <v>0</v>
      </c>
      <c r="Y101" s="38">
        <v>0</v>
      </c>
      <c r="Z101" s="38">
        <v>0</v>
      </c>
      <c r="AA101" s="38">
        <v>0</v>
      </c>
      <c r="AB101" s="38">
        <v>0</v>
      </c>
      <c r="AC101" s="38">
        <v>0</v>
      </c>
      <c r="AD101" s="38">
        <v>0</v>
      </c>
      <c r="AE101" s="38">
        <v>0</v>
      </c>
      <c r="AF101" s="38">
        <v>0</v>
      </c>
      <c r="AG101" s="38">
        <v>0</v>
      </c>
      <c r="AH101" s="38">
        <v>0</v>
      </c>
      <c r="AI101" s="38">
        <v>0</v>
      </c>
      <c r="AJ101" s="38">
        <v>0</v>
      </c>
      <c r="AK101" s="38">
        <v>0</v>
      </c>
      <c r="AL101" s="38">
        <v>0</v>
      </c>
      <c r="AM101" s="38">
        <v>0</v>
      </c>
      <c r="AN101" s="38">
        <v>0</v>
      </c>
      <c r="AO101" s="38">
        <v>0</v>
      </c>
      <c r="AP101" s="38">
        <v>0</v>
      </c>
      <c r="AQ101" s="38">
        <v>0</v>
      </c>
      <c r="AR101" s="38">
        <v>0</v>
      </c>
      <c r="AS101" s="38">
        <v>0</v>
      </c>
      <c r="AT101" s="38">
        <v>6</v>
      </c>
      <c r="AU101" s="38">
        <v>0</v>
      </c>
      <c r="AV101" s="38">
        <v>0</v>
      </c>
      <c r="AW101" s="38">
        <v>0</v>
      </c>
      <c r="AX101" s="38">
        <v>0</v>
      </c>
      <c r="AY101" s="38">
        <v>0</v>
      </c>
      <c r="AZ101" s="38">
        <v>0</v>
      </c>
      <c r="BA101" s="38">
        <v>0</v>
      </c>
      <c r="BB101" s="38">
        <v>0</v>
      </c>
      <c r="BC101" s="38">
        <v>6</v>
      </c>
    </row>
    <row r="102" spans="1:55" ht="14.1" customHeight="1">
      <c r="A102" s="57" t="s">
        <v>829</v>
      </c>
      <c r="B102" s="37" t="s">
        <v>770</v>
      </c>
      <c r="C102" s="38">
        <v>1</v>
      </c>
      <c r="D102" s="38">
        <v>1</v>
      </c>
      <c r="E102" s="38">
        <v>4</v>
      </c>
      <c r="F102" s="38">
        <v>3</v>
      </c>
      <c r="G102" s="38">
        <v>0</v>
      </c>
      <c r="H102" s="38">
        <v>0</v>
      </c>
      <c r="I102" s="38">
        <v>2</v>
      </c>
      <c r="J102" s="38">
        <v>2</v>
      </c>
      <c r="K102" s="38">
        <v>0</v>
      </c>
      <c r="L102" s="38">
        <v>0</v>
      </c>
      <c r="M102" s="38">
        <v>0</v>
      </c>
      <c r="N102" s="38">
        <v>0</v>
      </c>
      <c r="O102" s="38">
        <v>0</v>
      </c>
      <c r="P102" s="38">
        <v>0</v>
      </c>
      <c r="Q102" s="38">
        <v>1</v>
      </c>
      <c r="R102" s="38">
        <v>0</v>
      </c>
      <c r="S102" s="38">
        <v>0</v>
      </c>
      <c r="T102" s="38">
        <v>0</v>
      </c>
      <c r="U102" s="38">
        <v>0</v>
      </c>
      <c r="V102" s="38">
        <v>0</v>
      </c>
      <c r="W102" s="38">
        <v>0</v>
      </c>
      <c r="X102" s="38">
        <v>3</v>
      </c>
      <c r="Y102" s="38">
        <v>0</v>
      </c>
      <c r="Z102" s="38">
        <v>0</v>
      </c>
      <c r="AA102" s="38">
        <v>0</v>
      </c>
      <c r="AB102" s="38">
        <v>0</v>
      </c>
      <c r="AC102" s="38">
        <v>2</v>
      </c>
      <c r="AD102" s="38">
        <v>0</v>
      </c>
      <c r="AE102" s="38">
        <v>0</v>
      </c>
      <c r="AF102" s="38">
        <v>0</v>
      </c>
      <c r="AG102" s="38">
        <v>2</v>
      </c>
      <c r="AH102" s="38">
        <v>9</v>
      </c>
      <c r="AI102" s="38">
        <v>0</v>
      </c>
      <c r="AJ102" s="38">
        <v>1</v>
      </c>
      <c r="AK102" s="38">
        <v>0</v>
      </c>
      <c r="AL102" s="38">
        <v>1</v>
      </c>
      <c r="AM102" s="38">
        <v>0</v>
      </c>
      <c r="AN102" s="38">
        <v>0</v>
      </c>
      <c r="AO102" s="38">
        <v>0</v>
      </c>
      <c r="AP102" s="38">
        <v>1</v>
      </c>
      <c r="AQ102" s="38">
        <v>2</v>
      </c>
      <c r="AR102" s="38">
        <v>0</v>
      </c>
      <c r="AS102" s="38">
        <v>0</v>
      </c>
      <c r="AT102" s="38">
        <v>0</v>
      </c>
      <c r="AU102" s="38">
        <v>0</v>
      </c>
      <c r="AV102" s="38">
        <v>0</v>
      </c>
      <c r="AW102" s="38">
        <v>2</v>
      </c>
      <c r="AX102" s="38">
        <v>0</v>
      </c>
      <c r="AY102" s="38">
        <v>5</v>
      </c>
      <c r="AZ102" s="38">
        <v>0</v>
      </c>
      <c r="BA102" s="38">
        <v>0</v>
      </c>
      <c r="BB102" s="38">
        <v>0</v>
      </c>
      <c r="BC102" s="38">
        <v>42</v>
      </c>
    </row>
    <row r="103" spans="1:55" ht="14.1" customHeight="1">
      <c r="A103" s="57" t="s">
        <v>829</v>
      </c>
      <c r="B103" s="37" t="s">
        <v>830</v>
      </c>
      <c r="C103" s="38">
        <v>0</v>
      </c>
      <c r="D103" s="38">
        <v>0</v>
      </c>
      <c r="E103" s="38">
        <v>0</v>
      </c>
      <c r="F103" s="38">
        <v>0</v>
      </c>
      <c r="G103" s="38">
        <v>2</v>
      </c>
      <c r="H103" s="38">
        <v>0</v>
      </c>
      <c r="I103" s="38">
        <v>0</v>
      </c>
      <c r="J103" s="38">
        <v>0</v>
      </c>
      <c r="K103" s="38">
        <v>8</v>
      </c>
      <c r="L103" s="38">
        <v>3</v>
      </c>
      <c r="M103" s="38">
        <v>4</v>
      </c>
      <c r="N103" s="38">
        <v>2</v>
      </c>
      <c r="O103" s="38">
        <v>1</v>
      </c>
      <c r="P103" s="38">
        <v>3</v>
      </c>
      <c r="Q103" s="38">
        <v>0</v>
      </c>
      <c r="R103" s="38">
        <v>3</v>
      </c>
      <c r="S103" s="38">
        <v>0</v>
      </c>
      <c r="T103" s="38">
        <v>2</v>
      </c>
      <c r="U103" s="38">
        <v>1</v>
      </c>
      <c r="V103" s="38">
        <v>2</v>
      </c>
      <c r="W103" s="38">
        <v>2</v>
      </c>
      <c r="X103" s="38">
        <v>0</v>
      </c>
      <c r="Y103" s="38">
        <v>3</v>
      </c>
      <c r="Z103" s="38">
        <v>2</v>
      </c>
      <c r="AA103" s="38">
        <v>0</v>
      </c>
      <c r="AB103" s="38">
        <v>1</v>
      </c>
      <c r="AC103" s="38">
        <v>0</v>
      </c>
      <c r="AD103" s="38">
        <v>1</v>
      </c>
      <c r="AE103" s="38">
        <v>5</v>
      </c>
      <c r="AF103" s="38">
        <v>0</v>
      </c>
      <c r="AG103" s="38">
        <v>0</v>
      </c>
      <c r="AH103" s="38">
        <v>0</v>
      </c>
      <c r="AI103" s="38">
        <v>2</v>
      </c>
      <c r="AJ103" s="38">
        <v>0</v>
      </c>
      <c r="AK103" s="38">
        <v>0</v>
      </c>
      <c r="AL103" s="38">
        <v>0</v>
      </c>
      <c r="AM103" s="38">
        <v>3</v>
      </c>
      <c r="AN103" s="38">
        <v>2</v>
      </c>
      <c r="AO103" s="38">
        <v>0</v>
      </c>
      <c r="AP103" s="38">
        <v>3</v>
      </c>
      <c r="AQ103" s="38">
        <v>2</v>
      </c>
      <c r="AR103" s="38">
        <v>0</v>
      </c>
      <c r="AS103" s="38">
        <v>4</v>
      </c>
      <c r="AT103" s="38">
        <v>0</v>
      </c>
      <c r="AU103" s="38">
        <v>4</v>
      </c>
      <c r="AV103" s="38">
        <v>0</v>
      </c>
      <c r="AW103" s="38">
        <v>0</v>
      </c>
      <c r="AX103" s="38">
        <v>1</v>
      </c>
      <c r="AY103" s="38">
        <v>1</v>
      </c>
      <c r="AZ103" s="38">
        <v>0</v>
      </c>
      <c r="BA103" s="38">
        <v>0</v>
      </c>
      <c r="BB103" s="38">
        <v>0</v>
      </c>
      <c r="BC103" s="38">
        <v>67</v>
      </c>
    </row>
    <row r="104" spans="1:55" ht="14.1" customHeight="1">
      <c r="A104" s="57" t="s">
        <v>831</v>
      </c>
      <c r="B104" s="37" t="s">
        <v>832</v>
      </c>
      <c r="C104" s="38">
        <v>0</v>
      </c>
      <c r="D104" s="38">
        <v>0</v>
      </c>
      <c r="E104" s="38">
        <v>0</v>
      </c>
      <c r="F104" s="38">
        <v>0</v>
      </c>
      <c r="G104" s="38">
        <v>0</v>
      </c>
      <c r="H104" s="38">
        <v>0</v>
      </c>
      <c r="I104" s="38">
        <v>0</v>
      </c>
      <c r="J104" s="38">
        <v>0</v>
      </c>
      <c r="K104" s="38">
        <v>15</v>
      </c>
      <c r="L104" s="38">
        <v>0</v>
      </c>
      <c r="M104" s="38">
        <v>4</v>
      </c>
      <c r="N104" s="38">
        <v>6</v>
      </c>
      <c r="O104" s="38">
        <v>5</v>
      </c>
      <c r="P104" s="38">
        <v>3</v>
      </c>
      <c r="Q104" s="38">
        <v>2</v>
      </c>
      <c r="R104" s="38">
        <v>4</v>
      </c>
      <c r="S104" s="38">
        <v>4</v>
      </c>
      <c r="T104" s="38">
        <v>3</v>
      </c>
      <c r="U104" s="38">
        <v>6</v>
      </c>
      <c r="V104" s="38">
        <v>0</v>
      </c>
      <c r="W104" s="38">
        <v>0</v>
      </c>
      <c r="X104" s="38">
        <v>0</v>
      </c>
      <c r="Y104" s="38">
        <v>0</v>
      </c>
      <c r="Z104" s="38">
        <v>0</v>
      </c>
      <c r="AA104" s="38">
        <v>0</v>
      </c>
      <c r="AB104" s="38">
        <v>0</v>
      </c>
      <c r="AC104" s="38">
        <v>0</v>
      </c>
      <c r="AD104" s="38">
        <v>0</v>
      </c>
      <c r="AE104" s="38">
        <v>0</v>
      </c>
      <c r="AF104" s="38">
        <v>0</v>
      </c>
      <c r="AG104" s="38">
        <v>0</v>
      </c>
      <c r="AH104" s="38">
        <v>0</v>
      </c>
      <c r="AI104" s="38">
        <v>0</v>
      </c>
      <c r="AJ104" s="38">
        <v>0</v>
      </c>
      <c r="AK104" s="38">
        <v>0</v>
      </c>
      <c r="AL104" s="38">
        <v>0</v>
      </c>
      <c r="AM104" s="38">
        <v>0</v>
      </c>
      <c r="AN104" s="38">
        <v>0</v>
      </c>
      <c r="AO104" s="38">
        <v>0</v>
      </c>
      <c r="AP104" s="38">
        <v>0</v>
      </c>
      <c r="AQ104" s="38">
        <v>0</v>
      </c>
      <c r="AR104" s="38">
        <v>0</v>
      </c>
      <c r="AS104" s="38">
        <v>0</v>
      </c>
      <c r="AT104" s="38">
        <v>0</v>
      </c>
      <c r="AU104" s="38">
        <v>0</v>
      </c>
      <c r="AV104" s="38">
        <v>0</v>
      </c>
      <c r="AW104" s="38">
        <v>0</v>
      </c>
      <c r="AX104" s="38">
        <v>0</v>
      </c>
      <c r="AY104" s="38">
        <v>3</v>
      </c>
      <c r="AZ104" s="38">
        <v>0</v>
      </c>
      <c r="BA104" s="38">
        <v>0</v>
      </c>
      <c r="BB104" s="38">
        <v>0</v>
      </c>
      <c r="BC104" s="38">
        <v>55</v>
      </c>
    </row>
    <row r="105" spans="1:55" ht="14.1" customHeight="1">
      <c r="A105" s="57" t="s">
        <v>831</v>
      </c>
      <c r="B105" s="37" t="s">
        <v>833</v>
      </c>
      <c r="C105" s="38">
        <v>4</v>
      </c>
      <c r="D105" s="38">
        <v>1</v>
      </c>
      <c r="E105" s="38">
        <v>0</v>
      </c>
      <c r="F105" s="38">
        <v>12</v>
      </c>
      <c r="G105" s="38">
        <v>2</v>
      </c>
      <c r="H105" s="38">
        <v>0</v>
      </c>
      <c r="I105" s="38">
        <v>0</v>
      </c>
      <c r="J105" s="38">
        <v>0</v>
      </c>
      <c r="K105" s="38">
        <v>0</v>
      </c>
      <c r="L105" s="38">
        <v>0</v>
      </c>
      <c r="M105" s="38">
        <v>0</v>
      </c>
      <c r="N105" s="38">
        <v>0</v>
      </c>
      <c r="O105" s="38">
        <v>0</v>
      </c>
      <c r="P105" s="38">
        <v>0</v>
      </c>
      <c r="Q105" s="38">
        <v>0</v>
      </c>
      <c r="R105" s="38">
        <v>0</v>
      </c>
      <c r="S105" s="38">
        <v>0</v>
      </c>
      <c r="T105" s="38">
        <v>0</v>
      </c>
      <c r="U105" s="38">
        <v>0</v>
      </c>
      <c r="V105" s="38">
        <v>0</v>
      </c>
      <c r="W105" s="38">
        <v>0</v>
      </c>
      <c r="X105" s="38">
        <v>0</v>
      </c>
      <c r="Y105" s="38">
        <v>0</v>
      </c>
      <c r="Z105" s="38">
        <v>0</v>
      </c>
      <c r="AA105" s="38">
        <v>0</v>
      </c>
      <c r="AB105" s="38">
        <v>0</v>
      </c>
      <c r="AC105" s="38">
        <v>0</v>
      </c>
      <c r="AD105" s="38">
        <v>0</v>
      </c>
      <c r="AE105" s="38">
        <v>0</v>
      </c>
      <c r="AF105" s="38">
        <v>0</v>
      </c>
      <c r="AG105" s="38">
        <v>0</v>
      </c>
      <c r="AH105" s="38">
        <v>0</v>
      </c>
      <c r="AI105" s="38">
        <v>0</v>
      </c>
      <c r="AJ105" s="38">
        <v>0</v>
      </c>
      <c r="AK105" s="38">
        <v>0</v>
      </c>
      <c r="AL105" s="38">
        <v>0</v>
      </c>
      <c r="AM105" s="38">
        <v>0</v>
      </c>
      <c r="AN105" s="38">
        <v>0</v>
      </c>
      <c r="AO105" s="38">
        <v>0</v>
      </c>
      <c r="AP105" s="38">
        <v>0</v>
      </c>
      <c r="AQ105" s="38">
        <v>0</v>
      </c>
      <c r="AR105" s="38">
        <v>0</v>
      </c>
      <c r="AS105" s="38">
        <v>0</v>
      </c>
      <c r="AT105" s="38">
        <v>0</v>
      </c>
      <c r="AU105" s="38">
        <v>1</v>
      </c>
      <c r="AV105" s="38">
        <v>0</v>
      </c>
      <c r="AW105" s="38">
        <v>0</v>
      </c>
      <c r="AX105" s="38">
        <v>0</v>
      </c>
      <c r="AY105" s="38">
        <v>0</v>
      </c>
      <c r="AZ105" s="38">
        <v>0</v>
      </c>
      <c r="BA105" s="38">
        <v>0</v>
      </c>
      <c r="BB105" s="38">
        <v>0</v>
      </c>
      <c r="BC105" s="38">
        <v>20</v>
      </c>
    </row>
    <row r="106" spans="1:55" ht="14.1" customHeight="1">
      <c r="A106" s="57" t="s">
        <v>831</v>
      </c>
      <c r="B106" s="37" t="s">
        <v>834</v>
      </c>
      <c r="C106" s="38">
        <v>0</v>
      </c>
      <c r="D106" s="38">
        <v>2</v>
      </c>
      <c r="E106" s="38">
        <v>7</v>
      </c>
      <c r="F106" s="38">
        <v>0</v>
      </c>
      <c r="G106" s="38">
        <v>0</v>
      </c>
      <c r="H106" s="38">
        <v>0</v>
      </c>
      <c r="I106" s="38">
        <v>0</v>
      </c>
      <c r="J106" s="38">
        <v>0</v>
      </c>
      <c r="K106" s="38">
        <v>0</v>
      </c>
      <c r="L106" s="38">
        <v>0</v>
      </c>
      <c r="M106" s="38">
        <v>0</v>
      </c>
      <c r="N106" s="38">
        <v>0</v>
      </c>
      <c r="O106" s="38">
        <v>0</v>
      </c>
      <c r="P106" s="38">
        <v>0</v>
      </c>
      <c r="Q106" s="38">
        <v>0</v>
      </c>
      <c r="R106" s="38">
        <v>0</v>
      </c>
      <c r="S106" s="38">
        <v>0</v>
      </c>
      <c r="T106" s="38">
        <v>0</v>
      </c>
      <c r="U106" s="38">
        <v>0</v>
      </c>
      <c r="V106" s="38">
        <v>0</v>
      </c>
      <c r="W106" s="38">
        <v>0</v>
      </c>
      <c r="X106" s="38">
        <v>5</v>
      </c>
      <c r="Y106" s="38">
        <v>13</v>
      </c>
      <c r="Z106" s="38">
        <v>0</v>
      </c>
      <c r="AA106" s="38">
        <v>0</v>
      </c>
      <c r="AB106" s="38">
        <v>0</v>
      </c>
      <c r="AC106" s="38">
        <v>0</v>
      </c>
      <c r="AD106" s="38">
        <v>2</v>
      </c>
      <c r="AE106" s="38">
        <v>0</v>
      </c>
      <c r="AF106" s="38">
        <v>3</v>
      </c>
      <c r="AG106" s="38">
        <v>0</v>
      </c>
      <c r="AH106" s="38">
        <v>0</v>
      </c>
      <c r="AI106" s="38">
        <v>5</v>
      </c>
      <c r="AJ106" s="38">
        <v>0</v>
      </c>
      <c r="AK106" s="38">
        <v>0</v>
      </c>
      <c r="AL106" s="38">
        <v>0</v>
      </c>
      <c r="AM106" s="38">
        <v>2</v>
      </c>
      <c r="AN106" s="38">
        <v>12</v>
      </c>
      <c r="AO106" s="38">
        <v>4</v>
      </c>
      <c r="AP106" s="38">
        <v>6</v>
      </c>
      <c r="AQ106" s="38">
        <v>0</v>
      </c>
      <c r="AR106" s="38">
        <v>0</v>
      </c>
      <c r="AS106" s="38">
        <v>0</v>
      </c>
      <c r="AT106" s="38">
        <v>0</v>
      </c>
      <c r="AU106" s="38">
        <v>0</v>
      </c>
      <c r="AV106" s="38">
        <v>0</v>
      </c>
      <c r="AW106" s="38">
        <v>0</v>
      </c>
      <c r="AX106" s="38">
        <v>0</v>
      </c>
      <c r="AY106" s="38">
        <v>0</v>
      </c>
      <c r="AZ106" s="38">
        <v>0</v>
      </c>
      <c r="BA106" s="38">
        <v>4</v>
      </c>
      <c r="BB106" s="38">
        <v>3</v>
      </c>
      <c r="BC106" s="38">
        <v>68</v>
      </c>
    </row>
    <row r="107" spans="1:55" ht="14.1" customHeight="1">
      <c r="A107" s="57" t="s">
        <v>831</v>
      </c>
      <c r="B107" s="37" t="s">
        <v>835</v>
      </c>
      <c r="C107" s="38">
        <v>0</v>
      </c>
      <c r="D107" s="38">
        <v>0</v>
      </c>
      <c r="E107" s="38">
        <v>0</v>
      </c>
      <c r="F107" s="38">
        <v>0</v>
      </c>
      <c r="G107" s="38">
        <v>0</v>
      </c>
      <c r="H107" s="38">
        <v>0</v>
      </c>
      <c r="I107" s="38">
        <v>4</v>
      </c>
      <c r="J107" s="38">
        <v>4</v>
      </c>
      <c r="K107" s="38">
        <v>0</v>
      </c>
      <c r="L107" s="38">
        <v>12</v>
      </c>
      <c r="M107" s="38">
        <v>0</v>
      </c>
      <c r="N107" s="38">
        <v>0</v>
      </c>
      <c r="O107" s="38">
        <v>0</v>
      </c>
      <c r="P107" s="38">
        <v>0</v>
      </c>
      <c r="Q107" s="38">
        <v>0</v>
      </c>
      <c r="R107" s="38">
        <v>0</v>
      </c>
      <c r="S107" s="38">
        <v>0</v>
      </c>
      <c r="T107" s="38">
        <v>0</v>
      </c>
      <c r="U107" s="38">
        <v>0</v>
      </c>
      <c r="V107" s="38">
        <v>0</v>
      </c>
      <c r="W107" s="38">
        <v>0</v>
      </c>
      <c r="X107" s="38">
        <v>0</v>
      </c>
      <c r="Y107" s="38">
        <v>0</v>
      </c>
      <c r="Z107" s="38">
        <v>0</v>
      </c>
      <c r="AA107" s="38">
        <v>4</v>
      </c>
      <c r="AB107" s="38">
        <v>4</v>
      </c>
      <c r="AC107" s="38">
        <v>4</v>
      </c>
      <c r="AD107" s="38">
        <v>0</v>
      </c>
      <c r="AE107" s="38">
        <v>4</v>
      </c>
      <c r="AF107" s="38">
        <v>0</v>
      </c>
      <c r="AG107" s="38">
        <v>0</v>
      </c>
      <c r="AH107" s="38">
        <v>7</v>
      </c>
      <c r="AI107" s="38">
        <v>0</v>
      </c>
      <c r="AJ107" s="38">
        <v>6</v>
      </c>
      <c r="AK107" s="38">
        <v>0</v>
      </c>
      <c r="AL107" s="38">
        <v>5</v>
      </c>
      <c r="AM107" s="38">
        <v>0</v>
      </c>
      <c r="AN107" s="38">
        <v>0</v>
      </c>
      <c r="AO107" s="38">
        <v>0</v>
      </c>
      <c r="AP107" s="38">
        <v>0</v>
      </c>
      <c r="AQ107" s="38">
        <v>0</v>
      </c>
      <c r="AR107" s="38">
        <v>0</v>
      </c>
      <c r="AS107" s="38">
        <v>4</v>
      </c>
      <c r="AT107" s="38">
        <v>0</v>
      </c>
      <c r="AU107" s="38">
        <v>0</v>
      </c>
      <c r="AV107" s="38">
        <v>0</v>
      </c>
      <c r="AW107" s="38">
        <v>0</v>
      </c>
      <c r="AX107" s="38">
        <v>0</v>
      </c>
      <c r="AY107" s="38">
        <v>0</v>
      </c>
      <c r="AZ107" s="38">
        <v>0</v>
      </c>
      <c r="BA107" s="38">
        <v>0</v>
      </c>
      <c r="BB107" s="38">
        <v>0</v>
      </c>
      <c r="BC107" s="38">
        <v>58</v>
      </c>
    </row>
    <row r="108" spans="1:55" ht="14.1" customHeight="1">
      <c r="A108" s="57" t="s">
        <v>831</v>
      </c>
      <c r="B108" s="37" t="s">
        <v>836</v>
      </c>
      <c r="C108" s="38">
        <v>0</v>
      </c>
      <c r="D108" s="38">
        <v>0</v>
      </c>
      <c r="E108" s="38">
        <v>1</v>
      </c>
      <c r="F108" s="38">
        <v>0</v>
      </c>
      <c r="G108" s="38">
        <v>0</v>
      </c>
      <c r="H108" s="38">
        <v>2</v>
      </c>
      <c r="I108" s="38">
        <v>0</v>
      </c>
      <c r="J108" s="38">
        <v>0</v>
      </c>
      <c r="K108" s="38">
        <v>0</v>
      </c>
      <c r="L108" s="38">
        <v>0</v>
      </c>
      <c r="M108" s="38">
        <v>0</v>
      </c>
      <c r="N108" s="38">
        <v>0</v>
      </c>
      <c r="O108" s="38">
        <v>0</v>
      </c>
      <c r="P108" s="38">
        <v>0</v>
      </c>
      <c r="Q108" s="38">
        <v>0</v>
      </c>
      <c r="R108" s="38">
        <v>0</v>
      </c>
      <c r="S108" s="38">
        <v>0</v>
      </c>
      <c r="T108" s="38">
        <v>0</v>
      </c>
      <c r="U108" s="38">
        <v>0</v>
      </c>
      <c r="V108" s="38">
        <v>6</v>
      </c>
      <c r="W108" s="38">
        <v>4</v>
      </c>
      <c r="X108" s="38">
        <v>0</v>
      </c>
      <c r="Y108" s="38">
        <v>0</v>
      </c>
      <c r="Z108" s="38">
        <v>0</v>
      </c>
      <c r="AA108" s="38">
        <v>0</v>
      </c>
      <c r="AB108" s="38">
        <v>0</v>
      </c>
      <c r="AC108" s="38">
        <v>0</v>
      </c>
      <c r="AD108" s="38">
        <v>0</v>
      </c>
      <c r="AE108" s="38">
        <v>0</v>
      </c>
      <c r="AF108" s="38">
        <v>0</v>
      </c>
      <c r="AG108" s="38">
        <v>0</v>
      </c>
      <c r="AH108" s="38">
        <v>0</v>
      </c>
      <c r="AI108" s="38">
        <v>0</v>
      </c>
      <c r="AJ108" s="38">
        <v>0</v>
      </c>
      <c r="AK108" s="38">
        <v>0</v>
      </c>
      <c r="AL108" s="38">
        <v>0</v>
      </c>
      <c r="AM108" s="38">
        <v>0</v>
      </c>
      <c r="AN108" s="38">
        <v>0</v>
      </c>
      <c r="AO108" s="38">
        <v>0</v>
      </c>
      <c r="AP108" s="38">
        <v>0</v>
      </c>
      <c r="AQ108" s="38">
        <v>7</v>
      </c>
      <c r="AR108" s="38">
        <v>2</v>
      </c>
      <c r="AS108" s="38">
        <v>0</v>
      </c>
      <c r="AT108" s="38">
        <v>6</v>
      </c>
      <c r="AU108" s="38">
        <v>12</v>
      </c>
      <c r="AV108" s="38">
        <v>4</v>
      </c>
      <c r="AW108" s="38">
        <v>7</v>
      </c>
      <c r="AX108" s="38">
        <v>3</v>
      </c>
      <c r="AY108" s="38">
        <v>0</v>
      </c>
      <c r="AZ108" s="38">
        <v>0</v>
      </c>
      <c r="BA108" s="38">
        <v>0</v>
      </c>
      <c r="BB108" s="38">
        <v>0</v>
      </c>
      <c r="BC108" s="38">
        <v>54</v>
      </c>
    </row>
    <row r="109" spans="1:55" ht="14.1" customHeight="1">
      <c r="A109" s="57" t="s">
        <v>837</v>
      </c>
      <c r="B109" s="37" t="s">
        <v>838</v>
      </c>
      <c r="C109" s="38">
        <v>0</v>
      </c>
      <c r="D109" s="38">
        <v>0</v>
      </c>
      <c r="E109" s="38">
        <v>0</v>
      </c>
      <c r="F109" s="38">
        <v>0</v>
      </c>
      <c r="G109" s="38">
        <v>0</v>
      </c>
      <c r="H109" s="38">
        <v>0</v>
      </c>
      <c r="I109" s="38">
        <v>0</v>
      </c>
      <c r="J109" s="38">
        <v>0</v>
      </c>
      <c r="K109" s="38">
        <v>1</v>
      </c>
      <c r="L109" s="38">
        <v>0</v>
      </c>
      <c r="M109" s="38">
        <v>0</v>
      </c>
      <c r="N109" s="38">
        <v>0</v>
      </c>
      <c r="O109" s="38">
        <v>0</v>
      </c>
      <c r="P109" s="38">
        <v>0</v>
      </c>
      <c r="Q109" s="38">
        <v>0</v>
      </c>
      <c r="R109" s="38">
        <v>0</v>
      </c>
      <c r="S109" s="38">
        <v>0</v>
      </c>
      <c r="T109" s="38">
        <v>0</v>
      </c>
      <c r="U109" s="38">
        <v>0</v>
      </c>
      <c r="V109" s="38">
        <v>0</v>
      </c>
      <c r="W109" s="38">
        <v>0</v>
      </c>
      <c r="X109" s="38">
        <v>0</v>
      </c>
      <c r="Y109" s="38">
        <v>0</v>
      </c>
      <c r="Z109" s="38">
        <v>0</v>
      </c>
      <c r="AA109" s="38">
        <v>0</v>
      </c>
      <c r="AB109" s="38">
        <v>0</v>
      </c>
      <c r="AC109" s="38">
        <v>0</v>
      </c>
      <c r="AD109" s="38">
        <v>0</v>
      </c>
      <c r="AE109" s="38">
        <v>0</v>
      </c>
      <c r="AF109" s="38">
        <v>0</v>
      </c>
      <c r="AG109" s="38">
        <v>0</v>
      </c>
      <c r="AH109" s="38">
        <v>0</v>
      </c>
      <c r="AI109" s="38">
        <v>0</v>
      </c>
      <c r="AJ109" s="38">
        <v>0</v>
      </c>
      <c r="AK109" s="38">
        <v>0</v>
      </c>
      <c r="AL109" s="38">
        <v>0</v>
      </c>
      <c r="AM109" s="38">
        <v>0</v>
      </c>
      <c r="AN109" s="38">
        <v>0</v>
      </c>
      <c r="AO109" s="38">
        <v>0</v>
      </c>
      <c r="AP109" s="38">
        <v>0</v>
      </c>
      <c r="AQ109" s="38">
        <v>0</v>
      </c>
      <c r="AR109" s="38">
        <v>0</v>
      </c>
      <c r="AS109" s="38">
        <v>0</v>
      </c>
      <c r="AT109" s="38">
        <v>0</v>
      </c>
      <c r="AU109" s="38">
        <v>0</v>
      </c>
      <c r="AV109" s="38">
        <v>0</v>
      </c>
      <c r="AW109" s="38">
        <v>0</v>
      </c>
      <c r="AX109" s="38">
        <v>0</v>
      </c>
      <c r="AY109" s="38">
        <v>1</v>
      </c>
      <c r="AZ109" s="38">
        <v>0</v>
      </c>
      <c r="BA109" s="38">
        <v>0</v>
      </c>
      <c r="BB109" s="38">
        <v>0</v>
      </c>
      <c r="BC109" s="38">
        <v>2</v>
      </c>
    </row>
    <row r="110" spans="1:55" ht="14.1" customHeight="1">
      <c r="A110" s="57" t="s">
        <v>837</v>
      </c>
      <c r="B110" s="37" t="s">
        <v>839</v>
      </c>
      <c r="C110" s="38">
        <v>0</v>
      </c>
      <c r="D110" s="38">
        <v>0</v>
      </c>
      <c r="E110" s="38">
        <v>0</v>
      </c>
      <c r="F110" s="38">
        <v>0</v>
      </c>
      <c r="G110" s="38">
        <v>0</v>
      </c>
      <c r="H110" s="38">
        <v>0</v>
      </c>
      <c r="I110" s="38">
        <v>0</v>
      </c>
      <c r="J110" s="38">
        <v>0</v>
      </c>
      <c r="K110" s="38">
        <v>0</v>
      </c>
      <c r="L110" s="38">
        <v>0</v>
      </c>
      <c r="M110" s="38">
        <v>0</v>
      </c>
      <c r="N110" s="38">
        <v>0</v>
      </c>
      <c r="O110" s="38">
        <v>2</v>
      </c>
      <c r="P110" s="38">
        <v>0</v>
      </c>
      <c r="Q110" s="38">
        <v>0</v>
      </c>
      <c r="R110" s="38">
        <v>0</v>
      </c>
      <c r="S110" s="38">
        <v>0</v>
      </c>
      <c r="T110" s="38">
        <v>0</v>
      </c>
      <c r="U110" s="38">
        <v>0</v>
      </c>
      <c r="V110" s="38">
        <v>0</v>
      </c>
      <c r="W110" s="38">
        <v>0</v>
      </c>
      <c r="X110" s="38">
        <v>0</v>
      </c>
      <c r="Y110" s="38">
        <v>0</v>
      </c>
      <c r="Z110" s="38">
        <v>0</v>
      </c>
      <c r="AA110" s="38">
        <v>0</v>
      </c>
      <c r="AB110" s="38">
        <v>0</v>
      </c>
      <c r="AC110" s="38">
        <v>0</v>
      </c>
      <c r="AD110" s="38">
        <v>0</v>
      </c>
      <c r="AE110" s="38">
        <v>0</v>
      </c>
      <c r="AF110" s="38">
        <v>0</v>
      </c>
      <c r="AG110" s="38">
        <v>0</v>
      </c>
      <c r="AH110" s="38">
        <v>0</v>
      </c>
      <c r="AI110" s="38">
        <v>0</v>
      </c>
      <c r="AJ110" s="38">
        <v>0</v>
      </c>
      <c r="AK110" s="38">
        <v>0</v>
      </c>
      <c r="AL110" s="38">
        <v>0</v>
      </c>
      <c r="AM110" s="38">
        <v>0</v>
      </c>
      <c r="AN110" s="38">
        <v>0</v>
      </c>
      <c r="AO110" s="38">
        <v>0</v>
      </c>
      <c r="AP110" s="38">
        <v>0</v>
      </c>
      <c r="AQ110" s="38">
        <v>0</v>
      </c>
      <c r="AR110" s="38">
        <v>0</v>
      </c>
      <c r="AS110" s="38">
        <v>0</v>
      </c>
      <c r="AT110" s="38">
        <v>0</v>
      </c>
      <c r="AU110" s="38">
        <v>0</v>
      </c>
      <c r="AV110" s="38">
        <v>0</v>
      </c>
      <c r="AW110" s="38">
        <v>0</v>
      </c>
      <c r="AX110" s="38">
        <v>0</v>
      </c>
      <c r="AY110" s="38">
        <v>0</v>
      </c>
      <c r="AZ110" s="38">
        <v>0</v>
      </c>
      <c r="BA110" s="38">
        <v>0</v>
      </c>
      <c r="BB110" s="38">
        <v>0</v>
      </c>
      <c r="BC110" s="38">
        <v>2</v>
      </c>
    </row>
    <row r="111" spans="1:55" ht="14.1" customHeight="1">
      <c r="A111" s="57" t="s">
        <v>840</v>
      </c>
      <c r="B111" s="37" t="s">
        <v>841</v>
      </c>
      <c r="C111" s="38">
        <v>0</v>
      </c>
      <c r="D111" s="38">
        <v>2</v>
      </c>
      <c r="E111" s="38">
        <v>0</v>
      </c>
      <c r="F111" s="38">
        <v>4</v>
      </c>
      <c r="G111" s="38">
        <v>0</v>
      </c>
      <c r="H111" s="38">
        <v>1</v>
      </c>
      <c r="I111" s="38">
        <v>0</v>
      </c>
      <c r="J111" s="38">
        <v>0</v>
      </c>
      <c r="K111" s="38">
        <v>0</v>
      </c>
      <c r="L111" s="38">
        <v>0</v>
      </c>
      <c r="M111" s="38">
        <v>0</v>
      </c>
      <c r="N111" s="38">
        <v>0</v>
      </c>
      <c r="O111" s="38">
        <v>0</v>
      </c>
      <c r="P111" s="38">
        <v>0</v>
      </c>
      <c r="Q111" s="38">
        <v>0</v>
      </c>
      <c r="R111" s="38">
        <v>0</v>
      </c>
      <c r="S111" s="38">
        <v>0</v>
      </c>
      <c r="T111" s="38">
        <v>0</v>
      </c>
      <c r="U111" s="38">
        <v>0</v>
      </c>
      <c r="V111" s="38">
        <v>0</v>
      </c>
      <c r="W111" s="38">
        <v>0</v>
      </c>
      <c r="X111" s="38">
        <v>0</v>
      </c>
      <c r="Y111" s="38">
        <v>1</v>
      </c>
      <c r="Z111" s="38">
        <v>0</v>
      </c>
      <c r="AA111" s="38">
        <v>0</v>
      </c>
      <c r="AB111" s="38">
        <v>0</v>
      </c>
      <c r="AC111" s="38">
        <v>2</v>
      </c>
      <c r="AD111" s="38">
        <v>0</v>
      </c>
      <c r="AE111" s="38">
        <v>0</v>
      </c>
      <c r="AF111" s="38">
        <v>1</v>
      </c>
      <c r="AG111" s="38">
        <v>1</v>
      </c>
      <c r="AH111" s="38">
        <v>2</v>
      </c>
      <c r="AI111" s="38">
        <v>0</v>
      </c>
      <c r="AJ111" s="38">
        <v>3</v>
      </c>
      <c r="AK111" s="38">
        <v>0</v>
      </c>
      <c r="AL111" s="38">
        <v>3</v>
      </c>
      <c r="AM111" s="38">
        <v>2</v>
      </c>
      <c r="AN111" s="38">
        <v>0</v>
      </c>
      <c r="AO111" s="38">
        <v>0</v>
      </c>
      <c r="AP111" s="38">
        <v>0</v>
      </c>
      <c r="AQ111" s="38">
        <v>0</v>
      </c>
      <c r="AR111" s="38">
        <v>0</v>
      </c>
      <c r="AS111" s="38">
        <v>3</v>
      </c>
      <c r="AT111" s="38">
        <v>0</v>
      </c>
      <c r="AU111" s="38">
        <v>0</v>
      </c>
      <c r="AV111" s="38">
        <v>0</v>
      </c>
      <c r="AW111" s="38">
        <v>2</v>
      </c>
      <c r="AX111" s="38">
        <v>0</v>
      </c>
      <c r="AY111" s="38">
        <v>0</v>
      </c>
      <c r="AZ111" s="38">
        <v>0</v>
      </c>
      <c r="BA111" s="38">
        <v>0</v>
      </c>
      <c r="BB111" s="38">
        <v>0</v>
      </c>
      <c r="BC111" s="38">
        <v>27</v>
      </c>
    </row>
    <row r="112" spans="1:55" ht="14.1" customHeight="1">
      <c r="A112" s="57" t="s">
        <v>840</v>
      </c>
      <c r="B112" s="37" t="s">
        <v>842</v>
      </c>
      <c r="C112" s="38">
        <v>0</v>
      </c>
      <c r="D112" s="38">
        <v>0</v>
      </c>
      <c r="E112" s="38">
        <v>2</v>
      </c>
      <c r="F112" s="38">
        <v>0</v>
      </c>
      <c r="G112" s="38">
        <v>0</v>
      </c>
      <c r="H112" s="38">
        <v>0</v>
      </c>
      <c r="I112" s="38">
        <v>0</v>
      </c>
      <c r="J112" s="38">
        <v>0</v>
      </c>
      <c r="K112" s="38">
        <v>7</v>
      </c>
      <c r="L112" s="38">
        <v>0</v>
      </c>
      <c r="M112" s="38">
        <v>3</v>
      </c>
      <c r="N112" s="38">
        <v>1</v>
      </c>
      <c r="O112" s="38">
        <v>2</v>
      </c>
      <c r="P112" s="38">
        <v>0</v>
      </c>
      <c r="Q112" s="38">
        <v>0</v>
      </c>
      <c r="R112" s="38">
        <v>0</v>
      </c>
      <c r="S112" s="38">
        <v>1</v>
      </c>
      <c r="T112" s="38">
        <v>0</v>
      </c>
      <c r="U112" s="38">
        <v>0</v>
      </c>
      <c r="V112" s="38">
        <v>2</v>
      </c>
      <c r="W112" s="38">
        <v>1</v>
      </c>
      <c r="X112" s="38">
        <v>2</v>
      </c>
      <c r="Y112" s="38">
        <v>1</v>
      </c>
      <c r="Z112" s="38">
        <v>1</v>
      </c>
      <c r="AA112" s="38">
        <v>2</v>
      </c>
      <c r="AB112" s="38">
        <v>1</v>
      </c>
      <c r="AC112" s="38">
        <v>0</v>
      </c>
      <c r="AD112" s="38">
        <v>0</v>
      </c>
      <c r="AE112" s="38">
        <v>0</v>
      </c>
      <c r="AF112" s="38">
        <v>0</v>
      </c>
      <c r="AG112" s="38">
        <v>0</v>
      </c>
      <c r="AH112" s="38">
        <v>1</v>
      </c>
      <c r="AI112" s="38">
        <v>1</v>
      </c>
      <c r="AJ112" s="38">
        <v>0</v>
      </c>
      <c r="AK112" s="38">
        <v>0</v>
      </c>
      <c r="AL112" s="38">
        <v>0</v>
      </c>
      <c r="AM112" s="38">
        <v>0</v>
      </c>
      <c r="AN112" s="38">
        <v>2</v>
      </c>
      <c r="AO112" s="38">
        <v>0</v>
      </c>
      <c r="AP112" s="38">
        <v>3</v>
      </c>
      <c r="AQ112" s="38">
        <v>1</v>
      </c>
      <c r="AR112" s="38">
        <v>0</v>
      </c>
      <c r="AS112" s="38">
        <v>0</v>
      </c>
      <c r="AT112" s="38">
        <v>2</v>
      </c>
      <c r="AU112" s="38">
        <v>1</v>
      </c>
      <c r="AV112" s="38">
        <v>0</v>
      </c>
      <c r="AW112" s="38">
        <v>0</v>
      </c>
      <c r="AX112" s="38">
        <v>1</v>
      </c>
      <c r="AY112" s="38">
        <v>0</v>
      </c>
      <c r="AZ112" s="38">
        <v>0</v>
      </c>
      <c r="BA112" s="38">
        <v>0</v>
      </c>
      <c r="BB112" s="38">
        <v>0</v>
      </c>
      <c r="BC112" s="38">
        <v>38</v>
      </c>
    </row>
    <row r="113" spans="1:55" ht="14.1" customHeight="1">
      <c r="A113" s="57" t="s">
        <v>840</v>
      </c>
      <c r="B113" s="37" t="s">
        <v>843</v>
      </c>
      <c r="C113" s="38">
        <v>0</v>
      </c>
      <c r="D113" s="38">
        <v>0</v>
      </c>
      <c r="E113" s="38">
        <v>0</v>
      </c>
      <c r="F113" s="38">
        <v>2</v>
      </c>
      <c r="G113" s="38">
        <v>0</v>
      </c>
      <c r="H113" s="38">
        <v>0</v>
      </c>
      <c r="I113" s="38">
        <v>5</v>
      </c>
      <c r="J113" s="38">
        <v>2</v>
      </c>
      <c r="K113" s="38">
        <v>0</v>
      </c>
      <c r="L113" s="38">
        <v>6</v>
      </c>
      <c r="M113" s="38">
        <v>0</v>
      </c>
      <c r="N113" s="38">
        <v>1</v>
      </c>
      <c r="O113" s="38">
        <v>0</v>
      </c>
      <c r="P113" s="38">
        <v>0</v>
      </c>
      <c r="Q113" s="38">
        <v>0</v>
      </c>
      <c r="R113" s="38">
        <v>1</v>
      </c>
      <c r="S113" s="38">
        <v>0</v>
      </c>
      <c r="T113" s="38">
        <v>0</v>
      </c>
      <c r="U113" s="38">
        <v>0</v>
      </c>
      <c r="V113" s="38">
        <v>1</v>
      </c>
      <c r="W113" s="38">
        <v>1</v>
      </c>
      <c r="X113" s="38">
        <v>0</v>
      </c>
      <c r="Y113" s="38">
        <v>0</v>
      </c>
      <c r="Z113" s="38">
        <v>1</v>
      </c>
      <c r="AA113" s="38">
        <v>0</v>
      </c>
      <c r="AB113" s="38">
        <v>0</v>
      </c>
      <c r="AC113" s="38">
        <v>1</v>
      </c>
      <c r="AD113" s="38">
        <v>0</v>
      </c>
      <c r="AE113" s="38">
        <v>2</v>
      </c>
      <c r="AF113" s="38">
        <v>0</v>
      </c>
      <c r="AG113" s="38">
        <v>0</v>
      </c>
      <c r="AH113" s="38">
        <v>2</v>
      </c>
      <c r="AI113" s="38">
        <v>0</v>
      </c>
      <c r="AJ113" s="38">
        <v>0</v>
      </c>
      <c r="AK113" s="38">
        <v>0</v>
      </c>
      <c r="AL113" s="38">
        <v>0</v>
      </c>
      <c r="AM113" s="38">
        <v>0</v>
      </c>
      <c r="AN113" s="38">
        <v>2</v>
      </c>
      <c r="AO113" s="38">
        <v>1</v>
      </c>
      <c r="AP113" s="38">
        <v>1</v>
      </c>
      <c r="AQ113" s="38">
        <v>2</v>
      </c>
      <c r="AR113" s="38">
        <v>0</v>
      </c>
      <c r="AS113" s="38">
        <v>0</v>
      </c>
      <c r="AT113" s="38">
        <v>0</v>
      </c>
      <c r="AU113" s="38">
        <v>0</v>
      </c>
      <c r="AV113" s="38">
        <v>0</v>
      </c>
      <c r="AW113" s="38">
        <v>0</v>
      </c>
      <c r="AX113" s="38">
        <v>0</v>
      </c>
      <c r="AY113" s="38">
        <v>1</v>
      </c>
      <c r="AZ113" s="38">
        <v>0</v>
      </c>
      <c r="BA113" s="38">
        <v>0</v>
      </c>
      <c r="BB113" s="38">
        <v>0</v>
      </c>
      <c r="BC113" s="38">
        <v>32</v>
      </c>
    </row>
    <row r="114" spans="1:55" ht="14.1" customHeight="1">
      <c r="A114" s="57" t="s">
        <v>840</v>
      </c>
      <c r="B114" s="37" t="s">
        <v>844</v>
      </c>
      <c r="C114" s="38">
        <v>0</v>
      </c>
      <c r="D114" s="38">
        <v>0</v>
      </c>
      <c r="E114" s="38">
        <v>0</v>
      </c>
      <c r="F114" s="38">
        <v>0</v>
      </c>
      <c r="G114" s="38">
        <v>0</v>
      </c>
      <c r="H114" s="38">
        <v>0</v>
      </c>
      <c r="I114" s="38">
        <v>0</v>
      </c>
      <c r="J114" s="38">
        <v>0</v>
      </c>
      <c r="K114" s="38">
        <v>0</v>
      </c>
      <c r="L114" s="38">
        <v>0</v>
      </c>
      <c r="M114" s="38">
        <v>0</v>
      </c>
      <c r="N114" s="38">
        <v>0</v>
      </c>
      <c r="O114" s="38">
        <v>0</v>
      </c>
      <c r="P114" s="38">
        <v>0</v>
      </c>
      <c r="Q114" s="38">
        <v>0</v>
      </c>
      <c r="R114" s="38">
        <v>0</v>
      </c>
      <c r="S114" s="38">
        <v>0</v>
      </c>
      <c r="T114" s="38">
        <v>0</v>
      </c>
      <c r="U114" s="38">
        <v>0</v>
      </c>
      <c r="V114" s="38">
        <v>0</v>
      </c>
      <c r="W114" s="38">
        <v>0</v>
      </c>
      <c r="X114" s="38">
        <v>0</v>
      </c>
      <c r="Y114" s="38">
        <v>0</v>
      </c>
      <c r="Z114" s="38">
        <v>0</v>
      </c>
      <c r="AA114" s="38">
        <v>0</v>
      </c>
      <c r="AB114" s="38">
        <v>0</v>
      </c>
      <c r="AC114" s="38">
        <v>0</v>
      </c>
      <c r="AD114" s="38">
        <v>0</v>
      </c>
      <c r="AE114" s="38">
        <v>0</v>
      </c>
      <c r="AF114" s="38">
        <v>0</v>
      </c>
      <c r="AG114" s="38">
        <v>0</v>
      </c>
      <c r="AH114" s="38">
        <v>0</v>
      </c>
      <c r="AI114" s="38">
        <v>0</v>
      </c>
      <c r="AJ114" s="38">
        <v>0</v>
      </c>
      <c r="AK114" s="38">
        <v>0</v>
      </c>
      <c r="AL114" s="38">
        <v>0</v>
      </c>
      <c r="AM114" s="38">
        <v>0</v>
      </c>
      <c r="AN114" s="38">
        <v>0</v>
      </c>
      <c r="AO114" s="38">
        <v>0</v>
      </c>
      <c r="AP114" s="38">
        <v>0</v>
      </c>
      <c r="AQ114" s="38">
        <v>0</v>
      </c>
      <c r="AR114" s="38">
        <v>0</v>
      </c>
      <c r="AS114" s="38">
        <v>0</v>
      </c>
      <c r="AT114" s="38">
        <v>0</v>
      </c>
      <c r="AU114" s="38">
        <v>0</v>
      </c>
      <c r="AV114" s="38">
        <v>0</v>
      </c>
      <c r="AW114" s="38">
        <v>0</v>
      </c>
      <c r="AX114" s="38">
        <v>3</v>
      </c>
      <c r="AY114" s="38">
        <v>0</v>
      </c>
      <c r="AZ114" s="38">
        <v>0</v>
      </c>
      <c r="BA114" s="38">
        <v>0</v>
      </c>
      <c r="BB114" s="38">
        <v>0</v>
      </c>
      <c r="BC114" s="38">
        <v>3</v>
      </c>
    </row>
    <row r="115" spans="1:55" ht="14.1" customHeight="1">
      <c r="A115" s="57" t="s">
        <v>840</v>
      </c>
      <c r="B115" s="37" t="s">
        <v>845</v>
      </c>
      <c r="C115" s="38">
        <v>0</v>
      </c>
      <c r="D115" s="38">
        <v>0</v>
      </c>
      <c r="E115" s="38">
        <v>0</v>
      </c>
      <c r="F115" s="38">
        <v>0</v>
      </c>
      <c r="G115" s="38">
        <v>0</v>
      </c>
      <c r="H115" s="38">
        <v>0</v>
      </c>
      <c r="I115" s="38">
        <v>0</v>
      </c>
      <c r="J115" s="38">
        <v>0</v>
      </c>
      <c r="K115" s="38">
        <v>0</v>
      </c>
      <c r="L115" s="38">
        <v>0</v>
      </c>
      <c r="M115" s="38">
        <v>0</v>
      </c>
      <c r="N115" s="38">
        <v>0</v>
      </c>
      <c r="O115" s="38">
        <v>0</v>
      </c>
      <c r="P115" s="38">
        <v>0</v>
      </c>
      <c r="Q115" s="38">
        <v>0</v>
      </c>
      <c r="R115" s="38">
        <v>0</v>
      </c>
      <c r="S115" s="38">
        <v>0</v>
      </c>
      <c r="T115" s="38">
        <v>0</v>
      </c>
      <c r="U115" s="38">
        <v>0</v>
      </c>
      <c r="V115" s="38">
        <v>0</v>
      </c>
      <c r="W115" s="38">
        <v>0</v>
      </c>
      <c r="X115" s="38">
        <v>0</v>
      </c>
      <c r="Y115" s="38">
        <v>0</v>
      </c>
      <c r="Z115" s="38">
        <v>0</v>
      </c>
      <c r="AA115" s="38">
        <v>0</v>
      </c>
      <c r="AB115" s="38">
        <v>0</v>
      </c>
      <c r="AC115" s="38">
        <v>0</v>
      </c>
      <c r="AD115" s="38">
        <v>0</v>
      </c>
      <c r="AE115" s="38">
        <v>0</v>
      </c>
      <c r="AF115" s="38">
        <v>0</v>
      </c>
      <c r="AG115" s="38">
        <v>0</v>
      </c>
      <c r="AH115" s="38">
        <v>1</v>
      </c>
      <c r="AI115" s="38">
        <v>0</v>
      </c>
      <c r="AJ115" s="38">
        <v>0</v>
      </c>
      <c r="AK115" s="38">
        <v>0</v>
      </c>
      <c r="AL115" s="38">
        <v>0</v>
      </c>
      <c r="AM115" s="38">
        <v>0</v>
      </c>
      <c r="AN115" s="38">
        <v>0</v>
      </c>
      <c r="AO115" s="38">
        <v>0</v>
      </c>
      <c r="AP115" s="38">
        <v>0</v>
      </c>
      <c r="AQ115" s="38">
        <v>0</v>
      </c>
      <c r="AR115" s="38">
        <v>0</v>
      </c>
      <c r="AS115" s="38">
        <v>0</v>
      </c>
      <c r="AT115" s="38">
        <v>0</v>
      </c>
      <c r="AU115" s="38">
        <v>0</v>
      </c>
      <c r="AV115" s="38">
        <v>0</v>
      </c>
      <c r="AW115" s="38">
        <v>0</v>
      </c>
      <c r="AX115" s="38">
        <v>0</v>
      </c>
      <c r="AY115" s="38">
        <v>0</v>
      </c>
      <c r="AZ115" s="38">
        <v>0</v>
      </c>
      <c r="BA115" s="38">
        <v>0</v>
      </c>
      <c r="BB115" s="38">
        <v>0</v>
      </c>
      <c r="BC115" s="38">
        <v>1</v>
      </c>
    </row>
    <row r="116" spans="1:55" ht="14.1" customHeight="1">
      <c r="A116" s="57" t="s">
        <v>846</v>
      </c>
      <c r="B116" s="37" t="s">
        <v>847</v>
      </c>
      <c r="C116" s="38">
        <v>0</v>
      </c>
      <c r="D116" s="38">
        <v>0</v>
      </c>
      <c r="E116" s="38">
        <v>0</v>
      </c>
      <c r="F116" s="38">
        <v>0</v>
      </c>
      <c r="G116" s="38">
        <v>0</v>
      </c>
      <c r="H116" s="38">
        <v>0</v>
      </c>
      <c r="I116" s="38">
        <v>0</v>
      </c>
      <c r="J116" s="38">
        <v>0</v>
      </c>
      <c r="K116" s="38">
        <v>0</v>
      </c>
      <c r="L116" s="38">
        <v>0</v>
      </c>
      <c r="M116" s="38">
        <v>0</v>
      </c>
      <c r="N116" s="38">
        <v>0</v>
      </c>
      <c r="O116" s="38">
        <v>0</v>
      </c>
      <c r="P116" s="38">
        <v>11</v>
      </c>
      <c r="Q116" s="38">
        <v>0</v>
      </c>
      <c r="R116" s="38">
        <v>0</v>
      </c>
      <c r="S116" s="38">
        <v>0</v>
      </c>
      <c r="T116" s="38">
        <v>0</v>
      </c>
      <c r="U116" s="38">
        <v>0</v>
      </c>
      <c r="V116" s="38">
        <v>0</v>
      </c>
      <c r="W116" s="38">
        <v>0</v>
      </c>
      <c r="X116" s="38">
        <v>0</v>
      </c>
      <c r="Y116" s="38">
        <v>0</v>
      </c>
      <c r="Z116" s="38">
        <v>0</v>
      </c>
      <c r="AA116" s="38">
        <v>0</v>
      </c>
      <c r="AB116" s="38">
        <v>0</v>
      </c>
      <c r="AC116" s="38">
        <v>0</v>
      </c>
      <c r="AD116" s="38">
        <v>0</v>
      </c>
      <c r="AE116" s="38">
        <v>0</v>
      </c>
      <c r="AF116" s="38">
        <v>0</v>
      </c>
      <c r="AG116" s="38">
        <v>0</v>
      </c>
      <c r="AH116" s="38">
        <v>0</v>
      </c>
      <c r="AI116" s="38">
        <v>0</v>
      </c>
      <c r="AJ116" s="38">
        <v>0</v>
      </c>
      <c r="AK116" s="38">
        <v>0</v>
      </c>
      <c r="AL116" s="38">
        <v>0</v>
      </c>
      <c r="AM116" s="38">
        <v>0</v>
      </c>
      <c r="AN116" s="38">
        <v>0</v>
      </c>
      <c r="AO116" s="38">
        <v>0</v>
      </c>
      <c r="AP116" s="38">
        <v>0</v>
      </c>
      <c r="AQ116" s="38">
        <v>0</v>
      </c>
      <c r="AR116" s="38">
        <v>0</v>
      </c>
      <c r="AS116" s="38">
        <v>0</v>
      </c>
      <c r="AT116" s="38">
        <v>0</v>
      </c>
      <c r="AU116" s="38">
        <v>0</v>
      </c>
      <c r="AV116" s="38">
        <v>0</v>
      </c>
      <c r="AW116" s="38">
        <v>0</v>
      </c>
      <c r="AX116" s="38">
        <v>0</v>
      </c>
      <c r="AY116" s="38">
        <v>0</v>
      </c>
      <c r="AZ116" s="38">
        <v>0</v>
      </c>
      <c r="BA116" s="38">
        <v>0</v>
      </c>
      <c r="BB116" s="38">
        <v>0</v>
      </c>
      <c r="BC116" s="38">
        <v>11</v>
      </c>
    </row>
    <row r="117" spans="1:55" ht="14.1" customHeight="1">
      <c r="A117" s="57" t="s">
        <v>846</v>
      </c>
      <c r="B117" s="37" t="s">
        <v>848</v>
      </c>
      <c r="C117" s="38">
        <v>0</v>
      </c>
      <c r="D117" s="38">
        <v>0</v>
      </c>
      <c r="E117" s="38">
        <v>3</v>
      </c>
      <c r="F117" s="38">
        <v>0</v>
      </c>
      <c r="G117" s="38">
        <v>0</v>
      </c>
      <c r="H117" s="38">
        <v>0</v>
      </c>
      <c r="I117" s="38">
        <v>0</v>
      </c>
      <c r="J117" s="38">
        <v>0</v>
      </c>
      <c r="K117" s="38">
        <v>0</v>
      </c>
      <c r="L117" s="38">
        <v>0</v>
      </c>
      <c r="M117" s="38">
        <v>0</v>
      </c>
      <c r="N117" s="38">
        <v>0</v>
      </c>
      <c r="O117" s="38">
        <v>0</v>
      </c>
      <c r="P117" s="38">
        <v>0</v>
      </c>
      <c r="Q117" s="38">
        <v>0</v>
      </c>
      <c r="R117" s="38">
        <v>0</v>
      </c>
      <c r="S117" s="38">
        <v>0</v>
      </c>
      <c r="T117" s="38">
        <v>0</v>
      </c>
      <c r="U117" s="38">
        <v>0</v>
      </c>
      <c r="V117" s="38">
        <v>0</v>
      </c>
      <c r="W117" s="38">
        <v>0</v>
      </c>
      <c r="X117" s="38">
        <v>0</v>
      </c>
      <c r="Y117" s="38">
        <v>0</v>
      </c>
      <c r="Z117" s="38">
        <v>0</v>
      </c>
      <c r="AA117" s="38">
        <v>0</v>
      </c>
      <c r="AB117" s="38">
        <v>0</v>
      </c>
      <c r="AC117" s="38">
        <v>0</v>
      </c>
      <c r="AD117" s="38">
        <v>0</v>
      </c>
      <c r="AE117" s="38">
        <v>0</v>
      </c>
      <c r="AF117" s="38">
        <v>0</v>
      </c>
      <c r="AG117" s="38">
        <v>0</v>
      </c>
      <c r="AH117" s="38">
        <v>0</v>
      </c>
      <c r="AI117" s="38">
        <v>0</v>
      </c>
      <c r="AJ117" s="38">
        <v>0</v>
      </c>
      <c r="AK117" s="38">
        <v>0</v>
      </c>
      <c r="AL117" s="38">
        <v>0</v>
      </c>
      <c r="AM117" s="38">
        <v>0</v>
      </c>
      <c r="AN117" s="38">
        <v>0</v>
      </c>
      <c r="AO117" s="38">
        <v>0</v>
      </c>
      <c r="AP117" s="38">
        <v>0</v>
      </c>
      <c r="AQ117" s="38">
        <v>0</v>
      </c>
      <c r="AR117" s="38">
        <v>0</v>
      </c>
      <c r="AS117" s="38">
        <v>0</v>
      </c>
      <c r="AT117" s="38">
        <v>0</v>
      </c>
      <c r="AU117" s="38">
        <v>0</v>
      </c>
      <c r="AV117" s="38">
        <v>0</v>
      </c>
      <c r="AW117" s="38">
        <v>0</v>
      </c>
      <c r="AX117" s="38">
        <v>0</v>
      </c>
      <c r="AY117" s="38">
        <v>0</v>
      </c>
      <c r="AZ117" s="38">
        <v>0</v>
      </c>
      <c r="BA117" s="38">
        <v>0</v>
      </c>
      <c r="BB117" s="38">
        <v>0</v>
      </c>
      <c r="BC117" s="38">
        <v>3</v>
      </c>
    </row>
    <row r="118" spans="1:55" ht="14.1" customHeight="1">
      <c r="A118" s="57" t="s">
        <v>846</v>
      </c>
      <c r="B118" s="37" t="s">
        <v>849</v>
      </c>
      <c r="C118" s="38">
        <v>0</v>
      </c>
      <c r="D118" s="38">
        <v>0</v>
      </c>
      <c r="E118" s="38">
        <v>0</v>
      </c>
      <c r="F118" s="38">
        <v>0</v>
      </c>
      <c r="G118" s="38">
        <v>0</v>
      </c>
      <c r="H118" s="38">
        <v>0</v>
      </c>
      <c r="I118" s="38">
        <v>0</v>
      </c>
      <c r="J118" s="38">
        <v>0</v>
      </c>
      <c r="K118" s="38">
        <v>0</v>
      </c>
      <c r="L118" s="38">
        <v>0</v>
      </c>
      <c r="M118" s="38">
        <v>0</v>
      </c>
      <c r="N118" s="38">
        <v>6</v>
      </c>
      <c r="O118" s="38">
        <v>0</v>
      </c>
      <c r="P118" s="38">
        <v>0</v>
      </c>
      <c r="Q118" s="38">
        <v>0</v>
      </c>
      <c r="R118" s="38">
        <v>0</v>
      </c>
      <c r="S118" s="38">
        <v>0</v>
      </c>
      <c r="T118" s="38">
        <v>0</v>
      </c>
      <c r="U118" s="38">
        <v>0</v>
      </c>
      <c r="V118" s="38">
        <v>0</v>
      </c>
      <c r="W118" s="38">
        <v>0</v>
      </c>
      <c r="X118" s="38">
        <v>0</v>
      </c>
      <c r="Y118" s="38">
        <v>6</v>
      </c>
      <c r="Z118" s="38">
        <v>0</v>
      </c>
      <c r="AA118" s="38">
        <v>0</v>
      </c>
      <c r="AB118" s="38">
        <v>0</v>
      </c>
      <c r="AC118" s="38">
        <v>0</v>
      </c>
      <c r="AD118" s="38">
        <v>0</v>
      </c>
      <c r="AE118" s="38">
        <v>0</v>
      </c>
      <c r="AF118" s="38">
        <v>0</v>
      </c>
      <c r="AG118" s="38">
        <v>0</v>
      </c>
      <c r="AH118" s="38">
        <v>0</v>
      </c>
      <c r="AI118" s="38">
        <v>0</v>
      </c>
      <c r="AJ118" s="38">
        <v>0</v>
      </c>
      <c r="AK118" s="38">
        <v>0</v>
      </c>
      <c r="AL118" s="38">
        <v>0</v>
      </c>
      <c r="AM118" s="38">
        <v>0</v>
      </c>
      <c r="AN118" s="38">
        <v>0</v>
      </c>
      <c r="AO118" s="38">
        <v>0</v>
      </c>
      <c r="AP118" s="38">
        <v>0</v>
      </c>
      <c r="AQ118" s="38">
        <v>0</v>
      </c>
      <c r="AR118" s="38">
        <v>0</v>
      </c>
      <c r="AS118" s="38">
        <v>0</v>
      </c>
      <c r="AT118" s="38">
        <v>0</v>
      </c>
      <c r="AU118" s="38">
        <v>0</v>
      </c>
      <c r="AV118" s="38">
        <v>0</v>
      </c>
      <c r="AW118" s="38">
        <v>0</v>
      </c>
      <c r="AX118" s="38">
        <v>0</v>
      </c>
      <c r="AY118" s="38">
        <v>0</v>
      </c>
      <c r="AZ118" s="38">
        <v>0</v>
      </c>
      <c r="BA118" s="38">
        <v>0</v>
      </c>
      <c r="BB118" s="38">
        <v>0</v>
      </c>
      <c r="BC118" s="38">
        <v>12</v>
      </c>
    </row>
    <row r="119" spans="1:55" ht="14.1" customHeight="1">
      <c r="A119" s="57" t="s">
        <v>846</v>
      </c>
      <c r="B119" s="37" t="s">
        <v>850</v>
      </c>
      <c r="C119" s="38">
        <v>0</v>
      </c>
      <c r="D119" s="38">
        <v>0</v>
      </c>
      <c r="E119" s="38">
        <v>0</v>
      </c>
      <c r="F119" s="38">
        <v>0</v>
      </c>
      <c r="G119" s="38">
        <v>0</v>
      </c>
      <c r="H119" s="38">
        <v>0</v>
      </c>
      <c r="I119" s="38">
        <v>0</v>
      </c>
      <c r="J119" s="38">
        <v>0</v>
      </c>
      <c r="K119" s="38">
        <v>0</v>
      </c>
      <c r="L119" s="38">
        <v>0</v>
      </c>
      <c r="M119" s="38">
        <v>0</v>
      </c>
      <c r="N119" s="38">
        <v>0</v>
      </c>
      <c r="O119" s="38">
        <v>0</v>
      </c>
      <c r="P119" s="38">
        <v>0</v>
      </c>
      <c r="Q119" s="38">
        <v>0</v>
      </c>
      <c r="R119" s="38">
        <v>0</v>
      </c>
      <c r="S119" s="38">
        <v>0</v>
      </c>
      <c r="T119" s="38">
        <v>0</v>
      </c>
      <c r="U119" s="38">
        <v>0</v>
      </c>
      <c r="V119" s="38">
        <v>0</v>
      </c>
      <c r="W119" s="38">
        <v>0</v>
      </c>
      <c r="X119" s="38">
        <v>0</v>
      </c>
      <c r="Y119" s="38">
        <v>0</v>
      </c>
      <c r="Z119" s="38">
        <v>0</v>
      </c>
      <c r="AA119" s="38">
        <v>0</v>
      </c>
      <c r="AB119" s="38">
        <v>0</v>
      </c>
      <c r="AC119" s="38">
        <v>0</v>
      </c>
      <c r="AD119" s="38">
        <v>0</v>
      </c>
      <c r="AE119" s="38">
        <v>0</v>
      </c>
      <c r="AF119" s="38">
        <v>0</v>
      </c>
      <c r="AG119" s="38">
        <v>0</v>
      </c>
      <c r="AH119" s="38">
        <v>0</v>
      </c>
      <c r="AI119" s="38">
        <v>0</v>
      </c>
      <c r="AJ119" s="38">
        <v>0</v>
      </c>
      <c r="AK119" s="38">
        <v>0</v>
      </c>
      <c r="AL119" s="38">
        <v>0</v>
      </c>
      <c r="AM119" s="38">
        <v>0</v>
      </c>
      <c r="AN119" s="38">
        <v>0</v>
      </c>
      <c r="AO119" s="38">
        <v>0</v>
      </c>
      <c r="AP119" s="38">
        <v>0</v>
      </c>
      <c r="AQ119" s="38">
        <v>0</v>
      </c>
      <c r="AR119" s="38">
        <v>0</v>
      </c>
      <c r="AS119" s="38">
        <v>0</v>
      </c>
      <c r="AT119" s="38">
        <v>11</v>
      </c>
      <c r="AU119" s="38">
        <v>0</v>
      </c>
      <c r="AV119" s="38">
        <v>0</v>
      </c>
      <c r="AW119" s="38">
        <v>0</v>
      </c>
      <c r="AX119" s="38">
        <v>0</v>
      </c>
      <c r="AY119" s="38">
        <v>0</v>
      </c>
      <c r="AZ119" s="38">
        <v>0</v>
      </c>
      <c r="BA119" s="38">
        <v>0</v>
      </c>
      <c r="BB119" s="38">
        <v>0</v>
      </c>
      <c r="BC119" s="38">
        <v>11</v>
      </c>
    </row>
    <row r="120" spans="1:55" ht="14.1" customHeight="1">
      <c r="A120" s="57" t="s">
        <v>846</v>
      </c>
      <c r="B120" s="37" t="s">
        <v>851</v>
      </c>
      <c r="C120" s="38">
        <v>0</v>
      </c>
      <c r="D120" s="38">
        <v>0</v>
      </c>
      <c r="E120" s="38">
        <v>0</v>
      </c>
      <c r="F120" s="38">
        <v>0</v>
      </c>
      <c r="G120" s="38">
        <v>0</v>
      </c>
      <c r="H120" s="38">
        <v>0</v>
      </c>
      <c r="I120" s="38">
        <v>0</v>
      </c>
      <c r="J120" s="38">
        <v>0</v>
      </c>
      <c r="K120" s="38">
        <v>0</v>
      </c>
      <c r="L120" s="38">
        <v>0</v>
      </c>
      <c r="M120" s="38">
        <v>0</v>
      </c>
      <c r="N120" s="38">
        <v>0</v>
      </c>
      <c r="O120" s="38">
        <v>0</v>
      </c>
      <c r="P120" s="38">
        <v>9</v>
      </c>
      <c r="Q120" s="38">
        <v>0</v>
      </c>
      <c r="R120" s="38">
        <v>0</v>
      </c>
      <c r="S120" s="38">
        <v>0</v>
      </c>
      <c r="T120" s="38">
        <v>0</v>
      </c>
      <c r="U120" s="38">
        <v>0</v>
      </c>
      <c r="V120" s="38">
        <v>0</v>
      </c>
      <c r="W120" s="38">
        <v>0</v>
      </c>
      <c r="X120" s="38">
        <v>0</v>
      </c>
      <c r="Y120" s="38">
        <v>0</v>
      </c>
      <c r="Z120" s="38">
        <v>0</v>
      </c>
      <c r="AA120" s="38">
        <v>0</v>
      </c>
      <c r="AB120" s="38">
        <v>0</v>
      </c>
      <c r="AC120" s="38">
        <v>0</v>
      </c>
      <c r="AD120" s="38">
        <v>0</v>
      </c>
      <c r="AE120" s="38">
        <v>0</v>
      </c>
      <c r="AF120" s="38">
        <v>0</v>
      </c>
      <c r="AG120" s="38">
        <v>0</v>
      </c>
      <c r="AH120" s="38">
        <v>0</v>
      </c>
      <c r="AI120" s="38">
        <v>0</v>
      </c>
      <c r="AJ120" s="38">
        <v>0</v>
      </c>
      <c r="AK120" s="38">
        <v>0</v>
      </c>
      <c r="AL120" s="38">
        <v>0</v>
      </c>
      <c r="AM120" s="38">
        <v>0</v>
      </c>
      <c r="AN120" s="38">
        <v>0</v>
      </c>
      <c r="AO120" s="38">
        <v>0</v>
      </c>
      <c r="AP120" s="38">
        <v>0</v>
      </c>
      <c r="AQ120" s="38">
        <v>0</v>
      </c>
      <c r="AR120" s="38">
        <v>0</v>
      </c>
      <c r="AS120" s="38">
        <v>0</v>
      </c>
      <c r="AT120" s="38">
        <v>0</v>
      </c>
      <c r="AU120" s="38">
        <v>0</v>
      </c>
      <c r="AV120" s="38">
        <v>0</v>
      </c>
      <c r="AW120" s="38">
        <v>0</v>
      </c>
      <c r="AX120" s="38">
        <v>0</v>
      </c>
      <c r="AY120" s="38">
        <v>0</v>
      </c>
      <c r="AZ120" s="38">
        <v>0</v>
      </c>
      <c r="BA120" s="38">
        <v>0</v>
      </c>
      <c r="BB120" s="38">
        <v>0</v>
      </c>
      <c r="BC120" s="38">
        <v>9</v>
      </c>
    </row>
    <row r="121" spans="1:55" ht="14.1" customHeight="1">
      <c r="A121" s="57" t="s">
        <v>846</v>
      </c>
      <c r="B121" s="37" t="s">
        <v>852</v>
      </c>
      <c r="C121" s="38">
        <v>0</v>
      </c>
      <c r="D121" s="38">
        <v>0</v>
      </c>
      <c r="E121" s="38">
        <v>0</v>
      </c>
      <c r="F121" s="38">
        <v>0</v>
      </c>
      <c r="G121" s="38">
        <v>0</v>
      </c>
      <c r="H121" s="38">
        <v>0</v>
      </c>
      <c r="I121" s="38">
        <v>0</v>
      </c>
      <c r="J121" s="38">
        <v>0</v>
      </c>
      <c r="K121" s="38">
        <v>0</v>
      </c>
      <c r="L121" s="38">
        <v>0</v>
      </c>
      <c r="M121" s="38">
        <v>0</v>
      </c>
      <c r="N121" s="38">
        <v>0</v>
      </c>
      <c r="O121" s="38">
        <v>0</v>
      </c>
      <c r="P121" s="38">
        <v>0</v>
      </c>
      <c r="Q121" s="38">
        <v>0</v>
      </c>
      <c r="R121" s="38">
        <v>0</v>
      </c>
      <c r="S121" s="38">
        <v>0</v>
      </c>
      <c r="T121" s="38">
        <v>0</v>
      </c>
      <c r="U121" s="38">
        <v>0</v>
      </c>
      <c r="V121" s="38">
        <v>0</v>
      </c>
      <c r="W121" s="38">
        <v>0</v>
      </c>
      <c r="X121" s="38">
        <v>0</v>
      </c>
      <c r="Y121" s="38">
        <v>13</v>
      </c>
      <c r="Z121" s="38">
        <v>0</v>
      </c>
      <c r="AA121" s="38">
        <v>0</v>
      </c>
      <c r="AB121" s="38">
        <v>0</v>
      </c>
      <c r="AC121" s="38">
        <v>0</v>
      </c>
      <c r="AD121" s="38">
        <v>0</v>
      </c>
      <c r="AE121" s="38">
        <v>0</v>
      </c>
      <c r="AF121" s="38">
        <v>0</v>
      </c>
      <c r="AG121" s="38">
        <v>0</v>
      </c>
      <c r="AH121" s="38">
        <v>0</v>
      </c>
      <c r="AI121" s="38">
        <v>0</v>
      </c>
      <c r="AJ121" s="38">
        <v>0</v>
      </c>
      <c r="AK121" s="38">
        <v>0</v>
      </c>
      <c r="AL121" s="38">
        <v>0</v>
      </c>
      <c r="AM121" s="38">
        <v>0</v>
      </c>
      <c r="AN121" s="38">
        <v>0</v>
      </c>
      <c r="AO121" s="38">
        <v>0</v>
      </c>
      <c r="AP121" s="38">
        <v>0</v>
      </c>
      <c r="AQ121" s="38">
        <v>0</v>
      </c>
      <c r="AR121" s="38">
        <v>0</v>
      </c>
      <c r="AS121" s="38">
        <v>0</v>
      </c>
      <c r="AT121" s="38">
        <v>0</v>
      </c>
      <c r="AU121" s="38">
        <v>0</v>
      </c>
      <c r="AV121" s="38">
        <v>0</v>
      </c>
      <c r="AW121" s="38">
        <v>0</v>
      </c>
      <c r="AX121" s="38">
        <v>0</v>
      </c>
      <c r="AY121" s="38">
        <v>0</v>
      </c>
      <c r="AZ121" s="38">
        <v>0</v>
      </c>
      <c r="BA121" s="38">
        <v>0</v>
      </c>
      <c r="BB121" s="38">
        <v>0</v>
      </c>
      <c r="BC121" s="38">
        <v>13</v>
      </c>
    </row>
    <row r="122" spans="1:55" ht="14.1" customHeight="1">
      <c r="A122" s="57" t="s">
        <v>846</v>
      </c>
      <c r="B122" s="37" t="s">
        <v>853</v>
      </c>
      <c r="C122" s="38">
        <v>0</v>
      </c>
      <c r="D122" s="38">
        <v>0</v>
      </c>
      <c r="E122" s="38">
        <v>0</v>
      </c>
      <c r="F122" s="38">
        <v>0</v>
      </c>
      <c r="G122" s="38">
        <v>0</v>
      </c>
      <c r="H122" s="38">
        <v>0</v>
      </c>
      <c r="I122" s="38">
        <v>0</v>
      </c>
      <c r="J122" s="38">
        <v>0</v>
      </c>
      <c r="K122" s="38">
        <v>0</v>
      </c>
      <c r="L122" s="38">
        <v>0</v>
      </c>
      <c r="M122" s="38">
        <v>0</v>
      </c>
      <c r="N122" s="38">
        <v>0</v>
      </c>
      <c r="O122" s="38">
        <v>0</v>
      </c>
      <c r="P122" s="38">
        <v>0</v>
      </c>
      <c r="Q122" s="38">
        <v>0</v>
      </c>
      <c r="R122" s="38">
        <v>10</v>
      </c>
      <c r="S122" s="38">
        <v>0</v>
      </c>
      <c r="T122" s="38">
        <v>0</v>
      </c>
      <c r="U122" s="38">
        <v>0</v>
      </c>
      <c r="V122" s="38">
        <v>0</v>
      </c>
      <c r="W122" s="38">
        <v>0</v>
      </c>
      <c r="X122" s="38">
        <v>0</v>
      </c>
      <c r="Y122" s="38">
        <v>0</v>
      </c>
      <c r="Z122" s="38">
        <v>0</v>
      </c>
      <c r="AA122" s="38">
        <v>0</v>
      </c>
      <c r="AB122" s="38">
        <v>0</v>
      </c>
      <c r="AC122" s="38">
        <v>0</v>
      </c>
      <c r="AD122" s="38">
        <v>0</v>
      </c>
      <c r="AE122" s="38">
        <v>0</v>
      </c>
      <c r="AF122" s="38">
        <v>0</v>
      </c>
      <c r="AG122" s="38">
        <v>0</v>
      </c>
      <c r="AH122" s="38">
        <v>0</v>
      </c>
      <c r="AI122" s="38">
        <v>0</v>
      </c>
      <c r="AJ122" s="38">
        <v>0</v>
      </c>
      <c r="AK122" s="38">
        <v>0</v>
      </c>
      <c r="AL122" s="38">
        <v>0</v>
      </c>
      <c r="AM122" s="38">
        <v>0</v>
      </c>
      <c r="AN122" s="38">
        <v>0</v>
      </c>
      <c r="AO122" s="38">
        <v>0</v>
      </c>
      <c r="AP122" s="38">
        <v>0</v>
      </c>
      <c r="AQ122" s="38">
        <v>0</v>
      </c>
      <c r="AR122" s="38">
        <v>0</v>
      </c>
      <c r="AS122" s="38">
        <v>0</v>
      </c>
      <c r="AT122" s="38">
        <v>0</v>
      </c>
      <c r="AU122" s="38">
        <v>0</v>
      </c>
      <c r="AV122" s="38">
        <v>0</v>
      </c>
      <c r="AW122" s="38">
        <v>0</v>
      </c>
      <c r="AX122" s="38">
        <v>0</v>
      </c>
      <c r="AY122" s="38">
        <v>0</v>
      </c>
      <c r="AZ122" s="38">
        <v>0</v>
      </c>
      <c r="BA122" s="38">
        <v>0</v>
      </c>
      <c r="BB122" s="38">
        <v>0</v>
      </c>
      <c r="BC122" s="38">
        <v>10</v>
      </c>
    </row>
    <row r="123" spans="1:55" ht="14.1" customHeight="1">
      <c r="A123" s="57" t="s">
        <v>846</v>
      </c>
      <c r="B123" s="37" t="s">
        <v>854</v>
      </c>
      <c r="C123" s="38">
        <v>0</v>
      </c>
      <c r="D123" s="38">
        <v>0</v>
      </c>
      <c r="E123" s="38">
        <v>0</v>
      </c>
      <c r="F123" s="38">
        <v>0</v>
      </c>
      <c r="G123" s="38">
        <v>0</v>
      </c>
      <c r="H123" s="38">
        <v>0</v>
      </c>
      <c r="I123" s="38">
        <v>0</v>
      </c>
      <c r="J123" s="38">
        <v>0</v>
      </c>
      <c r="K123" s="38">
        <v>0</v>
      </c>
      <c r="L123" s="38">
        <v>0</v>
      </c>
      <c r="M123" s="38">
        <v>0</v>
      </c>
      <c r="N123" s="38">
        <v>0</v>
      </c>
      <c r="O123" s="38">
        <v>0</v>
      </c>
      <c r="P123" s="38">
        <v>0</v>
      </c>
      <c r="Q123" s="38">
        <v>0</v>
      </c>
      <c r="R123" s="38">
        <v>14</v>
      </c>
      <c r="S123" s="38">
        <v>0</v>
      </c>
      <c r="T123" s="38">
        <v>0</v>
      </c>
      <c r="U123" s="38">
        <v>0</v>
      </c>
      <c r="V123" s="38">
        <v>0</v>
      </c>
      <c r="W123" s="38">
        <v>0</v>
      </c>
      <c r="X123" s="38">
        <v>0</v>
      </c>
      <c r="Y123" s="38">
        <v>0</v>
      </c>
      <c r="Z123" s="38">
        <v>0</v>
      </c>
      <c r="AA123" s="38">
        <v>0</v>
      </c>
      <c r="AB123" s="38">
        <v>0</v>
      </c>
      <c r="AC123" s="38">
        <v>0</v>
      </c>
      <c r="AD123" s="38">
        <v>0</v>
      </c>
      <c r="AE123" s="38">
        <v>0</v>
      </c>
      <c r="AF123" s="38">
        <v>0</v>
      </c>
      <c r="AG123" s="38">
        <v>0</v>
      </c>
      <c r="AH123" s="38">
        <v>0</v>
      </c>
      <c r="AI123" s="38">
        <v>0</v>
      </c>
      <c r="AJ123" s="38">
        <v>0</v>
      </c>
      <c r="AK123" s="38">
        <v>0</v>
      </c>
      <c r="AL123" s="38">
        <v>0</v>
      </c>
      <c r="AM123" s="38">
        <v>0</v>
      </c>
      <c r="AN123" s="38">
        <v>0</v>
      </c>
      <c r="AO123" s="38">
        <v>0</v>
      </c>
      <c r="AP123" s="38">
        <v>0</v>
      </c>
      <c r="AQ123" s="38">
        <v>0</v>
      </c>
      <c r="AR123" s="38">
        <v>0</v>
      </c>
      <c r="AS123" s="38">
        <v>0</v>
      </c>
      <c r="AT123" s="38">
        <v>0</v>
      </c>
      <c r="AU123" s="38">
        <v>0</v>
      </c>
      <c r="AV123" s="38">
        <v>0</v>
      </c>
      <c r="AW123" s="38">
        <v>0</v>
      </c>
      <c r="AX123" s="38">
        <v>0</v>
      </c>
      <c r="AY123" s="38">
        <v>0</v>
      </c>
      <c r="AZ123" s="38">
        <v>0</v>
      </c>
      <c r="BA123" s="38">
        <v>0</v>
      </c>
      <c r="BB123" s="38">
        <v>0</v>
      </c>
      <c r="BC123" s="38">
        <v>14</v>
      </c>
    </row>
    <row r="124" spans="1:55" ht="14.1" customHeight="1">
      <c r="A124" s="57" t="s">
        <v>855</v>
      </c>
      <c r="B124" s="37" t="s">
        <v>856</v>
      </c>
      <c r="C124" s="38">
        <v>0</v>
      </c>
      <c r="D124" s="38">
        <v>0</v>
      </c>
      <c r="E124" s="38">
        <v>2</v>
      </c>
      <c r="F124" s="38">
        <v>3</v>
      </c>
      <c r="G124" s="38">
        <v>2</v>
      </c>
      <c r="H124" s="38">
        <v>0</v>
      </c>
      <c r="I124" s="38">
        <v>1</v>
      </c>
      <c r="J124" s="38">
        <v>0</v>
      </c>
      <c r="K124" s="38">
        <v>6</v>
      </c>
      <c r="L124" s="38">
        <v>0</v>
      </c>
      <c r="M124" s="38">
        <v>0</v>
      </c>
      <c r="N124" s="38">
        <v>2</v>
      </c>
      <c r="O124" s="38">
        <v>2</v>
      </c>
      <c r="P124" s="38">
        <v>0</v>
      </c>
      <c r="Q124" s="38">
        <v>0</v>
      </c>
      <c r="R124" s="38">
        <v>0</v>
      </c>
      <c r="S124" s="38">
        <v>0</v>
      </c>
      <c r="T124" s="38">
        <v>0</v>
      </c>
      <c r="U124" s="38">
        <v>3</v>
      </c>
      <c r="V124" s="38">
        <v>0</v>
      </c>
      <c r="W124" s="38">
        <v>0</v>
      </c>
      <c r="X124" s="38">
        <v>1</v>
      </c>
      <c r="Y124" s="38">
        <v>0</v>
      </c>
      <c r="Z124" s="38">
        <v>1</v>
      </c>
      <c r="AA124" s="38">
        <v>0</v>
      </c>
      <c r="AB124" s="38">
        <v>0</v>
      </c>
      <c r="AC124" s="38">
        <v>0</v>
      </c>
      <c r="AD124" s="38">
        <v>0</v>
      </c>
      <c r="AE124" s="38">
        <v>2</v>
      </c>
      <c r="AF124" s="38">
        <v>0</v>
      </c>
      <c r="AG124" s="38">
        <v>1</v>
      </c>
      <c r="AH124" s="38">
        <v>9</v>
      </c>
      <c r="AI124" s="38">
        <v>2</v>
      </c>
      <c r="AJ124" s="38">
        <v>0</v>
      </c>
      <c r="AK124" s="38">
        <v>0</v>
      </c>
      <c r="AL124" s="38">
        <v>2</v>
      </c>
      <c r="AM124" s="38">
        <v>2</v>
      </c>
      <c r="AN124" s="38">
        <v>0</v>
      </c>
      <c r="AO124" s="38">
        <v>1</v>
      </c>
      <c r="AP124" s="38">
        <v>3</v>
      </c>
      <c r="AQ124" s="38">
        <v>0</v>
      </c>
      <c r="AR124" s="38">
        <v>0</v>
      </c>
      <c r="AS124" s="38">
        <v>4</v>
      </c>
      <c r="AT124" s="38">
        <v>2</v>
      </c>
      <c r="AU124" s="38">
        <v>5</v>
      </c>
      <c r="AV124" s="38">
        <v>4</v>
      </c>
      <c r="AW124" s="38">
        <v>3</v>
      </c>
      <c r="AX124" s="38">
        <v>1</v>
      </c>
      <c r="AY124" s="38">
        <v>1</v>
      </c>
      <c r="AZ124" s="38">
        <v>0</v>
      </c>
      <c r="BA124" s="38">
        <v>1</v>
      </c>
      <c r="BB124" s="38">
        <v>2</v>
      </c>
      <c r="BC124" s="38">
        <v>68</v>
      </c>
    </row>
    <row r="125" spans="1:55" ht="14.1" customHeight="1">
      <c r="A125" s="57" t="s">
        <v>855</v>
      </c>
      <c r="B125" s="37" t="s">
        <v>857</v>
      </c>
      <c r="C125" s="38">
        <v>0</v>
      </c>
      <c r="D125" s="38">
        <v>5</v>
      </c>
      <c r="E125" s="38">
        <v>0</v>
      </c>
      <c r="F125" s="38">
        <v>4</v>
      </c>
      <c r="G125" s="38">
        <v>1</v>
      </c>
      <c r="H125" s="38">
        <v>0</v>
      </c>
      <c r="I125" s="38">
        <v>1</v>
      </c>
      <c r="J125" s="38">
        <v>0</v>
      </c>
      <c r="K125" s="38">
        <v>0</v>
      </c>
      <c r="L125" s="38">
        <v>7</v>
      </c>
      <c r="M125" s="38">
        <v>0</v>
      </c>
      <c r="N125" s="38">
        <v>0</v>
      </c>
      <c r="O125" s="38">
        <v>1</v>
      </c>
      <c r="P125" s="38">
        <v>0</v>
      </c>
      <c r="Q125" s="38">
        <v>0</v>
      </c>
      <c r="R125" s="38">
        <v>3</v>
      </c>
      <c r="S125" s="38">
        <v>0</v>
      </c>
      <c r="T125" s="38">
        <v>2</v>
      </c>
      <c r="U125" s="38">
        <v>0</v>
      </c>
      <c r="V125" s="38">
        <v>0</v>
      </c>
      <c r="W125" s="38">
        <v>3</v>
      </c>
      <c r="X125" s="38">
        <v>1</v>
      </c>
      <c r="Y125" s="38">
        <v>3</v>
      </c>
      <c r="Z125" s="38">
        <v>0</v>
      </c>
      <c r="AA125" s="38">
        <v>0</v>
      </c>
      <c r="AB125" s="38">
        <v>0</v>
      </c>
      <c r="AC125" s="38">
        <v>0</v>
      </c>
      <c r="AD125" s="38">
        <v>0</v>
      </c>
      <c r="AE125" s="38">
        <v>0</v>
      </c>
      <c r="AF125" s="38">
        <v>0</v>
      </c>
      <c r="AG125" s="38">
        <v>0</v>
      </c>
      <c r="AH125" s="38">
        <v>1</v>
      </c>
      <c r="AI125" s="38">
        <v>2</v>
      </c>
      <c r="AJ125" s="38">
        <v>1</v>
      </c>
      <c r="AK125" s="38">
        <v>1</v>
      </c>
      <c r="AL125" s="38">
        <v>0</v>
      </c>
      <c r="AM125" s="38">
        <v>0</v>
      </c>
      <c r="AN125" s="38">
        <v>2</v>
      </c>
      <c r="AO125" s="38">
        <v>0</v>
      </c>
      <c r="AP125" s="38">
        <v>0</v>
      </c>
      <c r="AQ125" s="38">
        <v>3</v>
      </c>
      <c r="AR125" s="38">
        <v>1</v>
      </c>
      <c r="AS125" s="38">
        <v>0</v>
      </c>
      <c r="AT125" s="38">
        <v>2</v>
      </c>
      <c r="AU125" s="38">
        <v>0</v>
      </c>
      <c r="AV125" s="38">
        <v>0</v>
      </c>
      <c r="AW125" s="38">
        <v>0</v>
      </c>
      <c r="AX125" s="38">
        <v>0</v>
      </c>
      <c r="AY125" s="38">
        <v>5</v>
      </c>
      <c r="AZ125" s="38">
        <v>1</v>
      </c>
      <c r="BA125" s="38">
        <v>0</v>
      </c>
      <c r="BB125" s="38">
        <v>0</v>
      </c>
      <c r="BC125" s="38">
        <v>50</v>
      </c>
    </row>
    <row r="126" spans="1:55" ht="14.1" customHeight="1">
      <c r="A126" s="57" t="s">
        <v>855</v>
      </c>
      <c r="B126" s="37" t="s">
        <v>858</v>
      </c>
      <c r="C126" s="38">
        <v>0</v>
      </c>
      <c r="D126" s="38">
        <v>0</v>
      </c>
      <c r="E126" s="38">
        <v>0</v>
      </c>
      <c r="F126" s="38">
        <v>0</v>
      </c>
      <c r="G126" s="38">
        <v>0</v>
      </c>
      <c r="H126" s="38">
        <v>0</v>
      </c>
      <c r="I126" s="38">
        <v>0</v>
      </c>
      <c r="J126" s="38">
        <v>0</v>
      </c>
      <c r="K126" s="38">
        <v>0</v>
      </c>
      <c r="L126" s="38">
        <v>0</v>
      </c>
      <c r="M126" s="38">
        <v>0</v>
      </c>
      <c r="N126" s="38">
        <v>0</v>
      </c>
      <c r="O126" s="38">
        <v>0</v>
      </c>
      <c r="P126" s="38">
        <v>0</v>
      </c>
      <c r="Q126" s="38">
        <v>0</v>
      </c>
      <c r="R126" s="38">
        <v>0</v>
      </c>
      <c r="S126" s="38">
        <v>0</v>
      </c>
      <c r="T126" s="38">
        <v>0</v>
      </c>
      <c r="U126" s="38">
        <v>0</v>
      </c>
      <c r="V126" s="38">
        <v>0</v>
      </c>
      <c r="W126" s="38">
        <v>0</v>
      </c>
      <c r="X126" s="38">
        <v>0</v>
      </c>
      <c r="Y126" s="38">
        <v>0</v>
      </c>
      <c r="Z126" s="38">
        <v>0</v>
      </c>
      <c r="AA126" s="38">
        <v>0</v>
      </c>
      <c r="AB126" s="38">
        <v>0</v>
      </c>
      <c r="AC126" s="38">
        <v>0</v>
      </c>
      <c r="AD126" s="38">
        <v>0</v>
      </c>
      <c r="AE126" s="38">
        <v>0</v>
      </c>
      <c r="AF126" s="38">
        <v>0</v>
      </c>
      <c r="AG126" s="38">
        <v>0</v>
      </c>
      <c r="AH126" s="38">
        <v>0</v>
      </c>
      <c r="AI126" s="38">
        <v>0</v>
      </c>
      <c r="AJ126" s="38">
        <v>0</v>
      </c>
      <c r="AK126" s="38">
        <v>0</v>
      </c>
      <c r="AL126" s="38">
        <v>0</v>
      </c>
      <c r="AM126" s="38">
        <v>0</v>
      </c>
      <c r="AN126" s="38">
        <v>0</v>
      </c>
      <c r="AO126" s="38">
        <v>0</v>
      </c>
      <c r="AP126" s="38">
        <v>0</v>
      </c>
      <c r="AQ126" s="38">
        <v>0</v>
      </c>
      <c r="AR126" s="38">
        <v>0</v>
      </c>
      <c r="AS126" s="38">
        <v>0</v>
      </c>
      <c r="AT126" s="38">
        <v>0</v>
      </c>
      <c r="AU126" s="38">
        <v>0</v>
      </c>
      <c r="AV126" s="38">
        <v>0</v>
      </c>
      <c r="AW126" s="38">
        <v>0</v>
      </c>
      <c r="AX126" s="38">
        <v>0</v>
      </c>
      <c r="AY126" s="38">
        <v>0</v>
      </c>
      <c r="AZ126" s="38">
        <v>0</v>
      </c>
      <c r="BA126" s="38">
        <v>0</v>
      </c>
      <c r="BB126" s="38">
        <v>1</v>
      </c>
      <c r="BC126" s="38">
        <v>1</v>
      </c>
    </row>
    <row r="127" spans="1:55" ht="14.1" customHeight="1">
      <c r="A127" s="57" t="s">
        <v>859</v>
      </c>
      <c r="B127" s="37" t="s">
        <v>860</v>
      </c>
      <c r="C127" s="38">
        <v>0</v>
      </c>
      <c r="D127" s="38">
        <v>0</v>
      </c>
      <c r="E127" s="38">
        <v>0</v>
      </c>
      <c r="F127" s="38">
        <v>0</v>
      </c>
      <c r="G127" s="38">
        <v>0</v>
      </c>
      <c r="H127" s="38">
        <v>0</v>
      </c>
      <c r="I127" s="38">
        <v>0</v>
      </c>
      <c r="J127" s="38">
        <v>0</v>
      </c>
      <c r="K127" s="38">
        <v>0</v>
      </c>
      <c r="L127" s="38">
        <v>0</v>
      </c>
      <c r="M127" s="38">
        <v>0</v>
      </c>
      <c r="N127" s="38">
        <v>0</v>
      </c>
      <c r="O127" s="38">
        <v>0</v>
      </c>
      <c r="P127" s="38">
        <v>0</v>
      </c>
      <c r="Q127" s="38">
        <v>0</v>
      </c>
      <c r="R127" s="38">
        <v>0</v>
      </c>
      <c r="S127" s="38">
        <v>0</v>
      </c>
      <c r="T127" s="38">
        <v>0</v>
      </c>
      <c r="U127" s="38">
        <v>0</v>
      </c>
      <c r="V127" s="38">
        <v>0</v>
      </c>
      <c r="W127" s="38">
        <v>0</v>
      </c>
      <c r="X127" s="38">
        <v>0</v>
      </c>
      <c r="Y127" s="38">
        <v>1</v>
      </c>
      <c r="Z127" s="38">
        <v>0</v>
      </c>
      <c r="AA127" s="38">
        <v>0</v>
      </c>
      <c r="AB127" s="38">
        <v>0</v>
      </c>
      <c r="AC127" s="38">
        <v>0</v>
      </c>
      <c r="AD127" s="38">
        <v>0</v>
      </c>
      <c r="AE127" s="38">
        <v>0</v>
      </c>
      <c r="AF127" s="38">
        <v>0</v>
      </c>
      <c r="AG127" s="38">
        <v>0</v>
      </c>
      <c r="AH127" s="38">
        <v>0</v>
      </c>
      <c r="AI127" s="38">
        <v>0</v>
      </c>
      <c r="AJ127" s="38">
        <v>0</v>
      </c>
      <c r="AK127" s="38">
        <v>0</v>
      </c>
      <c r="AL127" s="38">
        <v>0</v>
      </c>
      <c r="AM127" s="38">
        <v>0</v>
      </c>
      <c r="AN127" s="38">
        <v>0</v>
      </c>
      <c r="AO127" s="38">
        <v>0</v>
      </c>
      <c r="AP127" s="38">
        <v>0</v>
      </c>
      <c r="AQ127" s="38">
        <v>0</v>
      </c>
      <c r="AR127" s="38">
        <v>0</v>
      </c>
      <c r="AS127" s="38">
        <v>0</v>
      </c>
      <c r="AT127" s="38">
        <v>0</v>
      </c>
      <c r="AU127" s="38">
        <v>0</v>
      </c>
      <c r="AV127" s="38">
        <v>0</v>
      </c>
      <c r="AW127" s="38">
        <v>0</v>
      </c>
      <c r="AX127" s="38">
        <v>0</v>
      </c>
      <c r="AY127" s="38">
        <v>0</v>
      </c>
      <c r="AZ127" s="38">
        <v>0</v>
      </c>
      <c r="BA127" s="38">
        <v>0</v>
      </c>
      <c r="BB127" s="38">
        <v>0</v>
      </c>
      <c r="BC127" s="38">
        <v>1</v>
      </c>
    </row>
    <row r="128" spans="1:55" ht="14.1" customHeight="1">
      <c r="A128" s="57" t="s">
        <v>861</v>
      </c>
      <c r="B128" s="37" t="s">
        <v>862</v>
      </c>
      <c r="C128" s="38">
        <v>0</v>
      </c>
      <c r="D128" s="38">
        <v>0</v>
      </c>
      <c r="E128" s="38">
        <v>0</v>
      </c>
      <c r="F128" s="38">
        <v>0</v>
      </c>
      <c r="G128" s="38">
        <v>0</v>
      </c>
      <c r="H128" s="38">
        <v>0</v>
      </c>
      <c r="I128" s="38">
        <v>0</v>
      </c>
      <c r="J128" s="38">
        <v>0</v>
      </c>
      <c r="K128" s="38">
        <v>0</v>
      </c>
      <c r="L128" s="38">
        <v>0</v>
      </c>
      <c r="M128" s="38">
        <v>0</v>
      </c>
      <c r="N128" s="38">
        <v>0</v>
      </c>
      <c r="O128" s="38">
        <v>0</v>
      </c>
      <c r="P128" s="38">
        <v>0</v>
      </c>
      <c r="Q128" s="38">
        <v>0</v>
      </c>
      <c r="R128" s="38">
        <v>0</v>
      </c>
      <c r="S128" s="38">
        <v>0</v>
      </c>
      <c r="T128" s="38">
        <v>0</v>
      </c>
      <c r="U128" s="38">
        <v>0</v>
      </c>
      <c r="V128" s="38">
        <v>0</v>
      </c>
      <c r="W128" s="38">
        <v>0</v>
      </c>
      <c r="X128" s="38">
        <v>0</v>
      </c>
      <c r="Y128" s="38">
        <v>0</v>
      </c>
      <c r="Z128" s="38">
        <v>0</v>
      </c>
      <c r="AA128" s="38">
        <v>0</v>
      </c>
      <c r="AB128" s="38">
        <v>0</v>
      </c>
      <c r="AC128" s="38">
        <v>0</v>
      </c>
      <c r="AD128" s="38">
        <v>0</v>
      </c>
      <c r="AE128" s="38">
        <v>0</v>
      </c>
      <c r="AF128" s="38">
        <v>0</v>
      </c>
      <c r="AG128" s="38">
        <v>0</v>
      </c>
      <c r="AH128" s="38">
        <v>0</v>
      </c>
      <c r="AI128" s="38">
        <v>0</v>
      </c>
      <c r="AJ128" s="38">
        <v>0</v>
      </c>
      <c r="AK128" s="38">
        <v>0</v>
      </c>
      <c r="AL128" s="38">
        <v>0</v>
      </c>
      <c r="AM128" s="38">
        <v>0</v>
      </c>
      <c r="AN128" s="38">
        <v>0</v>
      </c>
      <c r="AO128" s="38">
        <v>0</v>
      </c>
      <c r="AP128" s="38">
        <v>0</v>
      </c>
      <c r="AQ128" s="38">
        <v>0</v>
      </c>
      <c r="AR128" s="38">
        <v>0</v>
      </c>
      <c r="AS128" s="38">
        <v>0</v>
      </c>
      <c r="AT128" s="38">
        <v>0</v>
      </c>
      <c r="AU128" s="38">
        <v>0</v>
      </c>
      <c r="AV128" s="38">
        <v>0</v>
      </c>
      <c r="AW128" s="38">
        <v>1</v>
      </c>
      <c r="AX128" s="38">
        <v>0</v>
      </c>
      <c r="AY128" s="38">
        <v>0</v>
      </c>
      <c r="AZ128" s="38">
        <v>0</v>
      </c>
      <c r="BA128" s="38">
        <v>0</v>
      </c>
      <c r="BB128" s="38">
        <v>0</v>
      </c>
      <c r="BC128" s="38">
        <v>1</v>
      </c>
    </row>
    <row r="129" spans="1:55" ht="14.1" customHeight="1">
      <c r="A129" s="57" t="s">
        <v>861</v>
      </c>
      <c r="B129" s="37" t="s">
        <v>735</v>
      </c>
      <c r="C129" s="38">
        <v>0</v>
      </c>
      <c r="D129" s="38">
        <v>0</v>
      </c>
      <c r="E129" s="38">
        <v>0</v>
      </c>
      <c r="F129" s="38">
        <v>0</v>
      </c>
      <c r="G129" s="38">
        <v>0</v>
      </c>
      <c r="H129" s="38">
        <v>0</v>
      </c>
      <c r="I129" s="38">
        <v>0</v>
      </c>
      <c r="J129" s="38">
        <v>0</v>
      </c>
      <c r="K129" s="38">
        <v>0</v>
      </c>
      <c r="L129" s="38">
        <v>0</v>
      </c>
      <c r="M129" s="38">
        <v>0</v>
      </c>
      <c r="N129" s="38">
        <v>0</v>
      </c>
      <c r="O129" s="38">
        <v>0</v>
      </c>
      <c r="P129" s="38">
        <v>0</v>
      </c>
      <c r="Q129" s="38">
        <v>0</v>
      </c>
      <c r="R129" s="38">
        <v>0</v>
      </c>
      <c r="S129" s="38">
        <v>0</v>
      </c>
      <c r="T129" s="38">
        <v>0</v>
      </c>
      <c r="U129" s="38">
        <v>0</v>
      </c>
      <c r="V129" s="38">
        <v>0</v>
      </c>
      <c r="W129" s="38">
        <v>0</v>
      </c>
      <c r="X129" s="38">
        <v>0</v>
      </c>
      <c r="Y129" s="38">
        <v>0</v>
      </c>
      <c r="Z129" s="38">
        <v>0</v>
      </c>
      <c r="AA129" s="38">
        <v>0</v>
      </c>
      <c r="AB129" s="38">
        <v>0</v>
      </c>
      <c r="AC129" s="38">
        <v>0</v>
      </c>
      <c r="AD129" s="38">
        <v>0</v>
      </c>
      <c r="AE129" s="38">
        <v>0</v>
      </c>
      <c r="AF129" s="38">
        <v>0</v>
      </c>
      <c r="AG129" s="38">
        <v>0</v>
      </c>
      <c r="AH129" s="38">
        <v>0</v>
      </c>
      <c r="AI129" s="38">
        <v>0</v>
      </c>
      <c r="AJ129" s="38">
        <v>0</v>
      </c>
      <c r="AK129" s="38">
        <v>0</v>
      </c>
      <c r="AL129" s="38">
        <v>0</v>
      </c>
      <c r="AM129" s="38">
        <v>0</v>
      </c>
      <c r="AN129" s="38">
        <v>0</v>
      </c>
      <c r="AO129" s="38">
        <v>0</v>
      </c>
      <c r="AP129" s="38">
        <v>0</v>
      </c>
      <c r="AQ129" s="38">
        <v>0</v>
      </c>
      <c r="AR129" s="38">
        <v>0</v>
      </c>
      <c r="AS129" s="38">
        <v>0</v>
      </c>
      <c r="AT129" s="38">
        <v>0</v>
      </c>
      <c r="AU129" s="38">
        <v>0</v>
      </c>
      <c r="AV129" s="38">
        <v>0</v>
      </c>
      <c r="AW129" s="38">
        <v>3</v>
      </c>
      <c r="AX129" s="38">
        <v>0</v>
      </c>
      <c r="AY129" s="38">
        <v>0</v>
      </c>
      <c r="AZ129" s="38">
        <v>0</v>
      </c>
      <c r="BA129" s="38">
        <v>0</v>
      </c>
      <c r="BB129" s="38">
        <v>0</v>
      </c>
      <c r="BC129" s="38">
        <v>3</v>
      </c>
    </row>
    <row r="130" spans="1:55" ht="14.1" customHeight="1">
      <c r="A130" s="57" t="s">
        <v>861</v>
      </c>
      <c r="B130" s="37" t="s">
        <v>863</v>
      </c>
      <c r="C130" s="38">
        <v>0</v>
      </c>
      <c r="D130" s="38">
        <v>0</v>
      </c>
      <c r="E130" s="38">
        <v>0</v>
      </c>
      <c r="F130" s="38">
        <v>0</v>
      </c>
      <c r="G130" s="38">
        <v>0</v>
      </c>
      <c r="H130" s="38">
        <v>0</v>
      </c>
      <c r="I130" s="38">
        <v>0</v>
      </c>
      <c r="J130" s="38">
        <v>0</v>
      </c>
      <c r="K130" s="38">
        <v>0</v>
      </c>
      <c r="L130" s="38">
        <v>0</v>
      </c>
      <c r="M130" s="38">
        <v>0</v>
      </c>
      <c r="N130" s="38">
        <v>0</v>
      </c>
      <c r="O130" s="38">
        <v>0</v>
      </c>
      <c r="P130" s="38">
        <v>0</v>
      </c>
      <c r="Q130" s="38">
        <v>0</v>
      </c>
      <c r="R130" s="38">
        <v>0</v>
      </c>
      <c r="S130" s="38">
        <v>0</v>
      </c>
      <c r="T130" s="38">
        <v>0</v>
      </c>
      <c r="U130" s="38">
        <v>0</v>
      </c>
      <c r="V130" s="38">
        <v>0</v>
      </c>
      <c r="W130" s="38">
        <v>0</v>
      </c>
      <c r="X130" s="38">
        <v>0</v>
      </c>
      <c r="Y130" s="38">
        <v>0</v>
      </c>
      <c r="Z130" s="38">
        <v>0</v>
      </c>
      <c r="AA130" s="38">
        <v>0</v>
      </c>
      <c r="AB130" s="38">
        <v>0</v>
      </c>
      <c r="AC130" s="38">
        <v>0</v>
      </c>
      <c r="AD130" s="38">
        <v>0</v>
      </c>
      <c r="AE130" s="38">
        <v>0</v>
      </c>
      <c r="AF130" s="38">
        <v>0</v>
      </c>
      <c r="AG130" s="38">
        <v>0</v>
      </c>
      <c r="AH130" s="38">
        <v>0</v>
      </c>
      <c r="AI130" s="38">
        <v>0</v>
      </c>
      <c r="AJ130" s="38">
        <v>0</v>
      </c>
      <c r="AK130" s="38">
        <v>0</v>
      </c>
      <c r="AL130" s="38">
        <v>0</v>
      </c>
      <c r="AM130" s="38">
        <v>0</v>
      </c>
      <c r="AN130" s="38">
        <v>0</v>
      </c>
      <c r="AO130" s="38">
        <v>1</v>
      </c>
      <c r="AP130" s="38">
        <v>0</v>
      </c>
      <c r="AQ130" s="38">
        <v>0</v>
      </c>
      <c r="AR130" s="38">
        <v>0</v>
      </c>
      <c r="AS130" s="38">
        <v>0</v>
      </c>
      <c r="AT130" s="38">
        <v>0</v>
      </c>
      <c r="AU130" s="38">
        <v>0</v>
      </c>
      <c r="AV130" s="38">
        <v>0</v>
      </c>
      <c r="AW130" s="38">
        <v>0</v>
      </c>
      <c r="AX130" s="38">
        <v>0</v>
      </c>
      <c r="AY130" s="38">
        <v>0</v>
      </c>
      <c r="AZ130" s="38">
        <v>0</v>
      </c>
      <c r="BA130" s="38">
        <v>0</v>
      </c>
      <c r="BB130" s="38">
        <v>0</v>
      </c>
      <c r="BC130" s="38">
        <v>1</v>
      </c>
    </row>
    <row r="131" spans="1:55" ht="14.1" customHeight="1">
      <c r="A131" s="57" t="s">
        <v>864</v>
      </c>
      <c r="B131" s="37" t="s">
        <v>865</v>
      </c>
      <c r="C131" s="38">
        <v>0</v>
      </c>
      <c r="D131" s="38">
        <v>0</v>
      </c>
      <c r="E131" s="38">
        <v>0</v>
      </c>
      <c r="F131" s="38">
        <v>0</v>
      </c>
      <c r="G131" s="38">
        <v>0</v>
      </c>
      <c r="H131" s="38">
        <v>0</v>
      </c>
      <c r="I131" s="38">
        <v>0</v>
      </c>
      <c r="J131" s="38">
        <v>0</v>
      </c>
      <c r="K131" s="38">
        <v>0</v>
      </c>
      <c r="L131" s="38">
        <v>9</v>
      </c>
      <c r="M131" s="38">
        <v>0</v>
      </c>
      <c r="N131" s="38">
        <v>0</v>
      </c>
      <c r="O131" s="38">
        <v>0</v>
      </c>
      <c r="P131" s="38">
        <v>0</v>
      </c>
      <c r="Q131" s="38">
        <v>0</v>
      </c>
      <c r="R131" s="38">
        <v>0</v>
      </c>
      <c r="S131" s="38">
        <v>0</v>
      </c>
      <c r="T131" s="38">
        <v>0</v>
      </c>
      <c r="U131" s="38">
        <v>0</v>
      </c>
      <c r="V131" s="38">
        <v>0</v>
      </c>
      <c r="W131" s="38">
        <v>0</v>
      </c>
      <c r="X131" s="38">
        <v>2</v>
      </c>
      <c r="Y131" s="38">
        <v>5</v>
      </c>
      <c r="Z131" s="38">
        <v>0</v>
      </c>
      <c r="AA131" s="38">
        <v>0</v>
      </c>
      <c r="AB131" s="38">
        <v>2</v>
      </c>
      <c r="AC131" s="38">
        <v>3</v>
      </c>
      <c r="AD131" s="38">
        <v>0</v>
      </c>
      <c r="AE131" s="38">
        <v>0</v>
      </c>
      <c r="AF131" s="38">
        <v>2</v>
      </c>
      <c r="AG131" s="38">
        <v>0</v>
      </c>
      <c r="AH131" s="38">
        <v>0</v>
      </c>
      <c r="AI131" s="38">
        <v>2</v>
      </c>
      <c r="AJ131" s="38">
        <v>0</v>
      </c>
      <c r="AK131" s="38">
        <v>0</v>
      </c>
      <c r="AL131" s="38">
        <v>0</v>
      </c>
      <c r="AM131" s="38">
        <v>3</v>
      </c>
      <c r="AN131" s="38">
        <v>0</v>
      </c>
      <c r="AO131" s="38">
        <v>0</v>
      </c>
      <c r="AP131" s="38">
        <v>0</v>
      </c>
      <c r="AQ131" s="38">
        <v>0</v>
      </c>
      <c r="AR131" s="38">
        <v>0</v>
      </c>
      <c r="AS131" s="38">
        <v>0</v>
      </c>
      <c r="AT131" s="38">
        <v>0</v>
      </c>
      <c r="AU131" s="38">
        <v>0</v>
      </c>
      <c r="AV131" s="38">
        <v>0</v>
      </c>
      <c r="AW131" s="38">
        <v>0</v>
      </c>
      <c r="AX131" s="38">
        <v>0</v>
      </c>
      <c r="AY131" s="38">
        <v>0</v>
      </c>
      <c r="AZ131" s="38">
        <v>0</v>
      </c>
      <c r="BA131" s="38">
        <v>0</v>
      </c>
      <c r="BB131" s="38">
        <v>0</v>
      </c>
      <c r="BC131" s="38">
        <v>28</v>
      </c>
    </row>
    <row r="132" spans="1:55" ht="14.1" customHeight="1">
      <c r="A132" s="57" t="s">
        <v>864</v>
      </c>
      <c r="B132" s="37" t="s">
        <v>866</v>
      </c>
      <c r="C132" s="38">
        <v>0</v>
      </c>
      <c r="D132" s="38">
        <v>0</v>
      </c>
      <c r="E132" s="38">
        <v>0</v>
      </c>
      <c r="F132" s="38">
        <v>0</v>
      </c>
      <c r="G132" s="38">
        <v>0</v>
      </c>
      <c r="H132" s="38">
        <v>0</v>
      </c>
      <c r="I132" s="38">
        <v>4</v>
      </c>
      <c r="J132" s="38">
        <v>5</v>
      </c>
      <c r="K132" s="38">
        <v>0</v>
      </c>
      <c r="L132" s="38">
        <v>0</v>
      </c>
      <c r="M132" s="38">
        <v>2</v>
      </c>
      <c r="N132" s="38">
        <v>2</v>
      </c>
      <c r="O132" s="38">
        <v>0</v>
      </c>
      <c r="P132" s="38">
        <v>0</v>
      </c>
      <c r="Q132" s="38">
        <v>0</v>
      </c>
      <c r="R132" s="38">
        <v>0</v>
      </c>
      <c r="S132" s="38">
        <v>0</v>
      </c>
      <c r="T132" s="38">
        <v>0</v>
      </c>
      <c r="U132" s="38">
        <v>0</v>
      </c>
      <c r="V132" s="38">
        <v>4</v>
      </c>
      <c r="W132" s="38">
        <v>0</v>
      </c>
      <c r="X132" s="38">
        <v>0</v>
      </c>
      <c r="Y132" s="38">
        <v>0</v>
      </c>
      <c r="Z132" s="38">
        <v>0</v>
      </c>
      <c r="AA132" s="38">
        <v>0</v>
      </c>
      <c r="AB132" s="38">
        <v>0</v>
      </c>
      <c r="AC132" s="38">
        <v>0</v>
      </c>
      <c r="AD132" s="38">
        <v>0</v>
      </c>
      <c r="AE132" s="38">
        <v>0</v>
      </c>
      <c r="AF132" s="38">
        <v>0</v>
      </c>
      <c r="AG132" s="38">
        <v>0</v>
      </c>
      <c r="AH132" s="38">
        <v>0</v>
      </c>
      <c r="AI132" s="38">
        <v>0</v>
      </c>
      <c r="AJ132" s="38">
        <v>0</v>
      </c>
      <c r="AK132" s="38">
        <v>0</v>
      </c>
      <c r="AL132" s="38">
        <v>0</v>
      </c>
      <c r="AM132" s="38">
        <v>0</v>
      </c>
      <c r="AN132" s="38">
        <v>0</v>
      </c>
      <c r="AO132" s="38">
        <v>0</v>
      </c>
      <c r="AP132" s="38">
        <v>0</v>
      </c>
      <c r="AQ132" s="38">
        <v>0</v>
      </c>
      <c r="AR132" s="38">
        <v>0</v>
      </c>
      <c r="AS132" s="38">
        <v>5</v>
      </c>
      <c r="AT132" s="38">
        <v>4</v>
      </c>
      <c r="AU132" s="38">
        <v>3</v>
      </c>
      <c r="AV132" s="38">
        <v>0</v>
      </c>
      <c r="AW132" s="38">
        <v>8</v>
      </c>
      <c r="AX132" s="38">
        <v>0</v>
      </c>
      <c r="AY132" s="38">
        <v>1</v>
      </c>
      <c r="AZ132" s="38">
        <v>0</v>
      </c>
      <c r="BA132" s="38">
        <v>0</v>
      </c>
      <c r="BB132" s="38">
        <v>0</v>
      </c>
      <c r="BC132" s="38">
        <v>38</v>
      </c>
    </row>
    <row r="133" spans="1:55" ht="14.1" customHeight="1">
      <c r="A133" s="57" t="s">
        <v>864</v>
      </c>
      <c r="B133" s="37" t="s">
        <v>867</v>
      </c>
      <c r="C133" s="38">
        <v>0</v>
      </c>
      <c r="D133" s="38">
        <v>0</v>
      </c>
      <c r="E133" s="38">
        <v>0</v>
      </c>
      <c r="F133" s="38">
        <v>8</v>
      </c>
      <c r="G133" s="38">
        <v>0</v>
      </c>
      <c r="H133" s="38">
        <v>1</v>
      </c>
      <c r="I133" s="38">
        <v>0</v>
      </c>
      <c r="J133" s="38">
        <v>0</v>
      </c>
      <c r="K133" s="38">
        <v>14</v>
      </c>
      <c r="L133" s="38">
        <v>0</v>
      </c>
      <c r="M133" s="38">
        <v>0</v>
      </c>
      <c r="N133" s="38">
        <v>0</v>
      </c>
      <c r="O133" s="38">
        <v>4</v>
      </c>
      <c r="P133" s="38">
        <v>0</v>
      </c>
      <c r="Q133" s="38">
        <v>0</v>
      </c>
      <c r="R133" s="38">
        <v>3</v>
      </c>
      <c r="S133" s="38">
        <v>5</v>
      </c>
      <c r="T133" s="38">
        <v>4</v>
      </c>
      <c r="U133" s="38">
        <v>7</v>
      </c>
      <c r="V133" s="38">
        <v>0</v>
      </c>
      <c r="W133" s="38">
        <v>3</v>
      </c>
      <c r="X133" s="38">
        <v>0</v>
      </c>
      <c r="Y133" s="38">
        <v>0</v>
      </c>
      <c r="Z133" s="38">
        <v>0</v>
      </c>
      <c r="AA133" s="38">
        <v>0</v>
      </c>
      <c r="AB133" s="38">
        <v>0</v>
      </c>
      <c r="AC133" s="38">
        <v>0</v>
      </c>
      <c r="AD133" s="38">
        <v>0</v>
      </c>
      <c r="AE133" s="38">
        <v>0</v>
      </c>
      <c r="AF133" s="38">
        <v>0</v>
      </c>
      <c r="AG133" s="38">
        <v>0</v>
      </c>
      <c r="AH133" s="38">
        <v>0</v>
      </c>
      <c r="AI133" s="38">
        <v>0</v>
      </c>
      <c r="AJ133" s="38">
        <v>1</v>
      </c>
      <c r="AK133" s="38">
        <v>0</v>
      </c>
      <c r="AL133" s="38">
        <v>3</v>
      </c>
      <c r="AM133" s="38">
        <v>0</v>
      </c>
      <c r="AN133" s="38">
        <v>0</v>
      </c>
      <c r="AO133" s="38">
        <v>0</v>
      </c>
      <c r="AP133" s="38">
        <v>0</v>
      </c>
      <c r="AQ133" s="38">
        <v>0</v>
      </c>
      <c r="AR133" s="38">
        <v>0</v>
      </c>
      <c r="AS133" s="38">
        <v>0</v>
      </c>
      <c r="AT133" s="38">
        <v>0</v>
      </c>
      <c r="AU133" s="38">
        <v>0</v>
      </c>
      <c r="AV133" s="38">
        <v>0</v>
      </c>
      <c r="AW133" s="38">
        <v>0</v>
      </c>
      <c r="AX133" s="38">
        <v>5</v>
      </c>
      <c r="AY133" s="38">
        <v>1</v>
      </c>
      <c r="AZ133" s="38">
        <v>0</v>
      </c>
      <c r="BA133" s="38">
        <v>0</v>
      </c>
      <c r="BB133" s="38">
        <v>0</v>
      </c>
      <c r="BC133" s="38">
        <v>59</v>
      </c>
    </row>
    <row r="134" spans="1:55" ht="14.1" customHeight="1">
      <c r="A134" s="57" t="s">
        <v>864</v>
      </c>
      <c r="B134" s="37" t="s">
        <v>868</v>
      </c>
      <c r="C134" s="38">
        <v>0</v>
      </c>
      <c r="D134" s="38">
        <v>0</v>
      </c>
      <c r="E134" s="38">
        <v>0</v>
      </c>
      <c r="F134" s="38">
        <v>0</v>
      </c>
      <c r="G134" s="38">
        <v>0</v>
      </c>
      <c r="H134" s="38">
        <v>0</v>
      </c>
      <c r="I134" s="38">
        <v>0</v>
      </c>
      <c r="J134" s="38">
        <v>0</v>
      </c>
      <c r="K134" s="38">
        <v>0</v>
      </c>
      <c r="L134" s="38">
        <v>0</v>
      </c>
      <c r="M134" s="38">
        <v>0</v>
      </c>
      <c r="N134" s="38">
        <v>1</v>
      </c>
      <c r="O134" s="38">
        <v>0</v>
      </c>
      <c r="P134" s="38">
        <v>1</v>
      </c>
      <c r="Q134" s="38">
        <v>3</v>
      </c>
      <c r="R134" s="38">
        <v>0</v>
      </c>
      <c r="S134" s="38">
        <v>0</v>
      </c>
      <c r="T134" s="38">
        <v>0</v>
      </c>
      <c r="U134" s="38">
        <v>0</v>
      </c>
      <c r="V134" s="38">
        <v>0</v>
      </c>
      <c r="W134" s="38">
        <v>0</v>
      </c>
      <c r="X134" s="38">
        <v>0</v>
      </c>
      <c r="Y134" s="38">
        <v>0</v>
      </c>
      <c r="Z134" s="38">
        <v>0</v>
      </c>
      <c r="AA134" s="38">
        <v>0</v>
      </c>
      <c r="AB134" s="38">
        <v>0</v>
      </c>
      <c r="AC134" s="38">
        <v>0</v>
      </c>
      <c r="AD134" s="38">
        <v>2</v>
      </c>
      <c r="AE134" s="38">
        <v>2</v>
      </c>
      <c r="AF134" s="38">
        <v>0</v>
      </c>
      <c r="AG134" s="38">
        <v>0</v>
      </c>
      <c r="AH134" s="38">
        <v>8</v>
      </c>
      <c r="AI134" s="38">
        <v>0</v>
      </c>
      <c r="AJ134" s="38">
        <v>0</v>
      </c>
      <c r="AK134" s="38">
        <v>0</v>
      </c>
      <c r="AL134" s="38">
        <v>0</v>
      </c>
      <c r="AM134" s="38">
        <v>0</v>
      </c>
      <c r="AN134" s="38">
        <v>3</v>
      </c>
      <c r="AO134" s="38">
        <v>0</v>
      </c>
      <c r="AP134" s="38">
        <v>3</v>
      </c>
      <c r="AQ134" s="38">
        <v>8</v>
      </c>
      <c r="AR134" s="38">
        <v>1</v>
      </c>
      <c r="AS134" s="38">
        <v>0</v>
      </c>
      <c r="AT134" s="38">
        <v>0</v>
      </c>
      <c r="AU134" s="38">
        <v>0</v>
      </c>
      <c r="AV134" s="38">
        <v>0</v>
      </c>
      <c r="AW134" s="38">
        <v>0</v>
      </c>
      <c r="AX134" s="38">
        <v>0</v>
      </c>
      <c r="AY134" s="38">
        <v>1</v>
      </c>
      <c r="AZ134" s="38">
        <v>1</v>
      </c>
      <c r="BA134" s="38">
        <v>0</v>
      </c>
      <c r="BB134" s="38">
        <v>0</v>
      </c>
      <c r="BC134" s="38">
        <v>34</v>
      </c>
    </row>
    <row r="135" spans="1:55" ht="14.1" customHeight="1">
      <c r="A135" s="57" t="s">
        <v>864</v>
      </c>
      <c r="B135" s="37" t="s">
        <v>869</v>
      </c>
      <c r="C135" s="38">
        <v>0</v>
      </c>
      <c r="D135" s="38">
        <v>0</v>
      </c>
      <c r="E135" s="38">
        <v>0</v>
      </c>
      <c r="F135" s="38">
        <v>0</v>
      </c>
      <c r="G135" s="38">
        <v>0</v>
      </c>
      <c r="H135" s="38">
        <v>0</v>
      </c>
      <c r="I135" s="38">
        <v>1</v>
      </c>
      <c r="J135" s="38">
        <v>0</v>
      </c>
      <c r="K135" s="38">
        <v>0</v>
      </c>
      <c r="L135" s="38">
        <v>0</v>
      </c>
      <c r="M135" s="38">
        <v>0</v>
      </c>
      <c r="N135" s="38">
        <v>0</v>
      </c>
      <c r="O135" s="38">
        <v>0</v>
      </c>
      <c r="P135" s="38">
        <v>0</v>
      </c>
      <c r="Q135" s="38">
        <v>0</v>
      </c>
      <c r="R135" s="38">
        <v>0</v>
      </c>
      <c r="S135" s="38">
        <v>0</v>
      </c>
      <c r="T135" s="38">
        <v>0</v>
      </c>
      <c r="U135" s="38">
        <v>0</v>
      </c>
      <c r="V135" s="38">
        <v>0</v>
      </c>
      <c r="W135" s="38">
        <v>0</v>
      </c>
      <c r="X135" s="38">
        <v>0</v>
      </c>
      <c r="Y135" s="38">
        <v>0</v>
      </c>
      <c r="Z135" s="38">
        <v>0</v>
      </c>
      <c r="AA135" s="38">
        <v>0</v>
      </c>
      <c r="AB135" s="38">
        <v>0</v>
      </c>
      <c r="AC135" s="38">
        <v>0</v>
      </c>
      <c r="AD135" s="38">
        <v>0</v>
      </c>
      <c r="AE135" s="38">
        <v>0</v>
      </c>
      <c r="AF135" s="38">
        <v>0</v>
      </c>
      <c r="AG135" s="38">
        <v>0</v>
      </c>
      <c r="AH135" s="38">
        <v>0</v>
      </c>
      <c r="AI135" s="38">
        <v>0</v>
      </c>
      <c r="AJ135" s="38">
        <v>0</v>
      </c>
      <c r="AK135" s="38">
        <v>0</v>
      </c>
      <c r="AL135" s="38">
        <v>0</v>
      </c>
      <c r="AM135" s="38">
        <v>0</v>
      </c>
      <c r="AN135" s="38">
        <v>0</v>
      </c>
      <c r="AO135" s="38">
        <v>0</v>
      </c>
      <c r="AP135" s="38">
        <v>0</v>
      </c>
      <c r="AQ135" s="38">
        <v>0</v>
      </c>
      <c r="AR135" s="38">
        <v>0</v>
      </c>
      <c r="AS135" s="38">
        <v>0</v>
      </c>
      <c r="AT135" s="38">
        <v>0</v>
      </c>
      <c r="AU135" s="38">
        <v>0</v>
      </c>
      <c r="AV135" s="38">
        <v>0</v>
      </c>
      <c r="AW135" s="38">
        <v>0</v>
      </c>
      <c r="AX135" s="38">
        <v>0</v>
      </c>
      <c r="AY135" s="38">
        <v>0</v>
      </c>
      <c r="AZ135" s="38">
        <v>0</v>
      </c>
      <c r="BA135" s="38">
        <v>0</v>
      </c>
      <c r="BB135" s="38">
        <v>0</v>
      </c>
      <c r="BC135" s="38">
        <v>1</v>
      </c>
    </row>
    <row r="136" spans="1:55" ht="14.1" customHeight="1">
      <c r="A136" s="57" t="s">
        <v>870</v>
      </c>
      <c r="B136" s="37" t="s">
        <v>871</v>
      </c>
      <c r="C136" s="38">
        <v>0</v>
      </c>
      <c r="D136" s="38">
        <v>0</v>
      </c>
      <c r="E136" s="38">
        <v>0</v>
      </c>
      <c r="F136" s="38">
        <v>0</v>
      </c>
      <c r="G136" s="38">
        <v>0</v>
      </c>
      <c r="H136" s="38">
        <v>0</v>
      </c>
      <c r="I136" s="38">
        <v>0</v>
      </c>
      <c r="J136" s="38">
        <v>0</v>
      </c>
      <c r="K136" s="38">
        <v>0</v>
      </c>
      <c r="L136" s="38">
        <v>0</v>
      </c>
      <c r="M136" s="38">
        <v>0</v>
      </c>
      <c r="N136" s="38">
        <v>0</v>
      </c>
      <c r="O136" s="38">
        <v>0</v>
      </c>
      <c r="P136" s="38">
        <v>0</v>
      </c>
      <c r="Q136" s="38">
        <v>0</v>
      </c>
      <c r="R136" s="38">
        <v>0</v>
      </c>
      <c r="S136" s="38">
        <v>0</v>
      </c>
      <c r="T136" s="38">
        <v>0</v>
      </c>
      <c r="U136" s="38">
        <v>0</v>
      </c>
      <c r="V136" s="38">
        <v>0</v>
      </c>
      <c r="W136" s="38">
        <v>0</v>
      </c>
      <c r="X136" s="38">
        <v>0</v>
      </c>
      <c r="Y136" s="38">
        <v>0</v>
      </c>
      <c r="Z136" s="38">
        <v>0</v>
      </c>
      <c r="AA136" s="38">
        <v>0</v>
      </c>
      <c r="AB136" s="38">
        <v>0</v>
      </c>
      <c r="AC136" s="38">
        <v>0</v>
      </c>
      <c r="AD136" s="38">
        <v>0</v>
      </c>
      <c r="AE136" s="38">
        <v>0</v>
      </c>
      <c r="AF136" s="38">
        <v>0</v>
      </c>
      <c r="AG136" s="38">
        <v>0</v>
      </c>
      <c r="AH136" s="38">
        <v>0</v>
      </c>
      <c r="AI136" s="38">
        <v>0</v>
      </c>
      <c r="AJ136" s="38">
        <v>0</v>
      </c>
      <c r="AK136" s="38">
        <v>0</v>
      </c>
      <c r="AL136" s="38">
        <v>0</v>
      </c>
      <c r="AM136" s="38">
        <v>0</v>
      </c>
      <c r="AN136" s="38">
        <v>0</v>
      </c>
      <c r="AO136" s="38">
        <v>0</v>
      </c>
      <c r="AP136" s="38">
        <v>0</v>
      </c>
      <c r="AQ136" s="38">
        <v>0</v>
      </c>
      <c r="AR136" s="38">
        <v>0</v>
      </c>
      <c r="AS136" s="38">
        <v>0</v>
      </c>
      <c r="AT136" s="38">
        <v>1</v>
      </c>
      <c r="AU136" s="38">
        <v>0</v>
      </c>
      <c r="AV136" s="38">
        <v>0</v>
      </c>
      <c r="AW136" s="38">
        <v>0</v>
      </c>
      <c r="AX136" s="38">
        <v>0</v>
      </c>
      <c r="AY136" s="38">
        <v>0</v>
      </c>
      <c r="AZ136" s="38">
        <v>0</v>
      </c>
      <c r="BA136" s="38">
        <v>0</v>
      </c>
      <c r="BB136" s="38">
        <v>0</v>
      </c>
      <c r="BC136" s="38">
        <v>1</v>
      </c>
    </row>
    <row r="137" spans="1:55" ht="14.1" customHeight="1">
      <c r="A137" s="57" t="s">
        <v>870</v>
      </c>
      <c r="B137" s="37" t="s">
        <v>872</v>
      </c>
      <c r="C137" s="38">
        <v>0</v>
      </c>
      <c r="D137" s="38">
        <v>0</v>
      </c>
      <c r="E137" s="38">
        <v>0</v>
      </c>
      <c r="F137" s="38">
        <v>2</v>
      </c>
      <c r="G137" s="38">
        <v>1</v>
      </c>
      <c r="H137" s="38">
        <v>0</v>
      </c>
      <c r="I137" s="38">
        <v>0</v>
      </c>
      <c r="J137" s="38">
        <v>0</v>
      </c>
      <c r="K137" s="38">
        <v>13</v>
      </c>
      <c r="L137" s="38">
        <v>0</v>
      </c>
      <c r="M137" s="38">
        <v>0</v>
      </c>
      <c r="N137" s="38">
        <v>7</v>
      </c>
      <c r="O137" s="38">
        <v>1</v>
      </c>
      <c r="P137" s="38">
        <v>3</v>
      </c>
      <c r="Q137" s="38">
        <v>2</v>
      </c>
      <c r="R137" s="38">
        <v>1</v>
      </c>
      <c r="S137" s="38">
        <v>1</v>
      </c>
      <c r="T137" s="38">
        <v>2</v>
      </c>
      <c r="U137" s="38">
        <v>5</v>
      </c>
      <c r="V137" s="38">
        <v>2</v>
      </c>
      <c r="W137" s="38">
        <v>4</v>
      </c>
      <c r="X137" s="38">
        <v>0</v>
      </c>
      <c r="Y137" s="38">
        <v>11</v>
      </c>
      <c r="Z137" s="38">
        <v>0</v>
      </c>
      <c r="AA137" s="38">
        <v>0</v>
      </c>
      <c r="AB137" s="38">
        <v>0</v>
      </c>
      <c r="AC137" s="38">
        <v>0</v>
      </c>
      <c r="AD137" s="38">
        <v>0</v>
      </c>
      <c r="AE137" s="38">
        <v>1</v>
      </c>
      <c r="AF137" s="38">
        <v>0</v>
      </c>
      <c r="AG137" s="38">
        <v>0</v>
      </c>
      <c r="AH137" s="38">
        <v>1</v>
      </c>
      <c r="AI137" s="38">
        <v>0</v>
      </c>
      <c r="AJ137" s="38">
        <v>1</v>
      </c>
      <c r="AK137" s="38">
        <v>0</v>
      </c>
      <c r="AL137" s="38">
        <v>0</v>
      </c>
      <c r="AM137" s="38">
        <v>2</v>
      </c>
      <c r="AN137" s="38">
        <v>2</v>
      </c>
      <c r="AO137" s="38">
        <v>0</v>
      </c>
      <c r="AP137" s="38">
        <v>0</v>
      </c>
      <c r="AQ137" s="38">
        <v>0</v>
      </c>
      <c r="AR137" s="38">
        <v>0</v>
      </c>
      <c r="AS137" s="38">
        <v>1</v>
      </c>
      <c r="AT137" s="38">
        <v>0</v>
      </c>
      <c r="AU137" s="38">
        <v>0</v>
      </c>
      <c r="AV137" s="38">
        <v>1</v>
      </c>
      <c r="AW137" s="38">
        <v>0</v>
      </c>
      <c r="AX137" s="38">
        <v>1</v>
      </c>
      <c r="AY137" s="38">
        <v>1</v>
      </c>
      <c r="AZ137" s="38">
        <v>0</v>
      </c>
      <c r="BA137" s="38">
        <v>1</v>
      </c>
      <c r="BB137" s="38">
        <v>0</v>
      </c>
      <c r="BC137" s="38">
        <v>67</v>
      </c>
    </row>
    <row r="138" spans="1:55" ht="14.1" customHeight="1">
      <c r="A138" s="57" t="s">
        <v>870</v>
      </c>
      <c r="B138" s="37" t="s">
        <v>873</v>
      </c>
      <c r="C138" s="38">
        <v>0</v>
      </c>
      <c r="D138" s="38">
        <v>0</v>
      </c>
      <c r="E138" s="38">
        <v>0</v>
      </c>
      <c r="F138" s="38">
        <v>6</v>
      </c>
      <c r="G138" s="38">
        <v>0</v>
      </c>
      <c r="H138" s="38">
        <v>0</v>
      </c>
      <c r="I138" s="38">
        <v>7</v>
      </c>
      <c r="J138" s="38">
        <v>8</v>
      </c>
      <c r="K138" s="38">
        <v>0</v>
      </c>
      <c r="L138" s="38">
        <v>9</v>
      </c>
      <c r="M138" s="38">
        <v>0</v>
      </c>
      <c r="N138" s="38">
        <v>0</v>
      </c>
      <c r="O138" s="38">
        <v>5</v>
      </c>
      <c r="P138" s="38">
        <v>0</v>
      </c>
      <c r="Q138" s="38">
        <v>0</v>
      </c>
      <c r="R138" s="38">
        <v>6</v>
      </c>
      <c r="S138" s="38">
        <v>2</v>
      </c>
      <c r="T138" s="38">
        <v>0</v>
      </c>
      <c r="U138" s="38">
        <v>0</v>
      </c>
      <c r="V138" s="38">
        <v>0</v>
      </c>
      <c r="W138" s="38">
        <v>0</v>
      </c>
      <c r="X138" s="38">
        <v>0</v>
      </c>
      <c r="Y138" s="38">
        <v>0</v>
      </c>
      <c r="Z138" s="38">
        <v>0</v>
      </c>
      <c r="AA138" s="38">
        <v>0</v>
      </c>
      <c r="AB138" s="38">
        <v>0</v>
      </c>
      <c r="AC138" s="38">
        <v>3</v>
      </c>
      <c r="AD138" s="38">
        <v>5</v>
      </c>
      <c r="AE138" s="38">
        <v>3</v>
      </c>
      <c r="AF138" s="38">
        <v>0</v>
      </c>
      <c r="AG138" s="38">
        <v>0</v>
      </c>
      <c r="AH138" s="38">
        <v>0</v>
      </c>
      <c r="AI138" s="38">
        <v>0</v>
      </c>
      <c r="AJ138" s="38">
        <v>2</v>
      </c>
      <c r="AK138" s="38">
        <v>1</v>
      </c>
      <c r="AL138" s="38">
        <v>0</v>
      </c>
      <c r="AM138" s="38">
        <v>0</v>
      </c>
      <c r="AN138" s="38">
        <v>11</v>
      </c>
      <c r="AO138" s="38">
        <v>2</v>
      </c>
      <c r="AP138" s="38">
        <v>5</v>
      </c>
      <c r="AQ138" s="38">
        <v>0</v>
      </c>
      <c r="AR138" s="38">
        <v>0</v>
      </c>
      <c r="AS138" s="38">
        <v>6</v>
      </c>
      <c r="AT138" s="38">
        <v>0</v>
      </c>
      <c r="AU138" s="38">
        <v>0</v>
      </c>
      <c r="AV138" s="38">
        <v>0</v>
      </c>
      <c r="AW138" s="38">
        <v>0</v>
      </c>
      <c r="AX138" s="38">
        <v>0</v>
      </c>
      <c r="AY138" s="38">
        <v>1</v>
      </c>
      <c r="AZ138" s="38">
        <v>0</v>
      </c>
      <c r="BA138" s="38">
        <v>0</v>
      </c>
      <c r="BB138" s="38">
        <v>0</v>
      </c>
      <c r="BC138" s="38">
        <v>82</v>
      </c>
    </row>
    <row r="139" spans="1:55" ht="14.1" customHeight="1">
      <c r="A139" s="57" t="s">
        <v>870</v>
      </c>
      <c r="B139" s="37" t="s">
        <v>874</v>
      </c>
      <c r="C139" s="38">
        <v>3</v>
      </c>
      <c r="D139" s="38">
        <v>2</v>
      </c>
      <c r="E139" s="38">
        <v>2</v>
      </c>
      <c r="F139" s="38">
        <v>0</v>
      </c>
      <c r="G139" s="38">
        <v>0</v>
      </c>
      <c r="H139" s="38">
        <v>0</v>
      </c>
      <c r="I139" s="38">
        <v>0</v>
      </c>
      <c r="J139" s="38">
        <v>0</v>
      </c>
      <c r="K139" s="38">
        <v>1</v>
      </c>
      <c r="L139" s="38">
        <v>3</v>
      </c>
      <c r="M139" s="38">
        <v>1</v>
      </c>
      <c r="N139" s="38">
        <v>3</v>
      </c>
      <c r="O139" s="38">
        <v>0</v>
      </c>
      <c r="P139" s="38">
        <v>0</v>
      </c>
      <c r="Q139" s="38">
        <v>0</v>
      </c>
      <c r="R139" s="38">
        <v>0</v>
      </c>
      <c r="S139" s="38">
        <v>0</v>
      </c>
      <c r="T139" s="38">
        <v>0</v>
      </c>
      <c r="U139" s="38">
        <v>0</v>
      </c>
      <c r="V139" s="38">
        <v>0</v>
      </c>
      <c r="W139" s="38">
        <v>1</v>
      </c>
      <c r="X139" s="38">
        <v>4</v>
      </c>
      <c r="Y139" s="38">
        <v>3</v>
      </c>
      <c r="Z139" s="38">
        <v>1</v>
      </c>
      <c r="AA139" s="38">
        <v>2</v>
      </c>
      <c r="AB139" s="38">
        <v>1</v>
      </c>
      <c r="AC139" s="38">
        <v>2</v>
      </c>
      <c r="AD139" s="38">
        <v>0</v>
      </c>
      <c r="AE139" s="38">
        <v>0</v>
      </c>
      <c r="AF139" s="38">
        <v>7</v>
      </c>
      <c r="AG139" s="38">
        <v>3</v>
      </c>
      <c r="AH139" s="38">
        <v>6</v>
      </c>
      <c r="AI139" s="38">
        <v>5</v>
      </c>
      <c r="AJ139" s="38">
        <v>0</v>
      </c>
      <c r="AK139" s="38">
        <v>0</v>
      </c>
      <c r="AL139" s="38">
        <v>4</v>
      </c>
      <c r="AM139" s="38">
        <v>2</v>
      </c>
      <c r="AN139" s="38">
        <v>0</v>
      </c>
      <c r="AO139" s="38">
        <v>1</v>
      </c>
      <c r="AP139" s="38">
        <v>1</v>
      </c>
      <c r="AQ139" s="38">
        <v>14</v>
      </c>
      <c r="AR139" s="38">
        <v>2</v>
      </c>
      <c r="AS139" s="38">
        <v>0</v>
      </c>
      <c r="AT139" s="38">
        <v>1</v>
      </c>
      <c r="AU139" s="38">
        <v>8</v>
      </c>
      <c r="AV139" s="38">
        <v>0</v>
      </c>
      <c r="AW139" s="38">
        <v>5</v>
      </c>
      <c r="AX139" s="38">
        <v>6</v>
      </c>
      <c r="AY139" s="38">
        <v>0</v>
      </c>
      <c r="AZ139" s="38">
        <v>0</v>
      </c>
      <c r="BA139" s="38">
        <v>0</v>
      </c>
      <c r="BB139" s="38">
        <v>0</v>
      </c>
      <c r="BC139" s="38">
        <v>94</v>
      </c>
    </row>
    <row r="140" spans="1:55" ht="14.1" customHeight="1">
      <c r="A140" s="57" t="s">
        <v>870</v>
      </c>
      <c r="B140" s="37" t="s">
        <v>875</v>
      </c>
      <c r="C140" s="38">
        <v>0</v>
      </c>
      <c r="D140" s="38">
        <v>0</v>
      </c>
      <c r="E140" s="38">
        <v>0</v>
      </c>
      <c r="F140" s="38">
        <v>1</v>
      </c>
      <c r="G140" s="38">
        <v>0</v>
      </c>
      <c r="H140" s="38">
        <v>0</v>
      </c>
      <c r="I140" s="38">
        <v>3</v>
      </c>
      <c r="J140" s="38">
        <v>0</v>
      </c>
      <c r="K140" s="38">
        <v>0</v>
      </c>
      <c r="L140" s="38">
        <v>0</v>
      </c>
      <c r="M140" s="38">
        <v>0</v>
      </c>
      <c r="N140" s="38">
        <v>0</v>
      </c>
      <c r="O140" s="38">
        <v>0</v>
      </c>
      <c r="P140" s="38">
        <v>0</v>
      </c>
      <c r="Q140" s="38">
        <v>0</v>
      </c>
      <c r="R140" s="38">
        <v>0</v>
      </c>
      <c r="S140" s="38">
        <v>0</v>
      </c>
      <c r="T140" s="38">
        <v>0</v>
      </c>
      <c r="U140" s="38">
        <v>0</v>
      </c>
      <c r="V140" s="38">
        <v>0</v>
      </c>
      <c r="W140" s="38">
        <v>0</v>
      </c>
      <c r="X140" s="38">
        <v>0</v>
      </c>
      <c r="Y140" s="38">
        <v>0</v>
      </c>
      <c r="Z140" s="38">
        <v>0</v>
      </c>
      <c r="AA140" s="38">
        <v>0</v>
      </c>
      <c r="AB140" s="38">
        <v>0</v>
      </c>
      <c r="AC140" s="38">
        <v>0</v>
      </c>
      <c r="AD140" s="38">
        <v>0</v>
      </c>
      <c r="AE140" s="38">
        <v>0</v>
      </c>
      <c r="AF140" s="38">
        <v>0</v>
      </c>
      <c r="AG140" s="38">
        <v>0</v>
      </c>
      <c r="AH140" s="38">
        <v>0</v>
      </c>
      <c r="AI140" s="38">
        <v>0</v>
      </c>
      <c r="AJ140" s="38">
        <v>0</v>
      </c>
      <c r="AK140" s="38">
        <v>0</v>
      </c>
      <c r="AL140" s="38">
        <v>0</v>
      </c>
      <c r="AM140" s="38">
        <v>0</v>
      </c>
      <c r="AN140" s="38">
        <v>0</v>
      </c>
      <c r="AO140" s="38">
        <v>0</v>
      </c>
      <c r="AP140" s="38">
        <v>0</v>
      </c>
      <c r="AQ140" s="38">
        <v>0</v>
      </c>
      <c r="AR140" s="38">
        <v>0</v>
      </c>
      <c r="AS140" s="38">
        <v>0</v>
      </c>
      <c r="AT140" s="38">
        <v>0</v>
      </c>
      <c r="AU140" s="38">
        <v>0</v>
      </c>
      <c r="AV140" s="38">
        <v>0</v>
      </c>
      <c r="AW140" s="38">
        <v>0</v>
      </c>
      <c r="AX140" s="38">
        <v>0</v>
      </c>
      <c r="AY140" s="38">
        <v>0</v>
      </c>
      <c r="AZ140" s="38">
        <v>0</v>
      </c>
      <c r="BA140" s="38">
        <v>0</v>
      </c>
      <c r="BB140" s="38">
        <v>0</v>
      </c>
      <c r="BC140" s="38">
        <v>4</v>
      </c>
    </row>
    <row r="141" spans="1:55" ht="14.1" customHeight="1">
      <c r="A141" s="57" t="s">
        <v>876</v>
      </c>
      <c r="B141" s="37" t="s">
        <v>877</v>
      </c>
      <c r="C141" s="38">
        <v>0</v>
      </c>
      <c r="D141" s="38">
        <v>0</v>
      </c>
      <c r="E141" s="38">
        <v>0</v>
      </c>
      <c r="F141" s="38">
        <v>1</v>
      </c>
      <c r="G141" s="38">
        <v>0</v>
      </c>
      <c r="H141" s="38">
        <v>0</v>
      </c>
      <c r="I141" s="38">
        <v>0</v>
      </c>
      <c r="J141" s="38">
        <v>0</v>
      </c>
      <c r="K141" s="38">
        <v>0</v>
      </c>
      <c r="L141" s="38">
        <v>0</v>
      </c>
      <c r="M141" s="38">
        <v>0</v>
      </c>
      <c r="N141" s="38">
        <v>0</v>
      </c>
      <c r="O141" s="38">
        <v>0</v>
      </c>
      <c r="P141" s="38">
        <v>0</v>
      </c>
      <c r="Q141" s="38">
        <v>0</v>
      </c>
      <c r="R141" s="38">
        <v>0</v>
      </c>
      <c r="S141" s="38">
        <v>0</v>
      </c>
      <c r="T141" s="38">
        <v>0</v>
      </c>
      <c r="U141" s="38">
        <v>0</v>
      </c>
      <c r="V141" s="38">
        <v>0</v>
      </c>
      <c r="W141" s="38">
        <v>0</v>
      </c>
      <c r="X141" s="38">
        <v>0</v>
      </c>
      <c r="Y141" s="38">
        <v>0</v>
      </c>
      <c r="Z141" s="38">
        <v>0</v>
      </c>
      <c r="AA141" s="38">
        <v>0</v>
      </c>
      <c r="AB141" s="38">
        <v>0</v>
      </c>
      <c r="AC141" s="38">
        <v>0</v>
      </c>
      <c r="AD141" s="38">
        <v>0</v>
      </c>
      <c r="AE141" s="38">
        <v>0</v>
      </c>
      <c r="AF141" s="38">
        <v>0</v>
      </c>
      <c r="AG141" s="38">
        <v>0</v>
      </c>
      <c r="AH141" s="38">
        <v>0</v>
      </c>
      <c r="AI141" s="38">
        <v>0</v>
      </c>
      <c r="AJ141" s="38">
        <v>0</v>
      </c>
      <c r="AK141" s="38">
        <v>0</v>
      </c>
      <c r="AL141" s="38">
        <v>0</v>
      </c>
      <c r="AM141" s="38">
        <v>0</v>
      </c>
      <c r="AN141" s="38">
        <v>0</v>
      </c>
      <c r="AO141" s="38">
        <v>0</v>
      </c>
      <c r="AP141" s="38">
        <v>0</v>
      </c>
      <c r="AQ141" s="38">
        <v>0</v>
      </c>
      <c r="AR141" s="38">
        <v>0</v>
      </c>
      <c r="AS141" s="38">
        <v>0</v>
      </c>
      <c r="AT141" s="38">
        <v>0</v>
      </c>
      <c r="AU141" s="38">
        <v>0</v>
      </c>
      <c r="AV141" s="38">
        <v>0</v>
      </c>
      <c r="AW141" s="38">
        <v>0</v>
      </c>
      <c r="AX141" s="38">
        <v>0</v>
      </c>
      <c r="AY141" s="38">
        <v>0</v>
      </c>
      <c r="AZ141" s="38">
        <v>0</v>
      </c>
      <c r="BA141" s="38">
        <v>0</v>
      </c>
      <c r="BB141" s="38">
        <v>0</v>
      </c>
      <c r="BC141" s="38">
        <v>1</v>
      </c>
    </row>
    <row r="142" spans="1:55" ht="14.1" customHeight="1">
      <c r="A142" s="57" t="s">
        <v>876</v>
      </c>
      <c r="B142" s="37" t="s">
        <v>878</v>
      </c>
      <c r="C142" s="38">
        <v>1</v>
      </c>
      <c r="D142" s="38">
        <v>0</v>
      </c>
      <c r="E142" s="38">
        <v>1</v>
      </c>
      <c r="F142" s="38">
        <v>6</v>
      </c>
      <c r="G142" s="38">
        <v>0</v>
      </c>
      <c r="H142" s="38">
        <v>1</v>
      </c>
      <c r="I142" s="38">
        <v>0</v>
      </c>
      <c r="J142" s="38">
        <v>0</v>
      </c>
      <c r="K142" s="38">
        <v>0</v>
      </c>
      <c r="L142" s="38">
        <v>0</v>
      </c>
      <c r="M142" s="38">
        <v>0</v>
      </c>
      <c r="N142" s="38">
        <v>0</v>
      </c>
      <c r="O142" s="38">
        <v>5</v>
      </c>
      <c r="P142" s="38">
        <v>0</v>
      </c>
      <c r="Q142" s="38">
        <v>1</v>
      </c>
      <c r="R142" s="38">
        <v>0</v>
      </c>
      <c r="S142" s="38">
        <v>0</v>
      </c>
      <c r="T142" s="38">
        <v>0</v>
      </c>
      <c r="U142" s="38">
        <v>0</v>
      </c>
      <c r="V142" s="38">
        <v>0</v>
      </c>
      <c r="W142" s="38">
        <v>0</v>
      </c>
      <c r="X142" s="38">
        <v>0</v>
      </c>
      <c r="Y142" s="38">
        <v>2</v>
      </c>
      <c r="Z142" s="38">
        <v>0</v>
      </c>
      <c r="AA142" s="38">
        <v>0</v>
      </c>
      <c r="AB142" s="38">
        <v>0</v>
      </c>
      <c r="AC142" s="38">
        <v>1</v>
      </c>
      <c r="AD142" s="38">
        <v>0</v>
      </c>
      <c r="AE142" s="38">
        <v>0</v>
      </c>
      <c r="AF142" s="38">
        <v>1</v>
      </c>
      <c r="AG142" s="38">
        <v>0</v>
      </c>
      <c r="AH142" s="38">
        <v>0</v>
      </c>
      <c r="AI142" s="38">
        <v>0</v>
      </c>
      <c r="AJ142" s="38">
        <v>0</v>
      </c>
      <c r="AK142" s="38">
        <v>0</v>
      </c>
      <c r="AL142" s="38">
        <v>0</v>
      </c>
      <c r="AM142" s="38">
        <v>0</v>
      </c>
      <c r="AN142" s="38">
        <v>0</v>
      </c>
      <c r="AO142" s="38">
        <v>0</v>
      </c>
      <c r="AP142" s="38">
        <v>0</v>
      </c>
      <c r="AQ142" s="38">
        <v>0</v>
      </c>
      <c r="AR142" s="38">
        <v>0</v>
      </c>
      <c r="AS142" s="38">
        <v>0</v>
      </c>
      <c r="AT142" s="38">
        <v>0</v>
      </c>
      <c r="AU142" s="38">
        <v>0</v>
      </c>
      <c r="AV142" s="38">
        <v>0</v>
      </c>
      <c r="AW142" s="38">
        <v>0</v>
      </c>
      <c r="AX142" s="38">
        <v>0</v>
      </c>
      <c r="AY142" s="38">
        <v>2</v>
      </c>
      <c r="AZ142" s="38">
        <v>0</v>
      </c>
      <c r="BA142" s="38">
        <v>0</v>
      </c>
      <c r="BB142" s="38">
        <v>0</v>
      </c>
      <c r="BC142" s="38">
        <v>21</v>
      </c>
    </row>
    <row r="143" spans="1:55" ht="14.1" customHeight="1">
      <c r="A143" s="57" t="s">
        <v>876</v>
      </c>
      <c r="B143" s="37" t="s">
        <v>879</v>
      </c>
      <c r="C143" s="38">
        <v>0</v>
      </c>
      <c r="D143" s="38">
        <v>0</v>
      </c>
      <c r="E143" s="38">
        <v>3</v>
      </c>
      <c r="F143" s="38">
        <v>2</v>
      </c>
      <c r="G143" s="38">
        <v>0</v>
      </c>
      <c r="H143" s="38">
        <v>0</v>
      </c>
      <c r="I143" s="38">
        <v>0</v>
      </c>
      <c r="J143" s="38">
        <v>2</v>
      </c>
      <c r="K143" s="38">
        <v>8</v>
      </c>
      <c r="L143" s="38">
        <v>5</v>
      </c>
      <c r="M143" s="38">
        <v>5</v>
      </c>
      <c r="N143" s="38">
        <v>0</v>
      </c>
      <c r="O143" s="38">
        <v>3</v>
      </c>
      <c r="P143" s="38">
        <v>0</v>
      </c>
      <c r="Q143" s="38">
        <v>0</v>
      </c>
      <c r="R143" s="38">
        <v>0</v>
      </c>
      <c r="S143" s="38">
        <v>2</v>
      </c>
      <c r="T143" s="38">
        <v>0</v>
      </c>
      <c r="U143" s="38">
        <v>6</v>
      </c>
      <c r="V143" s="38">
        <v>3</v>
      </c>
      <c r="W143" s="38">
        <v>4</v>
      </c>
      <c r="X143" s="38">
        <v>3</v>
      </c>
      <c r="Y143" s="38">
        <v>8</v>
      </c>
      <c r="Z143" s="38">
        <v>3</v>
      </c>
      <c r="AA143" s="38">
        <v>0</v>
      </c>
      <c r="AB143" s="38">
        <v>0</v>
      </c>
      <c r="AC143" s="38">
        <v>0</v>
      </c>
      <c r="AD143" s="38">
        <v>0</v>
      </c>
      <c r="AE143" s="38">
        <v>0</v>
      </c>
      <c r="AF143" s="38">
        <v>1</v>
      </c>
      <c r="AG143" s="38">
        <v>0</v>
      </c>
      <c r="AH143" s="38">
        <v>0</v>
      </c>
      <c r="AI143" s="38">
        <v>0</v>
      </c>
      <c r="AJ143" s="38">
        <v>0</v>
      </c>
      <c r="AK143" s="38">
        <v>0</v>
      </c>
      <c r="AL143" s="38">
        <v>0</v>
      </c>
      <c r="AM143" s="38">
        <v>0</v>
      </c>
      <c r="AN143" s="38">
        <v>0</v>
      </c>
      <c r="AO143" s="38">
        <v>0</v>
      </c>
      <c r="AP143" s="38">
        <v>0</v>
      </c>
      <c r="AQ143" s="38">
        <v>0</v>
      </c>
      <c r="AR143" s="38">
        <v>2</v>
      </c>
      <c r="AS143" s="38">
        <v>6</v>
      </c>
      <c r="AT143" s="38">
        <v>2</v>
      </c>
      <c r="AU143" s="38">
        <v>2</v>
      </c>
      <c r="AV143" s="38">
        <v>0</v>
      </c>
      <c r="AW143" s="38">
        <v>0</v>
      </c>
      <c r="AX143" s="38">
        <v>0</v>
      </c>
      <c r="AY143" s="38">
        <v>1</v>
      </c>
      <c r="AZ143" s="38">
        <v>0</v>
      </c>
      <c r="BA143" s="38">
        <v>1</v>
      </c>
      <c r="BB143" s="38">
        <v>2</v>
      </c>
      <c r="BC143" s="38">
        <v>74</v>
      </c>
    </row>
    <row r="144" spans="1:55" ht="14.1" customHeight="1">
      <c r="A144" s="57" t="s">
        <v>876</v>
      </c>
      <c r="B144" s="37" t="s">
        <v>880</v>
      </c>
      <c r="C144" s="38">
        <v>0</v>
      </c>
      <c r="D144" s="38">
        <v>0</v>
      </c>
      <c r="E144" s="38">
        <v>1</v>
      </c>
      <c r="F144" s="38">
        <v>10</v>
      </c>
      <c r="G144" s="38">
        <v>0</v>
      </c>
      <c r="H144" s="38">
        <v>1</v>
      </c>
      <c r="I144" s="38">
        <v>1</v>
      </c>
      <c r="J144" s="38">
        <v>8</v>
      </c>
      <c r="K144" s="38">
        <v>0</v>
      </c>
      <c r="L144" s="38">
        <v>7</v>
      </c>
      <c r="M144" s="38">
        <v>0</v>
      </c>
      <c r="N144" s="38">
        <v>0</v>
      </c>
      <c r="O144" s="38">
        <v>0</v>
      </c>
      <c r="P144" s="38">
        <v>0</v>
      </c>
      <c r="Q144" s="38">
        <v>0</v>
      </c>
      <c r="R144" s="38">
        <v>11</v>
      </c>
      <c r="S144" s="38">
        <v>8</v>
      </c>
      <c r="T144" s="38">
        <v>0</v>
      </c>
      <c r="U144" s="38">
        <v>0</v>
      </c>
      <c r="V144" s="38">
        <v>0</v>
      </c>
      <c r="W144" s="38">
        <v>0</v>
      </c>
      <c r="X144" s="38">
        <v>0</v>
      </c>
      <c r="Y144" s="38">
        <v>0</v>
      </c>
      <c r="Z144" s="38">
        <v>2</v>
      </c>
      <c r="AA144" s="38">
        <v>0</v>
      </c>
      <c r="AB144" s="38">
        <v>0</v>
      </c>
      <c r="AC144" s="38">
        <v>0</v>
      </c>
      <c r="AD144" s="38">
        <v>0</v>
      </c>
      <c r="AE144" s="38">
        <v>3</v>
      </c>
      <c r="AF144" s="38">
        <v>2</v>
      </c>
      <c r="AG144" s="38">
        <v>0</v>
      </c>
      <c r="AH144" s="38">
        <v>0</v>
      </c>
      <c r="AI144" s="38">
        <v>0</v>
      </c>
      <c r="AJ144" s="38">
        <v>1</v>
      </c>
      <c r="AK144" s="38">
        <v>0</v>
      </c>
      <c r="AL144" s="38">
        <v>0</v>
      </c>
      <c r="AM144" s="38">
        <v>0</v>
      </c>
      <c r="AN144" s="38">
        <v>0</v>
      </c>
      <c r="AO144" s="38">
        <v>0</v>
      </c>
      <c r="AP144" s="38">
        <v>1</v>
      </c>
      <c r="AQ144" s="38">
        <v>8</v>
      </c>
      <c r="AR144" s="38">
        <v>0</v>
      </c>
      <c r="AS144" s="38">
        <v>1</v>
      </c>
      <c r="AT144" s="38">
        <v>0</v>
      </c>
      <c r="AU144" s="38">
        <v>0</v>
      </c>
      <c r="AV144" s="38">
        <v>0</v>
      </c>
      <c r="AW144" s="38">
        <v>3</v>
      </c>
      <c r="AX144" s="38">
        <v>0</v>
      </c>
      <c r="AY144" s="38">
        <v>1</v>
      </c>
      <c r="AZ144" s="38">
        <v>0</v>
      </c>
      <c r="BA144" s="38">
        <v>0</v>
      </c>
      <c r="BB144" s="38">
        <v>0</v>
      </c>
      <c r="BC144" s="38">
        <v>69</v>
      </c>
    </row>
    <row r="145" spans="1:55" ht="14.1" customHeight="1">
      <c r="A145" s="57" t="s">
        <v>876</v>
      </c>
      <c r="B145" s="37" t="s">
        <v>881</v>
      </c>
      <c r="C145" s="38">
        <v>0</v>
      </c>
      <c r="D145" s="38">
        <v>0</v>
      </c>
      <c r="E145" s="38">
        <v>0</v>
      </c>
      <c r="F145" s="38">
        <v>3</v>
      </c>
      <c r="G145" s="38">
        <v>0</v>
      </c>
      <c r="H145" s="38">
        <v>0</v>
      </c>
      <c r="I145" s="38">
        <v>0</v>
      </c>
      <c r="J145" s="38">
        <v>1</v>
      </c>
      <c r="K145" s="38">
        <v>3</v>
      </c>
      <c r="L145" s="38">
        <v>3</v>
      </c>
      <c r="M145" s="38">
        <v>2</v>
      </c>
      <c r="N145" s="38">
        <v>1</v>
      </c>
      <c r="O145" s="38">
        <v>7</v>
      </c>
      <c r="P145" s="38">
        <v>1</v>
      </c>
      <c r="Q145" s="38">
        <v>2</v>
      </c>
      <c r="R145" s="38">
        <v>0</v>
      </c>
      <c r="S145" s="38">
        <v>0</v>
      </c>
      <c r="T145" s="38">
        <v>2</v>
      </c>
      <c r="U145" s="38">
        <v>2</v>
      </c>
      <c r="V145" s="38">
        <v>6</v>
      </c>
      <c r="W145" s="38">
        <v>0</v>
      </c>
      <c r="X145" s="38">
        <v>2</v>
      </c>
      <c r="Y145" s="38">
        <v>2</v>
      </c>
      <c r="Z145" s="38">
        <v>0</v>
      </c>
      <c r="AA145" s="38">
        <v>1</v>
      </c>
      <c r="AB145" s="38">
        <v>1</v>
      </c>
      <c r="AC145" s="38">
        <v>0</v>
      </c>
      <c r="AD145" s="38">
        <v>1</v>
      </c>
      <c r="AE145" s="38">
        <v>0</v>
      </c>
      <c r="AF145" s="38">
        <v>0</v>
      </c>
      <c r="AG145" s="38">
        <v>0</v>
      </c>
      <c r="AH145" s="38">
        <v>0</v>
      </c>
      <c r="AI145" s="38">
        <v>2</v>
      </c>
      <c r="AJ145" s="38">
        <v>0</v>
      </c>
      <c r="AK145" s="38">
        <v>1</v>
      </c>
      <c r="AL145" s="38">
        <v>0</v>
      </c>
      <c r="AM145" s="38">
        <v>0</v>
      </c>
      <c r="AN145" s="38">
        <v>6</v>
      </c>
      <c r="AO145" s="38">
        <v>2</v>
      </c>
      <c r="AP145" s="38">
        <v>2</v>
      </c>
      <c r="AQ145" s="38">
        <v>0</v>
      </c>
      <c r="AR145" s="38">
        <v>0</v>
      </c>
      <c r="AS145" s="38">
        <v>0</v>
      </c>
      <c r="AT145" s="38">
        <v>2</v>
      </c>
      <c r="AU145" s="38">
        <v>2</v>
      </c>
      <c r="AV145" s="38">
        <v>0</v>
      </c>
      <c r="AW145" s="38">
        <v>0</v>
      </c>
      <c r="AX145" s="38">
        <v>2</v>
      </c>
      <c r="AY145" s="38">
        <v>0</v>
      </c>
      <c r="AZ145" s="38">
        <v>0</v>
      </c>
      <c r="BA145" s="38">
        <v>1</v>
      </c>
      <c r="BB145" s="38">
        <v>4</v>
      </c>
      <c r="BC145" s="38">
        <v>64</v>
      </c>
    </row>
    <row r="146" spans="1:55" ht="14.1" customHeight="1">
      <c r="A146" s="57" t="s">
        <v>876</v>
      </c>
      <c r="B146" s="37" t="s">
        <v>882</v>
      </c>
      <c r="C146" s="38">
        <v>2</v>
      </c>
      <c r="D146" s="38">
        <v>17</v>
      </c>
      <c r="E146" s="38">
        <v>0</v>
      </c>
      <c r="F146" s="38">
        <v>6</v>
      </c>
      <c r="G146" s="38">
        <v>3</v>
      </c>
      <c r="H146" s="38">
        <v>1</v>
      </c>
      <c r="I146" s="38">
        <v>1</v>
      </c>
      <c r="J146" s="38">
        <v>0</v>
      </c>
      <c r="K146" s="38">
        <v>1</v>
      </c>
      <c r="L146" s="38">
        <v>3</v>
      </c>
      <c r="M146" s="38">
        <v>0</v>
      </c>
      <c r="N146" s="38">
        <v>2</v>
      </c>
      <c r="O146" s="38">
        <v>6</v>
      </c>
      <c r="P146" s="38">
        <v>0</v>
      </c>
      <c r="Q146" s="38">
        <v>4</v>
      </c>
      <c r="R146" s="38">
        <v>0</v>
      </c>
      <c r="S146" s="38">
        <v>0</v>
      </c>
      <c r="T146" s="38">
        <v>0</v>
      </c>
      <c r="U146" s="38">
        <v>0</v>
      </c>
      <c r="V146" s="38">
        <v>0</v>
      </c>
      <c r="W146" s="38">
        <v>0</v>
      </c>
      <c r="X146" s="38">
        <v>0</v>
      </c>
      <c r="Y146" s="38">
        <v>1</v>
      </c>
      <c r="Z146" s="38">
        <v>0</v>
      </c>
      <c r="AA146" s="38">
        <v>1</v>
      </c>
      <c r="AB146" s="38">
        <v>1</v>
      </c>
      <c r="AC146" s="38">
        <v>1</v>
      </c>
      <c r="AD146" s="38">
        <v>0</v>
      </c>
      <c r="AE146" s="38">
        <v>1</v>
      </c>
      <c r="AF146" s="38">
        <v>0</v>
      </c>
      <c r="AG146" s="38">
        <v>0</v>
      </c>
      <c r="AH146" s="38">
        <v>0</v>
      </c>
      <c r="AI146" s="38">
        <v>0</v>
      </c>
      <c r="AJ146" s="38">
        <v>0</v>
      </c>
      <c r="AK146" s="38">
        <v>0</v>
      </c>
      <c r="AL146" s="38">
        <v>7</v>
      </c>
      <c r="AM146" s="38">
        <v>4</v>
      </c>
      <c r="AN146" s="38">
        <v>0</v>
      </c>
      <c r="AO146" s="38">
        <v>0</v>
      </c>
      <c r="AP146" s="38">
        <v>2</v>
      </c>
      <c r="AQ146" s="38">
        <v>4</v>
      </c>
      <c r="AR146" s="38">
        <v>1</v>
      </c>
      <c r="AS146" s="38">
        <v>0</v>
      </c>
      <c r="AT146" s="38">
        <v>0</v>
      </c>
      <c r="AU146" s="38">
        <v>9</v>
      </c>
      <c r="AV146" s="38">
        <v>3</v>
      </c>
      <c r="AW146" s="38">
        <v>6</v>
      </c>
      <c r="AX146" s="38">
        <v>0</v>
      </c>
      <c r="AY146" s="38">
        <v>3</v>
      </c>
      <c r="AZ146" s="38">
        <v>0</v>
      </c>
      <c r="BA146" s="38">
        <v>0</v>
      </c>
      <c r="BB146" s="38">
        <v>0</v>
      </c>
      <c r="BC146" s="38">
        <v>90</v>
      </c>
    </row>
    <row r="147" spans="1:55" ht="14.1" customHeight="1">
      <c r="A147" s="57" t="s">
        <v>876</v>
      </c>
      <c r="B147" s="37" t="s">
        <v>883</v>
      </c>
      <c r="C147" s="38">
        <v>0</v>
      </c>
      <c r="D147" s="38">
        <v>0</v>
      </c>
      <c r="E147" s="38">
        <v>0</v>
      </c>
      <c r="F147" s="38">
        <v>3</v>
      </c>
      <c r="G147" s="38">
        <v>0</v>
      </c>
      <c r="H147" s="38">
        <v>0</v>
      </c>
      <c r="I147" s="38">
        <v>3</v>
      </c>
      <c r="J147" s="38">
        <v>5</v>
      </c>
      <c r="K147" s="38">
        <v>0</v>
      </c>
      <c r="L147" s="38">
        <v>1</v>
      </c>
      <c r="M147" s="38">
        <v>0</v>
      </c>
      <c r="N147" s="38">
        <v>2</v>
      </c>
      <c r="O147" s="38">
        <v>1</v>
      </c>
      <c r="P147" s="38">
        <v>0</v>
      </c>
      <c r="Q147" s="38">
        <v>1</v>
      </c>
      <c r="R147" s="38">
        <v>0</v>
      </c>
      <c r="S147" s="38">
        <v>0</v>
      </c>
      <c r="T147" s="38">
        <v>0</v>
      </c>
      <c r="U147" s="38">
        <v>0</v>
      </c>
      <c r="V147" s="38">
        <v>0</v>
      </c>
      <c r="W147" s="38">
        <v>1</v>
      </c>
      <c r="X147" s="38">
        <v>0</v>
      </c>
      <c r="Y147" s="38">
        <v>1</v>
      </c>
      <c r="Z147" s="38">
        <v>0</v>
      </c>
      <c r="AA147" s="38">
        <v>0</v>
      </c>
      <c r="AB147" s="38">
        <v>3</v>
      </c>
      <c r="AC147" s="38">
        <v>0</v>
      </c>
      <c r="AD147" s="38">
        <v>0</v>
      </c>
      <c r="AE147" s="38">
        <v>0</v>
      </c>
      <c r="AF147" s="38">
        <v>0</v>
      </c>
      <c r="AG147" s="38">
        <v>4</v>
      </c>
      <c r="AH147" s="38">
        <v>26</v>
      </c>
      <c r="AI147" s="38">
        <v>2</v>
      </c>
      <c r="AJ147" s="38">
        <v>1</v>
      </c>
      <c r="AK147" s="38">
        <v>0</v>
      </c>
      <c r="AL147" s="38">
        <v>4</v>
      </c>
      <c r="AM147" s="38">
        <v>2</v>
      </c>
      <c r="AN147" s="38">
        <v>0</v>
      </c>
      <c r="AO147" s="38">
        <v>0</v>
      </c>
      <c r="AP147" s="38">
        <v>0</v>
      </c>
      <c r="AQ147" s="38">
        <v>1</v>
      </c>
      <c r="AR147" s="38">
        <v>0</v>
      </c>
      <c r="AS147" s="38">
        <v>1</v>
      </c>
      <c r="AT147" s="38">
        <v>2</v>
      </c>
      <c r="AU147" s="38">
        <v>2</v>
      </c>
      <c r="AV147" s="38">
        <v>0</v>
      </c>
      <c r="AW147" s="38">
        <v>1</v>
      </c>
      <c r="AX147" s="38">
        <v>0</v>
      </c>
      <c r="AY147" s="38">
        <v>0</v>
      </c>
      <c r="AZ147" s="38">
        <v>0</v>
      </c>
      <c r="BA147" s="38">
        <v>1</v>
      </c>
      <c r="BB147" s="38">
        <v>4</v>
      </c>
      <c r="BC147" s="38">
        <v>72</v>
      </c>
    </row>
    <row r="148" spans="1:55" ht="14.1" customHeight="1">
      <c r="A148" s="57" t="s">
        <v>876</v>
      </c>
      <c r="B148" s="37" t="s">
        <v>884</v>
      </c>
      <c r="C148" s="38">
        <v>0</v>
      </c>
      <c r="D148" s="38">
        <v>0</v>
      </c>
      <c r="E148" s="38">
        <v>0</v>
      </c>
      <c r="F148" s="38">
        <v>3</v>
      </c>
      <c r="G148" s="38">
        <v>0</v>
      </c>
      <c r="H148" s="38">
        <v>2</v>
      </c>
      <c r="I148" s="38">
        <v>0</v>
      </c>
      <c r="J148" s="38">
        <v>0</v>
      </c>
      <c r="K148" s="38">
        <v>13</v>
      </c>
      <c r="L148" s="38">
        <v>4</v>
      </c>
      <c r="M148" s="38">
        <v>0</v>
      </c>
      <c r="N148" s="38">
        <v>5</v>
      </c>
      <c r="O148" s="38">
        <v>5</v>
      </c>
      <c r="P148" s="38">
        <v>2</v>
      </c>
      <c r="Q148" s="38">
        <v>1</v>
      </c>
      <c r="R148" s="38">
        <v>0</v>
      </c>
      <c r="S148" s="38">
        <v>0</v>
      </c>
      <c r="T148" s="38">
        <v>5</v>
      </c>
      <c r="U148" s="38">
        <v>1</v>
      </c>
      <c r="V148" s="38">
        <v>0</v>
      </c>
      <c r="W148" s="38">
        <v>0</v>
      </c>
      <c r="X148" s="38">
        <v>0</v>
      </c>
      <c r="Y148" s="38">
        <v>0</v>
      </c>
      <c r="Z148" s="38">
        <v>0</v>
      </c>
      <c r="AA148" s="38">
        <v>2</v>
      </c>
      <c r="AB148" s="38">
        <v>2</v>
      </c>
      <c r="AC148" s="38">
        <v>1</v>
      </c>
      <c r="AD148" s="38">
        <v>1</v>
      </c>
      <c r="AE148" s="38">
        <v>4</v>
      </c>
      <c r="AF148" s="38">
        <v>0</v>
      </c>
      <c r="AG148" s="38">
        <v>0</v>
      </c>
      <c r="AH148" s="38">
        <v>0</v>
      </c>
      <c r="AI148" s="38">
        <v>3</v>
      </c>
      <c r="AJ148" s="38">
        <v>5</v>
      </c>
      <c r="AK148" s="38">
        <v>4</v>
      </c>
      <c r="AL148" s="38">
        <v>1</v>
      </c>
      <c r="AM148" s="38">
        <v>0</v>
      </c>
      <c r="AN148" s="38">
        <v>7</v>
      </c>
      <c r="AO148" s="38">
        <v>0</v>
      </c>
      <c r="AP148" s="38">
        <v>7</v>
      </c>
      <c r="AQ148" s="38">
        <v>1</v>
      </c>
      <c r="AR148" s="38">
        <v>0</v>
      </c>
      <c r="AS148" s="38">
        <v>0</v>
      </c>
      <c r="AT148" s="38">
        <v>11</v>
      </c>
      <c r="AU148" s="38">
        <v>0</v>
      </c>
      <c r="AV148" s="38">
        <v>1</v>
      </c>
      <c r="AW148" s="38">
        <v>0</v>
      </c>
      <c r="AX148" s="38">
        <v>7</v>
      </c>
      <c r="AY148" s="38">
        <v>1</v>
      </c>
      <c r="AZ148" s="38">
        <v>0</v>
      </c>
      <c r="BA148" s="38">
        <v>2</v>
      </c>
      <c r="BB148" s="38">
        <v>2</v>
      </c>
      <c r="BC148" s="38">
        <v>103</v>
      </c>
    </row>
    <row r="149" spans="1:55" ht="14.1" customHeight="1">
      <c r="A149" s="57" t="s">
        <v>876</v>
      </c>
      <c r="B149" s="37" t="s">
        <v>885</v>
      </c>
      <c r="C149" s="38">
        <v>0</v>
      </c>
      <c r="D149" s="38">
        <v>0</v>
      </c>
      <c r="E149" s="38">
        <v>4</v>
      </c>
      <c r="F149" s="38">
        <v>2</v>
      </c>
      <c r="G149" s="38">
        <v>0</v>
      </c>
      <c r="H149" s="38">
        <v>0</v>
      </c>
      <c r="I149" s="38">
        <v>2</v>
      </c>
      <c r="J149" s="38">
        <v>2</v>
      </c>
      <c r="K149" s="38">
        <v>2</v>
      </c>
      <c r="L149" s="38">
        <v>3</v>
      </c>
      <c r="M149" s="38">
        <v>2</v>
      </c>
      <c r="N149" s="38">
        <v>2</v>
      </c>
      <c r="O149" s="38">
        <v>1</v>
      </c>
      <c r="P149" s="38">
        <v>1</v>
      </c>
      <c r="Q149" s="38">
        <v>0</v>
      </c>
      <c r="R149" s="38">
        <v>0</v>
      </c>
      <c r="S149" s="38">
        <v>1</v>
      </c>
      <c r="T149" s="38">
        <v>0</v>
      </c>
      <c r="U149" s="38">
        <v>2</v>
      </c>
      <c r="V149" s="38">
        <v>2</v>
      </c>
      <c r="W149" s="38">
        <v>0</v>
      </c>
      <c r="X149" s="38">
        <v>2</v>
      </c>
      <c r="Y149" s="38">
        <v>3</v>
      </c>
      <c r="Z149" s="38">
        <v>1</v>
      </c>
      <c r="AA149" s="38">
        <v>0</v>
      </c>
      <c r="AB149" s="38">
        <v>0</v>
      </c>
      <c r="AC149" s="38">
        <v>1</v>
      </c>
      <c r="AD149" s="38">
        <v>0</v>
      </c>
      <c r="AE149" s="38">
        <v>1</v>
      </c>
      <c r="AF149" s="38">
        <v>0</v>
      </c>
      <c r="AG149" s="38">
        <v>2</v>
      </c>
      <c r="AH149" s="38">
        <v>0</v>
      </c>
      <c r="AI149" s="38">
        <v>3</v>
      </c>
      <c r="AJ149" s="38">
        <v>3</v>
      </c>
      <c r="AK149" s="38">
        <v>0</v>
      </c>
      <c r="AL149" s="38">
        <v>1</v>
      </c>
      <c r="AM149" s="38">
        <v>1</v>
      </c>
      <c r="AN149" s="38">
        <v>1</v>
      </c>
      <c r="AO149" s="38">
        <v>3</v>
      </c>
      <c r="AP149" s="38">
        <v>1</v>
      </c>
      <c r="AQ149" s="38">
        <v>1</v>
      </c>
      <c r="AR149" s="38">
        <v>0</v>
      </c>
      <c r="AS149" s="38">
        <v>1</v>
      </c>
      <c r="AT149" s="38">
        <v>0</v>
      </c>
      <c r="AU149" s="38">
        <v>1</v>
      </c>
      <c r="AV149" s="38">
        <v>0</v>
      </c>
      <c r="AW149" s="38">
        <v>0</v>
      </c>
      <c r="AX149" s="38">
        <v>1</v>
      </c>
      <c r="AY149" s="38">
        <v>0</v>
      </c>
      <c r="AZ149" s="38">
        <v>1</v>
      </c>
      <c r="BA149" s="38">
        <v>0</v>
      </c>
      <c r="BB149" s="38">
        <v>1</v>
      </c>
      <c r="BC149" s="38">
        <v>55</v>
      </c>
    </row>
    <row r="150" spans="1:55" ht="14.1" customHeight="1">
      <c r="A150" s="57" t="s">
        <v>876</v>
      </c>
      <c r="B150" s="37" t="s">
        <v>886</v>
      </c>
      <c r="C150" s="38">
        <v>0</v>
      </c>
      <c r="D150" s="38">
        <v>0</v>
      </c>
      <c r="E150" s="38">
        <v>0</v>
      </c>
      <c r="F150" s="38">
        <v>1</v>
      </c>
      <c r="G150" s="38">
        <v>0</v>
      </c>
      <c r="H150" s="38">
        <v>0</v>
      </c>
      <c r="I150" s="38">
        <v>0</v>
      </c>
      <c r="J150" s="38">
        <v>0</v>
      </c>
      <c r="K150" s="38">
        <v>0</v>
      </c>
      <c r="L150" s="38">
        <v>0</v>
      </c>
      <c r="M150" s="38">
        <v>0</v>
      </c>
      <c r="N150" s="38">
        <v>0</v>
      </c>
      <c r="O150" s="38">
        <v>0</v>
      </c>
      <c r="P150" s="38">
        <v>0</v>
      </c>
      <c r="Q150" s="38">
        <v>0</v>
      </c>
      <c r="R150" s="38">
        <v>0</v>
      </c>
      <c r="S150" s="38">
        <v>0</v>
      </c>
      <c r="T150" s="38">
        <v>0</v>
      </c>
      <c r="U150" s="38">
        <v>0</v>
      </c>
      <c r="V150" s="38">
        <v>0</v>
      </c>
      <c r="W150" s="38">
        <v>0</v>
      </c>
      <c r="X150" s="38">
        <v>0</v>
      </c>
      <c r="Y150" s="38">
        <v>0</v>
      </c>
      <c r="Z150" s="38">
        <v>0</v>
      </c>
      <c r="AA150" s="38">
        <v>0</v>
      </c>
      <c r="AB150" s="38">
        <v>0</v>
      </c>
      <c r="AC150" s="38">
        <v>0</v>
      </c>
      <c r="AD150" s="38">
        <v>0</v>
      </c>
      <c r="AE150" s="38">
        <v>0</v>
      </c>
      <c r="AF150" s="38">
        <v>0</v>
      </c>
      <c r="AG150" s="38">
        <v>0</v>
      </c>
      <c r="AH150" s="38">
        <v>0</v>
      </c>
      <c r="AI150" s="38">
        <v>0</v>
      </c>
      <c r="AJ150" s="38">
        <v>0</v>
      </c>
      <c r="AK150" s="38">
        <v>0</v>
      </c>
      <c r="AL150" s="38">
        <v>0</v>
      </c>
      <c r="AM150" s="38">
        <v>0</v>
      </c>
      <c r="AN150" s="38">
        <v>0</v>
      </c>
      <c r="AO150" s="38">
        <v>0</v>
      </c>
      <c r="AP150" s="38">
        <v>0</v>
      </c>
      <c r="AQ150" s="38">
        <v>0</v>
      </c>
      <c r="AR150" s="38">
        <v>0</v>
      </c>
      <c r="AS150" s="38">
        <v>0</v>
      </c>
      <c r="AT150" s="38">
        <v>0</v>
      </c>
      <c r="AU150" s="38">
        <v>0</v>
      </c>
      <c r="AV150" s="38">
        <v>0</v>
      </c>
      <c r="AW150" s="38">
        <v>0</v>
      </c>
      <c r="AX150" s="38">
        <v>0</v>
      </c>
      <c r="AY150" s="38">
        <v>0</v>
      </c>
      <c r="AZ150" s="38">
        <v>0</v>
      </c>
      <c r="BA150" s="38">
        <v>0</v>
      </c>
      <c r="BB150" s="38">
        <v>1</v>
      </c>
      <c r="BC150" s="38">
        <v>2</v>
      </c>
    </row>
    <row r="151" spans="1:55" ht="14.1" customHeight="1">
      <c r="A151" s="57" t="s">
        <v>876</v>
      </c>
      <c r="B151" s="37" t="s">
        <v>887</v>
      </c>
      <c r="C151" s="38">
        <v>0</v>
      </c>
      <c r="D151" s="38">
        <v>0</v>
      </c>
      <c r="E151" s="38">
        <v>0</v>
      </c>
      <c r="F151" s="38">
        <v>7</v>
      </c>
      <c r="G151" s="38">
        <v>0</v>
      </c>
      <c r="H151" s="38">
        <v>0</v>
      </c>
      <c r="I151" s="38">
        <v>0</v>
      </c>
      <c r="J151" s="38">
        <v>0</v>
      </c>
      <c r="K151" s="38">
        <v>0</v>
      </c>
      <c r="L151" s="38">
        <v>0</v>
      </c>
      <c r="M151" s="38">
        <v>0</v>
      </c>
      <c r="N151" s="38">
        <v>0</v>
      </c>
      <c r="O151" s="38">
        <v>3</v>
      </c>
      <c r="P151" s="38">
        <v>0</v>
      </c>
      <c r="Q151" s="38">
        <v>0</v>
      </c>
      <c r="R151" s="38">
        <v>0</v>
      </c>
      <c r="S151" s="38">
        <v>0</v>
      </c>
      <c r="T151" s="38">
        <v>0</v>
      </c>
      <c r="U151" s="38">
        <v>0</v>
      </c>
      <c r="V151" s="38">
        <v>0</v>
      </c>
      <c r="W151" s="38">
        <v>0</v>
      </c>
      <c r="X151" s="38">
        <v>0</v>
      </c>
      <c r="Y151" s="38">
        <v>0</v>
      </c>
      <c r="Z151" s="38">
        <v>0</v>
      </c>
      <c r="AA151" s="38">
        <v>0</v>
      </c>
      <c r="AB151" s="38">
        <v>0</v>
      </c>
      <c r="AC151" s="38">
        <v>0</v>
      </c>
      <c r="AD151" s="38">
        <v>0</v>
      </c>
      <c r="AE151" s="38">
        <v>0</v>
      </c>
      <c r="AF151" s="38">
        <v>0</v>
      </c>
      <c r="AG151" s="38">
        <v>0</v>
      </c>
      <c r="AH151" s="38">
        <v>0</v>
      </c>
      <c r="AI151" s="38">
        <v>0</v>
      </c>
      <c r="AJ151" s="38">
        <v>0</v>
      </c>
      <c r="AK151" s="38">
        <v>0</v>
      </c>
      <c r="AL151" s="38">
        <v>0</v>
      </c>
      <c r="AM151" s="38">
        <v>0</v>
      </c>
      <c r="AN151" s="38">
        <v>0</v>
      </c>
      <c r="AO151" s="38">
        <v>0</v>
      </c>
      <c r="AP151" s="38">
        <v>0</v>
      </c>
      <c r="AQ151" s="38">
        <v>0</v>
      </c>
      <c r="AR151" s="38">
        <v>0</v>
      </c>
      <c r="AS151" s="38">
        <v>0</v>
      </c>
      <c r="AT151" s="38">
        <v>0</v>
      </c>
      <c r="AU151" s="38">
        <v>0</v>
      </c>
      <c r="AV151" s="38">
        <v>0</v>
      </c>
      <c r="AW151" s="38">
        <v>0</v>
      </c>
      <c r="AX151" s="38">
        <v>0</v>
      </c>
      <c r="AY151" s="38">
        <v>0</v>
      </c>
      <c r="AZ151" s="38">
        <v>0</v>
      </c>
      <c r="BA151" s="38">
        <v>0</v>
      </c>
      <c r="BB151" s="38">
        <v>0</v>
      </c>
      <c r="BC151" s="38">
        <v>10</v>
      </c>
    </row>
    <row r="152" spans="1:55" ht="14.1" customHeight="1">
      <c r="A152" s="57" t="s">
        <v>876</v>
      </c>
      <c r="B152" s="37" t="s">
        <v>888</v>
      </c>
      <c r="C152" s="38">
        <v>0</v>
      </c>
      <c r="D152" s="38">
        <v>0</v>
      </c>
      <c r="E152" s="38">
        <v>0</v>
      </c>
      <c r="F152" s="38">
        <v>0</v>
      </c>
      <c r="G152" s="38">
        <v>0</v>
      </c>
      <c r="H152" s="38">
        <v>0</v>
      </c>
      <c r="I152" s="38">
        <v>0</v>
      </c>
      <c r="J152" s="38">
        <v>0</v>
      </c>
      <c r="K152" s="38">
        <v>0</v>
      </c>
      <c r="L152" s="38">
        <v>0</v>
      </c>
      <c r="M152" s="38">
        <v>0</v>
      </c>
      <c r="N152" s="38">
        <v>0</v>
      </c>
      <c r="O152" s="38">
        <v>0</v>
      </c>
      <c r="P152" s="38">
        <v>0</v>
      </c>
      <c r="Q152" s="38">
        <v>0</v>
      </c>
      <c r="R152" s="38">
        <v>0</v>
      </c>
      <c r="S152" s="38">
        <v>0</v>
      </c>
      <c r="T152" s="38">
        <v>0</v>
      </c>
      <c r="U152" s="38">
        <v>0</v>
      </c>
      <c r="V152" s="38">
        <v>0</v>
      </c>
      <c r="W152" s="38">
        <v>0</v>
      </c>
      <c r="X152" s="38">
        <v>0</v>
      </c>
      <c r="Y152" s="38">
        <v>0</v>
      </c>
      <c r="Z152" s="38">
        <v>0</v>
      </c>
      <c r="AA152" s="38">
        <v>0</v>
      </c>
      <c r="AB152" s="38">
        <v>0</v>
      </c>
      <c r="AC152" s="38">
        <v>0</v>
      </c>
      <c r="AD152" s="38">
        <v>0</v>
      </c>
      <c r="AE152" s="38">
        <v>0</v>
      </c>
      <c r="AF152" s="38">
        <v>0</v>
      </c>
      <c r="AG152" s="38">
        <v>0</v>
      </c>
      <c r="AH152" s="38">
        <v>0</v>
      </c>
      <c r="AI152" s="38">
        <v>0</v>
      </c>
      <c r="AJ152" s="38">
        <v>0</v>
      </c>
      <c r="AK152" s="38">
        <v>0</v>
      </c>
      <c r="AL152" s="38">
        <v>0</v>
      </c>
      <c r="AM152" s="38">
        <v>0</v>
      </c>
      <c r="AN152" s="38">
        <v>0</v>
      </c>
      <c r="AO152" s="38">
        <v>0</v>
      </c>
      <c r="AP152" s="38">
        <v>0</v>
      </c>
      <c r="AQ152" s="38">
        <v>0</v>
      </c>
      <c r="AR152" s="38">
        <v>0</v>
      </c>
      <c r="AS152" s="38">
        <v>0</v>
      </c>
      <c r="AT152" s="38">
        <v>0</v>
      </c>
      <c r="AU152" s="38">
        <v>0</v>
      </c>
      <c r="AV152" s="38">
        <v>0</v>
      </c>
      <c r="AW152" s="38">
        <v>1</v>
      </c>
      <c r="AX152" s="38">
        <v>0</v>
      </c>
      <c r="AY152" s="38">
        <v>0</v>
      </c>
      <c r="AZ152" s="38">
        <v>0</v>
      </c>
      <c r="BA152" s="38">
        <v>0</v>
      </c>
      <c r="BB152" s="38">
        <v>0</v>
      </c>
      <c r="BC152" s="38">
        <v>1</v>
      </c>
    </row>
    <row r="153" spans="1:55" ht="14.1" customHeight="1">
      <c r="A153" s="57" t="s">
        <v>876</v>
      </c>
      <c r="B153" s="37" t="s">
        <v>889</v>
      </c>
      <c r="C153" s="38">
        <v>0</v>
      </c>
      <c r="D153" s="38">
        <v>0</v>
      </c>
      <c r="E153" s="38">
        <v>0</v>
      </c>
      <c r="F153" s="38">
        <v>0</v>
      </c>
      <c r="G153" s="38">
        <v>0</v>
      </c>
      <c r="H153" s="38">
        <v>0</v>
      </c>
      <c r="I153" s="38">
        <v>0</v>
      </c>
      <c r="J153" s="38">
        <v>0</v>
      </c>
      <c r="K153" s="38">
        <v>0</v>
      </c>
      <c r="L153" s="38">
        <v>0</v>
      </c>
      <c r="M153" s="38">
        <v>0</v>
      </c>
      <c r="N153" s="38">
        <v>0</v>
      </c>
      <c r="O153" s="38">
        <v>0</v>
      </c>
      <c r="P153" s="38">
        <v>0</v>
      </c>
      <c r="Q153" s="38">
        <v>11</v>
      </c>
      <c r="R153" s="38">
        <v>0</v>
      </c>
      <c r="S153" s="38">
        <v>0</v>
      </c>
      <c r="T153" s="38">
        <v>0</v>
      </c>
      <c r="U153" s="38">
        <v>0</v>
      </c>
      <c r="V153" s="38">
        <v>0</v>
      </c>
      <c r="W153" s="38">
        <v>0</v>
      </c>
      <c r="X153" s="38">
        <v>0</v>
      </c>
      <c r="Y153" s="38">
        <v>0</v>
      </c>
      <c r="Z153" s="38">
        <v>0</v>
      </c>
      <c r="AA153" s="38">
        <v>0</v>
      </c>
      <c r="AB153" s="38">
        <v>0</v>
      </c>
      <c r="AC153" s="38">
        <v>0</v>
      </c>
      <c r="AD153" s="38">
        <v>0</v>
      </c>
      <c r="AE153" s="38">
        <v>0</v>
      </c>
      <c r="AF153" s="38">
        <v>0</v>
      </c>
      <c r="AG153" s="38">
        <v>0</v>
      </c>
      <c r="AH153" s="38">
        <v>0</v>
      </c>
      <c r="AI153" s="38">
        <v>0</v>
      </c>
      <c r="AJ153" s="38">
        <v>0</v>
      </c>
      <c r="AK153" s="38">
        <v>0</v>
      </c>
      <c r="AL153" s="38">
        <v>0</v>
      </c>
      <c r="AM153" s="38">
        <v>0</v>
      </c>
      <c r="AN153" s="38">
        <v>0</v>
      </c>
      <c r="AO153" s="38">
        <v>0</v>
      </c>
      <c r="AP153" s="38">
        <v>0</v>
      </c>
      <c r="AQ153" s="38">
        <v>0</v>
      </c>
      <c r="AR153" s="38">
        <v>0</v>
      </c>
      <c r="AS153" s="38">
        <v>0</v>
      </c>
      <c r="AT153" s="38">
        <v>0</v>
      </c>
      <c r="AU153" s="38">
        <v>0</v>
      </c>
      <c r="AV153" s="38">
        <v>0</v>
      </c>
      <c r="AW153" s="38">
        <v>0</v>
      </c>
      <c r="AX153" s="38">
        <v>0</v>
      </c>
      <c r="AY153" s="38">
        <v>0</v>
      </c>
      <c r="AZ153" s="38">
        <v>0</v>
      </c>
      <c r="BA153" s="38">
        <v>0</v>
      </c>
      <c r="BB153" s="38">
        <v>0</v>
      </c>
      <c r="BC153" s="38">
        <v>11</v>
      </c>
    </row>
    <row r="154" spans="1:55" ht="14.1" customHeight="1">
      <c r="A154" s="57" t="s">
        <v>890</v>
      </c>
      <c r="B154" s="37" t="s">
        <v>891</v>
      </c>
      <c r="C154" s="38">
        <v>0</v>
      </c>
      <c r="D154" s="38">
        <v>0</v>
      </c>
      <c r="E154" s="38">
        <v>0</v>
      </c>
      <c r="F154" s="38">
        <v>5</v>
      </c>
      <c r="G154" s="38">
        <v>0</v>
      </c>
      <c r="H154" s="38">
        <v>0</v>
      </c>
      <c r="I154" s="38">
        <v>0</v>
      </c>
      <c r="J154" s="38">
        <v>0</v>
      </c>
      <c r="K154" s="38">
        <v>0</v>
      </c>
      <c r="L154" s="38">
        <v>0</v>
      </c>
      <c r="M154" s="38">
        <v>0</v>
      </c>
      <c r="N154" s="38">
        <v>0</v>
      </c>
      <c r="O154" s="38">
        <v>0</v>
      </c>
      <c r="P154" s="38">
        <v>0</v>
      </c>
      <c r="Q154" s="38">
        <v>0</v>
      </c>
      <c r="R154" s="38">
        <v>0</v>
      </c>
      <c r="S154" s="38">
        <v>0</v>
      </c>
      <c r="T154" s="38">
        <v>0</v>
      </c>
      <c r="U154" s="38">
        <v>0</v>
      </c>
      <c r="V154" s="38">
        <v>0</v>
      </c>
      <c r="W154" s="38">
        <v>0</v>
      </c>
      <c r="X154" s="38">
        <v>0</v>
      </c>
      <c r="Y154" s="38">
        <v>0</v>
      </c>
      <c r="Z154" s="38">
        <v>0</v>
      </c>
      <c r="AA154" s="38">
        <v>0</v>
      </c>
      <c r="AB154" s="38">
        <v>0</v>
      </c>
      <c r="AC154" s="38">
        <v>0</v>
      </c>
      <c r="AD154" s="38">
        <v>0</v>
      </c>
      <c r="AE154" s="38">
        <v>0</v>
      </c>
      <c r="AF154" s="38">
        <v>0</v>
      </c>
      <c r="AG154" s="38">
        <v>0</v>
      </c>
      <c r="AH154" s="38">
        <v>0</v>
      </c>
      <c r="AI154" s="38">
        <v>0</v>
      </c>
      <c r="AJ154" s="38">
        <v>0</v>
      </c>
      <c r="AK154" s="38">
        <v>0</v>
      </c>
      <c r="AL154" s="38">
        <v>0</v>
      </c>
      <c r="AM154" s="38">
        <v>0</v>
      </c>
      <c r="AN154" s="38">
        <v>0</v>
      </c>
      <c r="AO154" s="38">
        <v>0</v>
      </c>
      <c r="AP154" s="38">
        <v>0</v>
      </c>
      <c r="AQ154" s="38">
        <v>0</v>
      </c>
      <c r="AR154" s="38">
        <v>0</v>
      </c>
      <c r="AS154" s="38">
        <v>0</v>
      </c>
      <c r="AT154" s="38">
        <v>0</v>
      </c>
      <c r="AU154" s="38">
        <v>0</v>
      </c>
      <c r="AV154" s="38">
        <v>0</v>
      </c>
      <c r="AW154" s="38">
        <v>0</v>
      </c>
      <c r="AX154" s="38">
        <v>0</v>
      </c>
      <c r="AY154" s="38">
        <v>0</v>
      </c>
      <c r="AZ154" s="38">
        <v>0</v>
      </c>
      <c r="BA154" s="38">
        <v>0</v>
      </c>
      <c r="BB154" s="38">
        <v>0</v>
      </c>
      <c r="BC154" s="38">
        <v>5</v>
      </c>
    </row>
    <row r="155" spans="1:55" ht="14.1" customHeight="1">
      <c r="A155" s="57" t="s">
        <v>890</v>
      </c>
      <c r="B155" s="37" t="s">
        <v>892</v>
      </c>
      <c r="C155" s="38">
        <v>0</v>
      </c>
      <c r="D155" s="38">
        <v>0</v>
      </c>
      <c r="E155" s="38">
        <v>0</v>
      </c>
      <c r="F155" s="38">
        <v>0</v>
      </c>
      <c r="G155" s="38">
        <v>0</v>
      </c>
      <c r="H155" s="38">
        <v>0</v>
      </c>
      <c r="I155" s="38">
        <v>0</v>
      </c>
      <c r="J155" s="38">
        <v>0</v>
      </c>
      <c r="K155" s="38">
        <v>0</v>
      </c>
      <c r="L155" s="38">
        <v>0</v>
      </c>
      <c r="M155" s="38">
        <v>0</v>
      </c>
      <c r="N155" s="38">
        <v>0</v>
      </c>
      <c r="O155" s="38">
        <v>0</v>
      </c>
      <c r="P155" s="38">
        <v>0</v>
      </c>
      <c r="Q155" s="38">
        <v>0</v>
      </c>
      <c r="R155" s="38">
        <v>0</v>
      </c>
      <c r="S155" s="38">
        <v>0</v>
      </c>
      <c r="T155" s="38">
        <v>0</v>
      </c>
      <c r="U155" s="38">
        <v>0</v>
      </c>
      <c r="V155" s="38">
        <v>0</v>
      </c>
      <c r="W155" s="38">
        <v>0</v>
      </c>
      <c r="X155" s="38">
        <v>0</v>
      </c>
      <c r="Y155" s="38">
        <v>0</v>
      </c>
      <c r="Z155" s="38">
        <v>0</v>
      </c>
      <c r="AA155" s="38">
        <v>0</v>
      </c>
      <c r="AB155" s="38">
        <v>0</v>
      </c>
      <c r="AC155" s="38">
        <v>0</v>
      </c>
      <c r="AD155" s="38">
        <v>0</v>
      </c>
      <c r="AE155" s="38">
        <v>0</v>
      </c>
      <c r="AF155" s="38">
        <v>0</v>
      </c>
      <c r="AG155" s="38">
        <v>0</v>
      </c>
      <c r="AH155" s="38">
        <v>0</v>
      </c>
      <c r="AI155" s="38">
        <v>0</v>
      </c>
      <c r="AJ155" s="38">
        <v>0</v>
      </c>
      <c r="AK155" s="38">
        <v>0</v>
      </c>
      <c r="AL155" s="38">
        <v>0</v>
      </c>
      <c r="AM155" s="38">
        <v>0</v>
      </c>
      <c r="AN155" s="38">
        <v>0</v>
      </c>
      <c r="AO155" s="38">
        <v>0</v>
      </c>
      <c r="AP155" s="38">
        <v>0</v>
      </c>
      <c r="AQ155" s="38">
        <v>0</v>
      </c>
      <c r="AR155" s="38">
        <v>0</v>
      </c>
      <c r="AS155" s="38">
        <v>0</v>
      </c>
      <c r="AT155" s="38">
        <v>0</v>
      </c>
      <c r="AU155" s="38">
        <v>0</v>
      </c>
      <c r="AV155" s="38">
        <v>0</v>
      </c>
      <c r="AW155" s="38">
        <v>2</v>
      </c>
      <c r="AX155" s="38">
        <v>0</v>
      </c>
      <c r="AY155" s="38">
        <v>0</v>
      </c>
      <c r="AZ155" s="38">
        <v>0</v>
      </c>
      <c r="BA155" s="38">
        <v>0</v>
      </c>
      <c r="BB155" s="38">
        <v>0</v>
      </c>
      <c r="BC155" s="38">
        <v>2</v>
      </c>
    </row>
    <row r="156" spans="1:55" ht="14.1" customHeight="1">
      <c r="A156" s="57" t="s">
        <v>890</v>
      </c>
      <c r="B156" s="37" t="s">
        <v>893</v>
      </c>
      <c r="C156" s="38">
        <v>1</v>
      </c>
      <c r="D156" s="38">
        <v>0</v>
      </c>
      <c r="E156" s="38">
        <v>4</v>
      </c>
      <c r="F156" s="38">
        <v>5</v>
      </c>
      <c r="G156" s="38">
        <v>1</v>
      </c>
      <c r="H156" s="38">
        <v>1</v>
      </c>
      <c r="I156" s="38">
        <v>3</v>
      </c>
      <c r="J156" s="38">
        <v>3</v>
      </c>
      <c r="K156" s="38">
        <v>8</v>
      </c>
      <c r="L156" s="38">
        <v>8</v>
      </c>
      <c r="M156" s="38">
        <v>3</v>
      </c>
      <c r="N156" s="38">
        <v>9</v>
      </c>
      <c r="O156" s="38">
        <v>3</v>
      </c>
      <c r="P156" s="38">
        <v>2</v>
      </c>
      <c r="Q156" s="38">
        <v>0</v>
      </c>
      <c r="R156" s="38">
        <v>3</v>
      </c>
      <c r="S156" s="38">
        <v>4</v>
      </c>
      <c r="T156" s="38">
        <v>2</v>
      </c>
      <c r="U156" s="38">
        <v>4</v>
      </c>
      <c r="V156" s="38">
        <v>3</v>
      </c>
      <c r="W156" s="38">
        <v>0</v>
      </c>
      <c r="X156" s="38">
        <v>2</v>
      </c>
      <c r="Y156" s="38">
        <v>7</v>
      </c>
      <c r="Z156" s="38">
        <v>0</v>
      </c>
      <c r="AA156" s="38">
        <v>1</v>
      </c>
      <c r="AB156" s="38">
        <v>1</v>
      </c>
      <c r="AC156" s="38">
        <v>0</v>
      </c>
      <c r="AD156" s="38">
        <v>0</v>
      </c>
      <c r="AE156" s="38">
        <v>1</v>
      </c>
      <c r="AF156" s="38">
        <v>2</v>
      </c>
      <c r="AG156" s="38">
        <v>2</v>
      </c>
      <c r="AH156" s="38">
        <v>2</v>
      </c>
      <c r="AI156" s="38">
        <v>2</v>
      </c>
      <c r="AJ156" s="38">
        <v>1</v>
      </c>
      <c r="AK156" s="38">
        <v>0</v>
      </c>
      <c r="AL156" s="38">
        <v>3</v>
      </c>
      <c r="AM156" s="38">
        <v>2</v>
      </c>
      <c r="AN156" s="38">
        <v>5</v>
      </c>
      <c r="AO156" s="38">
        <v>2</v>
      </c>
      <c r="AP156" s="38">
        <v>6</v>
      </c>
      <c r="AQ156" s="38">
        <v>8</v>
      </c>
      <c r="AR156" s="38">
        <v>1</v>
      </c>
      <c r="AS156" s="38">
        <v>7</v>
      </c>
      <c r="AT156" s="38">
        <v>6</v>
      </c>
      <c r="AU156" s="38">
        <v>5</v>
      </c>
      <c r="AV156" s="38">
        <v>5</v>
      </c>
      <c r="AW156" s="38">
        <v>1</v>
      </c>
      <c r="AX156" s="38">
        <v>3</v>
      </c>
      <c r="AY156" s="38">
        <v>4</v>
      </c>
      <c r="AZ156" s="38">
        <v>0</v>
      </c>
      <c r="BA156" s="38">
        <v>2</v>
      </c>
      <c r="BB156" s="38">
        <v>3</v>
      </c>
      <c r="BC156" s="38">
        <v>151</v>
      </c>
    </row>
    <row r="157" spans="1:55" ht="14.1" customHeight="1">
      <c r="A157" s="57" t="s">
        <v>890</v>
      </c>
      <c r="B157" s="37" t="s">
        <v>894</v>
      </c>
      <c r="C157" s="38">
        <v>0</v>
      </c>
      <c r="D157" s="38">
        <v>0</v>
      </c>
      <c r="E157" s="38">
        <v>0</v>
      </c>
      <c r="F157" s="38">
        <v>0</v>
      </c>
      <c r="G157" s="38">
        <v>0</v>
      </c>
      <c r="H157" s="38">
        <v>0</v>
      </c>
      <c r="I157" s="38">
        <v>0</v>
      </c>
      <c r="J157" s="38">
        <v>0</v>
      </c>
      <c r="K157" s="38">
        <v>0</v>
      </c>
      <c r="L157" s="38">
        <v>0</v>
      </c>
      <c r="M157" s="38">
        <v>0</v>
      </c>
      <c r="N157" s="38">
        <v>0</v>
      </c>
      <c r="O157" s="38">
        <v>0</v>
      </c>
      <c r="P157" s="38">
        <v>0</v>
      </c>
      <c r="Q157" s="38">
        <v>0</v>
      </c>
      <c r="R157" s="38">
        <v>0</v>
      </c>
      <c r="S157" s="38">
        <v>0</v>
      </c>
      <c r="T157" s="38">
        <v>0</v>
      </c>
      <c r="U157" s="38">
        <v>0</v>
      </c>
      <c r="V157" s="38">
        <v>0</v>
      </c>
      <c r="W157" s="38">
        <v>0</v>
      </c>
      <c r="X157" s="38">
        <v>0</v>
      </c>
      <c r="Y157" s="38">
        <v>0</v>
      </c>
      <c r="Z157" s="38">
        <v>0</v>
      </c>
      <c r="AA157" s="38">
        <v>0</v>
      </c>
      <c r="AB157" s="38">
        <v>0</v>
      </c>
      <c r="AC157" s="38">
        <v>0</v>
      </c>
      <c r="AD157" s="38">
        <v>0</v>
      </c>
      <c r="AE157" s="38">
        <v>0</v>
      </c>
      <c r="AF157" s="38">
        <v>0</v>
      </c>
      <c r="AG157" s="38">
        <v>0</v>
      </c>
      <c r="AH157" s="38">
        <v>0</v>
      </c>
      <c r="AI157" s="38">
        <v>0</v>
      </c>
      <c r="AJ157" s="38">
        <v>0</v>
      </c>
      <c r="AK157" s="38">
        <v>0</v>
      </c>
      <c r="AL157" s="38">
        <v>0</v>
      </c>
      <c r="AM157" s="38">
        <v>0</v>
      </c>
      <c r="AN157" s="38">
        <v>0</v>
      </c>
      <c r="AO157" s="38">
        <v>0</v>
      </c>
      <c r="AP157" s="38">
        <v>0</v>
      </c>
      <c r="AQ157" s="38">
        <v>0</v>
      </c>
      <c r="AR157" s="38">
        <v>0</v>
      </c>
      <c r="AS157" s="38">
        <v>0</v>
      </c>
      <c r="AT157" s="38">
        <v>6</v>
      </c>
      <c r="AU157" s="38">
        <v>0</v>
      </c>
      <c r="AV157" s="38">
        <v>0</v>
      </c>
      <c r="AW157" s="38">
        <v>0</v>
      </c>
      <c r="AX157" s="38">
        <v>0</v>
      </c>
      <c r="AY157" s="38">
        <v>0</v>
      </c>
      <c r="AZ157" s="38">
        <v>0</v>
      </c>
      <c r="BA157" s="38">
        <v>0</v>
      </c>
      <c r="BB157" s="38">
        <v>0</v>
      </c>
      <c r="BC157" s="38">
        <v>6</v>
      </c>
    </row>
    <row r="158" spans="1:55" ht="14.1" customHeight="1">
      <c r="A158" s="57" t="s">
        <v>895</v>
      </c>
      <c r="B158" s="37" t="s">
        <v>896</v>
      </c>
      <c r="C158" s="38">
        <v>0</v>
      </c>
      <c r="D158" s="38">
        <v>0</v>
      </c>
      <c r="E158" s="38">
        <v>0</v>
      </c>
      <c r="F158" s="38">
        <v>0</v>
      </c>
      <c r="G158" s="38">
        <v>0</v>
      </c>
      <c r="H158" s="38">
        <v>0</v>
      </c>
      <c r="I158" s="38">
        <v>0</v>
      </c>
      <c r="J158" s="38">
        <v>0</v>
      </c>
      <c r="K158" s="38">
        <v>0</v>
      </c>
      <c r="L158" s="38">
        <v>0</v>
      </c>
      <c r="M158" s="38">
        <v>0</v>
      </c>
      <c r="N158" s="38">
        <v>0</v>
      </c>
      <c r="O158" s="38">
        <v>0</v>
      </c>
      <c r="P158" s="38">
        <v>0</v>
      </c>
      <c r="Q158" s="38">
        <v>0</v>
      </c>
      <c r="R158" s="38">
        <v>0</v>
      </c>
      <c r="S158" s="38">
        <v>0</v>
      </c>
      <c r="T158" s="38">
        <v>0</v>
      </c>
      <c r="U158" s="38">
        <v>0</v>
      </c>
      <c r="V158" s="38">
        <v>0</v>
      </c>
      <c r="W158" s="38">
        <v>0</v>
      </c>
      <c r="X158" s="38">
        <v>0</v>
      </c>
      <c r="Y158" s="38">
        <v>0</v>
      </c>
      <c r="Z158" s="38">
        <v>0</v>
      </c>
      <c r="AA158" s="38">
        <v>0</v>
      </c>
      <c r="AB158" s="38">
        <v>0</v>
      </c>
      <c r="AC158" s="38">
        <v>0</v>
      </c>
      <c r="AD158" s="38">
        <v>0</v>
      </c>
      <c r="AE158" s="38">
        <v>0</v>
      </c>
      <c r="AF158" s="38">
        <v>0</v>
      </c>
      <c r="AG158" s="38">
        <v>0</v>
      </c>
      <c r="AH158" s="38">
        <v>0</v>
      </c>
      <c r="AI158" s="38">
        <v>0</v>
      </c>
      <c r="AJ158" s="38">
        <v>0</v>
      </c>
      <c r="AK158" s="38">
        <v>0</v>
      </c>
      <c r="AL158" s="38">
        <v>0</v>
      </c>
      <c r="AM158" s="38">
        <v>0</v>
      </c>
      <c r="AN158" s="38">
        <v>0</v>
      </c>
      <c r="AO158" s="38">
        <v>0</v>
      </c>
      <c r="AP158" s="38">
        <v>0</v>
      </c>
      <c r="AQ158" s="38">
        <v>0</v>
      </c>
      <c r="AR158" s="38">
        <v>0</v>
      </c>
      <c r="AS158" s="38">
        <v>0</v>
      </c>
      <c r="AT158" s="38">
        <v>0</v>
      </c>
      <c r="AU158" s="38">
        <v>1</v>
      </c>
      <c r="AV158" s="38">
        <v>0</v>
      </c>
      <c r="AW158" s="38">
        <v>0</v>
      </c>
      <c r="AX158" s="38">
        <v>0</v>
      </c>
      <c r="AY158" s="38">
        <v>0</v>
      </c>
      <c r="AZ158" s="38">
        <v>0</v>
      </c>
      <c r="BA158" s="38">
        <v>0</v>
      </c>
      <c r="BB158" s="38">
        <v>0</v>
      </c>
      <c r="BC158" s="38">
        <v>1</v>
      </c>
    </row>
    <row r="159" spans="1:55" ht="14.1" customHeight="1">
      <c r="A159" s="57" t="s">
        <v>895</v>
      </c>
      <c r="B159" s="37" t="s">
        <v>816</v>
      </c>
      <c r="C159" s="38">
        <v>2</v>
      </c>
      <c r="D159" s="38">
        <v>0</v>
      </c>
      <c r="E159" s="38">
        <v>9</v>
      </c>
      <c r="F159" s="38">
        <v>8</v>
      </c>
      <c r="G159" s="38">
        <v>3</v>
      </c>
      <c r="H159" s="38">
        <v>1</v>
      </c>
      <c r="I159" s="38">
        <v>13</v>
      </c>
      <c r="J159" s="38">
        <v>10</v>
      </c>
      <c r="K159" s="38">
        <v>31</v>
      </c>
      <c r="L159" s="38">
        <v>38</v>
      </c>
      <c r="M159" s="38">
        <v>3</v>
      </c>
      <c r="N159" s="38">
        <v>10</v>
      </c>
      <c r="O159" s="38">
        <v>6</v>
      </c>
      <c r="P159" s="38">
        <v>2</v>
      </c>
      <c r="Q159" s="38">
        <v>3</v>
      </c>
      <c r="R159" s="38">
        <v>7</v>
      </c>
      <c r="S159" s="38">
        <v>12</v>
      </c>
      <c r="T159" s="38">
        <v>5</v>
      </c>
      <c r="U159" s="38">
        <v>8</v>
      </c>
      <c r="V159" s="38">
        <v>8</v>
      </c>
      <c r="W159" s="38">
        <v>4</v>
      </c>
      <c r="X159" s="38">
        <v>7</v>
      </c>
      <c r="Y159" s="38">
        <v>16</v>
      </c>
      <c r="Z159" s="38">
        <v>5</v>
      </c>
      <c r="AA159" s="38">
        <v>3</v>
      </c>
      <c r="AB159" s="38">
        <v>2</v>
      </c>
      <c r="AC159" s="38">
        <v>2</v>
      </c>
      <c r="AD159" s="38">
        <v>1</v>
      </c>
      <c r="AE159" s="38">
        <v>5</v>
      </c>
      <c r="AF159" s="38">
        <v>11</v>
      </c>
      <c r="AG159" s="38">
        <v>3</v>
      </c>
      <c r="AH159" s="38">
        <v>13</v>
      </c>
      <c r="AI159" s="38">
        <v>8</v>
      </c>
      <c r="AJ159" s="38">
        <v>8</v>
      </c>
      <c r="AK159" s="38">
        <v>2</v>
      </c>
      <c r="AL159" s="38">
        <v>8</v>
      </c>
      <c r="AM159" s="38">
        <v>4</v>
      </c>
      <c r="AN159" s="38">
        <v>21</v>
      </c>
      <c r="AO159" s="38">
        <v>4</v>
      </c>
      <c r="AP159" s="38">
        <v>17</v>
      </c>
      <c r="AQ159" s="38">
        <v>25</v>
      </c>
      <c r="AR159" s="38">
        <v>1</v>
      </c>
      <c r="AS159" s="38">
        <v>28</v>
      </c>
      <c r="AT159" s="38">
        <v>2</v>
      </c>
      <c r="AU159" s="38">
        <v>9</v>
      </c>
      <c r="AV159" s="38">
        <v>2</v>
      </c>
      <c r="AW159" s="38">
        <v>14</v>
      </c>
      <c r="AX159" s="38">
        <v>4</v>
      </c>
      <c r="AY159" s="38">
        <v>0</v>
      </c>
      <c r="AZ159" s="38">
        <v>0</v>
      </c>
      <c r="BA159" s="38">
        <v>1</v>
      </c>
      <c r="BB159" s="38">
        <v>1</v>
      </c>
      <c r="BC159" s="38">
        <v>410</v>
      </c>
    </row>
    <row r="160" spans="1:55" ht="14.1" customHeight="1">
      <c r="A160" s="57" t="s">
        <v>895</v>
      </c>
      <c r="B160" s="37" t="s">
        <v>897</v>
      </c>
      <c r="C160" s="38">
        <v>0</v>
      </c>
      <c r="D160" s="38">
        <v>0</v>
      </c>
      <c r="E160" s="38">
        <v>0</v>
      </c>
      <c r="F160" s="38">
        <v>0</v>
      </c>
      <c r="G160" s="38">
        <v>0</v>
      </c>
      <c r="H160" s="38">
        <v>0</v>
      </c>
      <c r="I160" s="38">
        <v>0</v>
      </c>
      <c r="J160" s="38">
        <v>0</v>
      </c>
      <c r="K160" s="38">
        <v>0</v>
      </c>
      <c r="L160" s="38">
        <v>0</v>
      </c>
      <c r="M160" s="38">
        <v>0</v>
      </c>
      <c r="N160" s="38">
        <v>0</v>
      </c>
      <c r="O160" s="38">
        <v>0</v>
      </c>
      <c r="P160" s="38">
        <v>0</v>
      </c>
      <c r="Q160" s="38">
        <v>2</v>
      </c>
      <c r="R160" s="38">
        <v>0</v>
      </c>
      <c r="S160" s="38">
        <v>0</v>
      </c>
      <c r="T160" s="38">
        <v>0</v>
      </c>
      <c r="U160" s="38">
        <v>0</v>
      </c>
      <c r="V160" s="38">
        <v>0</v>
      </c>
      <c r="W160" s="38">
        <v>0</v>
      </c>
      <c r="X160" s="38">
        <v>0</v>
      </c>
      <c r="Y160" s="38">
        <v>0</v>
      </c>
      <c r="Z160" s="38">
        <v>0</v>
      </c>
      <c r="AA160" s="38">
        <v>0</v>
      </c>
      <c r="AB160" s="38">
        <v>0</v>
      </c>
      <c r="AC160" s="38">
        <v>0</v>
      </c>
      <c r="AD160" s="38">
        <v>0</v>
      </c>
      <c r="AE160" s="38">
        <v>0</v>
      </c>
      <c r="AF160" s="38">
        <v>0</v>
      </c>
      <c r="AG160" s="38">
        <v>0</v>
      </c>
      <c r="AH160" s="38">
        <v>0</v>
      </c>
      <c r="AI160" s="38">
        <v>0</v>
      </c>
      <c r="AJ160" s="38">
        <v>0</v>
      </c>
      <c r="AK160" s="38">
        <v>0</v>
      </c>
      <c r="AL160" s="38">
        <v>0</v>
      </c>
      <c r="AM160" s="38">
        <v>0</v>
      </c>
      <c r="AN160" s="38">
        <v>0</v>
      </c>
      <c r="AO160" s="38">
        <v>0</v>
      </c>
      <c r="AP160" s="38">
        <v>0</v>
      </c>
      <c r="AQ160" s="38">
        <v>0</v>
      </c>
      <c r="AR160" s="38">
        <v>0</v>
      </c>
      <c r="AS160" s="38">
        <v>0</v>
      </c>
      <c r="AT160" s="38">
        <v>0</v>
      </c>
      <c r="AU160" s="38">
        <v>0</v>
      </c>
      <c r="AV160" s="38">
        <v>0</v>
      </c>
      <c r="AW160" s="38">
        <v>0</v>
      </c>
      <c r="AX160" s="38">
        <v>0</v>
      </c>
      <c r="AY160" s="38">
        <v>0</v>
      </c>
      <c r="AZ160" s="38">
        <v>0</v>
      </c>
      <c r="BA160" s="38">
        <v>0</v>
      </c>
      <c r="BB160" s="38">
        <v>0</v>
      </c>
      <c r="BC160" s="38">
        <v>2</v>
      </c>
    </row>
    <row r="161" spans="1:55" ht="14.1" customHeight="1">
      <c r="A161" s="57" t="s">
        <v>895</v>
      </c>
      <c r="B161" s="37" t="s">
        <v>746</v>
      </c>
      <c r="C161" s="38">
        <v>2</v>
      </c>
      <c r="D161" s="38">
        <v>2</v>
      </c>
      <c r="E161" s="38">
        <v>0</v>
      </c>
      <c r="F161" s="38">
        <v>0</v>
      </c>
      <c r="G161" s="38">
        <v>0</v>
      </c>
      <c r="H161" s="38">
        <v>0</v>
      </c>
      <c r="I161" s="38">
        <v>0</v>
      </c>
      <c r="J161" s="38">
        <v>0</v>
      </c>
      <c r="K161" s="38">
        <v>0</v>
      </c>
      <c r="L161" s="38">
        <v>0</v>
      </c>
      <c r="M161" s="38">
        <v>0</v>
      </c>
      <c r="N161" s="38">
        <v>0</v>
      </c>
      <c r="O161" s="38">
        <v>0</v>
      </c>
      <c r="P161" s="38">
        <v>0</v>
      </c>
      <c r="Q161" s="38">
        <v>0</v>
      </c>
      <c r="R161" s="38">
        <v>0</v>
      </c>
      <c r="S161" s="38">
        <v>0</v>
      </c>
      <c r="T161" s="38">
        <v>0</v>
      </c>
      <c r="U161" s="38">
        <v>0</v>
      </c>
      <c r="V161" s="38">
        <v>0</v>
      </c>
      <c r="W161" s="38">
        <v>0</v>
      </c>
      <c r="X161" s="38">
        <v>0</v>
      </c>
      <c r="Y161" s="38">
        <v>0</v>
      </c>
      <c r="Z161" s="38">
        <v>0</v>
      </c>
      <c r="AA161" s="38">
        <v>0</v>
      </c>
      <c r="AB161" s="38">
        <v>0</v>
      </c>
      <c r="AC161" s="38">
        <v>0</v>
      </c>
      <c r="AD161" s="38">
        <v>0</v>
      </c>
      <c r="AE161" s="38">
        <v>0</v>
      </c>
      <c r="AF161" s="38">
        <v>0</v>
      </c>
      <c r="AG161" s="38">
        <v>0</v>
      </c>
      <c r="AH161" s="38">
        <v>0</v>
      </c>
      <c r="AI161" s="38">
        <v>0</v>
      </c>
      <c r="AJ161" s="38">
        <v>0</v>
      </c>
      <c r="AK161" s="38">
        <v>0</v>
      </c>
      <c r="AL161" s="38">
        <v>0</v>
      </c>
      <c r="AM161" s="38">
        <v>0</v>
      </c>
      <c r="AN161" s="38">
        <v>0</v>
      </c>
      <c r="AO161" s="38">
        <v>0</v>
      </c>
      <c r="AP161" s="38">
        <v>0</v>
      </c>
      <c r="AQ161" s="38">
        <v>0</v>
      </c>
      <c r="AR161" s="38">
        <v>0</v>
      </c>
      <c r="AS161" s="38">
        <v>0</v>
      </c>
      <c r="AT161" s="38">
        <v>0</v>
      </c>
      <c r="AU161" s="38">
        <v>0</v>
      </c>
      <c r="AV161" s="38">
        <v>0</v>
      </c>
      <c r="AW161" s="38">
        <v>0</v>
      </c>
      <c r="AX161" s="38">
        <v>0</v>
      </c>
      <c r="AY161" s="38">
        <v>0</v>
      </c>
      <c r="AZ161" s="38">
        <v>0</v>
      </c>
      <c r="BA161" s="38">
        <v>0</v>
      </c>
      <c r="BB161" s="38">
        <v>0</v>
      </c>
      <c r="BC161" s="38">
        <v>4</v>
      </c>
    </row>
    <row r="162" spans="1:55" ht="14.1" customHeight="1">
      <c r="A162" s="57" t="s">
        <v>898</v>
      </c>
      <c r="B162" s="37" t="s">
        <v>753</v>
      </c>
      <c r="C162" s="38">
        <v>0</v>
      </c>
      <c r="D162" s="38">
        <v>0</v>
      </c>
      <c r="E162" s="38">
        <v>3</v>
      </c>
      <c r="F162" s="38">
        <v>6</v>
      </c>
      <c r="G162" s="38">
        <v>1</v>
      </c>
      <c r="H162" s="38">
        <v>0</v>
      </c>
      <c r="I162" s="38">
        <v>2</v>
      </c>
      <c r="J162" s="38">
        <v>7</v>
      </c>
      <c r="K162" s="38">
        <v>7</v>
      </c>
      <c r="L162" s="38">
        <v>14</v>
      </c>
      <c r="M162" s="38">
        <v>3</v>
      </c>
      <c r="N162" s="38">
        <v>7</v>
      </c>
      <c r="O162" s="38">
        <v>3</v>
      </c>
      <c r="P162" s="38">
        <v>3</v>
      </c>
      <c r="Q162" s="38">
        <v>1</v>
      </c>
      <c r="R162" s="38">
        <v>8</v>
      </c>
      <c r="S162" s="38">
        <v>3</v>
      </c>
      <c r="T162" s="38">
        <v>5</v>
      </c>
      <c r="U162" s="38">
        <v>7</v>
      </c>
      <c r="V162" s="38">
        <v>3</v>
      </c>
      <c r="W162" s="38">
        <v>4</v>
      </c>
      <c r="X162" s="38">
        <v>2</v>
      </c>
      <c r="Y162" s="38">
        <v>3</v>
      </c>
      <c r="Z162" s="38">
        <v>3</v>
      </c>
      <c r="AA162" s="38">
        <v>2</v>
      </c>
      <c r="AB162" s="38">
        <v>0</v>
      </c>
      <c r="AC162" s="38">
        <v>1</v>
      </c>
      <c r="AD162" s="38">
        <v>0</v>
      </c>
      <c r="AE162" s="38">
        <v>3</v>
      </c>
      <c r="AF162" s="38">
        <v>2</v>
      </c>
      <c r="AG162" s="38">
        <v>0</v>
      </c>
      <c r="AH162" s="38">
        <v>0</v>
      </c>
      <c r="AI162" s="38">
        <v>3</v>
      </c>
      <c r="AJ162" s="38">
        <v>4</v>
      </c>
      <c r="AK162" s="38">
        <v>0</v>
      </c>
      <c r="AL162" s="38">
        <v>4</v>
      </c>
      <c r="AM162" s="38">
        <v>1</v>
      </c>
      <c r="AN162" s="38">
        <v>1</v>
      </c>
      <c r="AO162" s="38">
        <v>0</v>
      </c>
      <c r="AP162" s="38">
        <v>6</v>
      </c>
      <c r="AQ162" s="38">
        <v>12</v>
      </c>
      <c r="AR162" s="38">
        <v>1</v>
      </c>
      <c r="AS162" s="38">
        <v>6</v>
      </c>
      <c r="AT162" s="38">
        <v>2</v>
      </c>
      <c r="AU162" s="38">
        <v>3</v>
      </c>
      <c r="AV162" s="38">
        <v>0</v>
      </c>
      <c r="AW162" s="38">
        <v>0</v>
      </c>
      <c r="AX162" s="38">
        <v>1</v>
      </c>
      <c r="AY162" s="38">
        <v>0</v>
      </c>
      <c r="AZ162" s="38">
        <v>1</v>
      </c>
      <c r="BA162" s="38">
        <v>1</v>
      </c>
      <c r="BB162" s="38">
        <v>0</v>
      </c>
      <c r="BC162" s="38">
        <v>149</v>
      </c>
    </row>
    <row r="163" spans="1:55" ht="14.1" customHeight="1">
      <c r="A163" s="57" t="s">
        <v>899</v>
      </c>
      <c r="B163" s="37" t="s">
        <v>900</v>
      </c>
      <c r="C163" s="38">
        <v>0</v>
      </c>
      <c r="D163" s="38">
        <v>0</v>
      </c>
      <c r="E163" s="38">
        <v>0</v>
      </c>
      <c r="F163" s="38">
        <v>0</v>
      </c>
      <c r="G163" s="38">
        <v>0</v>
      </c>
      <c r="H163" s="38">
        <v>0</v>
      </c>
      <c r="I163" s="38">
        <v>0</v>
      </c>
      <c r="J163" s="38">
        <v>0</v>
      </c>
      <c r="K163" s="38">
        <v>0</v>
      </c>
      <c r="L163" s="38">
        <v>0</v>
      </c>
      <c r="M163" s="38">
        <v>0</v>
      </c>
      <c r="N163" s="38">
        <v>0</v>
      </c>
      <c r="O163" s="38">
        <v>0</v>
      </c>
      <c r="P163" s="38">
        <v>0</v>
      </c>
      <c r="Q163" s="38">
        <v>0</v>
      </c>
      <c r="R163" s="38">
        <v>0</v>
      </c>
      <c r="S163" s="38">
        <v>0</v>
      </c>
      <c r="T163" s="38">
        <v>0</v>
      </c>
      <c r="U163" s="38">
        <v>0</v>
      </c>
      <c r="V163" s="38">
        <v>0</v>
      </c>
      <c r="W163" s="38">
        <v>0</v>
      </c>
      <c r="X163" s="38">
        <v>0</v>
      </c>
      <c r="Y163" s="38">
        <v>0</v>
      </c>
      <c r="Z163" s="38">
        <v>0</v>
      </c>
      <c r="AA163" s="38">
        <v>0</v>
      </c>
      <c r="AB163" s="38">
        <v>0</v>
      </c>
      <c r="AC163" s="38">
        <v>0</v>
      </c>
      <c r="AD163" s="38">
        <v>0</v>
      </c>
      <c r="AE163" s="38">
        <v>0</v>
      </c>
      <c r="AF163" s="38">
        <v>0</v>
      </c>
      <c r="AG163" s="38">
        <v>0</v>
      </c>
      <c r="AH163" s="38">
        <v>0</v>
      </c>
      <c r="AI163" s="38">
        <v>0</v>
      </c>
      <c r="AJ163" s="38">
        <v>0</v>
      </c>
      <c r="AK163" s="38">
        <v>0</v>
      </c>
      <c r="AL163" s="38">
        <v>0</v>
      </c>
      <c r="AM163" s="38">
        <v>0</v>
      </c>
      <c r="AN163" s="38">
        <v>0</v>
      </c>
      <c r="AO163" s="38">
        <v>0</v>
      </c>
      <c r="AP163" s="38">
        <v>0</v>
      </c>
      <c r="AQ163" s="38">
        <v>0</v>
      </c>
      <c r="AR163" s="38">
        <v>0</v>
      </c>
      <c r="AS163" s="38">
        <v>0</v>
      </c>
      <c r="AT163" s="38">
        <v>0</v>
      </c>
      <c r="AU163" s="38">
        <v>5</v>
      </c>
      <c r="AV163" s="38">
        <v>0</v>
      </c>
      <c r="AW163" s="38">
        <v>0</v>
      </c>
      <c r="AX163" s="38">
        <v>0</v>
      </c>
      <c r="AY163" s="38">
        <v>0</v>
      </c>
      <c r="AZ163" s="38">
        <v>0</v>
      </c>
      <c r="BA163" s="38">
        <v>0</v>
      </c>
      <c r="BB163" s="38">
        <v>0</v>
      </c>
      <c r="BC163" s="38">
        <v>5</v>
      </c>
    </row>
    <row r="164" spans="1:55" ht="14.1" customHeight="1">
      <c r="A164" s="57" t="s">
        <v>901</v>
      </c>
      <c r="B164" s="37" t="s">
        <v>816</v>
      </c>
      <c r="C164" s="38">
        <v>0</v>
      </c>
      <c r="D164" s="38">
        <v>0</v>
      </c>
      <c r="E164" s="38">
        <v>2</v>
      </c>
      <c r="F164" s="38">
        <v>8</v>
      </c>
      <c r="G164" s="38">
        <v>1</v>
      </c>
      <c r="H164" s="38">
        <v>1</v>
      </c>
      <c r="I164" s="38">
        <v>4</v>
      </c>
      <c r="J164" s="38">
        <v>6</v>
      </c>
      <c r="K164" s="38">
        <v>8</v>
      </c>
      <c r="L164" s="38">
        <v>15</v>
      </c>
      <c r="M164" s="38">
        <v>0</v>
      </c>
      <c r="N164" s="38">
        <v>8</v>
      </c>
      <c r="O164" s="38">
        <v>3</v>
      </c>
      <c r="P164" s="38">
        <v>2</v>
      </c>
      <c r="Q164" s="38">
        <v>0</v>
      </c>
      <c r="R164" s="38">
        <v>8</v>
      </c>
      <c r="S164" s="38">
        <v>4</v>
      </c>
      <c r="T164" s="38">
        <v>3</v>
      </c>
      <c r="U164" s="38">
        <v>8</v>
      </c>
      <c r="V164" s="38">
        <v>3</v>
      </c>
      <c r="W164" s="38">
        <v>3</v>
      </c>
      <c r="X164" s="38">
        <v>3</v>
      </c>
      <c r="Y164" s="38">
        <v>12</v>
      </c>
      <c r="Z164" s="38">
        <v>2</v>
      </c>
      <c r="AA164" s="38">
        <v>3</v>
      </c>
      <c r="AB164" s="38">
        <v>3</v>
      </c>
      <c r="AC164" s="38">
        <v>0</v>
      </c>
      <c r="AD164" s="38">
        <v>0</v>
      </c>
      <c r="AE164" s="38">
        <v>4</v>
      </c>
      <c r="AF164" s="38">
        <v>2</v>
      </c>
      <c r="AG164" s="38">
        <v>0</v>
      </c>
      <c r="AH164" s="38">
        <v>10</v>
      </c>
      <c r="AI164" s="38">
        <v>6</v>
      </c>
      <c r="AJ164" s="38">
        <v>4</v>
      </c>
      <c r="AK164" s="38">
        <v>0</v>
      </c>
      <c r="AL164" s="38">
        <v>2</v>
      </c>
      <c r="AM164" s="38">
        <v>0</v>
      </c>
      <c r="AN164" s="38">
        <v>4</v>
      </c>
      <c r="AO164" s="38">
        <v>0</v>
      </c>
      <c r="AP164" s="38">
        <v>4</v>
      </c>
      <c r="AQ164" s="38">
        <v>11</v>
      </c>
      <c r="AR164" s="38">
        <v>4</v>
      </c>
      <c r="AS164" s="38">
        <v>4</v>
      </c>
      <c r="AT164" s="38">
        <v>2</v>
      </c>
      <c r="AU164" s="38">
        <v>4</v>
      </c>
      <c r="AV164" s="38">
        <v>3</v>
      </c>
      <c r="AW164" s="38">
        <v>2</v>
      </c>
      <c r="AX164" s="38">
        <v>0</v>
      </c>
      <c r="AY164" s="38">
        <v>0</v>
      </c>
      <c r="AZ164" s="38">
        <v>0</v>
      </c>
      <c r="BA164" s="38">
        <v>0</v>
      </c>
      <c r="BB164" s="38">
        <v>4</v>
      </c>
      <c r="BC164" s="38">
        <v>180</v>
      </c>
    </row>
    <row r="165" spans="1:55" ht="14.1" customHeight="1">
      <c r="A165" s="57" t="s">
        <v>901</v>
      </c>
      <c r="B165" s="37" t="s">
        <v>902</v>
      </c>
      <c r="C165" s="38">
        <v>0</v>
      </c>
      <c r="D165" s="38">
        <v>0</v>
      </c>
      <c r="E165" s="38">
        <v>0</v>
      </c>
      <c r="F165" s="38">
        <v>0</v>
      </c>
      <c r="G165" s="38">
        <v>0</v>
      </c>
      <c r="H165" s="38">
        <v>0</v>
      </c>
      <c r="I165" s="38">
        <v>0</v>
      </c>
      <c r="J165" s="38">
        <v>0</v>
      </c>
      <c r="K165" s="38">
        <v>0</v>
      </c>
      <c r="L165" s="38">
        <v>0</v>
      </c>
      <c r="M165" s="38">
        <v>0</v>
      </c>
      <c r="N165" s="38">
        <v>0</v>
      </c>
      <c r="O165" s="38">
        <v>0</v>
      </c>
      <c r="P165" s="38">
        <v>0</v>
      </c>
      <c r="Q165" s="38">
        <v>0</v>
      </c>
      <c r="R165" s="38">
        <v>0</v>
      </c>
      <c r="S165" s="38">
        <v>0</v>
      </c>
      <c r="T165" s="38">
        <v>0</v>
      </c>
      <c r="U165" s="38">
        <v>0</v>
      </c>
      <c r="V165" s="38">
        <v>0</v>
      </c>
      <c r="W165" s="38">
        <v>0</v>
      </c>
      <c r="X165" s="38">
        <v>1</v>
      </c>
      <c r="Y165" s="38">
        <v>2</v>
      </c>
      <c r="Z165" s="38">
        <v>0</v>
      </c>
      <c r="AA165" s="38">
        <v>0</v>
      </c>
      <c r="AB165" s="38">
        <v>0</v>
      </c>
      <c r="AC165" s="38">
        <v>0</v>
      </c>
      <c r="AD165" s="38">
        <v>0</v>
      </c>
      <c r="AE165" s="38">
        <v>0</v>
      </c>
      <c r="AF165" s="38">
        <v>0</v>
      </c>
      <c r="AG165" s="38">
        <v>0</v>
      </c>
      <c r="AH165" s="38">
        <v>0</v>
      </c>
      <c r="AI165" s="38">
        <v>0</v>
      </c>
      <c r="AJ165" s="38">
        <v>0</v>
      </c>
      <c r="AK165" s="38">
        <v>0</v>
      </c>
      <c r="AL165" s="38">
        <v>0</v>
      </c>
      <c r="AM165" s="38">
        <v>0</v>
      </c>
      <c r="AN165" s="38">
        <v>0</v>
      </c>
      <c r="AO165" s="38">
        <v>0</v>
      </c>
      <c r="AP165" s="38">
        <v>0</v>
      </c>
      <c r="AQ165" s="38">
        <v>0</v>
      </c>
      <c r="AR165" s="38">
        <v>0</v>
      </c>
      <c r="AS165" s="38">
        <v>0</v>
      </c>
      <c r="AT165" s="38">
        <v>1</v>
      </c>
      <c r="AU165" s="38">
        <v>0</v>
      </c>
      <c r="AV165" s="38">
        <v>0</v>
      </c>
      <c r="AW165" s="38">
        <v>0</v>
      </c>
      <c r="AX165" s="38">
        <v>0</v>
      </c>
      <c r="AY165" s="38">
        <v>0</v>
      </c>
      <c r="AZ165" s="38">
        <v>0</v>
      </c>
      <c r="BA165" s="38">
        <v>0</v>
      </c>
      <c r="BB165" s="38">
        <v>0</v>
      </c>
      <c r="BC165" s="38">
        <v>4</v>
      </c>
    </row>
    <row r="166" spans="1:55" ht="14.1" customHeight="1">
      <c r="A166" s="57" t="s">
        <v>903</v>
      </c>
      <c r="B166" s="37" t="s">
        <v>904</v>
      </c>
      <c r="C166" s="38">
        <v>0</v>
      </c>
      <c r="D166" s="38">
        <v>0</v>
      </c>
      <c r="E166" s="38">
        <v>0</v>
      </c>
      <c r="F166" s="38">
        <v>2</v>
      </c>
      <c r="G166" s="38">
        <v>2</v>
      </c>
      <c r="H166" s="38">
        <v>0</v>
      </c>
      <c r="I166" s="38">
        <v>5</v>
      </c>
      <c r="J166" s="38">
        <v>1</v>
      </c>
      <c r="K166" s="38">
        <v>0</v>
      </c>
      <c r="L166" s="38">
        <v>5</v>
      </c>
      <c r="M166" s="38">
        <v>0</v>
      </c>
      <c r="N166" s="38">
        <v>3</v>
      </c>
      <c r="O166" s="38">
        <v>0</v>
      </c>
      <c r="P166" s="38">
        <v>3</v>
      </c>
      <c r="Q166" s="38">
        <v>0</v>
      </c>
      <c r="R166" s="38">
        <v>1</v>
      </c>
      <c r="S166" s="38">
        <v>0</v>
      </c>
      <c r="T166" s="38">
        <v>2</v>
      </c>
      <c r="U166" s="38">
        <v>2</v>
      </c>
      <c r="V166" s="38">
        <v>3</v>
      </c>
      <c r="W166" s="38">
        <v>4</v>
      </c>
      <c r="X166" s="38">
        <v>0</v>
      </c>
      <c r="Y166" s="38">
        <v>0</v>
      </c>
      <c r="Z166" s="38">
        <v>0</v>
      </c>
      <c r="AA166" s="38">
        <v>0</v>
      </c>
      <c r="AB166" s="38">
        <v>0</v>
      </c>
      <c r="AC166" s="38">
        <v>0</v>
      </c>
      <c r="AD166" s="38">
        <v>0</v>
      </c>
      <c r="AE166" s="38">
        <v>2</v>
      </c>
      <c r="AF166" s="38">
        <v>0</v>
      </c>
      <c r="AG166" s="38">
        <v>0</v>
      </c>
      <c r="AH166" s="38">
        <v>9</v>
      </c>
      <c r="AI166" s="38">
        <v>2</v>
      </c>
      <c r="AJ166" s="38">
        <v>0</v>
      </c>
      <c r="AK166" s="38">
        <v>0</v>
      </c>
      <c r="AL166" s="38">
        <v>0</v>
      </c>
      <c r="AM166" s="38">
        <v>0</v>
      </c>
      <c r="AN166" s="38">
        <v>0</v>
      </c>
      <c r="AO166" s="38">
        <v>0</v>
      </c>
      <c r="AP166" s="38">
        <v>0</v>
      </c>
      <c r="AQ166" s="38">
        <v>0</v>
      </c>
      <c r="AR166" s="38">
        <v>0</v>
      </c>
      <c r="AS166" s="38">
        <v>2</v>
      </c>
      <c r="AT166" s="38">
        <v>0</v>
      </c>
      <c r="AU166" s="38">
        <v>0</v>
      </c>
      <c r="AV166" s="38">
        <v>1</v>
      </c>
      <c r="AW166" s="38">
        <v>0</v>
      </c>
      <c r="AX166" s="38">
        <v>0</v>
      </c>
      <c r="AY166" s="38">
        <v>3</v>
      </c>
      <c r="AZ166" s="38">
        <v>1</v>
      </c>
      <c r="BA166" s="38">
        <v>1</v>
      </c>
      <c r="BB166" s="38">
        <v>0</v>
      </c>
      <c r="BC166" s="38">
        <v>54</v>
      </c>
    </row>
    <row r="167" spans="1:55" ht="14.1" customHeight="1">
      <c r="A167" s="57" t="s">
        <v>903</v>
      </c>
      <c r="B167" s="37" t="s">
        <v>905</v>
      </c>
      <c r="C167" s="38">
        <v>0</v>
      </c>
      <c r="D167" s="38">
        <v>0</v>
      </c>
      <c r="E167" s="38">
        <v>0</v>
      </c>
      <c r="F167" s="38">
        <v>0</v>
      </c>
      <c r="G167" s="38">
        <v>0</v>
      </c>
      <c r="H167" s="38">
        <v>0</v>
      </c>
      <c r="I167" s="38">
        <v>0</v>
      </c>
      <c r="J167" s="38">
        <v>0</v>
      </c>
      <c r="K167" s="38">
        <v>0</v>
      </c>
      <c r="L167" s="38">
        <v>0</v>
      </c>
      <c r="M167" s="38">
        <v>0</v>
      </c>
      <c r="N167" s="38">
        <v>0</v>
      </c>
      <c r="O167" s="38">
        <v>0</v>
      </c>
      <c r="P167" s="38">
        <v>0</v>
      </c>
      <c r="Q167" s="38">
        <v>0</v>
      </c>
      <c r="R167" s="38">
        <v>0</v>
      </c>
      <c r="S167" s="38">
        <v>0</v>
      </c>
      <c r="T167" s="38">
        <v>0</v>
      </c>
      <c r="U167" s="38">
        <v>0</v>
      </c>
      <c r="V167" s="38">
        <v>0</v>
      </c>
      <c r="W167" s="38">
        <v>0</v>
      </c>
      <c r="X167" s="38">
        <v>0</v>
      </c>
      <c r="Y167" s="38">
        <v>0</v>
      </c>
      <c r="Z167" s="38">
        <v>0</v>
      </c>
      <c r="AA167" s="38">
        <v>0</v>
      </c>
      <c r="AB167" s="38">
        <v>0</v>
      </c>
      <c r="AC167" s="38">
        <v>0</v>
      </c>
      <c r="AD167" s="38">
        <v>0</v>
      </c>
      <c r="AE167" s="38">
        <v>0</v>
      </c>
      <c r="AF167" s="38">
        <v>0</v>
      </c>
      <c r="AG167" s="38">
        <v>0</v>
      </c>
      <c r="AH167" s="38">
        <v>0</v>
      </c>
      <c r="AI167" s="38">
        <v>0</v>
      </c>
      <c r="AJ167" s="38">
        <v>0</v>
      </c>
      <c r="AK167" s="38">
        <v>0</v>
      </c>
      <c r="AL167" s="38">
        <v>0</v>
      </c>
      <c r="AM167" s="38">
        <v>0</v>
      </c>
      <c r="AN167" s="38">
        <v>0</v>
      </c>
      <c r="AO167" s="38">
        <v>0</v>
      </c>
      <c r="AP167" s="38">
        <v>0</v>
      </c>
      <c r="AQ167" s="38">
        <v>0</v>
      </c>
      <c r="AR167" s="38">
        <v>0</v>
      </c>
      <c r="AS167" s="38">
        <v>0</v>
      </c>
      <c r="AT167" s="38">
        <v>0</v>
      </c>
      <c r="AU167" s="38">
        <v>0</v>
      </c>
      <c r="AV167" s="38">
        <v>0</v>
      </c>
      <c r="AW167" s="38">
        <v>1</v>
      </c>
      <c r="AX167" s="38">
        <v>0</v>
      </c>
      <c r="AY167" s="38">
        <v>0</v>
      </c>
      <c r="AZ167" s="38">
        <v>0</v>
      </c>
      <c r="BA167" s="38">
        <v>0</v>
      </c>
      <c r="BB167" s="38">
        <v>0</v>
      </c>
      <c r="BC167" s="38">
        <v>1</v>
      </c>
    </row>
    <row r="168" spans="1:55" ht="14.1" customHeight="1">
      <c r="A168" s="57" t="s">
        <v>903</v>
      </c>
      <c r="B168" s="37" t="s">
        <v>735</v>
      </c>
      <c r="C168" s="38">
        <v>0</v>
      </c>
      <c r="D168" s="38">
        <v>0</v>
      </c>
      <c r="E168" s="38">
        <v>0</v>
      </c>
      <c r="F168" s="38">
        <v>0</v>
      </c>
      <c r="G168" s="38">
        <v>0</v>
      </c>
      <c r="H168" s="38">
        <v>0</v>
      </c>
      <c r="I168" s="38">
        <v>0</v>
      </c>
      <c r="J168" s="38">
        <v>0</v>
      </c>
      <c r="K168" s="38">
        <v>0</v>
      </c>
      <c r="L168" s="38">
        <v>0</v>
      </c>
      <c r="M168" s="38">
        <v>0</v>
      </c>
      <c r="N168" s="38">
        <v>0</v>
      </c>
      <c r="O168" s="38">
        <v>0</v>
      </c>
      <c r="P168" s="38">
        <v>0</v>
      </c>
      <c r="Q168" s="38">
        <v>0</v>
      </c>
      <c r="R168" s="38">
        <v>0</v>
      </c>
      <c r="S168" s="38">
        <v>0</v>
      </c>
      <c r="T168" s="38">
        <v>0</v>
      </c>
      <c r="U168" s="38">
        <v>0</v>
      </c>
      <c r="V168" s="38">
        <v>0</v>
      </c>
      <c r="W168" s="38">
        <v>0</v>
      </c>
      <c r="X168" s="38">
        <v>0</v>
      </c>
      <c r="Y168" s="38">
        <v>0</v>
      </c>
      <c r="Z168" s="38">
        <v>0</v>
      </c>
      <c r="AA168" s="38">
        <v>0</v>
      </c>
      <c r="AB168" s="38">
        <v>0</v>
      </c>
      <c r="AC168" s="38">
        <v>0</v>
      </c>
      <c r="AD168" s="38">
        <v>0</v>
      </c>
      <c r="AE168" s="38">
        <v>0</v>
      </c>
      <c r="AF168" s="38">
        <v>0</v>
      </c>
      <c r="AG168" s="38">
        <v>0</v>
      </c>
      <c r="AH168" s="38">
        <v>0</v>
      </c>
      <c r="AI168" s="38">
        <v>0</v>
      </c>
      <c r="AJ168" s="38">
        <v>0</v>
      </c>
      <c r="AK168" s="38">
        <v>0</v>
      </c>
      <c r="AL168" s="38">
        <v>0</v>
      </c>
      <c r="AM168" s="38">
        <v>0</v>
      </c>
      <c r="AN168" s="38">
        <v>0</v>
      </c>
      <c r="AO168" s="38">
        <v>0</v>
      </c>
      <c r="AP168" s="38">
        <v>0</v>
      </c>
      <c r="AQ168" s="38">
        <v>0</v>
      </c>
      <c r="AR168" s="38">
        <v>0</v>
      </c>
      <c r="AS168" s="38">
        <v>0</v>
      </c>
      <c r="AT168" s="38">
        <v>0</v>
      </c>
      <c r="AU168" s="38">
        <v>0</v>
      </c>
      <c r="AV168" s="38">
        <v>0</v>
      </c>
      <c r="AW168" s="38">
        <v>1</v>
      </c>
      <c r="AX168" s="38">
        <v>0</v>
      </c>
      <c r="AY168" s="38">
        <v>0</v>
      </c>
      <c r="AZ168" s="38">
        <v>0</v>
      </c>
      <c r="BA168" s="38">
        <v>0</v>
      </c>
      <c r="BB168" s="38">
        <v>0</v>
      </c>
      <c r="BC168" s="38">
        <v>1</v>
      </c>
    </row>
    <row r="169" spans="1:55" ht="14.1" customHeight="1">
      <c r="A169" s="57" t="s">
        <v>903</v>
      </c>
      <c r="B169" s="37" t="s">
        <v>906</v>
      </c>
      <c r="C169" s="38">
        <v>0</v>
      </c>
      <c r="D169" s="38">
        <v>0</v>
      </c>
      <c r="E169" s="38">
        <v>3</v>
      </c>
      <c r="F169" s="38">
        <v>0</v>
      </c>
      <c r="G169" s="38">
        <v>0</v>
      </c>
      <c r="H169" s="38">
        <v>1</v>
      </c>
      <c r="I169" s="38">
        <v>0</v>
      </c>
      <c r="J169" s="38">
        <v>0</v>
      </c>
      <c r="K169" s="38">
        <v>2</v>
      </c>
      <c r="L169" s="38">
        <v>0</v>
      </c>
      <c r="M169" s="38">
        <v>0</v>
      </c>
      <c r="N169" s="38">
        <v>2</v>
      </c>
      <c r="O169" s="38">
        <v>4</v>
      </c>
      <c r="P169" s="38">
        <v>0</v>
      </c>
      <c r="Q169" s="38">
        <v>3</v>
      </c>
      <c r="R169" s="38">
        <v>0</v>
      </c>
      <c r="S169" s="38">
        <v>0</v>
      </c>
      <c r="T169" s="38">
        <v>0</v>
      </c>
      <c r="U169" s="38">
        <v>1</v>
      </c>
      <c r="V169" s="38">
        <v>0</v>
      </c>
      <c r="W169" s="38">
        <v>0</v>
      </c>
      <c r="X169" s="38">
        <v>2</v>
      </c>
      <c r="Y169" s="38">
        <v>5</v>
      </c>
      <c r="Z169" s="38">
        <v>0</v>
      </c>
      <c r="AA169" s="38">
        <v>2</v>
      </c>
      <c r="AB169" s="38">
        <v>0</v>
      </c>
      <c r="AC169" s="38">
        <v>0</v>
      </c>
      <c r="AD169" s="38">
        <v>0</v>
      </c>
      <c r="AE169" s="38">
        <v>0</v>
      </c>
      <c r="AF169" s="38">
        <v>2</v>
      </c>
      <c r="AG169" s="38">
        <v>0</v>
      </c>
      <c r="AH169" s="38">
        <v>0</v>
      </c>
      <c r="AI169" s="38">
        <v>0</v>
      </c>
      <c r="AJ169" s="38">
        <v>0</v>
      </c>
      <c r="AK169" s="38">
        <v>0</v>
      </c>
      <c r="AL169" s="38">
        <v>0</v>
      </c>
      <c r="AM169" s="38">
        <v>0</v>
      </c>
      <c r="AN169" s="38">
        <v>0</v>
      </c>
      <c r="AO169" s="38">
        <v>2</v>
      </c>
      <c r="AP169" s="38">
        <v>0</v>
      </c>
      <c r="AQ169" s="38">
        <v>0</v>
      </c>
      <c r="AR169" s="38">
        <v>0</v>
      </c>
      <c r="AS169" s="38">
        <v>0</v>
      </c>
      <c r="AT169" s="38">
        <v>0</v>
      </c>
      <c r="AU169" s="38">
        <v>7</v>
      </c>
      <c r="AV169" s="38">
        <v>1</v>
      </c>
      <c r="AW169" s="38">
        <v>2</v>
      </c>
      <c r="AX169" s="38">
        <v>2</v>
      </c>
      <c r="AY169" s="38">
        <v>2</v>
      </c>
      <c r="AZ169" s="38">
        <v>0</v>
      </c>
      <c r="BA169" s="38">
        <v>1</v>
      </c>
      <c r="BB169" s="38">
        <v>0</v>
      </c>
      <c r="BC169" s="38">
        <v>44</v>
      </c>
    </row>
    <row r="170" spans="1:55" ht="14.1" customHeight="1">
      <c r="A170" s="57" t="s">
        <v>903</v>
      </c>
      <c r="B170" s="37" t="s">
        <v>907</v>
      </c>
      <c r="C170" s="38">
        <v>0</v>
      </c>
      <c r="D170" s="38">
        <v>0</v>
      </c>
      <c r="E170" s="38">
        <v>0</v>
      </c>
      <c r="F170" s="38">
        <v>3</v>
      </c>
      <c r="G170" s="38">
        <v>0</v>
      </c>
      <c r="H170" s="38">
        <v>0</v>
      </c>
      <c r="I170" s="38">
        <v>0</v>
      </c>
      <c r="J170" s="38">
        <v>1</v>
      </c>
      <c r="K170" s="38">
        <v>0</v>
      </c>
      <c r="L170" s="38">
        <v>0</v>
      </c>
      <c r="M170" s="38">
        <v>0</v>
      </c>
      <c r="N170" s="38">
        <v>0</v>
      </c>
      <c r="O170" s="38">
        <v>0</v>
      </c>
      <c r="P170" s="38">
        <v>0</v>
      </c>
      <c r="Q170" s="38">
        <v>0</v>
      </c>
      <c r="R170" s="38">
        <v>0</v>
      </c>
      <c r="S170" s="38">
        <v>0</v>
      </c>
      <c r="T170" s="38">
        <v>0</v>
      </c>
      <c r="U170" s="38">
        <v>0</v>
      </c>
      <c r="V170" s="38">
        <v>0</v>
      </c>
      <c r="W170" s="38">
        <v>0</v>
      </c>
      <c r="X170" s="38">
        <v>0</v>
      </c>
      <c r="Y170" s="38">
        <v>0</v>
      </c>
      <c r="Z170" s="38">
        <v>0</v>
      </c>
      <c r="AA170" s="38">
        <v>0</v>
      </c>
      <c r="AB170" s="38">
        <v>0</v>
      </c>
      <c r="AC170" s="38">
        <v>0</v>
      </c>
      <c r="AD170" s="38">
        <v>0</v>
      </c>
      <c r="AE170" s="38">
        <v>0</v>
      </c>
      <c r="AF170" s="38">
        <v>0</v>
      </c>
      <c r="AG170" s="38">
        <v>0</v>
      </c>
      <c r="AH170" s="38">
        <v>0</v>
      </c>
      <c r="AI170" s="38">
        <v>0</v>
      </c>
      <c r="AJ170" s="38">
        <v>0</v>
      </c>
      <c r="AK170" s="38">
        <v>0</v>
      </c>
      <c r="AL170" s="38">
        <v>0</v>
      </c>
      <c r="AM170" s="38">
        <v>0</v>
      </c>
      <c r="AN170" s="38">
        <v>0</v>
      </c>
      <c r="AO170" s="38">
        <v>0</v>
      </c>
      <c r="AP170" s="38">
        <v>0</v>
      </c>
      <c r="AQ170" s="38">
        <v>0</v>
      </c>
      <c r="AR170" s="38">
        <v>0</v>
      </c>
      <c r="AS170" s="38">
        <v>0</v>
      </c>
      <c r="AT170" s="38">
        <v>0</v>
      </c>
      <c r="AU170" s="38">
        <v>1</v>
      </c>
      <c r="AV170" s="38">
        <v>0</v>
      </c>
      <c r="AW170" s="38">
        <v>0</v>
      </c>
      <c r="AX170" s="38">
        <v>0</v>
      </c>
      <c r="AY170" s="38">
        <v>0</v>
      </c>
      <c r="AZ170" s="38">
        <v>0</v>
      </c>
      <c r="BA170" s="38">
        <v>0</v>
      </c>
      <c r="BB170" s="38">
        <v>0</v>
      </c>
      <c r="BC170" s="38">
        <v>5</v>
      </c>
    </row>
    <row r="171" spans="1:55" ht="14.1" customHeight="1">
      <c r="A171" s="57" t="s">
        <v>903</v>
      </c>
      <c r="B171" s="37" t="s">
        <v>908</v>
      </c>
      <c r="C171" s="38">
        <v>0</v>
      </c>
      <c r="D171" s="38">
        <v>0</v>
      </c>
      <c r="E171" s="38">
        <v>0</v>
      </c>
      <c r="F171" s="38">
        <v>3</v>
      </c>
      <c r="G171" s="38">
        <v>0</v>
      </c>
      <c r="H171" s="38">
        <v>0</v>
      </c>
      <c r="I171" s="38">
        <v>0</v>
      </c>
      <c r="J171" s="38">
        <v>3</v>
      </c>
      <c r="K171" s="38">
        <v>12</v>
      </c>
      <c r="L171" s="38">
        <v>2</v>
      </c>
      <c r="M171" s="38">
        <v>4</v>
      </c>
      <c r="N171" s="38">
        <v>1</v>
      </c>
      <c r="O171" s="38">
        <v>0</v>
      </c>
      <c r="P171" s="38">
        <v>0</v>
      </c>
      <c r="Q171" s="38">
        <v>0</v>
      </c>
      <c r="R171" s="38">
        <v>4</v>
      </c>
      <c r="S171" s="38">
        <v>5</v>
      </c>
      <c r="T171" s="38">
        <v>3</v>
      </c>
      <c r="U171" s="38">
        <v>0</v>
      </c>
      <c r="V171" s="38">
        <v>0</v>
      </c>
      <c r="W171" s="38">
        <v>0</v>
      </c>
      <c r="X171" s="38">
        <v>0</v>
      </c>
      <c r="Y171" s="38">
        <v>0</v>
      </c>
      <c r="Z171" s="38">
        <v>2</v>
      </c>
      <c r="AA171" s="38">
        <v>0</v>
      </c>
      <c r="AB171" s="38">
        <v>0</v>
      </c>
      <c r="AC171" s="38">
        <v>4</v>
      </c>
      <c r="AD171" s="38">
        <v>0</v>
      </c>
      <c r="AE171" s="38">
        <v>0</v>
      </c>
      <c r="AF171" s="38">
        <v>0</v>
      </c>
      <c r="AG171" s="38">
        <v>3</v>
      </c>
      <c r="AH171" s="38">
        <v>0</v>
      </c>
      <c r="AI171" s="38">
        <v>0</v>
      </c>
      <c r="AJ171" s="38">
        <v>3</v>
      </c>
      <c r="AK171" s="38">
        <v>2</v>
      </c>
      <c r="AL171" s="38">
        <v>4</v>
      </c>
      <c r="AM171" s="38">
        <v>0</v>
      </c>
      <c r="AN171" s="38">
        <v>5</v>
      </c>
      <c r="AO171" s="38">
        <v>0</v>
      </c>
      <c r="AP171" s="38">
        <v>3</v>
      </c>
      <c r="AQ171" s="38">
        <v>5</v>
      </c>
      <c r="AR171" s="38">
        <v>0</v>
      </c>
      <c r="AS171" s="38">
        <v>1</v>
      </c>
      <c r="AT171" s="38">
        <v>3</v>
      </c>
      <c r="AU171" s="38">
        <v>0</v>
      </c>
      <c r="AV171" s="38">
        <v>1</v>
      </c>
      <c r="AW171" s="38">
        <v>0</v>
      </c>
      <c r="AX171" s="38">
        <v>0</v>
      </c>
      <c r="AY171" s="38">
        <v>0</v>
      </c>
      <c r="AZ171" s="38">
        <v>0</v>
      </c>
      <c r="BA171" s="38">
        <v>0</v>
      </c>
      <c r="BB171" s="38">
        <v>0</v>
      </c>
      <c r="BC171" s="38">
        <v>73</v>
      </c>
    </row>
    <row r="172" spans="1:55" ht="14.1" customHeight="1">
      <c r="A172" s="57" t="s">
        <v>909</v>
      </c>
      <c r="B172" s="37" t="s">
        <v>910</v>
      </c>
      <c r="C172" s="38">
        <v>1</v>
      </c>
      <c r="D172" s="38">
        <v>1</v>
      </c>
      <c r="E172" s="38">
        <v>1</v>
      </c>
      <c r="F172" s="38">
        <v>3</v>
      </c>
      <c r="G172" s="38">
        <v>0</v>
      </c>
      <c r="H172" s="38">
        <v>1</v>
      </c>
      <c r="I172" s="38">
        <v>1</v>
      </c>
      <c r="J172" s="38">
        <v>1</v>
      </c>
      <c r="K172" s="38">
        <v>3</v>
      </c>
      <c r="L172" s="38">
        <v>3</v>
      </c>
      <c r="M172" s="38">
        <v>0</v>
      </c>
      <c r="N172" s="38">
        <v>3</v>
      </c>
      <c r="O172" s="38">
        <v>0</v>
      </c>
      <c r="P172" s="38">
        <v>0</v>
      </c>
      <c r="Q172" s="38">
        <v>2</v>
      </c>
      <c r="R172" s="38">
        <v>0</v>
      </c>
      <c r="S172" s="38">
        <v>0</v>
      </c>
      <c r="T172" s="38">
        <v>1</v>
      </c>
      <c r="U172" s="38">
        <v>0</v>
      </c>
      <c r="V172" s="38">
        <v>0</v>
      </c>
      <c r="W172" s="38">
        <v>0</v>
      </c>
      <c r="X172" s="38">
        <v>1</v>
      </c>
      <c r="Y172" s="38">
        <v>1</v>
      </c>
      <c r="Z172" s="38">
        <v>1</v>
      </c>
      <c r="AA172" s="38">
        <v>0</v>
      </c>
      <c r="AB172" s="38">
        <v>0</v>
      </c>
      <c r="AC172" s="38">
        <v>1</v>
      </c>
      <c r="AD172" s="38">
        <v>0</v>
      </c>
      <c r="AE172" s="38">
        <v>3</v>
      </c>
      <c r="AF172" s="38">
        <v>0</v>
      </c>
      <c r="AG172" s="38">
        <v>0</v>
      </c>
      <c r="AH172" s="38">
        <v>1</v>
      </c>
      <c r="AI172" s="38">
        <v>1</v>
      </c>
      <c r="AJ172" s="38">
        <v>1</v>
      </c>
      <c r="AK172" s="38">
        <v>0</v>
      </c>
      <c r="AL172" s="38">
        <v>1</v>
      </c>
      <c r="AM172" s="38">
        <v>1</v>
      </c>
      <c r="AN172" s="38">
        <v>1</v>
      </c>
      <c r="AO172" s="38">
        <v>0</v>
      </c>
      <c r="AP172" s="38">
        <v>2</v>
      </c>
      <c r="AQ172" s="38">
        <v>3</v>
      </c>
      <c r="AR172" s="38">
        <v>0</v>
      </c>
      <c r="AS172" s="38">
        <v>0</v>
      </c>
      <c r="AT172" s="38">
        <v>1</v>
      </c>
      <c r="AU172" s="38">
        <v>3</v>
      </c>
      <c r="AV172" s="38">
        <v>0</v>
      </c>
      <c r="AW172" s="38">
        <v>1</v>
      </c>
      <c r="AX172" s="38">
        <v>0</v>
      </c>
      <c r="AY172" s="38">
        <v>2</v>
      </c>
      <c r="AZ172" s="38">
        <v>0</v>
      </c>
      <c r="BA172" s="38">
        <v>0</v>
      </c>
      <c r="BB172" s="38">
        <v>0</v>
      </c>
      <c r="BC172" s="38">
        <v>46</v>
      </c>
    </row>
    <row r="173" spans="1:55" ht="14.1" customHeight="1">
      <c r="A173" s="57" t="s">
        <v>911</v>
      </c>
      <c r="B173" s="37" t="s">
        <v>912</v>
      </c>
      <c r="C173" s="38">
        <v>0</v>
      </c>
      <c r="D173" s="38">
        <v>0</v>
      </c>
      <c r="E173" s="38">
        <v>0</v>
      </c>
      <c r="F173" s="38">
        <v>1</v>
      </c>
      <c r="G173" s="38">
        <v>0</v>
      </c>
      <c r="H173" s="38">
        <v>0</v>
      </c>
      <c r="I173" s="38">
        <v>0</v>
      </c>
      <c r="J173" s="38">
        <v>0</v>
      </c>
      <c r="K173" s="38">
        <v>0</v>
      </c>
      <c r="L173" s="38">
        <v>0</v>
      </c>
      <c r="M173" s="38">
        <v>0</v>
      </c>
      <c r="N173" s="38">
        <v>0</v>
      </c>
      <c r="O173" s="38">
        <v>0</v>
      </c>
      <c r="P173" s="38">
        <v>0</v>
      </c>
      <c r="Q173" s="38">
        <v>1</v>
      </c>
      <c r="R173" s="38">
        <v>0</v>
      </c>
      <c r="S173" s="38">
        <v>0</v>
      </c>
      <c r="T173" s="38">
        <v>0</v>
      </c>
      <c r="U173" s="38">
        <v>0</v>
      </c>
      <c r="V173" s="38">
        <v>0</v>
      </c>
      <c r="W173" s="38">
        <v>0</v>
      </c>
      <c r="X173" s="38">
        <v>0</v>
      </c>
      <c r="Y173" s="38">
        <v>0</v>
      </c>
      <c r="Z173" s="38">
        <v>0</v>
      </c>
      <c r="AA173" s="38">
        <v>0</v>
      </c>
      <c r="AB173" s="38">
        <v>0</v>
      </c>
      <c r="AC173" s="38">
        <v>0</v>
      </c>
      <c r="AD173" s="38">
        <v>0</v>
      </c>
      <c r="AE173" s="38">
        <v>0</v>
      </c>
      <c r="AF173" s="38">
        <v>0</v>
      </c>
      <c r="AG173" s="38">
        <v>0</v>
      </c>
      <c r="AH173" s="38">
        <v>0</v>
      </c>
      <c r="AI173" s="38">
        <v>0</v>
      </c>
      <c r="AJ173" s="38">
        <v>0</v>
      </c>
      <c r="AK173" s="38">
        <v>0</v>
      </c>
      <c r="AL173" s="38">
        <v>0</v>
      </c>
      <c r="AM173" s="38">
        <v>0</v>
      </c>
      <c r="AN173" s="38">
        <v>0</v>
      </c>
      <c r="AO173" s="38">
        <v>0</v>
      </c>
      <c r="AP173" s="38">
        <v>0</v>
      </c>
      <c r="AQ173" s="38">
        <v>0</v>
      </c>
      <c r="AR173" s="38">
        <v>0</v>
      </c>
      <c r="AS173" s="38">
        <v>0</v>
      </c>
      <c r="AT173" s="38">
        <v>0</v>
      </c>
      <c r="AU173" s="38">
        <v>2</v>
      </c>
      <c r="AV173" s="38">
        <v>0</v>
      </c>
      <c r="AW173" s="38">
        <v>0</v>
      </c>
      <c r="AX173" s="38">
        <v>0</v>
      </c>
      <c r="AY173" s="38">
        <v>0</v>
      </c>
      <c r="AZ173" s="38">
        <v>0</v>
      </c>
      <c r="BA173" s="38">
        <v>0</v>
      </c>
      <c r="BB173" s="38">
        <v>0</v>
      </c>
      <c r="BC173" s="38">
        <v>4</v>
      </c>
    </row>
    <row r="174" spans="1:55" ht="14.1" customHeight="1">
      <c r="A174" s="57" t="s">
        <v>911</v>
      </c>
      <c r="B174" s="37" t="s">
        <v>913</v>
      </c>
      <c r="C174" s="38">
        <v>0</v>
      </c>
      <c r="D174" s="38">
        <v>0</v>
      </c>
      <c r="E174" s="38">
        <v>0</v>
      </c>
      <c r="F174" s="38">
        <v>3</v>
      </c>
      <c r="G174" s="38">
        <v>0</v>
      </c>
      <c r="H174" s="38">
        <v>0</v>
      </c>
      <c r="I174" s="38">
        <v>0</v>
      </c>
      <c r="J174" s="38">
        <v>0</v>
      </c>
      <c r="K174" s="38">
        <v>0</v>
      </c>
      <c r="L174" s="38">
        <v>0</v>
      </c>
      <c r="M174" s="38">
        <v>0</v>
      </c>
      <c r="N174" s="38">
        <v>0</v>
      </c>
      <c r="O174" s="38">
        <v>0</v>
      </c>
      <c r="P174" s="38">
        <v>0</v>
      </c>
      <c r="Q174" s="38">
        <v>0</v>
      </c>
      <c r="R174" s="38">
        <v>0</v>
      </c>
      <c r="S174" s="38">
        <v>0</v>
      </c>
      <c r="T174" s="38">
        <v>0</v>
      </c>
      <c r="U174" s="38">
        <v>0</v>
      </c>
      <c r="V174" s="38">
        <v>0</v>
      </c>
      <c r="W174" s="38">
        <v>0</v>
      </c>
      <c r="X174" s="38">
        <v>0</v>
      </c>
      <c r="Y174" s="38">
        <v>0</v>
      </c>
      <c r="Z174" s="38">
        <v>0</v>
      </c>
      <c r="AA174" s="38">
        <v>0</v>
      </c>
      <c r="AB174" s="38">
        <v>0</v>
      </c>
      <c r="AC174" s="38">
        <v>0</v>
      </c>
      <c r="AD174" s="38">
        <v>0</v>
      </c>
      <c r="AE174" s="38">
        <v>0</v>
      </c>
      <c r="AF174" s="38">
        <v>0</v>
      </c>
      <c r="AG174" s="38">
        <v>0</v>
      </c>
      <c r="AH174" s="38">
        <v>0</v>
      </c>
      <c r="AI174" s="38">
        <v>0</v>
      </c>
      <c r="AJ174" s="38">
        <v>0</v>
      </c>
      <c r="AK174" s="38">
        <v>0</v>
      </c>
      <c r="AL174" s="38">
        <v>0</v>
      </c>
      <c r="AM174" s="38">
        <v>0</v>
      </c>
      <c r="AN174" s="38">
        <v>0</v>
      </c>
      <c r="AO174" s="38">
        <v>0</v>
      </c>
      <c r="AP174" s="38">
        <v>0</v>
      </c>
      <c r="AQ174" s="38">
        <v>0</v>
      </c>
      <c r="AR174" s="38">
        <v>0</v>
      </c>
      <c r="AS174" s="38">
        <v>0</v>
      </c>
      <c r="AT174" s="38">
        <v>0</v>
      </c>
      <c r="AU174" s="38">
        <v>5</v>
      </c>
      <c r="AV174" s="38">
        <v>0</v>
      </c>
      <c r="AW174" s="38">
        <v>0</v>
      </c>
      <c r="AX174" s="38">
        <v>0</v>
      </c>
      <c r="AY174" s="38">
        <v>0</v>
      </c>
      <c r="AZ174" s="38">
        <v>0</v>
      </c>
      <c r="BA174" s="38">
        <v>0</v>
      </c>
      <c r="BB174" s="38">
        <v>0</v>
      </c>
      <c r="BC174" s="38">
        <v>8</v>
      </c>
    </row>
    <row r="175" spans="1:55" ht="14.1" customHeight="1">
      <c r="A175" s="57" t="s">
        <v>911</v>
      </c>
      <c r="B175" s="37" t="s">
        <v>779</v>
      </c>
      <c r="C175" s="38">
        <v>0</v>
      </c>
      <c r="D175" s="38">
        <v>0</v>
      </c>
      <c r="E175" s="38">
        <v>0</v>
      </c>
      <c r="F175" s="38">
        <v>0</v>
      </c>
      <c r="G175" s="38">
        <v>0</v>
      </c>
      <c r="H175" s="38">
        <v>0</v>
      </c>
      <c r="I175" s="38">
        <v>4</v>
      </c>
      <c r="J175" s="38">
        <v>0</v>
      </c>
      <c r="K175" s="38">
        <v>0</v>
      </c>
      <c r="L175" s="38">
        <v>0</v>
      </c>
      <c r="M175" s="38">
        <v>0</v>
      </c>
      <c r="N175" s="38">
        <v>0</v>
      </c>
      <c r="O175" s="38">
        <v>0</v>
      </c>
      <c r="P175" s="38">
        <v>0</v>
      </c>
      <c r="Q175" s="38">
        <v>0</v>
      </c>
      <c r="R175" s="38">
        <v>0</v>
      </c>
      <c r="S175" s="38">
        <v>0</v>
      </c>
      <c r="T175" s="38">
        <v>0</v>
      </c>
      <c r="U175" s="38">
        <v>0</v>
      </c>
      <c r="V175" s="38">
        <v>0</v>
      </c>
      <c r="W175" s="38">
        <v>0</v>
      </c>
      <c r="X175" s="38">
        <v>0</v>
      </c>
      <c r="Y175" s="38">
        <v>0</v>
      </c>
      <c r="Z175" s="38">
        <v>0</v>
      </c>
      <c r="AA175" s="38">
        <v>0</v>
      </c>
      <c r="AB175" s="38">
        <v>0</v>
      </c>
      <c r="AC175" s="38">
        <v>0</v>
      </c>
      <c r="AD175" s="38">
        <v>0</v>
      </c>
      <c r="AE175" s="38">
        <v>0</v>
      </c>
      <c r="AF175" s="38">
        <v>0</v>
      </c>
      <c r="AG175" s="38">
        <v>0</v>
      </c>
      <c r="AH175" s="38">
        <v>0</v>
      </c>
      <c r="AI175" s="38">
        <v>0</v>
      </c>
      <c r="AJ175" s="38">
        <v>0</v>
      </c>
      <c r="AK175" s="38">
        <v>0</v>
      </c>
      <c r="AL175" s="38">
        <v>0</v>
      </c>
      <c r="AM175" s="38">
        <v>0</v>
      </c>
      <c r="AN175" s="38">
        <v>0</v>
      </c>
      <c r="AO175" s="38">
        <v>0</v>
      </c>
      <c r="AP175" s="38">
        <v>0</v>
      </c>
      <c r="AQ175" s="38">
        <v>0</v>
      </c>
      <c r="AR175" s="38">
        <v>0</v>
      </c>
      <c r="AS175" s="38">
        <v>0</v>
      </c>
      <c r="AT175" s="38">
        <v>0</v>
      </c>
      <c r="AU175" s="38">
        <v>0</v>
      </c>
      <c r="AV175" s="38">
        <v>0</v>
      </c>
      <c r="AW175" s="38">
        <v>0</v>
      </c>
      <c r="AX175" s="38">
        <v>0</v>
      </c>
      <c r="AY175" s="38">
        <v>1</v>
      </c>
      <c r="AZ175" s="38">
        <v>0</v>
      </c>
      <c r="BA175" s="38">
        <v>0</v>
      </c>
      <c r="BB175" s="38">
        <v>0</v>
      </c>
      <c r="BC175" s="38">
        <v>5</v>
      </c>
    </row>
    <row r="176" spans="1:55" ht="14.1" customHeight="1">
      <c r="A176" s="57" t="s">
        <v>911</v>
      </c>
      <c r="B176" s="37" t="s">
        <v>914</v>
      </c>
      <c r="C176" s="38">
        <v>0</v>
      </c>
      <c r="D176" s="38">
        <v>0</v>
      </c>
      <c r="E176" s="38">
        <v>0</v>
      </c>
      <c r="F176" s="38">
        <v>0</v>
      </c>
      <c r="G176" s="38">
        <v>0</v>
      </c>
      <c r="H176" s="38">
        <v>0</v>
      </c>
      <c r="I176" s="38">
        <v>0</v>
      </c>
      <c r="J176" s="38">
        <v>0</v>
      </c>
      <c r="K176" s="38">
        <v>0</v>
      </c>
      <c r="L176" s="38">
        <v>0</v>
      </c>
      <c r="M176" s="38">
        <v>0</v>
      </c>
      <c r="N176" s="38">
        <v>0</v>
      </c>
      <c r="O176" s="38">
        <v>0</v>
      </c>
      <c r="P176" s="38">
        <v>0</v>
      </c>
      <c r="Q176" s="38">
        <v>0</v>
      </c>
      <c r="R176" s="38">
        <v>0</v>
      </c>
      <c r="S176" s="38">
        <v>0</v>
      </c>
      <c r="T176" s="38">
        <v>0</v>
      </c>
      <c r="U176" s="38">
        <v>0</v>
      </c>
      <c r="V176" s="38">
        <v>0</v>
      </c>
      <c r="W176" s="38">
        <v>0</v>
      </c>
      <c r="X176" s="38">
        <v>0</v>
      </c>
      <c r="Y176" s="38">
        <v>0</v>
      </c>
      <c r="Z176" s="38">
        <v>0</v>
      </c>
      <c r="AA176" s="38">
        <v>0</v>
      </c>
      <c r="AB176" s="38">
        <v>0</v>
      </c>
      <c r="AC176" s="38">
        <v>0</v>
      </c>
      <c r="AD176" s="38">
        <v>0</v>
      </c>
      <c r="AE176" s="38">
        <v>0</v>
      </c>
      <c r="AF176" s="38">
        <v>0</v>
      </c>
      <c r="AG176" s="38">
        <v>0</v>
      </c>
      <c r="AH176" s="38">
        <v>0</v>
      </c>
      <c r="AI176" s="38">
        <v>1</v>
      </c>
      <c r="AJ176" s="38">
        <v>0</v>
      </c>
      <c r="AK176" s="38">
        <v>0</v>
      </c>
      <c r="AL176" s="38">
        <v>0</v>
      </c>
      <c r="AM176" s="38">
        <v>0</v>
      </c>
      <c r="AN176" s="38">
        <v>0</v>
      </c>
      <c r="AO176" s="38">
        <v>0</v>
      </c>
      <c r="AP176" s="38">
        <v>0</v>
      </c>
      <c r="AQ176" s="38">
        <v>0</v>
      </c>
      <c r="AR176" s="38">
        <v>0</v>
      </c>
      <c r="AS176" s="38">
        <v>0</v>
      </c>
      <c r="AT176" s="38">
        <v>0</v>
      </c>
      <c r="AU176" s="38">
        <v>0</v>
      </c>
      <c r="AV176" s="38">
        <v>0</v>
      </c>
      <c r="AW176" s="38">
        <v>0</v>
      </c>
      <c r="AX176" s="38">
        <v>0</v>
      </c>
      <c r="AY176" s="38">
        <v>0</v>
      </c>
      <c r="AZ176" s="38">
        <v>0</v>
      </c>
      <c r="BA176" s="38">
        <v>0</v>
      </c>
      <c r="BB176" s="38">
        <v>0</v>
      </c>
      <c r="BC176" s="38">
        <v>1</v>
      </c>
    </row>
    <row r="177" spans="1:55" ht="14.1" customHeight="1">
      <c r="A177" s="57" t="s">
        <v>911</v>
      </c>
      <c r="B177" s="37" t="s">
        <v>915</v>
      </c>
      <c r="C177" s="38">
        <v>0</v>
      </c>
      <c r="D177" s="38">
        <v>0</v>
      </c>
      <c r="E177" s="38">
        <v>0</v>
      </c>
      <c r="F177" s="38">
        <v>1</v>
      </c>
      <c r="G177" s="38">
        <v>0</v>
      </c>
      <c r="H177" s="38">
        <v>0</v>
      </c>
      <c r="I177" s="38">
        <v>0</v>
      </c>
      <c r="J177" s="38">
        <v>0</v>
      </c>
      <c r="K177" s="38">
        <v>9</v>
      </c>
      <c r="L177" s="38">
        <v>12</v>
      </c>
      <c r="M177" s="38">
        <v>8</v>
      </c>
      <c r="N177" s="38">
        <v>0</v>
      </c>
      <c r="O177" s="38">
        <v>15</v>
      </c>
      <c r="P177" s="38">
        <v>0</v>
      </c>
      <c r="Q177" s="38">
        <v>4</v>
      </c>
      <c r="R177" s="38">
        <v>9</v>
      </c>
      <c r="S177" s="38">
        <v>8</v>
      </c>
      <c r="T177" s="38">
        <v>5</v>
      </c>
      <c r="U177" s="38">
        <v>9</v>
      </c>
      <c r="V177" s="38">
        <v>6</v>
      </c>
      <c r="W177" s="38">
        <v>6</v>
      </c>
      <c r="X177" s="38">
        <v>0</v>
      </c>
      <c r="Y177" s="38">
        <v>0</v>
      </c>
      <c r="Z177" s="38">
        <v>0</v>
      </c>
      <c r="AA177" s="38">
        <v>0</v>
      </c>
      <c r="AB177" s="38">
        <v>0</v>
      </c>
      <c r="AC177" s="38">
        <v>0</v>
      </c>
      <c r="AD177" s="38">
        <v>0</v>
      </c>
      <c r="AE177" s="38">
        <v>0</v>
      </c>
      <c r="AF177" s="38">
        <v>0</v>
      </c>
      <c r="AG177" s="38">
        <v>1</v>
      </c>
      <c r="AH177" s="38">
        <v>0</v>
      </c>
      <c r="AI177" s="38">
        <v>0</v>
      </c>
      <c r="AJ177" s="38">
        <v>0</v>
      </c>
      <c r="AK177" s="38">
        <v>0</v>
      </c>
      <c r="AL177" s="38">
        <v>0</v>
      </c>
      <c r="AM177" s="38">
        <v>0</v>
      </c>
      <c r="AN177" s="38">
        <v>0</v>
      </c>
      <c r="AO177" s="38">
        <v>0</v>
      </c>
      <c r="AP177" s="38">
        <v>0</v>
      </c>
      <c r="AQ177" s="38">
        <v>0</v>
      </c>
      <c r="AR177" s="38">
        <v>0</v>
      </c>
      <c r="AS177" s="38">
        <v>0</v>
      </c>
      <c r="AT177" s="38">
        <v>0</v>
      </c>
      <c r="AU177" s="38">
        <v>0</v>
      </c>
      <c r="AV177" s="38">
        <v>0</v>
      </c>
      <c r="AW177" s="38">
        <v>0</v>
      </c>
      <c r="AX177" s="38">
        <v>0</v>
      </c>
      <c r="AY177" s="38">
        <v>0</v>
      </c>
      <c r="AZ177" s="38">
        <v>0</v>
      </c>
      <c r="BA177" s="38">
        <v>0</v>
      </c>
      <c r="BB177" s="38">
        <v>4</v>
      </c>
      <c r="BC177" s="38">
        <v>97</v>
      </c>
    </row>
    <row r="178" spans="1:55" ht="14.1" customHeight="1">
      <c r="A178" s="57" t="s">
        <v>911</v>
      </c>
      <c r="B178" s="37" t="s">
        <v>916</v>
      </c>
      <c r="C178" s="38">
        <v>3</v>
      </c>
      <c r="D178" s="38">
        <v>0</v>
      </c>
      <c r="E178" s="38">
        <v>7</v>
      </c>
      <c r="F178" s="38">
        <v>22</v>
      </c>
      <c r="G178" s="38">
        <v>0</v>
      </c>
      <c r="H178" s="38">
        <v>0</v>
      </c>
      <c r="I178" s="38">
        <v>9</v>
      </c>
      <c r="J178" s="38">
        <v>0</v>
      </c>
      <c r="K178" s="38">
        <v>0</v>
      </c>
      <c r="L178" s="38">
        <v>0</v>
      </c>
      <c r="M178" s="38">
        <v>0</v>
      </c>
      <c r="N178" s="38">
        <v>0</v>
      </c>
      <c r="O178" s="38">
        <v>0</v>
      </c>
      <c r="P178" s="38">
        <v>0</v>
      </c>
      <c r="Q178" s="38">
        <v>0</v>
      </c>
      <c r="R178" s="38">
        <v>0</v>
      </c>
      <c r="S178" s="38">
        <v>0</v>
      </c>
      <c r="T178" s="38">
        <v>0</v>
      </c>
      <c r="U178" s="38">
        <v>0</v>
      </c>
      <c r="V178" s="38">
        <v>0</v>
      </c>
      <c r="W178" s="38">
        <v>0</v>
      </c>
      <c r="X178" s="38">
        <v>0</v>
      </c>
      <c r="Y178" s="38">
        <v>0</v>
      </c>
      <c r="Z178" s="38">
        <v>0</v>
      </c>
      <c r="AA178" s="38">
        <v>0</v>
      </c>
      <c r="AB178" s="38">
        <v>0</v>
      </c>
      <c r="AC178" s="38">
        <v>0</v>
      </c>
      <c r="AD178" s="38">
        <v>0</v>
      </c>
      <c r="AE178" s="38">
        <v>0</v>
      </c>
      <c r="AF178" s="38">
        <v>0</v>
      </c>
      <c r="AG178" s="38">
        <v>0</v>
      </c>
      <c r="AH178" s="38">
        <v>0</v>
      </c>
      <c r="AI178" s="38">
        <v>0</v>
      </c>
      <c r="AJ178" s="38">
        <v>0</v>
      </c>
      <c r="AK178" s="38">
        <v>0</v>
      </c>
      <c r="AL178" s="38">
        <v>0</v>
      </c>
      <c r="AM178" s="38">
        <v>0</v>
      </c>
      <c r="AN178" s="38">
        <v>0</v>
      </c>
      <c r="AO178" s="38">
        <v>0</v>
      </c>
      <c r="AP178" s="38">
        <v>0</v>
      </c>
      <c r="AQ178" s="38">
        <v>0</v>
      </c>
      <c r="AR178" s="38">
        <v>0</v>
      </c>
      <c r="AS178" s="38">
        <v>0</v>
      </c>
      <c r="AT178" s="38">
        <v>0</v>
      </c>
      <c r="AU178" s="38">
        <v>0</v>
      </c>
      <c r="AV178" s="38">
        <v>0</v>
      </c>
      <c r="AW178" s="38">
        <v>0</v>
      </c>
      <c r="AX178" s="38">
        <v>0</v>
      </c>
      <c r="AY178" s="38">
        <v>15</v>
      </c>
      <c r="AZ178" s="38">
        <v>0</v>
      </c>
      <c r="BA178" s="38">
        <v>0</v>
      </c>
      <c r="BB178" s="38">
        <v>3</v>
      </c>
      <c r="BC178" s="38">
        <v>59</v>
      </c>
    </row>
    <row r="179" spans="1:55" ht="14.1" customHeight="1">
      <c r="A179" s="57" t="s">
        <v>911</v>
      </c>
      <c r="B179" s="37" t="s">
        <v>917</v>
      </c>
      <c r="C179" s="38">
        <v>0</v>
      </c>
      <c r="D179" s="38">
        <v>0</v>
      </c>
      <c r="E179" s="38">
        <v>0</v>
      </c>
      <c r="F179" s="38">
        <v>0</v>
      </c>
      <c r="G179" s="38">
        <v>0</v>
      </c>
      <c r="H179" s="38">
        <v>0</v>
      </c>
      <c r="I179" s="38">
        <v>0</v>
      </c>
      <c r="J179" s="38">
        <v>0</v>
      </c>
      <c r="K179" s="38">
        <v>0</v>
      </c>
      <c r="L179" s="38">
        <v>0</v>
      </c>
      <c r="M179" s="38">
        <v>0</v>
      </c>
      <c r="N179" s="38">
        <v>0</v>
      </c>
      <c r="O179" s="38">
        <v>0</v>
      </c>
      <c r="P179" s="38">
        <v>0</v>
      </c>
      <c r="Q179" s="38">
        <v>0</v>
      </c>
      <c r="R179" s="38">
        <v>0</v>
      </c>
      <c r="S179" s="38">
        <v>0</v>
      </c>
      <c r="T179" s="38">
        <v>0</v>
      </c>
      <c r="U179" s="38">
        <v>0</v>
      </c>
      <c r="V179" s="38">
        <v>0</v>
      </c>
      <c r="W179" s="38">
        <v>0</v>
      </c>
      <c r="X179" s="38">
        <v>3</v>
      </c>
      <c r="Y179" s="38">
        <v>9</v>
      </c>
      <c r="Z179" s="38">
        <v>0</v>
      </c>
      <c r="AA179" s="38">
        <v>0</v>
      </c>
      <c r="AB179" s="38">
        <v>0</v>
      </c>
      <c r="AC179" s="38">
        <v>0</v>
      </c>
      <c r="AD179" s="38">
        <v>0</v>
      </c>
      <c r="AE179" s="38">
        <v>6</v>
      </c>
      <c r="AF179" s="38">
        <v>7</v>
      </c>
      <c r="AG179" s="38">
        <v>4</v>
      </c>
      <c r="AH179" s="38">
        <v>20</v>
      </c>
      <c r="AI179" s="38">
        <v>6</v>
      </c>
      <c r="AJ179" s="38">
        <v>4</v>
      </c>
      <c r="AK179" s="38">
        <v>5</v>
      </c>
      <c r="AL179" s="38">
        <v>0</v>
      </c>
      <c r="AM179" s="38">
        <v>0</v>
      </c>
      <c r="AN179" s="38">
        <v>0</v>
      </c>
      <c r="AO179" s="38">
        <v>0</v>
      </c>
      <c r="AP179" s="38">
        <v>7</v>
      </c>
      <c r="AQ179" s="38">
        <v>0</v>
      </c>
      <c r="AR179" s="38">
        <v>0</v>
      </c>
      <c r="AS179" s="38">
        <v>6</v>
      </c>
      <c r="AT179" s="38">
        <v>0</v>
      </c>
      <c r="AU179" s="38">
        <v>0</v>
      </c>
      <c r="AV179" s="38">
        <v>0</v>
      </c>
      <c r="AW179" s="38">
        <v>0</v>
      </c>
      <c r="AX179" s="38">
        <v>0</v>
      </c>
      <c r="AY179" s="38">
        <v>1</v>
      </c>
      <c r="AZ179" s="38">
        <v>3</v>
      </c>
      <c r="BA179" s="38">
        <v>1</v>
      </c>
      <c r="BB179" s="38">
        <v>3</v>
      </c>
      <c r="BC179" s="38">
        <v>85</v>
      </c>
    </row>
    <row r="180" spans="1:55" ht="14.1" customHeight="1">
      <c r="A180" s="57" t="s">
        <v>911</v>
      </c>
      <c r="B180" s="37" t="s">
        <v>918</v>
      </c>
      <c r="C180" s="38">
        <v>0</v>
      </c>
      <c r="D180" s="38">
        <v>0</v>
      </c>
      <c r="E180" s="38">
        <v>0</v>
      </c>
      <c r="F180" s="38">
        <v>1</v>
      </c>
      <c r="G180" s="38">
        <v>0</v>
      </c>
      <c r="H180" s="38">
        <v>0</v>
      </c>
      <c r="I180" s="38">
        <v>0</v>
      </c>
      <c r="J180" s="38">
        <v>7</v>
      </c>
      <c r="K180" s="38">
        <v>1</v>
      </c>
      <c r="L180" s="38">
        <v>6</v>
      </c>
      <c r="M180" s="38">
        <v>0</v>
      </c>
      <c r="N180" s="38">
        <v>0</v>
      </c>
      <c r="O180" s="38">
        <v>3</v>
      </c>
      <c r="P180" s="38">
        <v>1</v>
      </c>
      <c r="Q180" s="38">
        <v>0</v>
      </c>
      <c r="R180" s="38">
        <v>0</v>
      </c>
      <c r="S180" s="38">
        <v>0</v>
      </c>
      <c r="T180" s="38">
        <v>0</v>
      </c>
      <c r="U180" s="38">
        <v>0</v>
      </c>
      <c r="V180" s="38">
        <v>0</v>
      </c>
      <c r="W180" s="38">
        <v>0</v>
      </c>
      <c r="X180" s="38">
        <v>0</v>
      </c>
      <c r="Y180" s="38">
        <v>1</v>
      </c>
      <c r="Z180" s="38">
        <v>0</v>
      </c>
      <c r="AA180" s="38">
        <v>5</v>
      </c>
      <c r="AB180" s="38">
        <v>0</v>
      </c>
      <c r="AC180" s="38">
        <v>4</v>
      </c>
      <c r="AD180" s="38">
        <v>0</v>
      </c>
      <c r="AE180" s="38">
        <v>0</v>
      </c>
      <c r="AF180" s="38">
        <v>0</v>
      </c>
      <c r="AG180" s="38">
        <v>0</v>
      </c>
      <c r="AH180" s="38">
        <v>1</v>
      </c>
      <c r="AI180" s="38">
        <v>2</v>
      </c>
      <c r="AJ180" s="38">
        <v>0</v>
      </c>
      <c r="AK180" s="38">
        <v>0</v>
      </c>
      <c r="AL180" s="38">
        <v>8</v>
      </c>
      <c r="AM180" s="38">
        <v>5</v>
      </c>
      <c r="AN180" s="38">
        <v>0</v>
      </c>
      <c r="AO180" s="38">
        <v>0</v>
      </c>
      <c r="AP180" s="38">
        <v>10</v>
      </c>
      <c r="AQ180" s="38">
        <v>0</v>
      </c>
      <c r="AR180" s="38">
        <v>0</v>
      </c>
      <c r="AS180" s="38">
        <v>0</v>
      </c>
      <c r="AT180" s="38">
        <v>2</v>
      </c>
      <c r="AU180" s="38">
        <v>8</v>
      </c>
      <c r="AV180" s="38">
        <v>2</v>
      </c>
      <c r="AW180" s="38">
        <v>0</v>
      </c>
      <c r="AX180" s="38">
        <v>3</v>
      </c>
      <c r="AY180" s="38">
        <v>1</v>
      </c>
      <c r="AZ180" s="38">
        <v>1</v>
      </c>
      <c r="BA180" s="38">
        <v>0</v>
      </c>
      <c r="BB180" s="38">
        <v>2</v>
      </c>
      <c r="BC180" s="38">
        <v>74</v>
      </c>
    </row>
    <row r="181" spans="1:55" ht="14.1" customHeight="1">
      <c r="A181" s="57" t="s">
        <v>911</v>
      </c>
      <c r="B181" s="37" t="s">
        <v>919</v>
      </c>
      <c r="C181" s="38">
        <v>0</v>
      </c>
      <c r="D181" s="38">
        <v>0</v>
      </c>
      <c r="E181" s="38">
        <v>2</v>
      </c>
      <c r="F181" s="38">
        <v>0</v>
      </c>
      <c r="G181" s="38">
        <v>0</v>
      </c>
      <c r="H181" s="38">
        <v>0</v>
      </c>
      <c r="I181" s="38">
        <v>0</v>
      </c>
      <c r="J181" s="38">
        <v>5</v>
      </c>
      <c r="K181" s="38">
        <v>3</v>
      </c>
      <c r="L181" s="38">
        <v>6</v>
      </c>
      <c r="M181" s="38">
        <v>0</v>
      </c>
      <c r="N181" s="38">
        <v>18</v>
      </c>
      <c r="O181" s="38">
        <v>0</v>
      </c>
      <c r="P181" s="38">
        <v>0</v>
      </c>
      <c r="Q181" s="38">
        <v>0</v>
      </c>
      <c r="R181" s="38">
        <v>1</v>
      </c>
      <c r="S181" s="38">
        <v>0</v>
      </c>
      <c r="T181" s="38">
        <v>0</v>
      </c>
      <c r="U181" s="38">
        <v>0</v>
      </c>
      <c r="V181" s="38">
        <v>0</v>
      </c>
      <c r="W181" s="38">
        <v>0</v>
      </c>
      <c r="X181" s="38">
        <v>0</v>
      </c>
      <c r="Y181" s="38">
        <v>0</v>
      </c>
      <c r="Z181" s="38">
        <v>0</v>
      </c>
      <c r="AA181" s="38">
        <v>0</v>
      </c>
      <c r="AB181" s="38">
        <v>4</v>
      </c>
      <c r="AC181" s="38">
        <v>0</v>
      </c>
      <c r="AD181" s="38">
        <v>0</v>
      </c>
      <c r="AE181" s="38">
        <v>0</v>
      </c>
      <c r="AF181" s="38">
        <v>0</v>
      </c>
      <c r="AG181" s="38">
        <v>0</v>
      </c>
      <c r="AH181" s="38">
        <v>0</v>
      </c>
      <c r="AI181" s="38">
        <v>0</v>
      </c>
      <c r="AJ181" s="38">
        <v>0</v>
      </c>
      <c r="AK181" s="38">
        <v>1</v>
      </c>
      <c r="AL181" s="38">
        <v>0</v>
      </c>
      <c r="AM181" s="38">
        <v>0</v>
      </c>
      <c r="AN181" s="38">
        <v>0</v>
      </c>
      <c r="AO181" s="38">
        <v>0</v>
      </c>
      <c r="AP181" s="38">
        <v>0</v>
      </c>
      <c r="AQ181" s="38">
        <v>15</v>
      </c>
      <c r="AR181" s="38">
        <v>4</v>
      </c>
      <c r="AS181" s="38">
        <v>0</v>
      </c>
      <c r="AT181" s="38">
        <v>0</v>
      </c>
      <c r="AU181" s="38">
        <v>0</v>
      </c>
      <c r="AV181" s="38">
        <v>0</v>
      </c>
      <c r="AW181" s="38">
        <v>9</v>
      </c>
      <c r="AX181" s="38">
        <v>0</v>
      </c>
      <c r="AY181" s="38">
        <v>0</v>
      </c>
      <c r="AZ181" s="38">
        <v>1</v>
      </c>
      <c r="BA181" s="38">
        <v>1</v>
      </c>
      <c r="BB181" s="38">
        <v>13</v>
      </c>
      <c r="BC181" s="38">
        <v>83</v>
      </c>
    </row>
    <row r="182" spans="1:55" ht="14.1" customHeight="1">
      <c r="A182" s="57" t="s">
        <v>911</v>
      </c>
      <c r="B182" s="37" t="s">
        <v>920</v>
      </c>
      <c r="C182" s="38">
        <v>0</v>
      </c>
      <c r="D182" s="38">
        <v>0</v>
      </c>
      <c r="E182" s="38">
        <v>9</v>
      </c>
      <c r="F182" s="38">
        <v>1</v>
      </c>
      <c r="G182" s="38">
        <v>21</v>
      </c>
      <c r="H182" s="38">
        <v>0</v>
      </c>
      <c r="I182" s="38">
        <v>0</v>
      </c>
      <c r="J182" s="38">
        <v>0</v>
      </c>
      <c r="K182" s="38">
        <v>24</v>
      </c>
      <c r="L182" s="38">
        <v>0</v>
      </c>
      <c r="M182" s="38">
        <v>0</v>
      </c>
      <c r="N182" s="38">
        <v>0</v>
      </c>
      <c r="O182" s="38">
        <v>0</v>
      </c>
      <c r="P182" s="38">
        <v>0</v>
      </c>
      <c r="Q182" s="38">
        <v>0</v>
      </c>
      <c r="R182" s="38">
        <v>0</v>
      </c>
      <c r="S182" s="38">
        <v>0</v>
      </c>
      <c r="T182" s="38">
        <v>0</v>
      </c>
      <c r="U182" s="38">
        <v>0</v>
      </c>
      <c r="V182" s="38">
        <v>0</v>
      </c>
      <c r="W182" s="38">
        <v>0</v>
      </c>
      <c r="X182" s="38">
        <v>0</v>
      </c>
      <c r="Y182" s="38">
        <v>0</v>
      </c>
      <c r="Z182" s="38">
        <v>0</v>
      </c>
      <c r="AA182" s="38">
        <v>0</v>
      </c>
      <c r="AB182" s="38">
        <v>0</v>
      </c>
      <c r="AC182" s="38">
        <v>0</v>
      </c>
      <c r="AD182" s="38">
        <v>3</v>
      </c>
      <c r="AE182" s="38">
        <v>0</v>
      </c>
      <c r="AF182" s="38">
        <v>0</v>
      </c>
      <c r="AG182" s="38">
        <v>0</v>
      </c>
      <c r="AH182" s="38">
        <v>0</v>
      </c>
      <c r="AI182" s="38">
        <v>0</v>
      </c>
      <c r="AJ182" s="38">
        <v>0</v>
      </c>
      <c r="AK182" s="38">
        <v>0</v>
      </c>
      <c r="AL182" s="38">
        <v>0</v>
      </c>
      <c r="AM182" s="38">
        <v>0</v>
      </c>
      <c r="AN182" s="38">
        <v>27</v>
      </c>
      <c r="AO182" s="38">
        <v>3</v>
      </c>
      <c r="AP182" s="38">
        <v>0</v>
      </c>
      <c r="AQ182" s="38">
        <v>0</v>
      </c>
      <c r="AR182" s="38">
        <v>0</v>
      </c>
      <c r="AS182" s="38">
        <v>0</v>
      </c>
      <c r="AT182" s="38">
        <v>1</v>
      </c>
      <c r="AU182" s="38">
        <v>0</v>
      </c>
      <c r="AV182" s="38">
        <v>1</v>
      </c>
      <c r="AW182" s="38">
        <v>0</v>
      </c>
      <c r="AX182" s="38">
        <v>0</v>
      </c>
      <c r="AY182" s="38">
        <v>0</v>
      </c>
      <c r="AZ182" s="38">
        <v>0</v>
      </c>
      <c r="BA182" s="38">
        <v>0</v>
      </c>
      <c r="BB182" s="38">
        <v>1</v>
      </c>
      <c r="BC182" s="38">
        <v>91</v>
      </c>
    </row>
    <row r="183" spans="1:55" ht="14.1" customHeight="1">
      <c r="A183" s="57" t="s">
        <v>921</v>
      </c>
      <c r="B183" s="37" t="s">
        <v>922</v>
      </c>
      <c r="C183" s="38">
        <v>4</v>
      </c>
      <c r="D183" s="38">
        <v>1</v>
      </c>
      <c r="E183" s="38">
        <v>0</v>
      </c>
      <c r="F183" s="38">
        <v>2</v>
      </c>
      <c r="G183" s="38">
        <v>0</v>
      </c>
      <c r="H183" s="38">
        <v>0</v>
      </c>
      <c r="I183" s="38">
        <v>0</v>
      </c>
      <c r="J183" s="38">
        <v>0</v>
      </c>
      <c r="K183" s="38">
        <v>0</v>
      </c>
      <c r="L183" s="38">
        <v>0</v>
      </c>
      <c r="M183" s="38">
        <v>0</v>
      </c>
      <c r="N183" s="38">
        <v>0</v>
      </c>
      <c r="O183" s="38">
        <v>0</v>
      </c>
      <c r="P183" s="38">
        <v>0</v>
      </c>
      <c r="Q183" s="38">
        <v>0</v>
      </c>
      <c r="R183" s="38">
        <v>0</v>
      </c>
      <c r="S183" s="38">
        <v>0</v>
      </c>
      <c r="T183" s="38">
        <v>0</v>
      </c>
      <c r="U183" s="38">
        <v>0</v>
      </c>
      <c r="V183" s="38">
        <v>0</v>
      </c>
      <c r="W183" s="38">
        <v>0</v>
      </c>
      <c r="X183" s="38">
        <v>0</v>
      </c>
      <c r="Y183" s="38">
        <v>1</v>
      </c>
      <c r="Z183" s="38">
        <v>0</v>
      </c>
      <c r="AA183" s="38">
        <v>0</v>
      </c>
      <c r="AB183" s="38">
        <v>0</v>
      </c>
      <c r="AC183" s="38">
        <v>0</v>
      </c>
      <c r="AD183" s="38">
        <v>0</v>
      </c>
      <c r="AE183" s="38">
        <v>0</v>
      </c>
      <c r="AF183" s="38">
        <v>0</v>
      </c>
      <c r="AG183" s="38">
        <v>0</v>
      </c>
      <c r="AH183" s="38">
        <v>0</v>
      </c>
      <c r="AI183" s="38">
        <v>0</v>
      </c>
      <c r="AJ183" s="38">
        <v>0</v>
      </c>
      <c r="AK183" s="38">
        <v>0</v>
      </c>
      <c r="AL183" s="38">
        <v>0</v>
      </c>
      <c r="AM183" s="38">
        <v>0</v>
      </c>
      <c r="AN183" s="38">
        <v>1</v>
      </c>
      <c r="AO183" s="38">
        <v>0</v>
      </c>
      <c r="AP183" s="38">
        <v>0</v>
      </c>
      <c r="AQ183" s="38">
        <v>2</v>
      </c>
      <c r="AR183" s="38">
        <v>0</v>
      </c>
      <c r="AS183" s="38">
        <v>0</v>
      </c>
      <c r="AT183" s="38">
        <v>0</v>
      </c>
      <c r="AU183" s="38">
        <v>3</v>
      </c>
      <c r="AV183" s="38">
        <v>0</v>
      </c>
      <c r="AW183" s="38">
        <v>0</v>
      </c>
      <c r="AX183" s="38">
        <v>0</v>
      </c>
      <c r="AY183" s="38">
        <v>0</v>
      </c>
      <c r="AZ183" s="38">
        <v>0</v>
      </c>
      <c r="BA183" s="38">
        <v>0</v>
      </c>
      <c r="BB183" s="38">
        <v>0</v>
      </c>
      <c r="BC183" s="38">
        <v>14</v>
      </c>
    </row>
    <row r="184" spans="1:55" ht="14.1" customHeight="1">
      <c r="A184" s="57" t="s">
        <v>921</v>
      </c>
      <c r="B184" s="37" t="s">
        <v>923</v>
      </c>
      <c r="C184" s="38">
        <v>0</v>
      </c>
      <c r="D184" s="38">
        <v>0</v>
      </c>
      <c r="E184" s="38">
        <v>0</v>
      </c>
      <c r="F184" s="38">
        <v>0</v>
      </c>
      <c r="G184" s="38">
        <v>0</v>
      </c>
      <c r="H184" s="38">
        <v>0</v>
      </c>
      <c r="I184" s="38">
        <v>0</v>
      </c>
      <c r="J184" s="38">
        <v>0</v>
      </c>
      <c r="K184" s="38">
        <v>0</v>
      </c>
      <c r="L184" s="38">
        <v>0</v>
      </c>
      <c r="M184" s="38">
        <v>0</v>
      </c>
      <c r="N184" s="38">
        <v>0</v>
      </c>
      <c r="O184" s="38">
        <v>0</v>
      </c>
      <c r="P184" s="38">
        <v>0</v>
      </c>
      <c r="Q184" s="38">
        <v>0</v>
      </c>
      <c r="R184" s="38">
        <v>0</v>
      </c>
      <c r="S184" s="38">
        <v>0</v>
      </c>
      <c r="T184" s="38">
        <v>0</v>
      </c>
      <c r="U184" s="38">
        <v>0</v>
      </c>
      <c r="V184" s="38">
        <v>0</v>
      </c>
      <c r="W184" s="38">
        <v>0</v>
      </c>
      <c r="X184" s="38">
        <v>0</v>
      </c>
      <c r="Y184" s="38">
        <v>0</v>
      </c>
      <c r="Z184" s="38">
        <v>0</v>
      </c>
      <c r="AA184" s="38">
        <v>0</v>
      </c>
      <c r="AB184" s="38">
        <v>0</v>
      </c>
      <c r="AC184" s="38">
        <v>0</v>
      </c>
      <c r="AD184" s="38">
        <v>0</v>
      </c>
      <c r="AE184" s="38">
        <v>0</v>
      </c>
      <c r="AF184" s="38">
        <v>0</v>
      </c>
      <c r="AG184" s="38">
        <v>0</v>
      </c>
      <c r="AH184" s="38">
        <v>0</v>
      </c>
      <c r="AI184" s="38">
        <v>0</v>
      </c>
      <c r="AJ184" s="38">
        <v>0</v>
      </c>
      <c r="AK184" s="38">
        <v>0</v>
      </c>
      <c r="AL184" s="38">
        <v>0</v>
      </c>
      <c r="AM184" s="38">
        <v>0</v>
      </c>
      <c r="AN184" s="38">
        <v>0</v>
      </c>
      <c r="AO184" s="38">
        <v>0</v>
      </c>
      <c r="AP184" s="38">
        <v>0</v>
      </c>
      <c r="AQ184" s="38">
        <v>0</v>
      </c>
      <c r="AR184" s="38">
        <v>0</v>
      </c>
      <c r="AS184" s="38">
        <v>0</v>
      </c>
      <c r="AT184" s="38">
        <v>0</v>
      </c>
      <c r="AU184" s="38">
        <v>1</v>
      </c>
      <c r="AV184" s="38">
        <v>0</v>
      </c>
      <c r="AW184" s="38">
        <v>0</v>
      </c>
      <c r="AX184" s="38">
        <v>0</v>
      </c>
      <c r="AY184" s="38">
        <v>0</v>
      </c>
      <c r="AZ184" s="38">
        <v>0</v>
      </c>
      <c r="BA184" s="38">
        <v>0</v>
      </c>
      <c r="BB184" s="38">
        <v>0</v>
      </c>
      <c r="BC184" s="38">
        <v>1</v>
      </c>
    </row>
    <row r="185" spans="1:55" ht="14.1" customHeight="1">
      <c r="A185" s="57" t="s">
        <v>921</v>
      </c>
      <c r="B185" s="37" t="s">
        <v>924</v>
      </c>
      <c r="C185" s="38">
        <v>1</v>
      </c>
      <c r="D185" s="38">
        <v>1</v>
      </c>
      <c r="E185" s="38">
        <v>0</v>
      </c>
      <c r="F185" s="38">
        <v>0</v>
      </c>
      <c r="G185" s="38">
        <v>0</v>
      </c>
      <c r="H185" s="38">
        <v>0</v>
      </c>
      <c r="I185" s="38">
        <v>0</v>
      </c>
      <c r="J185" s="38">
        <v>0</v>
      </c>
      <c r="K185" s="38">
        <v>0</v>
      </c>
      <c r="L185" s="38">
        <v>0</v>
      </c>
      <c r="M185" s="38">
        <v>0</v>
      </c>
      <c r="N185" s="38">
        <v>0</v>
      </c>
      <c r="O185" s="38">
        <v>0</v>
      </c>
      <c r="P185" s="38">
        <v>0</v>
      </c>
      <c r="Q185" s="38">
        <v>0</v>
      </c>
      <c r="R185" s="38">
        <v>0</v>
      </c>
      <c r="S185" s="38">
        <v>0</v>
      </c>
      <c r="T185" s="38">
        <v>0</v>
      </c>
      <c r="U185" s="38">
        <v>0</v>
      </c>
      <c r="V185" s="38">
        <v>0</v>
      </c>
      <c r="W185" s="38">
        <v>0</v>
      </c>
      <c r="X185" s="38">
        <v>0</v>
      </c>
      <c r="Y185" s="38">
        <v>1</v>
      </c>
      <c r="Z185" s="38">
        <v>0</v>
      </c>
      <c r="AA185" s="38">
        <v>0</v>
      </c>
      <c r="AB185" s="38">
        <v>0</v>
      </c>
      <c r="AC185" s="38">
        <v>0</v>
      </c>
      <c r="AD185" s="38">
        <v>0</v>
      </c>
      <c r="AE185" s="38">
        <v>0</v>
      </c>
      <c r="AF185" s="38">
        <v>0</v>
      </c>
      <c r="AG185" s="38">
        <v>0</v>
      </c>
      <c r="AH185" s="38">
        <v>0</v>
      </c>
      <c r="AI185" s="38">
        <v>0</v>
      </c>
      <c r="AJ185" s="38">
        <v>0</v>
      </c>
      <c r="AK185" s="38">
        <v>0</v>
      </c>
      <c r="AL185" s="38">
        <v>0</v>
      </c>
      <c r="AM185" s="38">
        <v>0</v>
      </c>
      <c r="AN185" s="38">
        <v>0</v>
      </c>
      <c r="AO185" s="38">
        <v>0</v>
      </c>
      <c r="AP185" s="38">
        <v>0</v>
      </c>
      <c r="AQ185" s="38">
        <v>0</v>
      </c>
      <c r="AR185" s="38">
        <v>0</v>
      </c>
      <c r="AS185" s="38">
        <v>0</v>
      </c>
      <c r="AT185" s="38">
        <v>0</v>
      </c>
      <c r="AU185" s="38">
        <v>0</v>
      </c>
      <c r="AV185" s="38">
        <v>0</v>
      </c>
      <c r="AW185" s="38">
        <v>0</v>
      </c>
      <c r="AX185" s="38">
        <v>0</v>
      </c>
      <c r="AY185" s="38">
        <v>0</v>
      </c>
      <c r="AZ185" s="38">
        <v>0</v>
      </c>
      <c r="BA185" s="38">
        <v>0</v>
      </c>
      <c r="BB185" s="38">
        <v>0</v>
      </c>
      <c r="BC185" s="38">
        <v>3</v>
      </c>
    </row>
    <row r="186" spans="1:55" ht="14.1" customHeight="1">
      <c r="A186" s="57" t="s">
        <v>925</v>
      </c>
      <c r="B186" s="37" t="s">
        <v>926</v>
      </c>
      <c r="C186" s="38">
        <v>7</v>
      </c>
      <c r="D186" s="38">
        <v>4</v>
      </c>
      <c r="E186" s="38">
        <v>0</v>
      </c>
      <c r="F186" s="38">
        <v>0</v>
      </c>
      <c r="G186" s="38">
        <v>0</v>
      </c>
      <c r="H186" s="38">
        <v>0</v>
      </c>
      <c r="I186" s="38">
        <v>0</v>
      </c>
      <c r="J186" s="38">
        <v>0</v>
      </c>
      <c r="K186" s="38">
        <v>0</v>
      </c>
      <c r="L186" s="38">
        <v>0</v>
      </c>
      <c r="M186" s="38">
        <v>0</v>
      </c>
      <c r="N186" s="38">
        <v>0</v>
      </c>
      <c r="O186" s="38">
        <v>0</v>
      </c>
      <c r="P186" s="38">
        <v>0</v>
      </c>
      <c r="Q186" s="38">
        <v>2</v>
      </c>
      <c r="R186" s="38">
        <v>0</v>
      </c>
      <c r="S186" s="38">
        <v>0</v>
      </c>
      <c r="T186" s="38">
        <v>0</v>
      </c>
      <c r="U186" s="38">
        <v>0</v>
      </c>
      <c r="V186" s="38">
        <v>0</v>
      </c>
      <c r="W186" s="38">
        <v>0</v>
      </c>
      <c r="X186" s="38">
        <v>0</v>
      </c>
      <c r="Y186" s="38">
        <v>0</v>
      </c>
      <c r="Z186" s="38">
        <v>0</v>
      </c>
      <c r="AA186" s="38">
        <v>0</v>
      </c>
      <c r="AB186" s="38">
        <v>0</v>
      </c>
      <c r="AC186" s="38">
        <v>0</v>
      </c>
      <c r="AD186" s="38">
        <v>0</v>
      </c>
      <c r="AE186" s="38">
        <v>1</v>
      </c>
      <c r="AF186" s="38">
        <v>0</v>
      </c>
      <c r="AG186" s="38">
        <v>0</v>
      </c>
      <c r="AH186" s="38">
        <v>1</v>
      </c>
      <c r="AI186" s="38">
        <v>0</v>
      </c>
      <c r="AJ186" s="38">
        <v>0</v>
      </c>
      <c r="AK186" s="38">
        <v>0</v>
      </c>
      <c r="AL186" s="38">
        <v>0</v>
      </c>
      <c r="AM186" s="38">
        <v>0</v>
      </c>
      <c r="AN186" s="38">
        <v>0</v>
      </c>
      <c r="AO186" s="38">
        <v>0</v>
      </c>
      <c r="AP186" s="38">
        <v>0</v>
      </c>
      <c r="AQ186" s="38">
        <v>0</v>
      </c>
      <c r="AR186" s="38">
        <v>0</v>
      </c>
      <c r="AS186" s="38">
        <v>0</v>
      </c>
      <c r="AT186" s="38">
        <v>0</v>
      </c>
      <c r="AU186" s="38">
        <v>0</v>
      </c>
      <c r="AV186" s="38">
        <v>0</v>
      </c>
      <c r="AW186" s="38">
        <v>0</v>
      </c>
      <c r="AX186" s="38">
        <v>0</v>
      </c>
      <c r="AY186" s="38">
        <v>0</v>
      </c>
      <c r="AZ186" s="38">
        <v>0</v>
      </c>
      <c r="BA186" s="38">
        <v>0</v>
      </c>
      <c r="BB186" s="38">
        <v>0</v>
      </c>
      <c r="BC186" s="38">
        <v>15</v>
      </c>
    </row>
    <row r="187" spans="1:55" ht="14.1" customHeight="1">
      <c r="A187" s="57" t="s">
        <v>925</v>
      </c>
      <c r="B187" s="37" t="s">
        <v>927</v>
      </c>
      <c r="C187" s="38">
        <v>2</v>
      </c>
      <c r="D187" s="38">
        <v>0</v>
      </c>
      <c r="E187" s="38">
        <v>0</v>
      </c>
      <c r="F187" s="38">
        <v>0</v>
      </c>
      <c r="G187" s="38">
        <v>0</v>
      </c>
      <c r="H187" s="38">
        <v>0</v>
      </c>
      <c r="I187" s="38">
        <v>0</v>
      </c>
      <c r="J187" s="38">
        <v>0</v>
      </c>
      <c r="K187" s="38">
        <v>0</v>
      </c>
      <c r="L187" s="38">
        <v>0</v>
      </c>
      <c r="M187" s="38">
        <v>0</v>
      </c>
      <c r="N187" s="38">
        <v>0</v>
      </c>
      <c r="O187" s="38">
        <v>0</v>
      </c>
      <c r="P187" s="38">
        <v>0</v>
      </c>
      <c r="Q187" s="38">
        <v>0</v>
      </c>
      <c r="R187" s="38">
        <v>0</v>
      </c>
      <c r="S187" s="38">
        <v>0</v>
      </c>
      <c r="T187" s="38">
        <v>0</v>
      </c>
      <c r="U187" s="38">
        <v>0</v>
      </c>
      <c r="V187" s="38">
        <v>0</v>
      </c>
      <c r="W187" s="38">
        <v>0</v>
      </c>
      <c r="X187" s="38">
        <v>0</v>
      </c>
      <c r="Y187" s="38">
        <v>0</v>
      </c>
      <c r="Z187" s="38">
        <v>0</v>
      </c>
      <c r="AA187" s="38">
        <v>0</v>
      </c>
      <c r="AB187" s="38">
        <v>0</v>
      </c>
      <c r="AC187" s="38">
        <v>0</v>
      </c>
      <c r="AD187" s="38">
        <v>0</v>
      </c>
      <c r="AE187" s="38">
        <v>0</v>
      </c>
      <c r="AF187" s="38">
        <v>0</v>
      </c>
      <c r="AG187" s="38">
        <v>0</v>
      </c>
      <c r="AH187" s="38">
        <v>0</v>
      </c>
      <c r="AI187" s="38">
        <v>0</v>
      </c>
      <c r="AJ187" s="38">
        <v>0</v>
      </c>
      <c r="AK187" s="38">
        <v>0</v>
      </c>
      <c r="AL187" s="38">
        <v>0</v>
      </c>
      <c r="AM187" s="38">
        <v>0</v>
      </c>
      <c r="AN187" s="38">
        <v>0</v>
      </c>
      <c r="AO187" s="38">
        <v>0</v>
      </c>
      <c r="AP187" s="38">
        <v>0</v>
      </c>
      <c r="AQ187" s="38">
        <v>0</v>
      </c>
      <c r="AR187" s="38">
        <v>0</v>
      </c>
      <c r="AS187" s="38">
        <v>0</v>
      </c>
      <c r="AT187" s="38">
        <v>0</v>
      </c>
      <c r="AU187" s="38">
        <v>0</v>
      </c>
      <c r="AV187" s="38">
        <v>0</v>
      </c>
      <c r="AW187" s="38">
        <v>0</v>
      </c>
      <c r="AX187" s="38">
        <v>0</v>
      </c>
      <c r="AY187" s="38">
        <v>0</v>
      </c>
      <c r="AZ187" s="38">
        <v>0</v>
      </c>
      <c r="BA187" s="38">
        <v>0</v>
      </c>
      <c r="BB187" s="38">
        <v>0</v>
      </c>
      <c r="BC187" s="38">
        <v>2</v>
      </c>
    </row>
    <row r="188" spans="1:55" ht="14.1" customHeight="1">
      <c r="A188" s="57" t="s">
        <v>925</v>
      </c>
      <c r="B188" s="37" t="s">
        <v>928</v>
      </c>
      <c r="C188" s="38">
        <v>1</v>
      </c>
      <c r="D188" s="38">
        <v>0</v>
      </c>
      <c r="E188" s="38">
        <v>0</v>
      </c>
      <c r="F188" s="38">
        <v>0</v>
      </c>
      <c r="G188" s="38">
        <v>0</v>
      </c>
      <c r="H188" s="38">
        <v>0</v>
      </c>
      <c r="I188" s="38">
        <v>0</v>
      </c>
      <c r="J188" s="38">
        <v>0</v>
      </c>
      <c r="K188" s="38">
        <v>0</v>
      </c>
      <c r="L188" s="38">
        <v>0</v>
      </c>
      <c r="M188" s="38">
        <v>0</v>
      </c>
      <c r="N188" s="38">
        <v>0</v>
      </c>
      <c r="O188" s="38">
        <v>0</v>
      </c>
      <c r="P188" s="38">
        <v>0</v>
      </c>
      <c r="Q188" s="38">
        <v>0</v>
      </c>
      <c r="R188" s="38">
        <v>0</v>
      </c>
      <c r="S188" s="38">
        <v>0</v>
      </c>
      <c r="T188" s="38">
        <v>0</v>
      </c>
      <c r="U188" s="38">
        <v>0</v>
      </c>
      <c r="V188" s="38">
        <v>0</v>
      </c>
      <c r="W188" s="38">
        <v>0</v>
      </c>
      <c r="X188" s="38">
        <v>0</v>
      </c>
      <c r="Y188" s="38">
        <v>0</v>
      </c>
      <c r="Z188" s="38">
        <v>0</v>
      </c>
      <c r="AA188" s="38">
        <v>0</v>
      </c>
      <c r="AB188" s="38">
        <v>0</v>
      </c>
      <c r="AC188" s="38">
        <v>0</v>
      </c>
      <c r="AD188" s="38">
        <v>0</v>
      </c>
      <c r="AE188" s="38">
        <v>0</v>
      </c>
      <c r="AF188" s="38">
        <v>0</v>
      </c>
      <c r="AG188" s="38">
        <v>0</v>
      </c>
      <c r="AH188" s="38">
        <v>0</v>
      </c>
      <c r="AI188" s="38">
        <v>0</v>
      </c>
      <c r="AJ188" s="38">
        <v>0</v>
      </c>
      <c r="AK188" s="38">
        <v>0</v>
      </c>
      <c r="AL188" s="38">
        <v>0</v>
      </c>
      <c r="AM188" s="38">
        <v>0</v>
      </c>
      <c r="AN188" s="38">
        <v>0</v>
      </c>
      <c r="AO188" s="38">
        <v>0</v>
      </c>
      <c r="AP188" s="38">
        <v>0</v>
      </c>
      <c r="AQ188" s="38">
        <v>0</v>
      </c>
      <c r="AR188" s="38">
        <v>0</v>
      </c>
      <c r="AS188" s="38">
        <v>0</v>
      </c>
      <c r="AT188" s="38">
        <v>0</v>
      </c>
      <c r="AU188" s="38">
        <v>0</v>
      </c>
      <c r="AV188" s="38">
        <v>0</v>
      </c>
      <c r="AW188" s="38">
        <v>0</v>
      </c>
      <c r="AX188" s="38">
        <v>0</v>
      </c>
      <c r="AY188" s="38">
        <v>1</v>
      </c>
      <c r="AZ188" s="38">
        <v>0</v>
      </c>
      <c r="BA188" s="38">
        <v>0</v>
      </c>
      <c r="BB188" s="38">
        <v>0</v>
      </c>
      <c r="BC188" s="38">
        <v>2</v>
      </c>
    </row>
    <row r="189" spans="1:55" ht="14.1" customHeight="1">
      <c r="A189" s="57" t="s">
        <v>937</v>
      </c>
      <c r="B189" s="37" t="s">
        <v>902</v>
      </c>
      <c r="C189" s="38">
        <v>3</v>
      </c>
      <c r="D189" s="38">
        <v>4</v>
      </c>
      <c r="E189" s="38">
        <v>0</v>
      </c>
      <c r="F189" s="38">
        <v>0</v>
      </c>
      <c r="G189" s="38">
        <v>0</v>
      </c>
      <c r="H189" s="38">
        <v>0</v>
      </c>
      <c r="I189" s="38">
        <v>0</v>
      </c>
      <c r="J189" s="38">
        <v>0</v>
      </c>
      <c r="K189" s="38">
        <v>0</v>
      </c>
      <c r="L189" s="38">
        <v>0</v>
      </c>
      <c r="M189" s="38">
        <v>0</v>
      </c>
      <c r="N189" s="38">
        <v>0</v>
      </c>
      <c r="O189" s="38">
        <v>2</v>
      </c>
      <c r="P189" s="38">
        <v>0</v>
      </c>
      <c r="Q189" s="38">
        <v>1</v>
      </c>
      <c r="R189" s="38">
        <v>0</v>
      </c>
      <c r="S189" s="38">
        <v>0</v>
      </c>
      <c r="T189" s="38">
        <v>0</v>
      </c>
      <c r="U189" s="38">
        <v>0</v>
      </c>
      <c r="V189" s="38">
        <v>0</v>
      </c>
      <c r="W189" s="38">
        <v>0</v>
      </c>
      <c r="X189" s="38">
        <v>0</v>
      </c>
      <c r="Y189" s="38">
        <v>0</v>
      </c>
      <c r="Z189" s="38">
        <v>0</v>
      </c>
      <c r="AA189" s="38">
        <v>0</v>
      </c>
      <c r="AB189" s="38">
        <v>0</v>
      </c>
      <c r="AC189" s="38">
        <v>0</v>
      </c>
      <c r="AD189" s="38">
        <v>0</v>
      </c>
      <c r="AE189" s="38">
        <v>0</v>
      </c>
      <c r="AF189" s="38">
        <v>0</v>
      </c>
      <c r="AG189" s="38">
        <v>0</v>
      </c>
      <c r="AH189" s="38">
        <v>0</v>
      </c>
      <c r="AI189" s="38">
        <v>0</v>
      </c>
      <c r="AJ189" s="38">
        <v>0</v>
      </c>
      <c r="AK189" s="38">
        <v>0</v>
      </c>
      <c r="AL189" s="38">
        <v>0</v>
      </c>
      <c r="AM189" s="38">
        <v>1</v>
      </c>
      <c r="AN189" s="38">
        <v>0</v>
      </c>
      <c r="AO189" s="38">
        <v>0</v>
      </c>
      <c r="AP189" s="38">
        <v>0</v>
      </c>
      <c r="AQ189" s="38">
        <v>0</v>
      </c>
      <c r="AR189" s="38">
        <v>0</v>
      </c>
      <c r="AS189" s="38">
        <v>0</v>
      </c>
      <c r="AT189" s="38">
        <v>0</v>
      </c>
      <c r="AU189" s="38">
        <v>0</v>
      </c>
      <c r="AV189" s="38">
        <v>0</v>
      </c>
      <c r="AW189" s="38">
        <v>0</v>
      </c>
      <c r="AX189" s="38">
        <v>0</v>
      </c>
      <c r="AY189" s="38">
        <v>0</v>
      </c>
      <c r="AZ189" s="38">
        <v>0</v>
      </c>
      <c r="BA189" s="38">
        <v>0</v>
      </c>
      <c r="BB189" s="38">
        <v>1</v>
      </c>
      <c r="BC189" s="38">
        <v>12</v>
      </c>
    </row>
    <row r="190" spans="1:55" ht="14.1" customHeight="1">
      <c r="A190" s="57" t="s">
        <v>938</v>
      </c>
      <c r="B190" s="37" t="s">
        <v>939</v>
      </c>
      <c r="C190" s="38">
        <v>0</v>
      </c>
      <c r="D190" s="38">
        <v>0</v>
      </c>
      <c r="E190" s="38">
        <v>0</v>
      </c>
      <c r="F190" s="38">
        <v>3</v>
      </c>
      <c r="G190" s="38">
        <v>0</v>
      </c>
      <c r="H190" s="38">
        <v>0</v>
      </c>
      <c r="I190" s="38">
        <v>0</v>
      </c>
      <c r="J190" s="38">
        <v>0</v>
      </c>
      <c r="K190" s="38">
        <v>0</v>
      </c>
      <c r="L190" s="38">
        <v>0</v>
      </c>
      <c r="M190" s="38">
        <v>0</v>
      </c>
      <c r="N190" s="38">
        <v>0</v>
      </c>
      <c r="O190" s="38">
        <v>0</v>
      </c>
      <c r="P190" s="38">
        <v>0</v>
      </c>
      <c r="Q190" s="38">
        <v>0</v>
      </c>
      <c r="R190" s="38">
        <v>0</v>
      </c>
      <c r="S190" s="38">
        <v>0</v>
      </c>
      <c r="T190" s="38">
        <v>0</v>
      </c>
      <c r="U190" s="38">
        <v>0</v>
      </c>
      <c r="V190" s="38">
        <v>0</v>
      </c>
      <c r="W190" s="38">
        <v>0</v>
      </c>
      <c r="X190" s="38">
        <v>0</v>
      </c>
      <c r="Y190" s="38">
        <v>0</v>
      </c>
      <c r="Z190" s="38">
        <v>0</v>
      </c>
      <c r="AA190" s="38">
        <v>0</v>
      </c>
      <c r="AB190" s="38">
        <v>0</v>
      </c>
      <c r="AC190" s="38">
        <v>0</v>
      </c>
      <c r="AD190" s="38">
        <v>0</v>
      </c>
      <c r="AE190" s="38">
        <v>0</v>
      </c>
      <c r="AF190" s="38">
        <v>0</v>
      </c>
      <c r="AG190" s="38">
        <v>0</v>
      </c>
      <c r="AH190" s="38">
        <v>0</v>
      </c>
      <c r="AI190" s="38">
        <v>0</v>
      </c>
      <c r="AJ190" s="38">
        <v>0</v>
      </c>
      <c r="AK190" s="38">
        <v>0</v>
      </c>
      <c r="AL190" s="38">
        <v>0</v>
      </c>
      <c r="AM190" s="38">
        <v>0</v>
      </c>
      <c r="AN190" s="38">
        <v>0</v>
      </c>
      <c r="AO190" s="38">
        <v>0</v>
      </c>
      <c r="AP190" s="38">
        <v>0</v>
      </c>
      <c r="AQ190" s="38">
        <v>0</v>
      </c>
      <c r="AR190" s="38">
        <v>0</v>
      </c>
      <c r="AS190" s="38">
        <v>0</v>
      </c>
      <c r="AT190" s="38">
        <v>0</v>
      </c>
      <c r="AU190" s="38">
        <v>0</v>
      </c>
      <c r="AV190" s="38">
        <v>0</v>
      </c>
      <c r="AW190" s="38">
        <v>0</v>
      </c>
      <c r="AX190" s="38">
        <v>0</v>
      </c>
      <c r="AY190" s="38">
        <v>0</v>
      </c>
      <c r="AZ190" s="38">
        <v>0</v>
      </c>
      <c r="BA190" s="38">
        <v>0</v>
      </c>
      <c r="BB190" s="38">
        <v>0</v>
      </c>
      <c r="BC190" s="38">
        <v>3</v>
      </c>
    </row>
    <row r="191" spans="1:55" ht="14.1" customHeight="1">
      <c r="A191" s="57" t="s">
        <v>938</v>
      </c>
      <c r="B191" s="37" t="s">
        <v>940</v>
      </c>
      <c r="C191" s="38">
        <v>4</v>
      </c>
      <c r="D191" s="38">
        <v>0</v>
      </c>
      <c r="E191" s="38">
        <v>0</v>
      </c>
      <c r="F191" s="38">
        <v>0</v>
      </c>
      <c r="G191" s="38">
        <v>0</v>
      </c>
      <c r="H191" s="38">
        <v>0</v>
      </c>
      <c r="I191" s="38">
        <v>0</v>
      </c>
      <c r="J191" s="38">
        <v>6</v>
      </c>
      <c r="K191" s="38">
        <v>34</v>
      </c>
      <c r="L191" s="38">
        <v>0</v>
      </c>
      <c r="M191" s="38">
        <v>0</v>
      </c>
      <c r="N191" s="38">
        <v>0</v>
      </c>
      <c r="O191" s="38">
        <v>10</v>
      </c>
      <c r="P191" s="38">
        <v>4</v>
      </c>
      <c r="Q191" s="38">
        <v>1</v>
      </c>
      <c r="R191" s="38">
        <v>0</v>
      </c>
      <c r="S191" s="38">
        <v>6</v>
      </c>
      <c r="T191" s="38">
        <v>7</v>
      </c>
      <c r="U191" s="38">
        <v>1</v>
      </c>
      <c r="V191" s="38">
        <v>0</v>
      </c>
      <c r="W191" s="38">
        <v>4</v>
      </c>
      <c r="X191" s="38">
        <v>0</v>
      </c>
      <c r="Y191" s="38">
        <v>0</v>
      </c>
      <c r="Z191" s="38">
        <v>0</v>
      </c>
      <c r="AA191" s="38">
        <v>0</v>
      </c>
      <c r="AB191" s="38">
        <v>0</v>
      </c>
      <c r="AC191" s="38">
        <v>0</v>
      </c>
      <c r="AD191" s="38">
        <v>0</v>
      </c>
      <c r="AE191" s="38">
        <v>0</v>
      </c>
      <c r="AF191" s="38">
        <v>0</v>
      </c>
      <c r="AG191" s="38">
        <v>0</v>
      </c>
      <c r="AH191" s="38">
        <v>0</v>
      </c>
      <c r="AI191" s="38">
        <v>0</v>
      </c>
      <c r="AJ191" s="38">
        <v>0</v>
      </c>
      <c r="AK191" s="38">
        <v>0</v>
      </c>
      <c r="AL191" s="38">
        <v>0</v>
      </c>
      <c r="AM191" s="38">
        <v>0</v>
      </c>
      <c r="AN191" s="38">
        <v>0</v>
      </c>
      <c r="AO191" s="38">
        <v>0</v>
      </c>
      <c r="AP191" s="38">
        <v>0</v>
      </c>
      <c r="AQ191" s="38">
        <v>4</v>
      </c>
      <c r="AR191" s="38">
        <v>0</v>
      </c>
      <c r="AS191" s="38">
        <v>5</v>
      </c>
      <c r="AT191" s="38">
        <v>0</v>
      </c>
      <c r="AU191" s="38">
        <v>0</v>
      </c>
      <c r="AV191" s="38">
        <v>0</v>
      </c>
      <c r="AW191" s="38">
        <v>0</v>
      </c>
      <c r="AX191" s="38">
        <v>0</v>
      </c>
      <c r="AY191" s="38">
        <v>7</v>
      </c>
      <c r="AZ191" s="38">
        <v>0</v>
      </c>
      <c r="BA191" s="38">
        <v>0</v>
      </c>
      <c r="BB191" s="38">
        <v>2</v>
      </c>
      <c r="BC191" s="38">
        <v>95</v>
      </c>
    </row>
    <row r="192" spans="1:55" ht="14.1" customHeight="1">
      <c r="A192" s="57" t="s">
        <v>938</v>
      </c>
      <c r="B192" s="37" t="s">
        <v>941</v>
      </c>
      <c r="C192" s="38">
        <v>0</v>
      </c>
      <c r="D192" s="38">
        <v>0</v>
      </c>
      <c r="E192" s="38">
        <v>0</v>
      </c>
      <c r="F192" s="38">
        <v>0</v>
      </c>
      <c r="G192" s="38">
        <v>0</v>
      </c>
      <c r="H192" s="38">
        <v>0</v>
      </c>
      <c r="I192" s="38">
        <v>15</v>
      </c>
      <c r="J192" s="38">
        <v>0</v>
      </c>
      <c r="K192" s="38">
        <v>0</v>
      </c>
      <c r="L192" s="38">
        <v>0</v>
      </c>
      <c r="M192" s="38">
        <v>0</v>
      </c>
      <c r="N192" s="38">
        <v>0</v>
      </c>
      <c r="O192" s="38">
        <v>0</v>
      </c>
      <c r="P192" s="38">
        <v>0</v>
      </c>
      <c r="Q192" s="38">
        <v>1</v>
      </c>
      <c r="R192" s="38">
        <v>0</v>
      </c>
      <c r="S192" s="38">
        <v>0</v>
      </c>
      <c r="T192" s="38">
        <v>0</v>
      </c>
      <c r="U192" s="38">
        <v>0</v>
      </c>
      <c r="V192" s="38">
        <v>5</v>
      </c>
      <c r="W192" s="38">
        <v>0</v>
      </c>
      <c r="X192" s="38">
        <v>0</v>
      </c>
      <c r="Y192" s="38">
        <v>0</v>
      </c>
      <c r="Z192" s="38">
        <v>0</v>
      </c>
      <c r="AA192" s="38">
        <v>0</v>
      </c>
      <c r="AB192" s="38">
        <v>0</v>
      </c>
      <c r="AC192" s="38">
        <v>0</v>
      </c>
      <c r="AD192" s="38">
        <v>0</v>
      </c>
      <c r="AE192" s="38">
        <v>0</v>
      </c>
      <c r="AF192" s="38">
        <v>0</v>
      </c>
      <c r="AG192" s="38">
        <v>0</v>
      </c>
      <c r="AH192" s="38">
        <v>0</v>
      </c>
      <c r="AI192" s="38">
        <v>0</v>
      </c>
      <c r="AJ192" s="38">
        <v>0</v>
      </c>
      <c r="AK192" s="38">
        <v>0</v>
      </c>
      <c r="AL192" s="38">
        <v>0</v>
      </c>
      <c r="AM192" s="38">
        <v>0</v>
      </c>
      <c r="AN192" s="38">
        <v>0</v>
      </c>
      <c r="AO192" s="38">
        <v>0</v>
      </c>
      <c r="AP192" s="38">
        <v>0</v>
      </c>
      <c r="AQ192" s="38">
        <v>0</v>
      </c>
      <c r="AR192" s="38">
        <v>0</v>
      </c>
      <c r="AS192" s="38">
        <v>0</v>
      </c>
      <c r="AT192" s="38">
        <v>0</v>
      </c>
      <c r="AU192" s="38">
        <v>0</v>
      </c>
      <c r="AV192" s="38">
        <v>0</v>
      </c>
      <c r="AW192" s="38">
        <v>0</v>
      </c>
      <c r="AX192" s="38">
        <v>0</v>
      </c>
      <c r="AY192" s="38">
        <v>6</v>
      </c>
      <c r="AZ192" s="38">
        <v>0</v>
      </c>
      <c r="BA192" s="38">
        <v>0</v>
      </c>
      <c r="BB192" s="38">
        <v>0</v>
      </c>
      <c r="BC192" s="38">
        <v>27</v>
      </c>
    </row>
    <row r="193" spans="1:55" ht="14.1" customHeight="1">
      <c r="A193" s="57" t="s">
        <v>938</v>
      </c>
      <c r="B193" s="37" t="s">
        <v>942</v>
      </c>
      <c r="C193" s="38">
        <v>0</v>
      </c>
      <c r="D193" s="38">
        <v>0</v>
      </c>
      <c r="E193" s="38">
        <v>0</v>
      </c>
      <c r="F193" s="38">
        <v>0</v>
      </c>
      <c r="G193" s="38">
        <v>0</v>
      </c>
      <c r="H193" s="38">
        <v>0</v>
      </c>
      <c r="I193" s="38">
        <v>0</v>
      </c>
      <c r="J193" s="38">
        <v>0</v>
      </c>
      <c r="K193" s="38">
        <v>0</v>
      </c>
      <c r="L193" s="38">
        <v>0</v>
      </c>
      <c r="M193" s="38">
        <v>0</v>
      </c>
      <c r="N193" s="38">
        <v>0</v>
      </c>
      <c r="O193" s="38">
        <v>0</v>
      </c>
      <c r="P193" s="38">
        <v>0</v>
      </c>
      <c r="Q193" s="38">
        <v>0</v>
      </c>
      <c r="R193" s="38">
        <v>0</v>
      </c>
      <c r="S193" s="38">
        <v>0</v>
      </c>
      <c r="T193" s="38">
        <v>0</v>
      </c>
      <c r="U193" s="38">
        <v>0</v>
      </c>
      <c r="V193" s="38">
        <v>0</v>
      </c>
      <c r="W193" s="38">
        <v>0</v>
      </c>
      <c r="X193" s="38">
        <v>4</v>
      </c>
      <c r="Y193" s="38">
        <v>14</v>
      </c>
      <c r="Z193" s="38">
        <v>0</v>
      </c>
      <c r="AA193" s="38">
        <v>0</v>
      </c>
      <c r="AB193" s="38">
        <v>0</v>
      </c>
      <c r="AC193" s="38">
        <v>5</v>
      </c>
      <c r="AD193" s="38">
        <v>0</v>
      </c>
      <c r="AE193" s="38">
        <v>0</v>
      </c>
      <c r="AF193" s="38">
        <v>4</v>
      </c>
      <c r="AG193" s="38">
        <v>4</v>
      </c>
      <c r="AH193" s="38">
        <v>10</v>
      </c>
      <c r="AI193" s="38">
        <v>6</v>
      </c>
      <c r="AJ193" s="38">
        <v>7</v>
      </c>
      <c r="AK193" s="38">
        <v>9</v>
      </c>
      <c r="AL193" s="38">
        <v>0</v>
      </c>
      <c r="AM193" s="38">
        <v>3</v>
      </c>
      <c r="AN193" s="38">
        <v>0</v>
      </c>
      <c r="AO193" s="38">
        <v>0</v>
      </c>
      <c r="AP193" s="38">
        <v>0</v>
      </c>
      <c r="AQ193" s="38">
        <v>0</v>
      </c>
      <c r="AR193" s="38">
        <v>1</v>
      </c>
      <c r="AS193" s="38">
        <v>0</v>
      </c>
      <c r="AT193" s="38">
        <v>0</v>
      </c>
      <c r="AU193" s="38">
        <v>0</v>
      </c>
      <c r="AV193" s="38">
        <v>0</v>
      </c>
      <c r="AW193" s="38">
        <v>0</v>
      </c>
      <c r="AX193" s="38">
        <v>0</v>
      </c>
      <c r="AY193" s="38">
        <v>1</v>
      </c>
      <c r="AZ193" s="38">
        <v>0</v>
      </c>
      <c r="BA193" s="38">
        <v>0</v>
      </c>
      <c r="BB193" s="38">
        <v>0</v>
      </c>
      <c r="BC193" s="38">
        <v>68</v>
      </c>
    </row>
    <row r="194" spans="1:55" ht="14.1" customHeight="1">
      <c r="A194" s="57" t="s">
        <v>938</v>
      </c>
      <c r="B194" s="37" t="s">
        <v>943</v>
      </c>
      <c r="C194" s="38">
        <v>0</v>
      </c>
      <c r="D194" s="38">
        <v>0</v>
      </c>
      <c r="E194" s="38">
        <v>0</v>
      </c>
      <c r="F194" s="38">
        <v>0</v>
      </c>
      <c r="G194" s="38">
        <v>0</v>
      </c>
      <c r="H194" s="38">
        <v>0</v>
      </c>
      <c r="I194" s="38">
        <v>0</v>
      </c>
      <c r="J194" s="38">
        <v>0</v>
      </c>
      <c r="K194" s="38">
        <v>0</v>
      </c>
      <c r="L194" s="38">
        <v>0</v>
      </c>
      <c r="M194" s="38">
        <v>0</v>
      </c>
      <c r="N194" s="38">
        <v>0</v>
      </c>
      <c r="O194" s="38">
        <v>0</v>
      </c>
      <c r="P194" s="38">
        <v>0</v>
      </c>
      <c r="Q194" s="38">
        <v>0</v>
      </c>
      <c r="R194" s="38">
        <v>0</v>
      </c>
      <c r="S194" s="38">
        <v>0</v>
      </c>
      <c r="T194" s="38">
        <v>0</v>
      </c>
      <c r="U194" s="38">
        <v>0</v>
      </c>
      <c r="V194" s="38">
        <v>0</v>
      </c>
      <c r="W194" s="38">
        <v>0</v>
      </c>
      <c r="X194" s="38">
        <v>0</v>
      </c>
      <c r="Y194" s="38">
        <v>0</v>
      </c>
      <c r="Z194" s="38">
        <v>0</v>
      </c>
      <c r="AA194" s="38">
        <v>0</v>
      </c>
      <c r="AB194" s="38">
        <v>0</v>
      </c>
      <c r="AC194" s="38">
        <v>0</v>
      </c>
      <c r="AD194" s="38">
        <v>0</v>
      </c>
      <c r="AE194" s="38">
        <v>0</v>
      </c>
      <c r="AF194" s="38">
        <v>0</v>
      </c>
      <c r="AG194" s="38">
        <v>0</v>
      </c>
      <c r="AH194" s="38">
        <v>0</v>
      </c>
      <c r="AI194" s="38">
        <v>0</v>
      </c>
      <c r="AJ194" s="38">
        <v>0</v>
      </c>
      <c r="AK194" s="38">
        <v>0</v>
      </c>
      <c r="AL194" s="38">
        <v>0</v>
      </c>
      <c r="AM194" s="38">
        <v>0</v>
      </c>
      <c r="AN194" s="38">
        <v>0</v>
      </c>
      <c r="AO194" s="38">
        <v>0</v>
      </c>
      <c r="AP194" s="38">
        <v>0</v>
      </c>
      <c r="AQ194" s="38">
        <v>0</v>
      </c>
      <c r="AR194" s="38">
        <v>0</v>
      </c>
      <c r="AS194" s="38">
        <v>0</v>
      </c>
      <c r="AT194" s="38">
        <v>0</v>
      </c>
      <c r="AU194" s="38">
        <v>0</v>
      </c>
      <c r="AV194" s="38">
        <v>0</v>
      </c>
      <c r="AW194" s="38">
        <v>0</v>
      </c>
      <c r="AX194" s="38">
        <v>0</v>
      </c>
      <c r="AY194" s="38">
        <v>0</v>
      </c>
      <c r="AZ194" s="38">
        <v>1</v>
      </c>
      <c r="BA194" s="38">
        <v>0</v>
      </c>
      <c r="BB194" s="38">
        <v>0</v>
      </c>
      <c r="BC194" s="38">
        <v>1</v>
      </c>
    </row>
    <row r="195" spans="1:55" ht="14.1" customHeight="1">
      <c r="A195" s="57" t="s">
        <v>938</v>
      </c>
      <c r="B195" s="37" t="s">
        <v>944</v>
      </c>
      <c r="C195" s="38">
        <v>0</v>
      </c>
      <c r="D195" s="38">
        <v>0</v>
      </c>
      <c r="E195" s="38">
        <v>5</v>
      </c>
      <c r="F195" s="38">
        <v>0</v>
      </c>
      <c r="G195" s="38">
        <v>0</v>
      </c>
      <c r="H195" s="38">
        <v>0</v>
      </c>
      <c r="I195" s="38">
        <v>0</v>
      </c>
      <c r="J195" s="38">
        <v>0</v>
      </c>
      <c r="K195" s="38">
        <v>0</v>
      </c>
      <c r="L195" s="38">
        <v>0</v>
      </c>
      <c r="M195" s="38">
        <v>0</v>
      </c>
      <c r="N195" s="38">
        <v>0</v>
      </c>
      <c r="O195" s="38">
        <v>0</v>
      </c>
      <c r="P195" s="38">
        <v>0</v>
      </c>
      <c r="Q195" s="38">
        <v>0</v>
      </c>
      <c r="R195" s="38">
        <v>0</v>
      </c>
      <c r="S195" s="38">
        <v>0</v>
      </c>
      <c r="T195" s="38">
        <v>0</v>
      </c>
      <c r="U195" s="38">
        <v>0</v>
      </c>
      <c r="V195" s="38">
        <v>0</v>
      </c>
      <c r="W195" s="38">
        <v>1</v>
      </c>
      <c r="X195" s="38">
        <v>0</v>
      </c>
      <c r="Y195" s="38">
        <v>0</v>
      </c>
      <c r="Z195" s="38">
        <v>0</v>
      </c>
      <c r="AA195" s="38">
        <v>0</v>
      </c>
      <c r="AB195" s="38">
        <v>0</v>
      </c>
      <c r="AC195" s="38">
        <v>0</v>
      </c>
      <c r="AD195" s="38">
        <v>4</v>
      </c>
      <c r="AE195" s="38">
        <v>0</v>
      </c>
      <c r="AF195" s="38">
        <v>0</v>
      </c>
      <c r="AG195" s="38">
        <v>0</v>
      </c>
      <c r="AH195" s="38">
        <v>0</v>
      </c>
      <c r="AI195" s="38">
        <v>0</v>
      </c>
      <c r="AJ195" s="38">
        <v>0</v>
      </c>
      <c r="AK195" s="38">
        <v>0</v>
      </c>
      <c r="AL195" s="38">
        <v>0</v>
      </c>
      <c r="AM195" s="38">
        <v>0</v>
      </c>
      <c r="AN195" s="38">
        <v>25</v>
      </c>
      <c r="AO195" s="38">
        <v>6</v>
      </c>
      <c r="AP195" s="38">
        <v>9</v>
      </c>
      <c r="AQ195" s="38">
        <v>0</v>
      </c>
      <c r="AR195" s="38">
        <v>0</v>
      </c>
      <c r="AS195" s="38">
        <v>0</v>
      </c>
      <c r="AT195" s="38">
        <v>0</v>
      </c>
      <c r="AU195" s="38">
        <v>0</v>
      </c>
      <c r="AV195" s="38">
        <v>0</v>
      </c>
      <c r="AW195" s="38">
        <v>0</v>
      </c>
      <c r="AX195" s="38">
        <v>0</v>
      </c>
      <c r="AY195" s="38">
        <v>0</v>
      </c>
      <c r="AZ195" s="38">
        <v>0</v>
      </c>
      <c r="BA195" s="38">
        <v>0</v>
      </c>
      <c r="BB195" s="38">
        <v>1</v>
      </c>
      <c r="BC195" s="38">
        <v>51</v>
      </c>
    </row>
    <row r="196" spans="1:55" ht="14.1" customHeight="1">
      <c r="A196" s="57" t="s">
        <v>938</v>
      </c>
      <c r="B196" s="37" t="s">
        <v>945</v>
      </c>
      <c r="C196" s="38">
        <v>6</v>
      </c>
      <c r="D196" s="38">
        <v>3</v>
      </c>
      <c r="E196" s="38">
        <v>0</v>
      </c>
      <c r="F196" s="38">
        <v>25</v>
      </c>
      <c r="G196" s="38">
        <v>2</v>
      </c>
      <c r="H196" s="38">
        <v>0</v>
      </c>
      <c r="I196" s="38">
        <v>0</v>
      </c>
      <c r="J196" s="38">
        <v>0</v>
      </c>
      <c r="K196" s="38">
        <v>0</v>
      </c>
      <c r="L196" s="38">
        <v>0</v>
      </c>
      <c r="M196" s="38">
        <v>0</v>
      </c>
      <c r="N196" s="38">
        <v>0</v>
      </c>
      <c r="O196" s="38">
        <v>0</v>
      </c>
      <c r="P196" s="38">
        <v>0</v>
      </c>
      <c r="Q196" s="38">
        <v>0</v>
      </c>
      <c r="R196" s="38">
        <v>0</v>
      </c>
      <c r="S196" s="38">
        <v>0</v>
      </c>
      <c r="T196" s="38">
        <v>0</v>
      </c>
      <c r="U196" s="38">
        <v>0</v>
      </c>
      <c r="V196" s="38">
        <v>0</v>
      </c>
      <c r="W196" s="38">
        <v>0</v>
      </c>
      <c r="X196" s="38">
        <v>0</v>
      </c>
      <c r="Y196" s="38">
        <v>0</v>
      </c>
      <c r="Z196" s="38">
        <v>0</v>
      </c>
      <c r="AA196" s="38">
        <v>0</v>
      </c>
      <c r="AB196" s="38">
        <v>0</v>
      </c>
      <c r="AC196" s="38">
        <v>0</v>
      </c>
      <c r="AD196" s="38">
        <v>0</v>
      </c>
      <c r="AE196" s="38">
        <v>0</v>
      </c>
      <c r="AF196" s="38">
        <v>0</v>
      </c>
      <c r="AG196" s="38">
        <v>0</v>
      </c>
      <c r="AH196" s="38">
        <v>0</v>
      </c>
      <c r="AI196" s="38">
        <v>0</v>
      </c>
      <c r="AJ196" s="38">
        <v>0</v>
      </c>
      <c r="AK196" s="38">
        <v>0</v>
      </c>
      <c r="AL196" s="38">
        <v>0</v>
      </c>
      <c r="AM196" s="38">
        <v>0</v>
      </c>
      <c r="AN196" s="38">
        <v>0</v>
      </c>
      <c r="AO196" s="38">
        <v>0</v>
      </c>
      <c r="AP196" s="38">
        <v>0</v>
      </c>
      <c r="AQ196" s="38">
        <v>0</v>
      </c>
      <c r="AR196" s="38">
        <v>0</v>
      </c>
      <c r="AS196" s="38">
        <v>0</v>
      </c>
      <c r="AT196" s="38">
        <v>0</v>
      </c>
      <c r="AU196" s="38">
        <v>0</v>
      </c>
      <c r="AV196" s="38">
        <v>0</v>
      </c>
      <c r="AW196" s="38">
        <v>0</v>
      </c>
      <c r="AX196" s="38">
        <v>0</v>
      </c>
      <c r="AY196" s="38">
        <v>2</v>
      </c>
      <c r="AZ196" s="38">
        <v>0</v>
      </c>
      <c r="BA196" s="38">
        <v>0</v>
      </c>
      <c r="BB196" s="38">
        <v>1</v>
      </c>
      <c r="BC196" s="38">
        <v>39</v>
      </c>
    </row>
    <row r="197" spans="1:55" ht="14.1" customHeight="1">
      <c r="A197" s="57" t="s">
        <v>938</v>
      </c>
      <c r="B197" s="37" t="s">
        <v>946</v>
      </c>
      <c r="C197" s="38">
        <v>0</v>
      </c>
      <c r="D197" s="38">
        <v>0</v>
      </c>
      <c r="E197" s="38">
        <v>0</v>
      </c>
      <c r="F197" s="38">
        <v>0</v>
      </c>
      <c r="G197" s="38">
        <v>0</v>
      </c>
      <c r="H197" s="38">
        <v>2</v>
      </c>
      <c r="I197" s="38">
        <v>0</v>
      </c>
      <c r="J197" s="38">
        <v>6</v>
      </c>
      <c r="K197" s="38">
        <v>0</v>
      </c>
      <c r="L197" s="38">
        <v>0</v>
      </c>
      <c r="M197" s="38">
        <v>6</v>
      </c>
      <c r="N197" s="38">
        <v>13</v>
      </c>
      <c r="O197" s="38">
        <v>0</v>
      </c>
      <c r="P197" s="38">
        <v>0</v>
      </c>
      <c r="Q197" s="38">
        <v>0</v>
      </c>
      <c r="R197" s="38">
        <v>0</v>
      </c>
      <c r="S197" s="38">
        <v>0</v>
      </c>
      <c r="T197" s="38">
        <v>0</v>
      </c>
      <c r="U197" s="38">
        <v>0</v>
      </c>
      <c r="V197" s="38">
        <v>0</v>
      </c>
      <c r="W197" s="38">
        <v>0</v>
      </c>
      <c r="X197" s="38">
        <v>0</v>
      </c>
      <c r="Y197" s="38">
        <v>0</v>
      </c>
      <c r="Z197" s="38">
        <v>5</v>
      </c>
      <c r="AA197" s="38">
        <v>6</v>
      </c>
      <c r="AB197" s="38">
        <v>4</v>
      </c>
      <c r="AC197" s="38">
        <v>0</v>
      </c>
      <c r="AD197" s="38">
        <v>0</v>
      </c>
      <c r="AE197" s="38">
        <v>0</v>
      </c>
      <c r="AF197" s="38">
        <v>0</v>
      </c>
      <c r="AG197" s="38">
        <v>0</v>
      </c>
      <c r="AH197" s="38">
        <v>0</v>
      </c>
      <c r="AI197" s="38">
        <v>0</v>
      </c>
      <c r="AJ197" s="38">
        <v>0</v>
      </c>
      <c r="AK197" s="38">
        <v>0</v>
      </c>
      <c r="AL197" s="38">
        <v>0</v>
      </c>
      <c r="AM197" s="38">
        <v>0</v>
      </c>
      <c r="AN197" s="38">
        <v>0</v>
      </c>
      <c r="AO197" s="38">
        <v>0</v>
      </c>
      <c r="AP197" s="38">
        <v>0</v>
      </c>
      <c r="AQ197" s="38">
        <v>3</v>
      </c>
      <c r="AR197" s="38">
        <v>0</v>
      </c>
      <c r="AS197" s="38">
        <v>0</v>
      </c>
      <c r="AT197" s="38">
        <v>10</v>
      </c>
      <c r="AU197" s="38">
        <v>6</v>
      </c>
      <c r="AV197" s="38">
        <v>1</v>
      </c>
      <c r="AW197" s="38">
        <v>8</v>
      </c>
      <c r="AX197" s="38">
        <v>7</v>
      </c>
      <c r="AY197" s="38">
        <v>4</v>
      </c>
      <c r="AZ197" s="38">
        <v>0</v>
      </c>
      <c r="BA197" s="38">
        <v>0</v>
      </c>
      <c r="BB197" s="38">
        <v>3</v>
      </c>
      <c r="BC197" s="38">
        <v>84</v>
      </c>
    </row>
    <row r="198" spans="1:55" ht="14.1" customHeight="1">
      <c r="A198" s="57" t="s">
        <v>938</v>
      </c>
      <c r="B198" s="37" t="s">
        <v>947</v>
      </c>
      <c r="C198" s="38">
        <v>0</v>
      </c>
      <c r="D198" s="38">
        <v>0</v>
      </c>
      <c r="E198" s="38">
        <v>0</v>
      </c>
      <c r="F198" s="38">
        <v>10</v>
      </c>
      <c r="G198" s="38">
        <v>0</v>
      </c>
      <c r="H198" s="38">
        <v>0</v>
      </c>
      <c r="I198" s="38">
        <v>0</v>
      </c>
      <c r="J198" s="38">
        <v>0</v>
      </c>
      <c r="K198" s="38">
        <v>0</v>
      </c>
      <c r="L198" s="38">
        <v>25</v>
      </c>
      <c r="M198" s="38">
        <v>0</v>
      </c>
      <c r="N198" s="38">
        <v>0</v>
      </c>
      <c r="O198" s="38">
        <v>0</v>
      </c>
      <c r="P198" s="38">
        <v>0</v>
      </c>
      <c r="Q198" s="38">
        <v>0</v>
      </c>
      <c r="R198" s="38">
        <v>6</v>
      </c>
      <c r="S198" s="38">
        <v>0</v>
      </c>
      <c r="T198" s="38">
        <v>0</v>
      </c>
      <c r="U198" s="38">
        <v>9</v>
      </c>
      <c r="V198" s="38">
        <v>0</v>
      </c>
      <c r="W198" s="38">
        <v>0</v>
      </c>
      <c r="X198" s="38">
        <v>0</v>
      </c>
      <c r="Y198" s="38">
        <v>0</v>
      </c>
      <c r="Z198" s="38">
        <v>0</v>
      </c>
      <c r="AA198" s="38">
        <v>0</v>
      </c>
      <c r="AB198" s="38">
        <v>0</v>
      </c>
      <c r="AC198" s="38">
        <v>0</v>
      </c>
      <c r="AD198" s="38">
        <v>0</v>
      </c>
      <c r="AE198" s="38">
        <v>6</v>
      </c>
      <c r="AF198" s="38">
        <v>0</v>
      </c>
      <c r="AG198" s="38">
        <v>0</v>
      </c>
      <c r="AH198" s="38">
        <v>0</v>
      </c>
      <c r="AI198" s="38">
        <v>0</v>
      </c>
      <c r="AJ198" s="38">
        <v>0</v>
      </c>
      <c r="AK198" s="38">
        <v>0</v>
      </c>
      <c r="AL198" s="38">
        <v>6</v>
      </c>
      <c r="AM198" s="38">
        <v>0</v>
      </c>
      <c r="AN198" s="38">
        <v>0</v>
      </c>
      <c r="AO198" s="38">
        <v>0</v>
      </c>
      <c r="AP198" s="38">
        <v>0</v>
      </c>
      <c r="AQ198" s="38">
        <v>2</v>
      </c>
      <c r="AR198" s="38">
        <v>0</v>
      </c>
      <c r="AS198" s="38">
        <v>0</v>
      </c>
      <c r="AT198" s="38">
        <v>0</v>
      </c>
      <c r="AU198" s="38">
        <v>0</v>
      </c>
      <c r="AV198" s="38">
        <v>0</v>
      </c>
      <c r="AW198" s="38">
        <v>0</v>
      </c>
      <c r="AX198" s="38">
        <v>1</v>
      </c>
      <c r="AY198" s="38">
        <v>1</v>
      </c>
      <c r="AZ198" s="38">
        <v>0</v>
      </c>
      <c r="BA198" s="38">
        <v>0</v>
      </c>
      <c r="BB198" s="38">
        <v>2</v>
      </c>
      <c r="BC198" s="38">
        <v>68</v>
      </c>
    </row>
    <row r="199" spans="1:55" ht="14.1" customHeight="1">
      <c r="A199" s="57" t="s">
        <v>948</v>
      </c>
      <c r="B199" s="37" t="s">
        <v>949</v>
      </c>
      <c r="C199" s="38">
        <v>0</v>
      </c>
      <c r="D199" s="38">
        <v>0</v>
      </c>
      <c r="E199" s="38">
        <v>0</v>
      </c>
      <c r="F199" s="38">
        <v>8</v>
      </c>
      <c r="G199" s="38">
        <v>2</v>
      </c>
      <c r="H199" s="38">
        <v>1</v>
      </c>
      <c r="I199" s="38">
        <v>0</v>
      </c>
      <c r="J199" s="38">
        <v>0</v>
      </c>
      <c r="K199" s="38">
        <v>0</v>
      </c>
      <c r="L199" s="38">
        <v>2</v>
      </c>
      <c r="M199" s="38">
        <v>0</v>
      </c>
      <c r="N199" s="38">
        <v>0</v>
      </c>
      <c r="O199" s="38">
        <v>0</v>
      </c>
      <c r="P199" s="38">
        <v>0</v>
      </c>
      <c r="Q199" s="38">
        <v>0</v>
      </c>
      <c r="R199" s="38">
        <v>1</v>
      </c>
      <c r="S199" s="38">
        <v>0</v>
      </c>
      <c r="T199" s="38">
        <v>0</v>
      </c>
      <c r="U199" s="38">
        <v>0</v>
      </c>
      <c r="V199" s="38">
        <v>0</v>
      </c>
      <c r="W199" s="38">
        <v>0</v>
      </c>
      <c r="X199" s="38">
        <v>3</v>
      </c>
      <c r="Y199" s="38">
        <v>10</v>
      </c>
      <c r="Z199" s="38">
        <v>0</v>
      </c>
      <c r="AA199" s="38">
        <v>0</v>
      </c>
      <c r="AB199" s="38">
        <v>0</v>
      </c>
      <c r="AC199" s="38">
        <v>0</v>
      </c>
      <c r="AD199" s="38">
        <v>0</v>
      </c>
      <c r="AE199" s="38">
        <v>0</v>
      </c>
      <c r="AF199" s="38">
        <v>2</v>
      </c>
      <c r="AG199" s="38">
        <v>0</v>
      </c>
      <c r="AH199" s="38">
        <v>2</v>
      </c>
      <c r="AI199" s="38">
        <v>3</v>
      </c>
      <c r="AJ199" s="38">
        <v>5</v>
      </c>
      <c r="AK199" s="38">
        <v>2</v>
      </c>
      <c r="AL199" s="38">
        <v>0</v>
      </c>
      <c r="AM199" s="38">
        <v>0</v>
      </c>
      <c r="AN199" s="38">
        <v>0</v>
      </c>
      <c r="AO199" s="38">
        <v>0</v>
      </c>
      <c r="AP199" s="38">
        <v>0</v>
      </c>
      <c r="AQ199" s="38">
        <v>12</v>
      </c>
      <c r="AR199" s="38">
        <v>1</v>
      </c>
      <c r="AS199" s="38">
        <v>0</v>
      </c>
      <c r="AT199" s="38">
        <v>0</v>
      </c>
      <c r="AU199" s="38">
        <v>0</v>
      </c>
      <c r="AV199" s="38">
        <v>0</v>
      </c>
      <c r="AW199" s="38">
        <v>0</v>
      </c>
      <c r="AX199" s="38">
        <v>0</v>
      </c>
      <c r="AY199" s="38">
        <v>0</v>
      </c>
      <c r="AZ199" s="38">
        <v>2</v>
      </c>
      <c r="BA199" s="38">
        <v>1</v>
      </c>
      <c r="BB199" s="38">
        <v>0</v>
      </c>
      <c r="BC199" s="38">
        <v>57</v>
      </c>
    </row>
    <row r="200" spans="1:55" ht="14.1" customHeight="1">
      <c r="A200" s="57" t="s">
        <v>948</v>
      </c>
      <c r="B200" s="37" t="s">
        <v>950</v>
      </c>
      <c r="C200" s="38">
        <v>0</v>
      </c>
      <c r="D200" s="38">
        <v>0</v>
      </c>
      <c r="E200" s="38">
        <v>0</v>
      </c>
      <c r="F200" s="38">
        <v>0</v>
      </c>
      <c r="G200" s="38">
        <v>0</v>
      </c>
      <c r="H200" s="38">
        <v>0</v>
      </c>
      <c r="I200" s="38">
        <v>0</v>
      </c>
      <c r="J200" s="38">
        <v>0</v>
      </c>
      <c r="K200" s="38">
        <v>0</v>
      </c>
      <c r="L200" s="38">
        <v>18</v>
      </c>
      <c r="M200" s="38">
        <v>0</v>
      </c>
      <c r="N200" s="38">
        <v>0</v>
      </c>
      <c r="O200" s="38">
        <v>0</v>
      </c>
      <c r="P200" s="38">
        <v>0</v>
      </c>
      <c r="Q200" s="38">
        <v>1</v>
      </c>
      <c r="R200" s="38">
        <v>10</v>
      </c>
      <c r="S200" s="38">
        <v>0</v>
      </c>
      <c r="T200" s="38">
        <v>0</v>
      </c>
      <c r="U200" s="38">
        <v>0</v>
      </c>
      <c r="V200" s="38">
        <v>0</v>
      </c>
      <c r="W200" s="38">
        <v>0</v>
      </c>
      <c r="X200" s="38">
        <v>0</v>
      </c>
      <c r="Y200" s="38">
        <v>0</v>
      </c>
      <c r="Z200" s="38">
        <v>0</v>
      </c>
      <c r="AA200" s="38">
        <v>1</v>
      </c>
      <c r="AB200" s="38">
        <v>1</v>
      </c>
      <c r="AC200" s="38">
        <v>4</v>
      </c>
      <c r="AD200" s="38">
        <v>0</v>
      </c>
      <c r="AE200" s="38">
        <v>3</v>
      </c>
      <c r="AF200" s="38">
        <v>0</v>
      </c>
      <c r="AG200" s="38">
        <v>1</v>
      </c>
      <c r="AH200" s="38">
        <v>11</v>
      </c>
      <c r="AI200" s="38">
        <v>0</v>
      </c>
      <c r="AJ200" s="38">
        <v>2</v>
      </c>
      <c r="AK200" s="38">
        <v>0</v>
      </c>
      <c r="AL200" s="38">
        <v>2</v>
      </c>
      <c r="AM200" s="38">
        <v>2</v>
      </c>
      <c r="AN200" s="38">
        <v>0</v>
      </c>
      <c r="AO200" s="38">
        <v>0</v>
      </c>
      <c r="AP200" s="38">
        <v>0</v>
      </c>
      <c r="AQ200" s="38">
        <v>0</v>
      </c>
      <c r="AR200" s="38">
        <v>0</v>
      </c>
      <c r="AS200" s="38">
        <v>5</v>
      </c>
      <c r="AT200" s="38">
        <v>0</v>
      </c>
      <c r="AU200" s="38">
        <v>0</v>
      </c>
      <c r="AV200" s="38">
        <v>0</v>
      </c>
      <c r="AW200" s="38">
        <v>0</v>
      </c>
      <c r="AX200" s="38">
        <v>0</v>
      </c>
      <c r="AY200" s="38">
        <v>5</v>
      </c>
      <c r="AZ200" s="38">
        <v>0</v>
      </c>
      <c r="BA200" s="38">
        <v>0</v>
      </c>
      <c r="BB200" s="38">
        <v>0</v>
      </c>
      <c r="BC200" s="38">
        <v>66</v>
      </c>
    </row>
    <row r="201" spans="1:55" ht="14.1" customHeight="1">
      <c r="A201" s="57" t="s">
        <v>948</v>
      </c>
      <c r="B201" s="37" t="s">
        <v>951</v>
      </c>
      <c r="C201" s="38">
        <v>0</v>
      </c>
      <c r="D201" s="38">
        <v>0</v>
      </c>
      <c r="E201" s="38">
        <v>1</v>
      </c>
      <c r="F201" s="38">
        <v>1</v>
      </c>
      <c r="G201" s="38">
        <v>0</v>
      </c>
      <c r="H201" s="38">
        <v>0</v>
      </c>
      <c r="I201" s="38">
        <v>8</v>
      </c>
      <c r="J201" s="38">
        <v>7</v>
      </c>
      <c r="K201" s="38">
        <v>19</v>
      </c>
      <c r="L201" s="38">
        <v>0</v>
      </c>
      <c r="M201" s="38">
        <v>3</v>
      </c>
      <c r="N201" s="38">
        <v>4</v>
      </c>
      <c r="O201" s="38">
        <v>6</v>
      </c>
      <c r="P201" s="38">
        <v>2</v>
      </c>
      <c r="Q201" s="38">
        <v>2</v>
      </c>
      <c r="R201" s="38">
        <v>0</v>
      </c>
      <c r="S201" s="38">
        <v>5</v>
      </c>
      <c r="T201" s="38">
        <v>3</v>
      </c>
      <c r="U201" s="38">
        <v>7</v>
      </c>
      <c r="V201" s="38">
        <v>3</v>
      </c>
      <c r="W201" s="38">
        <v>4</v>
      </c>
      <c r="X201" s="38">
        <v>0</v>
      </c>
      <c r="Y201" s="38">
        <v>0</v>
      </c>
      <c r="Z201" s="38">
        <v>0</v>
      </c>
      <c r="AA201" s="38">
        <v>0</v>
      </c>
      <c r="AB201" s="38">
        <v>0</v>
      </c>
      <c r="AC201" s="38">
        <v>0</v>
      </c>
      <c r="AD201" s="38">
        <v>2</v>
      </c>
      <c r="AE201" s="38">
        <v>0</v>
      </c>
      <c r="AF201" s="38">
        <v>0</v>
      </c>
      <c r="AG201" s="38">
        <v>0</v>
      </c>
      <c r="AH201" s="38">
        <v>0</v>
      </c>
      <c r="AI201" s="38">
        <v>0</v>
      </c>
      <c r="AJ201" s="38">
        <v>0</v>
      </c>
      <c r="AK201" s="38">
        <v>0</v>
      </c>
      <c r="AL201" s="38">
        <v>0</v>
      </c>
      <c r="AM201" s="38">
        <v>0</v>
      </c>
      <c r="AN201" s="38">
        <v>5</v>
      </c>
      <c r="AO201" s="38">
        <v>2</v>
      </c>
      <c r="AP201" s="38">
        <v>8</v>
      </c>
      <c r="AQ201" s="38">
        <v>1</v>
      </c>
      <c r="AR201" s="38">
        <v>0</v>
      </c>
      <c r="AS201" s="38">
        <v>1</v>
      </c>
      <c r="AT201" s="38">
        <v>3</v>
      </c>
      <c r="AU201" s="38">
        <v>9</v>
      </c>
      <c r="AV201" s="38">
        <v>3</v>
      </c>
      <c r="AW201" s="38">
        <v>4</v>
      </c>
      <c r="AX201" s="38">
        <v>5</v>
      </c>
      <c r="AY201" s="38">
        <v>1</v>
      </c>
      <c r="AZ201" s="38">
        <v>0</v>
      </c>
      <c r="BA201" s="38">
        <v>0</v>
      </c>
      <c r="BB201" s="38">
        <v>3</v>
      </c>
      <c r="BC201" s="38">
        <v>122</v>
      </c>
    </row>
    <row r="202" spans="1:55" ht="14.1" customHeight="1">
      <c r="A202" s="57" t="s">
        <v>948</v>
      </c>
      <c r="B202" s="37" t="s">
        <v>952</v>
      </c>
      <c r="C202" s="38">
        <v>0</v>
      </c>
      <c r="D202" s="38">
        <v>0</v>
      </c>
      <c r="E202" s="38">
        <v>0</v>
      </c>
      <c r="F202" s="38">
        <v>2</v>
      </c>
      <c r="G202" s="38">
        <v>0</v>
      </c>
      <c r="H202" s="38">
        <v>0</v>
      </c>
      <c r="I202" s="38">
        <v>0</v>
      </c>
      <c r="J202" s="38">
        <v>0</v>
      </c>
      <c r="K202" s="38">
        <v>0</v>
      </c>
      <c r="L202" s="38">
        <v>0</v>
      </c>
      <c r="M202" s="38">
        <v>0</v>
      </c>
      <c r="N202" s="38">
        <v>0</v>
      </c>
      <c r="O202" s="38">
        <v>0</v>
      </c>
      <c r="P202" s="38">
        <v>0</v>
      </c>
      <c r="Q202" s="38">
        <v>1</v>
      </c>
      <c r="R202" s="38">
        <v>0</v>
      </c>
      <c r="S202" s="38">
        <v>0</v>
      </c>
      <c r="T202" s="38">
        <v>0</v>
      </c>
      <c r="U202" s="38">
        <v>0</v>
      </c>
      <c r="V202" s="38">
        <v>0</v>
      </c>
      <c r="W202" s="38">
        <v>0</v>
      </c>
      <c r="X202" s="38">
        <v>0</v>
      </c>
      <c r="Y202" s="38">
        <v>0</v>
      </c>
      <c r="Z202" s="38">
        <v>0</v>
      </c>
      <c r="AA202" s="38">
        <v>0</v>
      </c>
      <c r="AB202" s="38">
        <v>0</v>
      </c>
      <c r="AC202" s="38">
        <v>0</v>
      </c>
      <c r="AD202" s="38">
        <v>0</v>
      </c>
      <c r="AE202" s="38">
        <v>0</v>
      </c>
      <c r="AF202" s="38">
        <v>0</v>
      </c>
      <c r="AG202" s="38">
        <v>0</v>
      </c>
      <c r="AH202" s="38">
        <v>0</v>
      </c>
      <c r="AI202" s="38">
        <v>0</v>
      </c>
      <c r="AJ202" s="38">
        <v>0</v>
      </c>
      <c r="AK202" s="38">
        <v>0</v>
      </c>
      <c r="AL202" s="38">
        <v>0</v>
      </c>
      <c r="AM202" s="38">
        <v>0</v>
      </c>
      <c r="AN202" s="38">
        <v>0</v>
      </c>
      <c r="AO202" s="38">
        <v>0</v>
      </c>
      <c r="AP202" s="38">
        <v>0</v>
      </c>
      <c r="AQ202" s="38">
        <v>0</v>
      </c>
      <c r="AR202" s="38">
        <v>0</v>
      </c>
      <c r="AS202" s="38">
        <v>0</v>
      </c>
      <c r="AT202" s="38">
        <v>0</v>
      </c>
      <c r="AU202" s="38">
        <v>0</v>
      </c>
      <c r="AV202" s="38">
        <v>0</v>
      </c>
      <c r="AW202" s="38">
        <v>0</v>
      </c>
      <c r="AX202" s="38">
        <v>0</v>
      </c>
      <c r="AY202" s="38">
        <v>0</v>
      </c>
      <c r="AZ202" s="38">
        <v>0</v>
      </c>
      <c r="BA202" s="38">
        <v>0</v>
      </c>
      <c r="BB202" s="38">
        <v>0</v>
      </c>
      <c r="BC202" s="38">
        <v>3</v>
      </c>
    </row>
    <row r="203" spans="1:55" ht="14.1" customHeight="1">
      <c r="A203" s="57" t="s">
        <v>948</v>
      </c>
      <c r="B203" s="37" t="s">
        <v>953</v>
      </c>
      <c r="C203" s="38">
        <v>6</v>
      </c>
      <c r="D203" s="38">
        <v>3</v>
      </c>
      <c r="E203" s="38">
        <v>0</v>
      </c>
      <c r="F203" s="38">
        <v>0</v>
      </c>
      <c r="G203" s="38">
        <v>0</v>
      </c>
      <c r="H203" s="38">
        <v>0</v>
      </c>
      <c r="I203" s="38">
        <v>0</v>
      </c>
      <c r="J203" s="38">
        <v>0</v>
      </c>
      <c r="K203" s="38">
        <v>1</v>
      </c>
      <c r="L203" s="38">
        <v>1</v>
      </c>
      <c r="M203" s="38">
        <v>0</v>
      </c>
      <c r="N203" s="38">
        <v>0</v>
      </c>
      <c r="O203" s="38">
        <v>0</v>
      </c>
      <c r="P203" s="38">
        <v>1</v>
      </c>
      <c r="Q203" s="38">
        <v>0</v>
      </c>
      <c r="R203" s="38">
        <v>0</v>
      </c>
      <c r="S203" s="38">
        <v>0</v>
      </c>
      <c r="T203" s="38">
        <v>0</v>
      </c>
      <c r="U203" s="38">
        <v>0</v>
      </c>
      <c r="V203" s="38">
        <v>0</v>
      </c>
      <c r="W203" s="38">
        <v>0</v>
      </c>
      <c r="X203" s="38">
        <v>0</v>
      </c>
      <c r="Y203" s="38">
        <v>0</v>
      </c>
      <c r="Z203" s="38">
        <v>0</v>
      </c>
      <c r="AA203" s="38">
        <v>0</v>
      </c>
      <c r="AB203" s="38">
        <v>0</v>
      </c>
      <c r="AC203" s="38">
        <v>0</v>
      </c>
      <c r="AD203" s="38">
        <v>0</v>
      </c>
      <c r="AE203" s="38">
        <v>0</v>
      </c>
      <c r="AF203" s="38">
        <v>0</v>
      </c>
      <c r="AG203" s="38">
        <v>0</v>
      </c>
      <c r="AH203" s="38">
        <v>0</v>
      </c>
      <c r="AI203" s="38">
        <v>0</v>
      </c>
      <c r="AJ203" s="38">
        <v>0</v>
      </c>
      <c r="AK203" s="38">
        <v>0</v>
      </c>
      <c r="AL203" s="38">
        <v>0</v>
      </c>
      <c r="AM203" s="38">
        <v>1</v>
      </c>
      <c r="AN203" s="38">
        <v>0</v>
      </c>
      <c r="AO203" s="38">
        <v>2</v>
      </c>
      <c r="AP203" s="38">
        <v>0</v>
      </c>
      <c r="AQ203" s="38">
        <v>0</v>
      </c>
      <c r="AR203" s="38">
        <v>0</v>
      </c>
      <c r="AS203" s="38">
        <v>0</v>
      </c>
      <c r="AT203" s="38">
        <v>0</v>
      </c>
      <c r="AU203" s="38">
        <v>1</v>
      </c>
      <c r="AV203" s="38">
        <v>0</v>
      </c>
      <c r="AW203" s="38">
        <v>0</v>
      </c>
      <c r="AX203" s="38">
        <v>0</v>
      </c>
      <c r="AY203" s="38">
        <v>0</v>
      </c>
      <c r="AZ203" s="38">
        <v>0</v>
      </c>
      <c r="BA203" s="38">
        <v>0</v>
      </c>
      <c r="BB203" s="38">
        <v>0</v>
      </c>
      <c r="BC203" s="38">
        <v>16</v>
      </c>
    </row>
    <row r="204" spans="1:55" ht="14.1" customHeight="1">
      <c r="A204" s="57" t="s">
        <v>954</v>
      </c>
      <c r="B204" s="37" t="s">
        <v>842</v>
      </c>
      <c r="C204" s="38">
        <v>2</v>
      </c>
      <c r="D204" s="38">
        <v>1</v>
      </c>
      <c r="E204" s="38">
        <v>2</v>
      </c>
      <c r="F204" s="38">
        <v>10</v>
      </c>
      <c r="G204" s="38">
        <v>1</v>
      </c>
      <c r="H204" s="38">
        <v>0</v>
      </c>
      <c r="I204" s="38">
        <v>7</v>
      </c>
      <c r="J204" s="38">
        <v>5</v>
      </c>
      <c r="K204" s="38">
        <v>11</v>
      </c>
      <c r="L204" s="38">
        <v>7</v>
      </c>
      <c r="M204" s="38">
        <v>4</v>
      </c>
      <c r="N204" s="38">
        <v>1</v>
      </c>
      <c r="O204" s="38">
        <v>2</v>
      </c>
      <c r="P204" s="38">
        <v>2</v>
      </c>
      <c r="Q204" s="38">
        <v>1</v>
      </c>
      <c r="R204" s="38">
        <v>2</v>
      </c>
      <c r="S204" s="38">
        <v>5</v>
      </c>
      <c r="T204" s="38">
        <v>1</v>
      </c>
      <c r="U204" s="38">
        <v>3</v>
      </c>
      <c r="V204" s="38">
        <v>2</v>
      </c>
      <c r="W204" s="38">
        <v>3</v>
      </c>
      <c r="X204" s="38">
        <v>4</v>
      </c>
      <c r="Y204" s="38">
        <v>2</v>
      </c>
      <c r="Z204" s="38">
        <v>1</v>
      </c>
      <c r="AA204" s="38">
        <v>3</v>
      </c>
      <c r="AB204" s="38">
        <v>3</v>
      </c>
      <c r="AC204" s="38">
        <v>1</v>
      </c>
      <c r="AD204" s="38">
        <v>0</v>
      </c>
      <c r="AE204" s="38">
        <v>1</v>
      </c>
      <c r="AF204" s="38">
        <v>0</v>
      </c>
      <c r="AG204" s="38">
        <v>2</v>
      </c>
      <c r="AH204" s="38">
        <v>12</v>
      </c>
      <c r="AI204" s="38">
        <v>2</v>
      </c>
      <c r="AJ204" s="38">
        <v>4</v>
      </c>
      <c r="AK204" s="38">
        <v>1</v>
      </c>
      <c r="AL204" s="38">
        <v>5</v>
      </c>
      <c r="AM204" s="38">
        <v>3</v>
      </c>
      <c r="AN204" s="38">
        <v>7</v>
      </c>
      <c r="AO204" s="38">
        <v>1</v>
      </c>
      <c r="AP204" s="38">
        <v>3</v>
      </c>
      <c r="AQ204" s="38">
        <v>5</v>
      </c>
      <c r="AR204" s="38">
        <v>0</v>
      </c>
      <c r="AS204" s="38">
        <v>3</v>
      </c>
      <c r="AT204" s="38">
        <v>2</v>
      </c>
      <c r="AU204" s="38">
        <v>7</v>
      </c>
      <c r="AV204" s="38">
        <v>1</v>
      </c>
      <c r="AW204" s="38">
        <v>5</v>
      </c>
      <c r="AX204" s="38">
        <v>5</v>
      </c>
      <c r="AY204" s="38">
        <v>1</v>
      </c>
      <c r="AZ204" s="38">
        <v>0</v>
      </c>
      <c r="BA204" s="38">
        <v>0</v>
      </c>
      <c r="BB204" s="38">
        <v>1</v>
      </c>
      <c r="BC204" s="38">
        <v>157</v>
      </c>
    </row>
    <row r="205" spans="1:55" ht="14.1" customHeight="1">
      <c r="A205" s="57" t="s">
        <v>954</v>
      </c>
      <c r="B205" s="37" t="s">
        <v>955</v>
      </c>
      <c r="C205" s="38">
        <v>0</v>
      </c>
      <c r="D205" s="38">
        <v>0</v>
      </c>
      <c r="E205" s="38">
        <v>0</v>
      </c>
      <c r="F205" s="38">
        <v>0</v>
      </c>
      <c r="G205" s="38">
        <v>0</v>
      </c>
      <c r="H205" s="38">
        <v>0</v>
      </c>
      <c r="I205" s="38">
        <v>0</v>
      </c>
      <c r="J205" s="38">
        <v>0</v>
      </c>
      <c r="K205" s="38">
        <v>0</v>
      </c>
      <c r="L205" s="38">
        <v>0</v>
      </c>
      <c r="M205" s="38">
        <v>0</v>
      </c>
      <c r="N205" s="38">
        <v>0</v>
      </c>
      <c r="O205" s="38">
        <v>0</v>
      </c>
      <c r="P205" s="38">
        <v>0</v>
      </c>
      <c r="Q205" s="38">
        <v>0</v>
      </c>
      <c r="R205" s="38">
        <v>0</v>
      </c>
      <c r="S205" s="38">
        <v>0</v>
      </c>
      <c r="T205" s="38">
        <v>0</v>
      </c>
      <c r="U205" s="38">
        <v>0</v>
      </c>
      <c r="V205" s="38">
        <v>0</v>
      </c>
      <c r="W205" s="38">
        <v>0</v>
      </c>
      <c r="X205" s="38">
        <v>0</v>
      </c>
      <c r="Y205" s="38">
        <v>0</v>
      </c>
      <c r="Z205" s="38">
        <v>0</v>
      </c>
      <c r="AA205" s="38">
        <v>0</v>
      </c>
      <c r="AB205" s="38">
        <v>0</v>
      </c>
      <c r="AC205" s="38">
        <v>0</v>
      </c>
      <c r="AD205" s="38">
        <v>0</v>
      </c>
      <c r="AE205" s="38">
        <v>0</v>
      </c>
      <c r="AF205" s="38">
        <v>0</v>
      </c>
      <c r="AG205" s="38">
        <v>0</v>
      </c>
      <c r="AH205" s="38">
        <v>0</v>
      </c>
      <c r="AI205" s="38">
        <v>0</v>
      </c>
      <c r="AJ205" s="38">
        <v>0</v>
      </c>
      <c r="AK205" s="38">
        <v>0</v>
      </c>
      <c r="AL205" s="38">
        <v>0</v>
      </c>
      <c r="AM205" s="38">
        <v>0</v>
      </c>
      <c r="AN205" s="38">
        <v>0</v>
      </c>
      <c r="AO205" s="38">
        <v>0</v>
      </c>
      <c r="AP205" s="38">
        <v>0</v>
      </c>
      <c r="AQ205" s="38">
        <v>0</v>
      </c>
      <c r="AR205" s="38">
        <v>0</v>
      </c>
      <c r="AS205" s="38">
        <v>0</v>
      </c>
      <c r="AT205" s="38">
        <v>0</v>
      </c>
      <c r="AU205" s="38">
        <v>1</v>
      </c>
      <c r="AV205" s="38">
        <v>0</v>
      </c>
      <c r="AW205" s="38">
        <v>0</v>
      </c>
      <c r="AX205" s="38">
        <v>0</v>
      </c>
      <c r="AY205" s="38">
        <v>0</v>
      </c>
      <c r="AZ205" s="38">
        <v>0</v>
      </c>
      <c r="BA205" s="38">
        <v>0</v>
      </c>
      <c r="BB205" s="38">
        <v>0</v>
      </c>
      <c r="BC205" s="38">
        <v>1</v>
      </c>
    </row>
    <row r="206" spans="1:55" ht="14.1" customHeight="1">
      <c r="A206" s="57" t="s">
        <v>954</v>
      </c>
      <c r="B206" s="37" t="s">
        <v>956</v>
      </c>
      <c r="C206" s="38">
        <v>0</v>
      </c>
      <c r="D206" s="38">
        <v>0</v>
      </c>
      <c r="E206" s="38">
        <v>0</v>
      </c>
      <c r="F206" s="38">
        <v>0</v>
      </c>
      <c r="G206" s="38">
        <v>0</v>
      </c>
      <c r="H206" s="38">
        <v>0</v>
      </c>
      <c r="I206" s="38">
        <v>0</v>
      </c>
      <c r="J206" s="38">
        <v>0</v>
      </c>
      <c r="K206" s="38">
        <v>1</v>
      </c>
      <c r="L206" s="38">
        <v>0</v>
      </c>
      <c r="M206" s="38">
        <v>0</v>
      </c>
      <c r="N206" s="38">
        <v>0</v>
      </c>
      <c r="O206" s="38">
        <v>0</v>
      </c>
      <c r="P206" s="38">
        <v>0</v>
      </c>
      <c r="Q206" s="38">
        <v>6</v>
      </c>
      <c r="R206" s="38">
        <v>0</v>
      </c>
      <c r="S206" s="38">
        <v>0</v>
      </c>
      <c r="T206" s="38">
        <v>0</v>
      </c>
      <c r="U206" s="38">
        <v>0</v>
      </c>
      <c r="V206" s="38">
        <v>0</v>
      </c>
      <c r="W206" s="38">
        <v>0</v>
      </c>
      <c r="X206" s="38">
        <v>0</v>
      </c>
      <c r="Y206" s="38">
        <v>0</v>
      </c>
      <c r="Z206" s="38">
        <v>0</v>
      </c>
      <c r="AA206" s="38">
        <v>0</v>
      </c>
      <c r="AB206" s="38">
        <v>0</v>
      </c>
      <c r="AC206" s="38">
        <v>0</v>
      </c>
      <c r="AD206" s="38">
        <v>0</v>
      </c>
      <c r="AE206" s="38">
        <v>0</v>
      </c>
      <c r="AF206" s="38">
        <v>0</v>
      </c>
      <c r="AG206" s="38">
        <v>0</v>
      </c>
      <c r="AH206" s="38">
        <v>0</v>
      </c>
      <c r="AI206" s="38">
        <v>0</v>
      </c>
      <c r="AJ206" s="38">
        <v>0</v>
      </c>
      <c r="AK206" s="38">
        <v>0</v>
      </c>
      <c r="AL206" s="38">
        <v>0</v>
      </c>
      <c r="AM206" s="38">
        <v>0</v>
      </c>
      <c r="AN206" s="38">
        <v>0</v>
      </c>
      <c r="AO206" s="38">
        <v>0</v>
      </c>
      <c r="AP206" s="38">
        <v>0</v>
      </c>
      <c r="AQ206" s="38">
        <v>0</v>
      </c>
      <c r="AR206" s="38">
        <v>0</v>
      </c>
      <c r="AS206" s="38">
        <v>0</v>
      </c>
      <c r="AT206" s="38">
        <v>0</v>
      </c>
      <c r="AU206" s="38">
        <v>0</v>
      </c>
      <c r="AV206" s="38">
        <v>0</v>
      </c>
      <c r="AW206" s="38">
        <v>0</v>
      </c>
      <c r="AX206" s="38">
        <v>0</v>
      </c>
      <c r="AY206" s="38">
        <v>0</v>
      </c>
      <c r="AZ206" s="38">
        <v>0</v>
      </c>
      <c r="BA206" s="38">
        <v>0</v>
      </c>
      <c r="BB206" s="38">
        <v>0</v>
      </c>
      <c r="BC206" s="38">
        <v>7</v>
      </c>
    </row>
    <row r="207" spans="1:55" ht="14.1" customHeight="1">
      <c r="A207" s="57" t="s">
        <v>957</v>
      </c>
      <c r="B207" s="37" t="s">
        <v>958</v>
      </c>
      <c r="C207" s="38">
        <v>0</v>
      </c>
      <c r="D207" s="38">
        <v>1</v>
      </c>
      <c r="E207" s="38">
        <v>0</v>
      </c>
      <c r="F207" s="38">
        <v>0</v>
      </c>
      <c r="G207" s="38">
        <v>0</v>
      </c>
      <c r="H207" s="38">
        <v>0</v>
      </c>
      <c r="I207" s="38">
        <v>0</v>
      </c>
      <c r="J207" s="38">
        <v>0</v>
      </c>
      <c r="K207" s="38">
        <v>0</v>
      </c>
      <c r="L207" s="38">
        <v>0</v>
      </c>
      <c r="M207" s="38">
        <v>0</v>
      </c>
      <c r="N207" s="38">
        <v>0</v>
      </c>
      <c r="O207" s="38">
        <v>0</v>
      </c>
      <c r="P207" s="38">
        <v>0</v>
      </c>
      <c r="Q207" s="38">
        <v>0</v>
      </c>
      <c r="R207" s="38">
        <v>0</v>
      </c>
      <c r="S207" s="38">
        <v>0</v>
      </c>
      <c r="T207" s="38">
        <v>0</v>
      </c>
      <c r="U207" s="38">
        <v>0</v>
      </c>
      <c r="V207" s="38">
        <v>0</v>
      </c>
      <c r="W207" s="38">
        <v>0</v>
      </c>
      <c r="X207" s="38">
        <v>0</v>
      </c>
      <c r="Y207" s="38">
        <v>0</v>
      </c>
      <c r="Z207" s="38">
        <v>0</v>
      </c>
      <c r="AA207" s="38">
        <v>0</v>
      </c>
      <c r="AB207" s="38">
        <v>0</v>
      </c>
      <c r="AC207" s="38">
        <v>0</v>
      </c>
      <c r="AD207" s="38">
        <v>0</v>
      </c>
      <c r="AE207" s="38">
        <v>0</v>
      </c>
      <c r="AF207" s="38">
        <v>0</v>
      </c>
      <c r="AG207" s="38">
        <v>0</v>
      </c>
      <c r="AH207" s="38">
        <v>0</v>
      </c>
      <c r="AI207" s="38">
        <v>0</v>
      </c>
      <c r="AJ207" s="38">
        <v>0</v>
      </c>
      <c r="AK207" s="38">
        <v>0</v>
      </c>
      <c r="AL207" s="38">
        <v>0</v>
      </c>
      <c r="AM207" s="38">
        <v>0</v>
      </c>
      <c r="AN207" s="38">
        <v>0</v>
      </c>
      <c r="AO207" s="38">
        <v>0</v>
      </c>
      <c r="AP207" s="38">
        <v>0</v>
      </c>
      <c r="AQ207" s="38">
        <v>0</v>
      </c>
      <c r="AR207" s="38">
        <v>0</v>
      </c>
      <c r="AS207" s="38">
        <v>0</v>
      </c>
      <c r="AT207" s="38">
        <v>0</v>
      </c>
      <c r="AU207" s="38">
        <v>0</v>
      </c>
      <c r="AV207" s="38">
        <v>0</v>
      </c>
      <c r="AW207" s="38">
        <v>0</v>
      </c>
      <c r="AX207" s="38">
        <v>0</v>
      </c>
      <c r="AY207" s="38">
        <v>0</v>
      </c>
      <c r="AZ207" s="38">
        <v>0</v>
      </c>
      <c r="BA207" s="38">
        <v>0</v>
      </c>
      <c r="BB207" s="38">
        <v>0</v>
      </c>
      <c r="BC207" s="38">
        <v>1</v>
      </c>
    </row>
    <row r="208" spans="1:55" ht="14.1" customHeight="1">
      <c r="A208" s="57" t="s">
        <v>957</v>
      </c>
      <c r="B208" s="37" t="s">
        <v>959</v>
      </c>
      <c r="C208" s="38">
        <v>0</v>
      </c>
      <c r="D208" s="38">
        <v>0</v>
      </c>
      <c r="E208" s="38">
        <v>0</v>
      </c>
      <c r="F208" s="38">
        <v>0</v>
      </c>
      <c r="G208" s="38">
        <v>0</v>
      </c>
      <c r="H208" s="38">
        <v>0</v>
      </c>
      <c r="I208" s="38">
        <v>0</v>
      </c>
      <c r="J208" s="38">
        <v>0</v>
      </c>
      <c r="K208" s="38">
        <v>12</v>
      </c>
      <c r="L208" s="38">
        <v>0</v>
      </c>
      <c r="M208" s="38">
        <v>3</v>
      </c>
      <c r="N208" s="38">
        <v>0</v>
      </c>
      <c r="O208" s="38">
        <v>4</v>
      </c>
      <c r="P208" s="38">
        <v>4</v>
      </c>
      <c r="Q208" s="38">
        <v>0</v>
      </c>
      <c r="R208" s="38">
        <v>4</v>
      </c>
      <c r="S208" s="38">
        <v>0</v>
      </c>
      <c r="T208" s="38">
        <v>6</v>
      </c>
      <c r="U208" s="38">
        <v>3</v>
      </c>
      <c r="V208" s="38">
        <v>1</v>
      </c>
      <c r="W208" s="38">
        <v>0</v>
      </c>
      <c r="X208" s="38">
        <v>0</v>
      </c>
      <c r="Y208" s="38">
        <v>0</v>
      </c>
      <c r="Z208" s="38">
        <v>0</v>
      </c>
      <c r="AA208" s="38">
        <v>0</v>
      </c>
      <c r="AB208" s="38">
        <v>0</v>
      </c>
      <c r="AC208" s="38">
        <v>0</v>
      </c>
      <c r="AD208" s="38">
        <v>0</v>
      </c>
      <c r="AE208" s="38">
        <v>0</v>
      </c>
      <c r="AF208" s="38">
        <v>0</v>
      </c>
      <c r="AG208" s="38">
        <v>0</v>
      </c>
      <c r="AH208" s="38">
        <v>0</v>
      </c>
      <c r="AI208" s="38">
        <v>0</v>
      </c>
      <c r="AJ208" s="38">
        <v>0</v>
      </c>
      <c r="AK208" s="38">
        <v>0</v>
      </c>
      <c r="AL208" s="38">
        <v>0</v>
      </c>
      <c r="AM208" s="38">
        <v>0</v>
      </c>
      <c r="AN208" s="38">
        <v>1</v>
      </c>
      <c r="AO208" s="38">
        <v>0</v>
      </c>
      <c r="AP208" s="38">
        <v>0</v>
      </c>
      <c r="AQ208" s="38">
        <v>0</v>
      </c>
      <c r="AR208" s="38">
        <v>0</v>
      </c>
      <c r="AS208" s="38">
        <v>0</v>
      </c>
      <c r="AT208" s="38">
        <v>0</v>
      </c>
      <c r="AU208" s="38">
        <v>0</v>
      </c>
      <c r="AV208" s="38">
        <v>0</v>
      </c>
      <c r="AW208" s="38">
        <v>0</v>
      </c>
      <c r="AX208" s="38">
        <v>0</v>
      </c>
      <c r="AY208" s="38">
        <v>2</v>
      </c>
      <c r="AZ208" s="38">
        <v>0</v>
      </c>
      <c r="BA208" s="38">
        <v>0</v>
      </c>
      <c r="BB208" s="38">
        <v>0</v>
      </c>
      <c r="BC208" s="38">
        <v>40</v>
      </c>
    </row>
    <row r="209" spans="1:55" ht="14.1" customHeight="1">
      <c r="A209" s="57" t="s">
        <v>957</v>
      </c>
      <c r="B209" s="37" t="s">
        <v>960</v>
      </c>
      <c r="C209" s="38">
        <v>0</v>
      </c>
      <c r="D209" s="38">
        <v>0</v>
      </c>
      <c r="E209" s="38">
        <v>8</v>
      </c>
      <c r="F209" s="38">
        <v>10</v>
      </c>
      <c r="G209" s="38">
        <v>0</v>
      </c>
      <c r="H209" s="38">
        <v>0</v>
      </c>
      <c r="I209" s="38">
        <v>0</v>
      </c>
      <c r="J209" s="38">
        <v>4</v>
      </c>
      <c r="K209" s="38">
        <v>0</v>
      </c>
      <c r="L209" s="38">
        <v>0</v>
      </c>
      <c r="M209" s="38">
        <v>0</v>
      </c>
      <c r="N209" s="38">
        <v>5</v>
      </c>
      <c r="O209" s="38">
        <v>0</v>
      </c>
      <c r="P209" s="38">
        <v>0</v>
      </c>
      <c r="Q209" s="38">
        <v>0</v>
      </c>
      <c r="R209" s="38">
        <v>0</v>
      </c>
      <c r="S209" s="38">
        <v>3</v>
      </c>
      <c r="T209" s="38">
        <v>0</v>
      </c>
      <c r="U209" s="38">
        <v>0</v>
      </c>
      <c r="V209" s="38">
        <v>0</v>
      </c>
      <c r="W209" s="38">
        <v>0</v>
      </c>
      <c r="X209" s="38">
        <v>0</v>
      </c>
      <c r="Y209" s="38">
        <v>0</v>
      </c>
      <c r="Z209" s="38">
        <v>0</v>
      </c>
      <c r="AA209" s="38">
        <v>0</v>
      </c>
      <c r="AB209" s="38">
        <v>0</v>
      </c>
      <c r="AC209" s="38">
        <v>0</v>
      </c>
      <c r="AD209" s="38">
        <v>0</v>
      </c>
      <c r="AE209" s="38">
        <v>0</v>
      </c>
      <c r="AF209" s="38">
        <v>0</v>
      </c>
      <c r="AG209" s="38">
        <v>0</v>
      </c>
      <c r="AH209" s="38">
        <v>0</v>
      </c>
      <c r="AI209" s="38">
        <v>0</v>
      </c>
      <c r="AJ209" s="38">
        <v>0</v>
      </c>
      <c r="AK209" s="38">
        <v>0</v>
      </c>
      <c r="AL209" s="38">
        <v>0</v>
      </c>
      <c r="AM209" s="38">
        <v>0</v>
      </c>
      <c r="AN209" s="38">
        <v>0</v>
      </c>
      <c r="AO209" s="38">
        <v>0</v>
      </c>
      <c r="AP209" s="38">
        <v>0</v>
      </c>
      <c r="AQ209" s="38">
        <v>0</v>
      </c>
      <c r="AR209" s="38">
        <v>0</v>
      </c>
      <c r="AS209" s="38">
        <v>0</v>
      </c>
      <c r="AT209" s="38">
        <v>0</v>
      </c>
      <c r="AU209" s="38">
        <v>0</v>
      </c>
      <c r="AV209" s="38">
        <v>0</v>
      </c>
      <c r="AW209" s="38">
        <v>0</v>
      </c>
      <c r="AX209" s="38">
        <v>0</v>
      </c>
      <c r="AY209" s="38">
        <v>0</v>
      </c>
      <c r="AZ209" s="38">
        <v>0</v>
      </c>
      <c r="BA209" s="38">
        <v>0</v>
      </c>
      <c r="BB209" s="38">
        <v>0</v>
      </c>
      <c r="BC209" s="38">
        <v>30</v>
      </c>
    </row>
    <row r="210" spans="1:55" ht="14.1" customHeight="1">
      <c r="A210" s="57" t="s">
        <v>957</v>
      </c>
      <c r="B210" s="37" t="s">
        <v>961</v>
      </c>
      <c r="C210" s="38">
        <v>1</v>
      </c>
      <c r="D210" s="38">
        <v>4</v>
      </c>
      <c r="E210" s="38">
        <v>0</v>
      </c>
      <c r="F210" s="38">
        <v>0</v>
      </c>
      <c r="G210" s="38">
        <v>0</v>
      </c>
      <c r="H210" s="38">
        <v>0</v>
      </c>
      <c r="I210" s="38">
        <v>0</v>
      </c>
      <c r="J210" s="38">
        <v>0</v>
      </c>
      <c r="K210" s="38">
        <v>0</v>
      </c>
      <c r="L210" s="38">
        <v>0</v>
      </c>
      <c r="M210" s="38">
        <v>0</v>
      </c>
      <c r="N210" s="38">
        <v>0</v>
      </c>
      <c r="O210" s="38">
        <v>0</v>
      </c>
      <c r="P210" s="38">
        <v>0</v>
      </c>
      <c r="Q210" s="38">
        <v>7</v>
      </c>
      <c r="R210" s="38">
        <v>0</v>
      </c>
      <c r="S210" s="38">
        <v>0</v>
      </c>
      <c r="T210" s="38">
        <v>0</v>
      </c>
      <c r="U210" s="38">
        <v>0</v>
      </c>
      <c r="V210" s="38">
        <v>0</v>
      </c>
      <c r="W210" s="38">
        <v>0</v>
      </c>
      <c r="X210" s="38">
        <v>0</v>
      </c>
      <c r="Y210" s="38">
        <v>0</v>
      </c>
      <c r="Z210" s="38">
        <v>0</v>
      </c>
      <c r="AA210" s="38">
        <v>0</v>
      </c>
      <c r="AB210" s="38">
        <v>0</v>
      </c>
      <c r="AC210" s="38">
        <v>0</v>
      </c>
      <c r="AD210" s="38">
        <v>0</v>
      </c>
      <c r="AE210" s="38">
        <v>0</v>
      </c>
      <c r="AF210" s="38">
        <v>0</v>
      </c>
      <c r="AG210" s="38">
        <v>0</v>
      </c>
      <c r="AH210" s="38">
        <v>0</v>
      </c>
      <c r="AI210" s="38">
        <v>0</v>
      </c>
      <c r="AJ210" s="38">
        <v>0</v>
      </c>
      <c r="AK210" s="38">
        <v>0</v>
      </c>
      <c r="AL210" s="38">
        <v>0</v>
      </c>
      <c r="AM210" s="38">
        <v>0</v>
      </c>
      <c r="AN210" s="38">
        <v>0</v>
      </c>
      <c r="AO210" s="38">
        <v>0</v>
      </c>
      <c r="AP210" s="38">
        <v>0</v>
      </c>
      <c r="AQ210" s="38">
        <v>0</v>
      </c>
      <c r="AR210" s="38">
        <v>0</v>
      </c>
      <c r="AS210" s="38">
        <v>0</v>
      </c>
      <c r="AT210" s="38">
        <v>6</v>
      </c>
      <c r="AU210" s="38">
        <v>6</v>
      </c>
      <c r="AV210" s="38">
        <v>1</v>
      </c>
      <c r="AW210" s="38">
        <v>5</v>
      </c>
      <c r="AX210" s="38">
        <v>4</v>
      </c>
      <c r="AY210" s="38">
        <v>0</v>
      </c>
      <c r="AZ210" s="38">
        <v>0</v>
      </c>
      <c r="BA210" s="38">
        <v>0</v>
      </c>
      <c r="BB210" s="38">
        <v>0</v>
      </c>
      <c r="BC210" s="38">
        <v>34</v>
      </c>
    </row>
    <row r="211" spans="1:55" ht="14.1" customHeight="1">
      <c r="A211" s="57" t="s">
        <v>957</v>
      </c>
      <c r="B211" s="37" t="s">
        <v>962</v>
      </c>
      <c r="C211" s="38">
        <v>0</v>
      </c>
      <c r="D211" s="38">
        <v>0</v>
      </c>
      <c r="E211" s="38">
        <v>0</v>
      </c>
      <c r="F211" s="38">
        <v>0</v>
      </c>
      <c r="G211" s="38">
        <v>0</v>
      </c>
      <c r="H211" s="38">
        <v>0</v>
      </c>
      <c r="I211" s="38">
        <v>9</v>
      </c>
      <c r="J211" s="38">
        <v>0</v>
      </c>
      <c r="K211" s="38">
        <v>0</v>
      </c>
      <c r="L211" s="38">
        <v>6</v>
      </c>
      <c r="M211" s="38">
        <v>0</v>
      </c>
      <c r="N211" s="38">
        <v>0</v>
      </c>
      <c r="O211" s="38">
        <v>0</v>
      </c>
      <c r="P211" s="38">
        <v>0</v>
      </c>
      <c r="Q211" s="38">
        <v>0</v>
      </c>
      <c r="R211" s="38">
        <v>0</v>
      </c>
      <c r="S211" s="38">
        <v>0</v>
      </c>
      <c r="T211" s="38">
        <v>0</v>
      </c>
      <c r="U211" s="38">
        <v>0</v>
      </c>
      <c r="V211" s="38">
        <v>3</v>
      </c>
      <c r="W211" s="38">
        <v>2</v>
      </c>
      <c r="X211" s="38">
        <v>0</v>
      </c>
      <c r="Y211" s="38">
        <v>0</v>
      </c>
      <c r="Z211" s="38">
        <v>0</v>
      </c>
      <c r="AA211" s="38">
        <v>1</v>
      </c>
      <c r="AB211" s="38">
        <v>2</v>
      </c>
      <c r="AC211" s="38">
        <v>1</v>
      </c>
      <c r="AD211" s="38">
        <v>2</v>
      </c>
      <c r="AE211" s="38">
        <v>0</v>
      </c>
      <c r="AF211" s="38">
        <v>2</v>
      </c>
      <c r="AG211" s="38">
        <v>1</v>
      </c>
      <c r="AH211" s="38">
        <v>9</v>
      </c>
      <c r="AI211" s="38">
        <v>2</v>
      </c>
      <c r="AJ211" s="38">
        <v>3</v>
      </c>
      <c r="AK211" s="38">
        <v>1</v>
      </c>
      <c r="AL211" s="38">
        <v>4</v>
      </c>
      <c r="AM211" s="38">
        <v>3</v>
      </c>
      <c r="AN211" s="38">
        <v>5</v>
      </c>
      <c r="AO211" s="38">
        <v>0</v>
      </c>
      <c r="AP211" s="38">
        <v>4</v>
      </c>
      <c r="AQ211" s="38">
        <v>4</v>
      </c>
      <c r="AR211" s="38">
        <v>0</v>
      </c>
      <c r="AS211" s="38">
        <v>3</v>
      </c>
      <c r="AT211" s="38">
        <v>0</v>
      </c>
      <c r="AU211" s="38">
        <v>0</v>
      </c>
      <c r="AV211" s="38">
        <v>0</v>
      </c>
      <c r="AW211" s="38">
        <v>0</v>
      </c>
      <c r="AX211" s="38">
        <v>0</v>
      </c>
      <c r="AY211" s="38">
        <v>0</v>
      </c>
      <c r="AZ211" s="38">
        <v>0</v>
      </c>
      <c r="BA211" s="38">
        <v>0</v>
      </c>
      <c r="BB211" s="38">
        <v>0</v>
      </c>
      <c r="BC211" s="38">
        <v>67</v>
      </c>
    </row>
    <row r="212" spans="1:55" ht="14.1" customHeight="1">
      <c r="A212" s="57" t="s">
        <v>957</v>
      </c>
      <c r="B212" s="37" t="s">
        <v>963</v>
      </c>
      <c r="C212" s="38">
        <v>0</v>
      </c>
      <c r="D212" s="38">
        <v>0</v>
      </c>
      <c r="E212" s="38">
        <v>0</v>
      </c>
      <c r="F212" s="38">
        <v>0</v>
      </c>
      <c r="G212" s="38">
        <v>0</v>
      </c>
      <c r="H212" s="38">
        <v>0</v>
      </c>
      <c r="I212" s="38">
        <v>1</v>
      </c>
      <c r="J212" s="38">
        <v>0</v>
      </c>
      <c r="K212" s="38">
        <v>0</v>
      </c>
      <c r="L212" s="38">
        <v>0</v>
      </c>
      <c r="M212" s="38">
        <v>0</v>
      </c>
      <c r="N212" s="38">
        <v>0</v>
      </c>
      <c r="O212" s="38">
        <v>0</v>
      </c>
      <c r="P212" s="38">
        <v>0</v>
      </c>
      <c r="Q212" s="38">
        <v>0</v>
      </c>
      <c r="R212" s="38">
        <v>0</v>
      </c>
      <c r="S212" s="38">
        <v>0</v>
      </c>
      <c r="T212" s="38">
        <v>0</v>
      </c>
      <c r="U212" s="38">
        <v>0</v>
      </c>
      <c r="V212" s="38">
        <v>0</v>
      </c>
      <c r="W212" s="38">
        <v>0</v>
      </c>
      <c r="X212" s="38">
        <v>0</v>
      </c>
      <c r="Y212" s="38">
        <v>0</v>
      </c>
      <c r="Z212" s="38">
        <v>0</v>
      </c>
      <c r="AA212" s="38">
        <v>0</v>
      </c>
      <c r="AB212" s="38">
        <v>0</v>
      </c>
      <c r="AC212" s="38">
        <v>0</v>
      </c>
      <c r="AD212" s="38">
        <v>0</v>
      </c>
      <c r="AE212" s="38">
        <v>0</v>
      </c>
      <c r="AF212" s="38">
        <v>0</v>
      </c>
      <c r="AG212" s="38">
        <v>0</v>
      </c>
      <c r="AH212" s="38">
        <v>0</v>
      </c>
      <c r="AI212" s="38">
        <v>0</v>
      </c>
      <c r="AJ212" s="38">
        <v>0</v>
      </c>
      <c r="AK212" s="38">
        <v>0</v>
      </c>
      <c r="AL212" s="38">
        <v>0</v>
      </c>
      <c r="AM212" s="38">
        <v>0</v>
      </c>
      <c r="AN212" s="38">
        <v>0</v>
      </c>
      <c r="AO212" s="38">
        <v>0</v>
      </c>
      <c r="AP212" s="38">
        <v>0</v>
      </c>
      <c r="AQ212" s="38">
        <v>0</v>
      </c>
      <c r="AR212" s="38">
        <v>0</v>
      </c>
      <c r="AS212" s="38">
        <v>0</v>
      </c>
      <c r="AT212" s="38">
        <v>0</v>
      </c>
      <c r="AU212" s="38">
        <v>0</v>
      </c>
      <c r="AV212" s="38">
        <v>0</v>
      </c>
      <c r="AW212" s="38">
        <v>0</v>
      </c>
      <c r="AX212" s="38">
        <v>0</v>
      </c>
      <c r="AY212" s="38">
        <v>0</v>
      </c>
      <c r="AZ212" s="38">
        <v>0</v>
      </c>
      <c r="BA212" s="38">
        <v>0</v>
      </c>
      <c r="BB212" s="38">
        <v>0</v>
      </c>
      <c r="BC212" s="38">
        <v>1</v>
      </c>
    </row>
    <row r="213" spans="1:55" ht="14.1" customHeight="1">
      <c r="A213" s="57" t="s">
        <v>957</v>
      </c>
      <c r="B213" s="37" t="s">
        <v>964</v>
      </c>
      <c r="C213" s="38">
        <v>0</v>
      </c>
      <c r="D213" s="38">
        <v>0</v>
      </c>
      <c r="E213" s="38">
        <v>0</v>
      </c>
      <c r="F213" s="38">
        <v>0</v>
      </c>
      <c r="G213" s="38">
        <v>0</v>
      </c>
      <c r="H213" s="38">
        <v>2</v>
      </c>
      <c r="I213" s="38">
        <v>0</v>
      </c>
      <c r="J213" s="38">
        <v>0</v>
      </c>
      <c r="K213" s="38">
        <v>0</v>
      </c>
      <c r="L213" s="38">
        <v>0</v>
      </c>
      <c r="M213" s="38">
        <v>0</v>
      </c>
      <c r="N213" s="38">
        <v>0</v>
      </c>
      <c r="O213" s="38">
        <v>0</v>
      </c>
      <c r="P213" s="38">
        <v>0</v>
      </c>
      <c r="Q213" s="38">
        <v>0</v>
      </c>
      <c r="R213" s="38">
        <v>0</v>
      </c>
      <c r="S213" s="38">
        <v>0</v>
      </c>
      <c r="T213" s="38">
        <v>0</v>
      </c>
      <c r="U213" s="38">
        <v>0</v>
      </c>
      <c r="V213" s="38">
        <v>0</v>
      </c>
      <c r="W213" s="38">
        <v>0</v>
      </c>
      <c r="X213" s="38">
        <v>5</v>
      </c>
      <c r="Y213" s="38">
        <v>9</v>
      </c>
      <c r="Z213" s="38">
        <v>0</v>
      </c>
      <c r="AA213" s="38">
        <v>0</v>
      </c>
      <c r="AB213" s="38">
        <v>0</v>
      </c>
      <c r="AC213" s="38">
        <v>0</v>
      </c>
      <c r="AD213" s="38">
        <v>0</v>
      </c>
      <c r="AE213" s="38">
        <v>0</v>
      </c>
      <c r="AF213" s="38">
        <v>0</v>
      </c>
      <c r="AG213" s="38">
        <v>0</v>
      </c>
      <c r="AH213" s="38">
        <v>0</v>
      </c>
      <c r="AI213" s="38">
        <v>0</v>
      </c>
      <c r="AJ213" s="38">
        <v>0</v>
      </c>
      <c r="AK213" s="38">
        <v>0</v>
      </c>
      <c r="AL213" s="38">
        <v>0</v>
      </c>
      <c r="AM213" s="38">
        <v>0</v>
      </c>
      <c r="AN213" s="38">
        <v>0</v>
      </c>
      <c r="AO213" s="38">
        <v>4</v>
      </c>
      <c r="AP213" s="38">
        <v>0</v>
      </c>
      <c r="AQ213" s="38">
        <v>0</v>
      </c>
      <c r="AR213" s="38">
        <v>3</v>
      </c>
      <c r="AS213" s="38">
        <v>0</v>
      </c>
      <c r="AT213" s="38">
        <v>3</v>
      </c>
      <c r="AU213" s="38">
        <v>0</v>
      </c>
      <c r="AV213" s="38">
        <v>0</v>
      </c>
      <c r="AW213" s="38">
        <v>0</v>
      </c>
      <c r="AX213" s="38">
        <v>0</v>
      </c>
      <c r="AY213" s="38">
        <v>0</v>
      </c>
      <c r="AZ213" s="38">
        <v>0</v>
      </c>
      <c r="BA213" s="38">
        <v>0</v>
      </c>
      <c r="BB213" s="38">
        <v>0</v>
      </c>
      <c r="BC213" s="38">
        <v>26</v>
      </c>
    </row>
    <row r="214" spans="1:55" ht="14.1" customHeight="1">
      <c r="A214" s="57" t="s">
        <v>965</v>
      </c>
      <c r="B214" s="37" t="s">
        <v>966</v>
      </c>
      <c r="C214" s="38">
        <v>0</v>
      </c>
      <c r="D214" s="38">
        <v>0</v>
      </c>
      <c r="E214" s="38">
        <v>0</v>
      </c>
      <c r="F214" s="38">
        <v>1</v>
      </c>
      <c r="G214" s="38">
        <v>0</v>
      </c>
      <c r="H214" s="38">
        <v>0</v>
      </c>
      <c r="I214" s="38">
        <v>0</v>
      </c>
      <c r="J214" s="38">
        <v>0</v>
      </c>
      <c r="K214" s="38">
        <v>0</v>
      </c>
      <c r="L214" s="38">
        <v>0</v>
      </c>
      <c r="M214" s="38">
        <v>0</v>
      </c>
      <c r="N214" s="38">
        <v>0</v>
      </c>
      <c r="O214" s="38">
        <v>0</v>
      </c>
      <c r="P214" s="38">
        <v>0</v>
      </c>
      <c r="Q214" s="38">
        <v>0</v>
      </c>
      <c r="R214" s="38">
        <v>0</v>
      </c>
      <c r="S214" s="38">
        <v>0</v>
      </c>
      <c r="T214" s="38">
        <v>0</v>
      </c>
      <c r="U214" s="38">
        <v>0</v>
      </c>
      <c r="V214" s="38">
        <v>0</v>
      </c>
      <c r="W214" s="38">
        <v>0</v>
      </c>
      <c r="X214" s="38">
        <v>0</v>
      </c>
      <c r="Y214" s="38">
        <v>1</v>
      </c>
      <c r="Z214" s="38">
        <v>0</v>
      </c>
      <c r="AA214" s="38">
        <v>0</v>
      </c>
      <c r="AB214" s="38">
        <v>0</v>
      </c>
      <c r="AC214" s="38">
        <v>0</v>
      </c>
      <c r="AD214" s="38">
        <v>0</v>
      </c>
      <c r="AE214" s="38">
        <v>0</v>
      </c>
      <c r="AF214" s="38">
        <v>0</v>
      </c>
      <c r="AG214" s="38">
        <v>0</v>
      </c>
      <c r="AH214" s="38">
        <v>0</v>
      </c>
      <c r="AI214" s="38">
        <v>0</v>
      </c>
      <c r="AJ214" s="38">
        <v>0</v>
      </c>
      <c r="AK214" s="38">
        <v>0</v>
      </c>
      <c r="AL214" s="38">
        <v>1</v>
      </c>
      <c r="AM214" s="38">
        <v>0</v>
      </c>
      <c r="AN214" s="38">
        <v>0</v>
      </c>
      <c r="AO214" s="38">
        <v>0</v>
      </c>
      <c r="AP214" s="38">
        <v>0</v>
      </c>
      <c r="AQ214" s="38">
        <v>0</v>
      </c>
      <c r="AR214" s="38">
        <v>0</v>
      </c>
      <c r="AS214" s="38">
        <v>0</v>
      </c>
      <c r="AT214" s="38">
        <v>0</v>
      </c>
      <c r="AU214" s="38">
        <v>0</v>
      </c>
      <c r="AV214" s="38">
        <v>0</v>
      </c>
      <c r="AW214" s="38">
        <v>0</v>
      </c>
      <c r="AX214" s="38">
        <v>0</v>
      </c>
      <c r="AY214" s="38">
        <v>0</v>
      </c>
      <c r="AZ214" s="38">
        <v>0</v>
      </c>
      <c r="BA214" s="38">
        <v>0</v>
      </c>
      <c r="BB214" s="38">
        <v>0</v>
      </c>
      <c r="BC214" s="38">
        <v>3</v>
      </c>
    </row>
    <row r="215" spans="1:55" ht="14.1" customHeight="1">
      <c r="A215" s="57" t="s">
        <v>967</v>
      </c>
      <c r="B215" s="37" t="s">
        <v>968</v>
      </c>
      <c r="C215" s="38">
        <v>0</v>
      </c>
      <c r="D215" s="38">
        <v>0</v>
      </c>
      <c r="E215" s="38">
        <v>0</v>
      </c>
      <c r="F215" s="38">
        <v>0</v>
      </c>
      <c r="G215" s="38">
        <v>0</v>
      </c>
      <c r="H215" s="38">
        <v>0</v>
      </c>
      <c r="I215" s="38">
        <v>0</v>
      </c>
      <c r="J215" s="38">
        <v>0</v>
      </c>
      <c r="K215" s="38">
        <v>0</v>
      </c>
      <c r="L215" s="38">
        <v>0</v>
      </c>
      <c r="M215" s="38">
        <v>0</v>
      </c>
      <c r="N215" s="38">
        <v>0</v>
      </c>
      <c r="O215" s="38">
        <v>0</v>
      </c>
      <c r="P215" s="38">
        <v>0</v>
      </c>
      <c r="Q215" s="38">
        <v>0</v>
      </c>
      <c r="R215" s="38">
        <v>0</v>
      </c>
      <c r="S215" s="38">
        <v>0</v>
      </c>
      <c r="T215" s="38">
        <v>0</v>
      </c>
      <c r="U215" s="38">
        <v>0</v>
      </c>
      <c r="V215" s="38">
        <v>0</v>
      </c>
      <c r="W215" s="38">
        <v>0</v>
      </c>
      <c r="X215" s="38">
        <v>0</v>
      </c>
      <c r="Y215" s="38">
        <v>0</v>
      </c>
      <c r="Z215" s="38">
        <v>0</v>
      </c>
      <c r="AA215" s="38">
        <v>0</v>
      </c>
      <c r="AB215" s="38">
        <v>0</v>
      </c>
      <c r="AC215" s="38">
        <v>0</v>
      </c>
      <c r="AD215" s="38">
        <v>0</v>
      </c>
      <c r="AE215" s="38">
        <v>0</v>
      </c>
      <c r="AF215" s="38">
        <v>0</v>
      </c>
      <c r="AG215" s="38">
        <v>0</v>
      </c>
      <c r="AH215" s="38">
        <v>0</v>
      </c>
      <c r="AI215" s="38">
        <v>0</v>
      </c>
      <c r="AJ215" s="38">
        <v>0</v>
      </c>
      <c r="AK215" s="38">
        <v>0</v>
      </c>
      <c r="AL215" s="38">
        <v>0</v>
      </c>
      <c r="AM215" s="38">
        <v>0</v>
      </c>
      <c r="AN215" s="38">
        <v>0</v>
      </c>
      <c r="AO215" s="38">
        <v>0</v>
      </c>
      <c r="AP215" s="38">
        <v>0</v>
      </c>
      <c r="AQ215" s="38">
        <v>0</v>
      </c>
      <c r="AR215" s="38">
        <v>0</v>
      </c>
      <c r="AS215" s="38">
        <v>0</v>
      </c>
      <c r="AT215" s="38">
        <v>0</v>
      </c>
      <c r="AU215" s="38">
        <v>2</v>
      </c>
      <c r="AV215" s="38">
        <v>0</v>
      </c>
      <c r="AW215" s="38">
        <v>0</v>
      </c>
      <c r="AX215" s="38">
        <v>0</v>
      </c>
      <c r="AY215" s="38">
        <v>0</v>
      </c>
      <c r="AZ215" s="38">
        <v>0</v>
      </c>
      <c r="BA215" s="38">
        <v>0</v>
      </c>
      <c r="BB215" s="38">
        <v>0</v>
      </c>
      <c r="BC215" s="38">
        <v>2</v>
      </c>
    </row>
    <row r="216" spans="1:55" ht="14.1" customHeight="1">
      <c r="A216" s="57" t="s">
        <v>967</v>
      </c>
      <c r="B216" s="37" t="s">
        <v>969</v>
      </c>
      <c r="C216" s="38">
        <v>0</v>
      </c>
      <c r="D216" s="38">
        <v>0</v>
      </c>
      <c r="E216" s="38">
        <v>0</v>
      </c>
      <c r="F216" s="38">
        <v>0</v>
      </c>
      <c r="G216" s="38">
        <v>0</v>
      </c>
      <c r="H216" s="38">
        <v>0</v>
      </c>
      <c r="I216" s="38">
        <v>0</v>
      </c>
      <c r="J216" s="38">
        <v>0</v>
      </c>
      <c r="K216" s="38">
        <v>0</v>
      </c>
      <c r="L216" s="38">
        <v>0</v>
      </c>
      <c r="M216" s="38">
        <v>0</v>
      </c>
      <c r="N216" s="38">
        <v>0</v>
      </c>
      <c r="O216" s="38">
        <v>0</v>
      </c>
      <c r="P216" s="38">
        <v>0</v>
      </c>
      <c r="Q216" s="38">
        <v>0</v>
      </c>
      <c r="R216" s="38">
        <v>0</v>
      </c>
      <c r="S216" s="38">
        <v>0</v>
      </c>
      <c r="T216" s="38">
        <v>0</v>
      </c>
      <c r="U216" s="38">
        <v>0</v>
      </c>
      <c r="V216" s="38">
        <v>0</v>
      </c>
      <c r="W216" s="38">
        <v>0</v>
      </c>
      <c r="X216" s="38">
        <v>0</v>
      </c>
      <c r="Y216" s="38">
        <v>0</v>
      </c>
      <c r="Z216" s="38">
        <v>0</v>
      </c>
      <c r="AA216" s="38">
        <v>0</v>
      </c>
      <c r="AB216" s="38">
        <v>0</v>
      </c>
      <c r="AC216" s="38">
        <v>0</v>
      </c>
      <c r="AD216" s="38">
        <v>0</v>
      </c>
      <c r="AE216" s="38">
        <v>0</v>
      </c>
      <c r="AF216" s="38">
        <v>0</v>
      </c>
      <c r="AG216" s="38">
        <v>0</v>
      </c>
      <c r="AH216" s="38">
        <v>0</v>
      </c>
      <c r="AI216" s="38">
        <v>0</v>
      </c>
      <c r="AJ216" s="38">
        <v>0</v>
      </c>
      <c r="AK216" s="38">
        <v>0</v>
      </c>
      <c r="AL216" s="38">
        <v>0</v>
      </c>
      <c r="AM216" s="38">
        <v>0</v>
      </c>
      <c r="AN216" s="38">
        <v>0</v>
      </c>
      <c r="AO216" s="38">
        <v>0</v>
      </c>
      <c r="AP216" s="38">
        <v>0</v>
      </c>
      <c r="AQ216" s="38">
        <v>0</v>
      </c>
      <c r="AR216" s="38">
        <v>0</v>
      </c>
      <c r="AS216" s="38">
        <v>0</v>
      </c>
      <c r="AT216" s="38">
        <v>0</v>
      </c>
      <c r="AU216" s="38">
        <v>0</v>
      </c>
      <c r="AV216" s="38">
        <v>0</v>
      </c>
      <c r="AW216" s="38">
        <v>1</v>
      </c>
      <c r="AX216" s="38">
        <v>0</v>
      </c>
      <c r="AY216" s="38">
        <v>0</v>
      </c>
      <c r="AZ216" s="38">
        <v>0</v>
      </c>
      <c r="BA216" s="38">
        <v>0</v>
      </c>
      <c r="BB216" s="38">
        <v>0</v>
      </c>
      <c r="BC216" s="38">
        <v>1</v>
      </c>
    </row>
    <row r="217" spans="1:55" ht="14.1" customHeight="1">
      <c r="A217" s="57" t="s">
        <v>967</v>
      </c>
      <c r="B217" s="37" t="s">
        <v>842</v>
      </c>
      <c r="C217" s="38">
        <v>0</v>
      </c>
      <c r="D217" s="38">
        <v>0</v>
      </c>
      <c r="E217" s="38">
        <v>2</v>
      </c>
      <c r="F217" s="38">
        <v>7</v>
      </c>
      <c r="G217" s="38">
        <v>1</v>
      </c>
      <c r="H217" s="38">
        <v>0</v>
      </c>
      <c r="I217" s="38">
        <v>7</v>
      </c>
      <c r="J217" s="38">
        <v>5</v>
      </c>
      <c r="K217" s="38">
        <v>11</v>
      </c>
      <c r="L217" s="38">
        <v>9</v>
      </c>
      <c r="M217" s="38">
        <v>0</v>
      </c>
      <c r="N217" s="38">
        <v>3</v>
      </c>
      <c r="O217" s="38">
        <v>3</v>
      </c>
      <c r="P217" s="38">
        <v>1</v>
      </c>
      <c r="Q217" s="38">
        <v>0</v>
      </c>
      <c r="R217" s="38">
        <v>2</v>
      </c>
      <c r="S217" s="38">
        <v>8</v>
      </c>
      <c r="T217" s="38">
        <v>4</v>
      </c>
      <c r="U217" s="38">
        <v>5</v>
      </c>
      <c r="V217" s="38">
        <v>3</v>
      </c>
      <c r="W217" s="38">
        <v>2</v>
      </c>
      <c r="X217" s="38">
        <v>3</v>
      </c>
      <c r="Y217" s="38">
        <v>6</v>
      </c>
      <c r="Z217" s="38">
        <v>4</v>
      </c>
      <c r="AA217" s="38">
        <v>1</v>
      </c>
      <c r="AB217" s="38">
        <v>0</v>
      </c>
      <c r="AC217" s="38">
        <v>1</v>
      </c>
      <c r="AD217" s="38">
        <v>0</v>
      </c>
      <c r="AE217" s="38">
        <v>4</v>
      </c>
      <c r="AF217" s="38">
        <v>0</v>
      </c>
      <c r="AG217" s="38">
        <v>1</v>
      </c>
      <c r="AH217" s="38">
        <v>6</v>
      </c>
      <c r="AI217" s="38">
        <v>2</v>
      </c>
      <c r="AJ217" s="38">
        <v>2</v>
      </c>
      <c r="AK217" s="38">
        <v>0</v>
      </c>
      <c r="AL217" s="38">
        <v>3</v>
      </c>
      <c r="AM217" s="38">
        <v>0</v>
      </c>
      <c r="AN217" s="38">
        <v>3</v>
      </c>
      <c r="AO217" s="38">
        <v>1</v>
      </c>
      <c r="AP217" s="38">
        <v>2</v>
      </c>
      <c r="AQ217" s="38">
        <v>5</v>
      </c>
      <c r="AR217" s="38">
        <v>0</v>
      </c>
      <c r="AS217" s="38">
        <v>3</v>
      </c>
      <c r="AT217" s="38">
        <v>0</v>
      </c>
      <c r="AU217" s="38">
        <v>4</v>
      </c>
      <c r="AV217" s="38">
        <v>0</v>
      </c>
      <c r="AW217" s="38">
        <v>3</v>
      </c>
      <c r="AX217" s="38">
        <v>2</v>
      </c>
      <c r="AY217" s="38">
        <v>3</v>
      </c>
      <c r="AZ217" s="38">
        <v>0</v>
      </c>
      <c r="BA217" s="38">
        <v>0</v>
      </c>
      <c r="BB217" s="38">
        <v>2</v>
      </c>
      <c r="BC217" s="38">
        <v>134</v>
      </c>
    </row>
    <row r="218" spans="1:55" ht="14.1" customHeight="1">
      <c r="A218" s="57" t="s">
        <v>967</v>
      </c>
      <c r="B218" s="37" t="s">
        <v>970</v>
      </c>
      <c r="C218" s="38">
        <v>0</v>
      </c>
      <c r="D218" s="38">
        <v>0</v>
      </c>
      <c r="E218" s="38">
        <v>0</v>
      </c>
      <c r="F218" s="38">
        <v>0</v>
      </c>
      <c r="G218" s="38">
        <v>0</v>
      </c>
      <c r="H218" s="38">
        <v>0</v>
      </c>
      <c r="I218" s="38">
        <v>0</v>
      </c>
      <c r="J218" s="38">
        <v>0</v>
      </c>
      <c r="K218" s="38">
        <v>0</v>
      </c>
      <c r="L218" s="38">
        <v>0</v>
      </c>
      <c r="M218" s="38">
        <v>0</v>
      </c>
      <c r="N218" s="38">
        <v>0</v>
      </c>
      <c r="O218" s="38">
        <v>0</v>
      </c>
      <c r="P218" s="38">
        <v>0</v>
      </c>
      <c r="Q218" s="38">
        <v>1</v>
      </c>
      <c r="R218" s="38">
        <v>0</v>
      </c>
      <c r="S218" s="38">
        <v>0</v>
      </c>
      <c r="T218" s="38">
        <v>0</v>
      </c>
      <c r="U218" s="38">
        <v>0</v>
      </c>
      <c r="V218" s="38">
        <v>0</v>
      </c>
      <c r="W218" s="38">
        <v>0</v>
      </c>
      <c r="X218" s="38">
        <v>0</v>
      </c>
      <c r="Y218" s="38">
        <v>0</v>
      </c>
      <c r="Z218" s="38">
        <v>0</v>
      </c>
      <c r="AA218" s="38">
        <v>0</v>
      </c>
      <c r="AB218" s="38">
        <v>0</v>
      </c>
      <c r="AC218" s="38">
        <v>0</v>
      </c>
      <c r="AD218" s="38">
        <v>0</v>
      </c>
      <c r="AE218" s="38">
        <v>0</v>
      </c>
      <c r="AF218" s="38">
        <v>0</v>
      </c>
      <c r="AG218" s="38">
        <v>0</v>
      </c>
      <c r="AH218" s="38">
        <v>0</v>
      </c>
      <c r="AI218" s="38">
        <v>0</v>
      </c>
      <c r="AJ218" s="38">
        <v>0</v>
      </c>
      <c r="AK218" s="38">
        <v>0</v>
      </c>
      <c r="AL218" s="38">
        <v>0</v>
      </c>
      <c r="AM218" s="38">
        <v>0</v>
      </c>
      <c r="AN218" s="38">
        <v>0</v>
      </c>
      <c r="AO218" s="38">
        <v>0</v>
      </c>
      <c r="AP218" s="38">
        <v>0</v>
      </c>
      <c r="AQ218" s="38">
        <v>0</v>
      </c>
      <c r="AR218" s="38">
        <v>0</v>
      </c>
      <c r="AS218" s="38">
        <v>0</v>
      </c>
      <c r="AT218" s="38">
        <v>0</v>
      </c>
      <c r="AU218" s="38">
        <v>2</v>
      </c>
      <c r="AV218" s="38">
        <v>0</v>
      </c>
      <c r="AW218" s="38">
        <v>0</v>
      </c>
      <c r="AX218" s="38">
        <v>0</v>
      </c>
      <c r="AY218" s="38">
        <v>0</v>
      </c>
      <c r="AZ218" s="38">
        <v>0</v>
      </c>
      <c r="BA218" s="38">
        <v>0</v>
      </c>
      <c r="BB218" s="38">
        <v>0</v>
      </c>
      <c r="BC218" s="38">
        <v>3</v>
      </c>
    </row>
    <row r="219" spans="1:55" ht="14.1" customHeight="1">
      <c r="A219" s="57" t="s">
        <v>971</v>
      </c>
      <c r="B219" s="37" t="s">
        <v>972</v>
      </c>
      <c r="C219" s="38">
        <v>0</v>
      </c>
      <c r="D219" s="38">
        <v>0</v>
      </c>
      <c r="E219" s="38">
        <v>0</v>
      </c>
      <c r="F219" s="38">
        <v>0</v>
      </c>
      <c r="G219" s="38">
        <v>0</v>
      </c>
      <c r="H219" s="38">
        <v>0</v>
      </c>
      <c r="I219" s="38">
        <v>3</v>
      </c>
      <c r="J219" s="38">
        <v>1</v>
      </c>
      <c r="K219" s="38">
        <v>8</v>
      </c>
      <c r="L219" s="38">
        <v>0</v>
      </c>
      <c r="M219" s="38">
        <v>1</v>
      </c>
      <c r="N219" s="38">
        <v>3</v>
      </c>
      <c r="O219" s="38">
        <v>2</v>
      </c>
      <c r="P219" s="38">
        <v>2</v>
      </c>
      <c r="Q219" s="38">
        <v>0</v>
      </c>
      <c r="R219" s="38">
        <v>4</v>
      </c>
      <c r="S219" s="38">
        <v>2</v>
      </c>
      <c r="T219" s="38">
        <v>0</v>
      </c>
      <c r="U219" s="38">
        <v>1</v>
      </c>
      <c r="V219" s="38">
        <v>1</v>
      </c>
      <c r="W219" s="38">
        <v>0</v>
      </c>
      <c r="X219" s="38">
        <v>2</v>
      </c>
      <c r="Y219" s="38">
        <v>3</v>
      </c>
      <c r="Z219" s="38">
        <v>0</v>
      </c>
      <c r="AA219" s="38">
        <v>0</v>
      </c>
      <c r="AB219" s="38">
        <v>0</v>
      </c>
      <c r="AC219" s="38">
        <v>0</v>
      </c>
      <c r="AD219" s="38">
        <v>0</v>
      </c>
      <c r="AE219" s="38">
        <v>2</v>
      </c>
      <c r="AF219" s="38">
        <v>0</v>
      </c>
      <c r="AG219" s="38">
        <v>0</v>
      </c>
      <c r="AH219" s="38">
        <v>1</v>
      </c>
      <c r="AI219" s="38">
        <v>0</v>
      </c>
      <c r="AJ219" s="38">
        <v>0</v>
      </c>
      <c r="AK219" s="38">
        <v>0</v>
      </c>
      <c r="AL219" s="38">
        <v>0</v>
      </c>
      <c r="AM219" s="38">
        <v>0</v>
      </c>
      <c r="AN219" s="38">
        <v>0</v>
      </c>
      <c r="AO219" s="38">
        <v>0</v>
      </c>
      <c r="AP219" s="38">
        <v>3</v>
      </c>
      <c r="AQ219" s="38">
        <v>4</v>
      </c>
      <c r="AR219" s="38">
        <v>0</v>
      </c>
      <c r="AS219" s="38">
        <v>3</v>
      </c>
      <c r="AT219" s="38">
        <v>2</v>
      </c>
      <c r="AU219" s="38">
        <v>4</v>
      </c>
      <c r="AV219" s="38">
        <v>2</v>
      </c>
      <c r="AW219" s="38">
        <v>0</v>
      </c>
      <c r="AX219" s="38">
        <v>0</v>
      </c>
      <c r="AY219" s="38">
        <v>0</v>
      </c>
      <c r="AZ219" s="38">
        <v>0</v>
      </c>
      <c r="BA219" s="38">
        <v>0</v>
      </c>
      <c r="BB219" s="38">
        <v>1</v>
      </c>
      <c r="BC219" s="38">
        <v>55</v>
      </c>
    </row>
    <row r="220" spans="1:55" ht="14.1" customHeight="1">
      <c r="A220" s="57" t="s">
        <v>971</v>
      </c>
      <c r="B220" s="37" t="s">
        <v>973</v>
      </c>
      <c r="C220" s="38">
        <v>0</v>
      </c>
      <c r="D220" s="38">
        <v>0</v>
      </c>
      <c r="E220" s="38">
        <v>0</v>
      </c>
      <c r="F220" s="38">
        <v>3</v>
      </c>
      <c r="G220" s="38">
        <v>0</v>
      </c>
      <c r="H220" s="38">
        <v>0</v>
      </c>
      <c r="I220" s="38">
        <v>0</v>
      </c>
      <c r="J220" s="38">
        <v>0</v>
      </c>
      <c r="K220" s="38">
        <v>0</v>
      </c>
      <c r="L220" s="38">
        <v>0</v>
      </c>
      <c r="M220" s="38">
        <v>0</v>
      </c>
      <c r="N220" s="38">
        <v>0</v>
      </c>
      <c r="O220" s="38">
        <v>0</v>
      </c>
      <c r="P220" s="38">
        <v>0</v>
      </c>
      <c r="Q220" s="38">
        <v>0</v>
      </c>
      <c r="R220" s="38">
        <v>0</v>
      </c>
      <c r="S220" s="38">
        <v>0</v>
      </c>
      <c r="T220" s="38">
        <v>0</v>
      </c>
      <c r="U220" s="38">
        <v>0</v>
      </c>
      <c r="V220" s="38">
        <v>0</v>
      </c>
      <c r="W220" s="38">
        <v>0</v>
      </c>
      <c r="X220" s="38">
        <v>0</v>
      </c>
      <c r="Y220" s="38">
        <v>0</v>
      </c>
      <c r="Z220" s="38">
        <v>0</v>
      </c>
      <c r="AA220" s="38">
        <v>0</v>
      </c>
      <c r="AB220" s="38">
        <v>0</v>
      </c>
      <c r="AC220" s="38">
        <v>0</v>
      </c>
      <c r="AD220" s="38">
        <v>0</v>
      </c>
      <c r="AE220" s="38">
        <v>0</v>
      </c>
      <c r="AF220" s="38">
        <v>0</v>
      </c>
      <c r="AG220" s="38">
        <v>0</v>
      </c>
      <c r="AH220" s="38">
        <v>0</v>
      </c>
      <c r="AI220" s="38">
        <v>0</v>
      </c>
      <c r="AJ220" s="38">
        <v>0</v>
      </c>
      <c r="AK220" s="38">
        <v>0</v>
      </c>
      <c r="AL220" s="38">
        <v>0</v>
      </c>
      <c r="AM220" s="38">
        <v>0</v>
      </c>
      <c r="AN220" s="38">
        <v>0</v>
      </c>
      <c r="AO220" s="38">
        <v>0</v>
      </c>
      <c r="AP220" s="38">
        <v>0</v>
      </c>
      <c r="AQ220" s="38">
        <v>0</v>
      </c>
      <c r="AR220" s="38">
        <v>0</v>
      </c>
      <c r="AS220" s="38">
        <v>0</v>
      </c>
      <c r="AT220" s="38">
        <v>0</v>
      </c>
      <c r="AU220" s="38">
        <v>0</v>
      </c>
      <c r="AV220" s="38">
        <v>0</v>
      </c>
      <c r="AW220" s="38">
        <v>0</v>
      </c>
      <c r="AX220" s="38">
        <v>0</v>
      </c>
      <c r="AY220" s="38">
        <v>0</v>
      </c>
      <c r="AZ220" s="38">
        <v>0</v>
      </c>
      <c r="BA220" s="38">
        <v>0</v>
      </c>
      <c r="BB220" s="38">
        <v>0</v>
      </c>
      <c r="BC220" s="38">
        <v>3</v>
      </c>
    </row>
    <row r="221" spans="1:55" ht="14.1" customHeight="1">
      <c r="A221" s="57" t="s">
        <v>971</v>
      </c>
      <c r="B221" s="37" t="s">
        <v>733</v>
      </c>
      <c r="C221" s="38">
        <v>0</v>
      </c>
      <c r="D221" s="38">
        <v>0</v>
      </c>
      <c r="E221" s="38">
        <v>4</v>
      </c>
      <c r="F221" s="38">
        <v>8</v>
      </c>
      <c r="G221" s="38">
        <v>1</v>
      </c>
      <c r="H221" s="38">
        <v>0</v>
      </c>
      <c r="I221" s="38">
        <v>1</v>
      </c>
      <c r="J221" s="38">
        <v>1</v>
      </c>
      <c r="K221" s="38">
        <v>0</v>
      </c>
      <c r="L221" s="38">
        <v>5</v>
      </c>
      <c r="M221" s="38">
        <v>0</v>
      </c>
      <c r="N221" s="38">
        <v>0</v>
      </c>
      <c r="O221" s="38">
        <v>0</v>
      </c>
      <c r="P221" s="38">
        <v>0</v>
      </c>
      <c r="Q221" s="38">
        <v>2</v>
      </c>
      <c r="R221" s="38">
        <v>0</v>
      </c>
      <c r="S221" s="38">
        <v>0</v>
      </c>
      <c r="T221" s="38">
        <v>0</v>
      </c>
      <c r="U221" s="38">
        <v>0</v>
      </c>
      <c r="V221" s="38">
        <v>0</v>
      </c>
      <c r="W221" s="38">
        <v>2</v>
      </c>
      <c r="X221" s="38">
        <v>0</v>
      </c>
      <c r="Y221" s="38">
        <v>0</v>
      </c>
      <c r="Z221" s="38">
        <v>1</v>
      </c>
      <c r="AA221" s="38">
        <v>0</v>
      </c>
      <c r="AB221" s="38">
        <v>0</v>
      </c>
      <c r="AC221" s="38">
        <v>0</v>
      </c>
      <c r="AD221" s="38">
        <v>0</v>
      </c>
      <c r="AE221" s="38">
        <v>0</v>
      </c>
      <c r="AF221" s="38">
        <v>0</v>
      </c>
      <c r="AG221" s="38">
        <v>1</v>
      </c>
      <c r="AH221" s="38">
        <v>2</v>
      </c>
      <c r="AI221" s="38">
        <v>2</v>
      </c>
      <c r="AJ221" s="38">
        <v>2</v>
      </c>
      <c r="AK221" s="38">
        <v>0</v>
      </c>
      <c r="AL221" s="38">
        <v>2</v>
      </c>
      <c r="AM221" s="38">
        <v>1</v>
      </c>
      <c r="AN221" s="38">
        <v>3</v>
      </c>
      <c r="AO221" s="38">
        <v>0</v>
      </c>
      <c r="AP221" s="38">
        <v>0</v>
      </c>
      <c r="AQ221" s="38">
        <v>0</v>
      </c>
      <c r="AR221" s="38">
        <v>0</v>
      </c>
      <c r="AS221" s="38">
        <v>0</v>
      </c>
      <c r="AT221" s="38">
        <v>1</v>
      </c>
      <c r="AU221" s="38">
        <v>0</v>
      </c>
      <c r="AV221" s="38">
        <v>0</v>
      </c>
      <c r="AW221" s="38">
        <v>2</v>
      </c>
      <c r="AX221" s="38">
        <v>0</v>
      </c>
      <c r="AY221" s="38">
        <v>1</v>
      </c>
      <c r="AZ221" s="38">
        <v>0</v>
      </c>
      <c r="BA221" s="38">
        <v>0</v>
      </c>
      <c r="BB221" s="38">
        <v>2</v>
      </c>
      <c r="BC221" s="38">
        <v>44</v>
      </c>
    </row>
    <row r="222" spans="1:55" ht="14.1" customHeight="1">
      <c r="A222" s="57" t="s">
        <v>971</v>
      </c>
      <c r="B222" s="37" t="s">
        <v>974</v>
      </c>
      <c r="C222" s="38">
        <v>0</v>
      </c>
      <c r="D222" s="38">
        <v>0</v>
      </c>
      <c r="E222" s="38">
        <v>0</v>
      </c>
      <c r="F222" s="38">
        <v>0</v>
      </c>
      <c r="G222" s="38">
        <v>0</v>
      </c>
      <c r="H222" s="38">
        <v>0</v>
      </c>
      <c r="I222" s="38">
        <v>0</v>
      </c>
      <c r="J222" s="38">
        <v>0</v>
      </c>
      <c r="K222" s="38">
        <v>0</v>
      </c>
      <c r="L222" s="38">
        <v>0</v>
      </c>
      <c r="M222" s="38">
        <v>0</v>
      </c>
      <c r="N222" s="38">
        <v>0</v>
      </c>
      <c r="O222" s="38">
        <v>0</v>
      </c>
      <c r="P222" s="38">
        <v>0</v>
      </c>
      <c r="Q222" s="38">
        <v>0</v>
      </c>
      <c r="R222" s="38">
        <v>0</v>
      </c>
      <c r="S222" s="38">
        <v>0</v>
      </c>
      <c r="T222" s="38">
        <v>0</v>
      </c>
      <c r="U222" s="38">
        <v>0</v>
      </c>
      <c r="V222" s="38">
        <v>0</v>
      </c>
      <c r="W222" s="38">
        <v>0</v>
      </c>
      <c r="X222" s="38">
        <v>0</v>
      </c>
      <c r="Y222" s="38">
        <v>0</v>
      </c>
      <c r="Z222" s="38">
        <v>0</v>
      </c>
      <c r="AA222" s="38">
        <v>0</v>
      </c>
      <c r="AB222" s="38">
        <v>0</v>
      </c>
      <c r="AC222" s="38">
        <v>0</v>
      </c>
      <c r="AD222" s="38">
        <v>0</v>
      </c>
      <c r="AE222" s="38">
        <v>0</v>
      </c>
      <c r="AF222" s="38">
        <v>0</v>
      </c>
      <c r="AG222" s="38">
        <v>0</v>
      </c>
      <c r="AH222" s="38">
        <v>0</v>
      </c>
      <c r="AI222" s="38">
        <v>0</v>
      </c>
      <c r="AJ222" s="38">
        <v>0</v>
      </c>
      <c r="AK222" s="38">
        <v>0</v>
      </c>
      <c r="AL222" s="38">
        <v>0</v>
      </c>
      <c r="AM222" s="38">
        <v>0</v>
      </c>
      <c r="AN222" s="38">
        <v>0</v>
      </c>
      <c r="AO222" s="38">
        <v>0</v>
      </c>
      <c r="AP222" s="38">
        <v>0</v>
      </c>
      <c r="AQ222" s="38">
        <v>0</v>
      </c>
      <c r="AR222" s="38">
        <v>0</v>
      </c>
      <c r="AS222" s="38">
        <v>1</v>
      </c>
      <c r="AT222" s="38">
        <v>0</v>
      </c>
      <c r="AU222" s="38">
        <v>1</v>
      </c>
      <c r="AV222" s="38">
        <v>0</v>
      </c>
      <c r="AW222" s="38">
        <v>0</v>
      </c>
      <c r="AX222" s="38">
        <v>0</v>
      </c>
      <c r="AY222" s="38">
        <v>0</v>
      </c>
      <c r="AZ222" s="38">
        <v>0</v>
      </c>
      <c r="BA222" s="38">
        <v>0</v>
      </c>
      <c r="BB222" s="38">
        <v>0</v>
      </c>
      <c r="BC222" s="38">
        <v>2</v>
      </c>
    </row>
    <row r="223" spans="1:55" ht="14.1" customHeight="1">
      <c r="A223" s="57" t="s">
        <v>975</v>
      </c>
      <c r="B223" s="37" t="s">
        <v>976</v>
      </c>
      <c r="C223" s="38">
        <v>0</v>
      </c>
      <c r="D223" s="38">
        <v>0</v>
      </c>
      <c r="E223" s="38">
        <v>0</v>
      </c>
      <c r="F223" s="38">
        <v>0</v>
      </c>
      <c r="G223" s="38">
        <v>0</v>
      </c>
      <c r="H223" s="38">
        <v>0</v>
      </c>
      <c r="I223" s="38">
        <v>0</v>
      </c>
      <c r="J223" s="38">
        <v>0</v>
      </c>
      <c r="K223" s="38">
        <v>0</v>
      </c>
      <c r="L223" s="38">
        <v>0</v>
      </c>
      <c r="M223" s="38">
        <v>0</v>
      </c>
      <c r="N223" s="38">
        <v>0</v>
      </c>
      <c r="O223" s="38">
        <v>0</v>
      </c>
      <c r="P223" s="38">
        <v>0</v>
      </c>
      <c r="Q223" s="38">
        <v>0</v>
      </c>
      <c r="R223" s="38">
        <v>0</v>
      </c>
      <c r="S223" s="38">
        <v>0</v>
      </c>
      <c r="T223" s="38">
        <v>0</v>
      </c>
      <c r="U223" s="38">
        <v>0</v>
      </c>
      <c r="V223" s="38">
        <v>0</v>
      </c>
      <c r="W223" s="38">
        <v>0</v>
      </c>
      <c r="X223" s="38">
        <v>0</v>
      </c>
      <c r="Y223" s="38">
        <v>0</v>
      </c>
      <c r="Z223" s="38">
        <v>0</v>
      </c>
      <c r="AA223" s="38">
        <v>0</v>
      </c>
      <c r="AB223" s="38">
        <v>0</v>
      </c>
      <c r="AC223" s="38">
        <v>0</v>
      </c>
      <c r="AD223" s="38">
        <v>0</v>
      </c>
      <c r="AE223" s="38">
        <v>0</v>
      </c>
      <c r="AF223" s="38">
        <v>0</v>
      </c>
      <c r="AG223" s="38">
        <v>0</v>
      </c>
      <c r="AH223" s="38">
        <v>0</v>
      </c>
      <c r="AI223" s="38">
        <v>0</v>
      </c>
      <c r="AJ223" s="38">
        <v>0</v>
      </c>
      <c r="AK223" s="38">
        <v>0</v>
      </c>
      <c r="AL223" s="38">
        <v>0</v>
      </c>
      <c r="AM223" s="38">
        <v>0</v>
      </c>
      <c r="AN223" s="38">
        <v>0</v>
      </c>
      <c r="AO223" s="38">
        <v>0</v>
      </c>
      <c r="AP223" s="38">
        <v>0</v>
      </c>
      <c r="AQ223" s="38">
        <v>0</v>
      </c>
      <c r="AR223" s="38">
        <v>0</v>
      </c>
      <c r="AS223" s="38">
        <v>0</v>
      </c>
      <c r="AT223" s="38">
        <v>0</v>
      </c>
      <c r="AU223" s="38">
        <v>2</v>
      </c>
      <c r="AV223" s="38">
        <v>0</v>
      </c>
      <c r="AW223" s="38">
        <v>0</v>
      </c>
      <c r="AX223" s="38">
        <v>0</v>
      </c>
      <c r="AY223" s="38">
        <v>0</v>
      </c>
      <c r="AZ223" s="38">
        <v>0</v>
      </c>
      <c r="BA223" s="38">
        <v>0</v>
      </c>
      <c r="BB223" s="38">
        <v>0</v>
      </c>
      <c r="BC223" s="38">
        <v>2</v>
      </c>
    </row>
    <row r="224" spans="1:55" ht="14.1" customHeight="1">
      <c r="A224" s="57" t="s">
        <v>975</v>
      </c>
      <c r="B224" s="37" t="s">
        <v>770</v>
      </c>
      <c r="C224" s="38">
        <v>1</v>
      </c>
      <c r="D224" s="38">
        <v>0</v>
      </c>
      <c r="E224" s="38">
        <v>0</v>
      </c>
      <c r="F224" s="38">
        <v>0</v>
      </c>
      <c r="G224" s="38">
        <v>0</v>
      </c>
      <c r="H224" s="38">
        <v>0</v>
      </c>
      <c r="I224" s="38">
        <v>0</v>
      </c>
      <c r="J224" s="38">
        <v>0</v>
      </c>
      <c r="K224" s="38">
        <v>11</v>
      </c>
      <c r="L224" s="38">
        <v>0</v>
      </c>
      <c r="M224" s="38">
        <v>0</v>
      </c>
      <c r="N224" s="38">
        <v>0</v>
      </c>
      <c r="O224" s="38">
        <v>14</v>
      </c>
      <c r="P224" s="38">
        <v>2</v>
      </c>
      <c r="Q224" s="38">
        <v>1</v>
      </c>
      <c r="R224" s="38">
        <v>0</v>
      </c>
      <c r="S224" s="38">
        <v>2</v>
      </c>
      <c r="T224" s="38">
        <v>3</v>
      </c>
      <c r="U224" s="38">
        <v>1</v>
      </c>
      <c r="V224" s="38">
        <v>2</v>
      </c>
      <c r="W224" s="38">
        <v>2</v>
      </c>
      <c r="X224" s="38">
        <v>4</v>
      </c>
      <c r="Y224" s="38">
        <v>9</v>
      </c>
      <c r="Z224" s="38">
        <v>0</v>
      </c>
      <c r="AA224" s="38">
        <v>0</v>
      </c>
      <c r="AB224" s="38">
        <v>0</v>
      </c>
      <c r="AC224" s="38">
        <v>0</v>
      </c>
      <c r="AD224" s="38">
        <v>0</v>
      </c>
      <c r="AE224" s="38">
        <v>0</v>
      </c>
      <c r="AF224" s="38">
        <v>0</v>
      </c>
      <c r="AG224" s="38">
        <v>0</v>
      </c>
      <c r="AH224" s="38">
        <v>0</v>
      </c>
      <c r="AI224" s="38">
        <v>0</v>
      </c>
      <c r="AJ224" s="38">
        <v>0</v>
      </c>
      <c r="AK224" s="38">
        <v>1</v>
      </c>
      <c r="AL224" s="38">
        <v>0</v>
      </c>
      <c r="AM224" s="38">
        <v>0</v>
      </c>
      <c r="AN224" s="38">
        <v>5</v>
      </c>
      <c r="AO224" s="38">
        <v>5</v>
      </c>
      <c r="AP224" s="38">
        <v>5</v>
      </c>
      <c r="AQ224" s="38">
        <v>0</v>
      </c>
      <c r="AR224" s="38">
        <v>0</v>
      </c>
      <c r="AS224" s="38">
        <v>0</v>
      </c>
      <c r="AT224" s="38">
        <v>2</v>
      </c>
      <c r="AU224" s="38">
        <v>0</v>
      </c>
      <c r="AV224" s="38">
        <v>0</v>
      </c>
      <c r="AW224" s="38">
        <v>0</v>
      </c>
      <c r="AX224" s="38">
        <v>0</v>
      </c>
      <c r="AY224" s="38">
        <v>0</v>
      </c>
      <c r="AZ224" s="38">
        <v>0</v>
      </c>
      <c r="BA224" s="38">
        <v>1</v>
      </c>
      <c r="BB224" s="38">
        <v>0</v>
      </c>
      <c r="BC224" s="38">
        <v>71</v>
      </c>
    </row>
    <row r="225" spans="1:55" ht="14.1" customHeight="1">
      <c r="A225" s="57" t="s">
        <v>975</v>
      </c>
      <c r="B225" s="37" t="s">
        <v>977</v>
      </c>
      <c r="C225" s="38">
        <v>0</v>
      </c>
      <c r="D225" s="38">
        <v>0</v>
      </c>
      <c r="E225" s="38">
        <v>0</v>
      </c>
      <c r="F225" s="38">
        <v>0</v>
      </c>
      <c r="G225" s="38">
        <v>0</v>
      </c>
      <c r="H225" s="38">
        <v>0</v>
      </c>
      <c r="I225" s="38">
        <v>0</v>
      </c>
      <c r="J225" s="38">
        <v>6</v>
      </c>
      <c r="K225" s="38">
        <v>2</v>
      </c>
      <c r="L225" s="38">
        <v>8</v>
      </c>
      <c r="M225" s="38">
        <v>4</v>
      </c>
      <c r="N225" s="38">
        <v>7</v>
      </c>
      <c r="O225" s="38">
        <v>0</v>
      </c>
      <c r="P225" s="38">
        <v>0</v>
      </c>
      <c r="Q225" s="38">
        <v>0</v>
      </c>
      <c r="R225" s="38">
        <v>0</v>
      </c>
      <c r="S225" s="38">
        <v>0</v>
      </c>
      <c r="T225" s="38">
        <v>0</v>
      </c>
      <c r="U225" s="38">
        <v>0</v>
      </c>
      <c r="V225" s="38">
        <v>0</v>
      </c>
      <c r="W225" s="38">
        <v>0</v>
      </c>
      <c r="X225" s="38">
        <v>0</v>
      </c>
      <c r="Y225" s="38">
        <v>0</v>
      </c>
      <c r="Z225" s="38">
        <v>3</v>
      </c>
      <c r="AA225" s="38">
        <v>0</v>
      </c>
      <c r="AB225" s="38">
        <v>2</v>
      </c>
      <c r="AC225" s="38">
        <v>0</v>
      </c>
      <c r="AD225" s="38">
        <v>1</v>
      </c>
      <c r="AE225" s="38">
        <v>0</v>
      </c>
      <c r="AF225" s="38">
        <v>0</v>
      </c>
      <c r="AG225" s="38">
        <v>0</v>
      </c>
      <c r="AH225" s="38">
        <v>5</v>
      </c>
      <c r="AI225" s="38">
        <v>2</v>
      </c>
      <c r="AJ225" s="38">
        <v>3</v>
      </c>
      <c r="AK225" s="38">
        <v>2</v>
      </c>
      <c r="AL225" s="38">
        <v>0</v>
      </c>
      <c r="AM225" s="38">
        <v>0</v>
      </c>
      <c r="AN225" s="38">
        <v>0</v>
      </c>
      <c r="AO225" s="38">
        <v>0</v>
      </c>
      <c r="AP225" s="38">
        <v>0</v>
      </c>
      <c r="AQ225" s="38">
        <v>4</v>
      </c>
      <c r="AR225" s="38">
        <v>0</v>
      </c>
      <c r="AS225" s="38">
        <v>3</v>
      </c>
      <c r="AT225" s="38">
        <v>0</v>
      </c>
      <c r="AU225" s="38">
        <v>0</v>
      </c>
      <c r="AV225" s="38">
        <v>0</v>
      </c>
      <c r="AW225" s="38">
        <v>4</v>
      </c>
      <c r="AX225" s="38">
        <v>0</v>
      </c>
      <c r="AY225" s="38">
        <v>1</v>
      </c>
      <c r="AZ225" s="38">
        <v>0</v>
      </c>
      <c r="BA225" s="38">
        <v>0</v>
      </c>
      <c r="BB225" s="38">
        <v>1</v>
      </c>
      <c r="BC225" s="38">
        <v>58</v>
      </c>
    </row>
    <row r="226" spans="1:55" ht="14.1" customHeight="1">
      <c r="A226" s="57" t="s">
        <v>975</v>
      </c>
      <c r="B226" s="37" t="s">
        <v>978</v>
      </c>
      <c r="C226" s="38">
        <v>0</v>
      </c>
      <c r="D226" s="38">
        <v>0</v>
      </c>
      <c r="E226" s="38">
        <v>1</v>
      </c>
      <c r="F226" s="38">
        <v>8</v>
      </c>
      <c r="G226" s="38">
        <v>3</v>
      </c>
      <c r="H226" s="38">
        <v>3</v>
      </c>
      <c r="I226" s="38">
        <v>10</v>
      </c>
      <c r="J226" s="38">
        <v>4</v>
      </c>
      <c r="K226" s="38">
        <v>0</v>
      </c>
      <c r="L226" s="38">
        <v>4</v>
      </c>
      <c r="M226" s="38">
        <v>0</v>
      </c>
      <c r="N226" s="38">
        <v>0</v>
      </c>
      <c r="O226" s="38">
        <v>0</v>
      </c>
      <c r="P226" s="38">
        <v>0</v>
      </c>
      <c r="Q226" s="38">
        <v>0</v>
      </c>
      <c r="R226" s="38">
        <v>7</v>
      </c>
      <c r="S226" s="38">
        <v>0</v>
      </c>
      <c r="T226" s="38">
        <v>0</v>
      </c>
      <c r="U226" s="38">
        <v>2</v>
      </c>
      <c r="V226" s="38">
        <v>0</v>
      </c>
      <c r="W226" s="38">
        <v>0</v>
      </c>
      <c r="X226" s="38">
        <v>0</v>
      </c>
      <c r="Y226" s="38">
        <v>0</v>
      </c>
      <c r="Z226" s="38">
        <v>0</v>
      </c>
      <c r="AA226" s="38">
        <v>2</v>
      </c>
      <c r="AB226" s="38">
        <v>0</v>
      </c>
      <c r="AC226" s="38">
        <v>2</v>
      </c>
      <c r="AD226" s="38">
        <v>0</v>
      </c>
      <c r="AE226" s="38">
        <v>2</v>
      </c>
      <c r="AF226" s="38">
        <v>2</v>
      </c>
      <c r="AG226" s="38">
        <v>0</v>
      </c>
      <c r="AH226" s="38">
        <v>0</v>
      </c>
      <c r="AI226" s="38">
        <v>0</v>
      </c>
      <c r="AJ226" s="38">
        <v>0</v>
      </c>
      <c r="AK226" s="38">
        <v>0</v>
      </c>
      <c r="AL226" s="38">
        <v>2</v>
      </c>
      <c r="AM226" s="38">
        <v>3</v>
      </c>
      <c r="AN226" s="38">
        <v>0</v>
      </c>
      <c r="AO226" s="38">
        <v>0</v>
      </c>
      <c r="AP226" s="38">
        <v>0</v>
      </c>
      <c r="AQ226" s="38">
        <v>9</v>
      </c>
      <c r="AR226" s="38">
        <v>1</v>
      </c>
      <c r="AS226" s="38">
        <v>0</v>
      </c>
      <c r="AT226" s="38">
        <v>0</v>
      </c>
      <c r="AU226" s="38">
        <v>6</v>
      </c>
      <c r="AV226" s="38">
        <v>1</v>
      </c>
      <c r="AW226" s="38">
        <v>0</v>
      </c>
      <c r="AX226" s="38">
        <v>2</v>
      </c>
      <c r="AY226" s="38">
        <v>1</v>
      </c>
      <c r="AZ226" s="38">
        <v>0</v>
      </c>
      <c r="BA226" s="38">
        <v>0</v>
      </c>
      <c r="BB226" s="38">
        <v>0</v>
      </c>
      <c r="BC226" s="38">
        <v>75</v>
      </c>
    </row>
    <row r="227" spans="1:55" ht="14.1" customHeight="1">
      <c r="A227" s="57" t="s">
        <v>979</v>
      </c>
      <c r="B227" s="37" t="s">
        <v>980</v>
      </c>
      <c r="C227" s="38">
        <v>0</v>
      </c>
      <c r="D227" s="38">
        <v>0</v>
      </c>
      <c r="E227" s="38">
        <v>0</v>
      </c>
      <c r="F227" s="38">
        <v>0</v>
      </c>
      <c r="G227" s="38">
        <v>1</v>
      </c>
      <c r="H227" s="38">
        <v>0</v>
      </c>
      <c r="I227" s="38">
        <v>0</v>
      </c>
      <c r="J227" s="38">
        <v>0</v>
      </c>
      <c r="K227" s="38">
        <v>0</v>
      </c>
      <c r="L227" s="38">
        <v>0</v>
      </c>
      <c r="M227" s="38">
        <v>0</v>
      </c>
      <c r="N227" s="38">
        <v>5</v>
      </c>
      <c r="O227" s="38">
        <v>0</v>
      </c>
      <c r="P227" s="38">
        <v>0</v>
      </c>
      <c r="Q227" s="38">
        <v>0</v>
      </c>
      <c r="R227" s="38">
        <v>0</v>
      </c>
      <c r="S227" s="38">
        <v>0</v>
      </c>
      <c r="T227" s="38">
        <v>0</v>
      </c>
      <c r="U227" s="38">
        <v>0</v>
      </c>
      <c r="V227" s="38">
        <v>0</v>
      </c>
      <c r="W227" s="38">
        <v>0</v>
      </c>
      <c r="X227" s="38">
        <v>0</v>
      </c>
      <c r="Y227" s="38">
        <v>0</v>
      </c>
      <c r="Z227" s="38">
        <v>0</v>
      </c>
      <c r="AA227" s="38">
        <v>0</v>
      </c>
      <c r="AB227" s="38">
        <v>0</v>
      </c>
      <c r="AC227" s="38">
        <v>0</v>
      </c>
      <c r="AD227" s="38">
        <v>0</v>
      </c>
      <c r="AE227" s="38">
        <v>0</v>
      </c>
      <c r="AF227" s="38">
        <v>0</v>
      </c>
      <c r="AG227" s="38">
        <v>0</v>
      </c>
      <c r="AH227" s="38">
        <v>0</v>
      </c>
      <c r="AI227" s="38">
        <v>0</v>
      </c>
      <c r="AJ227" s="38">
        <v>0</v>
      </c>
      <c r="AK227" s="38">
        <v>0</v>
      </c>
      <c r="AL227" s="38">
        <v>0</v>
      </c>
      <c r="AM227" s="38">
        <v>0</v>
      </c>
      <c r="AN227" s="38">
        <v>0</v>
      </c>
      <c r="AO227" s="38">
        <v>0</v>
      </c>
      <c r="AP227" s="38">
        <v>0</v>
      </c>
      <c r="AQ227" s="38">
        <v>0</v>
      </c>
      <c r="AR227" s="38">
        <v>0</v>
      </c>
      <c r="AS227" s="38">
        <v>1</v>
      </c>
      <c r="AT227" s="38">
        <v>0</v>
      </c>
      <c r="AU227" s="38">
        <v>1</v>
      </c>
      <c r="AV227" s="38">
        <v>1</v>
      </c>
      <c r="AW227" s="38">
        <v>0</v>
      </c>
      <c r="AX227" s="38">
        <v>0</v>
      </c>
      <c r="AY227" s="38">
        <v>0</v>
      </c>
      <c r="AZ227" s="38">
        <v>0</v>
      </c>
      <c r="BA227" s="38">
        <v>0</v>
      </c>
      <c r="BB227" s="38">
        <v>0</v>
      </c>
      <c r="BC227" s="38">
        <v>9</v>
      </c>
    </row>
    <row r="228" spans="1:55" ht="14.1" customHeight="1">
      <c r="A228" s="57" t="s">
        <v>981</v>
      </c>
      <c r="B228" s="37" t="s">
        <v>842</v>
      </c>
      <c r="C228" s="38">
        <v>0</v>
      </c>
      <c r="D228" s="38">
        <v>0</v>
      </c>
      <c r="E228" s="38">
        <v>2</v>
      </c>
      <c r="F228" s="38">
        <v>3</v>
      </c>
      <c r="G228" s="38">
        <v>1</v>
      </c>
      <c r="H228" s="38">
        <v>1</v>
      </c>
      <c r="I228" s="38">
        <v>2</v>
      </c>
      <c r="J228" s="38">
        <v>3</v>
      </c>
      <c r="K228" s="38">
        <v>7</v>
      </c>
      <c r="L228" s="38">
        <v>6</v>
      </c>
      <c r="M228" s="38">
        <v>0</v>
      </c>
      <c r="N228" s="38">
        <v>4</v>
      </c>
      <c r="O228" s="38">
        <v>4</v>
      </c>
      <c r="P228" s="38">
        <v>0</v>
      </c>
      <c r="Q228" s="38">
        <v>0</v>
      </c>
      <c r="R228" s="38">
        <v>4</v>
      </c>
      <c r="S228" s="38">
        <v>2</v>
      </c>
      <c r="T228" s="38">
        <v>3</v>
      </c>
      <c r="U228" s="38">
        <v>5</v>
      </c>
      <c r="V228" s="38">
        <v>0</v>
      </c>
      <c r="W228" s="38">
        <v>2</v>
      </c>
      <c r="X228" s="38">
        <v>0</v>
      </c>
      <c r="Y228" s="38">
        <v>7</v>
      </c>
      <c r="Z228" s="38">
        <v>1</v>
      </c>
      <c r="AA228" s="38">
        <v>2</v>
      </c>
      <c r="AB228" s="38">
        <v>3</v>
      </c>
      <c r="AC228" s="38">
        <v>4</v>
      </c>
      <c r="AD228" s="38">
        <v>0</v>
      </c>
      <c r="AE228" s="38">
        <v>3</v>
      </c>
      <c r="AF228" s="38">
        <v>0</v>
      </c>
      <c r="AG228" s="38">
        <v>0</v>
      </c>
      <c r="AH228" s="38">
        <v>0</v>
      </c>
      <c r="AI228" s="38">
        <v>2</v>
      </c>
      <c r="AJ228" s="38">
        <v>2</v>
      </c>
      <c r="AK228" s="38">
        <v>0</v>
      </c>
      <c r="AL228" s="38">
        <v>6</v>
      </c>
      <c r="AM228" s="38">
        <v>2</v>
      </c>
      <c r="AN228" s="38">
        <v>1</v>
      </c>
      <c r="AO228" s="38">
        <v>0</v>
      </c>
      <c r="AP228" s="38">
        <v>4</v>
      </c>
      <c r="AQ228" s="38">
        <v>7</v>
      </c>
      <c r="AR228" s="38">
        <v>1</v>
      </c>
      <c r="AS228" s="38">
        <v>3</v>
      </c>
      <c r="AT228" s="38">
        <v>1</v>
      </c>
      <c r="AU228" s="38">
        <v>1</v>
      </c>
      <c r="AV228" s="38">
        <v>5</v>
      </c>
      <c r="AW228" s="38">
        <v>4</v>
      </c>
      <c r="AX228" s="38">
        <v>0</v>
      </c>
      <c r="AY228" s="38">
        <v>0</v>
      </c>
      <c r="AZ228" s="38">
        <v>0</v>
      </c>
      <c r="BA228" s="38">
        <v>0</v>
      </c>
      <c r="BB228" s="38">
        <v>0</v>
      </c>
      <c r="BC228" s="38">
        <v>108</v>
      </c>
    </row>
    <row r="229" spans="1:55" ht="14.1" customHeight="1">
      <c r="A229" s="57" t="s">
        <v>981</v>
      </c>
      <c r="B229" s="37" t="s">
        <v>982</v>
      </c>
      <c r="C229" s="38">
        <v>0</v>
      </c>
      <c r="D229" s="38">
        <v>0</v>
      </c>
      <c r="E229" s="38">
        <v>0</v>
      </c>
      <c r="F229" s="38">
        <v>0</v>
      </c>
      <c r="G229" s="38">
        <v>0</v>
      </c>
      <c r="H229" s="38">
        <v>0</v>
      </c>
      <c r="I229" s="38">
        <v>0</v>
      </c>
      <c r="J229" s="38">
        <v>0</v>
      </c>
      <c r="K229" s="38">
        <v>0</v>
      </c>
      <c r="L229" s="38">
        <v>0</v>
      </c>
      <c r="M229" s="38">
        <v>0</v>
      </c>
      <c r="N229" s="38">
        <v>0</v>
      </c>
      <c r="O229" s="38">
        <v>0</v>
      </c>
      <c r="P229" s="38">
        <v>0</v>
      </c>
      <c r="Q229" s="38">
        <v>1</v>
      </c>
      <c r="R229" s="38">
        <v>0</v>
      </c>
      <c r="S229" s="38">
        <v>0</v>
      </c>
      <c r="T229" s="38">
        <v>0</v>
      </c>
      <c r="U229" s="38">
        <v>1</v>
      </c>
      <c r="V229" s="38">
        <v>0</v>
      </c>
      <c r="W229" s="38">
        <v>0</v>
      </c>
      <c r="X229" s="38">
        <v>0</v>
      </c>
      <c r="Y229" s="38">
        <v>0</v>
      </c>
      <c r="Z229" s="38">
        <v>0</v>
      </c>
      <c r="AA229" s="38">
        <v>0</v>
      </c>
      <c r="AB229" s="38">
        <v>0</v>
      </c>
      <c r="AC229" s="38">
        <v>0</v>
      </c>
      <c r="AD229" s="38">
        <v>0</v>
      </c>
      <c r="AE229" s="38">
        <v>0</v>
      </c>
      <c r="AF229" s="38">
        <v>0</v>
      </c>
      <c r="AG229" s="38">
        <v>0</v>
      </c>
      <c r="AH229" s="38">
        <v>0</v>
      </c>
      <c r="AI229" s="38">
        <v>0</v>
      </c>
      <c r="AJ229" s="38">
        <v>0</v>
      </c>
      <c r="AK229" s="38">
        <v>0</v>
      </c>
      <c r="AL229" s="38">
        <v>0</v>
      </c>
      <c r="AM229" s="38">
        <v>0</v>
      </c>
      <c r="AN229" s="38">
        <v>0</v>
      </c>
      <c r="AO229" s="38">
        <v>0</v>
      </c>
      <c r="AP229" s="38">
        <v>0</v>
      </c>
      <c r="AQ229" s="38">
        <v>0</v>
      </c>
      <c r="AR229" s="38">
        <v>0</v>
      </c>
      <c r="AS229" s="38">
        <v>0</v>
      </c>
      <c r="AT229" s="38">
        <v>0</v>
      </c>
      <c r="AU229" s="38">
        <v>0</v>
      </c>
      <c r="AV229" s="38">
        <v>0</v>
      </c>
      <c r="AW229" s="38">
        <v>0</v>
      </c>
      <c r="AX229" s="38">
        <v>0</v>
      </c>
      <c r="AY229" s="38">
        <v>0</v>
      </c>
      <c r="AZ229" s="38">
        <v>0</v>
      </c>
      <c r="BA229" s="38">
        <v>0</v>
      </c>
      <c r="BB229" s="38">
        <v>0</v>
      </c>
      <c r="BC229" s="38">
        <v>2</v>
      </c>
    </row>
    <row r="230" spans="1:55" ht="14.1" customHeight="1">
      <c r="A230" s="57" t="s">
        <v>983</v>
      </c>
      <c r="B230" s="37" t="s">
        <v>984</v>
      </c>
      <c r="C230" s="38">
        <v>0</v>
      </c>
      <c r="D230" s="38">
        <v>0</v>
      </c>
      <c r="E230" s="38">
        <v>1</v>
      </c>
      <c r="F230" s="38">
        <v>0</v>
      </c>
      <c r="G230" s="38">
        <v>0</v>
      </c>
      <c r="H230" s="38">
        <v>0</v>
      </c>
      <c r="I230" s="38">
        <v>0</v>
      </c>
      <c r="J230" s="38">
        <v>0</v>
      </c>
      <c r="K230" s="38">
        <v>0</v>
      </c>
      <c r="L230" s="38">
        <v>0</v>
      </c>
      <c r="M230" s="38">
        <v>0</v>
      </c>
      <c r="N230" s="38">
        <v>0</v>
      </c>
      <c r="O230" s="38">
        <v>0</v>
      </c>
      <c r="P230" s="38">
        <v>0</v>
      </c>
      <c r="Q230" s="38">
        <v>0</v>
      </c>
      <c r="R230" s="38">
        <v>0</v>
      </c>
      <c r="S230" s="38">
        <v>0</v>
      </c>
      <c r="T230" s="38">
        <v>0</v>
      </c>
      <c r="U230" s="38">
        <v>0</v>
      </c>
      <c r="V230" s="38">
        <v>0</v>
      </c>
      <c r="W230" s="38">
        <v>0</v>
      </c>
      <c r="X230" s="38">
        <v>0</v>
      </c>
      <c r="Y230" s="38">
        <v>0</v>
      </c>
      <c r="Z230" s="38">
        <v>0</v>
      </c>
      <c r="AA230" s="38">
        <v>0</v>
      </c>
      <c r="AB230" s="38">
        <v>1</v>
      </c>
      <c r="AC230" s="38">
        <v>0</v>
      </c>
      <c r="AD230" s="38">
        <v>0</v>
      </c>
      <c r="AE230" s="38">
        <v>0</v>
      </c>
      <c r="AF230" s="38">
        <v>0</v>
      </c>
      <c r="AG230" s="38">
        <v>0</v>
      </c>
      <c r="AH230" s="38">
        <v>0</v>
      </c>
      <c r="AI230" s="38">
        <v>0</v>
      </c>
      <c r="AJ230" s="38">
        <v>0</v>
      </c>
      <c r="AK230" s="38">
        <v>0</v>
      </c>
      <c r="AL230" s="38">
        <v>0</v>
      </c>
      <c r="AM230" s="38">
        <v>0</v>
      </c>
      <c r="AN230" s="38">
        <v>0</v>
      </c>
      <c r="AO230" s="38">
        <v>0</v>
      </c>
      <c r="AP230" s="38">
        <v>0</v>
      </c>
      <c r="AQ230" s="38">
        <v>0</v>
      </c>
      <c r="AR230" s="38">
        <v>0</v>
      </c>
      <c r="AS230" s="38">
        <v>0</v>
      </c>
      <c r="AT230" s="38">
        <v>0</v>
      </c>
      <c r="AU230" s="38">
        <v>0</v>
      </c>
      <c r="AV230" s="38">
        <v>0</v>
      </c>
      <c r="AW230" s="38">
        <v>2</v>
      </c>
      <c r="AX230" s="38">
        <v>0</v>
      </c>
      <c r="AY230" s="38">
        <v>0</v>
      </c>
      <c r="AZ230" s="38">
        <v>0</v>
      </c>
      <c r="BA230" s="38">
        <v>0</v>
      </c>
      <c r="BB230" s="38">
        <v>0</v>
      </c>
      <c r="BC230" s="38">
        <v>4</v>
      </c>
    </row>
    <row r="231" spans="1:55" ht="14.1" customHeight="1">
      <c r="A231" s="57" t="s">
        <v>985</v>
      </c>
      <c r="B231" s="37" t="s">
        <v>986</v>
      </c>
      <c r="C231" s="38">
        <v>8</v>
      </c>
      <c r="D231" s="38">
        <v>9</v>
      </c>
      <c r="E231" s="38">
        <v>0</v>
      </c>
      <c r="F231" s="38">
        <v>0</v>
      </c>
      <c r="G231" s="38">
        <v>0</v>
      </c>
      <c r="H231" s="38">
        <v>0</v>
      </c>
      <c r="I231" s="38">
        <v>0</v>
      </c>
      <c r="J231" s="38">
        <v>0</v>
      </c>
      <c r="K231" s="38">
        <v>2</v>
      </c>
      <c r="L231" s="38">
        <v>0</v>
      </c>
      <c r="M231" s="38">
        <v>1</v>
      </c>
      <c r="N231" s="38">
        <v>0</v>
      </c>
      <c r="O231" s="38">
        <v>2</v>
      </c>
      <c r="P231" s="38">
        <v>0</v>
      </c>
      <c r="Q231" s="38">
        <v>0</v>
      </c>
      <c r="R231" s="38">
        <v>0</v>
      </c>
      <c r="S231" s="38">
        <v>1</v>
      </c>
      <c r="T231" s="38">
        <v>0</v>
      </c>
      <c r="U231" s="38">
        <v>0</v>
      </c>
      <c r="V231" s="38">
        <v>0</v>
      </c>
      <c r="W231" s="38">
        <v>0</v>
      </c>
      <c r="X231" s="38">
        <v>0</v>
      </c>
      <c r="Y231" s="38">
        <v>0</v>
      </c>
      <c r="Z231" s="38">
        <v>0</v>
      </c>
      <c r="AA231" s="38">
        <v>0</v>
      </c>
      <c r="AB231" s="38">
        <v>0</v>
      </c>
      <c r="AC231" s="38">
        <v>0</v>
      </c>
      <c r="AD231" s="38">
        <v>0</v>
      </c>
      <c r="AE231" s="38">
        <v>0</v>
      </c>
      <c r="AF231" s="38">
        <v>0</v>
      </c>
      <c r="AG231" s="38">
        <v>0</v>
      </c>
      <c r="AH231" s="38">
        <v>0</v>
      </c>
      <c r="AI231" s="38">
        <v>0</v>
      </c>
      <c r="AJ231" s="38">
        <v>0</v>
      </c>
      <c r="AK231" s="38">
        <v>0</v>
      </c>
      <c r="AL231" s="38">
        <v>2</v>
      </c>
      <c r="AM231" s="38">
        <v>1</v>
      </c>
      <c r="AN231" s="38">
        <v>0</v>
      </c>
      <c r="AO231" s="38">
        <v>0</v>
      </c>
      <c r="AP231" s="38">
        <v>0</v>
      </c>
      <c r="AQ231" s="38">
        <v>0</v>
      </c>
      <c r="AR231" s="38">
        <v>0</v>
      </c>
      <c r="AS231" s="38">
        <v>0</v>
      </c>
      <c r="AT231" s="38">
        <v>0</v>
      </c>
      <c r="AU231" s="38">
        <v>4</v>
      </c>
      <c r="AV231" s="38">
        <v>0</v>
      </c>
      <c r="AW231" s="38">
        <v>0</v>
      </c>
      <c r="AX231" s="38">
        <v>0</v>
      </c>
      <c r="AY231" s="38">
        <v>0</v>
      </c>
      <c r="AZ231" s="38">
        <v>0</v>
      </c>
      <c r="BA231" s="38">
        <v>0</v>
      </c>
      <c r="BB231" s="38">
        <v>1</v>
      </c>
      <c r="BC231" s="38">
        <v>31</v>
      </c>
    </row>
    <row r="232" spans="1:55" ht="14.1" customHeight="1">
      <c r="A232" s="57" t="s">
        <v>987</v>
      </c>
      <c r="B232" s="37" t="s">
        <v>988</v>
      </c>
      <c r="C232" s="38">
        <v>0</v>
      </c>
      <c r="D232" s="38">
        <v>0</v>
      </c>
      <c r="E232" s="38">
        <v>0</v>
      </c>
      <c r="F232" s="38">
        <v>0</v>
      </c>
      <c r="G232" s="38">
        <v>0</v>
      </c>
      <c r="H232" s="38">
        <v>0</v>
      </c>
      <c r="I232" s="38">
        <v>1</v>
      </c>
      <c r="J232" s="38">
        <v>0</v>
      </c>
      <c r="K232" s="38">
        <v>0</v>
      </c>
      <c r="L232" s="38">
        <v>0</v>
      </c>
      <c r="M232" s="38">
        <v>0</v>
      </c>
      <c r="N232" s="38">
        <v>0</v>
      </c>
      <c r="O232" s="38">
        <v>0</v>
      </c>
      <c r="P232" s="38">
        <v>0</v>
      </c>
      <c r="Q232" s="38">
        <v>0</v>
      </c>
      <c r="R232" s="38">
        <v>0</v>
      </c>
      <c r="S232" s="38">
        <v>0</v>
      </c>
      <c r="T232" s="38">
        <v>0</v>
      </c>
      <c r="U232" s="38">
        <v>0</v>
      </c>
      <c r="V232" s="38">
        <v>0</v>
      </c>
      <c r="W232" s="38">
        <v>0</v>
      </c>
      <c r="X232" s="38">
        <v>0</v>
      </c>
      <c r="Y232" s="38">
        <v>0</v>
      </c>
      <c r="Z232" s="38">
        <v>0</v>
      </c>
      <c r="AA232" s="38">
        <v>0</v>
      </c>
      <c r="AB232" s="38">
        <v>0</v>
      </c>
      <c r="AC232" s="38">
        <v>0</v>
      </c>
      <c r="AD232" s="38">
        <v>0</v>
      </c>
      <c r="AE232" s="38">
        <v>0</v>
      </c>
      <c r="AF232" s="38">
        <v>0</v>
      </c>
      <c r="AG232" s="38">
        <v>0</v>
      </c>
      <c r="AH232" s="38">
        <v>0</v>
      </c>
      <c r="AI232" s="38">
        <v>0</v>
      </c>
      <c r="AJ232" s="38">
        <v>0</v>
      </c>
      <c r="AK232" s="38">
        <v>0</v>
      </c>
      <c r="AL232" s="38">
        <v>0</v>
      </c>
      <c r="AM232" s="38">
        <v>0</v>
      </c>
      <c r="AN232" s="38">
        <v>0</v>
      </c>
      <c r="AO232" s="38">
        <v>0</v>
      </c>
      <c r="AP232" s="38">
        <v>0</v>
      </c>
      <c r="AQ232" s="38">
        <v>0</v>
      </c>
      <c r="AR232" s="38">
        <v>0</v>
      </c>
      <c r="AS232" s="38">
        <v>0</v>
      </c>
      <c r="AT232" s="38">
        <v>0</v>
      </c>
      <c r="AU232" s="38">
        <v>0</v>
      </c>
      <c r="AV232" s="38">
        <v>0</v>
      </c>
      <c r="AW232" s="38">
        <v>0</v>
      </c>
      <c r="AX232" s="38">
        <v>0</v>
      </c>
      <c r="AY232" s="38">
        <v>0</v>
      </c>
      <c r="AZ232" s="38">
        <v>0</v>
      </c>
      <c r="BA232" s="38">
        <v>0</v>
      </c>
      <c r="BB232" s="38">
        <v>0</v>
      </c>
      <c r="BC232" s="38">
        <v>1</v>
      </c>
    </row>
    <row r="233" spans="1:55" ht="14.1" customHeight="1">
      <c r="A233" s="57" t="s">
        <v>987</v>
      </c>
      <c r="B233" s="37" t="s">
        <v>989</v>
      </c>
      <c r="C233" s="38">
        <v>0</v>
      </c>
      <c r="D233" s="38">
        <v>0</v>
      </c>
      <c r="E233" s="38">
        <v>0</v>
      </c>
      <c r="F233" s="38">
        <v>4</v>
      </c>
      <c r="G233" s="38">
        <v>0</v>
      </c>
      <c r="H233" s="38">
        <v>0</v>
      </c>
      <c r="I233" s="38">
        <v>0</v>
      </c>
      <c r="J233" s="38">
        <v>0</v>
      </c>
      <c r="K233" s="38">
        <v>0</v>
      </c>
      <c r="L233" s="38">
        <v>0</v>
      </c>
      <c r="M233" s="38">
        <v>0</v>
      </c>
      <c r="N233" s="38">
        <v>0</v>
      </c>
      <c r="O233" s="38">
        <v>0</v>
      </c>
      <c r="P233" s="38">
        <v>0</v>
      </c>
      <c r="Q233" s="38">
        <v>0</v>
      </c>
      <c r="R233" s="38">
        <v>0</v>
      </c>
      <c r="S233" s="38">
        <v>0</v>
      </c>
      <c r="T233" s="38">
        <v>0</v>
      </c>
      <c r="U233" s="38">
        <v>0</v>
      </c>
      <c r="V233" s="38">
        <v>0</v>
      </c>
      <c r="W233" s="38">
        <v>0</v>
      </c>
      <c r="X233" s="38">
        <v>0</v>
      </c>
      <c r="Y233" s="38">
        <v>0</v>
      </c>
      <c r="Z233" s="38">
        <v>0</v>
      </c>
      <c r="AA233" s="38">
        <v>0</v>
      </c>
      <c r="AB233" s="38">
        <v>0</v>
      </c>
      <c r="AC233" s="38">
        <v>0</v>
      </c>
      <c r="AD233" s="38">
        <v>0</v>
      </c>
      <c r="AE233" s="38">
        <v>0</v>
      </c>
      <c r="AF233" s="38">
        <v>0</v>
      </c>
      <c r="AG233" s="38">
        <v>0</v>
      </c>
      <c r="AH233" s="38">
        <v>0</v>
      </c>
      <c r="AI233" s="38">
        <v>0</v>
      </c>
      <c r="AJ233" s="38">
        <v>0</v>
      </c>
      <c r="AK233" s="38">
        <v>0</v>
      </c>
      <c r="AL233" s="38">
        <v>0</v>
      </c>
      <c r="AM233" s="38">
        <v>0</v>
      </c>
      <c r="AN233" s="38">
        <v>0</v>
      </c>
      <c r="AO233" s="38">
        <v>0</v>
      </c>
      <c r="AP233" s="38">
        <v>0</v>
      </c>
      <c r="AQ233" s="38">
        <v>0</v>
      </c>
      <c r="AR233" s="38">
        <v>0</v>
      </c>
      <c r="AS233" s="38">
        <v>0</v>
      </c>
      <c r="AT233" s="38">
        <v>0</v>
      </c>
      <c r="AU233" s="38">
        <v>0</v>
      </c>
      <c r="AV233" s="38">
        <v>0</v>
      </c>
      <c r="AW233" s="38">
        <v>0</v>
      </c>
      <c r="AX233" s="38">
        <v>0</v>
      </c>
      <c r="AY233" s="38">
        <v>0</v>
      </c>
      <c r="AZ233" s="38">
        <v>0</v>
      </c>
      <c r="BA233" s="38">
        <v>0</v>
      </c>
      <c r="BB233" s="38">
        <v>0</v>
      </c>
      <c r="BC233" s="38">
        <v>4</v>
      </c>
    </row>
    <row r="234" spans="1:55" ht="14.1" customHeight="1">
      <c r="A234" s="57" t="s">
        <v>987</v>
      </c>
      <c r="B234" s="37" t="s">
        <v>990</v>
      </c>
      <c r="C234" s="38">
        <v>0</v>
      </c>
      <c r="D234" s="38">
        <v>0</v>
      </c>
      <c r="E234" s="38">
        <v>0</v>
      </c>
      <c r="F234" s="38">
        <v>0</v>
      </c>
      <c r="G234" s="38">
        <v>0</v>
      </c>
      <c r="H234" s="38">
        <v>0</v>
      </c>
      <c r="I234" s="38">
        <v>0</v>
      </c>
      <c r="J234" s="38">
        <v>0</v>
      </c>
      <c r="K234" s="38">
        <v>0</v>
      </c>
      <c r="L234" s="38">
        <v>49</v>
      </c>
      <c r="M234" s="38">
        <v>0</v>
      </c>
      <c r="N234" s="38">
        <v>0</v>
      </c>
      <c r="O234" s="38">
        <v>0</v>
      </c>
      <c r="P234" s="38">
        <v>0</v>
      </c>
      <c r="Q234" s="38">
        <v>0</v>
      </c>
      <c r="R234" s="38">
        <v>0</v>
      </c>
      <c r="S234" s="38">
        <v>0</v>
      </c>
      <c r="T234" s="38">
        <v>0</v>
      </c>
      <c r="U234" s="38">
        <v>0</v>
      </c>
      <c r="V234" s="38">
        <v>0</v>
      </c>
      <c r="W234" s="38">
        <v>0</v>
      </c>
      <c r="X234" s="38">
        <v>0</v>
      </c>
      <c r="Y234" s="38">
        <v>0</v>
      </c>
      <c r="Z234" s="38">
        <v>0</v>
      </c>
      <c r="AA234" s="38">
        <v>0</v>
      </c>
      <c r="AB234" s="38">
        <v>0</v>
      </c>
      <c r="AC234" s="38">
        <v>7</v>
      </c>
      <c r="AD234" s="38">
        <v>0</v>
      </c>
      <c r="AE234" s="38">
        <v>0</v>
      </c>
      <c r="AF234" s="38">
        <v>0</v>
      </c>
      <c r="AG234" s="38">
        <v>0</v>
      </c>
      <c r="AH234" s="38">
        <v>0</v>
      </c>
      <c r="AI234" s="38">
        <v>0</v>
      </c>
      <c r="AJ234" s="38">
        <v>0</v>
      </c>
      <c r="AK234" s="38">
        <v>0</v>
      </c>
      <c r="AL234" s="38">
        <v>0</v>
      </c>
      <c r="AM234" s="38">
        <v>0</v>
      </c>
      <c r="AN234" s="38">
        <v>0</v>
      </c>
      <c r="AO234" s="38">
        <v>0</v>
      </c>
      <c r="AP234" s="38">
        <v>0</v>
      </c>
      <c r="AQ234" s="38">
        <v>1</v>
      </c>
      <c r="AR234" s="38">
        <v>0</v>
      </c>
      <c r="AS234" s="38">
        <v>0</v>
      </c>
      <c r="AT234" s="38">
        <v>0</v>
      </c>
      <c r="AU234" s="38">
        <v>0</v>
      </c>
      <c r="AV234" s="38">
        <v>0</v>
      </c>
      <c r="AW234" s="38">
        <v>0</v>
      </c>
      <c r="AX234" s="38">
        <v>0</v>
      </c>
      <c r="AY234" s="38">
        <v>2</v>
      </c>
      <c r="AZ234" s="38">
        <v>0</v>
      </c>
      <c r="BA234" s="38">
        <v>0</v>
      </c>
      <c r="BB234" s="38">
        <v>0</v>
      </c>
      <c r="BC234" s="38">
        <v>59</v>
      </c>
    </row>
    <row r="235" spans="1:55" ht="14.1" customHeight="1">
      <c r="A235" s="57" t="s">
        <v>987</v>
      </c>
      <c r="B235" s="37" t="s">
        <v>991</v>
      </c>
      <c r="C235" s="38">
        <v>0</v>
      </c>
      <c r="D235" s="38">
        <v>0</v>
      </c>
      <c r="E235" s="38">
        <v>0</v>
      </c>
      <c r="F235" s="38">
        <v>0</v>
      </c>
      <c r="G235" s="38">
        <v>0</v>
      </c>
      <c r="H235" s="38">
        <v>0</v>
      </c>
      <c r="I235" s="38">
        <v>0</v>
      </c>
      <c r="J235" s="38">
        <v>0</v>
      </c>
      <c r="K235" s="38">
        <v>0</v>
      </c>
      <c r="L235" s="38">
        <v>19</v>
      </c>
      <c r="M235" s="38">
        <v>0</v>
      </c>
      <c r="N235" s="38">
        <v>0</v>
      </c>
      <c r="O235" s="38">
        <v>0</v>
      </c>
      <c r="P235" s="38">
        <v>0</v>
      </c>
      <c r="Q235" s="38">
        <v>0</v>
      </c>
      <c r="R235" s="38">
        <v>0</v>
      </c>
      <c r="S235" s="38">
        <v>0</v>
      </c>
      <c r="T235" s="38">
        <v>0</v>
      </c>
      <c r="U235" s="38">
        <v>0</v>
      </c>
      <c r="V235" s="38">
        <v>0</v>
      </c>
      <c r="W235" s="38">
        <v>0</v>
      </c>
      <c r="X235" s="38">
        <v>0</v>
      </c>
      <c r="Y235" s="38">
        <v>0</v>
      </c>
      <c r="Z235" s="38">
        <v>5</v>
      </c>
      <c r="AA235" s="38">
        <v>7</v>
      </c>
      <c r="AB235" s="38">
        <v>1</v>
      </c>
      <c r="AC235" s="38">
        <v>0</v>
      </c>
      <c r="AD235" s="38">
        <v>0</v>
      </c>
      <c r="AE235" s="38">
        <v>0</v>
      </c>
      <c r="AF235" s="38">
        <v>0</v>
      </c>
      <c r="AG235" s="38">
        <v>0</v>
      </c>
      <c r="AH235" s="38">
        <v>0</v>
      </c>
      <c r="AI235" s="38">
        <v>0</v>
      </c>
      <c r="AJ235" s="38">
        <v>0</v>
      </c>
      <c r="AK235" s="38">
        <v>0</v>
      </c>
      <c r="AL235" s="38">
        <v>0</v>
      </c>
      <c r="AM235" s="38">
        <v>0</v>
      </c>
      <c r="AN235" s="38">
        <v>0</v>
      </c>
      <c r="AO235" s="38">
        <v>0</v>
      </c>
      <c r="AP235" s="38">
        <v>0</v>
      </c>
      <c r="AQ235" s="38">
        <v>0</v>
      </c>
      <c r="AR235" s="38">
        <v>0</v>
      </c>
      <c r="AS235" s="38">
        <v>7</v>
      </c>
      <c r="AT235" s="38">
        <v>0</v>
      </c>
      <c r="AU235" s="38">
        <v>0</v>
      </c>
      <c r="AV235" s="38">
        <v>0</v>
      </c>
      <c r="AW235" s="38">
        <v>0</v>
      </c>
      <c r="AX235" s="38">
        <v>0</v>
      </c>
      <c r="AY235" s="38">
        <v>0</v>
      </c>
      <c r="AZ235" s="38">
        <v>0</v>
      </c>
      <c r="BA235" s="38">
        <v>0</v>
      </c>
      <c r="BB235" s="38">
        <v>0</v>
      </c>
      <c r="BC235" s="38">
        <v>39</v>
      </c>
    </row>
    <row r="236" spans="1:55" ht="14.1" customHeight="1">
      <c r="A236" s="57" t="s">
        <v>987</v>
      </c>
      <c r="B236" s="37" t="s">
        <v>992</v>
      </c>
      <c r="C236" s="38">
        <v>3</v>
      </c>
      <c r="D236" s="38">
        <v>0</v>
      </c>
      <c r="E236" s="38">
        <v>0</v>
      </c>
      <c r="F236" s="38">
        <v>0</v>
      </c>
      <c r="G236" s="38">
        <v>0</v>
      </c>
      <c r="H236" s="38">
        <v>0</v>
      </c>
      <c r="I236" s="38">
        <v>0</v>
      </c>
      <c r="J236" s="38">
        <v>0</v>
      </c>
      <c r="K236" s="38">
        <v>0</v>
      </c>
      <c r="L236" s="38">
        <v>0</v>
      </c>
      <c r="M236" s="38">
        <v>0</v>
      </c>
      <c r="N236" s="38">
        <v>0</v>
      </c>
      <c r="O236" s="38">
        <v>0</v>
      </c>
      <c r="P236" s="38">
        <v>0</v>
      </c>
      <c r="Q236" s="38">
        <v>0</v>
      </c>
      <c r="R236" s="38">
        <v>0</v>
      </c>
      <c r="S236" s="38">
        <v>0</v>
      </c>
      <c r="T236" s="38">
        <v>0</v>
      </c>
      <c r="U236" s="38">
        <v>0</v>
      </c>
      <c r="V236" s="38">
        <v>0</v>
      </c>
      <c r="W236" s="38">
        <v>0</v>
      </c>
      <c r="X236" s="38">
        <v>0</v>
      </c>
      <c r="Y236" s="38">
        <v>0</v>
      </c>
      <c r="Z236" s="38">
        <v>0</v>
      </c>
      <c r="AA236" s="38">
        <v>0</v>
      </c>
      <c r="AB236" s="38">
        <v>0</v>
      </c>
      <c r="AC236" s="38">
        <v>0</v>
      </c>
      <c r="AD236" s="38">
        <v>0</v>
      </c>
      <c r="AE236" s="38">
        <v>0</v>
      </c>
      <c r="AF236" s="38">
        <v>0</v>
      </c>
      <c r="AG236" s="38">
        <v>0</v>
      </c>
      <c r="AH236" s="38">
        <v>0</v>
      </c>
      <c r="AI236" s="38">
        <v>0</v>
      </c>
      <c r="AJ236" s="38">
        <v>0</v>
      </c>
      <c r="AK236" s="38">
        <v>0</v>
      </c>
      <c r="AL236" s="38">
        <v>0</v>
      </c>
      <c r="AM236" s="38">
        <v>0</v>
      </c>
      <c r="AN236" s="38">
        <v>0</v>
      </c>
      <c r="AO236" s="38">
        <v>0</v>
      </c>
      <c r="AP236" s="38">
        <v>0</v>
      </c>
      <c r="AQ236" s="38">
        <v>0</v>
      </c>
      <c r="AR236" s="38">
        <v>0</v>
      </c>
      <c r="AS236" s="38">
        <v>0</v>
      </c>
      <c r="AT236" s="38">
        <v>0</v>
      </c>
      <c r="AU236" s="38">
        <v>0</v>
      </c>
      <c r="AV236" s="38">
        <v>0</v>
      </c>
      <c r="AW236" s="38">
        <v>0</v>
      </c>
      <c r="AX236" s="38">
        <v>0</v>
      </c>
      <c r="AY236" s="38">
        <v>0</v>
      </c>
      <c r="AZ236" s="38">
        <v>0</v>
      </c>
      <c r="BA236" s="38">
        <v>0</v>
      </c>
      <c r="BB236" s="38">
        <v>0</v>
      </c>
      <c r="BC236" s="38">
        <v>3</v>
      </c>
    </row>
    <row r="237" spans="1:55" ht="14.1" customHeight="1">
      <c r="A237" s="57" t="s">
        <v>987</v>
      </c>
      <c r="B237" s="37" t="s">
        <v>993</v>
      </c>
      <c r="C237" s="38">
        <v>0</v>
      </c>
      <c r="D237" s="38">
        <v>0</v>
      </c>
      <c r="E237" s="38">
        <v>0</v>
      </c>
      <c r="F237" s="38">
        <v>0</v>
      </c>
      <c r="G237" s="38">
        <v>0</v>
      </c>
      <c r="H237" s="38">
        <v>0</v>
      </c>
      <c r="I237" s="38">
        <v>0</v>
      </c>
      <c r="J237" s="38">
        <v>0</v>
      </c>
      <c r="K237" s="38">
        <v>0</v>
      </c>
      <c r="L237" s="38">
        <v>0</v>
      </c>
      <c r="M237" s="38">
        <v>0</v>
      </c>
      <c r="N237" s="38">
        <v>0</v>
      </c>
      <c r="O237" s="38">
        <v>0</v>
      </c>
      <c r="P237" s="38">
        <v>0</v>
      </c>
      <c r="Q237" s="38">
        <v>0</v>
      </c>
      <c r="R237" s="38">
        <v>0</v>
      </c>
      <c r="S237" s="38">
        <v>0</v>
      </c>
      <c r="T237" s="38">
        <v>0</v>
      </c>
      <c r="U237" s="38">
        <v>0</v>
      </c>
      <c r="V237" s="38">
        <v>0</v>
      </c>
      <c r="W237" s="38">
        <v>0</v>
      </c>
      <c r="X237" s="38">
        <v>0</v>
      </c>
      <c r="Y237" s="38">
        <v>0</v>
      </c>
      <c r="Z237" s="38">
        <v>0</v>
      </c>
      <c r="AA237" s="38">
        <v>0</v>
      </c>
      <c r="AB237" s="38">
        <v>0</v>
      </c>
      <c r="AC237" s="38">
        <v>0</v>
      </c>
      <c r="AD237" s="38">
        <v>0</v>
      </c>
      <c r="AE237" s="38">
        <v>0</v>
      </c>
      <c r="AF237" s="38">
        <v>0</v>
      </c>
      <c r="AG237" s="38">
        <v>0</v>
      </c>
      <c r="AH237" s="38">
        <v>0</v>
      </c>
      <c r="AI237" s="38">
        <v>0</v>
      </c>
      <c r="AJ237" s="38">
        <v>0</v>
      </c>
      <c r="AK237" s="38">
        <v>0</v>
      </c>
      <c r="AL237" s="38">
        <v>0</v>
      </c>
      <c r="AM237" s="38">
        <v>0</v>
      </c>
      <c r="AN237" s="38">
        <v>0</v>
      </c>
      <c r="AO237" s="38">
        <v>0</v>
      </c>
      <c r="AP237" s="38">
        <v>0</v>
      </c>
      <c r="AQ237" s="38">
        <v>0</v>
      </c>
      <c r="AR237" s="38">
        <v>0</v>
      </c>
      <c r="AS237" s="38">
        <v>0</v>
      </c>
      <c r="AT237" s="38">
        <v>0</v>
      </c>
      <c r="AU237" s="38">
        <v>1</v>
      </c>
      <c r="AV237" s="38">
        <v>0</v>
      </c>
      <c r="AW237" s="38">
        <v>0</v>
      </c>
      <c r="AX237" s="38">
        <v>0</v>
      </c>
      <c r="AY237" s="38">
        <v>0</v>
      </c>
      <c r="AZ237" s="38">
        <v>0</v>
      </c>
      <c r="BA237" s="38">
        <v>0</v>
      </c>
      <c r="BB237" s="38">
        <v>0</v>
      </c>
      <c r="BC237" s="38">
        <v>1</v>
      </c>
    </row>
    <row r="238" spans="1:55" ht="14.1" customHeight="1">
      <c r="A238" s="57" t="s">
        <v>987</v>
      </c>
      <c r="B238" s="37" t="s">
        <v>994</v>
      </c>
      <c r="C238" s="38">
        <v>0</v>
      </c>
      <c r="D238" s="38">
        <v>0</v>
      </c>
      <c r="E238" s="38">
        <v>1</v>
      </c>
      <c r="F238" s="38">
        <v>0</v>
      </c>
      <c r="G238" s="38">
        <v>0</v>
      </c>
      <c r="H238" s="38">
        <v>0</v>
      </c>
      <c r="I238" s="38">
        <v>0</v>
      </c>
      <c r="J238" s="38">
        <v>0</v>
      </c>
      <c r="K238" s="38">
        <v>0</v>
      </c>
      <c r="L238" s="38">
        <v>0</v>
      </c>
      <c r="M238" s="38">
        <v>0</v>
      </c>
      <c r="N238" s="38">
        <v>0</v>
      </c>
      <c r="O238" s="38">
        <v>0</v>
      </c>
      <c r="P238" s="38">
        <v>0</v>
      </c>
      <c r="Q238" s="38">
        <v>0</v>
      </c>
      <c r="R238" s="38">
        <v>0</v>
      </c>
      <c r="S238" s="38">
        <v>0</v>
      </c>
      <c r="T238" s="38">
        <v>0</v>
      </c>
      <c r="U238" s="38">
        <v>0</v>
      </c>
      <c r="V238" s="38">
        <v>0</v>
      </c>
      <c r="W238" s="38">
        <v>0</v>
      </c>
      <c r="X238" s="38">
        <v>0</v>
      </c>
      <c r="Y238" s="38">
        <v>0</v>
      </c>
      <c r="Z238" s="38">
        <v>0</v>
      </c>
      <c r="AA238" s="38">
        <v>0</v>
      </c>
      <c r="AB238" s="38">
        <v>0</v>
      </c>
      <c r="AC238" s="38">
        <v>0</v>
      </c>
      <c r="AD238" s="38">
        <v>4</v>
      </c>
      <c r="AE238" s="38">
        <v>8</v>
      </c>
      <c r="AF238" s="38">
        <v>0</v>
      </c>
      <c r="AG238" s="38">
        <v>0</v>
      </c>
      <c r="AH238" s="38">
        <v>0</v>
      </c>
      <c r="AI238" s="38">
        <v>0</v>
      </c>
      <c r="AJ238" s="38">
        <v>0</v>
      </c>
      <c r="AK238" s="38">
        <v>0</v>
      </c>
      <c r="AL238" s="38">
        <v>0</v>
      </c>
      <c r="AM238" s="38">
        <v>0</v>
      </c>
      <c r="AN238" s="38">
        <v>16</v>
      </c>
      <c r="AO238" s="38">
        <v>0</v>
      </c>
      <c r="AP238" s="38">
        <v>19</v>
      </c>
      <c r="AQ238" s="38">
        <v>0</v>
      </c>
      <c r="AR238" s="38">
        <v>0</v>
      </c>
      <c r="AS238" s="38">
        <v>0</v>
      </c>
      <c r="AT238" s="38">
        <v>0</v>
      </c>
      <c r="AU238" s="38">
        <v>0</v>
      </c>
      <c r="AV238" s="38">
        <v>0</v>
      </c>
      <c r="AW238" s="38">
        <v>0</v>
      </c>
      <c r="AX238" s="38">
        <v>0</v>
      </c>
      <c r="AY238" s="38">
        <v>0</v>
      </c>
      <c r="AZ238" s="38">
        <v>0</v>
      </c>
      <c r="BA238" s="38">
        <v>0</v>
      </c>
      <c r="BB238" s="38">
        <v>0</v>
      </c>
      <c r="BC238" s="38">
        <v>48</v>
      </c>
    </row>
    <row r="239" spans="1:55" ht="14.1" customHeight="1">
      <c r="A239" s="57" t="s">
        <v>987</v>
      </c>
      <c r="B239" s="37" t="s">
        <v>995</v>
      </c>
      <c r="C239" s="38">
        <v>0</v>
      </c>
      <c r="D239" s="38">
        <v>0</v>
      </c>
      <c r="E239" s="38">
        <v>2</v>
      </c>
      <c r="F239" s="38">
        <v>3</v>
      </c>
      <c r="G239" s="38">
        <v>4</v>
      </c>
      <c r="H239" s="38">
        <v>0</v>
      </c>
      <c r="I239" s="38">
        <v>0</v>
      </c>
      <c r="J239" s="38">
        <v>4</v>
      </c>
      <c r="K239" s="38">
        <v>6</v>
      </c>
      <c r="L239" s="38">
        <v>0</v>
      </c>
      <c r="M239" s="38">
        <v>1</v>
      </c>
      <c r="N239" s="38">
        <v>10</v>
      </c>
      <c r="O239" s="38">
        <v>4</v>
      </c>
      <c r="P239" s="38">
        <v>1</v>
      </c>
      <c r="Q239" s="38">
        <v>3</v>
      </c>
      <c r="R239" s="38">
        <v>3</v>
      </c>
      <c r="S239" s="38">
        <v>2</v>
      </c>
      <c r="T239" s="38">
        <v>1</v>
      </c>
      <c r="U239" s="38">
        <v>0</v>
      </c>
      <c r="V239" s="38">
        <v>0</v>
      </c>
      <c r="W239" s="38">
        <v>0</v>
      </c>
      <c r="X239" s="38">
        <v>0</v>
      </c>
      <c r="Y239" s="38">
        <v>0</v>
      </c>
      <c r="Z239" s="38">
        <v>0</v>
      </c>
      <c r="AA239" s="38">
        <v>2</v>
      </c>
      <c r="AB239" s="38">
        <v>2</v>
      </c>
      <c r="AC239" s="38">
        <v>0</v>
      </c>
      <c r="AD239" s="38">
        <v>0</v>
      </c>
      <c r="AE239" s="38">
        <v>4</v>
      </c>
      <c r="AF239" s="38">
        <v>0</v>
      </c>
      <c r="AG239" s="38">
        <v>0</v>
      </c>
      <c r="AH239" s="38">
        <v>0</v>
      </c>
      <c r="AI239" s="38">
        <v>0</v>
      </c>
      <c r="AJ239" s="38">
        <v>0</v>
      </c>
      <c r="AK239" s="38">
        <v>0</v>
      </c>
      <c r="AL239" s="38">
        <v>0</v>
      </c>
      <c r="AM239" s="38">
        <v>0</v>
      </c>
      <c r="AN239" s="38">
        <v>0</v>
      </c>
      <c r="AO239" s="38">
        <v>0</v>
      </c>
      <c r="AP239" s="38">
        <v>0</v>
      </c>
      <c r="AQ239" s="38">
        <v>0</v>
      </c>
      <c r="AR239" s="38">
        <v>0</v>
      </c>
      <c r="AS239" s="38">
        <v>0</v>
      </c>
      <c r="AT239" s="38">
        <v>0</v>
      </c>
      <c r="AU239" s="38">
        <v>0</v>
      </c>
      <c r="AV239" s="38">
        <v>1</v>
      </c>
      <c r="AW239" s="38">
        <v>0</v>
      </c>
      <c r="AX239" s="38">
        <v>0</v>
      </c>
      <c r="AY239" s="38">
        <v>3</v>
      </c>
      <c r="AZ239" s="38">
        <v>0</v>
      </c>
      <c r="BA239" s="38">
        <v>0</v>
      </c>
      <c r="BB239" s="38">
        <v>1</v>
      </c>
      <c r="BC239" s="38">
        <v>57</v>
      </c>
    </row>
    <row r="240" spans="1:55" ht="14.1" customHeight="1">
      <c r="A240" s="57" t="s">
        <v>987</v>
      </c>
      <c r="B240" s="37" t="s">
        <v>996</v>
      </c>
      <c r="C240" s="38">
        <v>0</v>
      </c>
      <c r="D240" s="38">
        <v>0</v>
      </c>
      <c r="E240" s="38">
        <v>0</v>
      </c>
      <c r="F240" s="38">
        <v>17</v>
      </c>
      <c r="G240" s="38">
        <v>1</v>
      </c>
      <c r="H240" s="38">
        <v>4</v>
      </c>
      <c r="I240" s="38">
        <v>6</v>
      </c>
      <c r="J240" s="38">
        <v>2</v>
      </c>
      <c r="K240" s="38">
        <v>0</v>
      </c>
      <c r="L240" s="38">
        <v>0</v>
      </c>
      <c r="M240" s="38">
        <v>0</v>
      </c>
      <c r="N240" s="38">
        <v>0</v>
      </c>
      <c r="O240" s="38">
        <v>0</v>
      </c>
      <c r="P240" s="38">
        <v>0</v>
      </c>
      <c r="Q240" s="38">
        <v>0</v>
      </c>
      <c r="R240" s="38">
        <v>0</v>
      </c>
      <c r="S240" s="38">
        <v>0</v>
      </c>
      <c r="T240" s="38">
        <v>0</v>
      </c>
      <c r="U240" s="38">
        <v>0</v>
      </c>
      <c r="V240" s="38">
        <v>0</v>
      </c>
      <c r="W240" s="38">
        <v>0</v>
      </c>
      <c r="X240" s="38">
        <v>0</v>
      </c>
      <c r="Y240" s="38">
        <v>0</v>
      </c>
      <c r="Z240" s="38">
        <v>0</v>
      </c>
      <c r="AA240" s="38">
        <v>0</v>
      </c>
      <c r="AB240" s="38">
        <v>0</v>
      </c>
      <c r="AC240" s="38">
        <v>0</v>
      </c>
      <c r="AD240" s="38">
        <v>0</v>
      </c>
      <c r="AE240" s="38">
        <v>0</v>
      </c>
      <c r="AF240" s="38">
        <v>0</v>
      </c>
      <c r="AG240" s="38">
        <v>0</v>
      </c>
      <c r="AH240" s="38">
        <v>0</v>
      </c>
      <c r="AI240" s="38">
        <v>0</v>
      </c>
      <c r="AJ240" s="38">
        <v>0</v>
      </c>
      <c r="AK240" s="38">
        <v>0</v>
      </c>
      <c r="AL240" s="38">
        <v>0</v>
      </c>
      <c r="AM240" s="38">
        <v>0</v>
      </c>
      <c r="AN240" s="38">
        <v>0</v>
      </c>
      <c r="AO240" s="38">
        <v>0</v>
      </c>
      <c r="AP240" s="38">
        <v>0</v>
      </c>
      <c r="AQ240" s="38">
        <v>0</v>
      </c>
      <c r="AR240" s="38">
        <v>0</v>
      </c>
      <c r="AS240" s="38">
        <v>0</v>
      </c>
      <c r="AT240" s="38">
        <v>0</v>
      </c>
      <c r="AU240" s="38">
        <v>0</v>
      </c>
      <c r="AV240" s="38">
        <v>0</v>
      </c>
      <c r="AW240" s="38">
        <v>0</v>
      </c>
      <c r="AX240" s="38">
        <v>0</v>
      </c>
      <c r="AY240" s="38">
        <v>17</v>
      </c>
      <c r="AZ240" s="38">
        <v>0</v>
      </c>
      <c r="BA240" s="38">
        <v>0</v>
      </c>
      <c r="BB240" s="38">
        <v>4</v>
      </c>
      <c r="BC240" s="38">
        <v>51</v>
      </c>
    </row>
    <row r="241" spans="1:55" ht="14.1" customHeight="1">
      <c r="A241" s="57" t="s">
        <v>987</v>
      </c>
      <c r="B241" s="37" t="s">
        <v>997</v>
      </c>
      <c r="C241" s="38">
        <v>0</v>
      </c>
      <c r="D241" s="38">
        <v>1</v>
      </c>
      <c r="E241" s="38">
        <v>4</v>
      </c>
      <c r="F241" s="38">
        <v>28</v>
      </c>
      <c r="G241" s="38">
        <v>3</v>
      </c>
      <c r="H241" s="38">
        <v>0</v>
      </c>
      <c r="I241" s="38">
        <v>0</v>
      </c>
      <c r="J241" s="38">
        <v>0</v>
      </c>
      <c r="K241" s="38">
        <v>0</v>
      </c>
      <c r="L241" s="38">
        <v>0</v>
      </c>
      <c r="M241" s="38">
        <v>0</v>
      </c>
      <c r="N241" s="38">
        <v>0</v>
      </c>
      <c r="O241" s="38">
        <v>13</v>
      </c>
      <c r="P241" s="38">
        <v>0</v>
      </c>
      <c r="Q241" s="38">
        <v>5</v>
      </c>
      <c r="R241" s="38">
        <v>0</v>
      </c>
      <c r="S241" s="38">
        <v>0</v>
      </c>
      <c r="T241" s="38">
        <v>0</v>
      </c>
      <c r="U241" s="38">
        <v>0</v>
      </c>
      <c r="V241" s="38">
        <v>0</v>
      </c>
      <c r="W241" s="38">
        <v>0</v>
      </c>
      <c r="X241" s="38">
        <v>0</v>
      </c>
      <c r="Y241" s="38">
        <v>0</v>
      </c>
      <c r="Z241" s="38">
        <v>0</v>
      </c>
      <c r="AA241" s="38">
        <v>0</v>
      </c>
      <c r="AB241" s="38">
        <v>0</v>
      </c>
      <c r="AC241" s="38">
        <v>0</v>
      </c>
      <c r="AD241" s="38">
        <v>0</v>
      </c>
      <c r="AE241" s="38">
        <v>0</v>
      </c>
      <c r="AF241" s="38">
        <v>0</v>
      </c>
      <c r="AG241" s="38">
        <v>0</v>
      </c>
      <c r="AH241" s="38">
        <v>0</v>
      </c>
      <c r="AI241" s="38">
        <v>0</v>
      </c>
      <c r="AJ241" s="38">
        <v>0</v>
      </c>
      <c r="AK241" s="38">
        <v>0</v>
      </c>
      <c r="AL241" s="38">
        <v>0</v>
      </c>
      <c r="AM241" s="38">
        <v>0</v>
      </c>
      <c r="AN241" s="38">
        <v>0</v>
      </c>
      <c r="AO241" s="38">
        <v>0</v>
      </c>
      <c r="AP241" s="38">
        <v>0</v>
      </c>
      <c r="AQ241" s="38">
        <v>0</v>
      </c>
      <c r="AR241" s="38">
        <v>0</v>
      </c>
      <c r="AS241" s="38">
        <v>0</v>
      </c>
      <c r="AT241" s="38">
        <v>0</v>
      </c>
      <c r="AU241" s="38">
        <v>0</v>
      </c>
      <c r="AV241" s="38">
        <v>0</v>
      </c>
      <c r="AW241" s="38">
        <v>0</v>
      </c>
      <c r="AX241" s="38">
        <v>0</v>
      </c>
      <c r="AY241" s="38">
        <v>16</v>
      </c>
      <c r="AZ241" s="38">
        <v>0</v>
      </c>
      <c r="BA241" s="38">
        <v>0</v>
      </c>
      <c r="BB241" s="38">
        <v>3</v>
      </c>
      <c r="BC241" s="38">
        <v>73</v>
      </c>
    </row>
    <row r="242" spans="1:55" ht="14.1" customHeight="1">
      <c r="A242" s="57" t="s">
        <v>987</v>
      </c>
      <c r="B242" s="37" t="s">
        <v>998</v>
      </c>
      <c r="C242" s="38">
        <v>0</v>
      </c>
      <c r="D242" s="38">
        <v>0</v>
      </c>
      <c r="E242" s="38">
        <v>1</v>
      </c>
      <c r="F242" s="38">
        <v>0</v>
      </c>
      <c r="G242" s="38">
        <v>0</v>
      </c>
      <c r="H242" s="38">
        <v>0</v>
      </c>
      <c r="I242" s="38">
        <v>0</v>
      </c>
      <c r="J242" s="38">
        <v>0</v>
      </c>
      <c r="K242" s="38">
        <v>18</v>
      </c>
      <c r="L242" s="38">
        <v>0</v>
      </c>
      <c r="M242" s="38">
        <v>0</v>
      </c>
      <c r="N242" s="38">
        <v>0</v>
      </c>
      <c r="O242" s="38">
        <v>0</v>
      </c>
      <c r="P242" s="38">
        <v>4</v>
      </c>
      <c r="Q242" s="38">
        <v>0</v>
      </c>
      <c r="R242" s="38">
        <v>0</v>
      </c>
      <c r="S242" s="38">
        <v>9</v>
      </c>
      <c r="T242" s="38">
        <v>0</v>
      </c>
      <c r="U242" s="38">
        <v>10</v>
      </c>
      <c r="V242" s="38">
        <v>2</v>
      </c>
      <c r="W242" s="38">
        <v>0</v>
      </c>
      <c r="X242" s="38">
        <v>0</v>
      </c>
      <c r="Y242" s="38">
        <v>0</v>
      </c>
      <c r="Z242" s="38">
        <v>0</v>
      </c>
      <c r="AA242" s="38">
        <v>0</v>
      </c>
      <c r="AB242" s="38">
        <v>0</v>
      </c>
      <c r="AC242" s="38">
        <v>0</v>
      </c>
      <c r="AD242" s="38">
        <v>0</v>
      </c>
      <c r="AE242" s="38">
        <v>0</v>
      </c>
      <c r="AF242" s="38">
        <v>0</v>
      </c>
      <c r="AG242" s="38">
        <v>0</v>
      </c>
      <c r="AH242" s="38">
        <v>0</v>
      </c>
      <c r="AI242" s="38">
        <v>0</v>
      </c>
      <c r="AJ242" s="38">
        <v>0</v>
      </c>
      <c r="AK242" s="38">
        <v>0</v>
      </c>
      <c r="AL242" s="38">
        <v>0</v>
      </c>
      <c r="AM242" s="38">
        <v>0</v>
      </c>
      <c r="AN242" s="38">
        <v>0</v>
      </c>
      <c r="AO242" s="38">
        <v>0</v>
      </c>
      <c r="AP242" s="38">
        <v>0</v>
      </c>
      <c r="AQ242" s="38">
        <v>0</v>
      </c>
      <c r="AR242" s="38">
        <v>0</v>
      </c>
      <c r="AS242" s="38">
        <v>0</v>
      </c>
      <c r="AT242" s="38">
        <v>0</v>
      </c>
      <c r="AU242" s="38">
        <v>0</v>
      </c>
      <c r="AV242" s="38">
        <v>0</v>
      </c>
      <c r="AW242" s="38">
        <v>0</v>
      </c>
      <c r="AX242" s="38">
        <v>0</v>
      </c>
      <c r="AY242" s="38">
        <v>7</v>
      </c>
      <c r="AZ242" s="38">
        <v>0</v>
      </c>
      <c r="BA242" s="38">
        <v>0</v>
      </c>
      <c r="BB242" s="38">
        <v>0</v>
      </c>
      <c r="BC242" s="38">
        <v>51</v>
      </c>
    </row>
    <row r="243" spans="1:55" ht="14.1" customHeight="1">
      <c r="A243" s="57" t="s">
        <v>987</v>
      </c>
      <c r="B243" s="37" t="s">
        <v>999</v>
      </c>
      <c r="C243" s="38">
        <v>0</v>
      </c>
      <c r="D243" s="38">
        <v>0</v>
      </c>
      <c r="E243" s="38">
        <v>0</v>
      </c>
      <c r="F243" s="38">
        <v>0</v>
      </c>
      <c r="G243" s="38">
        <v>0</v>
      </c>
      <c r="H243" s="38">
        <v>0</v>
      </c>
      <c r="I243" s="38">
        <v>0</v>
      </c>
      <c r="J243" s="38">
        <v>0</v>
      </c>
      <c r="K243" s="38">
        <v>0</v>
      </c>
      <c r="L243" s="38">
        <v>0</v>
      </c>
      <c r="M243" s="38">
        <v>0</v>
      </c>
      <c r="N243" s="38">
        <v>0</v>
      </c>
      <c r="O243" s="38">
        <v>0</v>
      </c>
      <c r="P243" s="38">
        <v>0</v>
      </c>
      <c r="Q243" s="38">
        <v>0</v>
      </c>
      <c r="R243" s="38">
        <v>0</v>
      </c>
      <c r="S243" s="38">
        <v>0</v>
      </c>
      <c r="T243" s="38">
        <v>0</v>
      </c>
      <c r="U243" s="38">
        <v>0</v>
      </c>
      <c r="V243" s="38">
        <v>0</v>
      </c>
      <c r="W243" s="38">
        <v>0</v>
      </c>
      <c r="X243" s="38">
        <v>3</v>
      </c>
      <c r="Y243" s="38">
        <v>23</v>
      </c>
      <c r="Z243" s="38">
        <v>0</v>
      </c>
      <c r="AA243" s="38">
        <v>0</v>
      </c>
      <c r="AB243" s="38">
        <v>0</v>
      </c>
      <c r="AC243" s="38">
        <v>0</v>
      </c>
      <c r="AD243" s="38">
        <v>0</v>
      </c>
      <c r="AE243" s="38">
        <v>0</v>
      </c>
      <c r="AF243" s="38">
        <v>6</v>
      </c>
      <c r="AG243" s="38">
        <v>0</v>
      </c>
      <c r="AH243" s="38">
        <v>0</v>
      </c>
      <c r="AI243" s="38">
        <v>0</v>
      </c>
      <c r="AJ243" s="38">
        <v>0</v>
      </c>
      <c r="AK243" s="38">
        <v>0</v>
      </c>
      <c r="AL243" s="38">
        <v>0</v>
      </c>
      <c r="AM243" s="38">
        <v>0</v>
      </c>
      <c r="AN243" s="38">
        <v>0</v>
      </c>
      <c r="AO243" s="38">
        <v>3</v>
      </c>
      <c r="AP243" s="38">
        <v>0</v>
      </c>
      <c r="AQ243" s="38">
        <v>0</v>
      </c>
      <c r="AR243" s="38">
        <v>5</v>
      </c>
      <c r="AS243" s="38">
        <v>0</v>
      </c>
      <c r="AT243" s="38">
        <v>0</v>
      </c>
      <c r="AU243" s="38">
        <v>0</v>
      </c>
      <c r="AV243" s="38">
        <v>0</v>
      </c>
      <c r="AW243" s="38">
        <v>1</v>
      </c>
      <c r="AX243" s="38">
        <v>0</v>
      </c>
      <c r="AY243" s="38">
        <v>0</v>
      </c>
      <c r="AZ243" s="38">
        <v>0</v>
      </c>
      <c r="BA243" s="38">
        <v>2</v>
      </c>
      <c r="BB243" s="38">
        <v>0</v>
      </c>
      <c r="BC243" s="38">
        <v>43</v>
      </c>
    </row>
    <row r="244" spans="1:55" ht="14.1" customHeight="1">
      <c r="A244" s="57" t="s">
        <v>987</v>
      </c>
      <c r="B244" s="37" t="s">
        <v>1000</v>
      </c>
      <c r="C244" s="38">
        <v>0</v>
      </c>
      <c r="D244" s="38">
        <v>0</v>
      </c>
      <c r="E244" s="38">
        <v>0</v>
      </c>
      <c r="F244" s="38">
        <v>0</v>
      </c>
      <c r="G244" s="38">
        <v>0</v>
      </c>
      <c r="H244" s="38">
        <v>0</v>
      </c>
      <c r="I244" s="38">
        <v>1</v>
      </c>
      <c r="J244" s="38">
        <v>0</v>
      </c>
      <c r="K244" s="38">
        <v>0</v>
      </c>
      <c r="L244" s="38">
        <v>1</v>
      </c>
      <c r="M244" s="38">
        <v>0</v>
      </c>
      <c r="N244" s="38">
        <v>0</v>
      </c>
      <c r="O244" s="38">
        <v>0</v>
      </c>
      <c r="P244" s="38">
        <v>0</v>
      </c>
      <c r="Q244" s="38">
        <v>0</v>
      </c>
      <c r="R244" s="38">
        <v>0</v>
      </c>
      <c r="S244" s="38">
        <v>0</v>
      </c>
      <c r="T244" s="38">
        <v>0</v>
      </c>
      <c r="U244" s="38">
        <v>0</v>
      </c>
      <c r="V244" s="38">
        <v>2</v>
      </c>
      <c r="W244" s="38">
        <v>2</v>
      </c>
      <c r="X244" s="38">
        <v>3</v>
      </c>
      <c r="Y244" s="38">
        <v>5</v>
      </c>
      <c r="Z244" s="38">
        <v>0</v>
      </c>
      <c r="AA244" s="38">
        <v>0</v>
      </c>
      <c r="AB244" s="38">
        <v>0</v>
      </c>
      <c r="AC244" s="38">
        <v>3</v>
      </c>
      <c r="AD244" s="38">
        <v>0</v>
      </c>
      <c r="AE244" s="38">
        <v>0</v>
      </c>
      <c r="AF244" s="38">
        <v>2</v>
      </c>
      <c r="AG244" s="38">
        <v>2</v>
      </c>
      <c r="AH244" s="38">
        <v>2</v>
      </c>
      <c r="AI244" s="38">
        <v>3</v>
      </c>
      <c r="AJ244" s="38">
        <v>2</v>
      </c>
      <c r="AK244" s="38">
        <v>0</v>
      </c>
      <c r="AL244" s="38">
        <v>0</v>
      </c>
      <c r="AM244" s="38">
        <v>0</v>
      </c>
      <c r="AN244" s="38">
        <v>3</v>
      </c>
      <c r="AO244" s="38">
        <v>0</v>
      </c>
      <c r="AP244" s="38">
        <v>0</v>
      </c>
      <c r="AQ244" s="38">
        <v>0</v>
      </c>
      <c r="AR244" s="38">
        <v>2</v>
      </c>
      <c r="AS244" s="38">
        <v>0</v>
      </c>
      <c r="AT244" s="38">
        <v>0</v>
      </c>
      <c r="AU244" s="38">
        <v>0</v>
      </c>
      <c r="AV244" s="38">
        <v>0</v>
      </c>
      <c r="AW244" s="38">
        <v>0</v>
      </c>
      <c r="AX244" s="38">
        <v>0</v>
      </c>
      <c r="AY244" s="38">
        <v>0</v>
      </c>
      <c r="AZ244" s="38">
        <v>0</v>
      </c>
      <c r="BA244" s="38">
        <v>0</v>
      </c>
      <c r="BB244" s="38">
        <v>1</v>
      </c>
      <c r="BC244" s="38">
        <v>34</v>
      </c>
    </row>
    <row r="245" spans="1:55" ht="14.1" customHeight="1">
      <c r="A245" s="57" t="s">
        <v>987</v>
      </c>
      <c r="B245" s="37" t="s">
        <v>1001</v>
      </c>
      <c r="C245" s="38">
        <v>0</v>
      </c>
      <c r="D245" s="38">
        <v>0</v>
      </c>
      <c r="E245" s="38">
        <v>0</v>
      </c>
      <c r="F245" s="38">
        <v>0</v>
      </c>
      <c r="G245" s="38">
        <v>0</v>
      </c>
      <c r="H245" s="38">
        <v>0</v>
      </c>
      <c r="I245" s="38">
        <v>0</v>
      </c>
      <c r="J245" s="38">
        <v>0</v>
      </c>
      <c r="K245" s="38">
        <v>0</v>
      </c>
      <c r="L245" s="38">
        <v>0</v>
      </c>
      <c r="M245" s="38">
        <v>0</v>
      </c>
      <c r="N245" s="38">
        <v>0</v>
      </c>
      <c r="O245" s="38">
        <v>0</v>
      </c>
      <c r="P245" s="38">
        <v>0</v>
      </c>
      <c r="Q245" s="38">
        <v>0</v>
      </c>
      <c r="R245" s="38">
        <v>0</v>
      </c>
      <c r="S245" s="38">
        <v>0</v>
      </c>
      <c r="T245" s="38">
        <v>0</v>
      </c>
      <c r="U245" s="38">
        <v>0</v>
      </c>
      <c r="V245" s="38">
        <v>0</v>
      </c>
      <c r="W245" s="38">
        <v>0</v>
      </c>
      <c r="X245" s="38">
        <v>0</v>
      </c>
      <c r="Y245" s="38">
        <v>0</v>
      </c>
      <c r="Z245" s="38">
        <v>0</v>
      </c>
      <c r="AA245" s="38">
        <v>0</v>
      </c>
      <c r="AB245" s="38">
        <v>0</v>
      </c>
      <c r="AC245" s="38">
        <v>0</v>
      </c>
      <c r="AD245" s="38">
        <v>0</v>
      </c>
      <c r="AE245" s="38">
        <v>0</v>
      </c>
      <c r="AF245" s="38">
        <v>0</v>
      </c>
      <c r="AG245" s="38">
        <v>0</v>
      </c>
      <c r="AH245" s="38">
        <v>0</v>
      </c>
      <c r="AI245" s="38">
        <v>14</v>
      </c>
      <c r="AJ245" s="38">
        <v>15</v>
      </c>
      <c r="AK245" s="38">
        <v>5</v>
      </c>
      <c r="AL245" s="38">
        <v>0</v>
      </c>
      <c r="AM245" s="38">
        <v>0</v>
      </c>
      <c r="AN245" s="38">
        <v>0</v>
      </c>
      <c r="AO245" s="38">
        <v>0</v>
      </c>
      <c r="AP245" s="38">
        <v>0</v>
      </c>
      <c r="AQ245" s="38">
        <v>0</v>
      </c>
      <c r="AR245" s="38">
        <v>0</v>
      </c>
      <c r="AS245" s="38">
        <v>0</v>
      </c>
      <c r="AT245" s="38">
        <v>0</v>
      </c>
      <c r="AU245" s="38">
        <v>0</v>
      </c>
      <c r="AV245" s="38">
        <v>0</v>
      </c>
      <c r="AW245" s="38">
        <v>0</v>
      </c>
      <c r="AX245" s="38">
        <v>0</v>
      </c>
      <c r="AY245" s="38">
        <v>0</v>
      </c>
      <c r="AZ245" s="38">
        <v>0</v>
      </c>
      <c r="BA245" s="38">
        <v>0</v>
      </c>
      <c r="BB245" s="38">
        <v>1</v>
      </c>
      <c r="BC245" s="38">
        <v>35</v>
      </c>
    </row>
    <row r="246" spans="1:55" ht="14.1" customHeight="1">
      <c r="A246" s="57" t="s">
        <v>987</v>
      </c>
      <c r="B246" s="37" t="s">
        <v>1002</v>
      </c>
      <c r="C246" s="38">
        <v>0</v>
      </c>
      <c r="D246" s="38">
        <v>0</v>
      </c>
      <c r="E246" s="38">
        <v>0</v>
      </c>
      <c r="F246" s="38">
        <v>0</v>
      </c>
      <c r="G246" s="38">
        <v>0</v>
      </c>
      <c r="H246" s="38">
        <v>0</v>
      </c>
      <c r="I246" s="38">
        <v>0</v>
      </c>
      <c r="J246" s="38">
        <v>0</v>
      </c>
      <c r="K246" s="38">
        <v>0</v>
      </c>
      <c r="L246" s="38">
        <v>0</v>
      </c>
      <c r="M246" s="38">
        <v>0</v>
      </c>
      <c r="N246" s="38">
        <v>0</v>
      </c>
      <c r="O246" s="38">
        <v>0</v>
      </c>
      <c r="P246" s="38">
        <v>0</v>
      </c>
      <c r="Q246" s="38">
        <v>0</v>
      </c>
      <c r="R246" s="38">
        <v>0</v>
      </c>
      <c r="S246" s="38">
        <v>0</v>
      </c>
      <c r="T246" s="38">
        <v>0</v>
      </c>
      <c r="U246" s="38">
        <v>0</v>
      </c>
      <c r="V246" s="38">
        <v>0</v>
      </c>
      <c r="W246" s="38">
        <v>0</v>
      </c>
      <c r="X246" s="38">
        <v>0</v>
      </c>
      <c r="Y246" s="38">
        <v>0</v>
      </c>
      <c r="Z246" s="38">
        <v>0</v>
      </c>
      <c r="AA246" s="38">
        <v>0</v>
      </c>
      <c r="AB246" s="38">
        <v>0</v>
      </c>
      <c r="AC246" s="38">
        <v>0</v>
      </c>
      <c r="AD246" s="38">
        <v>0</v>
      </c>
      <c r="AE246" s="38">
        <v>0</v>
      </c>
      <c r="AF246" s="38">
        <v>0</v>
      </c>
      <c r="AG246" s="38">
        <v>0</v>
      </c>
      <c r="AH246" s="38">
        <v>0</v>
      </c>
      <c r="AI246" s="38">
        <v>0</v>
      </c>
      <c r="AJ246" s="38">
        <v>0</v>
      </c>
      <c r="AK246" s="38">
        <v>0</v>
      </c>
      <c r="AL246" s="38">
        <v>0</v>
      </c>
      <c r="AM246" s="38">
        <v>0</v>
      </c>
      <c r="AN246" s="38">
        <v>0</v>
      </c>
      <c r="AO246" s="38">
        <v>1</v>
      </c>
      <c r="AP246" s="38">
        <v>0</v>
      </c>
      <c r="AQ246" s="38">
        <v>0</v>
      </c>
      <c r="AR246" s="38">
        <v>0</v>
      </c>
      <c r="AS246" s="38">
        <v>0</v>
      </c>
      <c r="AT246" s="38">
        <v>0</v>
      </c>
      <c r="AU246" s="38">
        <v>0</v>
      </c>
      <c r="AV246" s="38">
        <v>0</v>
      </c>
      <c r="AW246" s="38">
        <v>0</v>
      </c>
      <c r="AX246" s="38">
        <v>0</v>
      </c>
      <c r="AY246" s="38">
        <v>0</v>
      </c>
      <c r="AZ246" s="38">
        <v>0</v>
      </c>
      <c r="BA246" s="38">
        <v>0</v>
      </c>
      <c r="BB246" s="38">
        <v>0</v>
      </c>
      <c r="BC246" s="38">
        <v>1</v>
      </c>
    </row>
    <row r="247" spans="1:55" ht="14.1" customHeight="1">
      <c r="A247" s="57" t="s">
        <v>987</v>
      </c>
      <c r="B247" s="37" t="s">
        <v>1003</v>
      </c>
      <c r="C247" s="38">
        <v>0</v>
      </c>
      <c r="D247" s="38">
        <v>0</v>
      </c>
      <c r="E247" s="38">
        <v>0</v>
      </c>
      <c r="F247" s="38">
        <v>0</v>
      </c>
      <c r="G247" s="38">
        <v>0</v>
      </c>
      <c r="H247" s="38">
        <v>0</v>
      </c>
      <c r="I247" s="38">
        <v>0</v>
      </c>
      <c r="J247" s="38">
        <v>0</v>
      </c>
      <c r="K247" s="38">
        <v>0</v>
      </c>
      <c r="L247" s="38">
        <v>0</v>
      </c>
      <c r="M247" s="38">
        <v>0</v>
      </c>
      <c r="N247" s="38">
        <v>0</v>
      </c>
      <c r="O247" s="38">
        <v>0</v>
      </c>
      <c r="P247" s="38">
        <v>0</v>
      </c>
      <c r="Q247" s="38">
        <v>0</v>
      </c>
      <c r="R247" s="38">
        <v>0</v>
      </c>
      <c r="S247" s="38">
        <v>0</v>
      </c>
      <c r="T247" s="38">
        <v>0</v>
      </c>
      <c r="U247" s="38">
        <v>0</v>
      </c>
      <c r="V247" s="38">
        <v>0</v>
      </c>
      <c r="W247" s="38">
        <v>0</v>
      </c>
      <c r="X247" s="38">
        <v>1</v>
      </c>
      <c r="Y247" s="38">
        <v>0</v>
      </c>
      <c r="Z247" s="38">
        <v>0</v>
      </c>
      <c r="AA247" s="38">
        <v>0</v>
      </c>
      <c r="AB247" s="38">
        <v>0</v>
      </c>
      <c r="AC247" s="38">
        <v>0</v>
      </c>
      <c r="AD247" s="38">
        <v>0</v>
      </c>
      <c r="AE247" s="38">
        <v>0</v>
      </c>
      <c r="AF247" s="38">
        <v>0</v>
      </c>
      <c r="AG247" s="38">
        <v>0</v>
      </c>
      <c r="AH247" s="38">
        <v>0</v>
      </c>
      <c r="AI247" s="38">
        <v>0</v>
      </c>
      <c r="AJ247" s="38">
        <v>0</v>
      </c>
      <c r="AK247" s="38">
        <v>0</v>
      </c>
      <c r="AL247" s="38">
        <v>0</v>
      </c>
      <c r="AM247" s="38">
        <v>0</v>
      </c>
      <c r="AN247" s="38">
        <v>0</v>
      </c>
      <c r="AO247" s="38">
        <v>0</v>
      </c>
      <c r="AP247" s="38">
        <v>0</v>
      </c>
      <c r="AQ247" s="38">
        <v>0</v>
      </c>
      <c r="AR247" s="38">
        <v>0</v>
      </c>
      <c r="AS247" s="38">
        <v>0</v>
      </c>
      <c r="AT247" s="38">
        <v>0</v>
      </c>
      <c r="AU247" s="38">
        <v>0</v>
      </c>
      <c r="AV247" s="38">
        <v>0</v>
      </c>
      <c r="AW247" s="38">
        <v>0</v>
      </c>
      <c r="AX247" s="38">
        <v>0</v>
      </c>
      <c r="AY247" s="38">
        <v>0</v>
      </c>
      <c r="AZ247" s="38">
        <v>0</v>
      </c>
      <c r="BA247" s="38">
        <v>0</v>
      </c>
      <c r="BB247" s="38">
        <v>0</v>
      </c>
      <c r="BC247" s="38">
        <v>1</v>
      </c>
    </row>
    <row r="248" spans="1:55" ht="14.1" customHeight="1">
      <c r="A248" s="57" t="s">
        <v>987</v>
      </c>
      <c r="B248" s="37" t="s">
        <v>1004</v>
      </c>
      <c r="C248" s="38">
        <v>0</v>
      </c>
      <c r="D248" s="38">
        <v>0</v>
      </c>
      <c r="E248" s="38">
        <v>0</v>
      </c>
      <c r="F248" s="38">
        <v>0</v>
      </c>
      <c r="G248" s="38">
        <v>0</v>
      </c>
      <c r="H248" s="38">
        <v>0</v>
      </c>
      <c r="I248" s="38">
        <v>19</v>
      </c>
      <c r="J248" s="38">
        <v>0</v>
      </c>
      <c r="K248" s="38">
        <v>1</v>
      </c>
      <c r="L248" s="38">
        <v>0</v>
      </c>
      <c r="M248" s="38">
        <v>2</v>
      </c>
      <c r="N248" s="38">
        <v>0</v>
      </c>
      <c r="O248" s="38">
        <v>0</v>
      </c>
      <c r="P248" s="38">
        <v>0</v>
      </c>
      <c r="Q248" s="38">
        <v>0</v>
      </c>
      <c r="R248" s="38">
        <v>0</v>
      </c>
      <c r="S248" s="38">
        <v>0</v>
      </c>
      <c r="T248" s="38">
        <v>0</v>
      </c>
      <c r="U248" s="38">
        <v>0</v>
      </c>
      <c r="V248" s="38">
        <v>9</v>
      </c>
      <c r="W248" s="38">
        <v>0</v>
      </c>
      <c r="X248" s="38">
        <v>0</v>
      </c>
      <c r="Y248" s="38">
        <v>0</v>
      </c>
      <c r="Z248" s="38">
        <v>0</v>
      </c>
      <c r="AA248" s="38">
        <v>0</v>
      </c>
      <c r="AB248" s="38">
        <v>0</v>
      </c>
      <c r="AC248" s="38">
        <v>0</v>
      </c>
      <c r="AD248" s="38">
        <v>0</v>
      </c>
      <c r="AE248" s="38">
        <v>0</v>
      </c>
      <c r="AF248" s="38">
        <v>0</v>
      </c>
      <c r="AG248" s="38">
        <v>0</v>
      </c>
      <c r="AH248" s="38">
        <v>0</v>
      </c>
      <c r="AI248" s="38">
        <v>0</v>
      </c>
      <c r="AJ248" s="38">
        <v>0</v>
      </c>
      <c r="AK248" s="38">
        <v>0</v>
      </c>
      <c r="AL248" s="38">
        <v>0</v>
      </c>
      <c r="AM248" s="38">
        <v>0</v>
      </c>
      <c r="AN248" s="38">
        <v>0</v>
      </c>
      <c r="AO248" s="38">
        <v>0</v>
      </c>
      <c r="AP248" s="38">
        <v>0</v>
      </c>
      <c r="AQ248" s="38">
        <v>0</v>
      </c>
      <c r="AR248" s="38">
        <v>0</v>
      </c>
      <c r="AS248" s="38">
        <v>0</v>
      </c>
      <c r="AT248" s="38">
        <v>5</v>
      </c>
      <c r="AU248" s="38">
        <v>15</v>
      </c>
      <c r="AV248" s="38">
        <v>1</v>
      </c>
      <c r="AW248" s="38">
        <v>0</v>
      </c>
      <c r="AX248" s="38">
        <v>1</v>
      </c>
      <c r="AY248" s="38">
        <v>0</v>
      </c>
      <c r="AZ248" s="38">
        <v>1</v>
      </c>
      <c r="BA248" s="38">
        <v>0</v>
      </c>
      <c r="BB248" s="38">
        <v>0</v>
      </c>
      <c r="BC248" s="38">
        <v>54</v>
      </c>
    </row>
    <row r="249" spans="1:55" ht="14.1" customHeight="1">
      <c r="A249" s="57" t="s">
        <v>987</v>
      </c>
      <c r="B249" s="37" t="s">
        <v>1005</v>
      </c>
      <c r="C249" s="38">
        <v>0</v>
      </c>
      <c r="D249" s="38">
        <v>0</v>
      </c>
      <c r="E249" s="38">
        <v>0</v>
      </c>
      <c r="F249" s="38">
        <v>0</v>
      </c>
      <c r="G249" s="38">
        <v>0</v>
      </c>
      <c r="H249" s="38">
        <v>0</v>
      </c>
      <c r="I249" s="38">
        <v>0</v>
      </c>
      <c r="J249" s="38">
        <v>0</v>
      </c>
      <c r="K249" s="38">
        <v>0</v>
      </c>
      <c r="L249" s="38">
        <v>0</v>
      </c>
      <c r="M249" s="38">
        <v>0</v>
      </c>
      <c r="N249" s="38">
        <v>0</v>
      </c>
      <c r="O249" s="38">
        <v>0</v>
      </c>
      <c r="P249" s="38">
        <v>0</v>
      </c>
      <c r="Q249" s="38">
        <v>0</v>
      </c>
      <c r="R249" s="38">
        <v>0</v>
      </c>
      <c r="S249" s="38">
        <v>0</v>
      </c>
      <c r="T249" s="38">
        <v>0</v>
      </c>
      <c r="U249" s="38">
        <v>0</v>
      </c>
      <c r="V249" s="38">
        <v>0</v>
      </c>
      <c r="W249" s="38">
        <v>0</v>
      </c>
      <c r="X249" s="38">
        <v>0</v>
      </c>
      <c r="Y249" s="38">
        <v>0</v>
      </c>
      <c r="Z249" s="38">
        <v>0</v>
      </c>
      <c r="AA249" s="38">
        <v>0</v>
      </c>
      <c r="AB249" s="38">
        <v>0</v>
      </c>
      <c r="AC249" s="38">
        <v>0</v>
      </c>
      <c r="AD249" s="38">
        <v>0</v>
      </c>
      <c r="AE249" s="38">
        <v>0</v>
      </c>
      <c r="AF249" s="38">
        <v>0</v>
      </c>
      <c r="AG249" s="38">
        <v>0</v>
      </c>
      <c r="AH249" s="38">
        <v>0</v>
      </c>
      <c r="AI249" s="38">
        <v>0</v>
      </c>
      <c r="AJ249" s="38">
        <v>0</v>
      </c>
      <c r="AK249" s="38">
        <v>0</v>
      </c>
      <c r="AL249" s="38">
        <v>7</v>
      </c>
      <c r="AM249" s="38">
        <v>3</v>
      </c>
      <c r="AN249" s="38">
        <v>0</v>
      </c>
      <c r="AO249" s="38">
        <v>0</v>
      </c>
      <c r="AP249" s="38">
        <v>0</v>
      </c>
      <c r="AQ249" s="38">
        <v>0</v>
      </c>
      <c r="AR249" s="38">
        <v>0</v>
      </c>
      <c r="AS249" s="38">
        <v>0</v>
      </c>
      <c r="AT249" s="38">
        <v>0</v>
      </c>
      <c r="AU249" s="38">
        <v>0</v>
      </c>
      <c r="AV249" s="38">
        <v>0</v>
      </c>
      <c r="AW249" s="38">
        <v>8</v>
      </c>
      <c r="AX249" s="38">
        <v>1</v>
      </c>
      <c r="AY249" s="38">
        <v>0</v>
      </c>
      <c r="AZ249" s="38">
        <v>0</v>
      </c>
      <c r="BA249" s="38">
        <v>0</v>
      </c>
      <c r="BB249" s="38">
        <v>0</v>
      </c>
      <c r="BC249" s="38">
        <v>19</v>
      </c>
    </row>
    <row r="250" spans="1:55" ht="14.1" customHeight="1">
      <c r="A250" s="57" t="s">
        <v>987</v>
      </c>
      <c r="B250" s="37" t="s">
        <v>1006</v>
      </c>
      <c r="C250" s="38">
        <v>0</v>
      </c>
      <c r="D250" s="38">
        <v>0</v>
      </c>
      <c r="E250" s="38">
        <v>0</v>
      </c>
      <c r="F250" s="38">
        <v>0</v>
      </c>
      <c r="G250" s="38">
        <v>0</v>
      </c>
      <c r="H250" s="38">
        <v>0</v>
      </c>
      <c r="I250" s="38">
        <v>0</v>
      </c>
      <c r="J250" s="38">
        <v>0</v>
      </c>
      <c r="K250" s="38">
        <v>17</v>
      </c>
      <c r="L250" s="38">
        <v>0</v>
      </c>
      <c r="M250" s="38">
        <v>0</v>
      </c>
      <c r="N250" s="38">
        <v>16</v>
      </c>
      <c r="O250" s="38">
        <v>0</v>
      </c>
      <c r="P250" s="38">
        <v>0</v>
      </c>
      <c r="Q250" s="38">
        <v>1</v>
      </c>
      <c r="R250" s="38">
        <v>0</v>
      </c>
      <c r="S250" s="38">
        <v>0</v>
      </c>
      <c r="T250" s="38">
        <v>7</v>
      </c>
      <c r="U250" s="38">
        <v>0</v>
      </c>
      <c r="V250" s="38">
        <v>0</v>
      </c>
      <c r="W250" s="38">
        <v>10</v>
      </c>
      <c r="X250" s="38">
        <v>0</v>
      </c>
      <c r="Y250" s="38">
        <v>0</v>
      </c>
      <c r="Z250" s="38">
        <v>0</v>
      </c>
      <c r="AA250" s="38">
        <v>0</v>
      </c>
      <c r="AB250" s="38">
        <v>3</v>
      </c>
      <c r="AC250" s="38">
        <v>0</v>
      </c>
      <c r="AD250" s="38">
        <v>0</v>
      </c>
      <c r="AE250" s="38">
        <v>0</v>
      </c>
      <c r="AF250" s="38">
        <v>0</v>
      </c>
      <c r="AG250" s="38">
        <v>0</v>
      </c>
      <c r="AH250" s="38">
        <v>0</v>
      </c>
      <c r="AI250" s="38">
        <v>0</v>
      </c>
      <c r="AJ250" s="38">
        <v>0</v>
      </c>
      <c r="AK250" s="38">
        <v>0</v>
      </c>
      <c r="AL250" s="38">
        <v>0</v>
      </c>
      <c r="AM250" s="38">
        <v>0</v>
      </c>
      <c r="AN250" s="38">
        <v>0</v>
      </c>
      <c r="AO250" s="38">
        <v>0</v>
      </c>
      <c r="AP250" s="38">
        <v>0</v>
      </c>
      <c r="AQ250" s="38">
        <v>0</v>
      </c>
      <c r="AR250" s="38">
        <v>0</v>
      </c>
      <c r="AS250" s="38">
        <v>1</v>
      </c>
      <c r="AT250" s="38">
        <v>0</v>
      </c>
      <c r="AU250" s="38">
        <v>0</v>
      </c>
      <c r="AV250" s="38">
        <v>0</v>
      </c>
      <c r="AW250" s="38">
        <v>0</v>
      </c>
      <c r="AX250" s="38">
        <v>0</v>
      </c>
      <c r="AY250" s="38">
        <v>2</v>
      </c>
      <c r="AZ250" s="38">
        <v>0</v>
      </c>
      <c r="BA250" s="38">
        <v>0</v>
      </c>
      <c r="BB250" s="38">
        <v>5</v>
      </c>
      <c r="BC250" s="38">
        <v>62</v>
      </c>
    </row>
    <row r="251" spans="1:55" ht="14.1" customHeight="1">
      <c r="A251" s="57" t="s">
        <v>987</v>
      </c>
      <c r="B251" s="37" t="s">
        <v>1007</v>
      </c>
      <c r="C251" s="38">
        <v>0</v>
      </c>
      <c r="D251" s="38">
        <v>0</v>
      </c>
      <c r="E251" s="38">
        <v>0</v>
      </c>
      <c r="F251" s="38">
        <v>3</v>
      </c>
      <c r="G251" s="38">
        <v>2</v>
      </c>
      <c r="H251" s="38">
        <v>2</v>
      </c>
      <c r="I251" s="38">
        <v>0</v>
      </c>
      <c r="J251" s="38">
        <v>4</v>
      </c>
      <c r="K251" s="38">
        <v>1</v>
      </c>
      <c r="L251" s="38">
        <v>3</v>
      </c>
      <c r="M251" s="38">
        <v>0</v>
      </c>
      <c r="N251" s="38">
        <v>3</v>
      </c>
      <c r="O251" s="38">
        <v>3</v>
      </c>
      <c r="P251" s="38">
        <v>0</v>
      </c>
      <c r="Q251" s="38">
        <v>0</v>
      </c>
      <c r="R251" s="38">
        <v>2</v>
      </c>
      <c r="S251" s="38">
        <v>0</v>
      </c>
      <c r="T251" s="38">
        <v>0</v>
      </c>
      <c r="U251" s="38">
        <v>2</v>
      </c>
      <c r="V251" s="38">
        <v>0</v>
      </c>
      <c r="W251" s="38">
        <v>2</v>
      </c>
      <c r="X251" s="38">
        <v>0</v>
      </c>
      <c r="Y251" s="38">
        <v>5</v>
      </c>
      <c r="Z251" s="38">
        <v>0</v>
      </c>
      <c r="AA251" s="38">
        <v>0</v>
      </c>
      <c r="AB251" s="38">
        <v>1</v>
      </c>
      <c r="AC251" s="38">
        <v>0</v>
      </c>
      <c r="AD251" s="38">
        <v>0</v>
      </c>
      <c r="AE251" s="38">
        <v>4</v>
      </c>
      <c r="AF251" s="38">
        <v>0</v>
      </c>
      <c r="AG251" s="38">
        <v>0</v>
      </c>
      <c r="AH251" s="38">
        <v>0</v>
      </c>
      <c r="AI251" s="38">
        <v>0</v>
      </c>
      <c r="AJ251" s="38">
        <v>0</v>
      </c>
      <c r="AK251" s="38">
        <v>0</v>
      </c>
      <c r="AL251" s="38">
        <v>0</v>
      </c>
      <c r="AM251" s="38">
        <v>0</v>
      </c>
      <c r="AN251" s="38">
        <v>0</v>
      </c>
      <c r="AO251" s="38">
        <v>0</v>
      </c>
      <c r="AP251" s="38">
        <v>0</v>
      </c>
      <c r="AQ251" s="38">
        <v>2</v>
      </c>
      <c r="AR251" s="38">
        <v>0</v>
      </c>
      <c r="AS251" s="38">
        <v>1</v>
      </c>
      <c r="AT251" s="38">
        <v>0</v>
      </c>
      <c r="AU251" s="38">
        <v>0</v>
      </c>
      <c r="AV251" s="38">
        <v>0</v>
      </c>
      <c r="AW251" s="38">
        <v>1</v>
      </c>
      <c r="AX251" s="38">
        <v>0</v>
      </c>
      <c r="AY251" s="38">
        <v>5</v>
      </c>
      <c r="AZ251" s="38">
        <v>1</v>
      </c>
      <c r="BA251" s="38">
        <v>0</v>
      </c>
      <c r="BB251" s="38">
        <v>6</v>
      </c>
      <c r="BC251" s="38">
        <v>53</v>
      </c>
    </row>
    <row r="252" spans="1:55" ht="14.1" customHeight="1">
      <c r="A252" s="57" t="s">
        <v>987</v>
      </c>
      <c r="B252" s="37" t="s">
        <v>1008</v>
      </c>
      <c r="C252" s="38">
        <v>0</v>
      </c>
      <c r="D252" s="38">
        <v>0</v>
      </c>
      <c r="E252" s="38">
        <v>0</v>
      </c>
      <c r="F252" s="38">
        <v>0</v>
      </c>
      <c r="G252" s="38">
        <v>0</v>
      </c>
      <c r="H252" s="38">
        <v>1</v>
      </c>
      <c r="I252" s="38">
        <v>0</v>
      </c>
      <c r="J252" s="38">
        <v>0</v>
      </c>
      <c r="K252" s="38">
        <v>0</v>
      </c>
      <c r="L252" s="38">
        <v>8</v>
      </c>
      <c r="M252" s="38">
        <v>0</v>
      </c>
      <c r="N252" s="38">
        <v>0</v>
      </c>
      <c r="O252" s="38">
        <v>0</v>
      </c>
      <c r="P252" s="38">
        <v>0</v>
      </c>
      <c r="Q252" s="38">
        <v>0</v>
      </c>
      <c r="R252" s="38">
        <v>0</v>
      </c>
      <c r="S252" s="38">
        <v>0</v>
      </c>
      <c r="T252" s="38">
        <v>0</v>
      </c>
      <c r="U252" s="38">
        <v>5</v>
      </c>
      <c r="V252" s="38">
        <v>0</v>
      </c>
      <c r="W252" s="38">
        <v>0</v>
      </c>
      <c r="X252" s="38">
        <v>0</v>
      </c>
      <c r="Y252" s="38">
        <v>0</v>
      </c>
      <c r="Z252" s="38">
        <v>4</v>
      </c>
      <c r="AA252" s="38">
        <v>0</v>
      </c>
      <c r="AB252" s="38">
        <v>0</v>
      </c>
      <c r="AC252" s="38">
        <v>0</v>
      </c>
      <c r="AD252" s="38">
        <v>0</v>
      </c>
      <c r="AE252" s="38">
        <v>0</v>
      </c>
      <c r="AF252" s="38">
        <v>0</v>
      </c>
      <c r="AG252" s="38">
        <v>0</v>
      </c>
      <c r="AH252" s="38">
        <v>0</v>
      </c>
      <c r="AI252" s="38">
        <v>0</v>
      </c>
      <c r="AJ252" s="38">
        <v>0</v>
      </c>
      <c r="AK252" s="38">
        <v>0</v>
      </c>
      <c r="AL252" s="38">
        <v>6</v>
      </c>
      <c r="AM252" s="38">
        <v>2</v>
      </c>
      <c r="AN252" s="38">
        <v>0</v>
      </c>
      <c r="AO252" s="38">
        <v>0</v>
      </c>
      <c r="AP252" s="38">
        <v>6</v>
      </c>
      <c r="AQ252" s="38">
        <v>9</v>
      </c>
      <c r="AR252" s="38">
        <v>0</v>
      </c>
      <c r="AS252" s="38">
        <v>7</v>
      </c>
      <c r="AT252" s="38">
        <v>0</v>
      </c>
      <c r="AU252" s="38">
        <v>1</v>
      </c>
      <c r="AV252" s="38">
        <v>0</v>
      </c>
      <c r="AW252" s="38">
        <v>1</v>
      </c>
      <c r="AX252" s="38">
        <v>0</v>
      </c>
      <c r="AY252" s="38">
        <v>1</v>
      </c>
      <c r="AZ252" s="38">
        <v>0</v>
      </c>
      <c r="BA252" s="38">
        <v>0</v>
      </c>
      <c r="BB252" s="38">
        <v>0</v>
      </c>
      <c r="BC252" s="38">
        <v>51</v>
      </c>
    </row>
    <row r="253" spans="1:55" ht="14.1" customHeight="1">
      <c r="A253" s="57" t="s">
        <v>987</v>
      </c>
      <c r="B253" s="37" t="s">
        <v>1009</v>
      </c>
      <c r="C253" s="38">
        <v>0</v>
      </c>
      <c r="D253" s="38">
        <v>0</v>
      </c>
      <c r="E253" s="38">
        <v>0</v>
      </c>
      <c r="F253" s="38">
        <v>0</v>
      </c>
      <c r="G253" s="38">
        <v>0</v>
      </c>
      <c r="H253" s="38">
        <v>0</v>
      </c>
      <c r="I253" s="38">
        <v>0</v>
      </c>
      <c r="J253" s="38">
        <v>0</v>
      </c>
      <c r="K253" s="38">
        <v>0</v>
      </c>
      <c r="L253" s="38">
        <v>0</v>
      </c>
      <c r="M253" s="38">
        <v>0</v>
      </c>
      <c r="N253" s="38">
        <v>0</v>
      </c>
      <c r="O253" s="38">
        <v>0</v>
      </c>
      <c r="P253" s="38">
        <v>0</v>
      </c>
      <c r="Q253" s="38">
        <v>0</v>
      </c>
      <c r="R253" s="38">
        <v>0</v>
      </c>
      <c r="S253" s="38">
        <v>0</v>
      </c>
      <c r="T253" s="38">
        <v>0</v>
      </c>
      <c r="U253" s="38">
        <v>0</v>
      </c>
      <c r="V253" s="38">
        <v>0</v>
      </c>
      <c r="W253" s="38">
        <v>0</v>
      </c>
      <c r="X253" s="38">
        <v>0</v>
      </c>
      <c r="Y253" s="38">
        <v>0</v>
      </c>
      <c r="Z253" s="38">
        <v>0</v>
      </c>
      <c r="AA253" s="38">
        <v>0</v>
      </c>
      <c r="AB253" s="38">
        <v>0</v>
      </c>
      <c r="AC253" s="38">
        <v>0</v>
      </c>
      <c r="AD253" s="38">
        <v>0</v>
      </c>
      <c r="AE253" s="38">
        <v>0</v>
      </c>
      <c r="AF253" s="38">
        <v>0</v>
      </c>
      <c r="AG253" s="38">
        <v>6</v>
      </c>
      <c r="AH253" s="38">
        <v>42</v>
      </c>
      <c r="AI253" s="38">
        <v>0</v>
      </c>
      <c r="AJ253" s="38">
        <v>1</v>
      </c>
      <c r="AK253" s="38">
        <v>0</v>
      </c>
      <c r="AL253" s="38">
        <v>0</v>
      </c>
      <c r="AM253" s="38">
        <v>0</v>
      </c>
      <c r="AN253" s="38">
        <v>0</v>
      </c>
      <c r="AO253" s="38">
        <v>0</v>
      </c>
      <c r="AP253" s="38">
        <v>0</v>
      </c>
      <c r="AQ253" s="38">
        <v>0</v>
      </c>
      <c r="AR253" s="38">
        <v>0</v>
      </c>
      <c r="AS253" s="38">
        <v>0</v>
      </c>
      <c r="AT253" s="38">
        <v>0</v>
      </c>
      <c r="AU253" s="38">
        <v>0</v>
      </c>
      <c r="AV253" s="38">
        <v>0</v>
      </c>
      <c r="AW253" s="38">
        <v>0</v>
      </c>
      <c r="AX253" s="38">
        <v>0</v>
      </c>
      <c r="AY253" s="38">
        <v>1</v>
      </c>
      <c r="AZ253" s="38">
        <v>1</v>
      </c>
      <c r="BA253" s="38">
        <v>0</v>
      </c>
      <c r="BB253" s="38">
        <v>0</v>
      </c>
      <c r="BC253" s="38">
        <v>51</v>
      </c>
    </row>
    <row r="254" spans="1:55" ht="14.1" customHeight="1">
      <c r="A254" s="57" t="s">
        <v>987</v>
      </c>
      <c r="B254" s="37" t="s">
        <v>1010</v>
      </c>
      <c r="C254" s="38">
        <v>0</v>
      </c>
      <c r="D254" s="38">
        <v>0</v>
      </c>
      <c r="E254" s="38">
        <v>0</v>
      </c>
      <c r="F254" s="38">
        <v>0</v>
      </c>
      <c r="G254" s="38">
        <v>0</v>
      </c>
      <c r="H254" s="38">
        <v>0</v>
      </c>
      <c r="I254" s="38">
        <v>0</v>
      </c>
      <c r="J254" s="38">
        <v>11</v>
      </c>
      <c r="K254" s="38">
        <v>0</v>
      </c>
      <c r="L254" s="38">
        <v>1</v>
      </c>
      <c r="M254" s="38">
        <v>0</v>
      </c>
      <c r="N254" s="38">
        <v>0</v>
      </c>
      <c r="O254" s="38">
        <v>0</v>
      </c>
      <c r="P254" s="38">
        <v>0</v>
      </c>
      <c r="Q254" s="38">
        <v>0</v>
      </c>
      <c r="R254" s="38">
        <v>5</v>
      </c>
      <c r="S254" s="38">
        <v>0</v>
      </c>
      <c r="T254" s="38">
        <v>0</v>
      </c>
      <c r="U254" s="38">
        <v>0</v>
      </c>
      <c r="V254" s="38">
        <v>0</v>
      </c>
      <c r="W254" s="38">
        <v>0</v>
      </c>
      <c r="X254" s="38">
        <v>0</v>
      </c>
      <c r="Y254" s="38">
        <v>1</v>
      </c>
      <c r="Z254" s="38">
        <v>0</v>
      </c>
      <c r="AA254" s="38">
        <v>0</v>
      </c>
      <c r="AB254" s="38">
        <v>0</v>
      </c>
      <c r="AC254" s="38">
        <v>0</v>
      </c>
      <c r="AD254" s="38">
        <v>0</v>
      </c>
      <c r="AE254" s="38">
        <v>0</v>
      </c>
      <c r="AF254" s="38">
        <v>0</v>
      </c>
      <c r="AG254" s="38">
        <v>0</v>
      </c>
      <c r="AH254" s="38">
        <v>0</v>
      </c>
      <c r="AI254" s="38">
        <v>0</v>
      </c>
      <c r="AJ254" s="38">
        <v>0</v>
      </c>
      <c r="AK254" s="38">
        <v>0</v>
      </c>
      <c r="AL254" s="38">
        <v>0</v>
      </c>
      <c r="AM254" s="38">
        <v>0</v>
      </c>
      <c r="AN254" s="38">
        <v>0</v>
      </c>
      <c r="AO254" s="38">
        <v>0</v>
      </c>
      <c r="AP254" s="38">
        <v>0</v>
      </c>
      <c r="AQ254" s="38">
        <v>24</v>
      </c>
      <c r="AR254" s="38">
        <v>0</v>
      </c>
      <c r="AS254" s="38">
        <v>0</v>
      </c>
      <c r="AT254" s="38">
        <v>0</v>
      </c>
      <c r="AU254" s="38">
        <v>0</v>
      </c>
      <c r="AV254" s="38">
        <v>0</v>
      </c>
      <c r="AW254" s="38">
        <v>0</v>
      </c>
      <c r="AX254" s="38">
        <v>0</v>
      </c>
      <c r="AY254" s="38">
        <v>2</v>
      </c>
      <c r="AZ254" s="38">
        <v>0</v>
      </c>
      <c r="BA254" s="38">
        <v>0</v>
      </c>
      <c r="BB254" s="38">
        <v>0</v>
      </c>
      <c r="BC254" s="38">
        <v>44</v>
      </c>
    </row>
    <row r="255" spans="1:55" ht="14.1" customHeight="1">
      <c r="A255" s="57" t="s">
        <v>1011</v>
      </c>
      <c r="B255" s="37" t="s">
        <v>1012</v>
      </c>
      <c r="C255" s="38">
        <v>2</v>
      </c>
      <c r="D255" s="38">
        <v>0</v>
      </c>
      <c r="E255" s="38">
        <v>0</v>
      </c>
      <c r="F255" s="38">
        <v>4</v>
      </c>
      <c r="G255" s="38">
        <v>0</v>
      </c>
      <c r="H255" s="38">
        <v>0</v>
      </c>
      <c r="I255" s="38">
        <v>1</v>
      </c>
      <c r="J255" s="38">
        <v>2</v>
      </c>
      <c r="K255" s="38">
        <v>0</v>
      </c>
      <c r="L255" s="38">
        <v>1</v>
      </c>
      <c r="M255" s="38">
        <v>0</v>
      </c>
      <c r="N255" s="38">
        <v>0</v>
      </c>
      <c r="O255" s="38">
        <v>0</v>
      </c>
      <c r="P255" s="38">
        <v>0</v>
      </c>
      <c r="Q255" s="38">
        <v>0</v>
      </c>
      <c r="R255" s="38">
        <v>0</v>
      </c>
      <c r="S255" s="38">
        <v>0</v>
      </c>
      <c r="T255" s="38">
        <v>0</v>
      </c>
      <c r="U255" s="38">
        <v>0</v>
      </c>
      <c r="V255" s="38">
        <v>0</v>
      </c>
      <c r="W255" s="38">
        <v>0</v>
      </c>
      <c r="X255" s="38">
        <v>0</v>
      </c>
      <c r="Y255" s="38">
        <v>0</v>
      </c>
      <c r="Z255" s="38">
        <v>0</v>
      </c>
      <c r="AA255" s="38">
        <v>0</v>
      </c>
      <c r="AB255" s="38">
        <v>0</v>
      </c>
      <c r="AC255" s="38">
        <v>0</v>
      </c>
      <c r="AD255" s="38">
        <v>0</v>
      </c>
      <c r="AE255" s="38">
        <v>0</v>
      </c>
      <c r="AF255" s="38">
        <v>0</v>
      </c>
      <c r="AG255" s="38">
        <v>0</v>
      </c>
      <c r="AH255" s="38">
        <v>1</v>
      </c>
      <c r="AI255" s="38">
        <v>0</v>
      </c>
      <c r="AJ255" s="38">
        <v>0</v>
      </c>
      <c r="AK255" s="38">
        <v>0</v>
      </c>
      <c r="AL255" s="38">
        <v>4</v>
      </c>
      <c r="AM255" s="38">
        <v>4</v>
      </c>
      <c r="AN255" s="38">
        <v>0</v>
      </c>
      <c r="AO255" s="38">
        <v>0</v>
      </c>
      <c r="AP255" s="38">
        <v>0</v>
      </c>
      <c r="AQ255" s="38">
        <v>1</v>
      </c>
      <c r="AR255" s="38">
        <v>0</v>
      </c>
      <c r="AS255" s="38">
        <v>0</v>
      </c>
      <c r="AT255" s="38">
        <v>1</v>
      </c>
      <c r="AU255" s="38">
        <v>4</v>
      </c>
      <c r="AV255" s="38">
        <v>5</v>
      </c>
      <c r="AW255" s="38">
        <v>0</v>
      </c>
      <c r="AX255" s="38">
        <v>0</v>
      </c>
      <c r="AY255" s="38">
        <v>7</v>
      </c>
      <c r="AZ255" s="38">
        <v>0</v>
      </c>
      <c r="BA255" s="38">
        <v>2</v>
      </c>
      <c r="BB255" s="38">
        <v>2</v>
      </c>
      <c r="BC255" s="38">
        <v>41</v>
      </c>
    </row>
    <row r="256" spans="1:55" ht="14.1" customHeight="1">
      <c r="A256" s="57" t="s">
        <v>1013</v>
      </c>
      <c r="B256" s="37" t="s">
        <v>1014</v>
      </c>
      <c r="C256" s="38">
        <v>0</v>
      </c>
      <c r="D256" s="38">
        <v>0</v>
      </c>
      <c r="E256" s="38">
        <v>0</v>
      </c>
      <c r="F256" s="38">
        <v>0</v>
      </c>
      <c r="G256" s="38">
        <v>0</v>
      </c>
      <c r="H256" s="38">
        <v>0</v>
      </c>
      <c r="I256" s="38">
        <v>0</v>
      </c>
      <c r="J256" s="38">
        <v>0</v>
      </c>
      <c r="K256" s="38">
        <v>0</v>
      </c>
      <c r="L256" s="38">
        <v>0</v>
      </c>
      <c r="M256" s="38">
        <v>0</v>
      </c>
      <c r="N256" s="38">
        <v>0</v>
      </c>
      <c r="O256" s="38">
        <v>0</v>
      </c>
      <c r="P256" s="38">
        <v>0</v>
      </c>
      <c r="Q256" s="38">
        <v>0</v>
      </c>
      <c r="R256" s="38">
        <v>0</v>
      </c>
      <c r="S256" s="38">
        <v>0</v>
      </c>
      <c r="T256" s="38">
        <v>0</v>
      </c>
      <c r="U256" s="38">
        <v>0</v>
      </c>
      <c r="V256" s="38">
        <v>0</v>
      </c>
      <c r="W256" s="38">
        <v>0</v>
      </c>
      <c r="X256" s="38">
        <v>0</v>
      </c>
      <c r="Y256" s="38">
        <v>0</v>
      </c>
      <c r="Z256" s="38">
        <v>0</v>
      </c>
      <c r="AA256" s="38">
        <v>0</v>
      </c>
      <c r="AB256" s="38">
        <v>0</v>
      </c>
      <c r="AC256" s="38">
        <v>0</v>
      </c>
      <c r="AD256" s="38">
        <v>0</v>
      </c>
      <c r="AE256" s="38">
        <v>0</v>
      </c>
      <c r="AF256" s="38">
        <v>0</v>
      </c>
      <c r="AG256" s="38">
        <v>0</v>
      </c>
      <c r="AH256" s="38">
        <v>0</v>
      </c>
      <c r="AI256" s="38">
        <v>0</v>
      </c>
      <c r="AJ256" s="38">
        <v>0</v>
      </c>
      <c r="AK256" s="38">
        <v>0</v>
      </c>
      <c r="AL256" s="38">
        <v>0</v>
      </c>
      <c r="AM256" s="38">
        <v>0</v>
      </c>
      <c r="AN256" s="38">
        <v>0</v>
      </c>
      <c r="AO256" s="38">
        <v>0</v>
      </c>
      <c r="AP256" s="38">
        <v>0</v>
      </c>
      <c r="AQ256" s="38">
        <v>0</v>
      </c>
      <c r="AR256" s="38">
        <v>0</v>
      </c>
      <c r="AS256" s="38">
        <v>0</v>
      </c>
      <c r="AT256" s="38">
        <v>0</v>
      </c>
      <c r="AU256" s="38">
        <v>1</v>
      </c>
      <c r="AV256" s="38">
        <v>0</v>
      </c>
      <c r="AW256" s="38">
        <v>0</v>
      </c>
      <c r="AX256" s="38">
        <v>0</v>
      </c>
      <c r="AY256" s="38">
        <v>0</v>
      </c>
      <c r="AZ256" s="38">
        <v>0</v>
      </c>
      <c r="BA256" s="38">
        <v>0</v>
      </c>
      <c r="BB256" s="38">
        <v>0</v>
      </c>
      <c r="BC256" s="38">
        <v>1</v>
      </c>
    </row>
    <row r="257" spans="1:55" ht="14.1" customHeight="1">
      <c r="A257" s="57" t="s">
        <v>1015</v>
      </c>
      <c r="B257" s="37" t="s">
        <v>1016</v>
      </c>
      <c r="C257" s="38">
        <v>0</v>
      </c>
      <c r="D257" s="38">
        <v>0</v>
      </c>
      <c r="E257" s="38">
        <v>0</v>
      </c>
      <c r="F257" s="38">
        <v>0</v>
      </c>
      <c r="G257" s="38">
        <v>0</v>
      </c>
      <c r="H257" s="38">
        <v>0</v>
      </c>
      <c r="I257" s="38">
        <v>0</v>
      </c>
      <c r="J257" s="38">
        <v>0</v>
      </c>
      <c r="K257" s="38">
        <v>0</v>
      </c>
      <c r="L257" s="38">
        <v>0</v>
      </c>
      <c r="M257" s="38">
        <v>0</v>
      </c>
      <c r="N257" s="38">
        <v>0</v>
      </c>
      <c r="O257" s="38">
        <v>0</v>
      </c>
      <c r="P257" s="38">
        <v>0</v>
      </c>
      <c r="Q257" s="38">
        <v>0</v>
      </c>
      <c r="R257" s="38">
        <v>0</v>
      </c>
      <c r="S257" s="38">
        <v>0</v>
      </c>
      <c r="T257" s="38">
        <v>0</v>
      </c>
      <c r="U257" s="38">
        <v>0</v>
      </c>
      <c r="V257" s="38">
        <v>0</v>
      </c>
      <c r="W257" s="38">
        <v>1</v>
      </c>
      <c r="X257" s="38">
        <v>0</v>
      </c>
      <c r="Y257" s="38">
        <v>0</v>
      </c>
      <c r="Z257" s="38">
        <v>0</v>
      </c>
      <c r="AA257" s="38">
        <v>0</v>
      </c>
      <c r="AB257" s="38">
        <v>0</v>
      </c>
      <c r="AC257" s="38">
        <v>0</v>
      </c>
      <c r="AD257" s="38">
        <v>0</v>
      </c>
      <c r="AE257" s="38">
        <v>0</v>
      </c>
      <c r="AF257" s="38">
        <v>0</v>
      </c>
      <c r="AG257" s="38">
        <v>0</v>
      </c>
      <c r="AH257" s="38">
        <v>0</v>
      </c>
      <c r="AI257" s="38">
        <v>0</v>
      </c>
      <c r="AJ257" s="38">
        <v>0</v>
      </c>
      <c r="AK257" s="38">
        <v>0</v>
      </c>
      <c r="AL257" s="38">
        <v>0</v>
      </c>
      <c r="AM257" s="38">
        <v>0</v>
      </c>
      <c r="AN257" s="38">
        <v>0</v>
      </c>
      <c r="AO257" s="38">
        <v>0</v>
      </c>
      <c r="AP257" s="38">
        <v>0</v>
      </c>
      <c r="AQ257" s="38">
        <v>0</v>
      </c>
      <c r="AR257" s="38">
        <v>0</v>
      </c>
      <c r="AS257" s="38">
        <v>0</v>
      </c>
      <c r="AT257" s="38">
        <v>0</v>
      </c>
      <c r="AU257" s="38">
        <v>1</v>
      </c>
      <c r="AV257" s="38">
        <v>0</v>
      </c>
      <c r="AW257" s="38">
        <v>0</v>
      </c>
      <c r="AX257" s="38">
        <v>0</v>
      </c>
      <c r="AY257" s="38">
        <v>0</v>
      </c>
      <c r="AZ257" s="38">
        <v>0</v>
      </c>
      <c r="BA257" s="38">
        <v>0</v>
      </c>
      <c r="BB257" s="38">
        <v>0</v>
      </c>
      <c r="BC257" s="38">
        <v>2</v>
      </c>
    </row>
    <row r="258" spans="1:55" ht="14.1" customHeight="1">
      <c r="A258" s="57" t="s">
        <v>1017</v>
      </c>
      <c r="B258" s="37" t="s">
        <v>1018</v>
      </c>
      <c r="C258" s="38">
        <v>5</v>
      </c>
      <c r="D258" s="38">
        <v>5</v>
      </c>
      <c r="E258" s="38">
        <v>1</v>
      </c>
      <c r="F258" s="38">
        <v>3</v>
      </c>
      <c r="G258" s="38">
        <v>0</v>
      </c>
      <c r="H258" s="38">
        <v>0</v>
      </c>
      <c r="I258" s="38">
        <v>4</v>
      </c>
      <c r="J258" s="38">
        <v>0</v>
      </c>
      <c r="K258" s="38">
        <v>1</v>
      </c>
      <c r="L258" s="38">
        <v>0</v>
      </c>
      <c r="M258" s="38">
        <v>0</v>
      </c>
      <c r="N258" s="38">
        <v>0</v>
      </c>
      <c r="O258" s="38">
        <v>3</v>
      </c>
      <c r="P258" s="38">
        <v>0</v>
      </c>
      <c r="Q258" s="38">
        <v>5</v>
      </c>
      <c r="R258" s="38">
        <v>0</v>
      </c>
      <c r="S258" s="38">
        <v>0</v>
      </c>
      <c r="T258" s="38">
        <v>0</v>
      </c>
      <c r="U258" s="38">
        <v>0</v>
      </c>
      <c r="V258" s="38">
        <v>0</v>
      </c>
      <c r="W258" s="38">
        <v>0</v>
      </c>
      <c r="X258" s="38">
        <v>0</v>
      </c>
      <c r="Y258" s="38">
        <v>2</v>
      </c>
      <c r="Z258" s="38">
        <v>0</v>
      </c>
      <c r="AA258" s="38">
        <v>0</v>
      </c>
      <c r="AB258" s="38">
        <v>0</v>
      </c>
      <c r="AC258" s="38">
        <v>0</v>
      </c>
      <c r="AD258" s="38">
        <v>0</v>
      </c>
      <c r="AE258" s="38">
        <v>0</v>
      </c>
      <c r="AF258" s="38">
        <v>0</v>
      </c>
      <c r="AG258" s="38">
        <v>0</v>
      </c>
      <c r="AH258" s="38">
        <v>0</v>
      </c>
      <c r="AI258" s="38">
        <v>0</v>
      </c>
      <c r="AJ258" s="38">
        <v>0</v>
      </c>
      <c r="AK258" s="38">
        <v>0</v>
      </c>
      <c r="AL258" s="38">
        <v>1</v>
      </c>
      <c r="AM258" s="38">
        <v>2</v>
      </c>
      <c r="AN258" s="38">
        <v>0</v>
      </c>
      <c r="AO258" s="38">
        <v>0</v>
      </c>
      <c r="AP258" s="38">
        <v>0</v>
      </c>
      <c r="AQ258" s="38">
        <v>1</v>
      </c>
      <c r="AR258" s="38">
        <v>0</v>
      </c>
      <c r="AS258" s="38">
        <v>0</v>
      </c>
      <c r="AT258" s="38">
        <v>1</v>
      </c>
      <c r="AU258" s="38">
        <v>1</v>
      </c>
      <c r="AV258" s="38">
        <v>0</v>
      </c>
      <c r="AW258" s="38">
        <v>0</v>
      </c>
      <c r="AX258" s="38">
        <v>0</v>
      </c>
      <c r="AY258" s="38">
        <v>1</v>
      </c>
      <c r="AZ258" s="38">
        <v>0</v>
      </c>
      <c r="BA258" s="38">
        <v>0</v>
      </c>
      <c r="BB258" s="38">
        <v>0</v>
      </c>
      <c r="BC258" s="38">
        <v>36</v>
      </c>
    </row>
    <row r="259" spans="1:55" ht="14.1" customHeight="1">
      <c r="A259" s="57" t="s">
        <v>1019</v>
      </c>
      <c r="B259" s="37" t="s">
        <v>913</v>
      </c>
      <c r="C259" s="38">
        <v>0</v>
      </c>
      <c r="D259" s="38">
        <v>0</v>
      </c>
      <c r="E259" s="38">
        <v>1</v>
      </c>
      <c r="F259" s="38">
        <v>3</v>
      </c>
      <c r="G259" s="38">
        <v>0</v>
      </c>
      <c r="H259" s="38">
        <v>0</v>
      </c>
      <c r="I259" s="38">
        <v>3</v>
      </c>
      <c r="J259" s="38">
        <v>0</v>
      </c>
      <c r="K259" s="38">
        <v>0</v>
      </c>
      <c r="L259" s="38">
        <v>0</v>
      </c>
      <c r="M259" s="38">
        <v>0</v>
      </c>
      <c r="N259" s="38">
        <v>0</v>
      </c>
      <c r="O259" s="38">
        <v>0</v>
      </c>
      <c r="P259" s="38">
        <v>0</v>
      </c>
      <c r="Q259" s="38">
        <v>0</v>
      </c>
      <c r="R259" s="38">
        <v>0</v>
      </c>
      <c r="S259" s="38">
        <v>0</v>
      </c>
      <c r="T259" s="38">
        <v>0</v>
      </c>
      <c r="U259" s="38">
        <v>0</v>
      </c>
      <c r="V259" s="38">
        <v>0</v>
      </c>
      <c r="W259" s="38">
        <v>0</v>
      </c>
      <c r="X259" s="38">
        <v>0</v>
      </c>
      <c r="Y259" s="38">
        <v>0</v>
      </c>
      <c r="Z259" s="38">
        <v>0</v>
      </c>
      <c r="AA259" s="38">
        <v>0</v>
      </c>
      <c r="AB259" s="38">
        <v>0</v>
      </c>
      <c r="AC259" s="38">
        <v>0</v>
      </c>
      <c r="AD259" s="38">
        <v>0</v>
      </c>
      <c r="AE259" s="38">
        <v>0</v>
      </c>
      <c r="AF259" s="38">
        <v>0</v>
      </c>
      <c r="AG259" s="38">
        <v>0</v>
      </c>
      <c r="AH259" s="38">
        <v>0</v>
      </c>
      <c r="AI259" s="38">
        <v>0</v>
      </c>
      <c r="AJ259" s="38">
        <v>0</v>
      </c>
      <c r="AK259" s="38">
        <v>0</v>
      </c>
      <c r="AL259" s="38">
        <v>0</v>
      </c>
      <c r="AM259" s="38">
        <v>0</v>
      </c>
      <c r="AN259" s="38">
        <v>0</v>
      </c>
      <c r="AO259" s="38">
        <v>0</v>
      </c>
      <c r="AP259" s="38">
        <v>0</v>
      </c>
      <c r="AQ259" s="38">
        <v>0</v>
      </c>
      <c r="AR259" s="38">
        <v>0</v>
      </c>
      <c r="AS259" s="38">
        <v>0</v>
      </c>
      <c r="AT259" s="38">
        <v>0</v>
      </c>
      <c r="AU259" s="38">
        <v>0</v>
      </c>
      <c r="AV259" s="38">
        <v>0</v>
      </c>
      <c r="AW259" s="38">
        <v>0</v>
      </c>
      <c r="AX259" s="38">
        <v>0</v>
      </c>
      <c r="AY259" s="38">
        <v>0</v>
      </c>
      <c r="AZ259" s="38">
        <v>0</v>
      </c>
      <c r="BA259" s="38">
        <v>0</v>
      </c>
      <c r="BB259" s="38">
        <v>0</v>
      </c>
      <c r="BC259" s="38">
        <v>7</v>
      </c>
    </row>
    <row r="260" spans="1:55" ht="14.1" customHeight="1">
      <c r="A260" s="57" t="s">
        <v>1019</v>
      </c>
      <c r="B260" s="37" t="s">
        <v>1020</v>
      </c>
      <c r="C260" s="38">
        <v>0</v>
      </c>
      <c r="D260" s="38">
        <v>0</v>
      </c>
      <c r="E260" s="38">
        <v>8</v>
      </c>
      <c r="F260" s="38">
        <v>2</v>
      </c>
      <c r="G260" s="38">
        <v>0</v>
      </c>
      <c r="H260" s="38">
        <v>0</v>
      </c>
      <c r="I260" s="38">
        <v>0</v>
      </c>
      <c r="J260" s="38">
        <v>2</v>
      </c>
      <c r="K260" s="38">
        <v>0</v>
      </c>
      <c r="L260" s="38">
        <v>1</v>
      </c>
      <c r="M260" s="38">
        <v>0</v>
      </c>
      <c r="N260" s="38">
        <v>3</v>
      </c>
      <c r="O260" s="38">
        <v>1</v>
      </c>
      <c r="P260" s="38">
        <v>0</v>
      </c>
      <c r="Q260" s="38">
        <v>4</v>
      </c>
      <c r="R260" s="38">
        <v>0</v>
      </c>
      <c r="S260" s="38">
        <v>10</v>
      </c>
      <c r="T260" s="38">
        <v>0</v>
      </c>
      <c r="U260" s="38">
        <v>0</v>
      </c>
      <c r="V260" s="38">
        <v>1</v>
      </c>
      <c r="W260" s="38">
        <v>0</v>
      </c>
      <c r="X260" s="38">
        <v>0</v>
      </c>
      <c r="Y260" s="38">
        <v>0</v>
      </c>
      <c r="Z260" s="38">
        <v>0</v>
      </c>
      <c r="AA260" s="38">
        <v>5</v>
      </c>
      <c r="AB260" s="38">
        <v>0</v>
      </c>
      <c r="AC260" s="38">
        <v>0</v>
      </c>
      <c r="AD260" s="38">
        <v>0</v>
      </c>
      <c r="AE260" s="38">
        <v>0</v>
      </c>
      <c r="AF260" s="38">
        <v>0</v>
      </c>
      <c r="AG260" s="38">
        <v>0</v>
      </c>
      <c r="AH260" s="38">
        <v>2</v>
      </c>
      <c r="AI260" s="38">
        <v>0</v>
      </c>
      <c r="AJ260" s="38">
        <v>0</v>
      </c>
      <c r="AK260" s="38">
        <v>0</v>
      </c>
      <c r="AL260" s="38">
        <v>1</v>
      </c>
      <c r="AM260" s="38">
        <v>0</v>
      </c>
      <c r="AN260" s="38">
        <v>0</v>
      </c>
      <c r="AO260" s="38">
        <v>1</v>
      </c>
      <c r="AP260" s="38">
        <v>3</v>
      </c>
      <c r="AQ260" s="38">
        <v>13</v>
      </c>
      <c r="AR260" s="38">
        <v>1</v>
      </c>
      <c r="AS260" s="38">
        <v>0</v>
      </c>
      <c r="AT260" s="38">
        <v>1</v>
      </c>
      <c r="AU260" s="38">
        <v>7</v>
      </c>
      <c r="AV260" s="38">
        <v>6</v>
      </c>
      <c r="AW260" s="38">
        <v>6</v>
      </c>
      <c r="AX260" s="38">
        <v>5</v>
      </c>
      <c r="AY260" s="38">
        <v>2</v>
      </c>
      <c r="AZ260" s="38">
        <v>0</v>
      </c>
      <c r="BA260" s="38">
        <v>0</v>
      </c>
      <c r="BB260" s="38">
        <v>1</v>
      </c>
      <c r="BC260" s="38">
        <v>86</v>
      </c>
    </row>
    <row r="261" spans="1:55" ht="14.1" customHeight="1">
      <c r="A261" s="57" t="s">
        <v>1019</v>
      </c>
      <c r="B261" s="37" t="s">
        <v>1021</v>
      </c>
      <c r="C261" s="38">
        <v>0</v>
      </c>
      <c r="D261" s="38">
        <v>0</v>
      </c>
      <c r="E261" s="38">
        <v>0</v>
      </c>
      <c r="F261" s="38">
        <v>0</v>
      </c>
      <c r="G261" s="38">
        <v>0</v>
      </c>
      <c r="H261" s="38">
        <v>0</v>
      </c>
      <c r="I261" s="38">
        <v>0</v>
      </c>
      <c r="J261" s="38">
        <v>0</v>
      </c>
      <c r="K261" s="38">
        <v>0</v>
      </c>
      <c r="L261" s="38">
        <v>0</v>
      </c>
      <c r="M261" s="38">
        <v>0</v>
      </c>
      <c r="N261" s="38">
        <v>0</v>
      </c>
      <c r="O261" s="38">
        <v>0</v>
      </c>
      <c r="P261" s="38">
        <v>0</v>
      </c>
      <c r="Q261" s="38">
        <v>0</v>
      </c>
      <c r="R261" s="38">
        <v>0</v>
      </c>
      <c r="S261" s="38">
        <v>0</v>
      </c>
      <c r="T261" s="38">
        <v>0</v>
      </c>
      <c r="U261" s="38">
        <v>0</v>
      </c>
      <c r="V261" s="38">
        <v>0</v>
      </c>
      <c r="W261" s="38">
        <v>0</v>
      </c>
      <c r="X261" s="38">
        <v>0</v>
      </c>
      <c r="Y261" s="38">
        <v>0</v>
      </c>
      <c r="Z261" s="38">
        <v>0</v>
      </c>
      <c r="AA261" s="38">
        <v>0</v>
      </c>
      <c r="AB261" s="38">
        <v>0</v>
      </c>
      <c r="AC261" s="38">
        <v>0</v>
      </c>
      <c r="AD261" s="38">
        <v>0</v>
      </c>
      <c r="AE261" s="38">
        <v>0</v>
      </c>
      <c r="AF261" s="38">
        <v>0</v>
      </c>
      <c r="AG261" s="38">
        <v>0</v>
      </c>
      <c r="AH261" s="38">
        <v>0</v>
      </c>
      <c r="AI261" s="38">
        <v>0</v>
      </c>
      <c r="AJ261" s="38">
        <v>0</v>
      </c>
      <c r="AK261" s="38">
        <v>0</v>
      </c>
      <c r="AL261" s="38">
        <v>0</v>
      </c>
      <c r="AM261" s="38">
        <v>0</v>
      </c>
      <c r="AN261" s="38">
        <v>0</v>
      </c>
      <c r="AO261" s="38">
        <v>0</v>
      </c>
      <c r="AP261" s="38">
        <v>0</v>
      </c>
      <c r="AQ261" s="38">
        <v>0</v>
      </c>
      <c r="AR261" s="38">
        <v>0</v>
      </c>
      <c r="AS261" s="38">
        <v>0</v>
      </c>
      <c r="AT261" s="38">
        <v>1</v>
      </c>
      <c r="AU261" s="38">
        <v>0</v>
      </c>
      <c r="AV261" s="38">
        <v>0</v>
      </c>
      <c r="AW261" s="38">
        <v>0</v>
      </c>
      <c r="AX261" s="38">
        <v>0</v>
      </c>
      <c r="AY261" s="38">
        <v>0</v>
      </c>
      <c r="AZ261" s="38">
        <v>0</v>
      </c>
      <c r="BA261" s="38">
        <v>0</v>
      </c>
      <c r="BB261" s="38">
        <v>0</v>
      </c>
      <c r="BC261" s="38">
        <v>1</v>
      </c>
    </row>
    <row r="262" spans="1:55" ht="14.1" customHeight="1">
      <c r="A262" s="57" t="s">
        <v>1019</v>
      </c>
      <c r="B262" s="37" t="s">
        <v>1022</v>
      </c>
      <c r="C262" s="38">
        <v>3</v>
      </c>
      <c r="D262" s="38">
        <v>1</v>
      </c>
      <c r="E262" s="38">
        <v>0</v>
      </c>
      <c r="F262" s="38">
        <v>0</v>
      </c>
      <c r="G262" s="38">
        <v>0</v>
      </c>
      <c r="H262" s="38">
        <v>0</v>
      </c>
      <c r="I262" s="38">
        <v>0</v>
      </c>
      <c r="J262" s="38">
        <v>0</v>
      </c>
      <c r="K262" s="38">
        <v>14</v>
      </c>
      <c r="L262" s="38">
        <v>0</v>
      </c>
      <c r="M262" s="38">
        <v>0</v>
      </c>
      <c r="N262" s="38">
        <v>1</v>
      </c>
      <c r="O262" s="38">
        <v>6</v>
      </c>
      <c r="P262" s="38">
        <v>3</v>
      </c>
      <c r="Q262" s="38">
        <v>1</v>
      </c>
      <c r="R262" s="38">
        <v>4</v>
      </c>
      <c r="S262" s="38">
        <v>0</v>
      </c>
      <c r="T262" s="38">
        <v>4</v>
      </c>
      <c r="U262" s="38">
        <v>5</v>
      </c>
      <c r="V262" s="38">
        <v>4</v>
      </c>
      <c r="W262" s="38">
        <v>3</v>
      </c>
      <c r="X262" s="38">
        <v>4</v>
      </c>
      <c r="Y262" s="38">
        <v>16</v>
      </c>
      <c r="Z262" s="38">
        <v>0</v>
      </c>
      <c r="AA262" s="38">
        <v>0</v>
      </c>
      <c r="AB262" s="38">
        <v>0</v>
      </c>
      <c r="AC262" s="38">
        <v>0</v>
      </c>
      <c r="AD262" s="38">
        <v>1</v>
      </c>
      <c r="AE262" s="38">
        <v>0</v>
      </c>
      <c r="AF262" s="38">
        <v>3</v>
      </c>
      <c r="AG262" s="38">
        <v>0</v>
      </c>
      <c r="AH262" s="38">
        <v>1</v>
      </c>
      <c r="AI262" s="38">
        <v>0</v>
      </c>
      <c r="AJ262" s="38">
        <v>0</v>
      </c>
      <c r="AK262" s="38">
        <v>0</v>
      </c>
      <c r="AL262" s="38">
        <v>0</v>
      </c>
      <c r="AM262" s="38">
        <v>0</v>
      </c>
      <c r="AN262" s="38">
        <v>11</v>
      </c>
      <c r="AO262" s="38">
        <v>4</v>
      </c>
      <c r="AP262" s="38">
        <v>0</v>
      </c>
      <c r="AQ262" s="38">
        <v>0</v>
      </c>
      <c r="AR262" s="38">
        <v>0</v>
      </c>
      <c r="AS262" s="38">
        <v>0</v>
      </c>
      <c r="AT262" s="38">
        <v>0</v>
      </c>
      <c r="AU262" s="38">
        <v>0</v>
      </c>
      <c r="AV262" s="38">
        <v>0</v>
      </c>
      <c r="AW262" s="38">
        <v>0</v>
      </c>
      <c r="AX262" s="38">
        <v>0</v>
      </c>
      <c r="AY262" s="38">
        <v>1</v>
      </c>
      <c r="AZ262" s="38">
        <v>0</v>
      </c>
      <c r="BA262" s="38">
        <v>0</v>
      </c>
      <c r="BB262" s="38">
        <v>1</v>
      </c>
      <c r="BC262" s="38">
        <v>91</v>
      </c>
    </row>
    <row r="263" spans="1:55" ht="14.1" customHeight="1">
      <c r="A263" s="57" t="s">
        <v>1019</v>
      </c>
      <c r="B263" s="37" t="s">
        <v>1023</v>
      </c>
      <c r="C263" s="38">
        <v>0</v>
      </c>
      <c r="D263" s="38">
        <v>0</v>
      </c>
      <c r="E263" s="38">
        <v>0</v>
      </c>
      <c r="F263" s="38">
        <v>0</v>
      </c>
      <c r="G263" s="38">
        <v>0</v>
      </c>
      <c r="H263" s="38">
        <v>0</v>
      </c>
      <c r="I263" s="38">
        <v>10</v>
      </c>
      <c r="J263" s="38">
        <v>6</v>
      </c>
      <c r="K263" s="38">
        <v>1</v>
      </c>
      <c r="L263" s="38">
        <v>1</v>
      </c>
      <c r="M263" s="38">
        <v>2</v>
      </c>
      <c r="N263" s="38">
        <v>0</v>
      </c>
      <c r="O263" s="38">
        <v>0</v>
      </c>
      <c r="P263" s="38">
        <v>0</v>
      </c>
      <c r="Q263" s="38">
        <v>1</v>
      </c>
      <c r="R263" s="38">
        <v>0</v>
      </c>
      <c r="S263" s="38">
        <v>0</v>
      </c>
      <c r="T263" s="38">
        <v>0</v>
      </c>
      <c r="U263" s="38">
        <v>0</v>
      </c>
      <c r="V263" s="38">
        <v>0</v>
      </c>
      <c r="W263" s="38">
        <v>0</v>
      </c>
      <c r="X263" s="38">
        <v>0</v>
      </c>
      <c r="Y263" s="38">
        <v>0</v>
      </c>
      <c r="Z263" s="38">
        <v>0</v>
      </c>
      <c r="AA263" s="38">
        <v>0</v>
      </c>
      <c r="AB263" s="38">
        <v>0</v>
      </c>
      <c r="AC263" s="38">
        <v>0</v>
      </c>
      <c r="AD263" s="38">
        <v>0</v>
      </c>
      <c r="AE263" s="38">
        <v>0</v>
      </c>
      <c r="AF263" s="38">
        <v>0</v>
      </c>
      <c r="AG263" s="38">
        <v>0</v>
      </c>
      <c r="AH263" s="38">
        <v>0</v>
      </c>
      <c r="AI263" s="38">
        <v>8</v>
      </c>
      <c r="AJ263" s="38">
        <v>0</v>
      </c>
      <c r="AK263" s="38">
        <v>0</v>
      </c>
      <c r="AL263" s="38">
        <v>0</v>
      </c>
      <c r="AM263" s="38">
        <v>0</v>
      </c>
      <c r="AN263" s="38">
        <v>0</v>
      </c>
      <c r="AO263" s="38">
        <v>0</v>
      </c>
      <c r="AP263" s="38">
        <v>0</v>
      </c>
      <c r="AQ263" s="38">
        <v>0</v>
      </c>
      <c r="AR263" s="38">
        <v>0</v>
      </c>
      <c r="AS263" s="38">
        <v>0</v>
      </c>
      <c r="AT263" s="38">
        <v>0</v>
      </c>
      <c r="AU263" s="38">
        <v>0</v>
      </c>
      <c r="AV263" s="38">
        <v>0</v>
      </c>
      <c r="AW263" s="38">
        <v>0</v>
      </c>
      <c r="AX263" s="38">
        <v>0</v>
      </c>
      <c r="AY263" s="38">
        <v>1</v>
      </c>
      <c r="AZ263" s="38">
        <v>0</v>
      </c>
      <c r="BA263" s="38">
        <v>0</v>
      </c>
      <c r="BB263" s="38">
        <v>0</v>
      </c>
      <c r="BC263" s="38">
        <v>30</v>
      </c>
    </row>
    <row r="264" spans="1:55" ht="14.1" customHeight="1">
      <c r="A264" s="57" t="s">
        <v>1019</v>
      </c>
      <c r="B264" s="37" t="s">
        <v>754</v>
      </c>
      <c r="C264" s="38">
        <v>0</v>
      </c>
      <c r="D264" s="38">
        <v>0</v>
      </c>
      <c r="E264" s="38">
        <v>0</v>
      </c>
      <c r="F264" s="38">
        <v>0</v>
      </c>
      <c r="G264" s="38">
        <v>0</v>
      </c>
      <c r="H264" s="38">
        <v>0</v>
      </c>
      <c r="I264" s="38">
        <v>0</v>
      </c>
      <c r="J264" s="38">
        <v>0</v>
      </c>
      <c r="K264" s="38">
        <v>0</v>
      </c>
      <c r="L264" s="38">
        <v>14</v>
      </c>
      <c r="M264" s="38">
        <v>0</v>
      </c>
      <c r="N264" s="38">
        <v>0</v>
      </c>
      <c r="O264" s="38">
        <v>0</v>
      </c>
      <c r="P264" s="38">
        <v>0</v>
      </c>
      <c r="Q264" s="38">
        <v>0</v>
      </c>
      <c r="R264" s="38">
        <v>0</v>
      </c>
      <c r="S264" s="38">
        <v>0</v>
      </c>
      <c r="T264" s="38">
        <v>0</v>
      </c>
      <c r="U264" s="38">
        <v>1</v>
      </c>
      <c r="V264" s="38">
        <v>0</v>
      </c>
      <c r="W264" s="38">
        <v>0</v>
      </c>
      <c r="X264" s="38">
        <v>0</v>
      </c>
      <c r="Y264" s="38">
        <v>0</v>
      </c>
      <c r="Z264" s="38">
        <v>4</v>
      </c>
      <c r="AA264" s="38">
        <v>0</v>
      </c>
      <c r="AB264" s="38">
        <v>2</v>
      </c>
      <c r="AC264" s="38">
        <v>4</v>
      </c>
      <c r="AD264" s="38">
        <v>0</v>
      </c>
      <c r="AE264" s="38">
        <v>6</v>
      </c>
      <c r="AF264" s="38">
        <v>0</v>
      </c>
      <c r="AG264" s="38">
        <v>1</v>
      </c>
      <c r="AH264" s="38">
        <v>3</v>
      </c>
      <c r="AI264" s="38">
        <v>0</v>
      </c>
      <c r="AJ264" s="38">
        <v>0</v>
      </c>
      <c r="AK264" s="38">
        <v>0</v>
      </c>
      <c r="AL264" s="38">
        <v>0</v>
      </c>
      <c r="AM264" s="38">
        <v>0</v>
      </c>
      <c r="AN264" s="38">
        <v>0</v>
      </c>
      <c r="AO264" s="38">
        <v>0</v>
      </c>
      <c r="AP264" s="38">
        <v>7</v>
      </c>
      <c r="AQ264" s="38">
        <v>1</v>
      </c>
      <c r="AR264" s="38">
        <v>0</v>
      </c>
      <c r="AS264" s="38">
        <v>2</v>
      </c>
      <c r="AT264" s="38">
        <v>0</v>
      </c>
      <c r="AU264" s="38">
        <v>0</v>
      </c>
      <c r="AV264" s="38">
        <v>0</v>
      </c>
      <c r="AW264" s="38">
        <v>1</v>
      </c>
      <c r="AX264" s="38">
        <v>0</v>
      </c>
      <c r="AY264" s="38">
        <v>0</v>
      </c>
      <c r="AZ264" s="38">
        <v>0</v>
      </c>
      <c r="BA264" s="38">
        <v>0</v>
      </c>
      <c r="BB264" s="38">
        <v>0</v>
      </c>
      <c r="BC264" s="38">
        <v>46</v>
      </c>
    </row>
    <row r="265" spans="1:55" ht="14.1" customHeight="1">
      <c r="A265" s="57" t="s">
        <v>1019</v>
      </c>
      <c r="B265" s="37" t="s">
        <v>1024</v>
      </c>
      <c r="C265" s="38">
        <v>2</v>
      </c>
      <c r="D265" s="38">
        <v>0</v>
      </c>
      <c r="E265" s="38">
        <v>0</v>
      </c>
      <c r="F265" s="38">
        <v>5</v>
      </c>
      <c r="G265" s="38">
        <v>3</v>
      </c>
      <c r="H265" s="38">
        <v>1</v>
      </c>
      <c r="I265" s="38">
        <v>0</v>
      </c>
      <c r="J265" s="38">
        <v>0</v>
      </c>
      <c r="K265" s="38">
        <v>0</v>
      </c>
      <c r="L265" s="38">
        <v>0</v>
      </c>
      <c r="M265" s="38">
        <v>0</v>
      </c>
      <c r="N265" s="38">
        <v>0</v>
      </c>
      <c r="O265" s="38">
        <v>0</v>
      </c>
      <c r="P265" s="38">
        <v>0</v>
      </c>
      <c r="Q265" s="38">
        <v>0</v>
      </c>
      <c r="R265" s="38">
        <v>0</v>
      </c>
      <c r="S265" s="38">
        <v>0</v>
      </c>
      <c r="T265" s="38">
        <v>0</v>
      </c>
      <c r="U265" s="38">
        <v>0</v>
      </c>
      <c r="V265" s="38">
        <v>0</v>
      </c>
      <c r="W265" s="38">
        <v>0</v>
      </c>
      <c r="X265" s="38">
        <v>0</v>
      </c>
      <c r="Y265" s="38">
        <v>0</v>
      </c>
      <c r="Z265" s="38">
        <v>0</v>
      </c>
      <c r="AA265" s="38">
        <v>0</v>
      </c>
      <c r="AB265" s="38">
        <v>0</v>
      </c>
      <c r="AC265" s="38">
        <v>0</v>
      </c>
      <c r="AD265" s="38">
        <v>0</v>
      </c>
      <c r="AE265" s="38">
        <v>0</v>
      </c>
      <c r="AF265" s="38">
        <v>0</v>
      </c>
      <c r="AG265" s="38">
        <v>0</v>
      </c>
      <c r="AH265" s="38">
        <v>19</v>
      </c>
      <c r="AI265" s="38">
        <v>2</v>
      </c>
      <c r="AJ265" s="38">
        <v>4</v>
      </c>
      <c r="AK265" s="38">
        <v>1</v>
      </c>
      <c r="AL265" s="38">
        <v>7</v>
      </c>
      <c r="AM265" s="38">
        <v>4</v>
      </c>
      <c r="AN265" s="38">
        <v>0</v>
      </c>
      <c r="AO265" s="38">
        <v>0</v>
      </c>
      <c r="AP265" s="38">
        <v>0</v>
      </c>
      <c r="AQ265" s="38">
        <v>0</v>
      </c>
      <c r="AR265" s="38">
        <v>0</v>
      </c>
      <c r="AS265" s="38">
        <v>4</v>
      </c>
      <c r="AT265" s="38">
        <v>0</v>
      </c>
      <c r="AU265" s="38">
        <v>0</v>
      </c>
      <c r="AV265" s="38">
        <v>0</v>
      </c>
      <c r="AW265" s="38">
        <v>0</v>
      </c>
      <c r="AX265" s="38">
        <v>0</v>
      </c>
      <c r="AY265" s="38">
        <v>2</v>
      </c>
      <c r="AZ265" s="38">
        <v>0</v>
      </c>
      <c r="BA265" s="38">
        <v>0</v>
      </c>
      <c r="BB265" s="38">
        <v>0</v>
      </c>
      <c r="BC265" s="38">
        <v>54</v>
      </c>
    </row>
    <row r="266" spans="1:55" ht="14.1" customHeight="1">
      <c r="A266" s="57" t="s">
        <v>1019</v>
      </c>
      <c r="B266" s="37" t="s">
        <v>1025</v>
      </c>
      <c r="C266" s="38">
        <v>0</v>
      </c>
      <c r="D266" s="38">
        <v>0</v>
      </c>
      <c r="E266" s="38">
        <v>0</v>
      </c>
      <c r="F266" s="38">
        <v>0</v>
      </c>
      <c r="G266" s="38">
        <v>0</v>
      </c>
      <c r="H266" s="38">
        <v>0</v>
      </c>
      <c r="I266" s="38">
        <v>0</v>
      </c>
      <c r="J266" s="38">
        <v>0</v>
      </c>
      <c r="K266" s="38">
        <v>0</v>
      </c>
      <c r="L266" s="38">
        <v>0</v>
      </c>
      <c r="M266" s="38">
        <v>0</v>
      </c>
      <c r="N266" s="38">
        <v>0</v>
      </c>
      <c r="O266" s="38">
        <v>0</v>
      </c>
      <c r="P266" s="38">
        <v>0</v>
      </c>
      <c r="Q266" s="38">
        <v>0</v>
      </c>
      <c r="R266" s="38">
        <v>0</v>
      </c>
      <c r="S266" s="38">
        <v>0</v>
      </c>
      <c r="T266" s="38">
        <v>0</v>
      </c>
      <c r="U266" s="38">
        <v>0</v>
      </c>
      <c r="V266" s="38">
        <v>0</v>
      </c>
      <c r="W266" s="38">
        <v>0</v>
      </c>
      <c r="X266" s="38">
        <v>0</v>
      </c>
      <c r="Y266" s="38">
        <v>1</v>
      </c>
      <c r="Z266" s="38">
        <v>0</v>
      </c>
      <c r="AA266" s="38">
        <v>0</v>
      </c>
      <c r="AB266" s="38">
        <v>0</v>
      </c>
      <c r="AC266" s="38">
        <v>0</v>
      </c>
      <c r="AD266" s="38">
        <v>0</v>
      </c>
      <c r="AE266" s="38">
        <v>0</v>
      </c>
      <c r="AF266" s="38">
        <v>0</v>
      </c>
      <c r="AG266" s="38">
        <v>0</v>
      </c>
      <c r="AH266" s="38">
        <v>0</v>
      </c>
      <c r="AI266" s="38">
        <v>0</v>
      </c>
      <c r="AJ266" s="38">
        <v>0</v>
      </c>
      <c r="AK266" s="38">
        <v>0</v>
      </c>
      <c r="AL266" s="38">
        <v>0</v>
      </c>
      <c r="AM266" s="38">
        <v>0</v>
      </c>
      <c r="AN266" s="38">
        <v>0</v>
      </c>
      <c r="AO266" s="38">
        <v>0</v>
      </c>
      <c r="AP266" s="38">
        <v>0</v>
      </c>
      <c r="AQ266" s="38">
        <v>0</v>
      </c>
      <c r="AR266" s="38">
        <v>0</v>
      </c>
      <c r="AS266" s="38">
        <v>0</v>
      </c>
      <c r="AT266" s="38">
        <v>0</v>
      </c>
      <c r="AU266" s="38">
        <v>0</v>
      </c>
      <c r="AV266" s="38">
        <v>0</v>
      </c>
      <c r="AW266" s="38">
        <v>0</v>
      </c>
      <c r="AX266" s="38">
        <v>0</v>
      </c>
      <c r="AY266" s="38">
        <v>0</v>
      </c>
      <c r="AZ266" s="38">
        <v>0</v>
      </c>
      <c r="BA266" s="38">
        <v>0</v>
      </c>
      <c r="BB266" s="38">
        <v>0</v>
      </c>
      <c r="BC266" s="38">
        <v>1</v>
      </c>
    </row>
    <row r="267" spans="1:55" ht="14.1" customHeight="1">
      <c r="A267" s="57" t="s">
        <v>1026</v>
      </c>
      <c r="B267" s="37" t="s">
        <v>783</v>
      </c>
      <c r="C267" s="38">
        <v>0</v>
      </c>
      <c r="D267" s="38">
        <v>0</v>
      </c>
      <c r="E267" s="38">
        <v>0</v>
      </c>
      <c r="F267" s="38">
        <v>1</v>
      </c>
      <c r="G267" s="38">
        <v>0</v>
      </c>
      <c r="H267" s="38">
        <v>0</v>
      </c>
      <c r="I267" s="38">
        <v>0</v>
      </c>
      <c r="J267" s="38">
        <v>0</v>
      </c>
      <c r="K267" s="38">
        <v>0</v>
      </c>
      <c r="L267" s="38">
        <v>0</v>
      </c>
      <c r="M267" s="38">
        <v>0</v>
      </c>
      <c r="N267" s="38">
        <v>0</v>
      </c>
      <c r="O267" s="38">
        <v>0</v>
      </c>
      <c r="P267" s="38">
        <v>0</v>
      </c>
      <c r="Q267" s="38">
        <v>0</v>
      </c>
      <c r="R267" s="38">
        <v>0</v>
      </c>
      <c r="S267" s="38">
        <v>0</v>
      </c>
      <c r="T267" s="38">
        <v>0</v>
      </c>
      <c r="U267" s="38">
        <v>0</v>
      </c>
      <c r="V267" s="38">
        <v>0</v>
      </c>
      <c r="W267" s="38">
        <v>0</v>
      </c>
      <c r="X267" s="38">
        <v>0</v>
      </c>
      <c r="Y267" s="38">
        <v>0</v>
      </c>
      <c r="Z267" s="38">
        <v>0</v>
      </c>
      <c r="AA267" s="38">
        <v>0</v>
      </c>
      <c r="AB267" s="38">
        <v>0</v>
      </c>
      <c r="AC267" s="38">
        <v>0</v>
      </c>
      <c r="AD267" s="38">
        <v>0</v>
      </c>
      <c r="AE267" s="38">
        <v>0</v>
      </c>
      <c r="AF267" s="38">
        <v>0</v>
      </c>
      <c r="AG267" s="38">
        <v>0</v>
      </c>
      <c r="AH267" s="38">
        <v>0</v>
      </c>
      <c r="AI267" s="38">
        <v>0</v>
      </c>
      <c r="AJ267" s="38">
        <v>0</v>
      </c>
      <c r="AK267" s="38">
        <v>0</v>
      </c>
      <c r="AL267" s="38">
        <v>0</v>
      </c>
      <c r="AM267" s="38">
        <v>0</v>
      </c>
      <c r="AN267" s="38">
        <v>0</v>
      </c>
      <c r="AO267" s="38">
        <v>0</v>
      </c>
      <c r="AP267" s="38">
        <v>0</v>
      </c>
      <c r="AQ267" s="38">
        <v>0</v>
      </c>
      <c r="AR267" s="38">
        <v>0</v>
      </c>
      <c r="AS267" s="38">
        <v>0</v>
      </c>
      <c r="AT267" s="38">
        <v>0</v>
      </c>
      <c r="AU267" s="38">
        <v>0</v>
      </c>
      <c r="AV267" s="38">
        <v>0</v>
      </c>
      <c r="AW267" s="38">
        <v>0</v>
      </c>
      <c r="AX267" s="38">
        <v>0</v>
      </c>
      <c r="AY267" s="38">
        <v>0</v>
      </c>
      <c r="AZ267" s="38">
        <v>0</v>
      </c>
      <c r="BA267" s="38">
        <v>0</v>
      </c>
      <c r="BB267" s="38">
        <v>0</v>
      </c>
      <c r="BC267" s="38">
        <v>1</v>
      </c>
    </row>
    <row r="268" spans="1:55" ht="14.1" customHeight="1">
      <c r="A268" s="57" t="s">
        <v>1026</v>
      </c>
      <c r="B268" s="37" t="s">
        <v>1027</v>
      </c>
      <c r="C268" s="38">
        <v>1</v>
      </c>
      <c r="D268" s="38">
        <v>0</v>
      </c>
      <c r="E268" s="38">
        <v>0</v>
      </c>
      <c r="F268" s="38">
        <v>0</v>
      </c>
      <c r="G268" s="38">
        <v>0</v>
      </c>
      <c r="H268" s="38">
        <v>0</v>
      </c>
      <c r="I268" s="38">
        <v>0</v>
      </c>
      <c r="J268" s="38">
        <v>0</v>
      </c>
      <c r="K268" s="38">
        <v>0</v>
      </c>
      <c r="L268" s="38">
        <v>0</v>
      </c>
      <c r="M268" s="38">
        <v>0</v>
      </c>
      <c r="N268" s="38">
        <v>0</v>
      </c>
      <c r="O268" s="38">
        <v>0</v>
      </c>
      <c r="P268" s="38">
        <v>0</v>
      </c>
      <c r="Q268" s="38">
        <v>0</v>
      </c>
      <c r="R268" s="38">
        <v>0</v>
      </c>
      <c r="S268" s="38">
        <v>0</v>
      </c>
      <c r="T268" s="38">
        <v>0</v>
      </c>
      <c r="U268" s="38">
        <v>0</v>
      </c>
      <c r="V268" s="38">
        <v>0</v>
      </c>
      <c r="W268" s="38">
        <v>0</v>
      </c>
      <c r="X268" s="38">
        <v>0</v>
      </c>
      <c r="Y268" s="38">
        <v>0</v>
      </c>
      <c r="Z268" s="38">
        <v>0</v>
      </c>
      <c r="AA268" s="38">
        <v>0</v>
      </c>
      <c r="AB268" s="38">
        <v>0</v>
      </c>
      <c r="AC268" s="38">
        <v>0</v>
      </c>
      <c r="AD268" s="38">
        <v>0</v>
      </c>
      <c r="AE268" s="38">
        <v>0</v>
      </c>
      <c r="AF268" s="38">
        <v>0</v>
      </c>
      <c r="AG268" s="38">
        <v>0</v>
      </c>
      <c r="AH268" s="38">
        <v>0</v>
      </c>
      <c r="AI268" s="38">
        <v>0</v>
      </c>
      <c r="AJ268" s="38">
        <v>0</v>
      </c>
      <c r="AK268" s="38">
        <v>0</v>
      </c>
      <c r="AL268" s="38">
        <v>0</v>
      </c>
      <c r="AM268" s="38">
        <v>0</v>
      </c>
      <c r="AN268" s="38">
        <v>0</v>
      </c>
      <c r="AO268" s="38">
        <v>0</v>
      </c>
      <c r="AP268" s="38">
        <v>0</v>
      </c>
      <c r="AQ268" s="38">
        <v>0</v>
      </c>
      <c r="AR268" s="38">
        <v>0</v>
      </c>
      <c r="AS268" s="38">
        <v>0</v>
      </c>
      <c r="AT268" s="38">
        <v>0</v>
      </c>
      <c r="AU268" s="38">
        <v>0</v>
      </c>
      <c r="AV268" s="38">
        <v>0</v>
      </c>
      <c r="AW268" s="38">
        <v>0</v>
      </c>
      <c r="AX268" s="38">
        <v>0</v>
      </c>
      <c r="AY268" s="38">
        <v>0</v>
      </c>
      <c r="AZ268" s="38">
        <v>0</v>
      </c>
      <c r="BA268" s="38">
        <v>0</v>
      </c>
      <c r="BB268" s="38">
        <v>0</v>
      </c>
      <c r="BC268" s="38">
        <v>1</v>
      </c>
    </row>
    <row r="269" spans="1:55" ht="14.1" customHeight="1">
      <c r="A269" s="57" t="s">
        <v>1028</v>
      </c>
      <c r="B269" s="37" t="s">
        <v>746</v>
      </c>
      <c r="C269" s="38">
        <v>1</v>
      </c>
      <c r="D269" s="38">
        <v>1</v>
      </c>
      <c r="E269" s="38">
        <v>0</v>
      </c>
      <c r="F269" s="38">
        <v>0</v>
      </c>
      <c r="G269" s="38">
        <v>0</v>
      </c>
      <c r="H269" s="38">
        <v>0</v>
      </c>
      <c r="I269" s="38">
        <v>0</v>
      </c>
      <c r="J269" s="38">
        <v>0</v>
      </c>
      <c r="K269" s="38">
        <v>0</v>
      </c>
      <c r="L269" s="38">
        <v>0</v>
      </c>
      <c r="M269" s="38">
        <v>0</v>
      </c>
      <c r="N269" s="38">
        <v>0</v>
      </c>
      <c r="O269" s="38">
        <v>1</v>
      </c>
      <c r="P269" s="38">
        <v>0</v>
      </c>
      <c r="Q269" s="38">
        <v>0</v>
      </c>
      <c r="R269" s="38">
        <v>0</v>
      </c>
      <c r="S269" s="38">
        <v>0</v>
      </c>
      <c r="T269" s="38">
        <v>0</v>
      </c>
      <c r="U269" s="38">
        <v>0</v>
      </c>
      <c r="V269" s="38">
        <v>0</v>
      </c>
      <c r="W269" s="38">
        <v>0</v>
      </c>
      <c r="X269" s="38">
        <v>0</v>
      </c>
      <c r="Y269" s="38">
        <v>0</v>
      </c>
      <c r="Z269" s="38">
        <v>0</v>
      </c>
      <c r="AA269" s="38">
        <v>0</v>
      </c>
      <c r="AB269" s="38">
        <v>0</v>
      </c>
      <c r="AC269" s="38">
        <v>0</v>
      </c>
      <c r="AD269" s="38">
        <v>0</v>
      </c>
      <c r="AE269" s="38">
        <v>0</v>
      </c>
      <c r="AF269" s="38">
        <v>0</v>
      </c>
      <c r="AG269" s="38">
        <v>0</v>
      </c>
      <c r="AH269" s="38">
        <v>0</v>
      </c>
      <c r="AI269" s="38">
        <v>0</v>
      </c>
      <c r="AJ269" s="38">
        <v>0</v>
      </c>
      <c r="AK269" s="38">
        <v>0</v>
      </c>
      <c r="AL269" s="38">
        <v>1</v>
      </c>
      <c r="AM269" s="38">
        <v>0</v>
      </c>
      <c r="AN269" s="38">
        <v>0</v>
      </c>
      <c r="AO269" s="38">
        <v>0</v>
      </c>
      <c r="AP269" s="38">
        <v>0</v>
      </c>
      <c r="AQ269" s="38">
        <v>1</v>
      </c>
      <c r="AR269" s="38">
        <v>0</v>
      </c>
      <c r="AS269" s="38">
        <v>0</v>
      </c>
      <c r="AT269" s="38">
        <v>0</v>
      </c>
      <c r="AU269" s="38">
        <v>0</v>
      </c>
      <c r="AV269" s="38">
        <v>0</v>
      </c>
      <c r="AW269" s="38">
        <v>0</v>
      </c>
      <c r="AX269" s="38">
        <v>0</v>
      </c>
      <c r="AY269" s="38">
        <v>0</v>
      </c>
      <c r="AZ269" s="38">
        <v>0</v>
      </c>
      <c r="BA269" s="38">
        <v>0</v>
      </c>
      <c r="BB269" s="38">
        <v>0</v>
      </c>
      <c r="BC269" s="38">
        <v>5</v>
      </c>
    </row>
    <row r="270" spans="1:55" ht="14.1" customHeight="1">
      <c r="A270" s="57" t="s">
        <v>1029</v>
      </c>
      <c r="B270" s="37" t="s">
        <v>1030</v>
      </c>
      <c r="C270" s="38">
        <v>0</v>
      </c>
      <c r="D270" s="38">
        <v>1</v>
      </c>
      <c r="E270" s="38">
        <v>3</v>
      </c>
      <c r="F270" s="38">
        <v>5</v>
      </c>
      <c r="G270" s="38">
        <v>1</v>
      </c>
      <c r="H270" s="38">
        <v>1</v>
      </c>
      <c r="I270" s="38">
        <v>4</v>
      </c>
      <c r="J270" s="38">
        <v>2</v>
      </c>
      <c r="K270" s="38">
        <v>2</v>
      </c>
      <c r="L270" s="38">
        <v>3</v>
      </c>
      <c r="M270" s="38">
        <v>0</v>
      </c>
      <c r="N270" s="38">
        <v>0</v>
      </c>
      <c r="O270" s="38">
        <v>1</v>
      </c>
      <c r="P270" s="38">
        <v>0</v>
      </c>
      <c r="Q270" s="38">
        <v>2</v>
      </c>
      <c r="R270" s="38">
        <v>1</v>
      </c>
      <c r="S270" s="38">
        <v>0</v>
      </c>
      <c r="T270" s="38">
        <v>0</v>
      </c>
      <c r="U270" s="38">
        <v>0</v>
      </c>
      <c r="V270" s="38">
        <v>0</v>
      </c>
      <c r="W270" s="38">
        <v>1</v>
      </c>
      <c r="X270" s="38">
        <v>2</v>
      </c>
      <c r="Y270" s="38">
        <v>2</v>
      </c>
      <c r="Z270" s="38">
        <v>0</v>
      </c>
      <c r="AA270" s="38">
        <v>0</v>
      </c>
      <c r="AB270" s="38">
        <v>2</v>
      </c>
      <c r="AC270" s="38">
        <v>0</v>
      </c>
      <c r="AD270" s="38">
        <v>0</v>
      </c>
      <c r="AE270" s="38">
        <v>0</v>
      </c>
      <c r="AF270" s="38">
        <v>0</v>
      </c>
      <c r="AG270" s="38">
        <v>0</v>
      </c>
      <c r="AH270" s="38">
        <v>5</v>
      </c>
      <c r="AI270" s="38">
        <v>1</v>
      </c>
      <c r="AJ270" s="38">
        <v>0</v>
      </c>
      <c r="AK270" s="38">
        <v>0</v>
      </c>
      <c r="AL270" s="38">
        <v>2</v>
      </c>
      <c r="AM270" s="38">
        <v>0</v>
      </c>
      <c r="AN270" s="38">
        <v>2</v>
      </c>
      <c r="AO270" s="38">
        <v>0</v>
      </c>
      <c r="AP270" s="38">
        <v>4</v>
      </c>
      <c r="AQ270" s="38">
        <v>1</v>
      </c>
      <c r="AR270" s="38">
        <v>0</v>
      </c>
      <c r="AS270" s="38">
        <v>1</v>
      </c>
      <c r="AT270" s="38">
        <v>3</v>
      </c>
      <c r="AU270" s="38">
        <v>4</v>
      </c>
      <c r="AV270" s="38">
        <v>3</v>
      </c>
      <c r="AW270" s="38">
        <v>2</v>
      </c>
      <c r="AX270" s="38">
        <v>1</v>
      </c>
      <c r="AY270" s="38">
        <v>0</v>
      </c>
      <c r="AZ270" s="38">
        <v>0</v>
      </c>
      <c r="BA270" s="38">
        <v>0</v>
      </c>
      <c r="BB270" s="38">
        <v>0</v>
      </c>
      <c r="BC270" s="38">
        <v>62</v>
      </c>
    </row>
    <row r="271" spans="1:55" ht="14.1" customHeight="1">
      <c r="A271" s="57" t="s">
        <v>1031</v>
      </c>
      <c r="B271" s="37" t="s">
        <v>1023</v>
      </c>
      <c r="C271" s="38">
        <v>0</v>
      </c>
      <c r="D271" s="38">
        <v>0</v>
      </c>
      <c r="E271" s="38">
        <v>1</v>
      </c>
      <c r="F271" s="38">
        <v>2</v>
      </c>
      <c r="G271" s="38">
        <v>0</v>
      </c>
      <c r="H271" s="38">
        <v>1</v>
      </c>
      <c r="I271" s="38">
        <v>2</v>
      </c>
      <c r="J271" s="38">
        <v>0</v>
      </c>
      <c r="K271" s="38">
        <v>1</v>
      </c>
      <c r="L271" s="38">
        <v>1</v>
      </c>
      <c r="M271" s="38">
        <v>0</v>
      </c>
      <c r="N271" s="38">
        <v>0</v>
      </c>
      <c r="O271" s="38">
        <v>0</v>
      </c>
      <c r="P271" s="38">
        <v>0</v>
      </c>
      <c r="Q271" s="38">
        <v>0</v>
      </c>
      <c r="R271" s="38">
        <v>1</v>
      </c>
      <c r="S271" s="38">
        <v>0</v>
      </c>
      <c r="T271" s="38">
        <v>0</v>
      </c>
      <c r="U271" s="38">
        <v>0</v>
      </c>
      <c r="V271" s="38">
        <v>0</v>
      </c>
      <c r="W271" s="38">
        <v>0</v>
      </c>
      <c r="X271" s="38">
        <v>0</v>
      </c>
      <c r="Y271" s="38">
        <v>1</v>
      </c>
      <c r="Z271" s="38">
        <v>0</v>
      </c>
      <c r="AA271" s="38">
        <v>0</v>
      </c>
      <c r="AB271" s="38">
        <v>0</v>
      </c>
      <c r="AC271" s="38">
        <v>0</v>
      </c>
      <c r="AD271" s="38">
        <v>0</v>
      </c>
      <c r="AE271" s="38">
        <v>0</v>
      </c>
      <c r="AF271" s="38">
        <v>0</v>
      </c>
      <c r="AG271" s="38">
        <v>0</v>
      </c>
      <c r="AH271" s="38">
        <v>1</v>
      </c>
      <c r="AI271" s="38">
        <v>0</v>
      </c>
      <c r="AJ271" s="38">
        <v>0</v>
      </c>
      <c r="AK271" s="38">
        <v>0</v>
      </c>
      <c r="AL271" s="38">
        <v>0</v>
      </c>
      <c r="AM271" s="38">
        <v>1</v>
      </c>
      <c r="AN271" s="38">
        <v>1</v>
      </c>
      <c r="AO271" s="38">
        <v>0</v>
      </c>
      <c r="AP271" s="38">
        <v>0</v>
      </c>
      <c r="AQ271" s="38">
        <v>1</v>
      </c>
      <c r="AR271" s="38">
        <v>0</v>
      </c>
      <c r="AS271" s="38">
        <v>1</v>
      </c>
      <c r="AT271" s="38">
        <v>0</v>
      </c>
      <c r="AU271" s="38">
        <v>3</v>
      </c>
      <c r="AV271" s="38">
        <v>0</v>
      </c>
      <c r="AW271" s="38">
        <v>1</v>
      </c>
      <c r="AX271" s="38">
        <v>0</v>
      </c>
      <c r="AY271" s="38">
        <v>0</v>
      </c>
      <c r="AZ271" s="38">
        <v>0</v>
      </c>
      <c r="BA271" s="38">
        <v>0</v>
      </c>
      <c r="BB271" s="38">
        <v>0</v>
      </c>
      <c r="BC271" s="38">
        <v>19</v>
      </c>
    </row>
    <row r="272" spans="1:55" ht="14.1" customHeight="1">
      <c r="A272" s="57" t="s">
        <v>1031</v>
      </c>
      <c r="B272" s="37" t="s">
        <v>1032</v>
      </c>
      <c r="C272" s="38">
        <v>2</v>
      </c>
      <c r="D272" s="38">
        <v>0</v>
      </c>
      <c r="E272" s="38">
        <v>0</v>
      </c>
      <c r="F272" s="38">
        <v>0</v>
      </c>
      <c r="G272" s="38">
        <v>0</v>
      </c>
      <c r="H272" s="38">
        <v>0</v>
      </c>
      <c r="I272" s="38">
        <v>0</v>
      </c>
      <c r="J272" s="38">
        <v>0</v>
      </c>
      <c r="K272" s="38">
        <v>0</v>
      </c>
      <c r="L272" s="38">
        <v>0</v>
      </c>
      <c r="M272" s="38">
        <v>0</v>
      </c>
      <c r="N272" s="38">
        <v>0</v>
      </c>
      <c r="O272" s="38">
        <v>0</v>
      </c>
      <c r="P272" s="38">
        <v>0</v>
      </c>
      <c r="Q272" s="38">
        <v>0</v>
      </c>
      <c r="R272" s="38">
        <v>0</v>
      </c>
      <c r="S272" s="38">
        <v>0</v>
      </c>
      <c r="T272" s="38">
        <v>0</v>
      </c>
      <c r="U272" s="38">
        <v>0</v>
      </c>
      <c r="V272" s="38">
        <v>0</v>
      </c>
      <c r="W272" s="38">
        <v>0</v>
      </c>
      <c r="X272" s="38">
        <v>0</v>
      </c>
      <c r="Y272" s="38">
        <v>0</v>
      </c>
      <c r="Z272" s="38">
        <v>0</v>
      </c>
      <c r="AA272" s="38">
        <v>0</v>
      </c>
      <c r="AB272" s="38">
        <v>0</v>
      </c>
      <c r="AC272" s="38">
        <v>0</v>
      </c>
      <c r="AD272" s="38">
        <v>0</v>
      </c>
      <c r="AE272" s="38">
        <v>0</v>
      </c>
      <c r="AF272" s="38">
        <v>0</v>
      </c>
      <c r="AG272" s="38">
        <v>0</v>
      </c>
      <c r="AH272" s="38">
        <v>0</v>
      </c>
      <c r="AI272" s="38">
        <v>0</v>
      </c>
      <c r="AJ272" s="38">
        <v>0</v>
      </c>
      <c r="AK272" s="38">
        <v>0</v>
      </c>
      <c r="AL272" s="38">
        <v>0</v>
      </c>
      <c r="AM272" s="38">
        <v>0</v>
      </c>
      <c r="AN272" s="38">
        <v>0</v>
      </c>
      <c r="AO272" s="38">
        <v>0</v>
      </c>
      <c r="AP272" s="38">
        <v>0</v>
      </c>
      <c r="AQ272" s="38">
        <v>0</v>
      </c>
      <c r="AR272" s="38">
        <v>0</v>
      </c>
      <c r="AS272" s="38">
        <v>0</v>
      </c>
      <c r="AT272" s="38">
        <v>0</v>
      </c>
      <c r="AU272" s="38">
        <v>1</v>
      </c>
      <c r="AV272" s="38">
        <v>0</v>
      </c>
      <c r="AW272" s="38">
        <v>0</v>
      </c>
      <c r="AX272" s="38">
        <v>0</v>
      </c>
      <c r="AY272" s="38">
        <v>0</v>
      </c>
      <c r="AZ272" s="38">
        <v>0</v>
      </c>
      <c r="BA272" s="38">
        <v>0</v>
      </c>
      <c r="BB272" s="38">
        <v>0</v>
      </c>
      <c r="BC272" s="38">
        <v>3</v>
      </c>
    </row>
    <row r="273" spans="1:55" ht="14.1" customHeight="1">
      <c r="A273" s="57" t="s">
        <v>1033</v>
      </c>
      <c r="B273" s="37" t="s">
        <v>1034</v>
      </c>
      <c r="C273" s="38">
        <v>0</v>
      </c>
      <c r="D273" s="38">
        <v>0</v>
      </c>
      <c r="E273" s="38">
        <v>0</v>
      </c>
      <c r="F273" s="38">
        <v>1</v>
      </c>
      <c r="G273" s="38">
        <v>0</v>
      </c>
      <c r="H273" s="38">
        <v>0</v>
      </c>
      <c r="I273" s="38">
        <v>0</v>
      </c>
      <c r="J273" s="38">
        <v>0</v>
      </c>
      <c r="K273" s="38">
        <v>0</v>
      </c>
      <c r="L273" s="38">
        <v>0</v>
      </c>
      <c r="M273" s="38">
        <v>0</v>
      </c>
      <c r="N273" s="38">
        <v>0</v>
      </c>
      <c r="O273" s="38">
        <v>0</v>
      </c>
      <c r="P273" s="38">
        <v>0</v>
      </c>
      <c r="Q273" s="38">
        <v>0</v>
      </c>
      <c r="R273" s="38">
        <v>0</v>
      </c>
      <c r="S273" s="38">
        <v>0</v>
      </c>
      <c r="T273" s="38">
        <v>0</v>
      </c>
      <c r="U273" s="38">
        <v>0</v>
      </c>
      <c r="V273" s="38">
        <v>0</v>
      </c>
      <c r="W273" s="38">
        <v>0</v>
      </c>
      <c r="X273" s="38">
        <v>0</v>
      </c>
      <c r="Y273" s="38">
        <v>0</v>
      </c>
      <c r="Z273" s="38">
        <v>0</v>
      </c>
      <c r="AA273" s="38">
        <v>0</v>
      </c>
      <c r="AB273" s="38">
        <v>0</v>
      </c>
      <c r="AC273" s="38">
        <v>0</v>
      </c>
      <c r="AD273" s="38">
        <v>0</v>
      </c>
      <c r="AE273" s="38">
        <v>0</v>
      </c>
      <c r="AF273" s="38">
        <v>0</v>
      </c>
      <c r="AG273" s="38">
        <v>0</v>
      </c>
      <c r="AH273" s="38">
        <v>0</v>
      </c>
      <c r="AI273" s="38">
        <v>0</v>
      </c>
      <c r="AJ273" s="38">
        <v>0</v>
      </c>
      <c r="AK273" s="38">
        <v>0</v>
      </c>
      <c r="AL273" s="38">
        <v>0</v>
      </c>
      <c r="AM273" s="38">
        <v>0</v>
      </c>
      <c r="AN273" s="38">
        <v>0</v>
      </c>
      <c r="AO273" s="38">
        <v>0</v>
      </c>
      <c r="AP273" s="38">
        <v>0</v>
      </c>
      <c r="AQ273" s="38">
        <v>0</v>
      </c>
      <c r="AR273" s="38">
        <v>0</v>
      </c>
      <c r="AS273" s="38">
        <v>0</v>
      </c>
      <c r="AT273" s="38">
        <v>0</v>
      </c>
      <c r="AU273" s="38">
        <v>0</v>
      </c>
      <c r="AV273" s="38">
        <v>0</v>
      </c>
      <c r="AW273" s="38">
        <v>0</v>
      </c>
      <c r="AX273" s="38">
        <v>0</v>
      </c>
      <c r="AY273" s="38">
        <v>0</v>
      </c>
      <c r="AZ273" s="38">
        <v>0</v>
      </c>
      <c r="BA273" s="38">
        <v>0</v>
      </c>
      <c r="BB273" s="38">
        <v>0</v>
      </c>
      <c r="BC273" s="38">
        <v>1</v>
      </c>
    </row>
    <row r="274" spans="1:55" ht="14.1" customHeight="1">
      <c r="A274" s="57" t="s">
        <v>1033</v>
      </c>
      <c r="B274" s="37" t="s">
        <v>779</v>
      </c>
      <c r="C274" s="38">
        <v>0</v>
      </c>
      <c r="D274" s="38">
        <v>0</v>
      </c>
      <c r="E274" s="38">
        <v>0</v>
      </c>
      <c r="F274" s="38">
        <v>1</v>
      </c>
      <c r="G274" s="38">
        <v>0</v>
      </c>
      <c r="H274" s="38">
        <v>0</v>
      </c>
      <c r="I274" s="38">
        <v>0</v>
      </c>
      <c r="J274" s="38">
        <v>0</v>
      </c>
      <c r="K274" s="38">
        <v>0</v>
      </c>
      <c r="L274" s="38">
        <v>0</v>
      </c>
      <c r="M274" s="38">
        <v>0</v>
      </c>
      <c r="N274" s="38">
        <v>0</v>
      </c>
      <c r="O274" s="38">
        <v>0</v>
      </c>
      <c r="P274" s="38">
        <v>0</v>
      </c>
      <c r="Q274" s="38">
        <v>0</v>
      </c>
      <c r="R274" s="38">
        <v>0</v>
      </c>
      <c r="S274" s="38">
        <v>0</v>
      </c>
      <c r="T274" s="38">
        <v>0</v>
      </c>
      <c r="U274" s="38">
        <v>0</v>
      </c>
      <c r="V274" s="38">
        <v>0</v>
      </c>
      <c r="W274" s="38">
        <v>0</v>
      </c>
      <c r="X274" s="38">
        <v>0</v>
      </c>
      <c r="Y274" s="38">
        <v>0</v>
      </c>
      <c r="Z274" s="38">
        <v>0</v>
      </c>
      <c r="AA274" s="38">
        <v>0</v>
      </c>
      <c r="AB274" s="38">
        <v>0</v>
      </c>
      <c r="AC274" s="38">
        <v>0</v>
      </c>
      <c r="AD274" s="38">
        <v>0</v>
      </c>
      <c r="AE274" s="38">
        <v>0</v>
      </c>
      <c r="AF274" s="38">
        <v>0</v>
      </c>
      <c r="AG274" s="38">
        <v>0</v>
      </c>
      <c r="AH274" s="38">
        <v>0</v>
      </c>
      <c r="AI274" s="38">
        <v>0</v>
      </c>
      <c r="AJ274" s="38">
        <v>0</v>
      </c>
      <c r="AK274" s="38">
        <v>0</v>
      </c>
      <c r="AL274" s="38">
        <v>0</v>
      </c>
      <c r="AM274" s="38">
        <v>0</v>
      </c>
      <c r="AN274" s="38">
        <v>0</v>
      </c>
      <c r="AO274" s="38">
        <v>0</v>
      </c>
      <c r="AP274" s="38">
        <v>0</v>
      </c>
      <c r="AQ274" s="38">
        <v>0</v>
      </c>
      <c r="AR274" s="38">
        <v>0</v>
      </c>
      <c r="AS274" s="38">
        <v>0</v>
      </c>
      <c r="AT274" s="38">
        <v>0</v>
      </c>
      <c r="AU274" s="38">
        <v>0</v>
      </c>
      <c r="AV274" s="38">
        <v>0</v>
      </c>
      <c r="AW274" s="38">
        <v>0</v>
      </c>
      <c r="AX274" s="38">
        <v>0</v>
      </c>
      <c r="AY274" s="38">
        <v>0</v>
      </c>
      <c r="AZ274" s="38">
        <v>0</v>
      </c>
      <c r="BA274" s="38">
        <v>0</v>
      </c>
      <c r="BB274" s="38">
        <v>0</v>
      </c>
      <c r="BC274" s="38">
        <v>1</v>
      </c>
    </row>
    <row r="275" spans="1:55" ht="14.1" customHeight="1">
      <c r="A275" s="57" t="s">
        <v>1033</v>
      </c>
      <c r="B275" s="37" t="s">
        <v>1035</v>
      </c>
      <c r="C275" s="38">
        <v>0</v>
      </c>
      <c r="D275" s="38">
        <v>0</v>
      </c>
      <c r="E275" s="38">
        <v>0</v>
      </c>
      <c r="F275" s="38">
        <v>0</v>
      </c>
      <c r="G275" s="38">
        <v>0</v>
      </c>
      <c r="H275" s="38">
        <v>0</v>
      </c>
      <c r="I275" s="38">
        <v>0</v>
      </c>
      <c r="J275" s="38">
        <v>0</v>
      </c>
      <c r="K275" s="38">
        <v>0</v>
      </c>
      <c r="L275" s="38">
        <v>0</v>
      </c>
      <c r="M275" s="38">
        <v>0</v>
      </c>
      <c r="N275" s="38">
        <v>0</v>
      </c>
      <c r="O275" s="38">
        <v>0</v>
      </c>
      <c r="P275" s="38">
        <v>0</v>
      </c>
      <c r="Q275" s="38">
        <v>0</v>
      </c>
      <c r="R275" s="38">
        <v>0</v>
      </c>
      <c r="S275" s="38">
        <v>0</v>
      </c>
      <c r="T275" s="38">
        <v>0</v>
      </c>
      <c r="U275" s="38">
        <v>0</v>
      </c>
      <c r="V275" s="38">
        <v>0</v>
      </c>
      <c r="W275" s="38">
        <v>0</v>
      </c>
      <c r="X275" s="38">
        <v>0</v>
      </c>
      <c r="Y275" s="38">
        <v>0</v>
      </c>
      <c r="Z275" s="38">
        <v>0</v>
      </c>
      <c r="AA275" s="38">
        <v>0</v>
      </c>
      <c r="AB275" s="38">
        <v>0</v>
      </c>
      <c r="AC275" s="38">
        <v>0</v>
      </c>
      <c r="AD275" s="38">
        <v>0</v>
      </c>
      <c r="AE275" s="38">
        <v>0</v>
      </c>
      <c r="AF275" s="38">
        <v>0</v>
      </c>
      <c r="AG275" s="38">
        <v>0</v>
      </c>
      <c r="AH275" s="38">
        <v>0</v>
      </c>
      <c r="AI275" s="38">
        <v>0</v>
      </c>
      <c r="AJ275" s="38">
        <v>0</v>
      </c>
      <c r="AK275" s="38">
        <v>0</v>
      </c>
      <c r="AL275" s="38">
        <v>0</v>
      </c>
      <c r="AM275" s="38">
        <v>0</v>
      </c>
      <c r="AN275" s="38">
        <v>0</v>
      </c>
      <c r="AO275" s="38">
        <v>0</v>
      </c>
      <c r="AP275" s="38">
        <v>0</v>
      </c>
      <c r="AQ275" s="38">
        <v>0</v>
      </c>
      <c r="AR275" s="38">
        <v>0</v>
      </c>
      <c r="AS275" s="38">
        <v>0</v>
      </c>
      <c r="AT275" s="38">
        <v>0</v>
      </c>
      <c r="AU275" s="38">
        <v>1</v>
      </c>
      <c r="AV275" s="38">
        <v>0</v>
      </c>
      <c r="AW275" s="38">
        <v>0</v>
      </c>
      <c r="AX275" s="38">
        <v>0</v>
      </c>
      <c r="AY275" s="38">
        <v>0</v>
      </c>
      <c r="AZ275" s="38">
        <v>0</v>
      </c>
      <c r="BA275" s="38">
        <v>0</v>
      </c>
      <c r="BB275" s="38">
        <v>0</v>
      </c>
      <c r="BC275" s="38">
        <v>1</v>
      </c>
    </row>
    <row r="276" spans="1:55" ht="14.1" customHeight="1">
      <c r="A276" s="57" t="s">
        <v>1033</v>
      </c>
      <c r="B276" s="37" t="s">
        <v>1036</v>
      </c>
      <c r="C276" s="38">
        <v>0</v>
      </c>
      <c r="D276" s="38">
        <v>0</v>
      </c>
      <c r="E276" s="38">
        <v>1</v>
      </c>
      <c r="F276" s="38">
        <v>5</v>
      </c>
      <c r="G276" s="38">
        <v>3</v>
      </c>
      <c r="H276" s="38">
        <v>0</v>
      </c>
      <c r="I276" s="38">
        <v>1</v>
      </c>
      <c r="J276" s="38">
        <v>2</v>
      </c>
      <c r="K276" s="38">
        <v>3</v>
      </c>
      <c r="L276" s="38">
        <v>2</v>
      </c>
      <c r="M276" s="38">
        <v>2</v>
      </c>
      <c r="N276" s="38">
        <v>3</v>
      </c>
      <c r="O276" s="38">
        <v>1</v>
      </c>
      <c r="P276" s="38">
        <v>2</v>
      </c>
      <c r="Q276" s="38">
        <v>1</v>
      </c>
      <c r="R276" s="38">
        <v>2</v>
      </c>
      <c r="S276" s="38">
        <v>2</v>
      </c>
      <c r="T276" s="38">
        <v>1</v>
      </c>
      <c r="U276" s="38">
        <v>3</v>
      </c>
      <c r="V276" s="38">
        <v>1</v>
      </c>
      <c r="W276" s="38">
        <v>2</v>
      </c>
      <c r="X276" s="38">
        <v>2</v>
      </c>
      <c r="Y276" s="38">
        <v>4</v>
      </c>
      <c r="Z276" s="38">
        <v>0</v>
      </c>
      <c r="AA276" s="38">
        <v>0</v>
      </c>
      <c r="AB276" s="38">
        <v>0</v>
      </c>
      <c r="AC276" s="38">
        <v>2</v>
      </c>
      <c r="AD276" s="38">
        <v>0</v>
      </c>
      <c r="AE276" s="38">
        <v>1</v>
      </c>
      <c r="AF276" s="38">
        <v>2</v>
      </c>
      <c r="AG276" s="38">
        <v>0</v>
      </c>
      <c r="AH276" s="38">
        <v>3</v>
      </c>
      <c r="AI276" s="38">
        <v>3</v>
      </c>
      <c r="AJ276" s="38">
        <v>2</v>
      </c>
      <c r="AK276" s="38">
        <v>0</v>
      </c>
      <c r="AL276" s="38">
        <v>1</v>
      </c>
      <c r="AM276" s="38">
        <v>0</v>
      </c>
      <c r="AN276" s="38">
        <v>2</v>
      </c>
      <c r="AO276" s="38">
        <v>0</v>
      </c>
      <c r="AP276" s="38">
        <v>1</v>
      </c>
      <c r="AQ276" s="38">
        <v>2</v>
      </c>
      <c r="AR276" s="38">
        <v>1</v>
      </c>
      <c r="AS276" s="38">
        <v>2</v>
      </c>
      <c r="AT276" s="38">
        <v>0</v>
      </c>
      <c r="AU276" s="38">
        <v>3</v>
      </c>
      <c r="AV276" s="38">
        <v>0</v>
      </c>
      <c r="AW276" s="38">
        <v>1</v>
      </c>
      <c r="AX276" s="38">
        <v>0</v>
      </c>
      <c r="AY276" s="38">
        <v>3</v>
      </c>
      <c r="AZ276" s="38">
        <v>1</v>
      </c>
      <c r="BA276" s="38">
        <v>0</v>
      </c>
      <c r="BB276" s="38">
        <v>2</v>
      </c>
      <c r="BC276" s="38">
        <v>75</v>
      </c>
    </row>
    <row r="277" spans="1:55" ht="14.1" customHeight="1">
      <c r="A277" s="57" t="s">
        <v>1033</v>
      </c>
      <c r="B277" s="37" t="s">
        <v>1037</v>
      </c>
      <c r="C277" s="38">
        <v>5</v>
      </c>
      <c r="D277" s="38">
        <v>1</v>
      </c>
      <c r="E277" s="38">
        <v>0</v>
      </c>
      <c r="F277" s="38">
        <v>0</v>
      </c>
      <c r="G277" s="38">
        <v>0</v>
      </c>
      <c r="H277" s="38">
        <v>0</v>
      </c>
      <c r="I277" s="38">
        <v>0</v>
      </c>
      <c r="J277" s="38">
        <v>0</v>
      </c>
      <c r="K277" s="38">
        <v>0</v>
      </c>
      <c r="L277" s="38">
        <v>0</v>
      </c>
      <c r="M277" s="38">
        <v>0</v>
      </c>
      <c r="N277" s="38">
        <v>0</v>
      </c>
      <c r="O277" s="38">
        <v>1</v>
      </c>
      <c r="P277" s="38">
        <v>0</v>
      </c>
      <c r="Q277" s="38">
        <v>0</v>
      </c>
      <c r="R277" s="38">
        <v>0</v>
      </c>
      <c r="S277" s="38">
        <v>0</v>
      </c>
      <c r="T277" s="38">
        <v>0</v>
      </c>
      <c r="U277" s="38">
        <v>0</v>
      </c>
      <c r="V277" s="38">
        <v>0</v>
      </c>
      <c r="W277" s="38">
        <v>0</v>
      </c>
      <c r="X277" s="38">
        <v>0</v>
      </c>
      <c r="Y277" s="38">
        <v>0</v>
      </c>
      <c r="Z277" s="38">
        <v>0</v>
      </c>
      <c r="AA277" s="38">
        <v>0</v>
      </c>
      <c r="AB277" s="38">
        <v>0</v>
      </c>
      <c r="AC277" s="38">
        <v>0</v>
      </c>
      <c r="AD277" s="38">
        <v>0</v>
      </c>
      <c r="AE277" s="38">
        <v>0</v>
      </c>
      <c r="AF277" s="38">
        <v>0</v>
      </c>
      <c r="AG277" s="38">
        <v>0</v>
      </c>
      <c r="AH277" s="38">
        <v>0</v>
      </c>
      <c r="AI277" s="38">
        <v>0</v>
      </c>
      <c r="AJ277" s="38">
        <v>0</v>
      </c>
      <c r="AK277" s="38">
        <v>0</v>
      </c>
      <c r="AL277" s="38">
        <v>0</v>
      </c>
      <c r="AM277" s="38">
        <v>0</v>
      </c>
      <c r="AN277" s="38">
        <v>0</v>
      </c>
      <c r="AO277" s="38">
        <v>0</v>
      </c>
      <c r="AP277" s="38">
        <v>0</v>
      </c>
      <c r="AQ277" s="38">
        <v>0</v>
      </c>
      <c r="AR277" s="38">
        <v>0</v>
      </c>
      <c r="AS277" s="38">
        <v>0</v>
      </c>
      <c r="AT277" s="38">
        <v>0</v>
      </c>
      <c r="AU277" s="38">
        <v>0</v>
      </c>
      <c r="AV277" s="38">
        <v>0</v>
      </c>
      <c r="AW277" s="38">
        <v>0</v>
      </c>
      <c r="AX277" s="38">
        <v>0</v>
      </c>
      <c r="AY277" s="38">
        <v>0</v>
      </c>
      <c r="AZ277" s="38">
        <v>0</v>
      </c>
      <c r="BA277" s="38">
        <v>0</v>
      </c>
      <c r="BB277" s="38">
        <v>0</v>
      </c>
      <c r="BC277" s="38">
        <v>7</v>
      </c>
    </row>
    <row r="278" spans="1:55" ht="14.1" customHeight="1">
      <c r="A278" s="57" t="s">
        <v>1033</v>
      </c>
      <c r="B278" s="37" t="s">
        <v>1038</v>
      </c>
      <c r="C278" s="38">
        <v>0</v>
      </c>
      <c r="D278" s="38">
        <v>1</v>
      </c>
      <c r="E278" s="38">
        <v>0</v>
      </c>
      <c r="F278" s="38">
        <v>0</v>
      </c>
      <c r="G278" s="38">
        <v>0</v>
      </c>
      <c r="H278" s="38">
        <v>0</v>
      </c>
      <c r="I278" s="38">
        <v>0</v>
      </c>
      <c r="J278" s="38">
        <v>0</v>
      </c>
      <c r="K278" s="38">
        <v>0</v>
      </c>
      <c r="L278" s="38">
        <v>0</v>
      </c>
      <c r="M278" s="38">
        <v>0</v>
      </c>
      <c r="N278" s="38">
        <v>0</v>
      </c>
      <c r="O278" s="38">
        <v>0</v>
      </c>
      <c r="P278" s="38">
        <v>0</v>
      </c>
      <c r="Q278" s="38">
        <v>0</v>
      </c>
      <c r="R278" s="38">
        <v>0</v>
      </c>
      <c r="S278" s="38">
        <v>0</v>
      </c>
      <c r="T278" s="38">
        <v>0</v>
      </c>
      <c r="U278" s="38">
        <v>0</v>
      </c>
      <c r="V278" s="38">
        <v>0</v>
      </c>
      <c r="W278" s="38">
        <v>0</v>
      </c>
      <c r="X278" s="38">
        <v>0</v>
      </c>
      <c r="Y278" s="38">
        <v>0</v>
      </c>
      <c r="Z278" s="38">
        <v>0</v>
      </c>
      <c r="AA278" s="38">
        <v>0</v>
      </c>
      <c r="AB278" s="38">
        <v>0</v>
      </c>
      <c r="AC278" s="38">
        <v>0</v>
      </c>
      <c r="AD278" s="38">
        <v>0</v>
      </c>
      <c r="AE278" s="38">
        <v>0</v>
      </c>
      <c r="AF278" s="38">
        <v>0</v>
      </c>
      <c r="AG278" s="38">
        <v>0</v>
      </c>
      <c r="AH278" s="38">
        <v>0</v>
      </c>
      <c r="AI278" s="38">
        <v>0</v>
      </c>
      <c r="AJ278" s="38">
        <v>0</v>
      </c>
      <c r="AK278" s="38">
        <v>0</v>
      </c>
      <c r="AL278" s="38">
        <v>0</v>
      </c>
      <c r="AM278" s="38">
        <v>0</v>
      </c>
      <c r="AN278" s="38">
        <v>0</v>
      </c>
      <c r="AO278" s="38">
        <v>0</v>
      </c>
      <c r="AP278" s="38">
        <v>0</v>
      </c>
      <c r="AQ278" s="38">
        <v>0</v>
      </c>
      <c r="AR278" s="38">
        <v>0</v>
      </c>
      <c r="AS278" s="38">
        <v>0</v>
      </c>
      <c r="AT278" s="38">
        <v>0</v>
      </c>
      <c r="AU278" s="38">
        <v>0</v>
      </c>
      <c r="AV278" s="38">
        <v>0</v>
      </c>
      <c r="AW278" s="38">
        <v>0</v>
      </c>
      <c r="AX278" s="38">
        <v>0</v>
      </c>
      <c r="AY278" s="38">
        <v>0</v>
      </c>
      <c r="AZ278" s="38">
        <v>0</v>
      </c>
      <c r="BA278" s="38">
        <v>0</v>
      </c>
      <c r="BB278" s="38">
        <v>0</v>
      </c>
      <c r="BC278" s="38">
        <v>1</v>
      </c>
    </row>
    <row r="279" spans="1:55" ht="14.1" customHeight="1">
      <c r="A279" s="57" t="s">
        <v>1039</v>
      </c>
      <c r="B279" s="37" t="s">
        <v>1040</v>
      </c>
      <c r="C279" s="38">
        <v>0</v>
      </c>
      <c r="D279" s="38">
        <v>0</v>
      </c>
      <c r="E279" s="38">
        <v>0</v>
      </c>
      <c r="F279" s="38">
        <v>6</v>
      </c>
      <c r="G279" s="38">
        <v>1</v>
      </c>
      <c r="H279" s="38">
        <v>0</v>
      </c>
      <c r="I279" s="38">
        <v>0</v>
      </c>
      <c r="J279" s="38">
        <v>2</v>
      </c>
      <c r="K279" s="38">
        <v>5</v>
      </c>
      <c r="L279" s="38">
        <v>8</v>
      </c>
      <c r="M279" s="38">
        <v>2</v>
      </c>
      <c r="N279" s="38">
        <v>3</v>
      </c>
      <c r="O279" s="38">
        <v>1</v>
      </c>
      <c r="P279" s="38">
        <v>0</v>
      </c>
      <c r="Q279" s="38">
        <v>1</v>
      </c>
      <c r="R279" s="38">
        <v>1</v>
      </c>
      <c r="S279" s="38">
        <v>1</v>
      </c>
      <c r="T279" s="38">
        <v>1</v>
      </c>
      <c r="U279" s="38">
        <v>1</v>
      </c>
      <c r="V279" s="38">
        <v>3</v>
      </c>
      <c r="W279" s="38">
        <v>2</v>
      </c>
      <c r="X279" s="38">
        <v>1</v>
      </c>
      <c r="Y279" s="38">
        <v>1</v>
      </c>
      <c r="Z279" s="38">
        <v>0</v>
      </c>
      <c r="AA279" s="38">
        <v>0</v>
      </c>
      <c r="AB279" s="38">
        <v>0</v>
      </c>
      <c r="AC279" s="38">
        <v>2</v>
      </c>
      <c r="AD279" s="38">
        <v>1</v>
      </c>
      <c r="AE279" s="38">
        <v>2</v>
      </c>
      <c r="AF279" s="38">
        <v>0</v>
      </c>
      <c r="AG279" s="38">
        <v>2</v>
      </c>
      <c r="AH279" s="38">
        <v>5</v>
      </c>
      <c r="AI279" s="38">
        <v>4</v>
      </c>
      <c r="AJ279" s="38">
        <v>2</v>
      </c>
      <c r="AK279" s="38">
        <v>0</v>
      </c>
      <c r="AL279" s="38">
        <v>2</v>
      </c>
      <c r="AM279" s="38">
        <v>1</v>
      </c>
      <c r="AN279" s="38">
        <v>1</v>
      </c>
      <c r="AO279" s="38">
        <v>1</v>
      </c>
      <c r="AP279" s="38">
        <v>3</v>
      </c>
      <c r="AQ279" s="38">
        <v>5</v>
      </c>
      <c r="AR279" s="38">
        <v>0</v>
      </c>
      <c r="AS279" s="38">
        <v>4</v>
      </c>
      <c r="AT279" s="38">
        <v>2</v>
      </c>
      <c r="AU279" s="38">
        <v>6</v>
      </c>
      <c r="AV279" s="38">
        <v>0</v>
      </c>
      <c r="AW279" s="38">
        <v>0</v>
      </c>
      <c r="AX279" s="38">
        <v>0</v>
      </c>
      <c r="AY279" s="38">
        <v>0</v>
      </c>
      <c r="AZ279" s="38">
        <v>0</v>
      </c>
      <c r="BA279" s="38">
        <v>0</v>
      </c>
      <c r="BB279" s="38">
        <v>0</v>
      </c>
      <c r="BC279" s="38">
        <v>83</v>
      </c>
    </row>
    <row r="280" spans="1:55" ht="14.1" customHeight="1">
      <c r="A280" s="57" t="s">
        <v>1039</v>
      </c>
      <c r="B280" s="37" t="s">
        <v>753</v>
      </c>
      <c r="C280" s="38">
        <v>1</v>
      </c>
      <c r="D280" s="38">
        <v>0</v>
      </c>
      <c r="E280" s="38">
        <v>4</v>
      </c>
      <c r="F280" s="38">
        <v>0</v>
      </c>
      <c r="G280" s="38">
        <v>0</v>
      </c>
      <c r="H280" s="38">
        <v>0</v>
      </c>
      <c r="I280" s="38">
        <v>11</v>
      </c>
      <c r="J280" s="38">
        <v>0</v>
      </c>
      <c r="K280" s="38">
        <v>0</v>
      </c>
      <c r="L280" s="38">
        <v>0</v>
      </c>
      <c r="M280" s="38">
        <v>0</v>
      </c>
      <c r="N280" s="38">
        <v>0</v>
      </c>
      <c r="O280" s="38">
        <v>0</v>
      </c>
      <c r="P280" s="38">
        <v>0</v>
      </c>
      <c r="Q280" s="38">
        <v>0</v>
      </c>
      <c r="R280" s="38">
        <v>0</v>
      </c>
      <c r="S280" s="38">
        <v>0</v>
      </c>
      <c r="T280" s="38">
        <v>0</v>
      </c>
      <c r="U280" s="38">
        <v>0</v>
      </c>
      <c r="V280" s="38">
        <v>0</v>
      </c>
      <c r="W280" s="38">
        <v>0</v>
      </c>
      <c r="X280" s="38">
        <v>0</v>
      </c>
      <c r="Y280" s="38">
        <v>0</v>
      </c>
      <c r="Z280" s="38">
        <v>0</v>
      </c>
      <c r="AA280" s="38">
        <v>0</v>
      </c>
      <c r="AB280" s="38">
        <v>0</v>
      </c>
      <c r="AC280" s="38">
        <v>0</v>
      </c>
      <c r="AD280" s="38">
        <v>0</v>
      </c>
      <c r="AE280" s="38">
        <v>0</v>
      </c>
      <c r="AF280" s="38">
        <v>0</v>
      </c>
      <c r="AG280" s="38">
        <v>0</v>
      </c>
      <c r="AH280" s="38">
        <v>0</v>
      </c>
      <c r="AI280" s="38">
        <v>0</v>
      </c>
      <c r="AJ280" s="38">
        <v>0</v>
      </c>
      <c r="AK280" s="38">
        <v>0</v>
      </c>
      <c r="AL280" s="38">
        <v>0</v>
      </c>
      <c r="AM280" s="38">
        <v>0</v>
      </c>
      <c r="AN280" s="38">
        <v>0</v>
      </c>
      <c r="AO280" s="38">
        <v>0</v>
      </c>
      <c r="AP280" s="38">
        <v>0</v>
      </c>
      <c r="AQ280" s="38">
        <v>0</v>
      </c>
      <c r="AR280" s="38">
        <v>0</v>
      </c>
      <c r="AS280" s="38">
        <v>0</v>
      </c>
      <c r="AT280" s="38">
        <v>1</v>
      </c>
      <c r="AU280" s="38">
        <v>0</v>
      </c>
      <c r="AV280" s="38">
        <v>0</v>
      </c>
      <c r="AW280" s="38">
        <v>1</v>
      </c>
      <c r="AX280" s="38">
        <v>0</v>
      </c>
      <c r="AY280" s="38">
        <v>0</v>
      </c>
      <c r="AZ280" s="38">
        <v>0</v>
      </c>
      <c r="BA280" s="38">
        <v>0</v>
      </c>
      <c r="BB280" s="38">
        <v>0</v>
      </c>
      <c r="BC280" s="38">
        <v>18</v>
      </c>
    </row>
    <row r="281" spans="1:55" ht="14.1" customHeight="1">
      <c r="A281" s="57" t="s">
        <v>1041</v>
      </c>
      <c r="B281" s="37" t="s">
        <v>1042</v>
      </c>
      <c r="C281" s="38">
        <v>1</v>
      </c>
      <c r="D281" s="38">
        <v>0</v>
      </c>
      <c r="E281" s="38">
        <v>8</v>
      </c>
      <c r="F281" s="38">
        <v>0</v>
      </c>
      <c r="G281" s="38">
        <v>0</v>
      </c>
      <c r="H281" s="38">
        <v>0</v>
      </c>
      <c r="I281" s="38">
        <v>10</v>
      </c>
      <c r="J281" s="38">
        <v>3</v>
      </c>
      <c r="K281" s="38">
        <v>0</v>
      </c>
      <c r="L281" s="38">
        <v>0</v>
      </c>
      <c r="M281" s="38">
        <v>0</v>
      </c>
      <c r="N281" s="38">
        <v>4</v>
      </c>
      <c r="O281" s="38">
        <v>0</v>
      </c>
      <c r="P281" s="38">
        <v>0</v>
      </c>
      <c r="Q281" s="38">
        <v>0</v>
      </c>
      <c r="R281" s="38">
        <v>0</v>
      </c>
      <c r="S281" s="38">
        <v>0</v>
      </c>
      <c r="T281" s="38">
        <v>0</v>
      </c>
      <c r="U281" s="38">
        <v>0</v>
      </c>
      <c r="V281" s="38">
        <v>4</v>
      </c>
      <c r="W281" s="38">
        <v>0</v>
      </c>
      <c r="X281" s="38">
        <v>0</v>
      </c>
      <c r="Y281" s="38">
        <v>0</v>
      </c>
      <c r="Z281" s="38">
        <v>0</v>
      </c>
      <c r="AA281" s="38">
        <v>0</v>
      </c>
      <c r="AB281" s="38">
        <v>0</v>
      </c>
      <c r="AC281" s="38">
        <v>0</v>
      </c>
      <c r="AD281" s="38">
        <v>0</v>
      </c>
      <c r="AE281" s="38">
        <v>0</v>
      </c>
      <c r="AF281" s="38">
        <v>0</v>
      </c>
      <c r="AG281" s="38">
        <v>2</v>
      </c>
      <c r="AH281" s="38">
        <v>8</v>
      </c>
      <c r="AI281" s="38">
        <v>0</v>
      </c>
      <c r="AJ281" s="38">
        <v>0</v>
      </c>
      <c r="AK281" s="38">
        <v>0</v>
      </c>
      <c r="AL281" s="38">
        <v>0</v>
      </c>
      <c r="AM281" s="38">
        <v>0</v>
      </c>
      <c r="AN281" s="38">
        <v>0</v>
      </c>
      <c r="AO281" s="38">
        <v>0</v>
      </c>
      <c r="AP281" s="38">
        <v>0</v>
      </c>
      <c r="AQ281" s="38">
        <v>0</v>
      </c>
      <c r="AR281" s="38">
        <v>0</v>
      </c>
      <c r="AS281" s="38">
        <v>0</v>
      </c>
      <c r="AT281" s="38">
        <v>0</v>
      </c>
      <c r="AU281" s="38">
        <v>0</v>
      </c>
      <c r="AV281" s="38">
        <v>0</v>
      </c>
      <c r="AW281" s="38">
        <v>0</v>
      </c>
      <c r="AX281" s="38">
        <v>0</v>
      </c>
      <c r="AY281" s="38">
        <v>3</v>
      </c>
      <c r="AZ281" s="38">
        <v>0</v>
      </c>
      <c r="BA281" s="38">
        <v>0</v>
      </c>
      <c r="BB281" s="38">
        <v>0</v>
      </c>
      <c r="BC281" s="38">
        <v>43</v>
      </c>
    </row>
    <row r="282" spans="1:55" ht="14.1" customHeight="1">
      <c r="A282" s="57" t="s">
        <v>1041</v>
      </c>
      <c r="B282" s="37" t="s">
        <v>1043</v>
      </c>
      <c r="C282" s="38">
        <v>0</v>
      </c>
      <c r="D282" s="38">
        <v>0</v>
      </c>
      <c r="E282" s="38">
        <v>0</v>
      </c>
      <c r="F282" s="38">
        <v>2</v>
      </c>
      <c r="G282" s="38">
        <v>0</v>
      </c>
      <c r="H282" s="38">
        <v>0</v>
      </c>
      <c r="I282" s="38">
        <v>0</v>
      </c>
      <c r="J282" s="38">
        <v>0</v>
      </c>
      <c r="K282" s="38">
        <v>0</v>
      </c>
      <c r="L282" s="38">
        <v>0</v>
      </c>
      <c r="M282" s="38">
        <v>0</v>
      </c>
      <c r="N282" s="38">
        <v>0</v>
      </c>
      <c r="O282" s="38">
        <v>0</v>
      </c>
      <c r="P282" s="38">
        <v>0</v>
      </c>
      <c r="Q282" s="38">
        <v>0</v>
      </c>
      <c r="R282" s="38">
        <v>0</v>
      </c>
      <c r="S282" s="38">
        <v>0</v>
      </c>
      <c r="T282" s="38">
        <v>0</v>
      </c>
      <c r="U282" s="38">
        <v>0</v>
      </c>
      <c r="V282" s="38">
        <v>0</v>
      </c>
      <c r="W282" s="38">
        <v>0</v>
      </c>
      <c r="X282" s="38">
        <v>0</v>
      </c>
      <c r="Y282" s="38">
        <v>0</v>
      </c>
      <c r="Z282" s="38">
        <v>0</v>
      </c>
      <c r="AA282" s="38">
        <v>0</v>
      </c>
      <c r="AB282" s="38">
        <v>0</v>
      </c>
      <c r="AC282" s="38">
        <v>0</v>
      </c>
      <c r="AD282" s="38">
        <v>0</v>
      </c>
      <c r="AE282" s="38">
        <v>0</v>
      </c>
      <c r="AF282" s="38">
        <v>0</v>
      </c>
      <c r="AG282" s="38">
        <v>0</v>
      </c>
      <c r="AH282" s="38">
        <v>0</v>
      </c>
      <c r="AI282" s="38">
        <v>0</v>
      </c>
      <c r="AJ282" s="38">
        <v>0</v>
      </c>
      <c r="AK282" s="38">
        <v>0</v>
      </c>
      <c r="AL282" s="38">
        <v>0</v>
      </c>
      <c r="AM282" s="38">
        <v>0</v>
      </c>
      <c r="AN282" s="38">
        <v>0</v>
      </c>
      <c r="AO282" s="38">
        <v>0</v>
      </c>
      <c r="AP282" s="38">
        <v>0</v>
      </c>
      <c r="AQ282" s="38">
        <v>0</v>
      </c>
      <c r="AR282" s="38">
        <v>0</v>
      </c>
      <c r="AS282" s="38">
        <v>0</v>
      </c>
      <c r="AT282" s="38">
        <v>0</v>
      </c>
      <c r="AU282" s="38">
        <v>0</v>
      </c>
      <c r="AV282" s="38">
        <v>0</v>
      </c>
      <c r="AW282" s="38">
        <v>0</v>
      </c>
      <c r="AX282" s="38">
        <v>0</v>
      </c>
      <c r="AY282" s="38">
        <v>0</v>
      </c>
      <c r="AZ282" s="38">
        <v>0</v>
      </c>
      <c r="BA282" s="38">
        <v>0</v>
      </c>
      <c r="BB282" s="38">
        <v>0</v>
      </c>
      <c r="BC282" s="38">
        <v>2</v>
      </c>
    </row>
    <row r="283" spans="1:55" ht="14.1" customHeight="1">
      <c r="A283" s="57" t="s">
        <v>1041</v>
      </c>
      <c r="B283" s="37" t="s">
        <v>1044</v>
      </c>
      <c r="C283" s="38">
        <v>0</v>
      </c>
      <c r="D283" s="38">
        <v>0</v>
      </c>
      <c r="E283" s="38">
        <v>0</v>
      </c>
      <c r="F283" s="38">
        <v>8</v>
      </c>
      <c r="G283" s="38">
        <v>1</v>
      </c>
      <c r="H283" s="38">
        <v>0</v>
      </c>
      <c r="I283" s="38">
        <v>0</v>
      </c>
      <c r="J283" s="38">
        <v>0</v>
      </c>
      <c r="K283" s="38">
        <v>0</v>
      </c>
      <c r="L283" s="38">
        <v>0</v>
      </c>
      <c r="M283" s="38">
        <v>0</v>
      </c>
      <c r="N283" s="38">
        <v>0</v>
      </c>
      <c r="O283" s="38">
        <v>0</v>
      </c>
      <c r="P283" s="38">
        <v>0</v>
      </c>
      <c r="Q283" s="38">
        <v>0</v>
      </c>
      <c r="R283" s="38">
        <v>0</v>
      </c>
      <c r="S283" s="38">
        <v>0</v>
      </c>
      <c r="T283" s="38">
        <v>0</v>
      </c>
      <c r="U283" s="38">
        <v>0</v>
      </c>
      <c r="V283" s="38">
        <v>0</v>
      </c>
      <c r="W283" s="38">
        <v>0</v>
      </c>
      <c r="X283" s="38">
        <v>3</v>
      </c>
      <c r="Y283" s="38">
        <v>0</v>
      </c>
      <c r="Z283" s="38">
        <v>0</v>
      </c>
      <c r="AA283" s="38">
        <v>0</v>
      </c>
      <c r="AB283" s="38">
        <v>0</v>
      </c>
      <c r="AC283" s="38">
        <v>0</v>
      </c>
      <c r="AD283" s="38">
        <v>0</v>
      </c>
      <c r="AE283" s="38">
        <v>0</v>
      </c>
      <c r="AF283" s="38">
        <v>0</v>
      </c>
      <c r="AG283" s="38">
        <v>0</v>
      </c>
      <c r="AH283" s="38">
        <v>0</v>
      </c>
      <c r="AI283" s="38">
        <v>0</v>
      </c>
      <c r="AJ283" s="38">
        <v>0</v>
      </c>
      <c r="AK283" s="38">
        <v>0</v>
      </c>
      <c r="AL283" s="38">
        <v>0</v>
      </c>
      <c r="AM283" s="38">
        <v>0</v>
      </c>
      <c r="AN283" s="38">
        <v>2</v>
      </c>
      <c r="AO283" s="38">
        <v>0</v>
      </c>
      <c r="AP283" s="38">
        <v>5</v>
      </c>
      <c r="AQ283" s="38">
        <v>0</v>
      </c>
      <c r="AR283" s="38">
        <v>0</v>
      </c>
      <c r="AS283" s="38">
        <v>0</v>
      </c>
      <c r="AT283" s="38">
        <v>0</v>
      </c>
      <c r="AU283" s="38">
        <v>7</v>
      </c>
      <c r="AV283" s="38">
        <v>0</v>
      </c>
      <c r="AW283" s="38">
        <v>1</v>
      </c>
      <c r="AX283" s="38">
        <v>0</v>
      </c>
      <c r="AY283" s="38">
        <v>0</v>
      </c>
      <c r="AZ283" s="38">
        <v>0</v>
      </c>
      <c r="BA283" s="38">
        <v>0</v>
      </c>
      <c r="BB283" s="38">
        <v>0</v>
      </c>
      <c r="BC283" s="38">
        <v>27</v>
      </c>
    </row>
    <row r="284" spans="1:55" ht="14.1" customHeight="1">
      <c r="A284" s="57" t="s">
        <v>1041</v>
      </c>
      <c r="B284" s="37" t="s">
        <v>1045</v>
      </c>
      <c r="C284" s="38">
        <v>0</v>
      </c>
      <c r="D284" s="38">
        <v>0</v>
      </c>
      <c r="E284" s="38">
        <v>0</v>
      </c>
      <c r="F284" s="38">
        <v>0</v>
      </c>
      <c r="G284" s="38">
        <v>0</v>
      </c>
      <c r="H284" s="38">
        <v>0</v>
      </c>
      <c r="I284" s="38">
        <v>0</v>
      </c>
      <c r="J284" s="38">
        <v>0</v>
      </c>
      <c r="K284" s="38">
        <v>0</v>
      </c>
      <c r="L284" s="38">
        <v>0</v>
      </c>
      <c r="M284" s="38">
        <v>0</v>
      </c>
      <c r="N284" s="38">
        <v>0</v>
      </c>
      <c r="O284" s="38">
        <v>0</v>
      </c>
      <c r="P284" s="38">
        <v>0</v>
      </c>
      <c r="Q284" s="38">
        <v>0</v>
      </c>
      <c r="R284" s="38">
        <v>0</v>
      </c>
      <c r="S284" s="38">
        <v>0</v>
      </c>
      <c r="T284" s="38">
        <v>0</v>
      </c>
      <c r="U284" s="38">
        <v>0</v>
      </c>
      <c r="V284" s="38">
        <v>0</v>
      </c>
      <c r="W284" s="38">
        <v>0</v>
      </c>
      <c r="X284" s="38">
        <v>0</v>
      </c>
      <c r="Y284" s="38">
        <v>0</v>
      </c>
      <c r="Z284" s="38">
        <v>0</v>
      </c>
      <c r="AA284" s="38">
        <v>0</v>
      </c>
      <c r="AB284" s="38">
        <v>0</v>
      </c>
      <c r="AC284" s="38">
        <v>0</v>
      </c>
      <c r="AD284" s="38">
        <v>0</v>
      </c>
      <c r="AE284" s="38">
        <v>0</v>
      </c>
      <c r="AF284" s="38">
        <v>0</v>
      </c>
      <c r="AG284" s="38">
        <v>0</v>
      </c>
      <c r="AH284" s="38">
        <v>0</v>
      </c>
      <c r="AI284" s="38">
        <v>0</v>
      </c>
      <c r="AJ284" s="38">
        <v>0</v>
      </c>
      <c r="AK284" s="38">
        <v>0</v>
      </c>
      <c r="AL284" s="38">
        <v>0</v>
      </c>
      <c r="AM284" s="38">
        <v>0</v>
      </c>
      <c r="AN284" s="38">
        <v>0</v>
      </c>
      <c r="AO284" s="38">
        <v>0</v>
      </c>
      <c r="AP284" s="38">
        <v>0</v>
      </c>
      <c r="AQ284" s="38">
        <v>0</v>
      </c>
      <c r="AR284" s="38">
        <v>0</v>
      </c>
      <c r="AS284" s="38">
        <v>0</v>
      </c>
      <c r="AT284" s="38">
        <v>0</v>
      </c>
      <c r="AU284" s="38">
        <v>2</v>
      </c>
      <c r="AV284" s="38">
        <v>0</v>
      </c>
      <c r="AW284" s="38">
        <v>0</v>
      </c>
      <c r="AX284" s="38">
        <v>0</v>
      </c>
      <c r="AY284" s="38">
        <v>0</v>
      </c>
      <c r="AZ284" s="38">
        <v>0</v>
      </c>
      <c r="BA284" s="38">
        <v>0</v>
      </c>
      <c r="BB284" s="38">
        <v>0</v>
      </c>
      <c r="BC284" s="38">
        <v>2</v>
      </c>
    </row>
    <row r="285" spans="1:55" ht="14.1" customHeight="1">
      <c r="A285" s="57" t="s">
        <v>1041</v>
      </c>
      <c r="B285" s="37" t="s">
        <v>1046</v>
      </c>
      <c r="C285" s="38">
        <v>0</v>
      </c>
      <c r="D285" s="38">
        <v>0</v>
      </c>
      <c r="E285" s="38">
        <v>0</v>
      </c>
      <c r="F285" s="38">
        <v>0</v>
      </c>
      <c r="G285" s="38">
        <v>0</v>
      </c>
      <c r="H285" s="38">
        <v>0</v>
      </c>
      <c r="I285" s="38">
        <v>0</v>
      </c>
      <c r="J285" s="38">
        <v>0</v>
      </c>
      <c r="K285" s="38">
        <v>6</v>
      </c>
      <c r="L285" s="38">
        <v>10</v>
      </c>
      <c r="M285" s="38">
        <v>3</v>
      </c>
      <c r="N285" s="38">
        <v>0</v>
      </c>
      <c r="O285" s="38">
        <v>4</v>
      </c>
      <c r="P285" s="38">
        <v>0</v>
      </c>
      <c r="Q285" s="38">
        <v>1</v>
      </c>
      <c r="R285" s="38">
        <v>2</v>
      </c>
      <c r="S285" s="38">
        <v>3</v>
      </c>
      <c r="T285" s="38">
        <v>3</v>
      </c>
      <c r="U285" s="38">
        <v>1</v>
      </c>
      <c r="V285" s="38">
        <v>0</v>
      </c>
      <c r="W285" s="38">
        <v>4</v>
      </c>
      <c r="X285" s="38">
        <v>0</v>
      </c>
      <c r="Y285" s="38">
        <v>9</v>
      </c>
      <c r="Z285" s="38">
        <v>3</v>
      </c>
      <c r="AA285" s="38">
        <v>2</v>
      </c>
      <c r="AB285" s="38">
        <v>3</v>
      </c>
      <c r="AC285" s="38">
        <v>3</v>
      </c>
      <c r="AD285" s="38">
        <v>2</v>
      </c>
      <c r="AE285" s="38">
        <v>1</v>
      </c>
      <c r="AF285" s="38">
        <v>2</v>
      </c>
      <c r="AG285" s="38">
        <v>0</v>
      </c>
      <c r="AH285" s="38">
        <v>0</v>
      </c>
      <c r="AI285" s="38">
        <v>5</v>
      </c>
      <c r="AJ285" s="38">
        <v>2</v>
      </c>
      <c r="AK285" s="38">
        <v>0</v>
      </c>
      <c r="AL285" s="38">
        <v>2</v>
      </c>
      <c r="AM285" s="38">
        <v>0</v>
      </c>
      <c r="AN285" s="38">
        <v>0</v>
      </c>
      <c r="AO285" s="38">
        <v>0</v>
      </c>
      <c r="AP285" s="38">
        <v>0</v>
      </c>
      <c r="AQ285" s="38">
        <v>4</v>
      </c>
      <c r="AR285" s="38">
        <v>0</v>
      </c>
      <c r="AS285" s="38">
        <v>2</v>
      </c>
      <c r="AT285" s="38">
        <v>0</v>
      </c>
      <c r="AU285" s="38">
        <v>0</v>
      </c>
      <c r="AV285" s="38">
        <v>0</v>
      </c>
      <c r="AW285" s="38">
        <v>4</v>
      </c>
      <c r="AX285" s="38">
        <v>0</v>
      </c>
      <c r="AY285" s="38">
        <v>10</v>
      </c>
      <c r="AZ285" s="38">
        <v>0</v>
      </c>
      <c r="BA285" s="38">
        <v>0</v>
      </c>
      <c r="BB285" s="38">
        <v>1</v>
      </c>
      <c r="BC285" s="38">
        <v>92</v>
      </c>
    </row>
    <row r="286" spans="1:55" ht="14.1" customHeight="1">
      <c r="A286" s="57" t="s">
        <v>1047</v>
      </c>
      <c r="B286" s="37" t="s">
        <v>1048</v>
      </c>
      <c r="C286" s="38">
        <v>0</v>
      </c>
      <c r="D286" s="38">
        <v>0</v>
      </c>
      <c r="E286" s="38">
        <v>0</v>
      </c>
      <c r="F286" s="38">
        <v>1</v>
      </c>
      <c r="G286" s="38">
        <v>0</v>
      </c>
      <c r="H286" s="38">
        <v>0</v>
      </c>
      <c r="I286" s="38">
        <v>0</v>
      </c>
      <c r="J286" s="38">
        <v>0</v>
      </c>
      <c r="K286" s="38">
        <v>0</v>
      </c>
      <c r="L286" s="38">
        <v>0</v>
      </c>
      <c r="M286" s="38">
        <v>0</v>
      </c>
      <c r="N286" s="38">
        <v>0</v>
      </c>
      <c r="O286" s="38">
        <v>0</v>
      </c>
      <c r="P286" s="38">
        <v>0</v>
      </c>
      <c r="Q286" s="38">
        <v>0</v>
      </c>
      <c r="R286" s="38">
        <v>0</v>
      </c>
      <c r="S286" s="38">
        <v>0</v>
      </c>
      <c r="T286" s="38">
        <v>0</v>
      </c>
      <c r="U286" s="38">
        <v>0</v>
      </c>
      <c r="V286" s="38">
        <v>0</v>
      </c>
      <c r="W286" s="38">
        <v>0</v>
      </c>
      <c r="X286" s="38">
        <v>0</v>
      </c>
      <c r="Y286" s="38">
        <v>0</v>
      </c>
      <c r="Z286" s="38">
        <v>0</v>
      </c>
      <c r="AA286" s="38">
        <v>0</v>
      </c>
      <c r="AB286" s="38">
        <v>0</v>
      </c>
      <c r="AC286" s="38">
        <v>0</v>
      </c>
      <c r="AD286" s="38">
        <v>0</v>
      </c>
      <c r="AE286" s="38">
        <v>0</v>
      </c>
      <c r="AF286" s="38">
        <v>0</v>
      </c>
      <c r="AG286" s="38">
        <v>0</v>
      </c>
      <c r="AH286" s="38">
        <v>0</v>
      </c>
      <c r="AI286" s="38">
        <v>0</v>
      </c>
      <c r="AJ286" s="38">
        <v>0</v>
      </c>
      <c r="AK286" s="38">
        <v>0</v>
      </c>
      <c r="AL286" s="38">
        <v>0</v>
      </c>
      <c r="AM286" s="38">
        <v>0</v>
      </c>
      <c r="AN286" s="38">
        <v>0</v>
      </c>
      <c r="AO286" s="38">
        <v>0</v>
      </c>
      <c r="AP286" s="38">
        <v>0</v>
      </c>
      <c r="AQ286" s="38">
        <v>0</v>
      </c>
      <c r="AR286" s="38">
        <v>0</v>
      </c>
      <c r="AS286" s="38">
        <v>0</v>
      </c>
      <c r="AT286" s="38">
        <v>0</v>
      </c>
      <c r="AU286" s="38">
        <v>0</v>
      </c>
      <c r="AV286" s="38">
        <v>0</v>
      </c>
      <c r="AW286" s="38">
        <v>0</v>
      </c>
      <c r="AX286" s="38">
        <v>0</v>
      </c>
      <c r="AY286" s="38">
        <v>0</v>
      </c>
      <c r="AZ286" s="38">
        <v>0</v>
      </c>
      <c r="BA286" s="38">
        <v>0</v>
      </c>
      <c r="BB286" s="38">
        <v>0</v>
      </c>
      <c r="BC286" s="38">
        <v>1</v>
      </c>
    </row>
    <row r="287" spans="1:55" ht="14.1" customHeight="1">
      <c r="A287" s="57" t="s">
        <v>1049</v>
      </c>
      <c r="B287" s="37" t="s">
        <v>1050</v>
      </c>
      <c r="C287" s="38">
        <v>0</v>
      </c>
      <c r="D287" s="38">
        <v>0</v>
      </c>
      <c r="E287" s="38">
        <v>1</v>
      </c>
      <c r="F287" s="38">
        <v>0</v>
      </c>
      <c r="G287" s="38">
        <v>0</v>
      </c>
      <c r="H287" s="38">
        <v>0</v>
      </c>
      <c r="I287" s="38">
        <v>0</v>
      </c>
      <c r="J287" s="38">
        <v>0</v>
      </c>
      <c r="K287" s="38">
        <v>0</v>
      </c>
      <c r="L287" s="38">
        <v>0</v>
      </c>
      <c r="M287" s="38">
        <v>0</v>
      </c>
      <c r="N287" s="38">
        <v>0</v>
      </c>
      <c r="O287" s="38">
        <v>0</v>
      </c>
      <c r="P287" s="38">
        <v>0</v>
      </c>
      <c r="Q287" s="38">
        <v>3</v>
      </c>
      <c r="R287" s="38">
        <v>0</v>
      </c>
      <c r="S287" s="38">
        <v>0</v>
      </c>
      <c r="T287" s="38">
        <v>0</v>
      </c>
      <c r="U287" s="38">
        <v>0</v>
      </c>
      <c r="V287" s="38">
        <v>0</v>
      </c>
      <c r="W287" s="38">
        <v>0</v>
      </c>
      <c r="X287" s="38">
        <v>0</v>
      </c>
      <c r="Y287" s="38">
        <v>0</v>
      </c>
      <c r="Z287" s="38">
        <v>0</v>
      </c>
      <c r="AA287" s="38">
        <v>0</v>
      </c>
      <c r="AB287" s="38">
        <v>0</v>
      </c>
      <c r="AC287" s="38">
        <v>0</v>
      </c>
      <c r="AD287" s="38">
        <v>0</v>
      </c>
      <c r="AE287" s="38">
        <v>0</v>
      </c>
      <c r="AF287" s="38">
        <v>0</v>
      </c>
      <c r="AG287" s="38">
        <v>0</v>
      </c>
      <c r="AH287" s="38">
        <v>0</v>
      </c>
      <c r="AI287" s="38">
        <v>0</v>
      </c>
      <c r="AJ287" s="38">
        <v>0</v>
      </c>
      <c r="AK287" s="38">
        <v>0</v>
      </c>
      <c r="AL287" s="38">
        <v>0</v>
      </c>
      <c r="AM287" s="38">
        <v>0</v>
      </c>
      <c r="AN287" s="38">
        <v>0</v>
      </c>
      <c r="AO287" s="38">
        <v>0</v>
      </c>
      <c r="AP287" s="38">
        <v>0</v>
      </c>
      <c r="AQ287" s="38">
        <v>0</v>
      </c>
      <c r="AR287" s="38">
        <v>0</v>
      </c>
      <c r="AS287" s="38">
        <v>0</v>
      </c>
      <c r="AT287" s="38">
        <v>0</v>
      </c>
      <c r="AU287" s="38">
        <v>0</v>
      </c>
      <c r="AV287" s="38">
        <v>0</v>
      </c>
      <c r="AW287" s="38">
        <v>0</v>
      </c>
      <c r="AX287" s="38">
        <v>0</v>
      </c>
      <c r="AY287" s="38">
        <v>0</v>
      </c>
      <c r="AZ287" s="38">
        <v>0</v>
      </c>
      <c r="BA287" s="38">
        <v>0</v>
      </c>
      <c r="BB287" s="38">
        <v>0</v>
      </c>
      <c r="BC287" s="38">
        <v>4</v>
      </c>
    </row>
    <row r="288" spans="1:55" ht="14.1" customHeight="1">
      <c r="A288" s="57" t="s">
        <v>1051</v>
      </c>
      <c r="B288" s="37" t="s">
        <v>1052</v>
      </c>
      <c r="C288" s="38">
        <v>0</v>
      </c>
      <c r="D288" s="38">
        <v>0</v>
      </c>
      <c r="E288" s="38">
        <v>0</v>
      </c>
      <c r="F288" s="38">
        <v>9</v>
      </c>
      <c r="G288" s="38">
        <v>0</v>
      </c>
      <c r="H288" s="38">
        <v>0</v>
      </c>
      <c r="I288" s="38">
        <v>0</v>
      </c>
      <c r="J288" s="38">
        <v>1</v>
      </c>
      <c r="K288" s="38">
        <v>0</v>
      </c>
      <c r="L288" s="38">
        <v>0</v>
      </c>
      <c r="M288" s="38">
        <v>0</v>
      </c>
      <c r="N288" s="38">
        <v>0</v>
      </c>
      <c r="O288" s="38">
        <v>0</v>
      </c>
      <c r="P288" s="38">
        <v>0</v>
      </c>
      <c r="Q288" s="38">
        <v>0</v>
      </c>
      <c r="R288" s="38">
        <v>0</v>
      </c>
      <c r="S288" s="38">
        <v>9</v>
      </c>
      <c r="T288" s="38">
        <v>0</v>
      </c>
      <c r="U288" s="38">
        <v>0</v>
      </c>
      <c r="V288" s="38">
        <v>0</v>
      </c>
      <c r="W288" s="38">
        <v>0</v>
      </c>
      <c r="X288" s="38">
        <v>0</v>
      </c>
      <c r="Y288" s="38">
        <v>0</v>
      </c>
      <c r="Z288" s="38">
        <v>0</v>
      </c>
      <c r="AA288" s="38">
        <v>0</v>
      </c>
      <c r="AB288" s="38">
        <v>0</v>
      </c>
      <c r="AC288" s="38">
        <v>0</v>
      </c>
      <c r="AD288" s="38">
        <v>0</v>
      </c>
      <c r="AE288" s="38">
        <v>0</v>
      </c>
      <c r="AF288" s="38">
        <v>0</v>
      </c>
      <c r="AG288" s="38">
        <v>0</v>
      </c>
      <c r="AH288" s="38">
        <v>0</v>
      </c>
      <c r="AI288" s="38">
        <v>0</v>
      </c>
      <c r="AJ288" s="38">
        <v>0</v>
      </c>
      <c r="AK288" s="38">
        <v>0</v>
      </c>
      <c r="AL288" s="38">
        <v>0</v>
      </c>
      <c r="AM288" s="38">
        <v>0</v>
      </c>
      <c r="AN288" s="38">
        <v>0</v>
      </c>
      <c r="AO288" s="38">
        <v>0</v>
      </c>
      <c r="AP288" s="38">
        <v>0</v>
      </c>
      <c r="AQ288" s="38">
        <v>0</v>
      </c>
      <c r="AR288" s="38">
        <v>0</v>
      </c>
      <c r="AS288" s="38">
        <v>0</v>
      </c>
      <c r="AT288" s="38">
        <v>0</v>
      </c>
      <c r="AU288" s="38">
        <v>0</v>
      </c>
      <c r="AV288" s="38">
        <v>0</v>
      </c>
      <c r="AW288" s="38">
        <v>0</v>
      </c>
      <c r="AX288" s="38">
        <v>0</v>
      </c>
      <c r="AY288" s="38">
        <v>3</v>
      </c>
      <c r="AZ288" s="38">
        <v>0</v>
      </c>
      <c r="BA288" s="38">
        <v>0</v>
      </c>
      <c r="BB288" s="38">
        <v>0</v>
      </c>
      <c r="BC288" s="38">
        <v>22</v>
      </c>
    </row>
    <row r="289" spans="1:55" ht="14.1" customHeight="1">
      <c r="A289" s="57" t="s">
        <v>1051</v>
      </c>
      <c r="B289" s="37" t="s">
        <v>1053</v>
      </c>
      <c r="C289" s="38">
        <v>0</v>
      </c>
      <c r="D289" s="38">
        <v>0</v>
      </c>
      <c r="E289" s="38">
        <v>1</v>
      </c>
      <c r="F289" s="38">
        <v>2</v>
      </c>
      <c r="G289" s="38">
        <v>0</v>
      </c>
      <c r="H289" s="38">
        <v>0</v>
      </c>
      <c r="I289" s="38">
        <v>0</v>
      </c>
      <c r="J289" s="38">
        <v>0</v>
      </c>
      <c r="K289" s="38">
        <v>0</v>
      </c>
      <c r="L289" s="38">
        <v>0</v>
      </c>
      <c r="M289" s="38">
        <v>0</v>
      </c>
      <c r="N289" s="38">
        <v>0</v>
      </c>
      <c r="O289" s="38">
        <v>0</v>
      </c>
      <c r="P289" s="38">
        <v>0</v>
      </c>
      <c r="Q289" s="38">
        <v>0</v>
      </c>
      <c r="R289" s="38">
        <v>0</v>
      </c>
      <c r="S289" s="38">
        <v>0</v>
      </c>
      <c r="T289" s="38">
        <v>0</v>
      </c>
      <c r="U289" s="38">
        <v>0</v>
      </c>
      <c r="V289" s="38">
        <v>0</v>
      </c>
      <c r="W289" s="38">
        <v>0</v>
      </c>
      <c r="X289" s="38">
        <v>10</v>
      </c>
      <c r="Y289" s="38">
        <v>17</v>
      </c>
      <c r="Z289" s="38">
        <v>0</v>
      </c>
      <c r="AA289" s="38">
        <v>0</v>
      </c>
      <c r="AB289" s="38">
        <v>0</v>
      </c>
      <c r="AC289" s="38">
        <v>0</v>
      </c>
      <c r="AD289" s="38">
        <v>0</v>
      </c>
      <c r="AE289" s="38">
        <v>0</v>
      </c>
      <c r="AF289" s="38">
        <v>3</v>
      </c>
      <c r="AG289" s="38">
        <v>0</v>
      </c>
      <c r="AH289" s="38">
        <v>0</v>
      </c>
      <c r="AI289" s="38">
        <v>1</v>
      </c>
      <c r="AJ289" s="38">
        <v>0</v>
      </c>
      <c r="AK289" s="38">
        <v>0</v>
      </c>
      <c r="AL289" s="38">
        <v>0</v>
      </c>
      <c r="AM289" s="38">
        <v>0</v>
      </c>
      <c r="AN289" s="38">
        <v>0</v>
      </c>
      <c r="AO289" s="38">
        <v>1</v>
      </c>
      <c r="AP289" s="38">
        <v>0</v>
      </c>
      <c r="AQ289" s="38">
        <v>0</v>
      </c>
      <c r="AR289" s="38">
        <v>2</v>
      </c>
      <c r="AS289" s="38">
        <v>0</v>
      </c>
      <c r="AT289" s="38">
        <v>0</v>
      </c>
      <c r="AU289" s="38">
        <v>0</v>
      </c>
      <c r="AV289" s="38">
        <v>0</v>
      </c>
      <c r="AW289" s="38">
        <v>0</v>
      </c>
      <c r="AX289" s="38">
        <v>0</v>
      </c>
      <c r="AY289" s="38">
        <v>0</v>
      </c>
      <c r="AZ289" s="38">
        <v>0</v>
      </c>
      <c r="BA289" s="38">
        <v>0</v>
      </c>
      <c r="BB289" s="38">
        <v>0</v>
      </c>
      <c r="BC289" s="38">
        <v>37</v>
      </c>
    </row>
    <row r="290" spans="1:55" ht="14.1" customHeight="1">
      <c r="A290" s="57" t="s">
        <v>1051</v>
      </c>
      <c r="B290" s="37" t="s">
        <v>1054</v>
      </c>
      <c r="C290" s="38">
        <v>0</v>
      </c>
      <c r="D290" s="38">
        <v>0</v>
      </c>
      <c r="E290" s="38">
        <v>0</v>
      </c>
      <c r="F290" s="38">
        <v>0</v>
      </c>
      <c r="G290" s="38">
        <v>0</v>
      </c>
      <c r="H290" s="38">
        <v>0</v>
      </c>
      <c r="I290" s="38">
        <v>0</v>
      </c>
      <c r="J290" s="38">
        <v>5</v>
      </c>
      <c r="K290" s="38">
        <v>0</v>
      </c>
      <c r="L290" s="38">
        <v>2</v>
      </c>
      <c r="M290" s="38">
        <v>0</v>
      </c>
      <c r="N290" s="38">
        <v>0</v>
      </c>
      <c r="O290" s="38">
        <v>0</v>
      </c>
      <c r="P290" s="38">
        <v>0</v>
      </c>
      <c r="Q290" s="38">
        <v>0</v>
      </c>
      <c r="R290" s="38">
        <v>11</v>
      </c>
      <c r="S290" s="38">
        <v>0</v>
      </c>
      <c r="T290" s="38">
        <v>0</v>
      </c>
      <c r="U290" s="38">
        <v>0</v>
      </c>
      <c r="V290" s="38">
        <v>0</v>
      </c>
      <c r="W290" s="38">
        <v>0</v>
      </c>
      <c r="X290" s="38">
        <v>0</v>
      </c>
      <c r="Y290" s="38">
        <v>0</v>
      </c>
      <c r="Z290" s="38">
        <v>1</v>
      </c>
      <c r="AA290" s="38">
        <v>0</v>
      </c>
      <c r="AB290" s="38">
        <v>0</v>
      </c>
      <c r="AC290" s="38">
        <v>0</v>
      </c>
      <c r="AD290" s="38">
        <v>0</v>
      </c>
      <c r="AE290" s="38">
        <v>5</v>
      </c>
      <c r="AF290" s="38">
        <v>0</v>
      </c>
      <c r="AG290" s="38">
        <v>0</v>
      </c>
      <c r="AH290" s="38">
        <v>1</v>
      </c>
      <c r="AI290" s="38">
        <v>0</v>
      </c>
      <c r="AJ290" s="38">
        <v>1</v>
      </c>
      <c r="AK290" s="38">
        <v>0</v>
      </c>
      <c r="AL290" s="38">
        <v>0</v>
      </c>
      <c r="AM290" s="38">
        <v>0</v>
      </c>
      <c r="AN290" s="38">
        <v>0</v>
      </c>
      <c r="AO290" s="38">
        <v>0</v>
      </c>
      <c r="AP290" s="38">
        <v>0</v>
      </c>
      <c r="AQ290" s="38">
        <v>5</v>
      </c>
      <c r="AR290" s="38">
        <v>0</v>
      </c>
      <c r="AS290" s="38">
        <v>2</v>
      </c>
      <c r="AT290" s="38">
        <v>0</v>
      </c>
      <c r="AU290" s="38">
        <v>0</v>
      </c>
      <c r="AV290" s="38">
        <v>0</v>
      </c>
      <c r="AW290" s="38">
        <v>0</v>
      </c>
      <c r="AX290" s="38">
        <v>0</v>
      </c>
      <c r="AY290" s="38">
        <v>0</v>
      </c>
      <c r="AZ290" s="38">
        <v>0</v>
      </c>
      <c r="BA290" s="38">
        <v>0</v>
      </c>
      <c r="BB290" s="38">
        <v>0</v>
      </c>
      <c r="BC290" s="38">
        <v>33</v>
      </c>
    </row>
    <row r="291" spans="1:55" ht="14.1" customHeight="1">
      <c r="A291" s="57" t="s">
        <v>1051</v>
      </c>
      <c r="B291" s="37" t="s">
        <v>1055</v>
      </c>
      <c r="C291" s="38">
        <v>0</v>
      </c>
      <c r="D291" s="38">
        <v>0</v>
      </c>
      <c r="E291" s="38">
        <v>0</v>
      </c>
      <c r="F291" s="38">
        <v>0</v>
      </c>
      <c r="G291" s="38">
        <v>0</v>
      </c>
      <c r="H291" s="38">
        <v>0</v>
      </c>
      <c r="I291" s="38">
        <v>0</v>
      </c>
      <c r="J291" s="38">
        <v>0</v>
      </c>
      <c r="K291" s="38">
        <v>0</v>
      </c>
      <c r="L291" s="38">
        <v>11</v>
      </c>
      <c r="M291" s="38">
        <v>0</v>
      </c>
      <c r="N291" s="38">
        <v>0</v>
      </c>
      <c r="O291" s="38">
        <v>0</v>
      </c>
      <c r="P291" s="38">
        <v>0</v>
      </c>
      <c r="Q291" s="38">
        <v>0</v>
      </c>
      <c r="R291" s="38">
        <v>0</v>
      </c>
      <c r="S291" s="38">
        <v>0</v>
      </c>
      <c r="T291" s="38">
        <v>0</v>
      </c>
      <c r="U291" s="38">
        <v>0</v>
      </c>
      <c r="V291" s="38">
        <v>0</v>
      </c>
      <c r="W291" s="38">
        <v>0</v>
      </c>
      <c r="X291" s="38">
        <v>0</v>
      </c>
      <c r="Y291" s="38">
        <v>0</v>
      </c>
      <c r="Z291" s="38">
        <v>3</v>
      </c>
      <c r="AA291" s="38">
        <v>3</v>
      </c>
      <c r="AB291" s="38">
        <v>4</v>
      </c>
      <c r="AC291" s="38">
        <v>1</v>
      </c>
      <c r="AD291" s="38">
        <v>0</v>
      </c>
      <c r="AE291" s="38">
        <v>5</v>
      </c>
      <c r="AF291" s="38">
        <v>0</v>
      </c>
      <c r="AG291" s="38">
        <v>5</v>
      </c>
      <c r="AH291" s="38">
        <v>19</v>
      </c>
      <c r="AI291" s="38">
        <v>6</v>
      </c>
      <c r="AJ291" s="38">
        <v>3</v>
      </c>
      <c r="AK291" s="38">
        <v>2</v>
      </c>
      <c r="AL291" s="38">
        <v>6</v>
      </c>
      <c r="AM291" s="38">
        <v>3</v>
      </c>
      <c r="AN291" s="38">
        <v>0</v>
      </c>
      <c r="AO291" s="38">
        <v>0</v>
      </c>
      <c r="AP291" s="38">
        <v>7</v>
      </c>
      <c r="AQ291" s="38">
        <v>5</v>
      </c>
      <c r="AR291" s="38">
        <v>0</v>
      </c>
      <c r="AS291" s="38">
        <v>6</v>
      </c>
      <c r="AT291" s="38">
        <v>0</v>
      </c>
      <c r="AU291" s="38">
        <v>0</v>
      </c>
      <c r="AV291" s="38">
        <v>0</v>
      </c>
      <c r="AW291" s="38">
        <v>0</v>
      </c>
      <c r="AX291" s="38">
        <v>0</v>
      </c>
      <c r="AY291" s="38">
        <v>0</v>
      </c>
      <c r="AZ291" s="38">
        <v>0</v>
      </c>
      <c r="BA291" s="38">
        <v>0</v>
      </c>
      <c r="BB291" s="38">
        <v>0</v>
      </c>
      <c r="BC291" s="38">
        <v>89</v>
      </c>
    </row>
    <row r="292" spans="1:55" ht="14.1" customHeight="1">
      <c r="A292" s="57" t="s">
        <v>1051</v>
      </c>
      <c r="B292" s="37" t="s">
        <v>1056</v>
      </c>
      <c r="C292" s="38">
        <v>0</v>
      </c>
      <c r="D292" s="38">
        <v>2</v>
      </c>
      <c r="E292" s="38">
        <v>2</v>
      </c>
      <c r="F292" s="38">
        <v>15</v>
      </c>
      <c r="G292" s="38">
        <v>4</v>
      </c>
      <c r="H292" s="38">
        <v>0</v>
      </c>
      <c r="I292" s="38">
        <v>4</v>
      </c>
      <c r="J292" s="38">
        <v>0</v>
      </c>
      <c r="K292" s="38">
        <v>5</v>
      </c>
      <c r="L292" s="38">
        <v>0</v>
      </c>
      <c r="M292" s="38">
        <v>2</v>
      </c>
      <c r="N292" s="38">
        <v>0</v>
      </c>
      <c r="O292" s="38">
        <v>1</v>
      </c>
      <c r="P292" s="38">
        <v>2</v>
      </c>
      <c r="Q292" s="38">
        <v>0</v>
      </c>
      <c r="R292" s="38">
        <v>0</v>
      </c>
      <c r="S292" s="38">
        <v>2</v>
      </c>
      <c r="T292" s="38">
        <v>3</v>
      </c>
      <c r="U292" s="38">
        <v>0</v>
      </c>
      <c r="V292" s="38">
        <v>0</v>
      </c>
      <c r="W292" s="38">
        <v>0</v>
      </c>
      <c r="X292" s="38">
        <v>2</v>
      </c>
      <c r="Y292" s="38">
        <v>2</v>
      </c>
      <c r="Z292" s="38">
        <v>0</v>
      </c>
      <c r="AA292" s="38">
        <v>0</v>
      </c>
      <c r="AB292" s="38">
        <v>0</v>
      </c>
      <c r="AC292" s="38">
        <v>0</v>
      </c>
      <c r="AD292" s="38">
        <v>0</v>
      </c>
      <c r="AE292" s="38">
        <v>0</v>
      </c>
      <c r="AF292" s="38">
        <v>0</v>
      </c>
      <c r="AG292" s="38">
        <v>0</v>
      </c>
      <c r="AH292" s="38">
        <v>0</v>
      </c>
      <c r="AI292" s="38">
        <v>0</v>
      </c>
      <c r="AJ292" s="38">
        <v>0</v>
      </c>
      <c r="AK292" s="38">
        <v>0</v>
      </c>
      <c r="AL292" s="38">
        <v>0</v>
      </c>
      <c r="AM292" s="38">
        <v>0</v>
      </c>
      <c r="AN292" s="38">
        <v>2</v>
      </c>
      <c r="AO292" s="38">
        <v>0</v>
      </c>
      <c r="AP292" s="38">
        <v>0</v>
      </c>
      <c r="AQ292" s="38">
        <v>0</v>
      </c>
      <c r="AR292" s="38">
        <v>0</v>
      </c>
      <c r="AS292" s="38">
        <v>0</v>
      </c>
      <c r="AT292" s="38">
        <v>2</v>
      </c>
      <c r="AU292" s="38">
        <v>4</v>
      </c>
      <c r="AV292" s="38">
        <v>1</v>
      </c>
      <c r="AW292" s="38">
        <v>0</v>
      </c>
      <c r="AX292" s="38">
        <v>0</v>
      </c>
      <c r="AY292" s="38">
        <v>2</v>
      </c>
      <c r="AZ292" s="38">
        <v>0</v>
      </c>
      <c r="BA292" s="38">
        <v>0</v>
      </c>
      <c r="BB292" s="38">
        <v>0</v>
      </c>
      <c r="BC292" s="38">
        <v>57</v>
      </c>
    </row>
    <row r="293" spans="1:55" ht="14.1" customHeight="1">
      <c r="A293" s="57" t="s">
        <v>1051</v>
      </c>
      <c r="B293" s="37" t="s">
        <v>1057</v>
      </c>
      <c r="C293" s="38">
        <v>0</v>
      </c>
      <c r="D293" s="38">
        <v>0</v>
      </c>
      <c r="E293" s="38">
        <v>0</v>
      </c>
      <c r="F293" s="38">
        <v>0</v>
      </c>
      <c r="G293" s="38">
        <v>0</v>
      </c>
      <c r="H293" s="38">
        <v>0</v>
      </c>
      <c r="I293" s="38">
        <v>13</v>
      </c>
      <c r="J293" s="38">
        <v>0</v>
      </c>
      <c r="K293" s="38">
        <v>0</v>
      </c>
      <c r="L293" s="38">
        <v>0</v>
      </c>
      <c r="M293" s="38">
        <v>0</v>
      </c>
      <c r="N293" s="38">
        <v>0</v>
      </c>
      <c r="O293" s="38">
        <v>0</v>
      </c>
      <c r="P293" s="38">
        <v>0</v>
      </c>
      <c r="Q293" s="38">
        <v>0</v>
      </c>
      <c r="R293" s="38">
        <v>0</v>
      </c>
      <c r="S293" s="38">
        <v>0</v>
      </c>
      <c r="T293" s="38">
        <v>0</v>
      </c>
      <c r="U293" s="38">
        <v>0</v>
      </c>
      <c r="V293" s="38">
        <v>0</v>
      </c>
      <c r="W293" s="38">
        <v>0</v>
      </c>
      <c r="X293" s="38">
        <v>0</v>
      </c>
      <c r="Y293" s="38">
        <v>0</v>
      </c>
      <c r="Z293" s="38">
        <v>0</v>
      </c>
      <c r="AA293" s="38">
        <v>0</v>
      </c>
      <c r="AB293" s="38">
        <v>0</v>
      </c>
      <c r="AC293" s="38">
        <v>0</v>
      </c>
      <c r="AD293" s="38">
        <v>0</v>
      </c>
      <c r="AE293" s="38">
        <v>0</v>
      </c>
      <c r="AF293" s="38">
        <v>0</v>
      </c>
      <c r="AG293" s="38">
        <v>0</v>
      </c>
      <c r="AH293" s="38">
        <v>0</v>
      </c>
      <c r="AI293" s="38">
        <v>0</v>
      </c>
      <c r="AJ293" s="38">
        <v>0</v>
      </c>
      <c r="AK293" s="38">
        <v>0</v>
      </c>
      <c r="AL293" s="38">
        <v>0</v>
      </c>
      <c r="AM293" s="38">
        <v>0</v>
      </c>
      <c r="AN293" s="38">
        <v>10</v>
      </c>
      <c r="AO293" s="38">
        <v>4</v>
      </c>
      <c r="AP293" s="38">
        <v>0</v>
      </c>
      <c r="AQ293" s="38">
        <v>0</v>
      </c>
      <c r="AR293" s="38">
        <v>0</v>
      </c>
      <c r="AS293" s="38">
        <v>0</v>
      </c>
      <c r="AT293" s="38">
        <v>4</v>
      </c>
      <c r="AU293" s="38">
        <v>16</v>
      </c>
      <c r="AV293" s="38">
        <v>6</v>
      </c>
      <c r="AW293" s="38">
        <v>6</v>
      </c>
      <c r="AX293" s="38">
        <v>4</v>
      </c>
      <c r="AY293" s="38">
        <v>0</v>
      </c>
      <c r="AZ293" s="38">
        <v>0</v>
      </c>
      <c r="BA293" s="38">
        <v>0</v>
      </c>
      <c r="BB293" s="38">
        <v>0</v>
      </c>
      <c r="BC293" s="38">
        <v>63</v>
      </c>
    </row>
    <row r="294" spans="1:55" ht="14.1" customHeight="1">
      <c r="A294" s="57" t="s">
        <v>1051</v>
      </c>
      <c r="B294" s="37" t="s">
        <v>1058</v>
      </c>
      <c r="C294" s="38">
        <v>0</v>
      </c>
      <c r="D294" s="38">
        <v>0</v>
      </c>
      <c r="E294" s="38">
        <v>0</v>
      </c>
      <c r="F294" s="38">
        <v>0</v>
      </c>
      <c r="G294" s="38">
        <v>0</v>
      </c>
      <c r="H294" s="38">
        <v>0</v>
      </c>
      <c r="I294" s="38">
        <v>0</v>
      </c>
      <c r="J294" s="38">
        <v>0</v>
      </c>
      <c r="K294" s="38">
        <v>0</v>
      </c>
      <c r="L294" s="38">
        <v>0</v>
      </c>
      <c r="M294" s="38">
        <v>0</v>
      </c>
      <c r="N294" s="38">
        <v>0</v>
      </c>
      <c r="O294" s="38">
        <v>0</v>
      </c>
      <c r="P294" s="38">
        <v>0</v>
      </c>
      <c r="Q294" s="38">
        <v>0</v>
      </c>
      <c r="R294" s="38">
        <v>0</v>
      </c>
      <c r="S294" s="38">
        <v>0</v>
      </c>
      <c r="T294" s="38">
        <v>0</v>
      </c>
      <c r="U294" s="38">
        <v>0</v>
      </c>
      <c r="V294" s="38">
        <v>0</v>
      </c>
      <c r="W294" s="38">
        <v>0</v>
      </c>
      <c r="X294" s="38">
        <v>0</v>
      </c>
      <c r="Y294" s="38">
        <v>0</v>
      </c>
      <c r="Z294" s="38">
        <v>0</v>
      </c>
      <c r="AA294" s="38">
        <v>0</v>
      </c>
      <c r="AB294" s="38">
        <v>0</v>
      </c>
      <c r="AC294" s="38">
        <v>0</v>
      </c>
      <c r="AD294" s="38">
        <v>0</v>
      </c>
      <c r="AE294" s="38">
        <v>0</v>
      </c>
      <c r="AF294" s="38">
        <v>0</v>
      </c>
      <c r="AG294" s="38">
        <v>0</v>
      </c>
      <c r="AH294" s="38">
        <v>0</v>
      </c>
      <c r="AI294" s="38">
        <v>0</v>
      </c>
      <c r="AJ294" s="38">
        <v>0</v>
      </c>
      <c r="AK294" s="38">
        <v>0</v>
      </c>
      <c r="AL294" s="38">
        <v>0</v>
      </c>
      <c r="AM294" s="38">
        <v>0</v>
      </c>
      <c r="AN294" s="38">
        <v>0</v>
      </c>
      <c r="AO294" s="38">
        <v>0</v>
      </c>
      <c r="AP294" s="38">
        <v>0</v>
      </c>
      <c r="AQ294" s="38">
        <v>0</v>
      </c>
      <c r="AR294" s="38">
        <v>0</v>
      </c>
      <c r="AS294" s="38">
        <v>0</v>
      </c>
      <c r="AT294" s="38">
        <v>0</v>
      </c>
      <c r="AU294" s="38">
        <v>1</v>
      </c>
      <c r="AV294" s="38">
        <v>0</v>
      </c>
      <c r="AW294" s="38">
        <v>0</v>
      </c>
      <c r="AX294" s="38">
        <v>0</v>
      </c>
      <c r="AY294" s="38">
        <v>0</v>
      </c>
      <c r="AZ294" s="38">
        <v>0</v>
      </c>
      <c r="BA294" s="38">
        <v>0</v>
      </c>
      <c r="BB294" s="38">
        <v>0</v>
      </c>
      <c r="BC294" s="38">
        <v>1</v>
      </c>
    </row>
    <row r="295" spans="1:55" ht="14.1" customHeight="1">
      <c r="A295" s="57" t="s">
        <v>1051</v>
      </c>
      <c r="B295" s="37" t="s">
        <v>823</v>
      </c>
      <c r="C295" s="38">
        <v>1</v>
      </c>
      <c r="D295" s="38">
        <v>2</v>
      </c>
      <c r="E295" s="38">
        <v>5</v>
      </c>
      <c r="F295" s="38">
        <v>0</v>
      </c>
      <c r="G295" s="38">
        <v>0</v>
      </c>
      <c r="H295" s="38">
        <v>0</v>
      </c>
      <c r="I295" s="38">
        <v>0</v>
      </c>
      <c r="J295" s="38">
        <v>5</v>
      </c>
      <c r="K295" s="38">
        <v>15</v>
      </c>
      <c r="L295" s="38">
        <v>0</v>
      </c>
      <c r="M295" s="38">
        <v>2</v>
      </c>
      <c r="N295" s="38">
        <v>7</v>
      </c>
      <c r="O295" s="38">
        <v>11</v>
      </c>
      <c r="P295" s="38">
        <v>3</v>
      </c>
      <c r="Q295" s="38">
        <v>2</v>
      </c>
      <c r="R295" s="38">
        <v>0</v>
      </c>
      <c r="S295" s="38">
        <v>0</v>
      </c>
      <c r="T295" s="38">
        <v>0</v>
      </c>
      <c r="U295" s="38">
        <v>5</v>
      </c>
      <c r="V295" s="38">
        <v>5</v>
      </c>
      <c r="W295" s="38">
        <v>2</v>
      </c>
      <c r="X295" s="38">
        <v>0</v>
      </c>
      <c r="Y295" s="38">
        <v>0</v>
      </c>
      <c r="Z295" s="38">
        <v>0</v>
      </c>
      <c r="AA295" s="38">
        <v>0</v>
      </c>
      <c r="AB295" s="38">
        <v>0</v>
      </c>
      <c r="AC295" s="38">
        <v>0</v>
      </c>
      <c r="AD295" s="38">
        <v>0</v>
      </c>
      <c r="AE295" s="38">
        <v>0</v>
      </c>
      <c r="AF295" s="38">
        <v>0</v>
      </c>
      <c r="AG295" s="38">
        <v>0</v>
      </c>
      <c r="AH295" s="38">
        <v>0</v>
      </c>
      <c r="AI295" s="38">
        <v>0</v>
      </c>
      <c r="AJ295" s="38">
        <v>0</v>
      </c>
      <c r="AK295" s="38">
        <v>0</v>
      </c>
      <c r="AL295" s="38">
        <v>0</v>
      </c>
      <c r="AM295" s="38">
        <v>0</v>
      </c>
      <c r="AN295" s="38">
        <v>0</v>
      </c>
      <c r="AO295" s="38">
        <v>0</v>
      </c>
      <c r="AP295" s="38">
        <v>0</v>
      </c>
      <c r="AQ295" s="38">
        <v>2</v>
      </c>
      <c r="AR295" s="38">
        <v>0</v>
      </c>
      <c r="AS295" s="38">
        <v>0</v>
      </c>
      <c r="AT295" s="38">
        <v>5</v>
      </c>
      <c r="AU295" s="38">
        <v>0</v>
      </c>
      <c r="AV295" s="38">
        <v>0</v>
      </c>
      <c r="AW295" s="38">
        <v>0</v>
      </c>
      <c r="AX295" s="38">
        <v>0</v>
      </c>
      <c r="AY295" s="38">
        <v>4</v>
      </c>
      <c r="AZ295" s="38">
        <v>0</v>
      </c>
      <c r="BA295" s="38">
        <v>0</v>
      </c>
      <c r="BB295" s="38">
        <v>0</v>
      </c>
      <c r="BC295" s="38">
        <v>76</v>
      </c>
    </row>
    <row r="296" spans="1:55" ht="14.1" customHeight="1">
      <c r="A296" s="57" t="s">
        <v>1059</v>
      </c>
      <c r="B296" s="37" t="s">
        <v>1060</v>
      </c>
      <c r="C296" s="38">
        <v>0</v>
      </c>
      <c r="D296" s="38">
        <v>0</v>
      </c>
      <c r="E296" s="38">
        <v>0</v>
      </c>
      <c r="F296" s="38">
        <v>0</v>
      </c>
      <c r="G296" s="38">
        <v>0</v>
      </c>
      <c r="H296" s="38">
        <v>0</v>
      </c>
      <c r="I296" s="38">
        <v>1</v>
      </c>
      <c r="J296" s="38">
        <v>2</v>
      </c>
      <c r="K296" s="38">
        <v>2</v>
      </c>
      <c r="L296" s="38">
        <v>0</v>
      </c>
      <c r="M296" s="38">
        <v>0</v>
      </c>
      <c r="N296" s="38">
        <v>0</v>
      </c>
      <c r="O296" s="38">
        <v>0</v>
      </c>
      <c r="P296" s="38">
        <v>1</v>
      </c>
      <c r="Q296" s="38">
        <v>0</v>
      </c>
      <c r="R296" s="38">
        <v>0</v>
      </c>
      <c r="S296" s="38">
        <v>0</v>
      </c>
      <c r="T296" s="38">
        <v>1</v>
      </c>
      <c r="U296" s="38">
        <v>1</v>
      </c>
      <c r="V296" s="38">
        <v>0</v>
      </c>
      <c r="W296" s="38">
        <v>0</v>
      </c>
      <c r="X296" s="38">
        <v>0</v>
      </c>
      <c r="Y296" s="38">
        <v>1</v>
      </c>
      <c r="Z296" s="38">
        <v>0</v>
      </c>
      <c r="AA296" s="38">
        <v>0</v>
      </c>
      <c r="AB296" s="38">
        <v>0</v>
      </c>
      <c r="AC296" s="38">
        <v>0</v>
      </c>
      <c r="AD296" s="38">
        <v>0</v>
      </c>
      <c r="AE296" s="38">
        <v>0</v>
      </c>
      <c r="AF296" s="38">
        <v>1</v>
      </c>
      <c r="AG296" s="38">
        <v>1</v>
      </c>
      <c r="AH296" s="38">
        <v>0</v>
      </c>
      <c r="AI296" s="38">
        <v>0</v>
      </c>
      <c r="AJ296" s="38">
        <v>1</v>
      </c>
      <c r="AK296" s="38">
        <v>0</v>
      </c>
      <c r="AL296" s="38">
        <v>0</v>
      </c>
      <c r="AM296" s="38">
        <v>0</v>
      </c>
      <c r="AN296" s="38">
        <v>0</v>
      </c>
      <c r="AO296" s="38">
        <v>0</v>
      </c>
      <c r="AP296" s="38">
        <v>0</v>
      </c>
      <c r="AQ296" s="38">
        <v>2</v>
      </c>
      <c r="AR296" s="38">
        <v>1</v>
      </c>
      <c r="AS296" s="38">
        <v>2</v>
      </c>
      <c r="AT296" s="38">
        <v>0</v>
      </c>
      <c r="AU296" s="38">
        <v>0</v>
      </c>
      <c r="AV296" s="38">
        <v>1</v>
      </c>
      <c r="AW296" s="38">
        <v>0</v>
      </c>
      <c r="AX296" s="38">
        <v>0</v>
      </c>
      <c r="AY296" s="38">
        <v>0</v>
      </c>
      <c r="AZ296" s="38">
        <v>0</v>
      </c>
      <c r="BA296" s="38">
        <v>0</v>
      </c>
      <c r="BB296" s="38">
        <v>0</v>
      </c>
      <c r="BC296" s="38">
        <v>18</v>
      </c>
    </row>
    <row r="297" spans="1:55" ht="14.1" customHeight="1">
      <c r="A297" s="57" t="s">
        <v>1059</v>
      </c>
      <c r="B297" s="37" t="s">
        <v>1061</v>
      </c>
      <c r="C297" s="38">
        <v>0</v>
      </c>
      <c r="D297" s="38">
        <v>0</v>
      </c>
      <c r="E297" s="38">
        <v>0</v>
      </c>
      <c r="F297" s="38">
        <v>0</v>
      </c>
      <c r="G297" s="38">
        <v>0</v>
      </c>
      <c r="H297" s="38">
        <v>0</v>
      </c>
      <c r="I297" s="38">
        <v>0</v>
      </c>
      <c r="J297" s="38">
        <v>0</v>
      </c>
      <c r="K297" s="38">
        <v>0</v>
      </c>
      <c r="L297" s="38">
        <v>0</v>
      </c>
      <c r="M297" s="38">
        <v>0</v>
      </c>
      <c r="N297" s="38">
        <v>0</v>
      </c>
      <c r="O297" s="38">
        <v>0</v>
      </c>
      <c r="P297" s="38">
        <v>0</v>
      </c>
      <c r="Q297" s="38">
        <v>0</v>
      </c>
      <c r="R297" s="38">
        <v>0</v>
      </c>
      <c r="S297" s="38">
        <v>0</v>
      </c>
      <c r="T297" s="38">
        <v>0</v>
      </c>
      <c r="U297" s="38">
        <v>0</v>
      </c>
      <c r="V297" s="38">
        <v>0</v>
      </c>
      <c r="W297" s="38">
        <v>0</v>
      </c>
      <c r="X297" s="38">
        <v>0</v>
      </c>
      <c r="Y297" s="38">
        <v>2</v>
      </c>
      <c r="Z297" s="38">
        <v>0</v>
      </c>
      <c r="AA297" s="38">
        <v>0</v>
      </c>
      <c r="AB297" s="38">
        <v>0</v>
      </c>
      <c r="AC297" s="38">
        <v>0</v>
      </c>
      <c r="AD297" s="38">
        <v>0</v>
      </c>
      <c r="AE297" s="38">
        <v>0</v>
      </c>
      <c r="AF297" s="38">
        <v>0</v>
      </c>
      <c r="AG297" s="38">
        <v>0</v>
      </c>
      <c r="AH297" s="38">
        <v>0</v>
      </c>
      <c r="AI297" s="38">
        <v>0</v>
      </c>
      <c r="AJ297" s="38">
        <v>0</v>
      </c>
      <c r="AK297" s="38">
        <v>0</v>
      </c>
      <c r="AL297" s="38">
        <v>0</v>
      </c>
      <c r="AM297" s="38">
        <v>0</v>
      </c>
      <c r="AN297" s="38">
        <v>0</v>
      </c>
      <c r="AO297" s="38">
        <v>0</v>
      </c>
      <c r="AP297" s="38">
        <v>0</v>
      </c>
      <c r="AQ297" s="38">
        <v>0</v>
      </c>
      <c r="AR297" s="38">
        <v>0</v>
      </c>
      <c r="AS297" s="38">
        <v>0</v>
      </c>
      <c r="AT297" s="38">
        <v>0</v>
      </c>
      <c r="AU297" s="38">
        <v>0</v>
      </c>
      <c r="AV297" s="38">
        <v>0</v>
      </c>
      <c r="AW297" s="38">
        <v>0</v>
      </c>
      <c r="AX297" s="38">
        <v>0</v>
      </c>
      <c r="AY297" s="38">
        <v>0</v>
      </c>
      <c r="AZ297" s="38">
        <v>0</v>
      </c>
      <c r="BA297" s="38">
        <v>0</v>
      </c>
      <c r="BB297" s="38">
        <v>0</v>
      </c>
      <c r="BC297" s="38">
        <v>2</v>
      </c>
    </row>
    <row r="298" spans="1:55" ht="14.1" customHeight="1">
      <c r="A298" s="57" t="s">
        <v>1059</v>
      </c>
      <c r="B298" s="37" t="s">
        <v>1062</v>
      </c>
      <c r="C298" s="38">
        <v>1</v>
      </c>
      <c r="D298" s="38">
        <v>1</v>
      </c>
      <c r="E298" s="38">
        <v>0</v>
      </c>
      <c r="F298" s="38">
        <v>1</v>
      </c>
      <c r="G298" s="38">
        <v>0</v>
      </c>
      <c r="H298" s="38">
        <v>0</v>
      </c>
      <c r="I298" s="38">
        <v>0</v>
      </c>
      <c r="J298" s="38">
        <v>0</v>
      </c>
      <c r="K298" s="38">
        <v>0</v>
      </c>
      <c r="L298" s="38">
        <v>0</v>
      </c>
      <c r="M298" s="38">
        <v>0</v>
      </c>
      <c r="N298" s="38">
        <v>0</v>
      </c>
      <c r="O298" s="38">
        <v>0</v>
      </c>
      <c r="P298" s="38">
        <v>0</v>
      </c>
      <c r="Q298" s="38">
        <v>0</v>
      </c>
      <c r="R298" s="38">
        <v>0</v>
      </c>
      <c r="S298" s="38">
        <v>0</v>
      </c>
      <c r="T298" s="38">
        <v>0</v>
      </c>
      <c r="U298" s="38">
        <v>0</v>
      </c>
      <c r="V298" s="38">
        <v>0</v>
      </c>
      <c r="W298" s="38">
        <v>0</v>
      </c>
      <c r="X298" s="38">
        <v>0</v>
      </c>
      <c r="Y298" s="38">
        <v>0</v>
      </c>
      <c r="Z298" s="38">
        <v>0</v>
      </c>
      <c r="AA298" s="38">
        <v>0</v>
      </c>
      <c r="AB298" s="38">
        <v>0</v>
      </c>
      <c r="AC298" s="38">
        <v>0</v>
      </c>
      <c r="AD298" s="38">
        <v>0</v>
      </c>
      <c r="AE298" s="38">
        <v>0</v>
      </c>
      <c r="AF298" s="38">
        <v>0</v>
      </c>
      <c r="AG298" s="38">
        <v>0</v>
      </c>
      <c r="AH298" s="38">
        <v>0</v>
      </c>
      <c r="AI298" s="38">
        <v>0</v>
      </c>
      <c r="AJ298" s="38">
        <v>0</v>
      </c>
      <c r="AK298" s="38">
        <v>0</v>
      </c>
      <c r="AL298" s="38">
        <v>0</v>
      </c>
      <c r="AM298" s="38">
        <v>0</v>
      </c>
      <c r="AN298" s="38">
        <v>0</v>
      </c>
      <c r="AO298" s="38">
        <v>0</v>
      </c>
      <c r="AP298" s="38">
        <v>0</v>
      </c>
      <c r="AQ298" s="38">
        <v>0</v>
      </c>
      <c r="AR298" s="38">
        <v>0</v>
      </c>
      <c r="AS298" s="38">
        <v>0</v>
      </c>
      <c r="AT298" s="38">
        <v>0</v>
      </c>
      <c r="AU298" s="38">
        <v>0</v>
      </c>
      <c r="AV298" s="38">
        <v>0</v>
      </c>
      <c r="AW298" s="38">
        <v>0</v>
      </c>
      <c r="AX298" s="38">
        <v>0</v>
      </c>
      <c r="AY298" s="38">
        <v>0</v>
      </c>
      <c r="AZ298" s="38">
        <v>0</v>
      </c>
      <c r="BA298" s="38">
        <v>0</v>
      </c>
      <c r="BB298" s="38">
        <v>0</v>
      </c>
      <c r="BC298" s="38">
        <v>3</v>
      </c>
    </row>
    <row r="299" spans="1:55" ht="14.1" customHeight="1">
      <c r="A299" s="57" t="s">
        <v>1059</v>
      </c>
      <c r="B299" s="37" t="s">
        <v>1063</v>
      </c>
      <c r="C299" s="38">
        <v>0</v>
      </c>
      <c r="D299" s="38">
        <v>0</v>
      </c>
      <c r="E299" s="38">
        <v>0</v>
      </c>
      <c r="F299" s="38">
        <v>0</v>
      </c>
      <c r="G299" s="38">
        <v>0</v>
      </c>
      <c r="H299" s="38">
        <v>0</v>
      </c>
      <c r="I299" s="38">
        <v>0</v>
      </c>
      <c r="J299" s="38">
        <v>0</v>
      </c>
      <c r="K299" s="38">
        <v>0</v>
      </c>
      <c r="L299" s="38">
        <v>0</v>
      </c>
      <c r="M299" s="38">
        <v>0</v>
      </c>
      <c r="N299" s="38">
        <v>0</v>
      </c>
      <c r="O299" s="38">
        <v>0</v>
      </c>
      <c r="P299" s="38">
        <v>0</v>
      </c>
      <c r="Q299" s="38">
        <v>0</v>
      </c>
      <c r="R299" s="38">
        <v>0</v>
      </c>
      <c r="S299" s="38">
        <v>0</v>
      </c>
      <c r="T299" s="38">
        <v>0</v>
      </c>
      <c r="U299" s="38">
        <v>0</v>
      </c>
      <c r="V299" s="38">
        <v>0</v>
      </c>
      <c r="W299" s="38">
        <v>0</v>
      </c>
      <c r="X299" s="38">
        <v>0</v>
      </c>
      <c r="Y299" s="38">
        <v>0</v>
      </c>
      <c r="Z299" s="38">
        <v>0</v>
      </c>
      <c r="AA299" s="38">
        <v>0</v>
      </c>
      <c r="AB299" s="38">
        <v>0</v>
      </c>
      <c r="AC299" s="38">
        <v>0</v>
      </c>
      <c r="AD299" s="38">
        <v>0</v>
      </c>
      <c r="AE299" s="38">
        <v>0</v>
      </c>
      <c r="AF299" s="38">
        <v>0</v>
      </c>
      <c r="AG299" s="38">
        <v>0</v>
      </c>
      <c r="AH299" s="38">
        <v>0</v>
      </c>
      <c r="AI299" s="38">
        <v>0</v>
      </c>
      <c r="AJ299" s="38">
        <v>0</v>
      </c>
      <c r="AK299" s="38">
        <v>0</v>
      </c>
      <c r="AL299" s="38">
        <v>0</v>
      </c>
      <c r="AM299" s="38">
        <v>0</v>
      </c>
      <c r="AN299" s="38">
        <v>0</v>
      </c>
      <c r="AO299" s="38">
        <v>0</v>
      </c>
      <c r="AP299" s="38">
        <v>0</v>
      </c>
      <c r="AQ299" s="38">
        <v>0</v>
      </c>
      <c r="AR299" s="38">
        <v>0</v>
      </c>
      <c r="AS299" s="38">
        <v>0</v>
      </c>
      <c r="AT299" s="38">
        <v>0</v>
      </c>
      <c r="AU299" s="38">
        <v>0</v>
      </c>
      <c r="AV299" s="38">
        <v>0</v>
      </c>
      <c r="AW299" s="38">
        <v>0</v>
      </c>
      <c r="AX299" s="38">
        <v>0</v>
      </c>
      <c r="AY299" s="38">
        <v>0</v>
      </c>
      <c r="AZ299" s="38">
        <v>0</v>
      </c>
      <c r="BA299" s="38">
        <v>1</v>
      </c>
      <c r="BB299" s="38">
        <v>0</v>
      </c>
      <c r="BC299" s="38">
        <v>1</v>
      </c>
    </row>
    <row r="300" spans="1:55" ht="14.1" customHeight="1">
      <c r="A300" s="57" t="s">
        <v>1064</v>
      </c>
      <c r="B300" s="37" t="s">
        <v>1045</v>
      </c>
      <c r="C300" s="38">
        <v>0</v>
      </c>
      <c r="D300" s="38">
        <v>0</v>
      </c>
      <c r="E300" s="38">
        <v>0</v>
      </c>
      <c r="F300" s="38">
        <v>5</v>
      </c>
      <c r="G300" s="38">
        <v>0</v>
      </c>
      <c r="H300" s="38">
        <v>0</v>
      </c>
      <c r="I300" s="38">
        <v>1</v>
      </c>
      <c r="J300" s="38">
        <v>0</v>
      </c>
      <c r="K300" s="38">
        <v>0</v>
      </c>
      <c r="L300" s="38">
        <v>0</v>
      </c>
      <c r="M300" s="38">
        <v>0</v>
      </c>
      <c r="N300" s="38">
        <v>0</v>
      </c>
      <c r="O300" s="38">
        <v>0</v>
      </c>
      <c r="P300" s="38">
        <v>0</v>
      </c>
      <c r="Q300" s="38">
        <v>0</v>
      </c>
      <c r="R300" s="38">
        <v>0</v>
      </c>
      <c r="S300" s="38">
        <v>0</v>
      </c>
      <c r="T300" s="38">
        <v>0</v>
      </c>
      <c r="U300" s="38">
        <v>0</v>
      </c>
      <c r="V300" s="38">
        <v>0</v>
      </c>
      <c r="W300" s="38">
        <v>0</v>
      </c>
      <c r="X300" s="38">
        <v>0</v>
      </c>
      <c r="Y300" s="38">
        <v>0</v>
      </c>
      <c r="Z300" s="38">
        <v>0</v>
      </c>
      <c r="AA300" s="38">
        <v>0</v>
      </c>
      <c r="AB300" s="38">
        <v>0</v>
      </c>
      <c r="AC300" s="38">
        <v>0</v>
      </c>
      <c r="AD300" s="38">
        <v>0</v>
      </c>
      <c r="AE300" s="38">
        <v>0</v>
      </c>
      <c r="AF300" s="38">
        <v>0</v>
      </c>
      <c r="AG300" s="38">
        <v>0</v>
      </c>
      <c r="AH300" s="38">
        <v>0</v>
      </c>
      <c r="AI300" s="38">
        <v>0</v>
      </c>
      <c r="AJ300" s="38">
        <v>0</v>
      </c>
      <c r="AK300" s="38">
        <v>0</v>
      </c>
      <c r="AL300" s="38">
        <v>0</v>
      </c>
      <c r="AM300" s="38">
        <v>0</v>
      </c>
      <c r="AN300" s="38">
        <v>0</v>
      </c>
      <c r="AO300" s="38">
        <v>0</v>
      </c>
      <c r="AP300" s="38">
        <v>0</v>
      </c>
      <c r="AQ300" s="38">
        <v>0</v>
      </c>
      <c r="AR300" s="38">
        <v>0</v>
      </c>
      <c r="AS300" s="38">
        <v>0</v>
      </c>
      <c r="AT300" s="38">
        <v>0</v>
      </c>
      <c r="AU300" s="38">
        <v>0</v>
      </c>
      <c r="AV300" s="38">
        <v>0</v>
      </c>
      <c r="AW300" s="38">
        <v>0</v>
      </c>
      <c r="AX300" s="38">
        <v>0</v>
      </c>
      <c r="AY300" s="38">
        <v>0</v>
      </c>
      <c r="AZ300" s="38">
        <v>0</v>
      </c>
      <c r="BA300" s="38">
        <v>0</v>
      </c>
      <c r="BB300" s="38">
        <v>0</v>
      </c>
      <c r="BC300" s="38">
        <v>6</v>
      </c>
    </row>
    <row r="301" spans="1:55" ht="14.1" customHeight="1">
      <c r="A301" s="57" t="s">
        <v>1064</v>
      </c>
      <c r="B301" s="37" t="s">
        <v>1065</v>
      </c>
      <c r="C301" s="38">
        <v>0</v>
      </c>
      <c r="D301" s="38">
        <v>0</v>
      </c>
      <c r="E301" s="38">
        <v>0</v>
      </c>
      <c r="F301" s="38">
        <v>0</v>
      </c>
      <c r="G301" s="38">
        <v>0</v>
      </c>
      <c r="H301" s="38">
        <v>0</v>
      </c>
      <c r="I301" s="38">
        <v>0</v>
      </c>
      <c r="J301" s="38">
        <v>0</v>
      </c>
      <c r="K301" s="38">
        <v>0</v>
      </c>
      <c r="L301" s="38">
        <v>0</v>
      </c>
      <c r="M301" s="38">
        <v>0</v>
      </c>
      <c r="N301" s="38">
        <v>0</v>
      </c>
      <c r="O301" s="38">
        <v>0</v>
      </c>
      <c r="P301" s="38">
        <v>0</v>
      </c>
      <c r="Q301" s="38">
        <v>0</v>
      </c>
      <c r="R301" s="38">
        <v>0</v>
      </c>
      <c r="S301" s="38">
        <v>0</v>
      </c>
      <c r="T301" s="38">
        <v>0</v>
      </c>
      <c r="U301" s="38">
        <v>0</v>
      </c>
      <c r="V301" s="38">
        <v>0</v>
      </c>
      <c r="W301" s="38">
        <v>0</v>
      </c>
      <c r="X301" s="38">
        <v>0</v>
      </c>
      <c r="Y301" s="38">
        <v>0</v>
      </c>
      <c r="Z301" s="38">
        <v>0</v>
      </c>
      <c r="AA301" s="38">
        <v>0</v>
      </c>
      <c r="AB301" s="38">
        <v>0</v>
      </c>
      <c r="AC301" s="38">
        <v>0</v>
      </c>
      <c r="AD301" s="38">
        <v>0</v>
      </c>
      <c r="AE301" s="38">
        <v>0</v>
      </c>
      <c r="AF301" s="38">
        <v>0</v>
      </c>
      <c r="AG301" s="38">
        <v>0</v>
      </c>
      <c r="AH301" s="38">
        <v>0</v>
      </c>
      <c r="AI301" s="38">
        <v>0</v>
      </c>
      <c r="AJ301" s="38">
        <v>0</v>
      </c>
      <c r="AK301" s="38">
        <v>0</v>
      </c>
      <c r="AL301" s="38">
        <v>0</v>
      </c>
      <c r="AM301" s="38">
        <v>0</v>
      </c>
      <c r="AN301" s="38">
        <v>0</v>
      </c>
      <c r="AO301" s="38">
        <v>0</v>
      </c>
      <c r="AP301" s="38">
        <v>0</v>
      </c>
      <c r="AQ301" s="38">
        <v>0</v>
      </c>
      <c r="AR301" s="38">
        <v>0</v>
      </c>
      <c r="AS301" s="38">
        <v>0</v>
      </c>
      <c r="AT301" s="38">
        <v>0</v>
      </c>
      <c r="AU301" s="38">
        <v>0</v>
      </c>
      <c r="AV301" s="38">
        <v>0</v>
      </c>
      <c r="AW301" s="38">
        <v>1</v>
      </c>
      <c r="AX301" s="38">
        <v>0</v>
      </c>
      <c r="AY301" s="38">
        <v>0</v>
      </c>
      <c r="AZ301" s="38">
        <v>0</v>
      </c>
      <c r="BA301" s="38">
        <v>0</v>
      </c>
      <c r="BB301" s="38">
        <v>0</v>
      </c>
      <c r="BC301" s="38">
        <v>1</v>
      </c>
    </row>
    <row r="302" spans="1:55" ht="14.1" customHeight="1">
      <c r="A302" s="57" t="s">
        <v>1064</v>
      </c>
      <c r="B302" s="37" t="s">
        <v>1066</v>
      </c>
      <c r="C302" s="38">
        <v>0</v>
      </c>
      <c r="D302" s="38">
        <v>0</v>
      </c>
      <c r="E302" s="38">
        <v>4</v>
      </c>
      <c r="F302" s="38">
        <v>1</v>
      </c>
      <c r="G302" s="38">
        <v>0</v>
      </c>
      <c r="H302" s="38">
        <v>0</v>
      </c>
      <c r="I302" s="38">
        <v>1</v>
      </c>
      <c r="J302" s="38">
        <v>3</v>
      </c>
      <c r="K302" s="38">
        <v>7</v>
      </c>
      <c r="L302" s="38">
        <v>5</v>
      </c>
      <c r="M302" s="38">
        <v>2</v>
      </c>
      <c r="N302" s="38">
        <v>4</v>
      </c>
      <c r="O302" s="38">
        <v>2</v>
      </c>
      <c r="P302" s="38">
        <v>0</v>
      </c>
      <c r="Q302" s="38">
        <v>2</v>
      </c>
      <c r="R302" s="38">
        <v>2</v>
      </c>
      <c r="S302" s="38">
        <v>1</v>
      </c>
      <c r="T302" s="38">
        <v>1</v>
      </c>
      <c r="U302" s="38">
        <v>2</v>
      </c>
      <c r="V302" s="38">
        <v>2</v>
      </c>
      <c r="W302" s="38">
        <v>3</v>
      </c>
      <c r="X302" s="38">
        <v>2</v>
      </c>
      <c r="Y302" s="38">
        <v>2</v>
      </c>
      <c r="Z302" s="38">
        <v>0</v>
      </c>
      <c r="AA302" s="38">
        <v>2</v>
      </c>
      <c r="AB302" s="38">
        <v>0</v>
      </c>
      <c r="AC302" s="38">
        <v>2</v>
      </c>
      <c r="AD302" s="38">
        <v>0</v>
      </c>
      <c r="AE302" s="38">
        <v>2</v>
      </c>
      <c r="AF302" s="38">
        <v>0</v>
      </c>
      <c r="AG302" s="38">
        <v>1</v>
      </c>
      <c r="AH302" s="38">
        <v>12</v>
      </c>
      <c r="AI302" s="38">
        <v>3</v>
      </c>
      <c r="AJ302" s="38">
        <v>2</v>
      </c>
      <c r="AK302" s="38">
        <v>0</v>
      </c>
      <c r="AL302" s="38">
        <v>2</v>
      </c>
      <c r="AM302" s="38">
        <v>0</v>
      </c>
      <c r="AN302" s="38">
        <v>3</v>
      </c>
      <c r="AO302" s="38">
        <v>1</v>
      </c>
      <c r="AP302" s="38">
        <v>3</v>
      </c>
      <c r="AQ302" s="38">
        <v>4</v>
      </c>
      <c r="AR302" s="38">
        <v>1</v>
      </c>
      <c r="AS302" s="38">
        <v>3</v>
      </c>
      <c r="AT302" s="38">
        <v>3</v>
      </c>
      <c r="AU302" s="38">
        <v>3</v>
      </c>
      <c r="AV302" s="38">
        <v>1</v>
      </c>
      <c r="AW302" s="38">
        <v>2</v>
      </c>
      <c r="AX302" s="38">
        <v>3</v>
      </c>
      <c r="AY302" s="38">
        <v>2</v>
      </c>
      <c r="AZ302" s="38">
        <v>0</v>
      </c>
      <c r="BA302" s="38">
        <v>0</v>
      </c>
      <c r="BB302" s="38">
        <v>2</v>
      </c>
      <c r="BC302" s="38">
        <v>103</v>
      </c>
    </row>
    <row r="303" spans="1:55" ht="14.1" customHeight="1">
      <c r="A303" s="57" t="s">
        <v>1067</v>
      </c>
      <c r="B303" s="37" t="s">
        <v>1068</v>
      </c>
      <c r="C303" s="38">
        <v>1</v>
      </c>
      <c r="D303" s="38">
        <v>0</v>
      </c>
      <c r="E303" s="38">
        <v>0</v>
      </c>
      <c r="F303" s="38">
        <v>0</v>
      </c>
      <c r="G303" s="38">
        <v>0</v>
      </c>
      <c r="H303" s="38">
        <v>0</v>
      </c>
      <c r="I303" s="38">
        <v>0</v>
      </c>
      <c r="J303" s="38">
        <v>0</v>
      </c>
      <c r="K303" s="38">
        <v>0</v>
      </c>
      <c r="L303" s="38">
        <v>0</v>
      </c>
      <c r="M303" s="38">
        <v>0</v>
      </c>
      <c r="N303" s="38">
        <v>0</v>
      </c>
      <c r="O303" s="38">
        <v>0</v>
      </c>
      <c r="P303" s="38">
        <v>0</v>
      </c>
      <c r="Q303" s="38">
        <v>0</v>
      </c>
      <c r="R303" s="38">
        <v>0</v>
      </c>
      <c r="S303" s="38">
        <v>0</v>
      </c>
      <c r="T303" s="38">
        <v>0</v>
      </c>
      <c r="U303" s="38">
        <v>0</v>
      </c>
      <c r="V303" s="38">
        <v>0</v>
      </c>
      <c r="W303" s="38">
        <v>0</v>
      </c>
      <c r="X303" s="38">
        <v>0</v>
      </c>
      <c r="Y303" s="38">
        <v>0</v>
      </c>
      <c r="Z303" s="38">
        <v>0</v>
      </c>
      <c r="AA303" s="38">
        <v>0</v>
      </c>
      <c r="AB303" s="38">
        <v>0</v>
      </c>
      <c r="AC303" s="38">
        <v>0</v>
      </c>
      <c r="AD303" s="38">
        <v>0</v>
      </c>
      <c r="AE303" s="38">
        <v>0</v>
      </c>
      <c r="AF303" s="38">
        <v>0</v>
      </c>
      <c r="AG303" s="38">
        <v>0</v>
      </c>
      <c r="AH303" s="38">
        <v>0</v>
      </c>
      <c r="AI303" s="38">
        <v>0</v>
      </c>
      <c r="AJ303" s="38">
        <v>0</v>
      </c>
      <c r="AK303" s="38">
        <v>0</v>
      </c>
      <c r="AL303" s="38">
        <v>0</v>
      </c>
      <c r="AM303" s="38">
        <v>0</v>
      </c>
      <c r="AN303" s="38">
        <v>0</v>
      </c>
      <c r="AO303" s="38">
        <v>0</v>
      </c>
      <c r="AP303" s="38">
        <v>0</v>
      </c>
      <c r="AQ303" s="38">
        <v>0</v>
      </c>
      <c r="AR303" s="38">
        <v>0</v>
      </c>
      <c r="AS303" s="38">
        <v>0</v>
      </c>
      <c r="AT303" s="38">
        <v>0</v>
      </c>
      <c r="AU303" s="38">
        <v>0</v>
      </c>
      <c r="AV303" s="38">
        <v>0</v>
      </c>
      <c r="AW303" s="38">
        <v>0</v>
      </c>
      <c r="AX303" s="38">
        <v>0</v>
      </c>
      <c r="AY303" s="38">
        <v>0</v>
      </c>
      <c r="AZ303" s="38">
        <v>0</v>
      </c>
      <c r="BA303" s="38">
        <v>0</v>
      </c>
      <c r="BB303" s="38">
        <v>0</v>
      </c>
      <c r="BC303" s="38">
        <v>1</v>
      </c>
    </row>
    <row r="304" spans="1:55" ht="14.1" customHeight="1">
      <c r="A304" s="57" t="s">
        <v>1067</v>
      </c>
      <c r="B304" s="37" t="s">
        <v>1069</v>
      </c>
      <c r="C304" s="38">
        <v>0</v>
      </c>
      <c r="D304" s="38">
        <v>0</v>
      </c>
      <c r="E304" s="38">
        <v>0</v>
      </c>
      <c r="F304" s="38">
        <v>1</v>
      </c>
      <c r="G304" s="38">
        <v>0</v>
      </c>
      <c r="H304" s="38">
        <v>0</v>
      </c>
      <c r="I304" s="38">
        <v>0</v>
      </c>
      <c r="J304" s="38">
        <v>0</v>
      </c>
      <c r="K304" s="38">
        <v>0</v>
      </c>
      <c r="L304" s="38">
        <v>0</v>
      </c>
      <c r="M304" s="38">
        <v>0</v>
      </c>
      <c r="N304" s="38">
        <v>0</v>
      </c>
      <c r="O304" s="38">
        <v>0</v>
      </c>
      <c r="P304" s="38">
        <v>0</v>
      </c>
      <c r="Q304" s="38">
        <v>0</v>
      </c>
      <c r="R304" s="38">
        <v>0</v>
      </c>
      <c r="S304" s="38">
        <v>0</v>
      </c>
      <c r="T304" s="38">
        <v>0</v>
      </c>
      <c r="U304" s="38">
        <v>0</v>
      </c>
      <c r="V304" s="38">
        <v>0</v>
      </c>
      <c r="W304" s="38">
        <v>0</v>
      </c>
      <c r="X304" s="38">
        <v>0</v>
      </c>
      <c r="Y304" s="38">
        <v>0</v>
      </c>
      <c r="Z304" s="38">
        <v>0</v>
      </c>
      <c r="AA304" s="38">
        <v>0</v>
      </c>
      <c r="AB304" s="38">
        <v>0</v>
      </c>
      <c r="AC304" s="38">
        <v>0</v>
      </c>
      <c r="AD304" s="38">
        <v>0</v>
      </c>
      <c r="AE304" s="38">
        <v>0</v>
      </c>
      <c r="AF304" s="38">
        <v>0</v>
      </c>
      <c r="AG304" s="38">
        <v>0</v>
      </c>
      <c r="AH304" s="38">
        <v>0</v>
      </c>
      <c r="AI304" s="38">
        <v>0</v>
      </c>
      <c r="AJ304" s="38">
        <v>0</v>
      </c>
      <c r="AK304" s="38">
        <v>0</v>
      </c>
      <c r="AL304" s="38">
        <v>0</v>
      </c>
      <c r="AM304" s="38">
        <v>0</v>
      </c>
      <c r="AN304" s="38">
        <v>0</v>
      </c>
      <c r="AO304" s="38">
        <v>0</v>
      </c>
      <c r="AP304" s="38">
        <v>0</v>
      </c>
      <c r="AQ304" s="38">
        <v>0</v>
      </c>
      <c r="AR304" s="38">
        <v>0</v>
      </c>
      <c r="AS304" s="38">
        <v>0</v>
      </c>
      <c r="AT304" s="38">
        <v>0</v>
      </c>
      <c r="AU304" s="38">
        <v>0</v>
      </c>
      <c r="AV304" s="38">
        <v>0</v>
      </c>
      <c r="AW304" s="38">
        <v>0</v>
      </c>
      <c r="AX304" s="38">
        <v>0</v>
      </c>
      <c r="AY304" s="38">
        <v>0</v>
      </c>
      <c r="AZ304" s="38">
        <v>0</v>
      </c>
      <c r="BA304" s="38">
        <v>0</v>
      </c>
      <c r="BB304" s="38">
        <v>0</v>
      </c>
      <c r="BC304" s="38">
        <v>1</v>
      </c>
    </row>
    <row r="305" spans="1:55" ht="14.1" customHeight="1">
      <c r="A305" s="57" t="s">
        <v>1070</v>
      </c>
      <c r="B305" s="37" t="s">
        <v>1071</v>
      </c>
      <c r="C305" s="38">
        <v>2</v>
      </c>
      <c r="D305" s="38">
        <v>0</v>
      </c>
      <c r="E305" s="38">
        <v>2</v>
      </c>
      <c r="F305" s="38">
        <v>4</v>
      </c>
      <c r="G305" s="38">
        <v>3</v>
      </c>
      <c r="H305" s="38">
        <v>0</v>
      </c>
      <c r="I305" s="38">
        <v>1</v>
      </c>
      <c r="J305" s="38">
        <v>4</v>
      </c>
      <c r="K305" s="38">
        <v>5</v>
      </c>
      <c r="L305" s="38">
        <v>6</v>
      </c>
      <c r="M305" s="38">
        <v>0</v>
      </c>
      <c r="N305" s="38">
        <v>1</v>
      </c>
      <c r="O305" s="38">
        <v>0</v>
      </c>
      <c r="P305" s="38">
        <v>0</v>
      </c>
      <c r="Q305" s="38">
        <v>0</v>
      </c>
      <c r="R305" s="38">
        <v>2</v>
      </c>
      <c r="S305" s="38">
        <v>5</v>
      </c>
      <c r="T305" s="38">
        <v>3</v>
      </c>
      <c r="U305" s="38">
        <v>0</v>
      </c>
      <c r="V305" s="38">
        <v>2</v>
      </c>
      <c r="W305" s="38">
        <v>2</v>
      </c>
      <c r="X305" s="38">
        <v>1</v>
      </c>
      <c r="Y305" s="38">
        <v>3</v>
      </c>
      <c r="Z305" s="38">
        <v>0</v>
      </c>
      <c r="AA305" s="38">
        <v>0</v>
      </c>
      <c r="AB305" s="38">
        <v>2</v>
      </c>
      <c r="AC305" s="38">
        <v>1</v>
      </c>
      <c r="AD305" s="38">
        <v>0</v>
      </c>
      <c r="AE305" s="38">
        <v>0</v>
      </c>
      <c r="AF305" s="38">
        <v>0</v>
      </c>
      <c r="AG305" s="38">
        <v>2</v>
      </c>
      <c r="AH305" s="38">
        <v>0</v>
      </c>
      <c r="AI305" s="38">
        <v>3</v>
      </c>
      <c r="AJ305" s="38">
        <v>1</v>
      </c>
      <c r="AK305" s="38">
        <v>0</v>
      </c>
      <c r="AL305" s="38">
        <v>3</v>
      </c>
      <c r="AM305" s="38">
        <v>0</v>
      </c>
      <c r="AN305" s="38">
        <v>4</v>
      </c>
      <c r="AO305" s="38">
        <v>0</v>
      </c>
      <c r="AP305" s="38">
        <v>2</v>
      </c>
      <c r="AQ305" s="38">
        <v>3</v>
      </c>
      <c r="AR305" s="38">
        <v>0</v>
      </c>
      <c r="AS305" s="38">
        <v>2</v>
      </c>
      <c r="AT305" s="38">
        <v>1</v>
      </c>
      <c r="AU305" s="38">
        <v>4</v>
      </c>
      <c r="AV305" s="38">
        <v>1</v>
      </c>
      <c r="AW305" s="38">
        <v>2</v>
      </c>
      <c r="AX305" s="38">
        <v>0</v>
      </c>
      <c r="AY305" s="38">
        <v>0</v>
      </c>
      <c r="AZ305" s="38">
        <v>0</v>
      </c>
      <c r="BA305" s="38">
        <v>0</v>
      </c>
      <c r="BB305" s="38">
        <v>0</v>
      </c>
      <c r="BC305" s="38">
        <v>77</v>
      </c>
    </row>
    <row r="306" spans="1:55" ht="14.1" customHeight="1">
      <c r="A306" s="57" t="s">
        <v>1070</v>
      </c>
      <c r="B306" s="37" t="s">
        <v>1072</v>
      </c>
      <c r="C306" s="38">
        <v>0</v>
      </c>
      <c r="D306" s="38">
        <v>0</v>
      </c>
      <c r="E306" s="38">
        <v>0</v>
      </c>
      <c r="F306" s="38">
        <v>0</v>
      </c>
      <c r="G306" s="38">
        <v>0</v>
      </c>
      <c r="H306" s="38">
        <v>0</v>
      </c>
      <c r="I306" s="38">
        <v>0</v>
      </c>
      <c r="J306" s="38">
        <v>0</v>
      </c>
      <c r="K306" s="38">
        <v>0</v>
      </c>
      <c r="L306" s="38">
        <v>0</v>
      </c>
      <c r="M306" s="38">
        <v>0</v>
      </c>
      <c r="N306" s="38">
        <v>0</v>
      </c>
      <c r="O306" s="38">
        <v>0</v>
      </c>
      <c r="P306" s="38">
        <v>0</v>
      </c>
      <c r="Q306" s="38">
        <v>1</v>
      </c>
      <c r="R306" s="38">
        <v>0</v>
      </c>
      <c r="S306" s="38">
        <v>0</v>
      </c>
      <c r="T306" s="38">
        <v>0</v>
      </c>
      <c r="U306" s="38">
        <v>0</v>
      </c>
      <c r="V306" s="38">
        <v>0</v>
      </c>
      <c r="W306" s="38">
        <v>0</v>
      </c>
      <c r="X306" s="38">
        <v>0</v>
      </c>
      <c r="Y306" s="38">
        <v>0</v>
      </c>
      <c r="Z306" s="38">
        <v>0</v>
      </c>
      <c r="AA306" s="38">
        <v>0</v>
      </c>
      <c r="AB306" s="38">
        <v>0</v>
      </c>
      <c r="AC306" s="38">
        <v>0</v>
      </c>
      <c r="AD306" s="38">
        <v>0</v>
      </c>
      <c r="AE306" s="38">
        <v>0</v>
      </c>
      <c r="AF306" s="38">
        <v>0</v>
      </c>
      <c r="AG306" s="38">
        <v>0</v>
      </c>
      <c r="AH306" s="38">
        <v>0</v>
      </c>
      <c r="AI306" s="38">
        <v>0</v>
      </c>
      <c r="AJ306" s="38">
        <v>0</v>
      </c>
      <c r="AK306" s="38">
        <v>0</v>
      </c>
      <c r="AL306" s="38">
        <v>0</v>
      </c>
      <c r="AM306" s="38">
        <v>0</v>
      </c>
      <c r="AN306" s="38">
        <v>0</v>
      </c>
      <c r="AO306" s="38">
        <v>0</v>
      </c>
      <c r="AP306" s="38">
        <v>0</v>
      </c>
      <c r="AQ306" s="38">
        <v>0</v>
      </c>
      <c r="AR306" s="38">
        <v>0</v>
      </c>
      <c r="AS306" s="38">
        <v>0</v>
      </c>
      <c r="AT306" s="38">
        <v>0</v>
      </c>
      <c r="AU306" s="38">
        <v>0</v>
      </c>
      <c r="AV306" s="38">
        <v>0</v>
      </c>
      <c r="AW306" s="38">
        <v>0</v>
      </c>
      <c r="AX306" s="38">
        <v>0</v>
      </c>
      <c r="AY306" s="38">
        <v>0</v>
      </c>
      <c r="AZ306" s="38">
        <v>0</v>
      </c>
      <c r="BA306" s="38">
        <v>0</v>
      </c>
      <c r="BB306" s="38">
        <v>0</v>
      </c>
      <c r="BC306" s="38">
        <v>1</v>
      </c>
    </row>
    <row r="307" spans="1:55" ht="14.1" customHeight="1">
      <c r="A307" s="57" t="s">
        <v>1073</v>
      </c>
      <c r="B307" s="37" t="s">
        <v>1074</v>
      </c>
      <c r="C307" s="38">
        <v>0</v>
      </c>
      <c r="D307" s="38">
        <v>0</v>
      </c>
      <c r="E307" s="38">
        <v>0</v>
      </c>
      <c r="F307" s="38">
        <v>0</v>
      </c>
      <c r="G307" s="38">
        <v>0</v>
      </c>
      <c r="H307" s="38">
        <v>0</v>
      </c>
      <c r="I307" s="38">
        <v>0</v>
      </c>
      <c r="J307" s="38">
        <v>0</v>
      </c>
      <c r="K307" s="38">
        <v>0</v>
      </c>
      <c r="L307" s="38">
        <v>0</v>
      </c>
      <c r="M307" s="38">
        <v>0</v>
      </c>
      <c r="N307" s="38">
        <v>0</v>
      </c>
      <c r="O307" s="38">
        <v>0</v>
      </c>
      <c r="P307" s="38">
        <v>0</v>
      </c>
      <c r="Q307" s="38">
        <v>0</v>
      </c>
      <c r="R307" s="38">
        <v>0</v>
      </c>
      <c r="S307" s="38">
        <v>0</v>
      </c>
      <c r="T307" s="38">
        <v>0</v>
      </c>
      <c r="U307" s="38">
        <v>0</v>
      </c>
      <c r="V307" s="38">
        <v>0</v>
      </c>
      <c r="W307" s="38">
        <v>0</v>
      </c>
      <c r="X307" s="38">
        <v>0</v>
      </c>
      <c r="Y307" s="38">
        <v>0</v>
      </c>
      <c r="Z307" s="38">
        <v>0</v>
      </c>
      <c r="AA307" s="38">
        <v>0</v>
      </c>
      <c r="AB307" s="38">
        <v>0</v>
      </c>
      <c r="AC307" s="38">
        <v>0</v>
      </c>
      <c r="AD307" s="38">
        <v>0</v>
      </c>
      <c r="AE307" s="38">
        <v>0</v>
      </c>
      <c r="AF307" s="38">
        <v>0</v>
      </c>
      <c r="AG307" s="38">
        <v>0</v>
      </c>
      <c r="AH307" s="38">
        <v>0</v>
      </c>
      <c r="AI307" s="38">
        <v>0</v>
      </c>
      <c r="AJ307" s="38">
        <v>0</v>
      </c>
      <c r="AK307" s="38">
        <v>0</v>
      </c>
      <c r="AL307" s="38">
        <v>0</v>
      </c>
      <c r="AM307" s="38">
        <v>0</v>
      </c>
      <c r="AN307" s="38">
        <v>0</v>
      </c>
      <c r="AO307" s="38">
        <v>0</v>
      </c>
      <c r="AP307" s="38">
        <v>0</v>
      </c>
      <c r="AQ307" s="38">
        <v>0</v>
      </c>
      <c r="AR307" s="38">
        <v>0</v>
      </c>
      <c r="AS307" s="38">
        <v>0</v>
      </c>
      <c r="AT307" s="38">
        <v>0</v>
      </c>
      <c r="AU307" s="38">
        <v>1</v>
      </c>
      <c r="AV307" s="38">
        <v>0</v>
      </c>
      <c r="AW307" s="38">
        <v>0</v>
      </c>
      <c r="AX307" s="38">
        <v>0</v>
      </c>
      <c r="AY307" s="38">
        <v>0</v>
      </c>
      <c r="AZ307" s="38">
        <v>0</v>
      </c>
      <c r="BA307" s="38">
        <v>0</v>
      </c>
      <c r="BB307" s="38">
        <v>0</v>
      </c>
      <c r="BC307" s="38">
        <v>1</v>
      </c>
    </row>
    <row r="308" spans="1:55" ht="14.1" customHeight="1">
      <c r="A308" s="57" t="s">
        <v>1073</v>
      </c>
      <c r="B308" s="37" t="s">
        <v>1075</v>
      </c>
      <c r="C308" s="38">
        <v>2</v>
      </c>
      <c r="D308" s="38">
        <v>3</v>
      </c>
      <c r="E308" s="38">
        <v>1</v>
      </c>
      <c r="F308" s="38">
        <v>1</v>
      </c>
      <c r="G308" s="38">
        <v>0</v>
      </c>
      <c r="H308" s="38">
        <v>0</v>
      </c>
      <c r="I308" s="38">
        <v>2</v>
      </c>
      <c r="J308" s="38">
        <v>0</v>
      </c>
      <c r="K308" s="38">
        <v>0</v>
      </c>
      <c r="L308" s="38">
        <v>0</v>
      </c>
      <c r="M308" s="38">
        <v>0</v>
      </c>
      <c r="N308" s="38">
        <v>0</v>
      </c>
      <c r="O308" s="38">
        <v>0</v>
      </c>
      <c r="P308" s="38">
        <v>0</v>
      </c>
      <c r="Q308" s="38">
        <v>0</v>
      </c>
      <c r="R308" s="38">
        <v>0</v>
      </c>
      <c r="S308" s="38">
        <v>0</v>
      </c>
      <c r="T308" s="38">
        <v>0</v>
      </c>
      <c r="U308" s="38">
        <v>0</v>
      </c>
      <c r="V308" s="38">
        <v>0</v>
      </c>
      <c r="W308" s="38">
        <v>0</v>
      </c>
      <c r="X308" s="38">
        <v>0</v>
      </c>
      <c r="Y308" s="38">
        <v>0</v>
      </c>
      <c r="Z308" s="38">
        <v>0</v>
      </c>
      <c r="AA308" s="38">
        <v>0</v>
      </c>
      <c r="AB308" s="38">
        <v>0</v>
      </c>
      <c r="AC308" s="38">
        <v>0</v>
      </c>
      <c r="AD308" s="38">
        <v>0</v>
      </c>
      <c r="AE308" s="38">
        <v>0</v>
      </c>
      <c r="AF308" s="38">
        <v>0</v>
      </c>
      <c r="AG308" s="38">
        <v>0</v>
      </c>
      <c r="AH308" s="38">
        <v>0</v>
      </c>
      <c r="AI308" s="38">
        <v>0</v>
      </c>
      <c r="AJ308" s="38">
        <v>0</v>
      </c>
      <c r="AK308" s="38">
        <v>0</v>
      </c>
      <c r="AL308" s="38">
        <v>0</v>
      </c>
      <c r="AM308" s="38">
        <v>0</v>
      </c>
      <c r="AN308" s="38">
        <v>0</v>
      </c>
      <c r="AO308" s="38">
        <v>0</v>
      </c>
      <c r="AP308" s="38">
        <v>1</v>
      </c>
      <c r="AQ308" s="38">
        <v>0</v>
      </c>
      <c r="AR308" s="38">
        <v>0</v>
      </c>
      <c r="AS308" s="38">
        <v>0</v>
      </c>
      <c r="AT308" s="38">
        <v>2</v>
      </c>
      <c r="AU308" s="38">
        <v>4</v>
      </c>
      <c r="AV308" s="38">
        <v>0</v>
      </c>
      <c r="AW308" s="38">
        <v>0</v>
      </c>
      <c r="AX308" s="38">
        <v>0</v>
      </c>
      <c r="AY308" s="38">
        <v>2</v>
      </c>
      <c r="AZ308" s="38">
        <v>0</v>
      </c>
      <c r="BA308" s="38">
        <v>0</v>
      </c>
      <c r="BB308" s="38">
        <v>0</v>
      </c>
      <c r="BC308" s="38">
        <v>18</v>
      </c>
    </row>
    <row r="309" spans="1:55" ht="14.1" customHeight="1">
      <c r="A309" s="57" t="s">
        <v>1073</v>
      </c>
      <c r="B309" s="37" t="s">
        <v>1076</v>
      </c>
      <c r="C309" s="38">
        <v>0</v>
      </c>
      <c r="D309" s="38">
        <v>0</v>
      </c>
      <c r="E309" s="38">
        <v>0</v>
      </c>
      <c r="F309" s="38">
        <v>0</v>
      </c>
      <c r="G309" s="38">
        <v>0</v>
      </c>
      <c r="H309" s="38">
        <v>0</v>
      </c>
      <c r="I309" s="38">
        <v>0</v>
      </c>
      <c r="J309" s="38">
        <v>0</v>
      </c>
      <c r="K309" s="38">
        <v>0</v>
      </c>
      <c r="L309" s="38">
        <v>0</v>
      </c>
      <c r="M309" s="38">
        <v>0</v>
      </c>
      <c r="N309" s="38">
        <v>0</v>
      </c>
      <c r="O309" s="38">
        <v>0</v>
      </c>
      <c r="P309" s="38">
        <v>0</v>
      </c>
      <c r="Q309" s="38">
        <v>0</v>
      </c>
      <c r="R309" s="38">
        <v>0</v>
      </c>
      <c r="S309" s="38">
        <v>0</v>
      </c>
      <c r="T309" s="38">
        <v>0</v>
      </c>
      <c r="U309" s="38">
        <v>0</v>
      </c>
      <c r="V309" s="38">
        <v>0</v>
      </c>
      <c r="W309" s="38">
        <v>0</v>
      </c>
      <c r="X309" s="38">
        <v>0</v>
      </c>
      <c r="Y309" s="38">
        <v>0</v>
      </c>
      <c r="Z309" s="38">
        <v>0</v>
      </c>
      <c r="AA309" s="38">
        <v>0</v>
      </c>
      <c r="AB309" s="38">
        <v>0</v>
      </c>
      <c r="AC309" s="38">
        <v>0</v>
      </c>
      <c r="AD309" s="38">
        <v>0</v>
      </c>
      <c r="AE309" s="38">
        <v>0</v>
      </c>
      <c r="AF309" s="38">
        <v>0</v>
      </c>
      <c r="AG309" s="38">
        <v>0</v>
      </c>
      <c r="AH309" s="38">
        <v>0</v>
      </c>
      <c r="AI309" s="38">
        <v>0</v>
      </c>
      <c r="AJ309" s="38">
        <v>0</v>
      </c>
      <c r="AK309" s="38">
        <v>0</v>
      </c>
      <c r="AL309" s="38">
        <v>0</v>
      </c>
      <c r="AM309" s="38">
        <v>0</v>
      </c>
      <c r="AN309" s="38">
        <v>0</v>
      </c>
      <c r="AO309" s="38">
        <v>0</v>
      </c>
      <c r="AP309" s="38">
        <v>0</v>
      </c>
      <c r="AQ309" s="38">
        <v>0</v>
      </c>
      <c r="AR309" s="38">
        <v>0</v>
      </c>
      <c r="AS309" s="38">
        <v>0</v>
      </c>
      <c r="AT309" s="38">
        <v>0</v>
      </c>
      <c r="AU309" s="38">
        <v>1</v>
      </c>
      <c r="AV309" s="38">
        <v>0</v>
      </c>
      <c r="AW309" s="38">
        <v>0</v>
      </c>
      <c r="AX309" s="38">
        <v>0</v>
      </c>
      <c r="AY309" s="38">
        <v>0</v>
      </c>
      <c r="AZ309" s="38">
        <v>0</v>
      </c>
      <c r="BA309" s="38">
        <v>0</v>
      </c>
      <c r="BB309" s="38">
        <v>0</v>
      </c>
      <c r="BC309" s="38">
        <v>1</v>
      </c>
    </row>
    <row r="310" spans="1:55" ht="14.1" customHeight="1">
      <c r="A310" s="57" t="s">
        <v>1077</v>
      </c>
      <c r="B310" s="37" t="s">
        <v>1078</v>
      </c>
      <c r="C310" s="38">
        <v>0</v>
      </c>
      <c r="D310" s="38">
        <v>0</v>
      </c>
      <c r="E310" s="38">
        <v>0</v>
      </c>
      <c r="F310" s="38">
        <v>0</v>
      </c>
      <c r="G310" s="38">
        <v>0</v>
      </c>
      <c r="H310" s="38">
        <v>0</v>
      </c>
      <c r="I310" s="38">
        <v>7</v>
      </c>
      <c r="J310" s="38">
        <v>9</v>
      </c>
      <c r="K310" s="38">
        <v>0</v>
      </c>
      <c r="L310" s="38">
        <v>0</v>
      </c>
      <c r="M310" s="38">
        <v>0</v>
      </c>
      <c r="N310" s="38">
        <v>0</v>
      </c>
      <c r="O310" s="38">
        <v>0</v>
      </c>
      <c r="P310" s="38">
        <v>0</v>
      </c>
      <c r="Q310" s="38">
        <v>0</v>
      </c>
      <c r="R310" s="38">
        <v>0</v>
      </c>
      <c r="S310" s="38">
        <v>0</v>
      </c>
      <c r="T310" s="38">
        <v>0</v>
      </c>
      <c r="U310" s="38">
        <v>0</v>
      </c>
      <c r="V310" s="38">
        <v>5</v>
      </c>
      <c r="W310" s="38">
        <v>0</v>
      </c>
      <c r="X310" s="38">
        <v>0</v>
      </c>
      <c r="Y310" s="38">
        <v>0</v>
      </c>
      <c r="Z310" s="38">
        <v>0</v>
      </c>
      <c r="AA310" s="38">
        <v>0</v>
      </c>
      <c r="AB310" s="38">
        <v>0</v>
      </c>
      <c r="AC310" s="38">
        <v>0</v>
      </c>
      <c r="AD310" s="38">
        <v>0</v>
      </c>
      <c r="AE310" s="38">
        <v>0</v>
      </c>
      <c r="AF310" s="38">
        <v>0</v>
      </c>
      <c r="AG310" s="38">
        <v>0</v>
      </c>
      <c r="AH310" s="38">
        <v>0</v>
      </c>
      <c r="AI310" s="38">
        <v>0</v>
      </c>
      <c r="AJ310" s="38">
        <v>0</v>
      </c>
      <c r="AK310" s="38">
        <v>0</v>
      </c>
      <c r="AL310" s="38">
        <v>0</v>
      </c>
      <c r="AM310" s="38">
        <v>0</v>
      </c>
      <c r="AN310" s="38">
        <v>0</v>
      </c>
      <c r="AO310" s="38">
        <v>0</v>
      </c>
      <c r="AP310" s="38">
        <v>0</v>
      </c>
      <c r="AQ310" s="38">
        <v>5</v>
      </c>
      <c r="AR310" s="38">
        <v>0</v>
      </c>
      <c r="AS310" s="38">
        <v>0</v>
      </c>
      <c r="AT310" s="38">
        <v>7</v>
      </c>
      <c r="AU310" s="38">
        <v>1</v>
      </c>
      <c r="AV310" s="38">
        <v>2</v>
      </c>
      <c r="AW310" s="38">
        <v>6</v>
      </c>
      <c r="AX310" s="38">
        <v>4</v>
      </c>
      <c r="AY310" s="38">
        <v>1</v>
      </c>
      <c r="AZ310" s="38">
        <v>0</v>
      </c>
      <c r="BA310" s="38">
        <v>0</v>
      </c>
      <c r="BB310" s="38">
        <v>0</v>
      </c>
      <c r="BC310" s="38">
        <v>47</v>
      </c>
    </row>
    <row r="311" spans="1:55" ht="14.1" customHeight="1">
      <c r="A311" s="57" t="s">
        <v>1077</v>
      </c>
      <c r="B311" s="37" t="s">
        <v>1079</v>
      </c>
      <c r="C311" s="38">
        <v>0</v>
      </c>
      <c r="D311" s="38">
        <v>2</v>
      </c>
      <c r="E311" s="38">
        <v>1</v>
      </c>
      <c r="F311" s="38">
        <v>0</v>
      </c>
      <c r="G311" s="38">
        <v>0</v>
      </c>
      <c r="H311" s="38">
        <v>0</v>
      </c>
      <c r="I311" s="38">
        <v>0</v>
      </c>
      <c r="J311" s="38">
        <v>0</v>
      </c>
      <c r="K311" s="38">
        <v>3</v>
      </c>
      <c r="L311" s="38">
        <v>3</v>
      </c>
      <c r="M311" s="38">
        <v>0</v>
      </c>
      <c r="N311" s="38">
        <v>0</v>
      </c>
      <c r="O311" s="38">
        <v>0</v>
      </c>
      <c r="P311" s="38">
        <v>0</v>
      </c>
      <c r="Q311" s="38">
        <v>0</v>
      </c>
      <c r="R311" s="38">
        <v>3</v>
      </c>
      <c r="S311" s="38">
        <v>5</v>
      </c>
      <c r="T311" s="38">
        <v>0</v>
      </c>
      <c r="U311" s="38">
        <v>0</v>
      </c>
      <c r="V311" s="38">
        <v>0</v>
      </c>
      <c r="W311" s="38">
        <v>0</v>
      </c>
      <c r="X311" s="38">
        <v>0</v>
      </c>
      <c r="Y311" s="38">
        <v>1</v>
      </c>
      <c r="Z311" s="38">
        <v>0</v>
      </c>
      <c r="AA311" s="38">
        <v>0</v>
      </c>
      <c r="AB311" s="38">
        <v>1</v>
      </c>
      <c r="AC311" s="38">
        <v>0</v>
      </c>
      <c r="AD311" s="38">
        <v>1</v>
      </c>
      <c r="AE311" s="38">
        <v>0</v>
      </c>
      <c r="AF311" s="38">
        <v>0</v>
      </c>
      <c r="AG311" s="38">
        <v>1</v>
      </c>
      <c r="AH311" s="38">
        <v>0</v>
      </c>
      <c r="AI311" s="38">
        <v>1</v>
      </c>
      <c r="AJ311" s="38">
        <v>0</v>
      </c>
      <c r="AK311" s="38">
        <v>0</v>
      </c>
      <c r="AL311" s="38">
        <v>0</v>
      </c>
      <c r="AM311" s="38">
        <v>0</v>
      </c>
      <c r="AN311" s="38">
        <v>0</v>
      </c>
      <c r="AO311" s="38">
        <v>3</v>
      </c>
      <c r="AP311" s="38">
        <v>0</v>
      </c>
      <c r="AQ311" s="38">
        <v>0</v>
      </c>
      <c r="AR311" s="38">
        <v>1</v>
      </c>
      <c r="AS311" s="38">
        <v>0</v>
      </c>
      <c r="AT311" s="38">
        <v>0</v>
      </c>
      <c r="AU311" s="38">
        <v>0</v>
      </c>
      <c r="AV311" s="38">
        <v>0</v>
      </c>
      <c r="AW311" s="38">
        <v>0</v>
      </c>
      <c r="AX311" s="38">
        <v>0</v>
      </c>
      <c r="AY311" s="38">
        <v>3</v>
      </c>
      <c r="AZ311" s="38">
        <v>1</v>
      </c>
      <c r="BA311" s="38">
        <v>0</v>
      </c>
      <c r="BB311" s="38">
        <v>0</v>
      </c>
      <c r="BC311" s="38">
        <v>30</v>
      </c>
    </row>
    <row r="312" spans="1:55" ht="14.1" customHeight="1">
      <c r="A312" s="57" t="s">
        <v>1077</v>
      </c>
      <c r="B312" s="37" t="s">
        <v>1071</v>
      </c>
      <c r="C312" s="38">
        <v>0</v>
      </c>
      <c r="D312" s="38">
        <v>0</v>
      </c>
      <c r="E312" s="38">
        <v>0</v>
      </c>
      <c r="F312" s="38">
        <v>18</v>
      </c>
      <c r="G312" s="38">
        <v>0</v>
      </c>
      <c r="H312" s="38">
        <v>0</v>
      </c>
      <c r="I312" s="38">
        <v>0</v>
      </c>
      <c r="J312" s="38">
        <v>0</v>
      </c>
      <c r="K312" s="38">
        <v>14</v>
      </c>
      <c r="L312" s="38">
        <v>0</v>
      </c>
      <c r="M312" s="38">
        <v>2</v>
      </c>
      <c r="N312" s="38">
        <v>4</v>
      </c>
      <c r="O312" s="38">
        <v>5</v>
      </c>
      <c r="P312" s="38">
        <v>4</v>
      </c>
      <c r="Q312" s="38">
        <v>1</v>
      </c>
      <c r="R312" s="38">
        <v>1</v>
      </c>
      <c r="S312" s="38">
        <v>0</v>
      </c>
      <c r="T312" s="38">
        <v>5</v>
      </c>
      <c r="U312" s="38">
        <v>3</v>
      </c>
      <c r="V312" s="38">
        <v>0</v>
      </c>
      <c r="W312" s="38">
        <v>4</v>
      </c>
      <c r="X312" s="38">
        <v>0</v>
      </c>
      <c r="Y312" s="38">
        <v>0</v>
      </c>
      <c r="Z312" s="38">
        <v>0</v>
      </c>
      <c r="AA312" s="38">
        <v>0</v>
      </c>
      <c r="AB312" s="38">
        <v>0</v>
      </c>
      <c r="AC312" s="38">
        <v>0</v>
      </c>
      <c r="AD312" s="38">
        <v>0</v>
      </c>
      <c r="AE312" s="38">
        <v>0</v>
      </c>
      <c r="AF312" s="38">
        <v>0</v>
      </c>
      <c r="AG312" s="38">
        <v>0</v>
      </c>
      <c r="AH312" s="38">
        <v>0</v>
      </c>
      <c r="AI312" s="38">
        <v>0</v>
      </c>
      <c r="AJ312" s="38">
        <v>0</v>
      </c>
      <c r="AK312" s="38">
        <v>0</v>
      </c>
      <c r="AL312" s="38">
        <v>0</v>
      </c>
      <c r="AM312" s="38">
        <v>0</v>
      </c>
      <c r="AN312" s="38">
        <v>0</v>
      </c>
      <c r="AO312" s="38">
        <v>0</v>
      </c>
      <c r="AP312" s="38">
        <v>0</v>
      </c>
      <c r="AQ312" s="38">
        <v>0</v>
      </c>
      <c r="AR312" s="38">
        <v>0</v>
      </c>
      <c r="AS312" s="38">
        <v>0</v>
      </c>
      <c r="AT312" s="38">
        <v>0</v>
      </c>
      <c r="AU312" s="38">
        <v>0</v>
      </c>
      <c r="AV312" s="38">
        <v>0</v>
      </c>
      <c r="AW312" s="38">
        <v>0</v>
      </c>
      <c r="AX312" s="38">
        <v>0</v>
      </c>
      <c r="AY312" s="38">
        <v>0</v>
      </c>
      <c r="AZ312" s="38">
        <v>0</v>
      </c>
      <c r="BA312" s="38">
        <v>0</v>
      </c>
      <c r="BB312" s="38">
        <v>0</v>
      </c>
      <c r="BC312" s="38">
        <v>61</v>
      </c>
    </row>
    <row r="313" spans="1:55" ht="14.1" customHeight="1">
      <c r="A313" s="57" t="s">
        <v>1077</v>
      </c>
      <c r="B313" s="37" t="s">
        <v>1080</v>
      </c>
      <c r="C313" s="38">
        <v>4</v>
      </c>
      <c r="D313" s="38">
        <v>7</v>
      </c>
      <c r="E313" s="38">
        <v>1</v>
      </c>
      <c r="F313" s="38">
        <v>0</v>
      </c>
      <c r="G313" s="38">
        <v>0</v>
      </c>
      <c r="H313" s="38">
        <v>0</v>
      </c>
      <c r="I313" s="38">
        <v>0</v>
      </c>
      <c r="J313" s="38">
        <v>0</v>
      </c>
      <c r="K313" s="38">
        <v>0</v>
      </c>
      <c r="L313" s="38">
        <v>0</v>
      </c>
      <c r="M313" s="38">
        <v>0</v>
      </c>
      <c r="N313" s="38">
        <v>0</v>
      </c>
      <c r="O313" s="38">
        <v>0</v>
      </c>
      <c r="P313" s="38">
        <v>0</v>
      </c>
      <c r="Q313" s="38">
        <v>0</v>
      </c>
      <c r="R313" s="38">
        <v>0</v>
      </c>
      <c r="S313" s="38">
        <v>0</v>
      </c>
      <c r="T313" s="38">
        <v>0</v>
      </c>
      <c r="U313" s="38">
        <v>0</v>
      </c>
      <c r="V313" s="38">
        <v>0</v>
      </c>
      <c r="W313" s="38">
        <v>0</v>
      </c>
      <c r="X313" s="38">
        <v>8</v>
      </c>
      <c r="Y313" s="38">
        <v>8</v>
      </c>
      <c r="Z313" s="38">
        <v>0</v>
      </c>
      <c r="AA313" s="38">
        <v>0</v>
      </c>
      <c r="AB313" s="38">
        <v>0</v>
      </c>
      <c r="AC313" s="38">
        <v>0</v>
      </c>
      <c r="AD313" s="38">
        <v>0</v>
      </c>
      <c r="AE313" s="38">
        <v>0</v>
      </c>
      <c r="AF313" s="38">
        <v>3</v>
      </c>
      <c r="AG313" s="38">
        <v>0</v>
      </c>
      <c r="AH313" s="38">
        <v>0</v>
      </c>
      <c r="AI313" s="38">
        <v>0</v>
      </c>
      <c r="AJ313" s="38">
        <v>0</v>
      </c>
      <c r="AK313" s="38">
        <v>0</v>
      </c>
      <c r="AL313" s="38">
        <v>0</v>
      </c>
      <c r="AM313" s="38">
        <v>3</v>
      </c>
      <c r="AN313" s="38">
        <v>0</v>
      </c>
      <c r="AO313" s="38">
        <v>0</v>
      </c>
      <c r="AP313" s="38">
        <v>0</v>
      </c>
      <c r="AQ313" s="38">
        <v>0</v>
      </c>
      <c r="AR313" s="38">
        <v>0</v>
      </c>
      <c r="AS313" s="38">
        <v>0</v>
      </c>
      <c r="AT313" s="38">
        <v>0</v>
      </c>
      <c r="AU313" s="38">
        <v>1</v>
      </c>
      <c r="AV313" s="38">
        <v>0</v>
      </c>
      <c r="AW313" s="38">
        <v>0</v>
      </c>
      <c r="AX313" s="38">
        <v>0</v>
      </c>
      <c r="AY313" s="38">
        <v>2</v>
      </c>
      <c r="AZ313" s="38">
        <v>1</v>
      </c>
      <c r="BA313" s="38">
        <v>1</v>
      </c>
      <c r="BB313" s="38">
        <v>0</v>
      </c>
      <c r="BC313" s="38">
        <v>39</v>
      </c>
    </row>
    <row r="314" spans="1:55" ht="14.1" customHeight="1">
      <c r="A314" s="57" t="s">
        <v>1077</v>
      </c>
      <c r="B314" s="37" t="s">
        <v>1081</v>
      </c>
      <c r="C314" s="38">
        <v>0</v>
      </c>
      <c r="D314" s="38">
        <v>0</v>
      </c>
      <c r="E314" s="38">
        <v>1</v>
      </c>
      <c r="F314" s="38">
        <v>0</v>
      </c>
      <c r="G314" s="38">
        <v>0</v>
      </c>
      <c r="H314" s="38">
        <v>1</v>
      </c>
      <c r="I314" s="38">
        <v>0</v>
      </c>
      <c r="J314" s="38">
        <v>0</v>
      </c>
      <c r="K314" s="38">
        <v>0</v>
      </c>
      <c r="L314" s="38">
        <v>9</v>
      </c>
      <c r="M314" s="38">
        <v>0</v>
      </c>
      <c r="N314" s="38">
        <v>0</v>
      </c>
      <c r="O314" s="38">
        <v>0</v>
      </c>
      <c r="P314" s="38">
        <v>0</v>
      </c>
      <c r="Q314" s="38">
        <v>0</v>
      </c>
      <c r="R314" s="38">
        <v>0</v>
      </c>
      <c r="S314" s="38">
        <v>0</v>
      </c>
      <c r="T314" s="38">
        <v>0</v>
      </c>
      <c r="U314" s="38">
        <v>0</v>
      </c>
      <c r="V314" s="38">
        <v>0</v>
      </c>
      <c r="W314" s="38">
        <v>0</v>
      </c>
      <c r="X314" s="38">
        <v>0</v>
      </c>
      <c r="Y314" s="38">
        <v>0</v>
      </c>
      <c r="Z314" s="38">
        <v>0</v>
      </c>
      <c r="AA314" s="38">
        <v>0</v>
      </c>
      <c r="AB314" s="38">
        <v>3</v>
      </c>
      <c r="AC314" s="38">
        <v>0</v>
      </c>
      <c r="AD314" s="38">
        <v>1</v>
      </c>
      <c r="AE314" s="38">
        <v>3</v>
      </c>
      <c r="AF314" s="38">
        <v>0</v>
      </c>
      <c r="AG314" s="38">
        <v>1</v>
      </c>
      <c r="AH314" s="38">
        <v>5</v>
      </c>
      <c r="AI314" s="38">
        <v>5</v>
      </c>
      <c r="AJ314" s="38">
        <v>2</v>
      </c>
      <c r="AK314" s="38">
        <v>0</v>
      </c>
      <c r="AL314" s="38">
        <v>5</v>
      </c>
      <c r="AM314" s="38">
        <v>0</v>
      </c>
      <c r="AN314" s="38">
        <v>10</v>
      </c>
      <c r="AO314" s="38">
        <v>0</v>
      </c>
      <c r="AP314" s="38">
        <v>4</v>
      </c>
      <c r="AQ314" s="38">
        <v>0</v>
      </c>
      <c r="AR314" s="38">
        <v>0</v>
      </c>
      <c r="AS314" s="38">
        <v>4</v>
      </c>
      <c r="AT314" s="38">
        <v>0</v>
      </c>
      <c r="AU314" s="38">
        <v>0</v>
      </c>
      <c r="AV314" s="38">
        <v>0</v>
      </c>
      <c r="AW314" s="38">
        <v>0</v>
      </c>
      <c r="AX314" s="38">
        <v>0</v>
      </c>
      <c r="AY314" s="38">
        <v>0</v>
      </c>
      <c r="AZ314" s="38">
        <v>1</v>
      </c>
      <c r="BA314" s="38">
        <v>1</v>
      </c>
      <c r="BB314" s="38">
        <v>3</v>
      </c>
      <c r="BC314" s="38">
        <v>59</v>
      </c>
    </row>
    <row r="315" spans="1:55" ht="14.1" customHeight="1">
      <c r="A315" s="58" t="s">
        <v>1082</v>
      </c>
      <c r="B315" s="59"/>
      <c r="C315" s="60">
        <v>163</v>
      </c>
      <c r="D315" s="60">
        <v>116</v>
      </c>
      <c r="E315" s="60">
        <v>218</v>
      </c>
      <c r="F315" s="60">
        <v>634</v>
      </c>
      <c r="G315" s="60">
        <v>115</v>
      </c>
      <c r="H315" s="60">
        <v>41</v>
      </c>
      <c r="I315" s="60">
        <v>325</v>
      </c>
      <c r="J315" s="60">
        <v>256</v>
      </c>
      <c r="K315" s="60">
        <v>579</v>
      </c>
      <c r="L315" s="60">
        <v>569</v>
      </c>
      <c r="M315" s="60">
        <v>128</v>
      </c>
      <c r="N315" s="60">
        <v>276</v>
      </c>
      <c r="O315" s="60">
        <v>256</v>
      </c>
      <c r="P315" s="60">
        <v>133</v>
      </c>
      <c r="Q315" s="60">
        <v>139</v>
      </c>
      <c r="R315" s="60">
        <v>254</v>
      </c>
      <c r="S315" s="60">
        <v>192</v>
      </c>
      <c r="T315" s="60">
        <v>134</v>
      </c>
      <c r="U315" s="60">
        <v>183</v>
      </c>
      <c r="V315" s="60">
        <v>156</v>
      </c>
      <c r="W315" s="60">
        <v>144</v>
      </c>
      <c r="X315" s="60">
        <v>170</v>
      </c>
      <c r="Y315" s="60">
        <v>390</v>
      </c>
      <c r="Z315" s="60">
        <v>74</v>
      </c>
      <c r="AA315" s="60">
        <v>88</v>
      </c>
      <c r="AB315" s="60">
        <v>91</v>
      </c>
      <c r="AC315" s="60">
        <v>96</v>
      </c>
      <c r="AD315" s="60">
        <v>49</v>
      </c>
      <c r="AE315" s="60">
        <v>149</v>
      </c>
      <c r="AF315" s="60">
        <v>101</v>
      </c>
      <c r="AG315" s="60">
        <v>74</v>
      </c>
      <c r="AH315" s="60">
        <v>428</v>
      </c>
      <c r="AI315" s="60">
        <v>199</v>
      </c>
      <c r="AJ315" s="60">
        <v>145</v>
      </c>
      <c r="AK315" s="60">
        <v>57</v>
      </c>
      <c r="AL315" s="60">
        <v>190</v>
      </c>
      <c r="AM315" s="60">
        <v>101</v>
      </c>
      <c r="AN315" s="60">
        <v>318</v>
      </c>
      <c r="AO315" s="60">
        <v>96</v>
      </c>
      <c r="AP315" s="60">
        <v>272</v>
      </c>
      <c r="AQ315" s="60">
        <v>411</v>
      </c>
      <c r="AR315" s="60">
        <v>56</v>
      </c>
      <c r="AS315" s="60">
        <v>218</v>
      </c>
      <c r="AT315" s="60">
        <v>256</v>
      </c>
      <c r="AU315" s="60">
        <v>334</v>
      </c>
      <c r="AV315" s="60">
        <v>91</v>
      </c>
      <c r="AW315" s="60">
        <v>209</v>
      </c>
      <c r="AX315" s="60">
        <v>122</v>
      </c>
      <c r="AY315" s="60">
        <v>260</v>
      </c>
      <c r="AZ315" s="60">
        <v>29</v>
      </c>
      <c r="BA315" s="60">
        <v>37</v>
      </c>
      <c r="BB315" s="60">
        <v>167</v>
      </c>
      <c r="BC315" s="60">
        <v>10289</v>
      </c>
    </row>
  </sheetData>
  <sortState xmlns:xlrd2="http://schemas.microsoft.com/office/spreadsheetml/2017/richdata2" ref="A5:BC314">
    <sortCondition ref="A5:A314"/>
  </sortState>
  <mergeCells count="1">
    <mergeCell ref="A1:BC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J62"/>
  <sheetViews>
    <sheetView zoomScale="85" zoomScaleNormal="85" zoomScalePageLayoutView="125" workbookViewId="0">
      <selection sqref="A1:F3"/>
    </sheetView>
  </sheetViews>
  <sheetFormatPr defaultColWidth="8.85546875" defaultRowHeight="12.75"/>
  <cols>
    <col min="1" max="1" width="20" style="22" bestFit="1" customWidth="1"/>
    <col min="2" max="2" width="12.42578125" style="22" bestFit="1" customWidth="1"/>
    <col min="3" max="3" width="7.85546875" style="22" bestFit="1" customWidth="1"/>
    <col min="4" max="4" width="8.28515625" style="22" bestFit="1" customWidth="1"/>
    <col min="5" max="5" width="10.42578125" style="22" bestFit="1" customWidth="1"/>
    <col min="6" max="6" width="12.42578125" style="22" bestFit="1" customWidth="1"/>
    <col min="7" max="243" width="8.85546875" style="22" customWidth="1"/>
    <col min="244" max="244" width="7.85546875" style="22" bestFit="1" customWidth="1"/>
    <col min="245" max="245" width="9.85546875" style="22" customWidth="1"/>
    <col min="246" max="246" width="12.42578125" style="22" customWidth="1"/>
    <col min="247" max="247" width="7.28515625" style="22" bestFit="1" customWidth="1"/>
    <col min="248" max="248" width="7" style="22" bestFit="1" customWidth="1"/>
    <col min="249" max="249" width="9.85546875" style="22" customWidth="1"/>
    <col min="250" max="250" width="11.42578125" style="22" customWidth="1"/>
    <col min="251" max="254" width="8.85546875" style="22" customWidth="1"/>
    <col min="255" max="255" width="16.140625" style="22" customWidth="1"/>
    <col min="256" max="256" width="9.28515625" style="22" bestFit="1" customWidth="1"/>
    <col min="257" max="257" width="10.7109375" style="22" customWidth="1"/>
    <col min="258" max="259" width="8.28515625" style="22" customWidth="1"/>
    <col min="260" max="499" width="8.85546875" style="22" customWidth="1"/>
    <col min="500" max="500" width="7.85546875" style="22" bestFit="1" customWidth="1"/>
    <col min="501" max="501" width="9.85546875" style="22" customWidth="1"/>
    <col min="502" max="502" width="12.42578125" style="22" customWidth="1"/>
    <col min="503" max="503" width="7.28515625" style="22" bestFit="1" customWidth="1"/>
    <col min="504" max="504" width="7" style="22" bestFit="1" customWidth="1"/>
    <col min="505" max="505" width="9.85546875" style="22" customWidth="1"/>
    <col min="506" max="506" width="11.42578125" style="22" customWidth="1"/>
    <col min="507" max="510" width="8.85546875" style="22" customWidth="1"/>
    <col min="511" max="511" width="16.140625" style="22" customWidth="1"/>
    <col min="512" max="512" width="9.28515625" style="22" bestFit="1" customWidth="1"/>
    <col min="513" max="513" width="10.7109375" style="22" customWidth="1"/>
    <col min="514" max="515" width="8.28515625" style="22" customWidth="1"/>
    <col min="516" max="755" width="8.85546875" style="22" customWidth="1"/>
    <col min="756" max="756" width="7.85546875" style="22" bestFit="1" customWidth="1"/>
    <col min="757" max="757" width="9.85546875" style="22" customWidth="1"/>
    <col min="758" max="758" width="12.42578125" style="22" customWidth="1"/>
    <col min="759" max="759" width="7.28515625" style="22" bestFit="1" customWidth="1"/>
    <col min="760" max="760" width="7" style="22" bestFit="1" customWidth="1"/>
    <col min="761" max="761" width="9.85546875" style="22" customWidth="1"/>
    <col min="762" max="762" width="11.42578125" style="22" customWidth="1"/>
    <col min="763" max="766" width="8.85546875" style="22" customWidth="1"/>
    <col min="767" max="767" width="16.140625" style="22" customWidth="1"/>
    <col min="768" max="768" width="9.28515625" style="22" bestFit="1" customWidth="1"/>
    <col min="769" max="769" width="10.7109375" style="22" customWidth="1"/>
    <col min="770" max="771" width="8.28515625" style="22" customWidth="1"/>
    <col min="772" max="1011" width="8.85546875" style="22" customWidth="1"/>
    <col min="1012" max="1012" width="7.85546875" style="22" bestFit="1" customWidth="1"/>
    <col min="1013" max="1013" width="9.85546875" style="22" customWidth="1"/>
    <col min="1014" max="1014" width="12.42578125" style="22" customWidth="1"/>
    <col min="1015" max="1015" width="7.28515625" style="22" bestFit="1" customWidth="1"/>
    <col min="1016" max="1016" width="7" style="22" bestFit="1" customWidth="1"/>
    <col min="1017" max="1017" width="9.85546875" style="22" customWidth="1"/>
    <col min="1018" max="1018" width="11.42578125" style="22" customWidth="1"/>
    <col min="1019" max="1022" width="8.85546875" style="22" customWidth="1"/>
    <col min="1023" max="1023" width="16.140625" style="22" customWidth="1"/>
    <col min="1024" max="1024" width="9.28515625" style="22" bestFit="1" customWidth="1"/>
    <col min="1025" max="1025" width="10.7109375" style="22" customWidth="1"/>
    <col min="1026" max="1027" width="8.28515625" style="22" customWidth="1"/>
    <col min="1028" max="1267" width="8.85546875" style="22" customWidth="1"/>
    <col min="1268" max="1268" width="7.85546875" style="22" bestFit="1" customWidth="1"/>
    <col min="1269" max="1269" width="9.85546875" style="22" customWidth="1"/>
    <col min="1270" max="1270" width="12.42578125" style="22" customWidth="1"/>
    <col min="1271" max="1271" width="7.28515625" style="22" bestFit="1" customWidth="1"/>
    <col min="1272" max="1272" width="7" style="22" bestFit="1" customWidth="1"/>
    <col min="1273" max="1273" width="9.85546875" style="22" customWidth="1"/>
    <col min="1274" max="1274" width="11.42578125" style="22" customWidth="1"/>
    <col min="1275" max="1278" width="8.85546875" style="22" customWidth="1"/>
    <col min="1279" max="1279" width="16.140625" style="22" customWidth="1"/>
    <col min="1280" max="1280" width="9.28515625" style="22" bestFit="1" customWidth="1"/>
    <col min="1281" max="1281" width="10.7109375" style="22" customWidth="1"/>
    <col min="1282" max="1283" width="8.28515625" style="22" customWidth="1"/>
    <col min="1284" max="1523" width="8.85546875" style="22" customWidth="1"/>
    <col min="1524" max="1524" width="7.85546875" style="22" bestFit="1" customWidth="1"/>
    <col min="1525" max="1525" width="9.85546875" style="22" customWidth="1"/>
    <col min="1526" max="1526" width="12.42578125" style="22" customWidth="1"/>
    <col min="1527" max="1527" width="7.28515625" style="22" bestFit="1" customWidth="1"/>
    <col min="1528" max="1528" width="7" style="22" bestFit="1" customWidth="1"/>
    <col min="1529" max="1529" width="9.85546875" style="22" customWidth="1"/>
    <col min="1530" max="1530" width="11.42578125" style="22" customWidth="1"/>
    <col min="1531" max="1534" width="8.85546875" style="22" customWidth="1"/>
    <col min="1535" max="1535" width="16.140625" style="22" customWidth="1"/>
    <col min="1536" max="1536" width="9.28515625" style="22" bestFit="1" customWidth="1"/>
    <col min="1537" max="1537" width="10.7109375" style="22" customWidth="1"/>
    <col min="1538" max="1539" width="8.28515625" style="22" customWidth="1"/>
    <col min="1540" max="1779" width="8.85546875" style="22" customWidth="1"/>
    <col min="1780" max="1780" width="7.85546875" style="22" bestFit="1" customWidth="1"/>
    <col min="1781" max="1781" width="9.85546875" style="22" customWidth="1"/>
    <col min="1782" max="1782" width="12.42578125" style="22" customWidth="1"/>
    <col min="1783" max="1783" width="7.28515625" style="22" bestFit="1" customWidth="1"/>
    <col min="1784" max="1784" width="7" style="22" bestFit="1" customWidth="1"/>
    <col min="1785" max="1785" width="9.85546875" style="22" customWidth="1"/>
    <col min="1786" max="1786" width="11.42578125" style="22" customWidth="1"/>
    <col min="1787" max="1790" width="8.85546875" style="22" customWidth="1"/>
    <col min="1791" max="1791" width="16.140625" style="22" customWidth="1"/>
    <col min="1792" max="1792" width="9.28515625" style="22" bestFit="1" customWidth="1"/>
    <col min="1793" max="1793" width="10.7109375" style="22" customWidth="1"/>
    <col min="1794" max="1795" width="8.28515625" style="22" customWidth="1"/>
    <col min="1796" max="2035" width="8.85546875" style="22" customWidth="1"/>
    <col min="2036" max="2036" width="7.85546875" style="22" bestFit="1" customWidth="1"/>
    <col min="2037" max="2037" width="9.85546875" style="22" customWidth="1"/>
    <col min="2038" max="2038" width="12.42578125" style="22" customWidth="1"/>
    <col min="2039" max="2039" width="7.28515625" style="22" bestFit="1" customWidth="1"/>
    <col min="2040" max="2040" width="7" style="22" bestFit="1" customWidth="1"/>
    <col min="2041" max="2041" width="9.85546875" style="22" customWidth="1"/>
    <col min="2042" max="2042" width="11.42578125" style="22" customWidth="1"/>
    <col min="2043" max="2046" width="8.85546875" style="22" customWidth="1"/>
    <col min="2047" max="2047" width="16.140625" style="22" customWidth="1"/>
    <col min="2048" max="2048" width="9.28515625" style="22" bestFit="1" customWidth="1"/>
    <col min="2049" max="2049" width="10.7109375" style="22" customWidth="1"/>
    <col min="2050" max="2051" width="8.28515625" style="22" customWidth="1"/>
    <col min="2052" max="2291" width="8.85546875" style="22" customWidth="1"/>
    <col min="2292" max="2292" width="7.85546875" style="22" bestFit="1" customWidth="1"/>
    <col min="2293" max="2293" width="9.85546875" style="22" customWidth="1"/>
    <col min="2294" max="2294" width="12.42578125" style="22" customWidth="1"/>
    <col min="2295" max="2295" width="7.28515625" style="22" bestFit="1" customWidth="1"/>
    <col min="2296" max="2296" width="7" style="22" bestFit="1" customWidth="1"/>
    <col min="2297" max="2297" width="9.85546875" style="22" customWidth="1"/>
    <col min="2298" max="2298" width="11.42578125" style="22" customWidth="1"/>
    <col min="2299" max="2302" width="8.85546875" style="22" customWidth="1"/>
    <col min="2303" max="2303" width="16.140625" style="22" customWidth="1"/>
    <col min="2304" max="2304" width="9.28515625" style="22" bestFit="1" customWidth="1"/>
    <col min="2305" max="2305" width="10.7109375" style="22" customWidth="1"/>
    <col min="2306" max="2307" width="8.28515625" style="22" customWidth="1"/>
    <col min="2308" max="2547" width="8.85546875" style="22" customWidth="1"/>
    <col min="2548" max="2548" width="7.85546875" style="22" bestFit="1" customWidth="1"/>
    <col min="2549" max="2549" width="9.85546875" style="22" customWidth="1"/>
    <col min="2550" max="2550" width="12.42578125" style="22" customWidth="1"/>
    <col min="2551" max="2551" width="7.28515625" style="22" bestFit="1" customWidth="1"/>
    <col min="2552" max="2552" width="7" style="22" bestFit="1" customWidth="1"/>
    <col min="2553" max="2553" width="9.85546875" style="22" customWidth="1"/>
    <col min="2554" max="2554" width="11.42578125" style="22" customWidth="1"/>
    <col min="2555" max="2558" width="8.85546875" style="22" customWidth="1"/>
    <col min="2559" max="2559" width="16.140625" style="22" customWidth="1"/>
    <col min="2560" max="2560" width="9.28515625" style="22" bestFit="1" customWidth="1"/>
    <col min="2561" max="2561" width="10.7109375" style="22" customWidth="1"/>
    <col min="2562" max="2563" width="8.28515625" style="22" customWidth="1"/>
    <col min="2564" max="2803" width="8.85546875" style="22" customWidth="1"/>
    <col min="2804" max="2804" width="7.85546875" style="22" bestFit="1" customWidth="1"/>
    <col min="2805" max="2805" width="9.85546875" style="22" customWidth="1"/>
    <col min="2806" max="2806" width="12.42578125" style="22" customWidth="1"/>
    <col min="2807" max="2807" width="7.28515625" style="22" bestFit="1" customWidth="1"/>
    <col min="2808" max="2808" width="7" style="22" bestFit="1" customWidth="1"/>
    <col min="2809" max="2809" width="9.85546875" style="22" customWidth="1"/>
    <col min="2810" max="2810" width="11.42578125" style="22" customWidth="1"/>
    <col min="2811" max="2814" width="8.85546875" style="22" customWidth="1"/>
    <col min="2815" max="2815" width="16.140625" style="22" customWidth="1"/>
    <col min="2816" max="2816" width="9.28515625" style="22" bestFit="1" customWidth="1"/>
    <col min="2817" max="2817" width="10.7109375" style="22" customWidth="1"/>
    <col min="2818" max="2819" width="8.28515625" style="22" customWidth="1"/>
    <col min="2820" max="3059" width="8.85546875" style="22" customWidth="1"/>
    <col min="3060" max="3060" width="7.85546875" style="22" bestFit="1" customWidth="1"/>
    <col min="3061" max="3061" width="9.85546875" style="22" customWidth="1"/>
    <col min="3062" max="3062" width="12.42578125" style="22" customWidth="1"/>
    <col min="3063" max="3063" width="7.28515625" style="22" bestFit="1" customWidth="1"/>
    <col min="3064" max="3064" width="7" style="22" bestFit="1" customWidth="1"/>
    <col min="3065" max="3065" width="9.85546875" style="22" customWidth="1"/>
    <col min="3066" max="3066" width="11.42578125" style="22" customWidth="1"/>
    <col min="3067" max="3070" width="8.85546875" style="22" customWidth="1"/>
    <col min="3071" max="3071" width="16.140625" style="22" customWidth="1"/>
    <col min="3072" max="3072" width="9.28515625" style="22" bestFit="1" customWidth="1"/>
    <col min="3073" max="3073" width="10.7109375" style="22" customWidth="1"/>
    <col min="3074" max="3075" width="8.28515625" style="22" customWidth="1"/>
    <col min="3076" max="3315" width="8.85546875" style="22" customWidth="1"/>
    <col min="3316" max="3316" width="7.85546875" style="22" bestFit="1" customWidth="1"/>
    <col min="3317" max="3317" width="9.85546875" style="22" customWidth="1"/>
    <col min="3318" max="3318" width="12.42578125" style="22" customWidth="1"/>
    <col min="3319" max="3319" width="7.28515625" style="22" bestFit="1" customWidth="1"/>
    <col min="3320" max="3320" width="7" style="22" bestFit="1" customWidth="1"/>
    <col min="3321" max="3321" width="9.85546875" style="22" customWidth="1"/>
    <col min="3322" max="3322" width="11.42578125" style="22" customWidth="1"/>
    <col min="3323" max="3326" width="8.85546875" style="22" customWidth="1"/>
    <col min="3327" max="3327" width="16.140625" style="22" customWidth="1"/>
    <col min="3328" max="3328" width="9.28515625" style="22" bestFit="1" customWidth="1"/>
    <col min="3329" max="3329" width="10.7109375" style="22" customWidth="1"/>
    <col min="3330" max="3331" width="8.28515625" style="22" customWidth="1"/>
    <col min="3332" max="3571" width="8.85546875" style="22" customWidth="1"/>
    <col min="3572" max="3572" width="7.85546875" style="22" bestFit="1" customWidth="1"/>
    <col min="3573" max="3573" width="9.85546875" style="22" customWidth="1"/>
    <col min="3574" max="3574" width="12.42578125" style="22" customWidth="1"/>
    <col min="3575" max="3575" width="7.28515625" style="22" bestFit="1" customWidth="1"/>
    <col min="3576" max="3576" width="7" style="22" bestFit="1" customWidth="1"/>
    <col min="3577" max="3577" width="9.85546875" style="22" customWidth="1"/>
    <col min="3578" max="3578" width="11.42578125" style="22" customWidth="1"/>
    <col min="3579" max="3582" width="8.85546875" style="22" customWidth="1"/>
    <col min="3583" max="3583" width="16.140625" style="22" customWidth="1"/>
    <col min="3584" max="3584" width="9.28515625" style="22" bestFit="1" customWidth="1"/>
    <col min="3585" max="3585" width="10.7109375" style="22" customWidth="1"/>
    <col min="3586" max="3587" width="8.28515625" style="22" customWidth="1"/>
    <col min="3588" max="3827" width="8.85546875" style="22" customWidth="1"/>
    <col min="3828" max="3828" width="7.85546875" style="22" bestFit="1" customWidth="1"/>
    <col min="3829" max="3829" width="9.85546875" style="22" customWidth="1"/>
    <col min="3830" max="3830" width="12.42578125" style="22" customWidth="1"/>
    <col min="3831" max="3831" width="7.28515625" style="22" bestFit="1" customWidth="1"/>
    <col min="3832" max="3832" width="7" style="22" bestFit="1" customWidth="1"/>
    <col min="3833" max="3833" width="9.85546875" style="22" customWidth="1"/>
    <col min="3834" max="3834" width="11.42578125" style="22" customWidth="1"/>
    <col min="3835" max="3838" width="8.85546875" style="22" customWidth="1"/>
    <col min="3839" max="3839" width="16.140625" style="22" customWidth="1"/>
    <col min="3840" max="3840" width="9.28515625" style="22" bestFit="1" customWidth="1"/>
    <col min="3841" max="3841" width="10.7109375" style="22" customWidth="1"/>
    <col min="3842" max="3843" width="8.28515625" style="22" customWidth="1"/>
    <col min="3844" max="4083" width="8.85546875" style="22" customWidth="1"/>
    <col min="4084" max="4084" width="7.85546875" style="22" bestFit="1" customWidth="1"/>
    <col min="4085" max="4085" width="9.85546875" style="22" customWidth="1"/>
    <col min="4086" max="4086" width="12.42578125" style="22" customWidth="1"/>
    <col min="4087" max="4087" width="7.28515625" style="22" bestFit="1" customWidth="1"/>
    <col min="4088" max="4088" width="7" style="22" bestFit="1" customWidth="1"/>
    <col min="4089" max="4089" width="9.85546875" style="22" customWidth="1"/>
    <col min="4090" max="4090" width="11.42578125" style="22" customWidth="1"/>
    <col min="4091" max="4094" width="8.85546875" style="22" customWidth="1"/>
    <col min="4095" max="4095" width="16.140625" style="22" customWidth="1"/>
    <col min="4096" max="4096" width="9.28515625" style="22" bestFit="1" customWidth="1"/>
    <col min="4097" max="4097" width="10.7109375" style="22" customWidth="1"/>
    <col min="4098" max="4099" width="8.28515625" style="22" customWidth="1"/>
    <col min="4100" max="4339" width="8.85546875" style="22" customWidth="1"/>
    <col min="4340" max="4340" width="7.85546875" style="22" bestFit="1" customWidth="1"/>
    <col min="4341" max="4341" width="9.85546875" style="22" customWidth="1"/>
    <col min="4342" max="4342" width="12.42578125" style="22" customWidth="1"/>
    <col min="4343" max="4343" width="7.28515625" style="22" bestFit="1" customWidth="1"/>
    <col min="4344" max="4344" width="7" style="22" bestFit="1" customWidth="1"/>
    <col min="4345" max="4345" width="9.85546875" style="22" customWidth="1"/>
    <col min="4346" max="4346" width="11.42578125" style="22" customWidth="1"/>
    <col min="4347" max="4350" width="8.85546875" style="22" customWidth="1"/>
    <col min="4351" max="4351" width="16.140625" style="22" customWidth="1"/>
    <col min="4352" max="4352" width="9.28515625" style="22" bestFit="1" customWidth="1"/>
    <col min="4353" max="4353" width="10.7109375" style="22" customWidth="1"/>
    <col min="4354" max="4355" width="8.28515625" style="22" customWidth="1"/>
    <col min="4356" max="4595" width="8.85546875" style="22" customWidth="1"/>
    <col min="4596" max="4596" width="7.85546875" style="22" bestFit="1" customWidth="1"/>
    <col min="4597" max="4597" width="9.85546875" style="22" customWidth="1"/>
    <col min="4598" max="4598" width="12.42578125" style="22" customWidth="1"/>
    <col min="4599" max="4599" width="7.28515625" style="22" bestFit="1" customWidth="1"/>
    <col min="4600" max="4600" width="7" style="22" bestFit="1" customWidth="1"/>
    <col min="4601" max="4601" width="9.85546875" style="22" customWidth="1"/>
    <col min="4602" max="4602" width="11.42578125" style="22" customWidth="1"/>
    <col min="4603" max="4606" width="8.85546875" style="22" customWidth="1"/>
    <col min="4607" max="4607" width="16.140625" style="22" customWidth="1"/>
    <col min="4608" max="4608" width="9.28515625" style="22" bestFit="1" customWidth="1"/>
    <col min="4609" max="4609" width="10.7109375" style="22" customWidth="1"/>
    <col min="4610" max="4611" width="8.28515625" style="22" customWidth="1"/>
    <col min="4612" max="4851" width="8.85546875" style="22" customWidth="1"/>
    <col min="4852" max="4852" width="7.85546875" style="22" bestFit="1" customWidth="1"/>
    <col min="4853" max="4853" width="9.85546875" style="22" customWidth="1"/>
    <col min="4854" max="4854" width="12.42578125" style="22" customWidth="1"/>
    <col min="4855" max="4855" width="7.28515625" style="22" bestFit="1" customWidth="1"/>
    <col min="4856" max="4856" width="7" style="22" bestFit="1" customWidth="1"/>
    <col min="4857" max="4857" width="9.85546875" style="22" customWidth="1"/>
    <col min="4858" max="4858" width="11.42578125" style="22" customWidth="1"/>
    <col min="4859" max="4862" width="8.85546875" style="22" customWidth="1"/>
    <col min="4863" max="4863" width="16.140625" style="22" customWidth="1"/>
    <col min="4864" max="4864" width="9.28515625" style="22" bestFit="1" customWidth="1"/>
    <col min="4865" max="4865" width="10.7109375" style="22" customWidth="1"/>
    <col min="4866" max="4867" width="8.28515625" style="22" customWidth="1"/>
    <col min="4868" max="5107" width="8.85546875" style="22" customWidth="1"/>
    <col min="5108" max="5108" width="7.85546875" style="22" bestFit="1" customWidth="1"/>
    <col min="5109" max="5109" width="9.85546875" style="22" customWidth="1"/>
    <col min="5110" max="5110" width="12.42578125" style="22" customWidth="1"/>
    <col min="5111" max="5111" width="7.28515625" style="22" bestFit="1" customWidth="1"/>
    <col min="5112" max="5112" width="7" style="22" bestFit="1" customWidth="1"/>
    <col min="5113" max="5113" width="9.85546875" style="22" customWidth="1"/>
    <col min="5114" max="5114" width="11.42578125" style="22" customWidth="1"/>
    <col min="5115" max="5118" width="8.85546875" style="22" customWidth="1"/>
    <col min="5119" max="5119" width="16.140625" style="22" customWidth="1"/>
    <col min="5120" max="5120" width="9.28515625" style="22" bestFit="1" customWidth="1"/>
    <col min="5121" max="5121" width="10.7109375" style="22" customWidth="1"/>
    <col min="5122" max="5123" width="8.28515625" style="22" customWidth="1"/>
    <col min="5124" max="5363" width="8.85546875" style="22" customWidth="1"/>
    <col min="5364" max="5364" width="7.85546875" style="22" bestFit="1" customWidth="1"/>
    <col min="5365" max="5365" width="9.85546875" style="22" customWidth="1"/>
    <col min="5366" max="5366" width="12.42578125" style="22" customWidth="1"/>
    <col min="5367" max="5367" width="7.28515625" style="22" bestFit="1" customWidth="1"/>
    <col min="5368" max="5368" width="7" style="22" bestFit="1" customWidth="1"/>
    <col min="5369" max="5369" width="9.85546875" style="22" customWidth="1"/>
    <col min="5370" max="5370" width="11.42578125" style="22" customWidth="1"/>
    <col min="5371" max="5374" width="8.85546875" style="22" customWidth="1"/>
    <col min="5375" max="5375" width="16.140625" style="22" customWidth="1"/>
    <col min="5376" max="5376" width="9.28515625" style="22" bestFit="1" customWidth="1"/>
    <col min="5377" max="5377" width="10.7109375" style="22" customWidth="1"/>
    <col min="5378" max="5379" width="8.28515625" style="22" customWidth="1"/>
    <col min="5380" max="5619" width="8.85546875" style="22" customWidth="1"/>
    <col min="5620" max="5620" width="7.85546875" style="22" bestFit="1" customWidth="1"/>
    <col min="5621" max="5621" width="9.85546875" style="22" customWidth="1"/>
    <col min="5622" max="5622" width="12.42578125" style="22" customWidth="1"/>
    <col min="5623" max="5623" width="7.28515625" style="22" bestFit="1" customWidth="1"/>
    <col min="5624" max="5624" width="7" style="22" bestFit="1" customWidth="1"/>
    <col min="5625" max="5625" width="9.85546875" style="22" customWidth="1"/>
    <col min="5626" max="5626" width="11.42578125" style="22" customWidth="1"/>
    <col min="5627" max="5630" width="8.85546875" style="22" customWidth="1"/>
    <col min="5631" max="5631" width="16.140625" style="22" customWidth="1"/>
    <col min="5632" max="5632" width="9.28515625" style="22" bestFit="1" customWidth="1"/>
    <col min="5633" max="5633" width="10.7109375" style="22" customWidth="1"/>
    <col min="5634" max="5635" width="8.28515625" style="22" customWidth="1"/>
    <col min="5636" max="5875" width="8.85546875" style="22" customWidth="1"/>
    <col min="5876" max="5876" width="7.85546875" style="22" bestFit="1" customWidth="1"/>
    <col min="5877" max="5877" width="9.85546875" style="22" customWidth="1"/>
    <col min="5878" max="5878" width="12.42578125" style="22" customWidth="1"/>
    <col min="5879" max="5879" width="7.28515625" style="22" bestFit="1" customWidth="1"/>
    <col min="5880" max="5880" width="7" style="22" bestFit="1" customWidth="1"/>
    <col min="5881" max="5881" width="9.85546875" style="22" customWidth="1"/>
    <col min="5882" max="5882" width="11.42578125" style="22" customWidth="1"/>
    <col min="5883" max="5886" width="8.85546875" style="22" customWidth="1"/>
    <col min="5887" max="5887" width="16.140625" style="22" customWidth="1"/>
    <col min="5888" max="5888" width="9.28515625" style="22" bestFit="1" customWidth="1"/>
    <col min="5889" max="5889" width="10.7109375" style="22" customWidth="1"/>
    <col min="5890" max="5891" width="8.28515625" style="22" customWidth="1"/>
    <col min="5892" max="6131" width="8.85546875" style="22" customWidth="1"/>
    <col min="6132" max="6132" width="7.85546875" style="22" bestFit="1" customWidth="1"/>
    <col min="6133" max="6133" width="9.85546875" style="22" customWidth="1"/>
    <col min="6134" max="6134" width="12.42578125" style="22" customWidth="1"/>
    <col min="6135" max="6135" width="7.28515625" style="22" bestFit="1" customWidth="1"/>
    <col min="6136" max="6136" width="7" style="22" bestFit="1" customWidth="1"/>
    <col min="6137" max="6137" width="9.85546875" style="22" customWidth="1"/>
    <col min="6138" max="6138" width="11.42578125" style="22" customWidth="1"/>
    <col min="6139" max="6142" width="8.85546875" style="22" customWidth="1"/>
    <col min="6143" max="6143" width="16.140625" style="22" customWidth="1"/>
    <col min="6144" max="6144" width="9.28515625" style="22" bestFit="1" customWidth="1"/>
    <col min="6145" max="6145" width="10.7109375" style="22" customWidth="1"/>
    <col min="6146" max="6147" width="8.28515625" style="22" customWidth="1"/>
    <col min="6148" max="6387" width="8.85546875" style="22" customWidth="1"/>
    <col min="6388" max="6388" width="7.85546875" style="22" bestFit="1" customWidth="1"/>
    <col min="6389" max="6389" width="9.85546875" style="22" customWidth="1"/>
    <col min="6390" max="6390" width="12.42578125" style="22" customWidth="1"/>
    <col min="6391" max="6391" width="7.28515625" style="22" bestFit="1" customWidth="1"/>
    <col min="6392" max="6392" width="7" style="22" bestFit="1" customWidth="1"/>
    <col min="6393" max="6393" width="9.85546875" style="22" customWidth="1"/>
    <col min="6394" max="6394" width="11.42578125" style="22" customWidth="1"/>
    <col min="6395" max="6398" width="8.85546875" style="22" customWidth="1"/>
    <col min="6399" max="6399" width="16.140625" style="22" customWidth="1"/>
    <col min="6400" max="6400" width="9.28515625" style="22" bestFit="1" customWidth="1"/>
    <col min="6401" max="6401" width="10.7109375" style="22" customWidth="1"/>
    <col min="6402" max="6403" width="8.28515625" style="22" customWidth="1"/>
    <col min="6404" max="6643" width="8.85546875" style="22" customWidth="1"/>
    <col min="6644" max="6644" width="7.85546875" style="22" bestFit="1" customWidth="1"/>
    <col min="6645" max="6645" width="9.85546875" style="22" customWidth="1"/>
    <col min="6646" max="6646" width="12.42578125" style="22" customWidth="1"/>
    <col min="6647" max="6647" width="7.28515625" style="22" bestFit="1" customWidth="1"/>
    <col min="6648" max="6648" width="7" style="22" bestFit="1" customWidth="1"/>
    <col min="6649" max="6649" width="9.85546875" style="22" customWidth="1"/>
    <col min="6650" max="6650" width="11.42578125" style="22" customWidth="1"/>
    <col min="6651" max="6654" width="8.85546875" style="22" customWidth="1"/>
    <col min="6655" max="6655" width="16.140625" style="22" customWidth="1"/>
    <col min="6656" max="6656" width="9.28515625" style="22" bestFit="1" customWidth="1"/>
    <col min="6657" max="6657" width="10.7109375" style="22" customWidth="1"/>
    <col min="6658" max="6659" width="8.28515625" style="22" customWidth="1"/>
    <col min="6660" max="6899" width="8.85546875" style="22" customWidth="1"/>
    <col min="6900" max="6900" width="7.85546875" style="22" bestFit="1" customWidth="1"/>
    <col min="6901" max="6901" width="9.85546875" style="22" customWidth="1"/>
    <col min="6902" max="6902" width="12.42578125" style="22" customWidth="1"/>
    <col min="6903" max="6903" width="7.28515625" style="22" bestFit="1" customWidth="1"/>
    <col min="6904" max="6904" width="7" style="22" bestFit="1" customWidth="1"/>
    <col min="6905" max="6905" width="9.85546875" style="22" customWidth="1"/>
    <col min="6906" max="6906" width="11.42578125" style="22" customWidth="1"/>
    <col min="6907" max="6910" width="8.85546875" style="22" customWidth="1"/>
    <col min="6911" max="6911" width="16.140625" style="22" customWidth="1"/>
    <col min="6912" max="6912" width="9.28515625" style="22" bestFit="1" customWidth="1"/>
    <col min="6913" max="6913" width="10.7109375" style="22" customWidth="1"/>
    <col min="6914" max="6915" width="8.28515625" style="22" customWidth="1"/>
    <col min="6916" max="7155" width="8.85546875" style="22" customWidth="1"/>
    <col min="7156" max="7156" width="7.85546875" style="22" bestFit="1" customWidth="1"/>
    <col min="7157" max="7157" width="9.85546875" style="22" customWidth="1"/>
    <col min="7158" max="7158" width="12.42578125" style="22" customWidth="1"/>
    <col min="7159" max="7159" width="7.28515625" style="22" bestFit="1" customWidth="1"/>
    <col min="7160" max="7160" width="7" style="22" bestFit="1" customWidth="1"/>
    <col min="7161" max="7161" width="9.85546875" style="22" customWidth="1"/>
    <col min="7162" max="7162" width="11.42578125" style="22" customWidth="1"/>
    <col min="7163" max="7166" width="8.85546875" style="22" customWidth="1"/>
    <col min="7167" max="7167" width="16.140625" style="22" customWidth="1"/>
    <col min="7168" max="7168" width="9.28515625" style="22" bestFit="1" customWidth="1"/>
    <col min="7169" max="7169" width="10.7109375" style="22" customWidth="1"/>
    <col min="7170" max="7171" width="8.28515625" style="22" customWidth="1"/>
    <col min="7172" max="7411" width="8.85546875" style="22" customWidth="1"/>
    <col min="7412" max="7412" width="7.85546875" style="22" bestFit="1" customWidth="1"/>
    <col min="7413" max="7413" width="9.85546875" style="22" customWidth="1"/>
    <col min="7414" max="7414" width="12.42578125" style="22" customWidth="1"/>
    <col min="7415" max="7415" width="7.28515625" style="22" bestFit="1" customWidth="1"/>
    <col min="7416" max="7416" width="7" style="22" bestFit="1" customWidth="1"/>
    <col min="7417" max="7417" width="9.85546875" style="22" customWidth="1"/>
    <col min="7418" max="7418" width="11.42578125" style="22" customWidth="1"/>
    <col min="7419" max="7422" width="8.85546875" style="22" customWidth="1"/>
    <col min="7423" max="7423" width="16.140625" style="22" customWidth="1"/>
    <col min="7424" max="7424" width="9.28515625" style="22" bestFit="1" customWidth="1"/>
    <col min="7425" max="7425" width="10.7109375" style="22" customWidth="1"/>
    <col min="7426" max="7427" width="8.28515625" style="22" customWidth="1"/>
    <col min="7428" max="7667" width="8.85546875" style="22" customWidth="1"/>
    <col min="7668" max="7668" width="7.85546875" style="22" bestFit="1" customWidth="1"/>
    <col min="7669" max="7669" width="9.85546875" style="22" customWidth="1"/>
    <col min="7670" max="7670" width="12.42578125" style="22" customWidth="1"/>
    <col min="7671" max="7671" width="7.28515625" style="22" bestFit="1" customWidth="1"/>
    <col min="7672" max="7672" width="7" style="22" bestFit="1" customWidth="1"/>
    <col min="7673" max="7673" width="9.85546875" style="22" customWidth="1"/>
    <col min="7674" max="7674" width="11.42578125" style="22" customWidth="1"/>
    <col min="7675" max="7678" width="8.85546875" style="22" customWidth="1"/>
    <col min="7679" max="7679" width="16.140625" style="22" customWidth="1"/>
    <col min="7680" max="7680" width="9.28515625" style="22" bestFit="1" customWidth="1"/>
    <col min="7681" max="7681" width="10.7109375" style="22" customWidth="1"/>
    <col min="7682" max="7683" width="8.28515625" style="22" customWidth="1"/>
    <col min="7684" max="7923" width="8.85546875" style="22" customWidth="1"/>
    <col min="7924" max="7924" width="7.85546875" style="22" bestFit="1" customWidth="1"/>
    <col min="7925" max="7925" width="9.85546875" style="22" customWidth="1"/>
    <col min="7926" max="7926" width="12.42578125" style="22" customWidth="1"/>
    <col min="7927" max="7927" width="7.28515625" style="22" bestFit="1" customWidth="1"/>
    <col min="7928" max="7928" width="7" style="22" bestFit="1" customWidth="1"/>
    <col min="7929" max="7929" width="9.85546875" style="22" customWidth="1"/>
    <col min="7930" max="7930" width="11.42578125" style="22" customWidth="1"/>
    <col min="7931" max="7934" width="8.85546875" style="22" customWidth="1"/>
    <col min="7935" max="7935" width="16.140625" style="22" customWidth="1"/>
    <col min="7936" max="7936" width="9.28515625" style="22" bestFit="1" customWidth="1"/>
    <col min="7937" max="7937" width="10.7109375" style="22" customWidth="1"/>
    <col min="7938" max="7939" width="8.28515625" style="22" customWidth="1"/>
    <col min="7940" max="8179" width="8.85546875" style="22" customWidth="1"/>
    <col min="8180" max="8180" width="7.85546875" style="22" bestFit="1" customWidth="1"/>
    <col min="8181" max="8181" width="9.85546875" style="22" customWidth="1"/>
    <col min="8182" max="8182" width="12.42578125" style="22" customWidth="1"/>
    <col min="8183" max="8183" width="7.28515625" style="22" bestFit="1" customWidth="1"/>
    <col min="8184" max="8184" width="7" style="22" bestFit="1" customWidth="1"/>
    <col min="8185" max="8185" width="9.85546875" style="22" customWidth="1"/>
    <col min="8186" max="8186" width="11.42578125" style="22" customWidth="1"/>
    <col min="8187" max="8190" width="8.85546875" style="22" customWidth="1"/>
    <col min="8191" max="8191" width="16.140625" style="22" customWidth="1"/>
    <col min="8192" max="8192" width="9.28515625" style="22" bestFit="1" customWidth="1"/>
    <col min="8193" max="8193" width="10.7109375" style="22" customWidth="1"/>
    <col min="8194" max="8195" width="8.28515625" style="22" customWidth="1"/>
    <col min="8196" max="8435" width="8.85546875" style="22" customWidth="1"/>
    <col min="8436" max="8436" width="7.85546875" style="22" bestFit="1" customWidth="1"/>
    <col min="8437" max="8437" width="9.85546875" style="22" customWidth="1"/>
    <col min="8438" max="8438" width="12.42578125" style="22" customWidth="1"/>
    <col min="8439" max="8439" width="7.28515625" style="22" bestFit="1" customWidth="1"/>
    <col min="8440" max="8440" width="7" style="22" bestFit="1" customWidth="1"/>
    <col min="8441" max="8441" width="9.85546875" style="22" customWidth="1"/>
    <col min="8442" max="8442" width="11.42578125" style="22" customWidth="1"/>
    <col min="8443" max="8446" width="8.85546875" style="22" customWidth="1"/>
    <col min="8447" max="8447" width="16.140625" style="22" customWidth="1"/>
    <col min="8448" max="8448" width="9.28515625" style="22" bestFit="1" customWidth="1"/>
    <col min="8449" max="8449" width="10.7109375" style="22" customWidth="1"/>
    <col min="8450" max="8451" width="8.28515625" style="22" customWidth="1"/>
    <col min="8452" max="8691" width="8.85546875" style="22" customWidth="1"/>
    <col min="8692" max="8692" width="7.85546875" style="22" bestFit="1" customWidth="1"/>
    <col min="8693" max="8693" width="9.85546875" style="22" customWidth="1"/>
    <col min="8694" max="8694" width="12.42578125" style="22" customWidth="1"/>
    <col min="8695" max="8695" width="7.28515625" style="22" bestFit="1" customWidth="1"/>
    <col min="8696" max="8696" width="7" style="22" bestFit="1" customWidth="1"/>
    <col min="8697" max="8697" width="9.85546875" style="22" customWidth="1"/>
    <col min="8698" max="8698" width="11.42578125" style="22" customWidth="1"/>
    <col min="8699" max="8702" width="8.85546875" style="22" customWidth="1"/>
    <col min="8703" max="8703" width="16.140625" style="22" customWidth="1"/>
    <col min="8704" max="8704" width="9.28515625" style="22" bestFit="1" customWidth="1"/>
    <col min="8705" max="8705" width="10.7109375" style="22" customWidth="1"/>
    <col min="8706" max="8707" width="8.28515625" style="22" customWidth="1"/>
    <col min="8708" max="8947" width="8.85546875" style="22" customWidth="1"/>
    <col min="8948" max="8948" width="7.85546875" style="22" bestFit="1" customWidth="1"/>
    <col min="8949" max="8949" width="9.85546875" style="22" customWidth="1"/>
    <col min="8950" max="8950" width="12.42578125" style="22" customWidth="1"/>
    <col min="8951" max="8951" width="7.28515625" style="22" bestFit="1" customWidth="1"/>
    <col min="8952" max="8952" width="7" style="22" bestFit="1" customWidth="1"/>
    <col min="8953" max="8953" width="9.85546875" style="22" customWidth="1"/>
    <col min="8954" max="8954" width="11.42578125" style="22" customWidth="1"/>
    <col min="8955" max="8958" width="8.85546875" style="22" customWidth="1"/>
    <col min="8959" max="8959" width="16.140625" style="22" customWidth="1"/>
    <col min="8960" max="8960" width="9.28515625" style="22" bestFit="1" customWidth="1"/>
    <col min="8961" max="8961" width="10.7109375" style="22" customWidth="1"/>
    <col min="8962" max="8963" width="8.28515625" style="22" customWidth="1"/>
    <col min="8964" max="9203" width="8.85546875" style="22" customWidth="1"/>
    <col min="9204" max="9204" width="7.85546875" style="22" bestFit="1" customWidth="1"/>
    <col min="9205" max="9205" width="9.85546875" style="22" customWidth="1"/>
    <col min="9206" max="9206" width="12.42578125" style="22" customWidth="1"/>
    <col min="9207" max="9207" width="7.28515625" style="22" bestFit="1" customWidth="1"/>
    <col min="9208" max="9208" width="7" style="22" bestFit="1" customWidth="1"/>
    <col min="9209" max="9209" width="9.85546875" style="22" customWidth="1"/>
    <col min="9210" max="9210" width="11.42578125" style="22" customWidth="1"/>
    <col min="9211" max="9214" width="8.85546875" style="22" customWidth="1"/>
    <col min="9215" max="9215" width="16.140625" style="22" customWidth="1"/>
    <col min="9216" max="9216" width="9.28515625" style="22" bestFit="1" customWidth="1"/>
    <col min="9217" max="9217" width="10.7109375" style="22" customWidth="1"/>
    <col min="9218" max="9219" width="8.28515625" style="22" customWidth="1"/>
    <col min="9220" max="9459" width="8.85546875" style="22" customWidth="1"/>
    <col min="9460" max="9460" width="7.85546875" style="22" bestFit="1" customWidth="1"/>
    <col min="9461" max="9461" width="9.85546875" style="22" customWidth="1"/>
    <col min="9462" max="9462" width="12.42578125" style="22" customWidth="1"/>
    <col min="9463" max="9463" width="7.28515625" style="22" bestFit="1" customWidth="1"/>
    <col min="9464" max="9464" width="7" style="22" bestFit="1" customWidth="1"/>
    <col min="9465" max="9465" width="9.85546875" style="22" customWidth="1"/>
    <col min="9466" max="9466" width="11.42578125" style="22" customWidth="1"/>
    <col min="9467" max="9470" width="8.85546875" style="22" customWidth="1"/>
    <col min="9471" max="9471" width="16.140625" style="22" customWidth="1"/>
    <col min="9472" max="9472" width="9.28515625" style="22" bestFit="1" customWidth="1"/>
    <col min="9473" max="9473" width="10.7109375" style="22" customWidth="1"/>
    <col min="9474" max="9475" width="8.28515625" style="22" customWidth="1"/>
    <col min="9476" max="9715" width="8.85546875" style="22" customWidth="1"/>
    <col min="9716" max="9716" width="7.85546875" style="22" bestFit="1" customWidth="1"/>
    <col min="9717" max="9717" width="9.85546875" style="22" customWidth="1"/>
    <col min="9718" max="9718" width="12.42578125" style="22" customWidth="1"/>
    <col min="9719" max="9719" width="7.28515625" style="22" bestFit="1" customWidth="1"/>
    <col min="9720" max="9720" width="7" style="22" bestFit="1" customWidth="1"/>
    <col min="9721" max="9721" width="9.85546875" style="22" customWidth="1"/>
    <col min="9722" max="9722" width="11.42578125" style="22" customWidth="1"/>
    <col min="9723" max="9726" width="8.85546875" style="22" customWidth="1"/>
    <col min="9727" max="9727" width="16.140625" style="22" customWidth="1"/>
    <col min="9728" max="9728" width="9.28515625" style="22" bestFit="1" customWidth="1"/>
    <col min="9729" max="9729" width="10.7109375" style="22" customWidth="1"/>
    <col min="9730" max="9731" width="8.28515625" style="22" customWidth="1"/>
    <col min="9732" max="9971" width="8.85546875" style="22" customWidth="1"/>
    <col min="9972" max="9972" width="7.85546875" style="22" bestFit="1" customWidth="1"/>
    <col min="9973" max="9973" width="9.85546875" style="22" customWidth="1"/>
    <col min="9974" max="9974" width="12.42578125" style="22" customWidth="1"/>
    <col min="9975" max="9975" width="7.28515625" style="22" bestFit="1" customWidth="1"/>
    <col min="9976" max="9976" width="7" style="22" bestFit="1" customWidth="1"/>
    <col min="9977" max="9977" width="9.85546875" style="22" customWidth="1"/>
    <col min="9978" max="9978" width="11.42578125" style="22" customWidth="1"/>
    <col min="9979" max="9982" width="8.85546875" style="22" customWidth="1"/>
    <col min="9983" max="9983" width="16.140625" style="22" customWidth="1"/>
    <col min="9984" max="9984" width="9.28515625" style="22" bestFit="1" customWidth="1"/>
    <col min="9985" max="9985" width="10.7109375" style="22" customWidth="1"/>
    <col min="9986" max="9987" width="8.28515625" style="22" customWidth="1"/>
    <col min="9988" max="10227" width="8.85546875" style="22" customWidth="1"/>
    <col min="10228" max="10228" width="7.85546875" style="22" bestFit="1" customWidth="1"/>
    <col min="10229" max="10229" width="9.85546875" style="22" customWidth="1"/>
    <col min="10230" max="10230" width="12.42578125" style="22" customWidth="1"/>
    <col min="10231" max="10231" width="7.28515625" style="22" bestFit="1" customWidth="1"/>
    <col min="10232" max="10232" width="7" style="22" bestFit="1" customWidth="1"/>
    <col min="10233" max="10233" width="9.85546875" style="22" customWidth="1"/>
    <col min="10234" max="10234" width="11.42578125" style="22" customWidth="1"/>
    <col min="10235" max="10238" width="8.85546875" style="22" customWidth="1"/>
    <col min="10239" max="10239" width="16.140625" style="22" customWidth="1"/>
    <col min="10240" max="10240" width="9.28515625" style="22" bestFit="1" customWidth="1"/>
    <col min="10241" max="10241" width="10.7109375" style="22" customWidth="1"/>
    <col min="10242" max="10243" width="8.28515625" style="22" customWidth="1"/>
    <col min="10244" max="10483" width="8.85546875" style="22" customWidth="1"/>
    <col min="10484" max="10484" width="7.85546875" style="22" bestFit="1" customWidth="1"/>
    <col min="10485" max="10485" width="9.85546875" style="22" customWidth="1"/>
    <col min="10486" max="10486" width="12.42578125" style="22" customWidth="1"/>
    <col min="10487" max="10487" width="7.28515625" style="22" bestFit="1" customWidth="1"/>
    <col min="10488" max="10488" width="7" style="22" bestFit="1" customWidth="1"/>
    <col min="10489" max="10489" width="9.85546875" style="22" customWidth="1"/>
    <col min="10490" max="10490" width="11.42578125" style="22" customWidth="1"/>
    <col min="10491" max="10494" width="8.85546875" style="22" customWidth="1"/>
    <col min="10495" max="10495" width="16.140625" style="22" customWidth="1"/>
    <col min="10496" max="10496" width="9.28515625" style="22" bestFit="1" customWidth="1"/>
    <col min="10497" max="10497" width="10.7109375" style="22" customWidth="1"/>
    <col min="10498" max="10499" width="8.28515625" style="22" customWidth="1"/>
    <col min="10500" max="10739" width="8.85546875" style="22" customWidth="1"/>
    <col min="10740" max="10740" width="7.85546875" style="22" bestFit="1" customWidth="1"/>
    <col min="10741" max="10741" width="9.85546875" style="22" customWidth="1"/>
    <col min="10742" max="10742" width="12.42578125" style="22" customWidth="1"/>
    <col min="10743" max="10743" width="7.28515625" style="22" bestFit="1" customWidth="1"/>
    <col min="10744" max="10744" width="7" style="22" bestFit="1" customWidth="1"/>
    <col min="10745" max="10745" width="9.85546875" style="22" customWidth="1"/>
    <col min="10746" max="10746" width="11.42578125" style="22" customWidth="1"/>
    <col min="10747" max="10750" width="8.85546875" style="22" customWidth="1"/>
    <col min="10751" max="10751" width="16.140625" style="22" customWidth="1"/>
    <col min="10752" max="10752" width="9.28515625" style="22" bestFit="1" customWidth="1"/>
    <col min="10753" max="10753" width="10.7109375" style="22" customWidth="1"/>
    <col min="10754" max="10755" width="8.28515625" style="22" customWidth="1"/>
    <col min="10756" max="10995" width="8.85546875" style="22" customWidth="1"/>
    <col min="10996" max="10996" width="7.85546875" style="22" bestFit="1" customWidth="1"/>
    <col min="10997" max="10997" width="9.85546875" style="22" customWidth="1"/>
    <col min="10998" max="10998" width="12.42578125" style="22" customWidth="1"/>
    <col min="10999" max="10999" width="7.28515625" style="22" bestFit="1" customWidth="1"/>
    <col min="11000" max="11000" width="7" style="22" bestFit="1" customWidth="1"/>
    <col min="11001" max="11001" width="9.85546875" style="22" customWidth="1"/>
    <col min="11002" max="11002" width="11.42578125" style="22" customWidth="1"/>
    <col min="11003" max="11006" width="8.85546875" style="22" customWidth="1"/>
    <col min="11007" max="11007" width="16.140625" style="22" customWidth="1"/>
    <col min="11008" max="11008" width="9.28515625" style="22" bestFit="1" customWidth="1"/>
    <col min="11009" max="11009" width="10.7109375" style="22" customWidth="1"/>
    <col min="11010" max="11011" width="8.28515625" style="22" customWidth="1"/>
    <col min="11012" max="11251" width="8.85546875" style="22" customWidth="1"/>
    <col min="11252" max="11252" width="7.85546875" style="22" bestFit="1" customWidth="1"/>
    <col min="11253" max="11253" width="9.85546875" style="22" customWidth="1"/>
    <col min="11254" max="11254" width="12.42578125" style="22" customWidth="1"/>
    <col min="11255" max="11255" width="7.28515625" style="22" bestFit="1" customWidth="1"/>
    <col min="11256" max="11256" width="7" style="22" bestFit="1" customWidth="1"/>
    <col min="11257" max="11257" width="9.85546875" style="22" customWidth="1"/>
    <col min="11258" max="11258" width="11.42578125" style="22" customWidth="1"/>
    <col min="11259" max="11262" width="8.85546875" style="22" customWidth="1"/>
    <col min="11263" max="11263" width="16.140625" style="22" customWidth="1"/>
    <col min="11264" max="11264" width="9.28515625" style="22" bestFit="1" customWidth="1"/>
    <col min="11265" max="11265" width="10.7109375" style="22" customWidth="1"/>
    <col min="11266" max="11267" width="8.28515625" style="22" customWidth="1"/>
    <col min="11268" max="11507" width="8.85546875" style="22" customWidth="1"/>
    <col min="11508" max="11508" width="7.85546875" style="22" bestFit="1" customWidth="1"/>
    <col min="11509" max="11509" width="9.85546875" style="22" customWidth="1"/>
    <col min="11510" max="11510" width="12.42578125" style="22" customWidth="1"/>
    <col min="11511" max="11511" width="7.28515625" style="22" bestFit="1" customWidth="1"/>
    <col min="11512" max="11512" width="7" style="22" bestFit="1" customWidth="1"/>
    <col min="11513" max="11513" width="9.85546875" style="22" customWidth="1"/>
    <col min="11514" max="11514" width="11.42578125" style="22" customWidth="1"/>
    <col min="11515" max="11518" width="8.85546875" style="22" customWidth="1"/>
    <col min="11519" max="11519" width="16.140625" style="22" customWidth="1"/>
    <col min="11520" max="11520" width="9.28515625" style="22" bestFit="1" customWidth="1"/>
    <col min="11521" max="11521" width="10.7109375" style="22" customWidth="1"/>
    <col min="11522" max="11523" width="8.28515625" style="22" customWidth="1"/>
    <col min="11524" max="11763" width="8.85546875" style="22" customWidth="1"/>
    <col min="11764" max="11764" width="7.85546875" style="22" bestFit="1" customWidth="1"/>
    <col min="11765" max="11765" width="9.85546875" style="22" customWidth="1"/>
    <col min="11766" max="11766" width="12.42578125" style="22" customWidth="1"/>
    <col min="11767" max="11767" width="7.28515625" style="22" bestFit="1" customWidth="1"/>
    <col min="11768" max="11768" width="7" style="22" bestFit="1" customWidth="1"/>
    <col min="11769" max="11769" width="9.85546875" style="22" customWidth="1"/>
    <col min="11770" max="11770" width="11.42578125" style="22" customWidth="1"/>
    <col min="11771" max="11774" width="8.85546875" style="22" customWidth="1"/>
    <col min="11775" max="11775" width="16.140625" style="22" customWidth="1"/>
    <col min="11776" max="11776" width="9.28515625" style="22" bestFit="1" customWidth="1"/>
    <col min="11777" max="11777" width="10.7109375" style="22" customWidth="1"/>
    <col min="11778" max="11779" width="8.28515625" style="22" customWidth="1"/>
    <col min="11780" max="12019" width="8.85546875" style="22" customWidth="1"/>
    <col min="12020" max="12020" width="7.85546875" style="22" bestFit="1" customWidth="1"/>
    <col min="12021" max="12021" width="9.85546875" style="22" customWidth="1"/>
    <col min="12022" max="12022" width="12.42578125" style="22" customWidth="1"/>
    <col min="12023" max="12023" width="7.28515625" style="22" bestFit="1" customWidth="1"/>
    <col min="12024" max="12024" width="7" style="22" bestFit="1" customWidth="1"/>
    <col min="12025" max="12025" width="9.85546875" style="22" customWidth="1"/>
    <col min="12026" max="12026" width="11.42578125" style="22" customWidth="1"/>
    <col min="12027" max="12030" width="8.85546875" style="22" customWidth="1"/>
    <col min="12031" max="12031" width="16.140625" style="22" customWidth="1"/>
    <col min="12032" max="12032" width="9.28515625" style="22" bestFit="1" customWidth="1"/>
    <col min="12033" max="12033" width="10.7109375" style="22" customWidth="1"/>
    <col min="12034" max="12035" width="8.28515625" style="22" customWidth="1"/>
    <col min="12036" max="12275" width="8.85546875" style="22" customWidth="1"/>
    <col min="12276" max="12276" width="7.85546875" style="22" bestFit="1" customWidth="1"/>
    <col min="12277" max="12277" width="9.85546875" style="22" customWidth="1"/>
    <col min="12278" max="12278" width="12.42578125" style="22" customWidth="1"/>
    <col min="12279" max="12279" width="7.28515625" style="22" bestFit="1" customWidth="1"/>
    <col min="12280" max="12280" width="7" style="22" bestFit="1" customWidth="1"/>
    <col min="12281" max="12281" width="9.85546875" style="22" customWidth="1"/>
    <col min="12282" max="12282" width="11.42578125" style="22" customWidth="1"/>
    <col min="12283" max="12286" width="8.85546875" style="22" customWidth="1"/>
    <col min="12287" max="12287" width="16.140625" style="22" customWidth="1"/>
    <col min="12288" max="12288" width="9.28515625" style="22" bestFit="1" customWidth="1"/>
    <col min="12289" max="12289" width="10.7109375" style="22" customWidth="1"/>
    <col min="12290" max="12291" width="8.28515625" style="22" customWidth="1"/>
    <col min="12292" max="12531" width="8.85546875" style="22" customWidth="1"/>
    <col min="12532" max="12532" width="7.85546875" style="22" bestFit="1" customWidth="1"/>
    <col min="12533" max="12533" width="9.85546875" style="22" customWidth="1"/>
    <col min="12534" max="12534" width="12.42578125" style="22" customWidth="1"/>
    <col min="12535" max="12535" width="7.28515625" style="22" bestFit="1" customWidth="1"/>
    <col min="12536" max="12536" width="7" style="22" bestFit="1" customWidth="1"/>
    <col min="12537" max="12537" width="9.85546875" style="22" customWidth="1"/>
    <col min="12538" max="12538" width="11.42578125" style="22" customWidth="1"/>
    <col min="12539" max="12542" width="8.85546875" style="22" customWidth="1"/>
    <col min="12543" max="12543" width="16.140625" style="22" customWidth="1"/>
    <col min="12544" max="12544" width="9.28515625" style="22" bestFit="1" customWidth="1"/>
    <col min="12545" max="12545" width="10.7109375" style="22" customWidth="1"/>
    <col min="12546" max="12547" width="8.28515625" style="22" customWidth="1"/>
    <col min="12548" max="12787" width="8.85546875" style="22" customWidth="1"/>
    <col min="12788" max="12788" width="7.85546875" style="22" bestFit="1" customWidth="1"/>
    <col min="12789" max="12789" width="9.85546875" style="22" customWidth="1"/>
    <col min="12790" max="12790" width="12.42578125" style="22" customWidth="1"/>
    <col min="12791" max="12791" width="7.28515625" style="22" bestFit="1" customWidth="1"/>
    <col min="12792" max="12792" width="7" style="22" bestFit="1" customWidth="1"/>
    <col min="12793" max="12793" width="9.85546875" style="22" customWidth="1"/>
    <col min="12794" max="12794" width="11.42578125" style="22" customWidth="1"/>
    <col min="12795" max="12798" width="8.85546875" style="22" customWidth="1"/>
    <col min="12799" max="12799" width="16.140625" style="22" customWidth="1"/>
    <col min="12800" max="12800" width="9.28515625" style="22" bestFit="1" customWidth="1"/>
    <col min="12801" max="12801" width="10.7109375" style="22" customWidth="1"/>
    <col min="12802" max="12803" width="8.28515625" style="22" customWidth="1"/>
    <col min="12804" max="13043" width="8.85546875" style="22" customWidth="1"/>
    <col min="13044" max="13044" width="7.85546875" style="22" bestFit="1" customWidth="1"/>
    <col min="13045" max="13045" width="9.85546875" style="22" customWidth="1"/>
    <col min="13046" max="13046" width="12.42578125" style="22" customWidth="1"/>
    <col min="13047" max="13047" width="7.28515625" style="22" bestFit="1" customWidth="1"/>
    <col min="13048" max="13048" width="7" style="22" bestFit="1" customWidth="1"/>
    <col min="13049" max="13049" width="9.85546875" style="22" customWidth="1"/>
    <col min="13050" max="13050" width="11.42578125" style="22" customWidth="1"/>
    <col min="13051" max="13054" width="8.85546875" style="22" customWidth="1"/>
    <col min="13055" max="13055" width="16.140625" style="22" customWidth="1"/>
    <col min="13056" max="13056" width="9.28515625" style="22" bestFit="1" customWidth="1"/>
    <col min="13057" max="13057" width="10.7109375" style="22" customWidth="1"/>
    <col min="13058" max="13059" width="8.28515625" style="22" customWidth="1"/>
    <col min="13060" max="13299" width="8.85546875" style="22" customWidth="1"/>
    <col min="13300" max="13300" width="7.85546875" style="22" bestFit="1" customWidth="1"/>
    <col min="13301" max="13301" width="9.85546875" style="22" customWidth="1"/>
    <col min="13302" max="13302" width="12.42578125" style="22" customWidth="1"/>
    <col min="13303" max="13303" width="7.28515625" style="22" bestFit="1" customWidth="1"/>
    <col min="13304" max="13304" width="7" style="22" bestFit="1" customWidth="1"/>
    <col min="13305" max="13305" width="9.85546875" style="22" customWidth="1"/>
    <col min="13306" max="13306" width="11.42578125" style="22" customWidth="1"/>
    <col min="13307" max="13310" width="8.85546875" style="22" customWidth="1"/>
    <col min="13311" max="13311" width="16.140625" style="22" customWidth="1"/>
    <col min="13312" max="13312" width="9.28515625" style="22" bestFit="1" customWidth="1"/>
    <col min="13313" max="13313" width="10.7109375" style="22" customWidth="1"/>
    <col min="13314" max="13315" width="8.28515625" style="22" customWidth="1"/>
    <col min="13316" max="13555" width="8.85546875" style="22" customWidth="1"/>
    <col min="13556" max="13556" width="7.85546875" style="22" bestFit="1" customWidth="1"/>
    <col min="13557" max="13557" width="9.85546875" style="22" customWidth="1"/>
    <col min="13558" max="13558" width="12.42578125" style="22" customWidth="1"/>
    <col min="13559" max="13559" width="7.28515625" style="22" bestFit="1" customWidth="1"/>
    <col min="13560" max="13560" width="7" style="22" bestFit="1" customWidth="1"/>
    <col min="13561" max="13561" width="9.85546875" style="22" customWidth="1"/>
    <col min="13562" max="13562" width="11.42578125" style="22" customWidth="1"/>
    <col min="13563" max="13566" width="8.85546875" style="22" customWidth="1"/>
    <col min="13567" max="13567" width="16.140625" style="22" customWidth="1"/>
    <col min="13568" max="13568" width="9.28515625" style="22" bestFit="1" customWidth="1"/>
    <col min="13569" max="13569" width="10.7109375" style="22" customWidth="1"/>
    <col min="13570" max="13571" width="8.28515625" style="22" customWidth="1"/>
    <col min="13572" max="13811" width="8.85546875" style="22" customWidth="1"/>
    <col min="13812" max="13812" width="7.85546875" style="22" bestFit="1" customWidth="1"/>
    <col min="13813" max="13813" width="9.85546875" style="22" customWidth="1"/>
    <col min="13814" max="13814" width="12.42578125" style="22" customWidth="1"/>
    <col min="13815" max="13815" width="7.28515625" style="22" bestFit="1" customWidth="1"/>
    <col min="13816" max="13816" width="7" style="22" bestFit="1" customWidth="1"/>
    <col min="13817" max="13817" width="9.85546875" style="22" customWidth="1"/>
    <col min="13818" max="13818" width="11.42578125" style="22" customWidth="1"/>
    <col min="13819" max="13822" width="8.85546875" style="22" customWidth="1"/>
    <col min="13823" max="13823" width="16.140625" style="22" customWidth="1"/>
    <col min="13824" max="13824" width="9.28515625" style="22" bestFit="1" customWidth="1"/>
    <col min="13825" max="13825" width="10.7109375" style="22" customWidth="1"/>
    <col min="13826" max="13827" width="8.28515625" style="22" customWidth="1"/>
    <col min="13828" max="14067" width="8.85546875" style="22" customWidth="1"/>
    <col min="14068" max="14068" width="7.85546875" style="22" bestFit="1" customWidth="1"/>
    <col min="14069" max="14069" width="9.85546875" style="22" customWidth="1"/>
    <col min="14070" max="14070" width="12.42578125" style="22" customWidth="1"/>
    <col min="14071" max="14071" width="7.28515625" style="22" bestFit="1" customWidth="1"/>
    <col min="14072" max="14072" width="7" style="22" bestFit="1" customWidth="1"/>
    <col min="14073" max="14073" width="9.85546875" style="22" customWidth="1"/>
    <col min="14074" max="14074" width="11.42578125" style="22" customWidth="1"/>
    <col min="14075" max="14078" width="8.85546875" style="22" customWidth="1"/>
    <col min="14079" max="14079" width="16.140625" style="22" customWidth="1"/>
    <col min="14080" max="14080" width="9.28515625" style="22" bestFit="1" customWidth="1"/>
    <col min="14081" max="14081" width="10.7109375" style="22" customWidth="1"/>
    <col min="14082" max="14083" width="8.28515625" style="22" customWidth="1"/>
    <col min="14084" max="14323" width="8.85546875" style="22" customWidth="1"/>
    <col min="14324" max="14324" width="7.85546875" style="22" bestFit="1" customWidth="1"/>
    <col min="14325" max="14325" width="9.85546875" style="22" customWidth="1"/>
    <col min="14326" max="14326" width="12.42578125" style="22" customWidth="1"/>
    <col min="14327" max="14327" width="7.28515625" style="22" bestFit="1" customWidth="1"/>
    <col min="14328" max="14328" width="7" style="22" bestFit="1" customWidth="1"/>
    <col min="14329" max="14329" width="9.85546875" style="22" customWidth="1"/>
    <col min="14330" max="14330" width="11.42578125" style="22" customWidth="1"/>
    <col min="14331" max="14334" width="8.85546875" style="22" customWidth="1"/>
    <col min="14335" max="14335" width="16.140625" style="22" customWidth="1"/>
    <col min="14336" max="14336" width="9.28515625" style="22" bestFit="1" customWidth="1"/>
    <col min="14337" max="14337" width="10.7109375" style="22" customWidth="1"/>
    <col min="14338" max="14339" width="8.28515625" style="22" customWidth="1"/>
    <col min="14340" max="14579" width="8.85546875" style="22" customWidth="1"/>
    <col min="14580" max="14580" width="7.85546875" style="22" bestFit="1" customWidth="1"/>
    <col min="14581" max="14581" width="9.85546875" style="22" customWidth="1"/>
    <col min="14582" max="14582" width="12.42578125" style="22" customWidth="1"/>
    <col min="14583" max="14583" width="7.28515625" style="22" bestFit="1" customWidth="1"/>
    <col min="14584" max="14584" width="7" style="22" bestFit="1" customWidth="1"/>
    <col min="14585" max="14585" width="9.85546875" style="22" customWidth="1"/>
    <col min="14586" max="14586" width="11.42578125" style="22" customWidth="1"/>
    <col min="14587" max="14590" width="8.85546875" style="22" customWidth="1"/>
    <col min="14591" max="14591" width="16.140625" style="22" customWidth="1"/>
    <col min="14592" max="14592" width="9.28515625" style="22" bestFit="1" customWidth="1"/>
    <col min="14593" max="14593" width="10.7109375" style="22" customWidth="1"/>
    <col min="14594" max="14595" width="8.28515625" style="22" customWidth="1"/>
    <col min="14596" max="14835" width="8.85546875" style="22" customWidth="1"/>
    <col min="14836" max="14836" width="7.85546875" style="22" bestFit="1" customWidth="1"/>
    <col min="14837" max="14837" width="9.85546875" style="22" customWidth="1"/>
    <col min="14838" max="14838" width="12.42578125" style="22" customWidth="1"/>
    <col min="14839" max="14839" width="7.28515625" style="22" bestFit="1" customWidth="1"/>
    <col min="14840" max="14840" width="7" style="22" bestFit="1" customWidth="1"/>
    <col min="14841" max="14841" width="9.85546875" style="22" customWidth="1"/>
    <col min="14842" max="14842" width="11.42578125" style="22" customWidth="1"/>
    <col min="14843" max="14846" width="8.85546875" style="22" customWidth="1"/>
    <col min="14847" max="14847" width="16.140625" style="22" customWidth="1"/>
    <col min="14848" max="14848" width="9.28515625" style="22" bestFit="1" customWidth="1"/>
    <col min="14849" max="14849" width="10.7109375" style="22" customWidth="1"/>
    <col min="14850" max="14851" width="8.28515625" style="22" customWidth="1"/>
    <col min="14852" max="15091" width="8.85546875" style="22" customWidth="1"/>
    <col min="15092" max="15092" width="7.85546875" style="22" bestFit="1" customWidth="1"/>
    <col min="15093" max="15093" width="9.85546875" style="22" customWidth="1"/>
    <col min="15094" max="15094" width="12.42578125" style="22" customWidth="1"/>
    <col min="15095" max="15095" width="7.28515625" style="22" bestFit="1" customWidth="1"/>
    <col min="15096" max="15096" width="7" style="22" bestFit="1" customWidth="1"/>
    <col min="15097" max="15097" width="9.85546875" style="22" customWidth="1"/>
    <col min="15098" max="15098" width="11.42578125" style="22" customWidth="1"/>
    <col min="15099" max="15102" width="8.85546875" style="22" customWidth="1"/>
    <col min="15103" max="15103" width="16.140625" style="22" customWidth="1"/>
    <col min="15104" max="15104" width="9.28515625" style="22" bestFit="1" customWidth="1"/>
    <col min="15105" max="15105" width="10.7109375" style="22" customWidth="1"/>
    <col min="15106" max="15107" width="8.28515625" style="22" customWidth="1"/>
    <col min="15108" max="15347" width="8.85546875" style="22" customWidth="1"/>
    <col min="15348" max="15348" width="7.85546875" style="22" bestFit="1" customWidth="1"/>
    <col min="15349" max="15349" width="9.85546875" style="22" customWidth="1"/>
    <col min="15350" max="15350" width="12.42578125" style="22" customWidth="1"/>
    <col min="15351" max="15351" width="7.28515625" style="22" bestFit="1" customWidth="1"/>
    <col min="15352" max="15352" width="7" style="22" bestFit="1" customWidth="1"/>
    <col min="15353" max="15353" width="9.85546875" style="22" customWidth="1"/>
    <col min="15354" max="15354" width="11.42578125" style="22" customWidth="1"/>
    <col min="15355" max="15358" width="8.85546875" style="22" customWidth="1"/>
    <col min="15359" max="15359" width="16.140625" style="22" customWidth="1"/>
    <col min="15360" max="15360" width="9.28515625" style="22" bestFit="1" customWidth="1"/>
    <col min="15361" max="15361" width="10.7109375" style="22" customWidth="1"/>
    <col min="15362" max="15363" width="8.28515625" style="22" customWidth="1"/>
    <col min="15364" max="15603" width="8.85546875" style="22" customWidth="1"/>
    <col min="15604" max="15604" width="7.85546875" style="22" bestFit="1" customWidth="1"/>
    <col min="15605" max="15605" width="9.85546875" style="22" customWidth="1"/>
    <col min="15606" max="15606" width="12.42578125" style="22" customWidth="1"/>
    <col min="15607" max="15607" width="7.28515625" style="22" bestFit="1" customWidth="1"/>
    <col min="15608" max="15608" width="7" style="22" bestFit="1" customWidth="1"/>
    <col min="15609" max="15609" width="9.85546875" style="22" customWidth="1"/>
    <col min="15610" max="15610" width="11.42578125" style="22" customWidth="1"/>
    <col min="15611" max="15614" width="8.85546875" style="22" customWidth="1"/>
    <col min="15615" max="15615" width="16.140625" style="22" customWidth="1"/>
    <col min="15616" max="15616" width="9.28515625" style="22" bestFit="1" customWidth="1"/>
    <col min="15617" max="15617" width="10.7109375" style="22" customWidth="1"/>
    <col min="15618" max="15619" width="8.28515625" style="22" customWidth="1"/>
    <col min="15620" max="15859" width="8.85546875" style="22" customWidth="1"/>
    <col min="15860" max="15860" width="7.85546875" style="22" bestFit="1" customWidth="1"/>
    <col min="15861" max="15861" width="9.85546875" style="22" customWidth="1"/>
    <col min="15862" max="15862" width="12.42578125" style="22" customWidth="1"/>
    <col min="15863" max="15863" width="7.28515625" style="22" bestFit="1" customWidth="1"/>
    <col min="15864" max="15864" width="7" style="22" bestFit="1" customWidth="1"/>
    <col min="15865" max="15865" width="9.85546875" style="22" customWidth="1"/>
    <col min="15866" max="15866" width="11.42578125" style="22" customWidth="1"/>
    <col min="15867" max="15870" width="8.85546875" style="22" customWidth="1"/>
    <col min="15871" max="15871" width="16.140625" style="22" customWidth="1"/>
    <col min="15872" max="15872" width="9.28515625" style="22" bestFit="1" customWidth="1"/>
    <col min="15873" max="15873" width="10.7109375" style="22" customWidth="1"/>
    <col min="15874" max="15875" width="8.28515625" style="22" customWidth="1"/>
    <col min="15876" max="16115" width="8.85546875" style="22" customWidth="1"/>
    <col min="16116" max="16116" width="7.85546875" style="22" bestFit="1" customWidth="1"/>
    <col min="16117" max="16117" width="9.85546875" style="22" customWidth="1"/>
    <col min="16118" max="16118" width="12.42578125" style="22" customWidth="1"/>
    <col min="16119" max="16119" width="7.28515625" style="22" bestFit="1" customWidth="1"/>
    <col min="16120" max="16120" width="7" style="22" bestFit="1" customWidth="1"/>
    <col min="16121" max="16121" width="9.85546875" style="22" customWidth="1"/>
    <col min="16122" max="16122" width="11.42578125" style="22" customWidth="1"/>
    <col min="16123" max="16126" width="8.85546875" style="22" customWidth="1"/>
    <col min="16127" max="16127" width="16.140625" style="22" customWidth="1"/>
    <col min="16128" max="16128" width="9.28515625" style="22" bestFit="1" customWidth="1"/>
    <col min="16129" max="16129" width="10.7109375" style="22" customWidth="1"/>
    <col min="16130" max="16131" width="8.28515625" style="22" customWidth="1"/>
    <col min="16132" max="16384" width="8.85546875" style="22" customWidth="1"/>
  </cols>
  <sheetData>
    <row r="1" spans="1:10" ht="15.95" customHeight="1">
      <c r="A1" s="161" t="s">
        <v>1240</v>
      </c>
      <c r="B1" s="162"/>
      <c r="C1" s="162"/>
      <c r="D1" s="162"/>
      <c r="E1" s="162"/>
      <c r="F1" s="162"/>
      <c r="G1" s="39"/>
      <c r="H1" s="39"/>
      <c r="I1" s="39"/>
      <c r="J1" s="39"/>
    </row>
    <row r="2" spans="1:10" ht="15.95" customHeight="1">
      <c r="A2" s="162"/>
      <c r="B2" s="162"/>
      <c r="C2" s="162"/>
      <c r="D2" s="162"/>
      <c r="E2" s="162"/>
      <c r="F2" s="162"/>
      <c r="G2" s="39"/>
      <c r="H2" s="39"/>
      <c r="I2" s="39"/>
      <c r="J2" s="39"/>
    </row>
    <row r="3" spans="1:10" ht="15.95" customHeight="1">
      <c r="A3" s="162"/>
      <c r="B3" s="162"/>
      <c r="C3" s="162"/>
      <c r="D3" s="162"/>
      <c r="E3" s="162"/>
      <c r="F3" s="162"/>
      <c r="G3" s="39"/>
      <c r="H3" s="39"/>
      <c r="I3" s="39"/>
      <c r="J3" s="39"/>
    </row>
    <row r="4" spans="1:10" ht="69" customHeight="1">
      <c r="A4" s="23" t="s">
        <v>625</v>
      </c>
      <c r="B4" s="23" t="s">
        <v>1083</v>
      </c>
      <c r="C4" s="23" t="s">
        <v>1084</v>
      </c>
      <c r="D4" s="23" t="s">
        <v>1085</v>
      </c>
      <c r="E4" s="23" t="s">
        <v>1086</v>
      </c>
      <c r="F4" s="23" t="s">
        <v>1087</v>
      </c>
      <c r="G4" s="40"/>
      <c r="H4" s="40"/>
      <c r="I4" s="40"/>
      <c r="J4" s="40"/>
    </row>
    <row r="5" spans="1:10" ht="22.5" customHeight="1">
      <c r="A5" s="158" t="s">
        <v>1023</v>
      </c>
      <c r="B5" s="41" t="s">
        <v>46</v>
      </c>
      <c r="C5" s="42">
        <v>3654</v>
      </c>
      <c r="D5" s="41"/>
      <c r="E5" s="43"/>
      <c r="F5" s="43"/>
      <c r="G5" s="40"/>
      <c r="H5" s="40"/>
      <c r="I5" s="40"/>
      <c r="J5" s="40"/>
    </row>
    <row r="6" spans="1:10" ht="22.5" customHeight="1">
      <c r="A6" s="159"/>
      <c r="B6" s="41" t="s">
        <v>48</v>
      </c>
      <c r="C6" s="42">
        <v>638</v>
      </c>
      <c r="D6" s="41"/>
      <c r="E6" s="43"/>
      <c r="F6" s="43"/>
      <c r="G6" s="40"/>
      <c r="H6" s="40"/>
      <c r="I6" s="40"/>
      <c r="J6" s="40"/>
    </row>
    <row r="7" spans="1:10" ht="22.5" customHeight="1">
      <c r="A7" s="159"/>
      <c r="B7" s="41" t="s">
        <v>52</v>
      </c>
      <c r="C7" s="42">
        <v>1768</v>
      </c>
      <c r="D7" s="42">
        <v>10</v>
      </c>
      <c r="E7" s="61">
        <v>0.56999999999999995</v>
      </c>
      <c r="F7" s="61">
        <v>1.1200000000000001</v>
      </c>
      <c r="G7" s="40"/>
      <c r="H7" s="40"/>
      <c r="I7" s="40"/>
      <c r="J7" s="40"/>
    </row>
    <row r="8" spans="1:10" ht="22.5" customHeight="1">
      <c r="A8" s="159"/>
      <c r="B8" s="41" t="s">
        <v>54</v>
      </c>
      <c r="C8" s="42">
        <v>1504</v>
      </c>
      <c r="D8" s="41"/>
      <c r="E8" s="43"/>
      <c r="F8" s="43"/>
      <c r="G8" s="40"/>
      <c r="H8" s="40"/>
      <c r="I8" s="40"/>
      <c r="J8" s="40"/>
    </row>
    <row r="9" spans="1:10" ht="22.5" customHeight="1">
      <c r="A9" s="159"/>
      <c r="B9" s="41" t="s">
        <v>44</v>
      </c>
      <c r="C9" s="42">
        <v>1482</v>
      </c>
      <c r="D9" s="41"/>
      <c r="E9" s="43"/>
      <c r="F9" s="43"/>
      <c r="G9" s="40"/>
      <c r="H9" s="40"/>
      <c r="I9" s="40"/>
      <c r="J9" s="40"/>
    </row>
    <row r="10" spans="1:10" ht="22.5" customHeight="1">
      <c r="A10" s="160"/>
      <c r="B10" s="41" t="s">
        <v>50</v>
      </c>
      <c r="C10" s="42">
        <v>124</v>
      </c>
      <c r="D10" s="41"/>
      <c r="E10" s="43"/>
      <c r="F10" s="43"/>
      <c r="G10" s="40"/>
      <c r="H10" s="40"/>
      <c r="I10" s="40"/>
      <c r="J10" s="40"/>
    </row>
    <row r="11" spans="1:10" ht="22.5" customHeight="1">
      <c r="A11" s="62"/>
      <c r="B11" s="62" t="s">
        <v>1088</v>
      </c>
      <c r="C11" s="63">
        <v>9170</v>
      </c>
      <c r="D11" s="63">
        <v>10</v>
      </c>
      <c r="E11" s="64">
        <v>0.11</v>
      </c>
      <c r="F11" s="64">
        <v>1.1200000000000001</v>
      </c>
      <c r="G11" s="40"/>
      <c r="H11" s="40"/>
      <c r="I11" s="40"/>
      <c r="J11" s="40"/>
    </row>
    <row r="12" spans="1:10" ht="22.5" customHeight="1">
      <c r="A12" s="158" t="s">
        <v>1089</v>
      </c>
      <c r="B12" s="41" t="s">
        <v>84</v>
      </c>
      <c r="C12" s="42">
        <v>2794</v>
      </c>
      <c r="D12" s="42">
        <v>99</v>
      </c>
      <c r="E12" s="61">
        <v>3.54</v>
      </c>
      <c r="F12" s="61">
        <v>11.14</v>
      </c>
      <c r="G12" s="40"/>
      <c r="H12" s="40"/>
      <c r="I12" s="40"/>
      <c r="J12" s="40"/>
    </row>
    <row r="13" spans="1:10" ht="22.5" customHeight="1">
      <c r="A13" s="159"/>
      <c r="B13" s="41" t="s">
        <v>114</v>
      </c>
      <c r="C13" s="42">
        <v>1720</v>
      </c>
      <c r="D13" s="42">
        <v>34</v>
      </c>
      <c r="E13" s="61">
        <v>1.98</v>
      </c>
      <c r="F13" s="61">
        <v>3.82</v>
      </c>
      <c r="G13" s="40"/>
      <c r="H13" s="40"/>
      <c r="I13" s="40"/>
      <c r="J13" s="40"/>
    </row>
    <row r="14" spans="1:10" ht="22.5" customHeight="1">
      <c r="A14" s="159"/>
      <c r="B14" s="41" t="s">
        <v>70</v>
      </c>
      <c r="C14" s="42">
        <v>1632</v>
      </c>
      <c r="D14" s="41"/>
      <c r="E14" s="43"/>
      <c r="F14" s="43"/>
      <c r="G14" s="40"/>
      <c r="H14" s="40"/>
      <c r="I14" s="40"/>
      <c r="J14" s="40"/>
    </row>
    <row r="15" spans="1:10" ht="22.5" customHeight="1">
      <c r="A15" s="159"/>
      <c r="B15" s="41" t="s">
        <v>120</v>
      </c>
      <c r="C15" s="42">
        <v>1828</v>
      </c>
      <c r="D15" s="42">
        <v>22</v>
      </c>
      <c r="E15" s="61">
        <v>1.2</v>
      </c>
      <c r="F15" s="61">
        <v>2.4700000000000002</v>
      </c>
      <c r="G15" s="40"/>
      <c r="H15" s="40"/>
      <c r="I15" s="40"/>
      <c r="J15" s="40"/>
    </row>
    <row r="16" spans="1:10" ht="22.5" customHeight="1">
      <c r="A16" s="159"/>
      <c r="B16" s="41" t="s">
        <v>62</v>
      </c>
      <c r="C16" s="42">
        <v>2038</v>
      </c>
      <c r="D16" s="42">
        <v>15</v>
      </c>
      <c r="E16" s="61">
        <v>0.74</v>
      </c>
      <c r="F16" s="61">
        <v>1.69</v>
      </c>
      <c r="G16" s="40"/>
      <c r="H16" s="40"/>
      <c r="I16" s="40"/>
      <c r="J16" s="40"/>
    </row>
    <row r="17" spans="1:10" ht="22.5" customHeight="1">
      <c r="A17" s="159"/>
      <c r="B17" s="41" t="s">
        <v>56</v>
      </c>
      <c r="C17" s="42">
        <v>3392</v>
      </c>
      <c r="D17" s="42">
        <v>125</v>
      </c>
      <c r="E17" s="61">
        <v>3.69</v>
      </c>
      <c r="F17" s="61">
        <v>14.06</v>
      </c>
      <c r="G17" s="40"/>
      <c r="H17" s="40"/>
      <c r="I17" s="40"/>
      <c r="J17" s="40"/>
    </row>
    <row r="18" spans="1:10" ht="22.5" customHeight="1">
      <c r="A18" s="159"/>
      <c r="B18" s="41" t="s">
        <v>82</v>
      </c>
      <c r="C18" s="42">
        <v>1062</v>
      </c>
      <c r="D18" s="42">
        <v>102</v>
      </c>
      <c r="E18" s="61">
        <v>9.6</v>
      </c>
      <c r="F18" s="61">
        <v>11.47</v>
      </c>
      <c r="G18" s="40"/>
      <c r="H18" s="40"/>
      <c r="I18" s="40"/>
      <c r="J18" s="40"/>
    </row>
    <row r="19" spans="1:10" ht="22.5" customHeight="1">
      <c r="A19" s="159"/>
      <c r="B19" s="41" t="s">
        <v>124</v>
      </c>
      <c r="C19" s="42">
        <v>1074</v>
      </c>
      <c r="D19" s="42">
        <v>10</v>
      </c>
      <c r="E19" s="61">
        <v>0.93</v>
      </c>
      <c r="F19" s="61">
        <v>1.1200000000000001</v>
      </c>
      <c r="G19" s="40"/>
      <c r="H19" s="40"/>
      <c r="I19" s="40"/>
      <c r="J19" s="40"/>
    </row>
    <row r="20" spans="1:10" ht="22.5" customHeight="1">
      <c r="A20" s="159"/>
      <c r="B20" s="41" t="s">
        <v>64</v>
      </c>
      <c r="C20" s="42">
        <v>1468</v>
      </c>
      <c r="D20" s="42">
        <v>25</v>
      </c>
      <c r="E20" s="61">
        <v>1.7</v>
      </c>
      <c r="F20" s="61">
        <v>2.81</v>
      </c>
      <c r="G20" s="40"/>
      <c r="H20" s="40"/>
      <c r="I20" s="40"/>
      <c r="J20" s="40"/>
    </row>
    <row r="21" spans="1:10" ht="22.5" customHeight="1">
      <c r="A21" s="159"/>
      <c r="B21" s="41" t="s">
        <v>116</v>
      </c>
      <c r="C21" s="42">
        <v>470</v>
      </c>
      <c r="D21" s="41"/>
      <c r="E21" s="43"/>
      <c r="F21" s="43"/>
      <c r="G21" s="40"/>
      <c r="H21" s="40"/>
      <c r="I21" s="40"/>
      <c r="J21" s="40"/>
    </row>
    <row r="22" spans="1:10" ht="22.5" customHeight="1">
      <c r="A22" s="159"/>
      <c r="B22" s="41" t="s">
        <v>78</v>
      </c>
      <c r="C22" s="42">
        <v>924</v>
      </c>
      <c r="D22" s="42">
        <v>3</v>
      </c>
      <c r="E22" s="61">
        <v>0.32</v>
      </c>
      <c r="F22" s="61">
        <v>0.34</v>
      </c>
      <c r="G22" s="40"/>
      <c r="H22" s="40"/>
      <c r="I22" s="40"/>
      <c r="J22" s="40"/>
    </row>
    <row r="23" spans="1:10" ht="22.5" customHeight="1">
      <c r="A23" s="159"/>
      <c r="B23" s="41" t="s">
        <v>80</v>
      </c>
      <c r="C23" s="42">
        <v>806</v>
      </c>
      <c r="D23" s="42">
        <v>3</v>
      </c>
      <c r="E23" s="61">
        <v>0.37</v>
      </c>
      <c r="F23" s="61">
        <v>0.34</v>
      </c>
      <c r="G23" s="40"/>
      <c r="H23" s="40"/>
      <c r="I23" s="40"/>
      <c r="J23" s="40"/>
    </row>
    <row r="24" spans="1:10" ht="22.5" customHeight="1">
      <c r="A24" s="159"/>
      <c r="B24" s="41" t="s">
        <v>72</v>
      </c>
      <c r="C24" s="42">
        <v>1338</v>
      </c>
      <c r="D24" s="42">
        <v>25</v>
      </c>
      <c r="E24" s="61">
        <v>1.87</v>
      </c>
      <c r="F24" s="61">
        <v>2.81</v>
      </c>
      <c r="G24" s="40"/>
      <c r="H24" s="40"/>
      <c r="I24" s="40"/>
      <c r="J24" s="40"/>
    </row>
    <row r="25" spans="1:10" ht="22.5" customHeight="1">
      <c r="A25" s="159"/>
      <c r="B25" s="41" t="s">
        <v>74</v>
      </c>
      <c r="C25" s="42">
        <v>896</v>
      </c>
      <c r="D25" s="41"/>
      <c r="E25" s="43"/>
      <c r="F25" s="43"/>
      <c r="G25" s="40"/>
      <c r="H25" s="40"/>
      <c r="I25" s="40"/>
      <c r="J25" s="40"/>
    </row>
    <row r="26" spans="1:10" ht="22.5" customHeight="1">
      <c r="A26" s="159"/>
      <c r="B26" s="41" t="s">
        <v>66</v>
      </c>
      <c r="C26" s="42">
        <v>662</v>
      </c>
      <c r="D26" s="42">
        <v>47</v>
      </c>
      <c r="E26" s="61">
        <v>7.1</v>
      </c>
      <c r="F26" s="61">
        <v>5.29</v>
      </c>
      <c r="G26" s="40"/>
      <c r="H26" s="40"/>
      <c r="I26" s="40"/>
      <c r="J26" s="40"/>
    </row>
    <row r="27" spans="1:10" ht="22.5" customHeight="1">
      <c r="A27" s="159"/>
      <c r="B27" s="41" t="s">
        <v>60</v>
      </c>
      <c r="C27" s="42">
        <v>820</v>
      </c>
      <c r="D27" s="42">
        <v>41</v>
      </c>
      <c r="E27" s="65">
        <v>5</v>
      </c>
      <c r="F27" s="61">
        <v>4.6100000000000003</v>
      </c>
      <c r="G27" s="40"/>
      <c r="H27" s="40"/>
      <c r="I27" s="40"/>
      <c r="J27" s="40"/>
    </row>
    <row r="28" spans="1:10" ht="22.5" customHeight="1">
      <c r="A28" s="159"/>
      <c r="B28" s="41" t="s">
        <v>76</v>
      </c>
      <c r="C28" s="42">
        <v>1006</v>
      </c>
      <c r="D28" s="42">
        <v>4</v>
      </c>
      <c r="E28" s="61">
        <v>0.4</v>
      </c>
      <c r="F28" s="61">
        <v>0.45</v>
      </c>
      <c r="G28" s="40"/>
      <c r="H28" s="40"/>
      <c r="I28" s="40"/>
      <c r="J28" s="40"/>
    </row>
    <row r="29" spans="1:10" ht="22.5" customHeight="1">
      <c r="A29" s="159"/>
      <c r="B29" s="41" t="s">
        <v>112</v>
      </c>
      <c r="C29" s="42">
        <v>446</v>
      </c>
      <c r="D29" s="42">
        <v>1</v>
      </c>
      <c r="E29" s="61">
        <v>0.22</v>
      </c>
      <c r="F29" s="61">
        <v>0.11</v>
      </c>
      <c r="G29" s="40"/>
      <c r="H29" s="40"/>
      <c r="I29" s="40"/>
      <c r="J29" s="40"/>
    </row>
    <row r="30" spans="1:10" ht="22.5" customHeight="1">
      <c r="A30" s="160"/>
      <c r="B30" s="41" t="s">
        <v>122</v>
      </c>
      <c r="C30" s="42">
        <v>242</v>
      </c>
      <c r="D30" s="41"/>
      <c r="E30" s="43"/>
      <c r="F30" s="43"/>
      <c r="G30" s="40"/>
      <c r="H30" s="40"/>
      <c r="I30" s="40"/>
      <c r="J30" s="40"/>
    </row>
    <row r="31" spans="1:10" ht="22.5" customHeight="1">
      <c r="A31" s="62"/>
      <c r="B31" s="62" t="s">
        <v>1088</v>
      </c>
      <c r="C31" s="63">
        <v>24618</v>
      </c>
      <c r="D31" s="63">
        <v>556</v>
      </c>
      <c r="E31" s="64">
        <v>2.2599999999999998</v>
      </c>
      <c r="F31" s="64">
        <v>62.54</v>
      </c>
      <c r="G31" s="40"/>
      <c r="H31" s="40"/>
      <c r="I31" s="40"/>
      <c r="J31" s="40"/>
    </row>
    <row r="32" spans="1:10" ht="22.5" customHeight="1">
      <c r="A32" s="158" t="s">
        <v>754</v>
      </c>
      <c r="B32" s="41" t="s">
        <v>58</v>
      </c>
      <c r="C32" s="42">
        <v>2756</v>
      </c>
      <c r="D32" s="42">
        <v>9</v>
      </c>
      <c r="E32" s="61">
        <v>0.33</v>
      </c>
      <c r="F32" s="61">
        <v>1.01</v>
      </c>
      <c r="G32" s="40"/>
      <c r="H32" s="40"/>
      <c r="I32" s="40"/>
      <c r="J32" s="40"/>
    </row>
    <row r="33" spans="1:10" ht="22.5" customHeight="1">
      <c r="A33" s="159"/>
      <c r="B33" s="41" t="s">
        <v>98</v>
      </c>
      <c r="C33" s="42">
        <v>426</v>
      </c>
      <c r="D33" s="42">
        <v>61</v>
      </c>
      <c r="E33" s="61">
        <v>14.32</v>
      </c>
      <c r="F33" s="61">
        <v>6.86</v>
      </c>
      <c r="G33" s="40"/>
      <c r="H33" s="40"/>
      <c r="I33" s="40"/>
      <c r="J33" s="40"/>
    </row>
    <row r="34" spans="1:10" ht="22.5" customHeight="1">
      <c r="A34" s="159"/>
      <c r="B34" s="41" t="s">
        <v>88</v>
      </c>
      <c r="C34" s="42">
        <v>416</v>
      </c>
      <c r="D34" s="42">
        <v>10</v>
      </c>
      <c r="E34" s="61">
        <v>2.4</v>
      </c>
      <c r="F34" s="61">
        <v>1.1200000000000001</v>
      </c>
      <c r="G34" s="40"/>
      <c r="H34" s="40"/>
      <c r="I34" s="40"/>
      <c r="J34" s="40"/>
    </row>
    <row r="35" spans="1:10" ht="22.5" customHeight="1">
      <c r="A35" s="159"/>
      <c r="B35" s="41" t="s">
        <v>96</v>
      </c>
      <c r="C35" s="42">
        <v>820</v>
      </c>
      <c r="D35" s="42">
        <v>9</v>
      </c>
      <c r="E35" s="61">
        <v>1.1000000000000001</v>
      </c>
      <c r="F35" s="61">
        <v>1.01</v>
      </c>
      <c r="G35" s="40"/>
      <c r="H35" s="40"/>
      <c r="I35" s="40"/>
      <c r="J35" s="40"/>
    </row>
    <row r="36" spans="1:10" ht="22.5" customHeight="1">
      <c r="A36" s="159"/>
      <c r="B36" s="41" t="s">
        <v>110</v>
      </c>
      <c r="C36" s="42">
        <v>788</v>
      </c>
      <c r="D36" s="41"/>
      <c r="E36" s="43"/>
      <c r="F36" s="43"/>
      <c r="G36" s="40"/>
      <c r="H36" s="40"/>
      <c r="I36" s="40"/>
      <c r="J36" s="40"/>
    </row>
    <row r="37" spans="1:10" ht="22.5" customHeight="1">
      <c r="A37" s="159"/>
      <c r="B37" s="41" t="s">
        <v>90</v>
      </c>
      <c r="C37" s="42">
        <v>398</v>
      </c>
      <c r="D37" s="42">
        <v>1</v>
      </c>
      <c r="E37" s="61">
        <v>0.25</v>
      </c>
      <c r="F37" s="61">
        <v>0.11</v>
      </c>
      <c r="G37" s="40"/>
      <c r="H37" s="40"/>
      <c r="I37" s="40"/>
      <c r="J37" s="40"/>
    </row>
    <row r="38" spans="1:10" ht="22.5" customHeight="1">
      <c r="A38" s="159"/>
      <c r="B38" s="41" t="s">
        <v>106</v>
      </c>
      <c r="C38" s="42">
        <v>626</v>
      </c>
      <c r="D38" s="42">
        <v>13</v>
      </c>
      <c r="E38" s="61">
        <v>2.08</v>
      </c>
      <c r="F38" s="61">
        <v>1.46</v>
      </c>
      <c r="G38" s="40"/>
      <c r="H38" s="40"/>
      <c r="I38" s="40"/>
      <c r="J38" s="40"/>
    </row>
    <row r="39" spans="1:10" ht="22.5" customHeight="1">
      <c r="A39" s="159"/>
      <c r="B39" s="41" t="s">
        <v>100</v>
      </c>
      <c r="C39" s="42">
        <v>284</v>
      </c>
      <c r="D39" s="41"/>
      <c r="E39" s="43"/>
      <c r="F39" s="43"/>
      <c r="G39" s="40"/>
      <c r="H39" s="40"/>
      <c r="I39" s="40"/>
      <c r="J39" s="40"/>
    </row>
    <row r="40" spans="1:10" ht="22.5" customHeight="1">
      <c r="A40" s="159"/>
      <c r="B40" s="41" t="s">
        <v>102</v>
      </c>
      <c r="C40" s="42">
        <v>1888</v>
      </c>
      <c r="D40" s="41"/>
      <c r="E40" s="43"/>
      <c r="F40" s="43"/>
      <c r="G40" s="40"/>
      <c r="H40" s="40"/>
      <c r="I40" s="40"/>
      <c r="J40" s="40"/>
    </row>
    <row r="41" spans="1:10" ht="22.5" customHeight="1">
      <c r="A41" s="159"/>
      <c r="B41" s="41" t="s">
        <v>92</v>
      </c>
      <c r="C41" s="42">
        <v>372</v>
      </c>
      <c r="D41" s="42">
        <v>8</v>
      </c>
      <c r="E41" s="61">
        <v>2.15</v>
      </c>
      <c r="F41" s="61">
        <v>0.9</v>
      </c>
      <c r="G41" s="40"/>
      <c r="H41" s="40"/>
      <c r="I41" s="40"/>
      <c r="J41" s="40"/>
    </row>
    <row r="42" spans="1:10" ht="22.5" customHeight="1">
      <c r="A42" s="159"/>
      <c r="B42" s="41" t="s">
        <v>118</v>
      </c>
      <c r="C42" s="42">
        <v>1402</v>
      </c>
      <c r="D42" s="42">
        <v>7</v>
      </c>
      <c r="E42" s="61">
        <v>0.5</v>
      </c>
      <c r="F42" s="61">
        <v>0.79</v>
      </c>
      <c r="G42" s="40"/>
      <c r="H42" s="40"/>
      <c r="I42" s="40"/>
      <c r="J42" s="40"/>
    </row>
    <row r="43" spans="1:10" ht="22.5" customHeight="1">
      <c r="A43" s="159"/>
      <c r="B43" s="41" t="s">
        <v>104</v>
      </c>
      <c r="C43" s="42">
        <v>952</v>
      </c>
      <c r="D43" s="41"/>
      <c r="E43" s="43"/>
      <c r="F43" s="43"/>
      <c r="G43" s="40"/>
      <c r="H43" s="40"/>
      <c r="I43" s="40"/>
      <c r="J43" s="40"/>
    </row>
    <row r="44" spans="1:10" ht="22.5" customHeight="1">
      <c r="A44" s="159"/>
      <c r="B44" s="41" t="s">
        <v>108</v>
      </c>
      <c r="C44" s="42">
        <v>188</v>
      </c>
      <c r="D44" s="41"/>
      <c r="E44" s="43"/>
      <c r="F44" s="43"/>
      <c r="G44" s="40"/>
      <c r="H44" s="40"/>
      <c r="I44" s="40"/>
      <c r="J44" s="40"/>
    </row>
    <row r="45" spans="1:10" ht="22.5" customHeight="1">
      <c r="A45" s="159"/>
      <c r="B45" s="41" t="s">
        <v>94</v>
      </c>
      <c r="C45" s="42">
        <v>194</v>
      </c>
      <c r="D45" s="42">
        <v>1</v>
      </c>
      <c r="E45" s="61">
        <v>0.52</v>
      </c>
      <c r="F45" s="61">
        <v>0.11</v>
      </c>
      <c r="G45" s="40"/>
      <c r="H45" s="40"/>
      <c r="I45" s="40"/>
      <c r="J45" s="40"/>
    </row>
    <row r="46" spans="1:10" ht="22.5" customHeight="1">
      <c r="A46" s="160"/>
      <c r="B46" s="41" t="s">
        <v>86</v>
      </c>
      <c r="C46" s="42">
        <v>272</v>
      </c>
      <c r="D46" s="42">
        <v>45</v>
      </c>
      <c r="E46" s="61">
        <v>16.54</v>
      </c>
      <c r="F46" s="61">
        <v>5.0599999999999996</v>
      </c>
      <c r="G46" s="40"/>
      <c r="H46" s="40"/>
      <c r="I46" s="40"/>
      <c r="J46" s="40"/>
    </row>
    <row r="47" spans="1:10" ht="22.5" customHeight="1">
      <c r="A47" s="62"/>
      <c r="B47" s="62" t="s">
        <v>1088</v>
      </c>
      <c r="C47" s="63">
        <v>11782</v>
      </c>
      <c r="D47" s="63">
        <v>164</v>
      </c>
      <c r="E47" s="64">
        <v>1.39</v>
      </c>
      <c r="F47" s="64">
        <v>18.45</v>
      </c>
      <c r="G47" s="40"/>
      <c r="H47" s="40"/>
      <c r="I47" s="40"/>
      <c r="J47" s="40"/>
    </row>
    <row r="48" spans="1:10" ht="22.5" customHeight="1">
      <c r="A48" s="158" t="s">
        <v>918</v>
      </c>
      <c r="B48" s="41" t="s">
        <v>126</v>
      </c>
      <c r="C48" s="42">
        <v>854</v>
      </c>
      <c r="D48" s="42">
        <v>101</v>
      </c>
      <c r="E48" s="61">
        <v>11.83</v>
      </c>
      <c r="F48" s="61">
        <v>11.36</v>
      </c>
      <c r="G48" s="40"/>
      <c r="H48" s="40"/>
      <c r="I48" s="40"/>
      <c r="J48" s="40"/>
    </row>
    <row r="49" spans="1:10" ht="22.5" customHeight="1">
      <c r="A49" s="159"/>
      <c r="B49" s="41" t="s">
        <v>128</v>
      </c>
      <c r="C49" s="42">
        <v>1588</v>
      </c>
      <c r="D49" s="42">
        <v>50</v>
      </c>
      <c r="E49" s="61">
        <v>3.15</v>
      </c>
      <c r="F49" s="61">
        <v>5.62</v>
      </c>
      <c r="G49" s="40"/>
      <c r="H49" s="40"/>
      <c r="I49" s="40"/>
      <c r="J49" s="40"/>
    </row>
    <row r="50" spans="1:10" ht="22.5" customHeight="1">
      <c r="A50" s="159"/>
      <c r="B50" s="41" t="s">
        <v>134</v>
      </c>
      <c r="C50" s="42">
        <v>452</v>
      </c>
      <c r="D50" s="42">
        <v>3</v>
      </c>
      <c r="E50" s="61">
        <v>0.66</v>
      </c>
      <c r="F50" s="61">
        <v>0.34</v>
      </c>
      <c r="G50" s="40"/>
      <c r="H50" s="40"/>
      <c r="I50" s="40"/>
      <c r="J50" s="40"/>
    </row>
    <row r="51" spans="1:10" ht="22.5" customHeight="1">
      <c r="A51" s="160"/>
      <c r="B51" s="41" t="s">
        <v>132</v>
      </c>
      <c r="C51" s="42">
        <v>686</v>
      </c>
      <c r="D51" s="41"/>
      <c r="E51" s="43"/>
      <c r="F51" s="43"/>
      <c r="G51" s="40"/>
      <c r="H51" s="40"/>
      <c r="I51" s="40"/>
      <c r="J51" s="40"/>
    </row>
    <row r="52" spans="1:10" ht="22.5" customHeight="1">
      <c r="A52" s="62"/>
      <c r="B52" s="62" t="s">
        <v>1088</v>
      </c>
      <c r="C52" s="63">
        <v>3580</v>
      </c>
      <c r="D52" s="63">
        <v>154</v>
      </c>
      <c r="E52" s="64">
        <v>4.3</v>
      </c>
      <c r="F52" s="64">
        <v>17.32</v>
      </c>
      <c r="G52" s="40"/>
      <c r="H52" s="40"/>
      <c r="I52" s="40"/>
      <c r="J52" s="40"/>
    </row>
    <row r="53" spans="1:10" ht="22.5" customHeight="1">
      <c r="A53" s="158" t="s">
        <v>1090</v>
      </c>
      <c r="B53" s="41" t="s">
        <v>68</v>
      </c>
      <c r="C53" s="42">
        <v>778</v>
      </c>
      <c r="D53" s="42">
        <v>2</v>
      </c>
      <c r="E53" s="61">
        <v>0.26</v>
      </c>
      <c r="F53" s="61">
        <v>0.22</v>
      </c>
      <c r="G53" s="40"/>
      <c r="H53" s="40"/>
      <c r="I53" s="40"/>
      <c r="J53" s="40"/>
    </row>
    <row r="54" spans="1:10" ht="22.5" customHeight="1">
      <c r="A54" s="159"/>
      <c r="B54" s="41" t="s">
        <v>144</v>
      </c>
      <c r="C54" s="42">
        <v>668</v>
      </c>
      <c r="D54" s="41"/>
      <c r="E54" s="43"/>
      <c r="F54" s="43"/>
      <c r="G54" s="40"/>
      <c r="H54" s="40"/>
      <c r="I54" s="40"/>
      <c r="J54" s="40"/>
    </row>
    <row r="55" spans="1:10" ht="22.5" customHeight="1">
      <c r="A55" s="159"/>
      <c r="B55" s="41" t="s">
        <v>146</v>
      </c>
      <c r="C55" s="42">
        <v>558</v>
      </c>
      <c r="D55" s="41"/>
      <c r="E55" s="43"/>
      <c r="F55" s="43"/>
      <c r="G55" s="40"/>
      <c r="H55" s="40"/>
      <c r="I55" s="40"/>
      <c r="J55" s="40"/>
    </row>
    <row r="56" spans="1:10" ht="22.5" customHeight="1">
      <c r="A56" s="159"/>
      <c r="B56" s="41" t="s">
        <v>136</v>
      </c>
      <c r="C56" s="42">
        <v>874</v>
      </c>
      <c r="D56" s="41"/>
      <c r="E56" s="43"/>
      <c r="F56" s="43"/>
      <c r="G56" s="40"/>
      <c r="H56" s="40"/>
      <c r="I56" s="40"/>
      <c r="J56" s="40"/>
    </row>
    <row r="57" spans="1:10" ht="22.5" customHeight="1">
      <c r="A57" s="159"/>
      <c r="B57" s="41" t="s">
        <v>142</v>
      </c>
      <c r="C57" s="42">
        <v>582</v>
      </c>
      <c r="D57" s="42">
        <v>1</v>
      </c>
      <c r="E57" s="61">
        <v>0.17</v>
      </c>
      <c r="F57" s="61">
        <v>0.11</v>
      </c>
      <c r="G57" s="40"/>
      <c r="H57" s="40"/>
      <c r="I57" s="40"/>
      <c r="J57" s="40"/>
    </row>
    <row r="58" spans="1:10" ht="22.5" customHeight="1">
      <c r="A58" s="159"/>
      <c r="B58" s="41" t="s">
        <v>138</v>
      </c>
      <c r="C58" s="42">
        <v>102</v>
      </c>
      <c r="D58" s="41"/>
      <c r="E58" s="43"/>
      <c r="F58" s="43"/>
      <c r="G58" s="40"/>
      <c r="H58" s="40"/>
      <c r="I58" s="40"/>
      <c r="J58" s="40"/>
    </row>
    <row r="59" spans="1:10" ht="22.5" customHeight="1">
      <c r="A59" s="159"/>
      <c r="B59" s="41" t="s">
        <v>130</v>
      </c>
      <c r="C59" s="42">
        <v>438</v>
      </c>
      <c r="D59" s="42">
        <v>2</v>
      </c>
      <c r="E59" s="61">
        <v>0.46</v>
      </c>
      <c r="F59" s="61">
        <v>0.22</v>
      </c>
      <c r="G59" s="40"/>
      <c r="H59" s="40"/>
      <c r="I59" s="40"/>
      <c r="J59" s="40"/>
    </row>
    <row r="60" spans="1:10" ht="22.5" customHeight="1">
      <c r="A60" s="160"/>
      <c r="B60" s="41" t="s">
        <v>140</v>
      </c>
      <c r="C60" s="42">
        <v>154</v>
      </c>
      <c r="D60" s="41"/>
      <c r="E60" s="43"/>
      <c r="F60" s="43"/>
      <c r="G60" s="40"/>
      <c r="H60" s="40"/>
      <c r="I60" s="40"/>
      <c r="J60" s="40"/>
    </row>
    <row r="61" spans="1:10" ht="22.5" customHeight="1">
      <c r="A61" s="62"/>
      <c r="B61" s="62" t="s">
        <v>1088</v>
      </c>
      <c r="C61" s="63">
        <v>4154</v>
      </c>
      <c r="D61" s="63">
        <v>5</v>
      </c>
      <c r="E61" s="64">
        <v>0.12</v>
      </c>
      <c r="F61" s="64">
        <v>0.56000000000000005</v>
      </c>
      <c r="G61" s="40"/>
      <c r="H61" s="40"/>
      <c r="I61" s="40"/>
      <c r="J61" s="40"/>
    </row>
    <row r="62" spans="1:10" ht="22.5" customHeight="1">
      <c r="A62" s="66" t="s">
        <v>1091</v>
      </c>
      <c r="B62" s="66"/>
      <c r="C62" s="67">
        <v>53304</v>
      </c>
      <c r="D62" s="67">
        <v>889</v>
      </c>
      <c r="E62" s="68">
        <v>1.67</v>
      </c>
      <c r="F62" s="67">
        <v>100</v>
      </c>
      <c r="G62" s="40"/>
      <c r="H62" s="40"/>
      <c r="I62" s="40"/>
      <c r="J62" s="40"/>
    </row>
  </sheetData>
  <mergeCells count="6">
    <mergeCell ref="A48:A51"/>
    <mergeCell ref="A12:A30"/>
    <mergeCell ref="A53:A60"/>
    <mergeCell ref="A1:F3"/>
    <mergeCell ref="A32:A46"/>
    <mergeCell ref="A5:A10"/>
  </mergeCells>
  <printOptions horizontalCentered="1"/>
  <pageMargins left="0.70866141732283472" right="0.70866141732283472" top="0.74803149606299213" bottom="0.74803149606299213" header="0.31496062992125978" footer="0.31496062992125978"/>
  <pageSetup paperSize="9" scale="73"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I21"/>
  <sheetViews>
    <sheetView zoomScale="90" zoomScaleNormal="90" zoomScalePageLayoutView="125" workbookViewId="0">
      <selection sqref="A1:I3"/>
    </sheetView>
  </sheetViews>
  <sheetFormatPr defaultColWidth="9.140625" defaultRowHeight="12.75"/>
  <cols>
    <col min="1" max="1" width="33" style="28" customWidth="1"/>
    <col min="2" max="2" width="33.85546875" style="28" bestFit="1" customWidth="1"/>
    <col min="3" max="8" width="8.28515625" style="28" customWidth="1"/>
    <col min="9" max="9" width="9.140625" style="28" customWidth="1"/>
    <col min="10" max="16384" width="9.140625" style="28"/>
  </cols>
  <sheetData>
    <row r="1" spans="1:9" ht="15.95" customHeight="1">
      <c r="A1" s="135" t="s">
        <v>1201</v>
      </c>
      <c r="B1" s="143"/>
      <c r="C1" s="143"/>
      <c r="D1" s="143"/>
      <c r="E1" s="143"/>
      <c r="F1" s="143"/>
      <c r="G1" s="143"/>
      <c r="H1" s="143"/>
      <c r="I1" s="144"/>
    </row>
    <row r="2" spans="1:9" ht="15.95" customHeight="1">
      <c r="A2" s="145"/>
      <c r="B2" s="164"/>
      <c r="C2" s="164"/>
      <c r="D2" s="164"/>
      <c r="E2" s="164"/>
      <c r="F2" s="164"/>
      <c r="G2" s="164"/>
      <c r="H2" s="164"/>
      <c r="I2" s="148"/>
    </row>
    <row r="3" spans="1:9" ht="15.95" customHeight="1">
      <c r="A3" s="149"/>
      <c r="B3" s="150"/>
      <c r="C3" s="150"/>
      <c r="D3" s="150"/>
      <c r="E3" s="150"/>
      <c r="F3" s="150"/>
      <c r="G3" s="150"/>
      <c r="H3" s="150"/>
      <c r="I3" s="151"/>
    </row>
    <row r="4" spans="1:9" s="29" customFormat="1" ht="27.95" customHeight="1">
      <c r="A4" s="69" t="s">
        <v>1092</v>
      </c>
      <c r="B4" s="69" t="s">
        <v>1093</v>
      </c>
      <c r="C4" s="70">
        <v>2020</v>
      </c>
      <c r="D4" s="70">
        <v>2021</v>
      </c>
      <c r="E4" s="70">
        <v>2022</v>
      </c>
      <c r="F4" s="70">
        <v>2023</v>
      </c>
      <c r="G4" s="70">
        <v>2024</v>
      </c>
      <c r="H4" s="70" t="s">
        <v>1091</v>
      </c>
      <c r="I4" s="70" t="s">
        <v>1094</v>
      </c>
    </row>
    <row r="5" spans="1:9" ht="14.1" customHeight="1">
      <c r="A5" s="163" t="s">
        <v>1095</v>
      </c>
      <c r="B5" s="44" t="s">
        <v>1096</v>
      </c>
      <c r="C5" s="38">
        <v>1</v>
      </c>
      <c r="D5" s="38">
        <v>2</v>
      </c>
      <c r="E5" s="38">
        <v>5</v>
      </c>
      <c r="F5" s="38">
        <v>4</v>
      </c>
      <c r="G5" s="38">
        <v>3</v>
      </c>
      <c r="H5" s="38">
        <v>15</v>
      </c>
      <c r="I5" s="45">
        <v>93.75</v>
      </c>
    </row>
    <row r="6" spans="1:9" ht="14.1" customHeight="1">
      <c r="A6" s="160"/>
      <c r="B6" s="44" t="s">
        <v>1097</v>
      </c>
      <c r="C6" s="38">
        <v>1</v>
      </c>
      <c r="D6" s="38">
        <v>0</v>
      </c>
      <c r="E6" s="38">
        <v>0</v>
      </c>
      <c r="F6" s="38">
        <v>0</v>
      </c>
      <c r="G6" s="38">
        <v>0</v>
      </c>
      <c r="H6" s="38">
        <v>1</v>
      </c>
      <c r="I6" s="45">
        <v>6.25</v>
      </c>
    </row>
    <row r="7" spans="1:9" ht="14.1" customHeight="1">
      <c r="A7" s="71"/>
      <c r="B7" s="71" t="s">
        <v>1098</v>
      </c>
      <c r="C7" s="72">
        <v>2</v>
      </c>
      <c r="D7" s="72">
        <v>2</v>
      </c>
      <c r="E7" s="72">
        <v>5</v>
      </c>
      <c r="F7" s="72">
        <v>4</v>
      </c>
      <c r="G7" s="72">
        <v>3</v>
      </c>
      <c r="H7" s="72">
        <v>16</v>
      </c>
      <c r="I7" s="73">
        <v>0.06</v>
      </c>
    </row>
    <row r="8" spans="1:9" ht="14.1" customHeight="1">
      <c r="A8" s="44" t="s">
        <v>1099</v>
      </c>
      <c r="B8" s="44" t="s">
        <v>1100</v>
      </c>
      <c r="C8" s="38">
        <v>6238</v>
      </c>
      <c r="D8" s="38">
        <v>6779</v>
      </c>
      <c r="E8" s="38">
        <v>5952</v>
      </c>
      <c r="F8" s="38">
        <v>5393</v>
      </c>
      <c r="G8" s="38">
        <v>2254</v>
      </c>
      <c r="H8" s="38">
        <v>26616</v>
      </c>
      <c r="I8" s="38">
        <v>100</v>
      </c>
    </row>
    <row r="9" spans="1:9" ht="14.1" customHeight="1">
      <c r="A9" s="71"/>
      <c r="B9" s="71" t="s">
        <v>1098</v>
      </c>
      <c r="C9" s="72">
        <v>6238</v>
      </c>
      <c r="D9" s="72">
        <v>6779</v>
      </c>
      <c r="E9" s="72">
        <v>5952</v>
      </c>
      <c r="F9" s="72">
        <v>5393</v>
      </c>
      <c r="G9" s="72">
        <v>2254</v>
      </c>
      <c r="H9" s="72">
        <v>26616</v>
      </c>
      <c r="I9" s="73">
        <v>99.86</v>
      </c>
    </row>
    <row r="10" spans="1:9" ht="14.1" customHeight="1">
      <c r="A10" s="44" t="s">
        <v>1101</v>
      </c>
      <c r="B10" s="44" t="s">
        <v>1102</v>
      </c>
      <c r="C10" s="38">
        <v>2</v>
      </c>
      <c r="D10" s="38">
        <v>4</v>
      </c>
      <c r="E10" s="38">
        <v>0</v>
      </c>
      <c r="F10" s="38">
        <v>5</v>
      </c>
      <c r="G10" s="38">
        <v>3</v>
      </c>
      <c r="H10" s="38">
        <v>14</v>
      </c>
      <c r="I10" s="38">
        <v>100</v>
      </c>
    </row>
    <row r="11" spans="1:9" ht="14.1" customHeight="1">
      <c r="A11" s="71"/>
      <c r="B11" s="71" t="s">
        <v>1098</v>
      </c>
      <c r="C11" s="72">
        <v>2</v>
      </c>
      <c r="D11" s="72">
        <v>4</v>
      </c>
      <c r="E11" s="72">
        <v>0</v>
      </c>
      <c r="F11" s="72">
        <v>5</v>
      </c>
      <c r="G11" s="72">
        <v>3</v>
      </c>
      <c r="H11" s="72">
        <v>14</v>
      </c>
      <c r="I11" s="73">
        <v>0.05</v>
      </c>
    </row>
    <row r="12" spans="1:9" ht="14.1" customHeight="1">
      <c r="A12" s="44" t="s">
        <v>1103</v>
      </c>
      <c r="B12" s="44" t="s">
        <v>1104</v>
      </c>
      <c r="C12" s="38">
        <v>0</v>
      </c>
      <c r="D12" s="38">
        <v>0</v>
      </c>
      <c r="E12" s="38">
        <v>1</v>
      </c>
      <c r="F12" s="38">
        <v>1</v>
      </c>
      <c r="G12" s="38">
        <v>0</v>
      </c>
      <c r="H12" s="38">
        <v>2</v>
      </c>
      <c r="I12" s="38">
        <v>100</v>
      </c>
    </row>
    <row r="13" spans="1:9" ht="14.1" customHeight="1">
      <c r="A13" s="71"/>
      <c r="B13" s="71" t="s">
        <v>1098</v>
      </c>
      <c r="C13" s="72">
        <v>0</v>
      </c>
      <c r="D13" s="72">
        <v>0</v>
      </c>
      <c r="E13" s="72">
        <v>1</v>
      </c>
      <c r="F13" s="72">
        <v>1</v>
      </c>
      <c r="G13" s="72">
        <v>0</v>
      </c>
      <c r="H13" s="72">
        <v>2</v>
      </c>
      <c r="I13" s="73">
        <v>0.01</v>
      </c>
    </row>
    <row r="14" spans="1:9" ht="14.1" customHeight="1">
      <c r="A14" s="44" t="s">
        <v>1105</v>
      </c>
      <c r="B14" s="44" t="s">
        <v>1105</v>
      </c>
      <c r="C14" s="38">
        <v>1</v>
      </c>
      <c r="D14" s="38">
        <v>2</v>
      </c>
      <c r="E14" s="38">
        <v>0</v>
      </c>
      <c r="F14" s="38">
        <v>0</v>
      </c>
      <c r="G14" s="38">
        <v>0</v>
      </c>
      <c r="H14" s="38">
        <v>3</v>
      </c>
      <c r="I14" s="38">
        <v>100</v>
      </c>
    </row>
    <row r="15" spans="1:9" ht="14.1" customHeight="1">
      <c r="A15" s="71"/>
      <c r="B15" s="71" t="s">
        <v>1098</v>
      </c>
      <c r="C15" s="72">
        <v>1</v>
      </c>
      <c r="D15" s="72">
        <v>2</v>
      </c>
      <c r="E15" s="72">
        <v>0</v>
      </c>
      <c r="F15" s="72">
        <v>0</v>
      </c>
      <c r="G15" s="72">
        <v>0</v>
      </c>
      <c r="H15" s="72">
        <v>3</v>
      </c>
      <c r="I15" s="73">
        <v>0.01</v>
      </c>
    </row>
    <row r="16" spans="1:9" ht="14.1" customHeight="1">
      <c r="A16" s="44" t="s">
        <v>1106</v>
      </c>
      <c r="B16" s="44" t="s">
        <v>1106</v>
      </c>
      <c r="C16" s="38">
        <v>0</v>
      </c>
      <c r="D16" s="38">
        <v>0</v>
      </c>
      <c r="E16" s="38">
        <v>0</v>
      </c>
      <c r="F16" s="38">
        <v>0</v>
      </c>
      <c r="G16" s="38">
        <v>1</v>
      </c>
      <c r="H16" s="38">
        <v>1</v>
      </c>
      <c r="I16" s="38">
        <v>100</v>
      </c>
    </row>
    <row r="17" spans="1:9" ht="14.1" customHeight="1">
      <c r="A17" s="71"/>
      <c r="B17" s="71" t="s">
        <v>1098</v>
      </c>
      <c r="C17" s="72">
        <v>0</v>
      </c>
      <c r="D17" s="72">
        <v>0</v>
      </c>
      <c r="E17" s="72">
        <v>0</v>
      </c>
      <c r="F17" s="72">
        <v>0</v>
      </c>
      <c r="G17" s="72">
        <v>1</v>
      </c>
      <c r="H17" s="72">
        <v>1</v>
      </c>
      <c r="I17" s="73">
        <v>0</v>
      </c>
    </row>
    <row r="18" spans="1:9" ht="14.1" customHeight="1">
      <c r="A18" s="74"/>
      <c r="B18" s="74" t="s">
        <v>1091</v>
      </c>
      <c r="C18" s="60">
        <v>6243</v>
      </c>
      <c r="D18" s="60">
        <v>6787</v>
      </c>
      <c r="E18" s="60">
        <v>5958</v>
      </c>
      <c r="F18" s="60">
        <v>5403</v>
      </c>
      <c r="G18" s="60">
        <v>2261</v>
      </c>
      <c r="H18" s="60">
        <v>26652</v>
      </c>
      <c r="I18" s="75"/>
    </row>
    <row r="19" spans="1:9" ht="14.1" customHeight="1">
      <c r="A19" s="74"/>
      <c r="B19" s="74" t="s">
        <v>1094</v>
      </c>
      <c r="C19" s="76">
        <v>23.42</v>
      </c>
      <c r="D19" s="76">
        <v>25.47</v>
      </c>
      <c r="E19" s="76">
        <v>22.35</v>
      </c>
      <c r="F19" s="76">
        <v>20.27</v>
      </c>
      <c r="G19" s="76">
        <v>8.48</v>
      </c>
      <c r="H19" s="60">
        <v>100</v>
      </c>
      <c r="I19" s="75"/>
    </row>
    <row r="20" spans="1:9" ht="14.1" customHeight="1"/>
    <row r="21" spans="1:9" ht="14.1" customHeight="1"/>
  </sheetData>
  <mergeCells count="2">
    <mergeCell ref="A5:A6"/>
    <mergeCell ref="A1:I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A1:F63"/>
  <sheetViews>
    <sheetView zoomScale="115" zoomScaleNormal="115" zoomScalePageLayoutView="125" workbookViewId="0">
      <selection sqref="A1:E9"/>
    </sheetView>
  </sheetViews>
  <sheetFormatPr defaultColWidth="8.85546875" defaultRowHeight="12.75"/>
  <cols>
    <col min="1" max="1" width="13.140625" style="21" customWidth="1"/>
    <col min="2" max="4" width="16.42578125" style="21" customWidth="1"/>
    <col min="5" max="5" width="18.42578125" style="21" customWidth="1"/>
    <col min="6" max="6" width="8.85546875" style="21" customWidth="1"/>
    <col min="7" max="16384" width="8.85546875" style="21"/>
  </cols>
  <sheetData>
    <row r="1" spans="1:6" ht="12.75" customHeight="1">
      <c r="A1" s="135" t="s">
        <v>1202</v>
      </c>
      <c r="B1" s="143"/>
      <c r="C1" s="143"/>
      <c r="D1" s="143"/>
      <c r="E1" s="144"/>
      <c r="F1" s="40"/>
    </row>
    <row r="2" spans="1:6">
      <c r="A2" s="145"/>
      <c r="B2" s="165"/>
      <c r="C2" s="165"/>
      <c r="D2" s="165"/>
      <c r="E2" s="148"/>
      <c r="F2" s="40"/>
    </row>
    <row r="3" spans="1:6">
      <c r="A3" s="145"/>
      <c r="B3" s="165"/>
      <c r="C3" s="165"/>
      <c r="D3" s="165"/>
      <c r="E3" s="148"/>
      <c r="F3" s="40"/>
    </row>
    <row r="4" spans="1:6">
      <c r="A4" s="145"/>
      <c r="B4" s="165"/>
      <c r="C4" s="165"/>
      <c r="D4" s="165"/>
      <c r="E4" s="148"/>
      <c r="F4" s="40"/>
    </row>
    <row r="5" spans="1:6">
      <c r="A5" s="145"/>
      <c r="B5" s="165"/>
      <c r="C5" s="165"/>
      <c r="D5" s="165"/>
      <c r="E5" s="148"/>
      <c r="F5" s="40"/>
    </row>
    <row r="6" spans="1:6">
      <c r="A6" s="145"/>
      <c r="B6" s="165"/>
      <c r="C6" s="165"/>
      <c r="D6" s="165"/>
      <c r="E6" s="148"/>
      <c r="F6" s="40"/>
    </row>
    <row r="7" spans="1:6">
      <c r="A7" s="145"/>
      <c r="B7" s="165"/>
      <c r="C7" s="165"/>
      <c r="D7" s="165"/>
      <c r="E7" s="148"/>
      <c r="F7" s="40"/>
    </row>
    <row r="8" spans="1:6">
      <c r="A8" s="145"/>
      <c r="B8" s="165"/>
      <c r="C8" s="165"/>
      <c r="D8" s="165"/>
      <c r="E8" s="148"/>
      <c r="F8" s="40"/>
    </row>
    <row r="9" spans="1:6" ht="33.75" customHeight="1">
      <c r="A9" s="149"/>
      <c r="B9" s="150"/>
      <c r="C9" s="150"/>
      <c r="D9" s="150"/>
      <c r="E9" s="151"/>
      <c r="F9" s="40"/>
    </row>
    <row r="10" spans="1:6" ht="42.95" customHeight="1">
      <c r="A10" s="70" t="s">
        <v>1107</v>
      </c>
      <c r="B10" s="70" t="s">
        <v>1108</v>
      </c>
      <c r="C10" s="70" t="s">
        <v>1109</v>
      </c>
      <c r="D10" s="70" t="s">
        <v>1110</v>
      </c>
      <c r="E10" s="23" t="s">
        <v>1111</v>
      </c>
      <c r="F10" s="77"/>
    </row>
    <row r="11" spans="1:6" ht="14.1" customHeight="1">
      <c r="A11" s="37" t="s">
        <v>144</v>
      </c>
      <c r="B11" s="45">
        <v>96.43</v>
      </c>
      <c r="C11" s="45">
        <v>3.57</v>
      </c>
      <c r="D11" s="38">
        <v>0</v>
      </c>
      <c r="E11" s="38">
        <v>392</v>
      </c>
      <c r="F11" s="46"/>
    </row>
    <row r="12" spans="1:6" ht="14.1" customHeight="1">
      <c r="A12" s="37" t="s">
        <v>146</v>
      </c>
      <c r="B12" s="45">
        <v>99.65</v>
      </c>
      <c r="C12" s="45">
        <v>0.35</v>
      </c>
      <c r="D12" s="38">
        <v>0</v>
      </c>
      <c r="E12" s="38">
        <v>283</v>
      </c>
      <c r="F12" s="46"/>
    </row>
    <row r="13" spans="1:6" ht="14.1" customHeight="1">
      <c r="A13" s="37" t="s">
        <v>44</v>
      </c>
      <c r="B13" s="45">
        <v>99.65</v>
      </c>
      <c r="C13" s="38">
        <v>0</v>
      </c>
      <c r="D13" s="45">
        <v>0.35</v>
      </c>
      <c r="E13" s="38">
        <v>570</v>
      </c>
      <c r="F13" s="46"/>
    </row>
    <row r="14" spans="1:6" ht="14.1" customHeight="1">
      <c r="A14" s="37" t="s">
        <v>46</v>
      </c>
      <c r="B14" s="45">
        <v>98.88</v>
      </c>
      <c r="C14" s="45">
        <v>1.05</v>
      </c>
      <c r="D14" s="45">
        <v>7.0000000000000007E-2</v>
      </c>
      <c r="E14" s="38">
        <v>1521</v>
      </c>
      <c r="F14" s="46"/>
    </row>
    <row r="15" spans="1:6" ht="14.1" customHeight="1">
      <c r="A15" s="37" t="s">
        <v>48</v>
      </c>
      <c r="B15" s="38">
        <v>100</v>
      </c>
      <c r="C15" s="38">
        <v>0</v>
      </c>
      <c r="D15" s="38">
        <v>0</v>
      </c>
      <c r="E15" s="38">
        <v>252</v>
      </c>
      <c r="F15" s="46"/>
    </row>
    <row r="16" spans="1:6" ht="14.1" customHeight="1">
      <c r="A16" s="37" t="s">
        <v>50</v>
      </c>
      <c r="B16" s="45">
        <v>87.72</v>
      </c>
      <c r="C16" s="45">
        <v>10.53</v>
      </c>
      <c r="D16" s="45">
        <v>1.75</v>
      </c>
      <c r="E16" s="38">
        <v>57</v>
      </c>
      <c r="F16" s="46"/>
    </row>
    <row r="17" spans="1:6" ht="14.1" customHeight="1">
      <c r="A17" s="37" t="s">
        <v>52</v>
      </c>
      <c r="B17" s="45">
        <v>99.75</v>
      </c>
      <c r="C17" s="45">
        <v>0.13</v>
      </c>
      <c r="D17" s="45">
        <v>0.13</v>
      </c>
      <c r="E17" s="38">
        <v>799</v>
      </c>
      <c r="F17" s="46"/>
    </row>
    <row r="18" spans="1:6" ht="14.1" customHeight="1">
      <c r="A18" s="37" t="s">
        <v>54</v>
      </c>
      <c r="B18" s="45">
        <v>99.85</v>
      </c>
      <c r="C18" s="38">
        <v>0</v>
      </c>
      <c r="D18" s="45">
        <v>0.15</v>
      </c>
      <c r="E18" s="38">
        <v>684</v>
      </c>
      <c r="F18" s="46"/>
    </row>
    <row r="19" spans="1:6" ht="14.1" customHeight="1">
      <c r="A19" s="37" t="s">
        <v>56</v>
      </c>
      <c r="B19" s="45">
        <v>99.94</v>
      </c>
      <c r="C19" s="45">
        <v>0.06</v>
      </c>
      <c r="D19" s="38">
        <v>0</v>
      </c>
      <c r="E19" s="38">
        <v>1550</v>
      </c>
      <c r="F19" s="46"/>
    </row>
    <row r="20" spans="1:6" ht="14.1" customHeight="1">
      <c r="A20" s="37" t="s">
        <v>58</v>
      </c>
      <c r="B20" s="45">
        <v>99.92</v>
      </c>
      <c r="C20" s="38">
        <v>0</v>
      </c>
      <c r="D20" s="45">
        <v>0.08</v>
      </c>
      <c r="E20" s="38">
        <v>1306</v>
      </c>
      <c r="F20" s="46"/>
    </row>
    <row r="21" spans="1:6" ht="14.1" customHeight="1">
      <c r="A21" s="37" t="s">
        <v>60</v>
      </c>
      <c r="B21" s="45">
        <v>99.45</v>
      </c>
      <c r="C21" s="45">
        <v>0.55000000000000004</v>
      </c>
      <c r="D21" s="38">
        <v>0</v>
      </c>
      <c r="E21" s="38">
        <v>361</v>
      </c>
      <c r="F21" s="46"/>
    </row>
    <row r="22" spans="1:6" ht="14.1" customHeight="1">
      <c r="A22" s="37" t="s">
        <v>62</v>
      </c>
      <c r="B22" s="45">
        <v>99.89</v>
      </c>
      <c r="C22" s="45">
        <v>0.11</v>
      </c>
      <c r="D22" s="38">
        <v>0</v>
      </c>
      <c r="E22" s="38">
        <v>882</v>
      </c>
      <c r="F22" s="46"/>
    </row>
    <row r="23" spans="1:6" ht="14.1" customHeight="1">
      <c r="A23" s="37" t="s">
        <v>64</v>
      </c>
      <c r="B23" s="45">
        <v>99.85</v>
      </c>
      <c r="C23" s="45">
        <v>0.15</v>
      </c>
      <c r="D23" s="38">
        <v>0</v>
      </c>
      <c r="E23" s="38">
        <v>657</v>
      </c>
      <c r="F23" s="46"/>
    </row>
    <row r="24" spans="1:6" ht="14.1" customHeight="1">
      <c r="A24" s="37" t="s">
        <v>66</v>
      </c>
      <c r="B24" s="45">
        <v>98.74</v>
      </c>
      <c r="C24" s="45">
        <v>0.94</v>
      </c>
      <c r="D24" s="45">
        <v>0.31</v>
      </c>
      <c r="E24" s="38">
        <v>318</v>
      </c>
      <c r="F24" s="46"/>
    </row>
    <row r="25" spans="1:6" ht="14.1" customHeight="1">
      <c r="A25" s="37" t="s">
        <v>68</v>
      </c>
      <c r="B25" s="38">
        <v>100</v>
      </c>
      <c r="C25" s="38">
        <v>0</v>
      </c>
      <c r="D25" s="38">
        <v>0</v>
      </c>
      <c r="E25" s="38">
        <v>377</v>
      </c>
      <c r="F25" s="46"/>
    </row>
    <row r="26" spans="1:6" ht="14.1" customHeight="1">
      <c r="A26" s="37" t="s">
        <v>70</v>
      </c>
      <c r="B26" s="38">
        <v>100</v>
      </c>
      <c r="C26" s="38">
        <v>0</v>
      </c>
      <c r="D26" s="38">
        <v>0</v>
      </c>
      <c r="E26" s="38">
        <v>764</v>
      </c>
      <c r="F26" s="46"/>
    </row>
    <row r="27" spans="1:6" ht="14.1" customHeight="1">
      <c r="A27" s="37" t="s">
        <v>72</v>
      </c>
      <c r="B27" s="38">
        <v>100</v>
      </c>
      <c r="C27" s="38">
        <v>0</v>
      </c>
      <c r="D27" s="38">
        <v>0</v>
      </c>
      <c r="E27" s="38">
        <v>615</v>
      </c>
      <c r="F27" s="46"/>
    </row>
    <row r="28" spans="1:6" ht="14.1" customHeight="1">
      <c r="A28" s="37" t="s">
        <v>74</v>
      </c>
      <c r="B28" s="38">
        <v>100</v>
      </c>
      <c r="C28" s="38">
        <v>0</v>
      </c>
      <c r="D28" s="38">
        <v>0</v>
      </c>
      <c r="E28" s="38">
        <v>422</v>
      </c>
      <c r="F28" s="46"/>
    </row>
    <row r="29" spans="1:6" ht="14.1" customHeight="1">
      <c r="A29" s="37" t="s">
        <v>76</v>
      </c>
      <c r="B29" s="38">
        <v>100</v>
      </c>
      <c r="C29" s="38">
        <v>0</v>
      </c>
      <c r="D29" s="38">
        <v>0</v>
      </c>
      <c r="E29" s="38">
        <v>529</v>
      </c>
      <c r="F29" s="46"/>
    </row>
    <row r="30" spans="1:6" ht="14.1" customHeight="1">
      <c r="A30" s="37" t="s">
        <v>78</v>
      </c>
      <c r="B30" s="38">
        <v>100</v>
      </c>
      <c r="C30" s="38">
        <v>0</v>
      </c>
      <c r="D30" s="38">
        <v>0</v>
      </c>
      <c r="E30" s="38">
        <v>462</v>
      </c>
      <c r="F30" s="46"/>
    </row>
    <row r="31" spans="1:6" ht="14.1" customHeight="1">
      <c r="A31" s="37" t="s">
        <v>80</v>
      </c>
      <c r="B31" s="38">
        <v>100</v>
      </c>
      <c r="C31" s="38">
        <v>0</v>
      </c>
      <c r="D31" s="38">
        <v>0</v>
      </c>
      <c r="E31" s="38">
        <v>411</v>
      </c>
      <c r="F31" s="46"/>
    </row>
    <row r="32" spans="1:6" ht="14.1" customHeight="1">
      <c r="A32" s="37" t="s">
        <v>82</v>
      </c>
      <c r="B32" s="45">
        <v>99.8</v>
      </c>
      <c r="C32" s="45">
        <v>0.2</v>
      </c>
      <c r="D32" s="38">
        <v>0</v>
      </c>
      <c r="E32" s="38">
        <v>494</v>
      </c>
      <c r="F32" s="46"/>
    </row>
    <row r="33" spans="1:6" ht="14.1" customHeight="1">
      <c r="A33" s="37" t="s">
        <v>84</v>
      </c>
      <c r="B33" s="45">
        <v>99.83</v>
      </c>
      <c r="C33" s="45">
        <v>0.08</v>
      </c>
      <c r="D33" s="45">
        <v>0.08</v>
      </c>
      <c r="E33" s="38">
        <v>1204</v>
      </c>
      <c r="F33" s="46"/>
    </row>
    <row r="34" spans="1:6" ht="14.1" customHeight="1">
      <c r="A34" s="37" t="s">
        <v>86</v>
      </c>
      <c r="B34" s="38">
        <v>100</v>
      </c>
      <c r="C34" s="38">
        <v>0</v>
      </c>
      <c r="D34" s="38">
        <v>0</v>
      </c>
      <c r="E34" s="38">
        <v>145</v>
      </c>
      <c r="F34" s="46"/>
    </row>
    <row r="35" spans="1:6" ht="14.1" customHeight="1">
      <c r="A35" s="37" t="s">
        <v>88</v>
      </c>
      <c r="B35" s="38">
        <v>100</v>
      </c>
      <c r="C35" s="38">
        <v>0</v>
      </c>
      <c r="D35" s="38">
        <v>0</v>
      </c>
      <c r="E35" s="38">
        <v>211</v>
      </c>
      <c r="F35" s="46"/>
    </row>
    <row r="36" spans="1:6" ht="14.1" customHeight="1">
      <c r="A36" s="37" t="s">
        <v>90</v>
      </c>
      <c r="B36" s="38">
        <v>100</v>
      </c>
      <c r="C36" s="38">
        <v>0</v>
      </c>
      <c r="D36" s="38">
        <v>0</v>
      </c>
      <c r="E36" s="38">
        <v>214</v>
      </c>
      <c r="F36" s="46"/>
    </row>
    <row r="37" spans="1:6" ht="14.1" customHeight="1">
      <c r="A37" s="37" t="s">
        <v>92</v>
      </c>
      <c r="B37" s="38">
        <v>100</v>
      </c>
      <c r="C37" s="38">
        <v>0</v>
      </c>
      <c r="D37" s="38">
        <v>0</v>
      </c>
      <c r="E37" s="38">
        <v>207</v>
      </c>
      <c r="F37" s="46"/>
    </row>
    <row r="38" spans="1:6" ht="14.1" customHeight="1">
      <c r="A38" s="37" t="s">
        <v>94</v>
      </c>
      <c r="B38" s="38">
        <v>100</v>
      </c>
      <c r="C38" s="38">
        <v>0</v>
      </c>
      <c r="D38" s="38">
        <v>0</v>
      </c>
      <c r="E38" s="38">
        <v>94</v>
      </c>
      <c r="F38" s="46"/>
    </row>
    <row r="39" spans="1:6" ht="14.1" customHeight="1">
      <c r="A39" s="37" t="s">
        <v>96</v>
      </c>
      <c r="B39" s="38">
        <v>100</v>
      </c>
      <c r="C39" s="38">
        <v>0</v>
      </c>
      <c r="D39" s="38">
        <v>0</v>
      </c>
      <c r="E39" s="38">
        <v>413</v>
      </c>
      <c r="F39" s="46"/>
    </row>
    <row r="40" spans="1:6" ht="14.1" customHeight="1">
      <c r="A40" s="37" t="s">
        <v>98</v>
      </c>
      <c r="B40" s="38">
        <v>100</v>
      </c>
      <c r="C40" s="38">
        <v>0</v>
      </c>
      <c r="D40" s="38">
        <v>0</v>
      </c>
      <c r="E40" s="38">
        <v>218</v>
      </c>
      <c r="F40" s="46"/>
    </row>
    <row r="41" spans="1:6" ht="14.1" customHeight="1">
      <c r="A41" s="37" t="s">
        <v>100</v>
      </c>
      <c r="B41" s="38">
        <v>100</v>
      </c>
      <c r="C41" s="38">
        <v>0</v>
      </c>
      <c r="D41" s="38">
        <v>0</v>
      </c>
      <c r="E41" s="38">
        <v>151</v>
      </c>
      <c r="F41" s="46"/>
    </row>
    <row r="42" spans="1:6" ht="14.1" customHeight="1">
      <c r="A42" s="37" t="s">
        <v>102</v>
      </c>
      <c r="B42" s="45">
        <v>99.45</v>
      </c>
      <c r="C42" s="45">
        <v>0.44</v>
      </c>
      <c r="D42" s="45">
        <v>0.11</v>
      </c>
      <c r="E42" s="38">
        <v>913</v>
      </c>
      <c r="F42" s="46"/>
    </row>
    <row r="43" spans="1:6" ht="14.1" customHeight="1">
      <c r="A43" s="37" t="s">
        <v>104</v>
      </c>
      <c r="B43" s="45">
        <v>99.79</v>
      </c>
      <c r="C43" s="45">
        <v>0.21</v>
      </c>
      <c r="D43" s="38">
        <v>0</v>
      </c>
      <c r="E43" s="38">
        <v>470</v>
      </c>
      <c r="F43" s="46"/>
    </row>
    <row r="44" spans="1:6" ht="14.1" customHeight="1">
      <c r="A44" s="37" t="s">
        <v>106</v>
      </c>
      <c r="B44" s="45">
        <v>99.69</v>
      </c>
      <c r="C44" s="45">
        <v>0.31</v>
      </c>
      <c r="D44" s="38">
        <v>0</v>
      </c>
      <c r="E44" s="38">
        <v>327</v>
      </c>
      <c r="F44" s="46"/>
    </row>
    <row r="45" spans="1:6" ht="14.1" customHeight="1">
      <c r="A45" s="37" t="s">
        <v>108</v>
      </c>
      <c r="B45" s="38">
        <v>100</v>
      </c>
      <c r="C45" s="38">
        <v>0</v>
      </c>
      <c r="D45" s="38">
        <v>0</v>
      </c>
      <c r="E45" s="38">
        <v>104</v>
      </c>
      <c r="F45" s="46"/>
    </row>
    <row r="46" spans="1:6" ht="14.1" customHeight="1">
      <c r="A46" s="37" t="s">
        <v>110</v>
      </c>
      <c r="B46" s="45">
        <v>99.75</v>
      </c>
      <c r="C46" s="38">
        <v>0</v>
      </c>
      <c r="D46" s="45">
        <v>0.25</v>
      </c>
      <c r="E46" s="38">
        <v>394</v>
      </c>
      <c r="F46" s="46"/>
    </row>
    <row r="47" spans="1:6" ht="14.1" customHeight="1">
      <c r="A47" s="37" t="s">
        <v>112</v>
      </c>
      <c r="B47" s="45">
        <v>99.58</v>
      </c>
      <c r="C47" s="45">
        <v>0.42</v>
      </c>
      <c r="D47" s="38">
        <v>0</v>
      </c>
      <c r="E47" s="38">
        <v>237</v>
      </c>
      <c r="F47" s="46"/>
    </row>
    <row r="48" spans="1:6" ht="14.1" customHeight="1">
      <c r="A48" s="37" t="s">
        <v>114</v>
      </c>
      <c r="B48" s="38">
        <v>100</v>
      </c>
      <c r="C48" s="38">
        <v>0</v>
      </c>
      <c r="D48" s="38">
        <v>0</v>
      </c>
      <c r="E48" s="38">
        <v>879</v>
      </c>
      <c r="F48" s="46"/>
    </row>
    <row r="49" spans="1:6" ht="14.1" customHeight="1">
      <c r="A49" s="37" t="s">
        <v>116</v>
      </c>
      <c r="B49" s="38">
        <v>100</v>
      </c>
      <c r="C49" s="38">
        <v>0</v>
      </c>
      <c r="D49" s="38">
        <v>0</v>
      </c>
      <c r="E49" s="38">
        <v>259</v>
      </c>
      <c r="F49" s="46"/>
    </row>
    <row r="50" spans="1:6" ht="14.1" customHeight="1">
      <c r="A50" s="37" t="s">
        <v>118</v>
      </c>
      <c r="B50" s="45">
        <v>99.86</v>
      </c>
      <c r="C50" s="45">
        <v>0.14000000000000001</v>
      </c>
      <c r="D50" s="38">
        <v>0</v>
      </c>
      <c r="E50" s="38">
        <v>719</v>
      </c>
      <c r="F50" s="46"/>
    </row>
    <row r="51" spans="1:6" ht="14.1" customHeight="1">
      <c r="A51" s="37" t="s">
        <v>120</v>
      </c>
      <c r="B51" s="45">
        <v>99.81</v>
      </c>
      <c r="C51" s="45">
        <v>0.09</v>
      </c>
      <c r="D51" s="45">
        <v>0.09</v>
      </c>
      <c r="E51" s="38">
        <v>1057</v>
      </c>
      <c r="F51" s="46"/>
    </row>
    <row r="52" spans="1:6" ht="14.1" customHeight="1">
      <c r="A52" s="37" t="s">
        <v>122</v>
      </c>
      <c r="B52" s="38">
        <v>100</v>
      </c>
      <c r="C52" s="38">
        <v>0</v>
      </c>
      <c r="D52" s="38">
        <v>0</v>
      </c>
      <c r="E52" s="38">
        <v>149</v>
      </c>
      <c r="F52" s="46"/>
    </row>
    <row r="53" spans="1:6" ht="14.1" customHeight="1">
      <c r="A53" s="37" t="s">
        <v>124</v>
      </c>
      <c r="B53" s="38">
        <v>100</v>
      </c>
      <c r="C53" s="38">
        <v>0</v>
      </c>
      <c r="D53" s="38">
        <v>0</v>
      </c>
      <c r="E53" s="38">
        <v>589</v>
      </c>
      <c r="F53" s="46"/>
    </row>
    <row r="54" spans="1:6" ht="14.1" customHeight="1">
      <c r="A54" s="37" t="s">
        <v>126</v>
      </c>
      <c r="B54" s="45">
        <v>99.73</v>
      </c>
      <c r="C54" s="45">
        <v>0.13</v>
      </c>
      <c r="D54" s="45">
        <v>0.13</v>
      </c>
      <c r="E54" s="38">
        <v>753</v>
      </c>
      <c r="F54" s="46"/>
    </row>
    <row r="55" spans="1:6" ht="14.1" customHeight="1">
      <c r="A55" s="37" t="s">
        <v>128</v>
      </c>
      <c r="B55" s="45">
        <v>99.88</v>
      </c>
      <c r="C55" s="45">
        <v>0.12</v>
      </c>
      <c r="D55" s="38">
        <v>0</v>
      </c>
      <c r="E55" s="38">
        <v>840</v>
      </c>
      <c r="F55" s="46"/>
    </row>
    <row r="56" spans="1:6" ht="14.1" customHeight="1">
      <c r="A56" s="37" t="s">
        <v>130</v>
      </c>
      <c r="B56" s="38">
        <v>100</v>
      </c>
      <c r="C56" s="38">
        <v>0</v>
      </c>
      <c r="D56" s="38">
        <v>0</v>
      </c>
      <c r="E56" s="38">
        <v>225</v>
      </c>
      <c r="F56" s="46"/>
    </row>
    <row r="57" spans="1:6" ht="14.1" customHeight="1">
      <c r="A57" s="37" t="s">
        <v>132</v>
      </c>
      <c r="B57" s="45">
        <v>97.05</v>
      </c>
      <c r="C57" s="45">
        <v>2.95</v>
      </c>
      <c r="D57" s="38">
        <v>0</v>
      </c>
      <c r="E57" s="38">
        <v>373</v>
      </c>
      <c r="F57" s="46"/>
    </row>
    <row r="58" spans="1:6" ht="14.1" customHeight="1">
      <c r="A58" s="37" t="s">
        <v>134</v>
      </c>
      <c r="B58" s="38">
        <v>100</v>
      </c>
      <c r="C58" s="38">
        <v>0</v>
      </c>
      <c r="D58" s="38">
        <v>0</v>
      </c>
      <c r="E58" s="38">
        <v>259</v>
      </c>
      <c r="F58" s="46"/>
    </row>
    <row r="59" spans="1:6" ht="14.1" customHeight="1">
      <c r="A59" s="37" t="s">
        <v>136</v>
      </c>
      <c r="B59" s="38">
        <v>100</v>
      </c>
      <c r="C59" s="38">
        <v>0</v>
      </c>
      <c r="D59" s="38">
        <v>0</v>
      </c>
      <c r="E59" s="38">
        <v>624</v>
      </c>
      <c r="F59" s="46"/>
    </row>
    <row r="60" spans="1:6" ht="14.1" customHeight="1">
      <c r="A60" s="37" t="s">
        <v>138</v>
      </c>
      <c r="B60" s="45">
        <v>98.41</v>
      </c>
      <c r="C60" s="45">
        <v>1.59</v>
      </c>
      <c r="D60" s="38">
        <v>0</v>
      </c>
      <c r="E60" s="38">
        <v>63</v>
      </c>
      <c r="F60" s="46"/>
    </row>
    <row r="61" spans="1:6" ht="14.1" customHeight="1">
      <c r="A61" s="37" t="s">
        <v>140</v>
      </c>
      <c r="B61" s="45">
        <v>96.67</v>
      </c>
      <c r="C61" s="45">
        <v>3.33</v>
      </c>
      <c r="D61" s="38">
        <v>0</v>
      </c>
      <c r="E61" s="38">
        <v>90</v>
      </c>
      <c r="F61" s="46"/>
    </row>
    <row r="62" spans="1:6" ht="14.1" customHeight="1">
      <c r="A62" s="37" t="s">
        <v>142</v>
      </c>
      <c r="B62" s="38">
        <v>100</v>
      </c>
      <c r="C62" s="38">
        <v>0</v>
      </c>
      <c r="D62" s="38">
        <v>0</v>
      </c>
      <c r="E62" s="38">
        <v>459</v>
      </c>
      <c r="F62" s="46"/>
    </row>
    <row r="63" spans="1:6" ht="14.1" customHeight="1">
      <c r="A63" s="59" t="s">
        <v>1091</v>
      </c>
      <c r="B63" s="76">
        <v>99.67</v>
      </c>
      <c r="C63" s="76">
        <v>0.28000000000000003</v>
      </c>
      <c r="D63" s="76">
        <v>0.05</v>
      </c>
      <c r="E63" s="60">
        <v>26346</v>
      </c>
      <c r="F63" s="46"/>
    </row>
  </sheetData>
  <mergeCells count="1">
    <mergeCell ref="A1:E9"/>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J267"/>
  <sheetViews>
    <sheetView zoomScaleNormal="100" zoomScalePageLayoutView="125" workbookViewId="0">
      <selection sqref="A1:I5"/>
    </sheetView>
  </sheetViews>
  <sheetFormatPr defaultColWidth="8.85546875" defaultRowHeight="12.75"/>
  <cols>
    <col min="1" max="2" width="9.42578125" style="21" customWidth="1"/>
    <col min="3" max="9" width="11.85546875" style="21" customWidth="1"/>
    <col min="10" max="10" width="8.85546875" style="21" customWidth="1"/>
    <col min="11" max="16384" width="8.85546875" style="21"/>
  </cols>
  <sheetData>
    <row r="1" spans="1:10" ht="12.75" customHeight="1">
      <c r="A1" s="135" t="s">
        <v>1241</v>
      </c>
      <c r="B1" s="143"/>
      <c r="C1" s="143"/>
      <c r="D1" s="143"/>
      <c r="E1" s="143"/>
      <c r="F1" s="143"/>
      <c r="G1" s="143"/>
      <c r="H1" s="143"/>
      <c r="I1" s="144"/>
      <c r="J1" s="40"/>
    </row>
    <row r="2" spans="1:10">
      <c r="A2" s="145"/>
      <c r="B2" s="165"/>
      <c r="C2" s="165"/>
      <c r="D2" s="165"/>
      <c r="E2" s="165"/>
      <c r="F2" s="165"/>
      <c r="G2" s="165"/>
      <c r="H2" s="165"/>
      <c r="I2" s="148"/>
      <c r="J2" s="40"/>
    </row>
    <row r="3" spans="1:10">
      <c r="A3" s="145"/>
      <c r="B3" s="165"/>
      <c r="C3" s="165"/>
      <c r="D3" s="165"/>
      <c r="E3" s="165"/>
      <c r="F3" s="165"/>
      <c r="G3" s="165"/>
      <c r="H3" s="165"/>
      <c r="I3" s="148"/>
      <c r="J3" s="40"/>
    </row>
    <row r="4" spans="1:10">
      <c r="A4" s="145"/>
      <c r="B4" s="165"/>
      <c r="C4" s="165"/>
      <c r="D4" s="165"/>
      <c r="E4" s="165"/>
      <c r="F4" s="165"/>
      <c r="G4" s="165"/>
      <c r="H4" s="165"/>
      <c r="I4" s="148"/>
      <c r="J4" s="40"/>
    </row>
    <row r="5" spans="1:10">
      <c r="A5" s="149"/>
      <c r="B5" s="150"/>
      <c r="C5" s="150"/>
      <c r="D5" s="150"/>
      <c r="E5" s="150"/>
      <c r="F5" s="150"/>
      <c r="G5" s="150"/>
      <c r="H5" s="150"/>
      <c r="I5" s="151"/>
      <c r="J5" s="40"/>
    </row>
    <row r="6" spans="1:10" ht="42.95" customHeight="1">
      <c r="A6" s="70" t="s">
        <v>1107</v>
      </c>
      <c r="B6" s="69" t="s">
        <v>1112</v>
      </c>
      <c r="C6" s="23" t="s">
        <v>1113</v>
      </c>
      <c r="D6" s="23" t="s">
        <v>1114</v>
      </c>
      <c r="E6" s="23" t="s">
        <v>1115</v>
      </c>
      <c r="F6" s="23" t="s">
        <v>1116</v>
      </c>
      <c r="G6" s="70" t="s">
        <v>1117</v>
      </c>
      <c r="H6" s="23" t="s">
        <v>1118</v>
      </c>
      <c r="I6" s="23" t="s">
        <v>1111</v>
      </c>
      <c r="J6" s="46"/>
    </row>
    <row r="7" spans="1:10" ht="14.1" customHeight="1">
      <c r="A7" s="37" t="s">
        <v>144</v>
      </c>
      <c r="B7" s="44">
        <v>2020</v>
      </c>
      <c r="C7" s="45">
        <v>1.2</v>
      </c>
      <c r="D7" s="45">
        <v>97.59</v>
      </c>
      <c r="E7" s="45">
        <v>1.2</v>
      </c>
      <c r="F7" s="38">
        <v>0</v>
      </c>
      <c r="G7" s="38">
        <v>0</v>
      </c>
      <c r="H7" s="38">
        <v>0</v>
      </c>
      <c r="I7" s="38">
        <v>83</v>
      </c>
      <c r="J7" s="46"/>
    </row>
    <row r="8" spans="1:10" ht="14.1" customHeight="1">
      <c r="A8" s="37" t="s">
        <v>144</v>
      </c>
      <c r="B8" s="44">
        <v>2021</v>
      </c>
      <c r="C8" s="38">
        <v>0</v>
      </c>
      <c r="D8" s="38">
        <v>100</v>
      </c>
      <c r="E8" s="38">
        <v>0</v>
      </c>
      <c r="F8" s="38">
        <v>0</v>
      </c>
      <c r="G8" s="38">
        <v>0</v>
      </c>
      <c r="H8" s="38">
        <v>0</v>
      </c>
      <c r="I8" s="38">
        <v>73</v>
      </c>
      <c r="J8" s="46"/>
    </row>
    <row r="9" spans="1:10" ht="14.1" customHeight="1">
      <c r="A9" s="37" t="s">
        <v>144</v>
      </c>
      <c r="B9" s="44">
        <v>2022</v>
      </c>
      <c r="C9" s="45">
        <v>2.27</v>
      </c>
      <c r="D9" s="45">
        <v>97.73</v>
      </c>
      <c r="E9" s="38">
        <v>0</v>
      </c>
      <c r="F9" s="38">
        <v>0</v>
      </c>
      <c r="G9" s="38">
        <v>0</v>
      </c>
      <c r="H9" s="38">
        <v>0</v>
      </c>
      <c r="I9" s="38">
        <v>88</v>
      </c>
      <c r="J9" s="46"/>
    </row>
    <row r="10" spans="1:10" ht="14.1" customHeight="1">
      <c r="A10" s="37" t="s">
        <v>144</v>
      </c>
      <c r="B10" s="44">
        <v>2023</v>
      </c>
      <c r="C10" s="45">
        <v>4.4400000000000004</v>
      </c>
      <c r="D10" s="45">
        <v>95.56</v>
      </c>
      <c r="E10" s="38">
        <v>0</v>
      </c>
      <c r="F10" s="38">
        <v>0</v>
      </c>
      <c r="G10" s="38">
        <v>0</v>
      </c>
      <c r="H10" s="38">
        <v>0</v>
      </c>
      <c r="I10" s="38">
        <v>90</v>
      </c>
      <c r="J10" s="46"/>
    </row>
    <row r="11" spans="1:10" ht="14.1" customHeight="1">
      <c r="A11" s="37" t="s">
        <v>144</v>
      </c>
      <c r="B11" s="44">
        <v>2024</v>
      </c>
      <c r="C11" s="45">
        <v>5.17</v>
      </c>
      <c r="D11" s="45">
        <v>94.83</v>
      </c>
      <c r="E11" s="38">
        <v>0</v>
      </c>
      <c r="F11" s="38">
        <v>0</v>
      </c>
      <c r="G11" s="38">
        <v>0</v>
      </c>
      <c r="H11" s="38">
        <v>0</v>
      </c>
      <c r="I11" s="38">
        <v>58</v>
      </c>
      <c r="J11" s="46"/>
    </row>
    <row r="12" spans="1:10" ht="14.1" customHeight="1">
      <c r="A12" s="37" t="s">
        <v>146</v>
      </c>
      <c r="B12" s="44">
        <v>2020</v>
      </c>
      <c r="C12" s="38">
        <v>0</v>
      </c>
      <c r="D12" s="38">
        <v>100</v>
      </c>
      <c r="E12" s="38">
        <v>0</v>
      </c>
      <c r="F12" s="38">
        <v>0</v>
      </c>
      <c r="G12" s="38">
        <v>0</v>
      </c>
      <c r="H12" s="38">
        <v>0</v>
      </c>
      <c r="I12" s="38">
        <v>60</v>
      </c>
      <c r="J12" s="46"/>
    </row>
    <row r="13" spans="1:10" ht="14.1" customHeight="1">
      <c r="A13" s="37" t="s">
        <v>146</v>
      </c>
      <c r="B13" s="44">
        <v>2021</v>
      </c>
      <c r="C13" s="45">
        <v>1.45</v>
      </c>
      <c r="D13" s="45">
        <v>98.55</v>
      </c>
      <c r="E13" s="38">
        <v>0</v>
      </c>
      <c r="F13" s="38">
        <v>0</v>
      </c>
      <c r="G13" s="38">
        <v>0</v>
      </c>
      <c r="H13" s="38">
        <v>0</v>
      </c>
      <c r="I13" s="38">
        <v>69</v>
      </c>
      <c r="J13" s="46"/>
    </row>
    <row r="14" spans="1:10" ht="14.1" customHeight="1">
      <c r="A14" s="37" t="s">
        <v>146</v>
      </c>
      <c r="B14" s="44">
        <v>2022</v>
      </c>
      <c r="C14" s="38">
        <v>0</v>
      </c>
      <c r="D14" s="38">
        <v>100</v>
      </c>
      <c r="E14" s="38">
        <v>0</v>
      </c>
      <c r="F14" s="38">
        <v>0</v>
      </c>
      <c r="G14" s="38">
        <v>0</v>
      </c>
      <c r="H14" s="38">
        <v>0</v>
      </c>
      <c r="I14" s="38">
        <v>54</v>
      </c>
      <c r="J14" s="46"/>
    </row>
    <row r="15" spans="1:10" ht="14.1" customHeight="1">
      <c r="A15" s="37" t="s">
        <v>146</v>
      </c>
      <c r="B15" s="44">
        <v>2023</v>
      </c>
      <c r="C15" s="38">
        <v>0</v>
      </c>
      <c r="D15" s="38">
        <v>100</v>
      </c>
      <c r="E15" s="38">
        <v>0</v>
      </c>
      <c r="F15" s="38">
        <v>0</v>
      </c>
      <c r="G15" s="38">
        <v>0</v>
      </c>
      <c r="H15" s="38">
        <v>0</v>
      </c>
      <c r="I15" s="38">
        <v>58</v>
      </c>
      <c r="J15" s="46"/>
    </row>
    <row r="16" spans="1:10" ht="14.1" customHeight="1">
      <c r="A16" s="37" t="s">
        <v>146</v>
      </c>
      <c r="B16" s="44">
        <v>2024</v>
      </c>
      <c r="C16" s="38">
        <v>0</v>
      </c>
      <c r="D16" s="38">
        <v>100</v>
      </c>
      <c r="E16" s="38">
        <v>0</v>
      </c>
      <c r="F16" s="38">
        <v>0</v>
      </c>
      <c r="G16" s="38">
        <v>0</v>
      </c>
      <c r="H16" s="38">
        <v>0</v>
      </c>
      <c r="I16" s="38">
        <v>42</v>
      </c>
      <c r="J16" s="46"/>
    </row>
    <row r="17" spans="1:10" ht="14.1" customHeight="1">
      <c r="A17" s="37" t="s">
        <v>44</v>
      </c>
      <c r="B17" s="44">
        <v>2020</v>
      </c>
      <c r="C17" s="38">
        <v>0</v>
      </c>
      <c r="D17" s="38">
        <v>100</v>
      </c>
      <c r="E17" s="38">
        <v>0</v>
      </c>
      <c r="F17" s="38">
        <v>0</v>
      </c>
      <c r="G17" s="38">
        <v>0</v>
      </c>
      <c r="H17" s="38">
        <v>0</v>
      </c>
      <c r="I17" s="38">
        <v>134</v>
      </c>
      <c r="J17" s="46"/>
    </row>
    <row r="18" spans="1:10" ht="14.1" customHeight="1">
      <c r="A18" s="37" t="s">
        <v>44</v>
      </c>
      <c r="B18" s="44">
        <v>2021</v>
      </c>
      <c r="C18" s="38">
        <v>0</v>
      </c>
      <c r="D18" s="38">
        <v>100</v>
      </c>
      <c r="E18" s="38">
        <v>0</v>
      </c>
      <c r="F18" s="38">
        <v>0</v>
      </c>
      <c r="G18" s="38">
        <v>0</v>
      </c>
      <c r="H18" s="38">
        <v>0</v>
      </c>
      <c r="I18" s="38">
        <v>134</v>
      </c>
      <c r="J18" s="46"/>
    </row>
    <row r="19" spans="1:10" ht="14.1" customHeight="1">
      <c r="A19" s="37" t="s">
        <v>44</v>
      </c>
      <c r="B19" s="44">
        <v>2022</v>
      </c>
      <c r="C19" s="38">
        <v>0</v>
      </c>
      <c r="D19" s="38">
        <v>100</v>
      </c>
      <c r="E19" s="38">
        <v>0</v>
      </c>
      <c r="F19" s="38">
        <v>0</v>
      </c>
      <c r="G19" s="38">
        <v>0</v>
      </c>
      <c r="H19" s="38">
        <v>0</v>
      </c>
      <c r="I19" s="38">
        <v>143</v>
      </c>
      <c r="J19" s="46"/>
    </row>
    <row r="20" spans="1:10" ht="14.1" customHeight="1">
      <c r="A20" s="37" t="s">
        <v>44</v>
      </c>
      <c r="B20" s="44">
        <v>2023</v>
      </c>
      <c r="C20" s="38">
        <v>0</v>
      </c>
      <c r="D20" s="38">
        <v>100</v>
      </c>
      <c r="E20" s="38">
        <v>0</v>
      </c>
      <c r="F20" s="38">
        <v>0</v>
      </c>
      <c r="G20" s="38">
        <v>0</v>
      </c>
      <c r="H20" s="38">
        <v>0</v>
      </c>
      <c r="I20" s="38">
        <v>116</v>
      </c>
      <c r="J20" s="46"/>
    </row>
    <row r="21" spans="1:10" ht="14.1" customHeight="1">
      <c r="A21" s="37" t="s">
        <v>44</v>
      </c>
      <c r="B21" s="44">
        <v>2024</v>
      </c>
      <c r="C21" s="38">
        <v>0</v>
      </c>
      <c r="D21" s="38">
        <v>100</v>
      </c>
      <c r="E21" s="38">
        <v>0</v>
      </c>
      <c r="F21" s="38">
        <v>0</v>
      </c>
      <c r="G21" s="38">
        <v>0</v>
      </c>
      <c r="H21" s="38">
        <v>0</v>
      </c>
      <c r="I21" s="38">
        <v>43</v>
      </c>
      <c r="J21" s="46"/>
    </row>
    <row r="22" spans="1:10" ht="14.1" customHeight="1">
      <c r="A22" s="37" t="s">
        <v>46</v>
      </c>
      <c r="B22" s="44">
        <v>2020</v>
      </c>
      <c r="C22" s="45">
        <v>0.26</v>
      </c>
      <c r="D22" s="45">
        <v>99.74</v>
      </c>
      <c r="E22" s="38">
        <v>0</v>
      </c>
      <c r="F22" s="38">
        <v>0</v>
      </c>
      <c r="G22" s="38">
        <v>0</v>
      </c>
      <c r="H22" s="38">
        <v>0</v>
      </c>
      <c r="I22" s="38">
        <v>378</v>
      </c>
      <c r="J22" s="46"/>
    </row>
    <row r="23" spans="1:10" ht="14.1" customHeight="1">
      <c r="A23" s="37" t="s">
        <v>46</v>
      </c>
      <c r="B23" s="44">
        <v>2021</v>
      </c>
      <c r="C23" s="38">
        <v>0</v>
      </c>
      <c r="D23" s="38">
        <v>100</v>
      </c>
      <c r="E23" s="38">
        <v>0</v>
      </c>
      <c r="F23" s="38">
        <v>0</v>
      </c>
      <c r="G23" s="38">
        <v>0</v>
      </c>
      <c r="H23" s="38">
        <v>0</v>
      </c>
      <c r="I23" s="38">
        <v>372</v>
      </c>
      <c r="J23" s="46"/>
    </row>
    <row r="24" spans="1:10" ht="14.1" customHeight="1">
      <c r="A24" s="37" t="s">
        <v>46</v>
      </c>
      <c r="B24" s="44">
        <v>2022</v>
      </c>
      <c r="C24" s="38">
        <v>0</v>
      </c>
      <c r="D24" s="38">
        <v>100</v>
      </c>
      <c r="E24" s="38">
        <v>0</v>
      </c>
      <c r="F24" s="38">
        <v>0</v>
      </c>
      <c r="G24" s="38">
        <v>0</v>
      </c>
      <c r="H24" s="38">
        <v>0</v>
      </c>
      <c r="I24" s="38">
        <v>339</v>
      </c>
      <c r="J24" s="46"/>
    </row>
    <row r="25" spans="1:10" ht="14.1" customHeight="1">
      <c r="A25" s="37" t="s">
        <v>46</v>
      </c>
      <c r="B25" s="44">
        <v>2023</v>
      </c>
      <c r="C25" s="38">
        <v>0</v>
      </c>
      <c r="D25" s="45">
        <v>98.91</v>
      </c>
      <c r="E25" s="45">
        <v>1.0900000000000001</v>
      </c>
      <c r="F25" s="38">
        <v>0</v>
      </c>
      <c r="G25" s="38">
        <v>0</v>
      </c>
      <c r="H25" s="38">
        <v>0</v>
      </c>
      <c r="I25" s="38">
        <v>275</v>
      </c>
      <c r="J25" s="46"/>
    </row>
    <row r="26" spans="1:10" ht="14.1" customHeight="1">
      <c r="A26" s="37" t="s">
        <v>46</v>
      </c>
      <c r="B26" s="44">
        <v>2024</v>
      </c>
      <c r="C26" s="45">
        <v>0.64</v>
      </c>
      <c r="D26" s="45">
        <v>99.36</v>
      </c>
      <c r="E26" s="38">
        <v>0</v>
      </c>
      <c r="F26" s="38">
        <v>0</v>
      </c>
      <c r="G26" s="38">
        <v>0</v>
      </c>
      <c r="H26" s="38">
        <v>0</v>
      </c>
      <c r="I26" s="38">
        <v>157</v>
      </c>
      <c r="J26" s="46"/>
    </row>
    <row r="27" spans="1:10" ht="14.1" customHeight="1">
      <c r="A27" s="37" t="s">
        <v>48</v>
      </c>
      <c r="B27" s="44">
        <v>2020</v>
      </c>
      <c r="C27" s="38">
        <v>0</v>
      </c>
      <c r="D27" s="38">
        <v>100</v>
      </c>
      <c r="E27" s="38">
        <v>0</v>
      </c>
      <c r="F27" s="38">
        <v>0</v>
      </c>
      <c r="G27" s="38">
        <v>0</v>
      </c>
      <c r="H27" s="38">
        <v>0</v>
      </c>
      <c r="I27" s="38">
        <v>61</v>
      </c>
      <c r="J27" s="46"/>
    </row>
    <row r="28" spans="1:10" ht="14.1" customHeight="1">
      <c r="A28" s="37" t="s">
        <v>48</v>
      </c>
      <c r="B28" s="44">
        <v>2021</v>
      </c>
      <c r="C28" s="38">
        <v>0</v>
      </c>
      <c r="D28" s="38">
        <v>100</v>
      </c>
      <c r="E28" s="38">
        <v>0</v>
      </c>
      <c r="F28" s="38">
        <v>0</v>
      </c>
      <c r="G28" s="38">
        <v>0</v>
      </c>
      <c r="H28" s="38">
        <v>0</v>
      </c>
      <c r="I28" s="38">
        <v>53</v>
      </c>
      <c r="J28" s="46"/>
    </row>
    <row r="29" spans="1:10" ht="14.1" customHeight="1">
      <c r="A29" s="37" t="s">
        <v>48</v>
      </c>
      <c r="B29" s="44">
        <v>2022</v>
      </c>
      <c r="C29" s="38">
        <v>0</v>
      </c>
      <c r="D29" s="38">
        <v>100</v>
      </c>
      <c r="E29" s="38">
        <v>0</v>
      </c>
      <c r="F29" s="38">
        <v>0</v>
      </c>
      <c r="G29" s="38">
        <v>0</v>
      </c>
      <c r="H29" s="38">
        <v>0</v>
      </c>
      <c r="I29" s="38">
        <v>59</v>
      </c>
      <c r="J29" s="46"/>
    </row>
    <row r="30" spans="1:10" ht="14.1" customHeight="1">
      <c r="A30" s="37" t="s">
        <v>48</v>
      </c>
      <c r="B30" s="44">
        <v>2023</v>
      </c>
      <c r="C30" s="38">
        <v>0</v>
      </c>
      <c r="D30" s="38">
        <v>100</v>
      </c>
      <c r="E30" s="38">
        <v>0</v>
      </c>
      <c r="F30" s="38">
        <v>0</v>
      </c>
      <c r="G30" s="38">
        <v>0</v>
      </c>
      <c r="H30" s="38">
        <v>0</v>
      </c>
      <c r="I30" s="38">
        <v>59</v>
      </c>
      <c r="J30" s="46"/>
    </row>
    <row r="31" spans="1:10" ht="14.1" customHeight="1">
      <c r="A31" s="37" t="s">
        <v>48</v>
      </c>
      <c r="B31" s="44">
        <v>2024</v>
      </c>
      <c r="C31" s="38">
        <v>0</v>
      </c>
      <c r="D31" s="38">
        <v>100</v>
      </c>
      <c r="E31" s="38">
        <v>0</v>
      </c>
      <c r="F31" s="38">
        <v>0</v>
      </c>
      <c r="G31" s="38">
        <v>0</v>
      </c>
      <c r="H31" s="38">
        <v>0</v>
      </c>
      <c r="I31" s="38">
        <v>20</v>
      </c>
      <c r="J31" s="46"/>
    </row>
    <row r="32" spans="1:10" ht="14.1" customHeight="1">
      <c r="A32" s="37" t="s">
        <v>50</v>
      </c>
      <c r="B32" s="44">
        <v>2020</v>
      </c>
      <c r="C32" s="38">
        <v>0</v>
      </c>
      <c r="D32" s="45">
        <v>91.67</v>
      </c>
      <c r="E32" s="45">
        <v>8.33</v>
      </c>
      <c r="F32" s="38">
        <v>0</v>
      </c>
      <c r="G32" s="38">
        <v>0</v>
      </c>
      <c r="H32" s="38">
        <v>0</v>
      </c>
      <c r="I32" s="38">
        <v>12</v>
      </c>
      <c r="J32" s="46"/>
    </row>
    <row r="33" spans="1:10" ht="14.1" customHeight="1">
      <c r="A33" s="37" t="s">
        <v>50</v>
      </c>
      <c r="B33" s="44">
        <v>2021</v>
      </c>
      <c r="C33" s="38">
        <v>0</v>
      </c>
      <c r="D33" s="38">
        <v>100</v>
      </c>
      <c r="E33" s="38">
        <v>0</v>
      </c>
      <c r="F33" s="38">
        <v>0</v>
      </c>
      <c r="G33" s="38">
        <v>0</v>
      </c>
      <c r="H33" s="38">
        <v>0</v>
      </c>
      <c r="I33" s="38">
        <v>9</v>
      </c>
      <c r="J33" s="46"/>
    </row>
    <row r="34" spans="1:10" ht="14.1" customHeight="1">
      <c r="A34" s="37" t="s">
        <v>50</v>
      </c>
      <c r="B34" s="44">
        <v>2022</v>
      </c>
      <c r="C34" s="38">
        <v>40</v>
      </c>
      <c r="D34" s="38">
        <v>60</v>
      </c>
      <c r="E34" s="38">
        <v>0</v>
      </c>
      <c r="F34" s="38">
        <v>0</v>
      </c>
      <c r="G34" s="38">
        <v>0</v>
      </c>
      <c r="H34" s="38">
        <v>0</v>
      </c>
      <c r="I34" s="38">
        <v>10</v>
      </c>
      <c r="J34" s="46"/>
    </row>
    <row r="35" spans="1:10" ht="14.1" customHeight="1">
      <c r="A35" s="37" t="s">
        <v>50</v>
      </c>
      <c r="B35" s="44">
        <v>2023</v>
      </c>
      <c r="C35" s="45">
        <v>7.69</v>
      </c>
      <c r="D35" s="45">
        <v>92.31</v>
      </c>
      <c r="E35" s="38">
        <v>0</v>
      </c>
      <c r="F35" s="38">
        <v>0</v>
      </c>
      <c r="G35" s="38">
        <v>0</v>
      </c>
      <c r="H35" s="38">
        <v>0</v>
      </c>
      <c r="I35" s="38">
        <v>13</v>
      </c>
      <c r="J35" s="46"/>
    </row>
    <row r="36" spans="1:10" ht="14.1" customHeight="1">
      <c r="A36" s="37" t="s">
        <v>50</v>
      </c>
      <c r="B36" s="44">
        <v>2024</v>
      </c>
      <c r="C36" s="38">
        <v>0</v>
      </c>
      <c r="D36" s="45">
        <v>92.31</v>
      </c>
      <c r="E36" s="45">
        <v>7.69</v>
      </c>
      <c r="F36" s="38">
        <v>0</v>
      </c>
      <c r="G36" s="38">
        <v>0</v>
      </c>
      <c r="H36" s="38">
        <v>0</v>
      </c>
      <c r="I36" s="38">
        <v>13</v>
      </c>
      <c r="J36" s="46"/>
    </row>
    <row r="37" spans="1:10" ht="14.1" customHeight="1">
      <c r="A37" s="37" t="s">
        <v>52</v>
      </c>
      <c r="B37" s="44">
        <v>2020</v>
      </c>
      <c r="C37" s="38">
        <v>0</v>
      </c>
      <c r="D37" s="38">
        <v>100</v>
      </c>
      <c r="E37" s="38">
        <v>0</v>
      </c>
      <c r="F37" s="38">
        <v>0</v>
      </c>
      <c r="G37" s="38">
        <v>0</v>
      </c>
      <c r="H37" s="38">
        <v>0</v>
      </c>
      <c r="I37" s="38">
        <v>177</v>
      </c>
      <c r="J37" s="46"/>
    </row>
    <row r="38" spans="1:10" ht="14.1" customHeight="1">
      <c r="A38" s="37" t="s">
        <v>52</v>
      </c>
      <c r="B38" s="44">
        <v>2021</v>
      </c>
      <c r="C38" s="38">
        <v>0</v>
      </c>
      <c r="D38" s="38">
        <v>100</v>
      </c>
      <c r="E38" s="38">
        <v>0</v>
      </c>
      <c r="F38" s="38">
        <v>0</v>
      </c>
      <c r="G38" s="38">
        <v>0</v>
      </c>
      <c r="H38" s="38">
        <v>0</v>
      </c>
      <c r="I38" s="38">
        <v>193</v>
      </c>
      <c r="J38" s="46"/>
    </row>
    <row r="39" spans="1:10" ht="14.1" customHeight="1">
      <c r="A39" s="37" t="s">
        <v>52</v>
      </c>
      <c r="B39" s="44">
        <v>2022</v>
      </c>
      <c r="C39" s="38">
        <v>0</v>
      </c>
      <c r="D39" s="38">
        <v>100</v>
      </c>
      <c r="E39" s="38">
        <v>0</v>
      </c>
      <c r="F39" s="38">
        <v>0</v>
      </c>
      <c r="G39" s="38">
        <v>0</v>
      </c>
      <c r="H39" s="38">
        <v>0</v>
      </c>
      <c r="I39" s="38">
        <v>193</v>
      </c>
      <c r="J39" s="46"/>
    </row>
    <row r="40" spans="1:10" ht="14.1" customHeight="1">
      <c r="A40" s="37" t="s">
        <v>52</v>
      </c>
      <c r="B40" s="44">
        <v>2023</v>
      </c>
      <c r="C40" s="38">
        <v>0</v>
      </c>
      <c r="D40" s="38">
        <v>100</v>
      </c>
      <c r="E40" s="38">
        <v>0</v>
      </c>
      <c r="F40" s="38">
        <v>0</v>
      </c>
      <c r="G40" s="38">
        <v>0</v>
      </c>
      <c r="H40" s="38">
        <v>0</v>
      </c>
      <c r="I40" s="38">
        <v>172</v>
      </c>
      <c r="J40" s="46"/>
    </row>
    <row r="41" spans="1:10" ht="14.1" customHeight="1">
      <c r="A41" s="37" t="s">
        <v>52</v>
      </c>
      <c r="B41" s="44">
        <v>2024</v>
      </c>
      <c r="C41" s="38">
        <v>0</v>
      </c>
      <c r="D41" s="38">
        <v>100</v>
      </c>
      <c r="E41" s="38">
        <v>0</v>
      </c>
      <c r="F41" s="38">
        <v>0</v>
      </c>
      <c r="G41" s="38">
        <v>0</v>
      </c>
      <c r="H41" s="38">
        <v>0</v>
      </c>
      <c r="I41" s="38">
        <v>64</v>
      </c>
      <c r="J41" s="46"/>
    </row>
    <row r="42" spans="1:10" ht="14.1" customHeight="1">
      <c r="A42" s="37" t="s">
        <v>54</v>
      </c>
      <c r="B42" s="44">
        <v>2020</v>
      </c>
      <c r="C42" s="38">
        <v>0</v>
      </c>
      <c r="D42" s="38">
        <v>100</v>
      </c>
      <c r="E42" s="38">
        <v>0</v>
      </c>
      <c r="F42" s="38">
        <v>0</v>
      </c>
      <c r="G42" s="38">
        <v>0</v>
      </c>
      <c r="H42" s="38">
        <v>0</v>
      </c>
      <c r="I42" s="38">
        <v>155</v>
      </c>
      <c r="J42" s="46"/>
    </row>
    <row r="43" spans="1:10" ht="14.1" customHeight="1">
      <c r="A43" s="37" t="s">
        <v>54</v>
      </c>
      <c r="B43" s="44">
        <v>2021</v>
      </c>
      <c r="C43" s="38">
        <v>0</v>
      </c>
      <c r="D43" s="38">
        <v>100</v>
      </c>
      <c r="E43" s="38">
        <v>0</v>
      </c>
      <c r="F43" s="38">
        <v>0</v>
      </c>
      <c r="G43" s="38">
        <v>0</v>
      </c>
      <c r="H43" s="38">
        <v>0</v>
      </c>
      <c r="I43" s="38">
        <v>188</v>
      </c>
      <c r="J43" s="46"/>
    </row>
    <row r="44" spans="1:10" ht="14.1" customHeight="1">
      <c r="A44" s="37" t="s">
        <v>54</v>
      </c>
      <c r="B44" s="44">
        <v>2022</v>
      </c>
      <c r="C44" s="38">
        <v>0</v>
      </c>
      <c r="D44" s="38">
        <v>100</v>
      </c>
      <c r="E44" s="38">
        <v>0</v>
      </c>
      <c r="F44" s="38">
        <v>0</v>
      </c>
      <c r="G44" s="38">
        <v>0</v>
      </c>
      <c r="H44" s="38">
        <v>0</v>
      </c>
      <c r="I44" s="38">
        <v>160</v>
      </c>
      <c r="J44" s="46"/>
    </row>
    <row r="45" spans="1:10" ht="14.1" customHeight="1">
      <c r="A45" s="37" t="s">
        <v>54</v>
      </c>
      <c r="B45" s="44">
        <v>2023</v>
      </c>
      <c r="C45" s="38">
        <v>0</v>
      </c>
      <c r="D45" s="38">
        <v>100</v>
      </c>
      <c r="E45" s="38">
        <v>0</v>
      </c>
      <c r="F45" s="38">
        <v>0</v>
      </c>
      <c r="G45" s="38">
        <v>0</v>
      </c>
      <c r="H45" s="38">
        <v>0</v>
      </c>
      <c r="I45" s="38">
        <v>130</v>
      </c>
      <c r="J45" s="46"/>
    </row>
    <row r="46" spans="1:10" ht="14.1" customHeight="1">
      <c r="A46" s="37" t="s">
        <v>54</v>
      </c>
      <c r="B46" s="44">
        <v>2024</v>
      </c>
      <c r="C46" s="38">
        <v>0</v>
      </c>
      <c r="D46" s="38">
        <v>100</v>
      </c>
      <c r="E46" s="38">
        <v>0</v>
      </c>
      <c r="F46" s="38">
        <v>0</v>
      </c>
      <c r="G46" s="38">
        <v>0</v>
      </c>
      <c r="H46" s="38">
        <v>0</v>
      </c>
      <c r="I46" s="38">
        <v>51</v>
      </c>
      <c r="J46" s="46"/>
    </row>
    <row r="47" spans="1:10" ht="14.1" customHeight="1">
      <c r="A47" s="37" t="s">
        <v>56</v>
      </c>
      <c r="B47" s="44">
        <v>2020</v>
      </c>
      <c r="C47" s="38">
        <v>0</v>
      </c>
      <c r="D47" s="38">
        <v>100</v>
      </c>
      <c r="E47" s="38">
        <v>0</v>
      </c>
      <c r="F47" s="38">
        <v>0</v>
      </c>
      <c r="G47" s="38">
        <v>0</v>
      </c>
      <c r="H47" s="38">
        <v>0</v>
      </c>
      <c r="I47" s="38">
        <v>367</v>
      </c>
      <c r="J47" s="46"/>
    </row>
    <row r="48" spans="1:10" ht="14.1" customHeight="1">
      <c r="A48" s="37" t="s">
        <v>56</v>
      </c>
      <c r="B48" s="44">
        <v>2021</v>
      </c>
      <c r="C48" s="38">
        <v>0</v>
      </c>
      <c r="D48" s="38">
        <v>100</v>
      </c>
      <c r="E48" s="38">
        <v>0</v>
      </c>
      <c r="F48" s="38">
        <v>0</v>
      </c>
      <c r="G48" s="38">
        <v>0</v>
      </c>
      <c r="H48" s="38">
        <v>0</v>
      </c>
      <c r="I48" s="38">
        <v>443</v>
      </c>
      <c r="J48" s="46"/>
    </row>
    <row r="49" spans="1:10" ht="14.1" customHeight="1">
      <c r="A49" s="37" t="s">
        <v>56</v>
      </c>
      <c r="B49" s="44">
        <v>2022</v>
      </c>
      <c r="C49" s="38">
        <v>0</v>
      </c>
      <c r="D49" s="38">
        <v>100</v>
      </c>
      <c r="E49" s="38">
        <v>0</v>
      </c>
      <c r="F49" s="38">
        <v>0</v>
      </c>
      <c r="G49" s="38">
        <v>0</v>
      </c>
      <c r="H49" s="38">
        <v>0</v>
      </c>
      <c r="I49" s="38">
        <v>316</v>
      </c>
      <c r="J49" s="46"/>
    </row>
    <row r="50" spans="1:10" ht="14.1" customHeight="1">
      <c r="A50" s="37" t="s">
        <v>56</v>
      </c>
      <c r="B50" s="44">
        <v>2023</v>
      </c>
      <c r="C50" s="38">
        <v>0</v>
      </c>
      <c r="D50" s="38">
        <v>100</v>
      </c>
      <c r="E50" s="38">
        <v>0</v>
      </c>
      <c r="F50" s="38">
        <v>0</v>
      </c>
      <c r="G50" s="38">
        <v>0</v>
      </c>
      <c r="H50" s="38">
        <v>0</v>
      </c>
      <c r="I50" s="38">
        <v>298</v>
      </c>
      <c r="J50" s="46"/>
    </row>
    <row r="51" spans="1:10" ht="14.1" customHeight="1">
      <c r="A51" s="37" t="s">
        <v>56</v>
      </c>
      <c r="B51" s="44">
        <v>2024</v>
      </c>
      <c r="C51" s="38">
        <v>0</v>
      </c>
      <c r="D51" s="38">
        <v>100</v>
      </c>
      <c r="E51" s="38">
        <v>0</v>
      </c>
      <c r="F51" s="38">
        <v>0</v>
      </c>
      <c r="G51" s="38">
        <v>0</v>
      </c>
      <c r="H51" s="38">
        <v>0</v>
      </c>
      <c r="I51" s="38">
        <v>126</v>
      </c>
      <c r="J51" s="46"/>
    </row>
    <row r="52" spans="1:10" ht="14.1" customHeight="1">
      <c r="A52" s="37" t="s">
        <v>58</v>
      </c>
      <c r="B52" s="44">
        <v>2020</v>
      </c>
      <c r="C52" s="38">
        <v>0</v>
      </c>
      <c r="D52" s="38">
        <v>100</v>
      </c>
      <c r="E52" s="38">
        <v>0</v>
      </c>
      <c r="F52" s="38">
        <v>0</v>
      </c>
      <c r="G52" s="38">
        <v>0</v>
      </c>
      <c r="H52" s="38">
        <v>0</v>
      </c>
      <c r="I52" s="38">
        <v>310</v>
      </c>
      <c r="J52" s="46"/>
    </row>
    <row r="53" spans="1:10" ht="14.1" customHeight="1">
      <c r="A53" s="37" t="s">
        <v>58</v>
      </c>
      <c r="B53" s="44">
        <v>2021</v>
      </c>
      <c r="C53" s="38">
        <v>0</v>
      </c>
      <c r="D53" s="38">
        <v>100</v>
      </c>
      <c r="E53" s="38">
        <v>0</v>
      </c>
      <c r="F53" s="38">
        <v>0</v>
      </c>
      <c r="G53" s="38">
        <v>0</v>
      </c>
      <c r="H53" s="38">
        <v>0</v>
      </c>
      <c r="I53" s="38">
        <v>338</v>
      </c>
      <c r="J53" s="46"/>
    </row>
    <row r="54" spans="1:10" ht="14.1" customHeight="1">
      <c r="A54" s="37" t="s">
        <v>58</v>
      </c>
      <c r="B54" s="44">
        <v>2022</v>
      </c>
      <c r="C54" s="38">
        <v>0</v>
      </c>
      <c r="D54" s="38">
        <v>100</v>
      </c>
      <c r="E54" s="38">
        <v>0</v>
      </c>
      <c r="F54" s="38">
        <v>0</v>
      </c>
      <c r="G54" s="38">
        <v>0</v>
      </c>
      <c r="H54" s="38">
        <v>0</v>
      </c>
      <c r="I54" s="38">
        <v>258</v>
      </c>
      <c r="J54" s="46"/>
    </row>
    <row r="55" spans="1:10" ht="14.1" customHeight="1">
      <c r="A55" s="37" t="s">
        <v>58</v>
      </c>
      <c r="B55" s="44">
        <v>2023</v>
      </c>
      <c r="C55" s="38">
        <v>0</v>
      </c>
      <c r="D55" s="45">
        <v>99.66</v>
      </c>
      <c r="E55" s="45">
        <v>0.34</v>
      </c>
      <c r="F55" s="38">
        <v>0</v>
      </c>
      <c r="G55" s="38">
        <v>0</v>
      </c>
      <c r="H55" s="38">
        <v>0</v>
      </c>
      <c r="I55" s="38">
        <v>295</v>
      </c>
      <c r="J55" s="46"/>
    </row>
    <row r="56" spans="1:10" ht="14.1" customHeight="1">
      <c r="A56" s="37" t="s">
        <v>58</v>
      </c>
      <c r="B56" s="44">
        <v>2024</v>
      </c>
      <c r="C56" s="38">
        <v>0</v>
      </c>
      <c r="D56" s="38">
        <v>100</v>
      </c>
      <c r="E56" s="38">
        <v>0</v>
      </c>
      <c r="F56" s="38">
        <v>0</v>
      </c>
      <c r="G56" s="38">
        <v>0</v>
      </c>
      <c r="H56" s="38">
        <v>0</v>
      </c>
      <c r="I56" s="38">
        <v>105</v>
      </c>
      <c r="J56" s="46"/>
    </row>
    <row r="57" spans="1:10" ht="14.1" customHeight="1">
      <c r="A57" s="37" t="s">
        <v>60</v>
      </c>
      <c r="B57" s="44">
        <v>2020</v>
      </c>
      <c r="C57" s="38">
        <v>0</v>
      </c>
      <c r="D57" s="38">
        <v>100</v>
      </c>
      <c r="E57" s="38">
        <v>0</v>
      </c>
      <c r="F57" s="38">
        <v>0</v>
      </c>
      <c r="G57" s="38">
        <v>0</v>
      </c>
      <c r="H57" s="38">
        <v>0</v>
      </c>
      <c r="I57" s="38">
        <v>99</v>
      </c>
      <c r="J57" s="46"/>
    </row>
    <row r="58" spans="1:10" ht="14.1" customHeight="1">
      <c r="A58" s="37" t="s">
        <v>60</v>
      </c>
      <c r="B58" s="44">
        <v>2021</v>
      </c>
      <c r="C58" s="38">
        <v>0</v>
      </c>
      <c r="D58" s="38">
        <v>100</v>
      </c>
      <c r="E58" s="38">
        <v>0</v>
      </c>
      <c r="F58" s="38">
        <v>0</v>
      </c>
      <c r="G58" s="38">
        <v>0</v>
      </c>
      <c r="H58" s="38">
        <v>0</v>
      </c>
      <c r="I58" s="38">
        <v>99</v>
      </c>
      <c r="J58" s="46"/>
    </row>
    <row r="59" spans="1:10" ht="14.1" customHeight="1">
      <c r="A59" s="37" t="s">
        <v>60</v>
      </c>
      <c r="B59" s="44">
        <v>2022</v>
      </c>
      <c r="C59" s="38">
        <v>0</v>
      </c>
      <c r="D59" s="38">
        <v>100</v>
      </c>
      <c r="E59" s="38">
        <v>0</v>
      </c>
      <c r="F59" s="38">
        <v>0</v>
      </c>
      <c r="G59" s="38">
        <v>0</v>
      </c>
      <c r="H59" s="38">
        <v>0</v>
      </c>
      <c r="I59" s="38">
        <v>69</v>
      </c>
      <c r="J59" s="46"/>
    </row>
    <row r="60" spans="1:10" ht="14.1" customHeight="1">
      <c r="A60" s="37" t="s">
        <v>60</v>
      </c>
      <c r="B60" s="44">
        <v>2023</v>
      </c>
      <c r="C60" s="45">
        <v>3.28</v>
      </c>
      <c r="D60" s="45">
        <v>96.72</v>
      </c>
      <c r="E60" s="38">
        <v>0</v>
      </c>
      <c r="F60" s="38">
        <v>0</v>
      </c>
      <c r="G60" s="38">
        <v>0</v>
      </c>
      <c r="H60" s="38">
        <v>0</v>
      </c>
      <c r="I60" s="38">
        <v>61</v>
      </c>
      <c r="J60" s="46"/>
    </row>
    <row r="61" spans="1:10" ht="14.1" customHeight="1">
      <c r="A61" s="37" t="s">
        <v>60</v>
      </c>
      <c r="B61" s="44">
        <v>2024</v>
      </c>
      <c r="C61" s="38">
        <v>0</v>
      </c>
      <c r="D61" s="38">
        <v>100</v>
      </c>
      <c r="E61" s="38">
        <v>0</v>
      </c>
      <c r="F61" s="38">
        <v>0</v>
      </c>
      <c r="G61" s="38">
        <v>0</v>
      </c>
      <c r="H61" s="38">
        <v>0</v>
      </c>
      <c r="I61" s="38">
        <v>33</v>
      </c>
      <c r="J61" s="46"/>
    </row>
    <row r="62" spans="1:10" ht="14.1" customHeight="1">
      <c r="A62" s="37" t="s">
        <v>62</v>
      </c>
      <c r="B62" s="44">
        <v>2020</v>
      </c>
      <c r="C62" s="38">
        <v>0</v>
      </c>
      <c r="D62" s="38">
        <v>100</v>
      </c>
      <c r="E62" s="38">
        <v>0</v>
      </c>
      <c r="F62" s="38">
        <v>0</v>
      </c>
      <c r="G62" s="38">
        <v>0</v>
      </c>
      <c r="H62" s="38">
        <v>0</v>
      </c>
      <c r="I62" s="38">
        <v>232</v>
      </c>
      <c r="J62" s="46"/>
    </row>
    <row r="63" spans="1:10" ht="14.1" customHeight="1">
      <c r="A63" s="37" t="s">
        <v>62</v>
      </c>
      <c r="B63" s="44">
        <v>2021</v>
      </c>
      <c r="C63" s="38">
        <v>0</v>
      </c>
      <c r="D63" s="38">
        <v>100</v>
      </c>
      <c r="E63" s="38">
        <v>0</v>
      </c>
      <c r="F63" s="38">
        <v>0</v>
      </c>
      <c r="G63" s="38">
        <v>0</v>
      </c>
      <c r="H63" s="38">
        <v>0</v>
      </c>
      <c r="I63" s="38">
        <v>188</v>
      </c>
      <c r="J63" s="46"/>
    </row>
    <row r="64" spans="1:10" ht="14.1" customHeight="1">
      <c r="A64" s="37" t="s">
        <v>62</v>
      </c>
      <c r="B64" s="44">
        <v>2022</v>
      </c>
      <c r="C64" s="38">
        <v>0</v>
      </c>
      <c r="D64" s="38">
        <v>100</v>
      </c>
      <c r="E64" s="38">
        <v>0</v>
      </c>
      <c r="F64" s="38">
        <v>0</v>
      </c>
      <c r="G64" s="38">
        <v>0</v>
      </c>
      <c r="H64" s="38">
        <v>0</v>
      </c>
      <c r="I64" s="38">
        <v>182</v>
      </c>
      <c r="J64" s="46"/>
    </row>
    <row r="65" spans="1:10" ht="14.1" customHeight="1">
      <c r="A65" s="37" t="s">
        <v>62</v>
      </c>
      <c r="B65" s="44">
        <v>2023</v>
      </c>
      <c r="C65" s="38">
        <v>0</v>
      </c>
      <c r="D65" s="38">
        <v>100</v>
      </c>
      <c r="E65" s="38">
        <v>0</v>
      </c>
      <c r="F65" s="38">
        <v>0</v>
      </c>
      <c r="G65" s="38">
        <v>0</v>
      </c>
      <c r="H65" s="38">
        <v>0</v>
      </c>
      <c r="I65" s="38">
        <v>193</v>
      </c>
      <c r="J65" s="46"/>
    </row>
    <row r="66" spans="1:10" ht="14.1" customHeight="1">
      <c r="A66" s="37" t="s">
        <v>62</v>
      </c>
      <c r="B66" s="44">
        <v>2024</v>
      </c>
      <c r="C66" s="38">
        <v>0</v>
      </c>
      <c r="D66" s="38">
        <v>100</v>
      </c>
      <c r="E66" s="38">
        <v>0</v>
      </c>
      <c r="F66" s="38">
        <v>0</v>
      </c>
      <c r="G66" s="38">
        <v>0</v>
      </c>
      <c r="H66" s="38">
        <v>0</v>
      </c>
      <c r="I66" s="38">
        <v>87</v>
      </c>
      <c r="J66" s="46"/>
    </row>
    <row r="67" spans="1:10" ht="14.1" customHeight="1">
      <c r="A67" s="37" t="s">
        <v>64</v>
      </c>
      <c r="B67" s="44">
        <v>2020</v>
      </c>
      <c r="C67" s="38">
        <v>0</v>
      </c>
      <c r="D67" s="38">
        <v>100</v>
      </c>
      <c r="E67" s="38">
        <v>0</v>
      </c>
      <c r="F67" s="38">
        <v>0</v>
      </c>
      <c r="G67" s="38">
        <v>0</v>
      </c>
      <c r="H67" s="38">
        <v>0</v>
      </c>
      <c r="I67" s="38">
        <v>162</v>
      </c>
      <c r="J67" s="46"/>
    </row>
    <row r="68" spans="1:10" ht="14.1" customHeight="1">
      <c r="A68" s="37" t="s">
        <v>64</v>
      </c>
      <c r="B68" s="44">
        <v>2021</v>
      </c>
      <c r="C68" s="38">
        <v>0</v>
      </c>
      <c r="D68" s="38">
        <v>100</v>
      </c>
      <c r="E68" s="38">
        <v>0</v>
      </c>
      <c r="F68" s="38">
        <v>0</v>
      </c>
      <c r="G68" s="38">
        <v>0</v>
      </c>
      <c r="H68" s="38">
        <v>0</v>
      </c>
      <c r="I68" s="38">
        <v>173</v>
      </c>
      <c r="J68" s="46"/>
    </row>
    <row r="69" spans="1:10" ht="14.1" customHeight="1">
      <c r="A69" s="37" t="s">
        <v>64</v>
      </c>
      <c r="B69" s="44">
        <v>2022</v>
      </c>
      <c r="C69" s="38">
        <v>0</v>
      </c>
      <c r="D69" s="38">
        <v>100</v>
      </c>
      <c r="E69" s="38">
        <v>0</v>
      </c>
      <c r="F69" s="38">
        <v>0</v>
      </c>
      <c r="G69" s="38">
        <v>0</v>
      </c>
      <c r="H69" s="38">
        <v>0</v>
      </c>
      <c r="I69" s="38">
        <v>155</v>
      </c>
      <c r="J69" s="46"/>
    </row>
    <row r="70" spans="1:10" ht="14.1" customHeight="1">
      <c r="A70" s="37" t="s">
        <v>64</v>
      </c>
      <c r="B70" s="44">
        <v>2023</v>
      </c>
      <c r="C70" s="38">
        <v>0</v>
      </c>
      <c r="D70" s="38">
        <v>100</v>
      </c>
      <c r="E70" s="38">
        <v>0</v>
      </c>
      <c r="F70" s="38">
        <v>0</v>
      </c>
      <c r="G70" s="38">
        <v>0</v>
      </c>
      <c r="H70" s="38">
        <v>0</v>
      </c>
      <c r="I70" s="38">
        <v>122</v>
      </c>
      <c r="J70" s="46"/>
    </row>
    <row r="71" spans="1:10" ht="14.1" customHeight="1">
      <c r="A71" s="37" t="s">
        <v>64</v>
      </c>
      <c r="B71" s="44">
        <v>2024</v>
      </c>
      <c r="C71" s="38">
        <v>0</v>
      </c>
      <c r="D71" s="38">
        <v>100</v>
      </c>
      <c r="E71" s="38">
        <v>0</v>
      </c>
      <c r="F71" s="38">
        <v>0</v>
      </c>
      <c r="G71" s="38">
        <v>0</v>
      </c>
      <c r="H71" s="38">
        <v>0</v>
      </c>
      <c r="I71" s="38">
        <v>45</v>
      </c>
      <c r="J71" s="46"/>
    </row>
    <row r="72" spans="1:10" ht="14.1" customHeight="1">
      <c r="A72" s="37" t="s">
        <v>66</v>
      </c>
      <c r="B72" s="44">
        <v>2020</v>
      </c>
      <c r="C72" s="38">
        <v>0</v>
      </c>
      <c r="D72" s="45">
        <v>98.88</v>
      </c>
      <c r="E72" s="45">
        <v>1.1200000000000001</v>
      </c>
      <c r="F72" s="38">
        <v>0</v>
      </c>
      <c r="G72" s="38">
        <v>0</v>
      </c>
      <c r="H72" s="38">
        <v>0</v>
      </c>
      <c r="I72" s="38">
        <v>89</v>
      </c>
      <c r="J72" s="46"/>
    </row>
    <row r="73" spans="1:10" ht="14.1" customHeight="1">
      <c r="A73" s="37" t="s">
        <v>66</v>
      </c>
      <c r="B73" s="44">
        <v>2021</v>
      </c>
      <c r="C73" s="38">
        <v>0</v>
      </c>
      <c r="D73" s="38">
        <v>100</v>
      </c>
      <c r="E73" s="38">
        <v>0</v>
      </c>
      <c r="F73" s="38">
        <v>0</v>
      </c>
      <c r="G73" s="38">
        <v>0</v>
      </c>
      <c r="H73" s="38">
        <v>0</v>
      </c>
      <c r="I73" s="38">
        <v>63</v>
      </c>
      <c r="J73" s="46"/>
    </row>
    <row r="74" spans="1:10" ht="14.1" customHeight="1">
      <c r="A74" s="37" t="s">
        <v>66</v>
      </c>
      <c r="B74" s="44">
        <v>2022</v>
      </c>
      <c r="C74" s="38">
        <v>0</v>
      </c>
      <c r="D74" s="38">
        <v>100</v>
      </c>
      <c r="E74" s="38">
        <v>0</v>
      </c>
      <c r="F74" s="38">
        <v>0</v>
      </c>
      <c r="G74" s="38">
        <v>0</v>
      </c>
      <c r="H74" s="38">
        <v>0</v>
      </c>
      <c r="I74" s="38">
        <v>57</v>
      </c>
      <c r="J74" s="46"/>
    </row>
    <row r="75" spans="1:10" ht="14.1" customHeight="1">
      <c r="A75" s="37" t="s">
        <v>66</v>
      </c>
      <c r="B75" s="44">
        <v>2023</v>
      </c>
      <c r="C75" s="38">
        <v>0</v>
      </c>
      <c r="D75" s="38">
        <v>100</v>
      </c>
      <c r="E75" s="38">
        <v>0</v>
      </c>
      <c r="F75" s="38">
        <v>0</v>
      </c>
      <c r="G75" s="38">
        <v>0</v>
      </c>
      <c r="H75" s="38">
        <v>0</v>
      </c>
      <c r="I75" s="38">
        <v>71</v>
      </c>
      <c r="J75" s="46"/>
    </row>
    <row r="76" spans="1:10" ht="14.1" customHeight="1">
      <c r="A76" s="37" t="s">
        <v>66</v>
      </c>
      <c r="B76" s="44">
        <v>2024</v>
      </c>
      <c r="C76" s="38">
        <v>0</v>
      </c>
      <c r="D76" s="45">
        <v>97.37</v>
      </c>
      <c r="E76" s="45">
        <v>2.63</v>
      </c>
      <c r="F76" s="38">
        <v>0</v>
      </c>
      <c r="G76" s="38">
        <v>0</v>
      </c>
      <c r="H76" s="38">
        <v>0</v>
      </c>
      <c r="I76" s="38">
        <v>38</v>
      </c>
      <c r="J76" s="46"/>
    </row>
    <row r="77" spans="1:10" ht="14.1" customHeight="1">
      <c r="A77" s="37" t="s">
        <v>68</v>
      </c>
      <c r="B77" s="44">
        <v>2020</v>
      </c>
      <c r="C77" s="38">
        <v>0</v>
      </c>
      <c r="D77" s="38">
        <v>100</v>
      </c>
      <c r="E77" s="38">
        <v>0</v>
      </c>
      <c r="F77" s="38">
        <v>0</v>
      </c>
      <c r="G77" s="38">
        <v>0</v>
      </c>
      <c r="H77" s="38">
        <v>0</v>
      </c>
      <c r="I77" s="38">
        <v>91</v>
      </c>
      <c r="J77" s="46"/>
    </row>
    <row r="78" spans="1:10" ht="14.1" customHeight="1">
      <c r="A78" s="37" t="s">
        <v>68</v>
      </c>
      <c r="B78" s="44">
        <v>2021</v>
      </c>
      <c r="C78" s="38">
        <v>0</v>
      </c>
      <c r="D78" s="38">
        <v>100</v>
      </c>
      <c r="E78" s="38">
        <v>0</v>
      </c>
      <c r="F78" s="38">
        <v>0</v>
      </c>
      <c r="G78" s="38">
        <v>0</v>
      </c>
      <c r="H78" s="38">
        <v>0</v>
      </c>
      <c r="I78" s="38">
        <v>92</v>
      </c>
      <c r="J78" s="46"/>
    </row>
    <row r="79" spans="1:10" ht="14.1" customHeight="1">
      <c r="A79" s="37" t="s">
        <v>68</v>
      </c>
      <c r="B79" s="44">
        <v>2022</v>
      </c>
      <c r="C79" s="38">
        <v>0</v>
      </c>
      <c r="D79" s="38">
        <v>100</v>
      </c>
      <c r="E79" s="38">
        <v>0</v>
      </c>
      <c r="F79" s="38">
        <v>0</v>
      </c>
      <c r="G79" s="38">
        <v>0</v>
      </c>
      <c r="H79" s="38">
        <v>0</v>
      </c>
      <c r="I79" s="38">
        <v>78</v>
      </c>
      <c r="J79" s="46"/>
    </row>
    <row r="80" spans="1:10" ht="14.1" customHeight="1">
      <c r="A80" s="37" t="s">
        <v>68</v>
      </c>
      <c r="B80" s="44">
        <v>2023</v>
      </c>
      <c r="C80" s="38">
        <v>0</v>
      </c>
      <c r="D80" s="38">
        <v>100</v>
      </c>
      <c r="E80" s="38">
        <v>0</v>
      </c>
      <c r="F80" s="38">
        <v>0</v>
      </c>
      <c r="G80" s="38">
        <v>0</v>
      </c>
      <c r="H80" s="38">
        <v>0</v>
      </c>
      <c r="I80" s="38">
        <v>74</v>
      </c>
      <c r="J80" s="46"/>
    </row>
    <row r="81" spans="1:10" ht="14.1" customHeight="1">
      <c r="A81" s="37" t="s">
        <v>68</v>
      </c>
      <c r="B81" s="44">
        <v>2024</v>
      </c>
      <c r="C81" s="38">
        <v>0</v>
      </c>
      <c r="D81" s="38">
        <v>100</v>
      </c>
      <c r="E81" s="38">
        <v>0</v>
      </c>
      <c r="F81" s="38">
        <v>0</v>
      </c>
      <c r="G81" s="38">
        <v>0</v>
      </c>
      <c r="H81" s="38">
        <v>0</v>
      </c>
      <c r="I81" s="38">
        <v>42</v>
      </c>
      <c r="J81" s="46"/>
    </row>
    <row r="82" spans="1:10" ht="14.1" customHeight="1">
      <c r="A82" s="37" t="s">
        <v>70</v>
      </c>
      <c r="B82" s="44">
        <v>2020</v>
      </c>
      <c r="C82" s="38">
        <v>0</v>
      </c>
      <c r="D82" s="38">
        <v>100</v>
      </c>
      <c r="E82" s="38">
        <v>0</v>
      </c>
      <c r="F82" s="38">
        <v>0</v>
      </c>
      <c r="G82" s="38">
        <v>0</v>
      </c>
      <c r="H82" s="38">
        <v>0</v>
      </c>
      <c r="I82" s="38">
        <v>183</v>
      </c>
      <c r="J82" s="46"/>
    </row>
    <row r="83" spans="1:10" ht="14.1" customHeight="1">
      <c r="A83" s="37" t="s">
        <v>70</v>
      </c>
      <c r="B83" s="44">
        <v>2021</v>
      </c>
      <c r="C83" s="38">
        <v>0</v>
      </c>
      <c r="D83" s="38">
        <v>100</v>
      </c>
      <c r="E83" s="38">
        <v>0</v>
      </c>
      <c r="F83" s="38">
        <v>0</v>
      </c>
      <c r="G83" s="38">
        <v>0</v>
      </c>
      <c r="H83" s="38">
        <v>0</v>
      </c>
      <c r="I83" s="38">
        <v>179</v>
      </c>
      <c r="J83" s="46"/>
    </row>
    <row r="84" spans="1:10" ht="14.1" customHeight="1">
      <c r="A84" s="37" t="s">
        <v>70</v>
      </c>
      <c r="B84" s="44">
        <v>2022</v>
      </c>
      <c r="C84" s="38">
        <v>0</v>
      </c>
      <c r="D84" s="38">
        <v>100</v>
      </c>
      <c r="E84" s="38">
        <v>0</v>
      </c>
      <c r="F84" s="38">
        <v>0</v>
      </c>
      <c r="G84" s="38">
        <v>0</v>
      </c>
      <c r="H84" s="38">
        <v>0</v>
      </c>
      <c r="I84" s="38">
        <v>142</v>
      </c>
      <c r="J84" s="46"/>
    </row>
    <row r="85" spans="1:10" ht="14.1" customHeight="1">
      <c r="A85" s="37" t="s">
        <v>70</v>
      </c>
      <c r="B85" s="44">
        <v>2023</v>
      </c>
      <c r="C85" s="38">
        <v>0</v>
      </c>
      <c r="D85" s="38">
        <v>100</v>
      </c>
      <c r="E85" s="38">
        <v>0</v>
      </c>
      <c r="F85" s="38">
        <v>0</v>
      </c>
      <c r="G85" s="38">
        <v>0</v>
      </c>
      <c r="H85" s="38">
        <v>0</v>
      </c>
      <c r="I85" s="38">
        <v>162</v>
      </c>
      <c r="J85" s="46"/>
    </row>
    <row r="86" spans="1:10" ht="14.1" customHeight="1">
      <c r="A86" s="37" t="s">
        <v>70</v>
      </c>
      <c r="B86" s="44">
        <v>2024</v>
      </c>
      <c r="C86" s="38">
        <v>0</v>
      </c>
      <c r="D86" s="38">
        <v>100</v>
      </c>
      <c r="E86" s="38">
        <v>0</v>
      </c>
      <c r="F86" s="38">
        <v>0</v>
      </c>
      <c r="G86" s="38">
        <v>0</v>
      </c>
      <c r="H86" s="38">
        <v>0</v>
      </c>
      <c r="I86" s="38">
        <v>98</v>
      </c>
      <c r="J86" s="46"/>
    </row>
    <row r="87" spans="1:10" ht="14.1" customHeight="1">
      <c r="A87" s="37" t="s">
        <v>72</v>
      </c>
      <c r="B87" s="44">
        <v>2020</v>
      </c>
      <c r="C87" s="38">
        <v>0</v>
      </c>
      <c r="D87" s="38">
        <v>100</v>
      </c>
      <c r="E87" s="38">
        <v>0</v>
      </c>
      <c r="F87" s="38">
        <v>0</v>
      </c>
      <c r="G87" s="38">
        <v>0</v>
      </c>
      <c r="H87" s="38">
        <v>0</v>
      </c>
      <c r="I87" s="38">
        <v>160</v>
      </c>
      <c r="J87" s="46"/>
    </row>
    <row r="88" spans="1:10" ht="14.1" customHeight="1">
      <c r="A88" s="37" t="s">
        <v>72</v>
      </c>
      <c r="B88" s="44">
        <v>2021</v>
      </c>
      <c r="C88" s="38">
        <v>0</v>
      </c>
      <c r="D88" s="38">
        <v>100</v>
      </c>
      <c r="E88" s="38">
        <v>0</v>
      </c>
      <c r="F88" s="38">
        <v>0</v>
      </c>
      <c r="G88" s="38">
        <v>0</v>
      </c>
      <c r="H88" s="38">
        <v>0</v>
      </c>
      <c r="I88" s="38">
        <v>181</v>
      </c>
      <c r="J88" s="46"/>
    </row>
    <row r="89" spans="1:10" ht="14.1" customHeight="1">
      <c r="A89" s="37" t="s">
        <v>72</v>
      </c>
      <c r="B89" s="44">
        <v>2022</v>
      </c>
      <c r="C89" s="38">
        <v>0</v>
      </c>
      <c r="D89" s="38">
        <v>100</v>
      </c>
      <c r="E89" s="38">
        <v>0</v>
      </c>
      <c r="F89" s="38">
        <v>0</v>
      </c>
      <c r="G89" s="38">
        <v>0</v>
      </c>
      <c r="H89" s="38">
        <v>0</v>
      </c>
      <c r="I89" s="38">
        <v>120</v>
      </c>
      <c r="J89" s="46"/>
    </row>
    <row r="90" spans="1:10" ht="14.1" customHeight="1">
      <c r="A90" s="37" t="s">
        <v>72</v>
      </c>
      <c r="B90" s="44">
        <v>2023</v>
      </c>
      <c r="C90" s="38">
        <v>0</v>
      </c>
      <c r="D90" s="38">
        <v>100</v>
      </c>
      <c r="E90" s="38">
        <v>0</v>
      </c>
      <c r="F90" s="38">
        <v>0</v>
      </c>
      <c r="G90" s="38">
        <v>0</v>
      </c>
      <c r="H90" s="38">
        <v>0</v>
      </c>
      <c r="I90" s="38">
        <v>111</v>
      </c>
      <c r="J90" s="46"/>
    </row>
    <row r="91" spans="1:10" ht="14.1" customHeight="1">
      <c r="A91" s="37" t="s">
        <v>72</v>
      </c>
      <c r="B91" s="44">
        <v>2024</v>
      </c>
      <c r="C91" s="38">
        <v>0</v>
      </c>
      <c r="D91" s="38">
        <v>100</v>
      </c>
      <c r="E91" s="38">
        <v>0</v>
      </c>
      <c r="F91" s="38">
        <v>0</v>
      </c>
      <c r="G91" s="38">
        <v>0</v>
      </c>
      <c r="H91" s="38">
        <v>0</v>
      </c>
      <c r="I91" s="38">
        <v>43</v>
      </c>
      <c r="J91" s="46"/>
    </row>
    <row r="92" spans="1:10" ht="14.1" customHeight="1">
      <c r="A92" s="37" t="s">
        <v>74</v>
      </c>
      <c r="B92" s="44">
        <v>2020</v>
      </c>
      <c r="C92" s="38">
        <v>0</v>
      </c>
      <c r="D92" s="38">
        <v>100</v>
      </c>
      <c r="E92" s="38">
        <v>0</v>
      </c>
      <c r="F92" s="38">
        <v>0</v>
      </c>
      <c r="G92" s="38">
        <v>0</v>
      </c>
      <c r="H92" s="38">
        <v>0</v>
      </c>
      <c r="I92" s="38">
        <v>119</v>
      </c>
      <c r="J92" s="46"/>
    </row>
    <row r="93" spans="1:10" ht="14.1" customHeight="1">
      <c r="A93" s="37" t="s">
        <v>74</v>
      </c>
      <c r="B93" s="44">
        <v>2021</v>
      </c>
      <c r="C93" s="38">
        <v>0</v>
      </c>
      <c r="D93" s="38">
        <v>100</v>
      </c>
      <c r="E93" s="38">
        <v>0</v>
      </c>
      <c r="F93" s="38">
        <v>0</v>
      </c>
      <c r="G93" s="38">
        <v>0</v>
      </c>
      <c r="H93" s="38">
        <v>0</v>
      </c>
      <c r="I93" s="38">
        <v>113</v>
      </c>
      <c r="J93" s="46"/>
    </row>
    <row r="94" spans="1:10" ht="14.1" customHeight="1">
      <c r="A94" s="37" t="s">
        <v>74</v>
      </c>
      <c r="B94" s="44">
        <v>2022</v>
      </c>
      <c r="C94" s="38">
        <v>0</v>
      </c>
      <c r="D94" s="38">
        <v>100</v>
      </c>
      <c r="E94" s="38">
        <v>0</v>
      </c>
      <c r="F94" s="38">
        <v>0</v>
      </c>
      <c r="G94" s="38">
        <v>0</v>
      </c>
      <c r="H94" s="38">
        <v>0</v>
      </c>
      <c r="I94" s="38">
        <v>66</v>
      </c>
      <c r="J94" s="46"/>
    </row>
    <row r="95" spans="1:10" ht="14.1" customHeight="1">
      <c r="A95" s="37" t="s">
        <v>74</v>
      </c>
      <c r="B95" s="44">
        <v>2023</v>
      </c>
      <c r="C95" s="38">
        <v>0</v>
      </c>
      <c r="D95" s="38">
        <v>100</v>
      </c>
      <c r="E95" s="38">
        <v>0</v>
      </c>
      <c r="F95" s="38">
        <v>0</v>
      </c>
      <c r="G95" s="38">
        <v>0</v>
      </c>
      <c r="H95" s="38">
        <v>0</v>
      </c>
      <c r="I95" s="38">
        <v>89</v>
      </c>
      <c r="J95" s="46"/>
    </row>
    <row r="96" spans="1:10" ht="14.1" customHeight="1">
      <c r="A96" s="37" t="s">
        <v>74</v>
      </c>
      <c r="B96" s="44">
        <v>2024</v>
      </c>
      <c r="C96" s="38">
        <v>0</v>
      </c>
      <c r="D96" s="38">
        <v>100</v>
      </c>
      <c r="E96" s="38">
        <v>0</v>
      </c>
      <c r="F96" s="38">
        <v>0</v>
      </c>
      <c r="G96" s="38">
        <v>0</v>
      </c>
      <c r="H96" s="38">
        <v>0</v>
      </c>
      <c r="I96" s="38">
        <v>35</v>
      </c>
      <c r="J96" s="46"/>
    </row>
    <row r="97" spans="1:10" ht="14.1" customHeight="1">
      <c r="A97" s="37" t="s">
        <v>76</v>
      </c>
      <c r="B97" s="44">
        <v>2020</v>
      </c>
      <c r="C97" s="38">
        <v>0</v>
      </c>
      <c r="D97" s="45">
        <v>99.02</v>
      </c>
      <c r="E97" s="38">
        <v>0</v>
      </c>
      <c r="F97" s="38">
        <v>0</v>
      </c>
      <c r="G97" s="45">
        <v>0.98</v>
      </c>
      <c r="H97" s="38">
        <v>0</v>
      </c>
      <c r="I97" s="38">
        <v>102</v>
      </c>
      <c r="J97" s="46"/>
    </row>
    <row r="98" spans="1:10" ht="14.1" customHeight="1">
      <c r="A98" s="37" t="s">
        <v>76</v>
      </c>
      <c r="B98" s="44">
        <v>2021</v>
      </c>
      <c r="C98" s="38">
        <v>0</v>
      </c>
      <c r="D98" s="38">
        <v>100</v>
      </c>
      <c r="E98" s="38">
        <v>0</v>
      </c>
      <c r="F98" s="38">
        <v>0</v>
      </c>
      <c r="G98" s="38">
        <v>0</v>
      </c>
      <c r="H98" s="38">
        <v>0</v>
      </c>
      <c r="I98" s="38">
        <v>123</v>
      </c>
      <c r="J98" s="46"/>
    </row>
    <row r="99" spans="1:10" ht="14.1" customHeight="1">
      <c r="A99" s="37" t="s">
        <v>76</v>
      </c>
      <c r="B99" s="44">
        <v>2022</v>
      </c>
      <c r="C99" s="38">
        <v>0</v>
      </c>
      <c r="D99" s="38">
        <v>100</v>
      </c>
      <c r="E99" s="38">
        <v>0</v>
      </c>
      <c r="F99" s="38">
        <v>0</v>
      </c>
      <c r="G99" s="38">
        <v>0</v>
      </c>
      <c r="H99" s="38">
        <v>0</v>
      </c>
      <c r="I99" s="38">
        <v>126</v>
      </c>
      <c r="J99" s="46"/>
    </row>
    <row r="100" spans="1:10" ht="14.1" customHeight="1">
      <c r="A100" s="37" t="s">
        <v>76</v>
      </c>
      <c r="B100" s="44">
        <v>2023</v>
      </c>
      <c r="C100" s="38">
        <v>0</v>
      </c>
      <c r="D100" s="38">
        <v>100</v>
      </c>
      <c r="E100" s="38">
        <v>0</v>
      </c>
      <c r="F100" s="38">
        <v>0</v>
      </c>
      <c r="G100" s="38">
        <v>0</v>
      </c>
      <c r="H100" s="38">
        <v>0</v>
      </c>
      <c r="I100" s="38">
        <v>121</v>
      </c>
      <c r="J100" s="46"/>
    </row>
    <row r="101" spans="1:10" ht="14.1" customHeight="1">
      <c r="A101" s="37" t="s">
        <v>76</v>
      </c>
      <c r="B101" s="44">
        <v>2024</v>
      </c>
      <c r="C101" s="38">
        <v>0</v>
      </c>
      <c r="D101" s="38">
        <v>100</v>
      </c>
      <c r="E101" s="38">
        <v>0</v>
      </c>
      <c r="F101" s="38">
        <v>0</v>
      </c>
      <c r="G101" s="38">
        <v>0</v>
      </c>
      <c r="H101" s="38">
        <v>0</v>
      </c>
      <c r="I101" s="38">
        <v>57</v>
      </c>
      <c r="J101" s="46"/>
    </row>
    <row r="102" spans="1:10" ht="14.1" customHeight="1">
      <c r="A102" s="37" t="s">
        <v>78</v>
      </c>
      <c r="B102" s="44">
        <v>2020</v>
      </c>
      <c r="C102" s="38">
        <v>0</v>
      </c>
      <c r="D102" s="38">
        <v>100</v>
      </c>
      <c r="E102" s="38">
        <v>0</v>
      </c>
      <c r="F102" s="38">
        <v>0</v>
      </c>
      <c r="G102" s="38">
        <v>0</v>
      </c>
      <c r="H102" s="38">
        <v>0</v>
      </c>
      <c r="I102" s="38">
        <v>105</v>
      </c>
      <c r="J102" s="46"/>
    </row>
    <row r="103" spans="1:10" ht="14.1" customHeight="1">
      <c r="A103" s="37" t="s">
        <v>78</v>
      </c>
      <c r="B103" s="44">
        <v>2021</v>
      </c>
      <c r="C103" s="38">
        <v>0</v>
      </c>
      <c r="D103" s="38">
        <v>100</v>
      </c>
      <c r="E103" s="38">
        <v>0</v>
      </c>
      <c r="F103" s="38">
        <v>0</v>
      </c>
      <c r="G103" s="38">
        <v>0</v>
      </c>
      <c r="H103" s="38">
        <v>0</v>
      </c>
      <c r="I103" s="38">
        <v>152</v>
      </c>
      <c r="J103" s="46"/>
    </row>
    <row r="104" spans="1:10" ht="14.1" customHeight="1">
      <c r="A104" s="37" t="s">
        <v>78</v>
      </c>
      <c r="B104" s="44">
        <v>2022</v>
      </c>
      <c r="C104" s="38">
        <v>0</v>
      </c>
      <c r="D104" s="38">
        <v>100</v>
      </c>
      <c r="E104" s="38">
        <v>0</v>
      </c>
      <c r="F104" s="38">
        <v>0</v>
      </c>
      <c r="G104" s="38">
        <v>0</v>
      </c>
      <c r="H104" s="38">
        <v>0</v>
      </c>
      <c r="I104" s="38">
        <v>90</v>
      </c>
      <c r="J104" s="46"/>
    </row>
    <row r="105" spans="1:10" ht="14.1" customHeight="1">
      <c r="A105" s="37" t="s">
        <v>78</v>
      </c>
      <c r="B105" s="44">
        <v>2023</v>
      </c>
      <c r="C105" s="38">
        <v>0</v>
      </c>
      <c r="D105" s="38">
        <v>100</v>
      </c>
      <c r="E105" s="38">
        <v>0</v>
      </c>
      <c r="F105" s="38">
        <v>0</v>
      </c>
      <c r="G105" s="38">
        <v>0</v>
      </c>
      <c r="H105" s="38">
        <v>0</v>
      </c>
      <c r="I105" s="38">
        <v>91</v>
      </c>
      <c r="J105" s="46"/>
    </row>
    <row r="106" spans="1:10" ht="14.1" customHeight="1">
      <c r="A106" s="37" t="s">
        <v>78</v>
      </c>
      <c r="B106" s="44">
        <v>2024</v>
      </c>
      <c r="C106" s="38">
        <v>0</v>
      </c>
      <c r="D106" s="38">
        <v>100</v>
      </c>
      <c r="E106" s="38">
        <v>0</v>
      </c>
      <c r="F106" s="38">
        <v>0</v>
      </c>
      <c r="G106" s="38">
        <v>0</v>
      </c>
      <c r="H106" s="38">
        <v>0</v>
      </c>
      <c r="I106" s="38">
        <v>24</v>
      </c>
      <c r="J106" s="46"/>
    </row>
    <row r="107" spans="1:10" ht="14.1" customHeight="1">
      <c r="A107" s="37" t="s">
        <v>80</v>
      </c>
      <c r="B107" s="44">
        <v>2020</v>
      </c>
      <c r="C107" s="38">
        <v>0</v>
      </c>
      <c r="D107" s="38">
        <v>100</v>
      </c>
      <c r="E107" s="38">
        <v>0</v>
      </c>
      <c r="F107" s="38">
        <v>0</v>
      </c>
      <c r="G107" s="38">
        <v>0</v>
      </c>
      <c r="H107" s="38">
        <v>0</v>
      </c>
      <c r="I107" s="38">
        <v>84</v>
      </c>
      <c r="J107" s="46"/>
    </row>
    <row r="108" spans="1:10" ht="14.1" customHeight="1">
      <c r="A108" s="37" t="s">
        <v>80</v>
      </c>
      <c r="B108" s="44">
        <v>2021</v>
      </c>
      <c r="C108" s="38">
        <v>0</v>
      </c>
      <c r="D108" s="38">
        <v>100</v>
      </c>
      <c r="E108" s="38">
        <v>0</v>
      </c>
      <c r="F108" s="38">
        <v>0</v>
      </c>
      <c r="G108" s="38">
        <v>0</v>
      </c>
      <c r="H108" s="38">
        <v>0</v>
      </c>
      <c r="I108" s="38">
        <v>130</v>
      </c>
      <c r="J108" s="46"/>
    </row>
    <row r="109" spans="1:10" ht="14.1" customHeight="1">
      <c r="A109" s="37" t="s">
        <v>80</v>
      </c>
      <c r="B109" s="44">
        <v>2022</v>
      </c>
      <c r="C109" s="38">
        <v>0</v>
      </c>
      <c r="D109" s="38">
        <v>100</v>
      </c>
      <c r="E109" s="38">
        <v>0</v>
      </c>
      <c r="F109" s="38">
        <v>0</v>
      </c>
      <c r="G109" s="38">
        <v>0</v>
      </c>
      <c r="H109" s="38">
        <v>0</v>
      </c>
      <c r="I109" s="38">
        <v>86</v>
      </c>
      <c r="J109" s="46"/>
    </row>
    <row r="110" spans="1:10" ht="14.1" customHeight="1">
      <c r="A110" s="37" t="s">
        <v>80</v>
      </c>
      <c r="B110" s="44">
        <v>2023</v>
      </c>
      <c r="C110" s="38">
        <v>0</v>
      </c>
      <c r="D110" s="38">
        <v>100</v>
      </c>
      <c r="E110" s="38">
        <v>0</v>
      </c>
      <c r="F110" s="38">
        <v>0</v>
      </c>
      <c r="G110" s="38">
        <v>0</v>
      </c>
      <c r="H110" s="38">
        <v>0</v>
      </c>
      <c r="I110" s="38">
        <v>85</v>
      </c>
      <c r="J110" s="46"/>
    </row>
    <row r="111" spans="1:10" ht="14.1" customHeight="1">
      <c r="A111" s="37" t="s">
        <v>80</v>
      </c>
      <c r="B111" s="44">
        <v>2024</v>
      </c>
      <c r="C111" s="38">
        <v>0</v>
      </c>
      <c r="D111" s="38">
        <v>100</v>
      </c>
      <c r="E111" s="38">
        <v>0</v>
      </c>
      <c r="F111" s="38">
        <v>0</v>
      </c>
      <c r="G111" s="38">
        <v>0</v>
      </c>
      <c r="H111" s="38">
        <v>0</v>
      </c>
      <c r="I111" s="38">
        <v>26</v>
      </c>
      <c r="J111" s="46"/>
    </row>
    <row r="112" spans="1:10" ht="14.1" customHeight="1">
      <c r="A112" s="37" t="s">
        <v>82</v>
      </c>
      <c r="B112" s="44">
        <v>2020</v>
      </c>
      <c r="C112" s="38">
        <v>0</v>
      </c>
      <c r="D112" s="38">
        <v>100</v>
      </c>
      <c r="E112" s="38">
        <v>0</v>
      </c>
      <c r="F112" s="38">
        <v>0</v>
      </c>
      <c r="G112" s="38">
        <v>0</v>
      </c>
      <c r="H112" s="38">
        <v>0</v>
      </c>
      <c r="I112" s="38">
        <v>91</v>
      </c>
      <c r="J112" s="46"/>
    </row>
    <row r="113" spans="1:10" ht="14.1" customHeight="1">
      <c r="A113" s="37" t="s">
        <v>82</v>
      </c>
      <c r="B113" s="44">
        <v>2021</v>
      </c>
      <c r="C113" s="38">
        <v>0</v>
      </c>
      <c r="D113" s="38">
        <v>100</v>
      </c>
      <c r="E113" s="38">
        <v>0</v>
      </c>
      <c r="F113" s="38">
        <v>0</v>
      </c>
      <c r="G113" s="38">
        <v>0</v>
      </c>
      <c r="H113" s="38">
        <v>0</v>
      </c>
      <c r="I113" s="38">
        <v>123</v>
      </c>
      <c r="J113" s="46"/>
    </row>
    <row r="114" spans="1:10" ht="14.1" customHeight="1">
      <c r="A114" s="37" t="s">
        <v>82</v>
      </c>
      <c r="B114" s="44">
        <v>2022</v>
      </c>
      <c r="C114" s="38">
        <v>0</v>
      </c>
      <c r="D114" s="38">
        <v>100</v>
      </c>
      <c r="E114" s="38">
        <v>0</v>
      </c>
      <c r="F114" s="38">
        <v>0</v>
      </c>
      <c r="G114" s="38">
        <v>0</v>
      </c>
      <c r="H114" s="38">
        <v>0</v>
      </c>
      <c r="I114" s="38">
        <v>139</v>
      </c>
      <c r="J114" s="46"/>
    </row>
    <row r="115" spans="1:10" ht="14.1" customHeight="1">
      <c r="A115" s="37" t="s">
        <v>82</v>
      </c>
      <c r="B115" s="44">
        <v>2023</v>
      </c>
      <c r="C115" s="38">
        <v>0</v>
      </c>
      <c r="D115" s="38">
        <v>100</v>
      </c>
      <c r="E115" s="38">
        <v>0</v>
      </c>
      <c r="F115" s="38">
        <v>0</v>
      </c>
      <c r="G115" s="38">
        <v>0</v>
      </c>
      <c r="H115" s="38">
        <v>0</v>
      </c>
      <c r="I115" s="38">
        <v>107</v>
      </c>
      <c r="J115" s="46"/>
    </row>
    <row r="116" spans="1:10" ht="14.1" customHeight="1">
      <c r="A116" s="37" t="s">
        <v>82</v>
      </c>
      <c r="B116" s="44">
        <v>2024</v>
      </c>
      <c r="C116" s="38">
        <v>0</v>
      </c>
      <c r="D116" s="38">
        <v>100</v>
      </c>
      <c r="E116" s="38">
        <v>0</v>
      </c>
      <c r="F116" s="38">
        <v>0</v>
      </c>
      <c r="G116" s="38">
        <v>0</v>
      </c>
      <c r="H116" s="38">
        <v>0</v>
      </c>
      <c r="I116" s="38">
        <v>34</v>
      </c>
      <c r="J116" s="46"/>
    </row>
    <row r="117" spans="1:10" ht="14.1" customHeight="1">
      <c r="A117" s="37" t="s">
        <v>84</v>
      </c>
      <c r="B117" s="44">
        <v>2020</v>
      </c>
      <c r="C117" s="38">
        <v>0</v>
      </c>
      <c r="D117" s="38">
        <v>100</v>
      </c>
      <c r="E117" s="38">
        <v>0</v>
      </c>
      <c r="F117" s="38">
        <v>0</v>
      </c>
      <c r="G117" s="38">
        <v>0</v>
      </c>
      <c r="H117" s="38">
        <v>0</v>
      </c>
      <c r="I117" s="38">
        <v>279</v>
      </c>
      <c r="J117" s="46"/>
    </row>
    <row r="118" spans="1:10" ht="14.1" customHeight="1">
      <c r="A118" s="37" t="s">
        <v>84</v>
      </c>
      <c r="B118" s="44">
        <v>2021</v>
      </c>
      <c r="C118" s="38">
        <v>0</v>
      </c>
      <c r="D118" s="45">
        <v>99.67</v>
      </c>
      <c r="E118" s="45">
        <v>0.33</v>
      </c>
      <c r="F118" s="38">
        <v>0</v>
      </c>
      <c r="G118" s="38">
        <v>0</v>
      </c>
      <c r="H118" s="38">
        <v>0</v>
      </c>
      <c r="I118" s="38">
        <v>300</v>
      </c>
      <c r="J118" s="46"/>
    </row>
    <row r="119" spans="1:10" ht="14.1" customHeight="1">
      <c r="A119" s="37" t="s">
        <v>84</v>
      </c>
      <c r="B119" s="44">
        <v>2022</v>
      </c>
      <c r="C119" s="38">
        <v>0</v>
      </c>
      <c r="D119" s="38">
        <v>100</v>
      </c>
      <c r="E119" s="38">
        <v>0</v>
      </c>
      <c r="F119" s="38">
        <v>0</v>
      </c>
      <c r="G119" s="38">
        <v>0</v>
      </c>
      <c r="H119" s="38">
        <v>0</v>
      </c>
      <c r="I119" s="38">
        <v>290</v>
      </c>
      <c r="J119" s="46"/>
    </row>
    <row r="120" spans="1:10" ht="14.1" customHeight="1">
      <c r="A120" s="37" t="s">
        <v>84</v>
      </c>
      <c r="B120" s="44">
        <v>2023</v>
      </c>
      <c r="C120" s="38">
        <v>0</v>
      </c>
      <c r="D120" s="38">
        <v>100</v>
      </c>
      <c r="E120" s="38">
        <v>0</v>
      </c>
      <c r="F120" s="38">
        <v>0</v>
      </c>
      <c r="G120" s="38">
        <v>0</v>
      </c>
      <c r="H120" s="38">
        <v>0</v>
      </c>
      <c r="I120" s="38">
        <v>250</v>
      </c>
      <c r="J120" s="46"/>
    </row>
    <row r="121" spans="1:10" ht="14.1" customHeight="1">
      <c r="A121" s="37" t="s">
        <v>84</v>
      </c>
      <c r="B121" s="44">
        <v>2024</v>
      </c>
      <c r="C121" s="38">
        <v>0</v>
      </c>
      <c r="D121" s="38">
        <v>100</v>
      </c>
      <c r="E121" s="38">
        <v>0</v>
      </c>
      <c r="F121" s="38">
        <v>0</v>
      </c>
      <c r="G121" s="38">
        <v>0</v>
      </c>
      <c r="H121" s="38">
        <v>0</v>
      </c>
      <c r="I121" s="38">
        <v>85</v>
      </c>
      <c r="J121" s="46"/>
    </row>
    <row r="122" spans="1:10" ht="14.1" customHeight="1">
      <c r="A122" s="37" t="s">
        <v>86</v>
      </c>
      <c r="B122" s="44">
        <v>2020</v>
      </c>
      <c r="C122" s="38">
        <v>0</v>
      </c>
      <c r="D122" s="38">
        <v>100</v>
      </c>
      <c r="E122" s="38">
        <v>0</v>
      </c>
      <c r="F122" s="38">
        <v>0</v>
      </c>
      <c r="G122" s="38">
        <v>0</v>
      </c>
      <c r="H122" s="38">
        <v>0</v>
      </c>
      <c r="I122" s="38">
        <v>25</v>
      </c>
      <c r="J122" s="46"/>
    </row>
    <row r="123" spans="1:10" ht="14.1" customHeight="1">
      <c r="A123" s="37" t="s">
        <v>86</v>
      </c>
      <c r="B123" s="44">
        <v>2021</v>
      </c>
      <c r="C123" s="38">
        <v>0</v>
      </c>
      <c r="D123" s="38">
        <v>100</v>
      </c>
      <c r="E123" s="38">
        <v>0</v>
      </c>
      <c r="F123" s="38">
        <v>0</v>
      </c>
      <c r="G123" s="38">
        <v>0</v>
      </c>
      <c r="H123" s="38">
        <v>0</v>
      </c>
      <c r="I123" s="38">
        <v>45</v>
      </c>
      <c r="J123" s="46"/>
    </row>
    <row r="124" spans="1:10" ht="14.1" customHeight="1">
      <c r="A124" s="37" t="s">
        <v>86</v>
      </c>
      <c r="B124" s="44">
        <v>2022</v>
      </c>
      <c r="C124" s="38">
        <v>0</v>
      </c>
      <c r="D124" s="38">
        <v>100</v>
      </c>
      <c r="E124" s="38">
        <v>0</v>
      </c>
      <c r="F124" s="38">
        <v>0</v>
      </c>
      <c r="G124" s="38">
        <v>0</v>
      </c>
      <c r="H124" s="38">
        <v>0</v>
      </c>
      <c r="I124" s="38">
        <v>32</v>
      </c>
      <c r="J124" s="46"/>
    </row>
    <row r="125" spans="1:10" ht="14.1" customHeight="1">
      <c r="A125" s="37" t="s">
        <v>86</v>
      </c>
      <c r="B125" s="44">
        <v>2023</v>
      </c>
      <c r="C125" s="38">
        <v>0</v>
      </c>
      <c r="D125" s="38">
        <v>100</v>
      </c>
      <c r="E125" s="38">
        <v>0</v>
      </c>
      <c r="F125" s="38">
        <v>0</v>
      </c>
      <c r="G125" s="38">
        <v>0</v>
      </c>
      <c r="H125" s="38">
        <v>0</v>
      </c>
      <c r="I125" s="38">
        <v>27</v>
      </c>
      <c r="J125" s="46"/>
    </row>
    <row r="126" spans="1:10" ht="14.1" customHeight="1">
      <c r="A126" s="37" t="s">
        <v>86</v>
      </c>
      <c r="B126" s="44">
        <v>2024</v>
      </c>
      <c r="C126" s="38">
        <v>0</v>
      </c>
      <c r="D126" s="38">
        <v>100</v>
      </c>
      <c r="E126" s="38">
        <v>0</v>
      </c>
      <c r="F126" s="38">
        <v>0</v>
      </c>
      <c r="G126" s="38">
        <v>0</v>
      </c>
      <c r="H126" s="38">
        <v>0</v>
      </c>
      <c r="I126" s="38">
        <v>16</v>
      </c>
      <c r="J126" s="46"/>
    </row>
    <row r="127" spans="1:10" ht="14.1" customHeight="1">
      <c r="A127" s="37" t="s">
        <v>88</v>
      </c>
      <c r="B127" s="44">
        <v>2020</v>
      </c>
      <c r="C127" s="38">
        <v>0</v>
      </c>
      <c r="D127" s="38">
        <v>100</v>
      </c>
      <c r="E127" s="38">
        <v>0</v>
      </c>
      <c r="F127" s="38">
        <v>0</v>
      </c>
      <c r="G127" s="38">
        <v>0</v>
      </c>
      <c r="H127" s="38">
        <v>0</v>
      </c>
      <c r="I127" s="38">
        <v>50</v>
      </c>
      <c r="J127" s="46"/>
    </row>
    <row r="128" spans="1:10" ht="14.1" customHeight="1">
      <c r="A128" s="37" t="s">
        <v>88</v>
      </c>
      <c r="B128" s="44">
        <v>2021</v>
      </c>
      <c r="C128" s="38">
        <v>0</v>
      </c>
      <c r="D128" s="38">
        <v>100</v>
      </c>
      <c r="E128" s="38">
        <v>0</v>
      </c>
      <c r="F128" s="38">
        <v>0</v>
      </c>
      <c r="G128" s="38">
        <v>0</v>
      </c>
      <c r="H128" s="38">
        <v>0</v>
      </c>
      <c r="I128" s="38">
        <v>54</v>
      </c>
      <c r="J128" s="46"/>
    </row>
    <row r="129" spans="1:10" ht="14.1" customHeight="1">
      <c r="A129" s="37" t="s">
        <v>88</v>
      </c>
      <c r="B129" s="44">
        <v>2022</v>
      </c>
      <c r="C129" s="38">
        <v>0</v>
      </c>
      <c r="D129" s="38">
        <v>100</v>
      </c>
      <c r="E129" s="38">
        <v>0</v>
      </c>
      <c r="F129" s="38">
        <v>0</v>
      </c>
      <c r="G129" s="38">
        <v>0</v>
      </c>
      <c r="H129" s="38">
        <v>0</v>
      </c>
      <c r="I129" s="38">
        <v>43</v>
      </c>
      <c r="J129" s="46"/>
    </row>
    <row r="130" spans="1:10" ht="14.1" customHeight="1">
      <c r="A130" s="37" t="s">
        <v>88</v>
      </c>
      <c r="B130" s="44">
        <v>2023</v>
      </c>
      <c r="C130" s="38">
        <v>0</v>
      </c>
      <c r="D130" s="45">
        <v>97.83</v>
      </c>
      <c r="E130" s="38">
        <v>0</v>
      </c>
      <c r="F130" s="45">
        <v>2.17</v>
      </c>
      <c r="G130" s="38">
        <v>0</v>
      </c>
      <c r="H130" s="38">
        <v>0</v>
      </c>
      <c r="I130" s="38">
        <v>46</v>
      </c>
      <c r="J130" s="46"/>
    </row>
    <row r="131" spans="1:10" ht="14.1" customHeight="1">
      <c r="A131" s="37" t="s">
        <v>88</v>
      </c>
      <c r="B131" s="44">
        <v>2024</v>
      </c>
      <c r="C131" s="38">
        <v>0</v>
      </c>
      <c r="D131" s="38">
        <v>100</v>
      </c>
      <c r="E131" s="38">
        <v>0</v>
      </c>
      <c r="F131" s="38">
        <v>0</v>
      </c>
      <c r="G131" s="38">
        <v>0</v>
      </c>
      <c r="H131" s="38">
        <v>0</v>
      </c>
      <c r="I131" s="38">
        <v>18</v>
      </c>
      <c r="J131" s="46"/>
    </row>
    <row r="132" spans="1:10" ht="14.1" customHeight="1">
      <c r="A132" s="37" t="s">
        <v>90</v>
      </c>
      <c r="B132" s="44">
        <v>2020</v>
      </c>
      <c r="C132" s="38">
        <v>0</v>
      </c>
      <c r="D132" s="38">
        <v>100</v>
      </c>
      <c r="E132" s="38">
        <v>0</v>
      </c>
      <c r="F132" s="38">
        <v>0</v>
      </c>
      <c r="G132" s="38">
        <v>0</v>
      </c>
      <c r="H132" s="38">
        <v>0</v>
      </c>
      <c r="I132" s="38">
        <v>63</v>
      </c>
      <c r="J132" s="46"/>
    </row>
    <row r="133" spans="1:10" ht="14.1" customHeight="1">
      <c r="A133" s="37" t="s">
        <v>90</v>
      </c>
      <c r="B133" s="44">
        <v>2021</v>
      </c>
      <c r="C133" s="38">
        <v>0</v>
      </c>
      <c r="D133" s="38">
        <v>100</v>
      </c>
      <c r="E133" s="38">
        <v>0</v>
      </c>
      <c r="F133" s="38">
        <v>0</v>
      </c>
      <c r="G133" s="38">
        <v>0</v>
      </c>
      <c r="H133" s="38">
        <v>0</v>
      </c>
      <c r="I133" s="38">
        <v>55</v>
      </c>
      <c r="J133" s="46"/>
    </row>
    <row r="134" spans="1:10" ht="14.1" customHeight="1">
      <c r="A134" s="37" t="s">
        <v>90</v>
      </c>
      <c r="B134" s="44">
        <v>2022</v>
      </c>
      <c r="C134" s="38">
        <v>0</v>
      </c>
      <c r="D134" s="38">
        <v>100</v>
      </c>
      <c r="E134" s="38">
        <v>0</v>
      </c>
      <c r="F134" s="38">
        <v>0</v>
      </c>
      <c r="G134" s="38">
        <v>0</v>
      </c>
      <c r="H134" s="38">
        <v>0</v>
      </c>
      <c r="I134" s="38">
        <v>49</v>
      </c>
      <c r="J134" s="46"/>
    </row>
    <row r="135" spans="1:10" ht="14.1" customHeight="1">
      <c r="A135" s="37" t="s">
        <v>90</v>
      </c>
      <c r="B135" s="44">
        <v>2023</v>
      </c>
      <c r="C135" s="38">
        <v>0</v>
      </c>
      <c r="D135" s="38">
        <v>100</v>
      </c>
      <c r="E135" s="38">
        <v>0</v>
      </c>
      <c r="F135" s="38">
        <v>0</v>
      </c>
      <c r="G135" s="38">
        <v>0</v>
      </c>
      <c r="H135" s="38">
        <v>0</v>
      </c>
      <c r="I135" s="38">
        <v>28</v>
      </c>
      <c r="J135" s="46"/>
    </row>
    <row r="136" spans="1:10" ht="14.1" customHeight="1">
      <c r="A136" s="37" t="s">
        <v>90</v>
      </c>
      <c r="B136" s="44">
        <v>2024</v>
      </c>
      <c r="C136" s="38">
        <v>0</v>
      </c>
      <c r="D136" s="38">
        <v>100</v>
      </c>
      <c r="E136" s="38">
        <v>0</v>
      </c>
      <c r="F136" s="38">
        <v>0</v>
      </c>
      <c r="G136" s="38">
        <v>0</v>
      </c>
      <c r="H136" s="38">
        <v>0</v>
      </c>
      <c r="I136" s="38">
        <v>19</v>
      </c>
      <c r="J136" s="46"/>
    </row>
    <row r="137" spans="1:10" ht="14.1" customHeight="1">
      <c r="A137" s="37" t="s">
        <v>92</v>
      </c>
      <c r="B137" s="44">
        <v>2020</v>
      </c>
      <c r="C137" s="38">
        <v>0</v>
      </c>
      <c r="D137" s="38">
        <v>100</v>
      </c>
      <c r="E137" s="38">
        <v>0</v>
      </c>
      <c r="F137" s="38">
        <v>0</v>
      </c>
      <c r="G137" s="38">
        <v>0</v>
      </c>
      <c r="H137" s="38">
        <v>0</v>
      </c>
      <c r="I137" s="38">
        <v>48</v>
      </c>
      <c r="J137" s="46"/>
    </row>
    <row r="138" spans="1:10" ht="14.1" customHeight="1">
      <c r="A138" s="37" t="s">
        <v>92</v>
      </c>
      <c r="B138" s="44">
        <v>2021</v>
      </c>
      <c r="C138" s="38">
        <v>0</v>
      </c>
      <c r="D138" s="38">
        <v>100</v>
      </c>
      <c r="E138" s="38">
        <v>0</v>
      </c>
      <c r="F138" s="38">
        <v>0</v>
      </c>
      <c r="G138" s="38">
        <v>0</v>
      </c>
      <c r="H138" s="38">
        <v>0</v>
      </c>
      <c r="I138" s="38">
        <v>55</v>
      </c>
      <c r="J138" s="46"/>
    </row>
    <row r="139" spans="1:10" ht="14.1" customHeight="1">
      <c r="A139" s="37" t="s">
        <v>92</v>
      </c>
      <c r="B139" s="44">
        <v>2022</v>
      </c>
      <c r="C139" s="38">
        <v>0</v>
      </c>
      <c r="D139" s="38">
        <v>100</v>
      </c>
      <c r="E139" s="38">
        <v>0</v>
      </c>
      <c r="F139" s="38">
        <v>0</v>
      </c>
      <c r="G139" s="38">
        <v>0</v>
      </c>
      <c r="H139" s="38">
        <v>0</v>
      </c>
      <c r="I139" s="38">
        <v>41</v>
      </c>
      <c r="J139" s="46"/>
    </row>
    <row r="140" spans="1:10" ht="14.1" customHeight="1">
      <c r="A140" s="37" t="s">
        <v>92</v>
      </c>
      <c r="B140" s="44">
        <v>2023</v>
      </c>
      <c r="C140" s="38">
        <v>0</v>
      </c>
      <c r="D140" s="38">
        <v>100</v>
      </c>
      <c r="E140" s="38">
        <v>0</v>
      </c>
      <c r="F140" s="38">
        <v>0</v>
      </c>
      <c r="G140" s="38">
        <v>0</v>
      </c>
      <c r="H140" s="38">
        <v>0</v>
      </c>
      <c r="I140" s="38">
        <v>50</v>
      </c>
      <c r="J140" s="46"/>
    </row>
    <row r="141" spans="1:10" ht="14.1" customHeight="1">
      <c r="A141" s="37" t="s">
        <v>92</v>
      </c>
      <c r="B141" s="44">
        <v>2024</v>
      </c>
      <c r="C141" s="38">
        <v>0</v>
      </c>
      <c r="D141" s="38">
        <v>100</v>
      </c>
      <c r="E141" s="38">
        <v>0</v>
      </c>
      <c r="F141" s="38">
        <v>0</v>
      </c>
      <c r="G141" s="38">
        <v>0</v>
      </c>
      <c r="H141" s="38">
        <v>0</v>
      </c>
      <c r="I141" s="38">
        <v>13</v>
      </c>
      <c r="J141" s="46"/>
    </row>
    <row r="142" spans="1:10" ht="14.1" customHeight="1">
      <c r="A142" s="37" t="s">
        <v>94</v>
      </c>
      <c r="B142" s="44">
        <v>2020</v>
      </c>
      <c r="C142" s="38">
        <v>0</v>
      </c>
      <c r="D142" s="38">
        <v>100</v>
      </c>
      <c r="E142" s="38">
        <v>0</v>
      </c>
      <c r="F142" s="38">
        <v>0</v>
      </c>
      <c r="G142" s="38">
        <v>0</v>
      </c>
      <c r="H142" s="38">
        <v>0</v>
      </c>
      <c r="I142" s="38">
        <v>22</v>
      </c>
      <c r="J142" s="46"/>
    </row>
    <row r="143" spans="1:10" ht="14.1" customHeight="1">
      <c r="A143" s="37" t="s">
        <v>94</v>
      </c>
      <c r="B143" s="44">
        <v>2021</v>
      </c>
      <c r="C143" s="38">
        <v>0</v>
      </c>
      <c r="D143" s="38">
        <v>100</v>
      </c>
      <c r="E143" s="38">
        <v>0</v>
      </c>
      <c r="F143" s="38">
        <v>0</v>
      </c>
      <c r="G143" s="38">
        <v>0</v>
      </c>
      <c r="H143" s="38">
        <v>0</v>
      </c>
      <c r="I143" s="38">
        <v>29</v>
      </c>
      <c r="J143" s="46"/>
    </row>
    <row r="144" spans="1:10" ht="14.1" customHeight="1">
      <c r="A144" s="37" t="s">
        <v>94</v>
      </c>
      <c r="B144" s="44">
        <v>2022</v>
      </c>
      <c r="C144" s="38">
        <v>0</v>
      </c>
      <c r="D144" s="38">
        <v>100</v>
      </c>
      <c r="E144" s="38">
        <v>0</v>
      </c>
      <c r="F144" s="38">
        <v>0</v>
      </c>
      <c r="G144" s="38">
        <v>0</v>
      </c>
      <c r="H144" s="38">
        <v>0</v>
      </c>
      <c r="I144" s="38">
        <v>22</v>
      </c>
      <c r="J144" s="46"/>
    </row>
    <row r="145" spans="1:10" ht="14.1" customHeight="1">
      <c r="A145" s="37" t="s">
        <v>94</v>
      </c>
      <c r="B145" s="44">
        <v>2023</v>
      </c>
      <c r="C145" s="38">
        <v>0</v>
      </c>
      <c r="D145" s="38">
        <v>100</v>
      </c>
      <c r="E145" s="38">
        <v>0</v>
      </c>
      <c r="F145" s="38">
        <v>0</v>
      </c>
      <c r="G145" s="38">
        <v>0</v>
      </c>
      <c r="H145" s="38">
        <v>0</v>
      </c>
      <c r="I145" s="38">
        <v>16</v>
      </c>
      <c r="J145" s="46"/>
    </row>
    <row r="146" spans="1:10" ht="14.1" customHeight="1">
      <c r="A146" s="37" t="s">
        <v>94</v>
      </c>
      <c r="B146" s="44">
        <v>2024</v>
      </c>
      <c r="C146" s="38">
        <v>0</v>
      </c>
      <c r="D146" s="38">
        <v>100</v>
      </c>
      <c r="E146" s="38">
        <v>0</v>
      </c>
      <c r="F146" s="38">
        <v>0</v>
      </c>
      <c r="G146" s="38">
        <v>0</v>
      </c>
      <c r="H146" s="38">
        <v>0</v>
      </c>
      <c r="I146" s="38">
        <v>5</v>
      </c>
      <c r="J146" s="46"/>
    </row>
    <row r="147" spans="1:10" ht="14.1" customHeight="1">
      <c r="A147" s="37" t="s">
        <v>96</v>
      </c>
      <c r="B147" s="44">
        <v>2020</v>
      </c>
      <c r="C147" s="38">
        <v>0</v>
      </c>
      <c r="D147" s="38">
        <v>100</v>
      </c>
      <c r="E147" s="38">
        <v>0</v>
      </c>
      <c r="F147" s="38">
        <v>0</v>
      </c>
      <c r="G147" s="38">
        <v>0</v>
      </c>
      <c r="H147" s="38">
        <v>0</v>
      </c>
      <c r="I147" s="38">
        <v>90</v>
      </c>
      <c r="J147" s="46"/>
    </row>
    <row r="148" spans="1:10" ht="14.1" customHeight="1">
      <c r="A148" s="37" t="s">
        <v>96</v>
      </c>
      <c r="B148" s="44">
        <v>2021</v>
      </c>
      <c r="C148" s="38">
        <v>0</v>
      </c>
      <c r="D148" s="38">
        <v>100</v>
      </c>
      <c r="E148" s="38">
        <v>0</v>
      </c>
      <c r="F148" s="38">
        <v>0</v>
      </c>
      <c r="G148" s="38">
        <v>0</v>
      </c>
      <c r="H148" s="38">
        <v>0</v>
      </c>
      <c r="I148" s="38">
        <v>129</v>
      </c>
      <c r="J148" s="46"/>
    </row>
    <row r="149" spans="1:10" ht="14.1" customHeight="1">
      <c r="A149" s="37" t="s">
        <v>96</v>
      </c>
      <c r="B149" s="44">
        <v>2022</v>
      </c>
      <c r="C149" s="38">
        <v>0</v>
      </c>
      <c r="D149" s="38">
        <v>100</v>
      </c>
      <c r="E149" s="38">
        <v>0</v>
      </c>
      <c r="F149" s="38">
        <v>0</v>
      </c>
      <c r="G149" s="38">
        <v>0</v>
      </c>
      <c r="H149" s="38">
        <v>0</v>
      </c>
      <c r="I149" s="38">
        <v>90</v>
      </c>
      <c r="J149" s="46"/>
    </row>
    <row r="150" spans="1:10" ht="14.1" customHeight="1">
      <c r="A150" s="37" t="s">
        <v>96</v>
      </c>
      <c r="B150" s="44">
        <v>2023</v>
      </c>
      <c r="C150" s="38">
        <v>0</v>
      </c>
      <c r="D150" s="38">
        <v>100</v>
      </c>
      <c r="E150" s="38">
        <v>0</v>
      </c>
      <c r="F150" s="38">
        <v>0</v>
      </c>
      <c r="G150" s="38">
        <v>0</v>
      </c>
      <c r="H150" s="38">
        <v>0</v>
      </c>
      <c r="I150" s="38">
        <v>80</v>
      </c>
      <c r="J150" s="46"/>
    </row>
    <row r="151" spans="1:10" ht="14.1" customHeight="1">
      <c r="A151" s="37" t="s">
        <v>96</v>
      </c>
      <c r="B151" s="44">
        <v>2024</v>
      </c>
      <c r="C151" s="38">
        <v>0</v>
      </c>
      <c r="D151" s="38">
        <v>100</v>
      </c>
      <c r="E151" s="38">
        <v>0</v>
      </c>
      <c r="F151" s="38">
        <v>0</v>
      </c>
      <c r="G151" s="38">
        <v>0</v>
      </c>
      <c r="H151" s="38">
        <v>0</v>
      </c>
      <c r="I151" s="38">
        <v>24</v>
      </c>
      <c r="J151" s="46"/>
    </row>
    <row r="152" spans="1:10" ht="14.1" customHeight="1">
      <c r="A152" s="37" t="s">
        <v>98</v>
      </c>
      <c r="B152" s="44">
        <v>2020</v>
      </c>
      <c r="C152" s="38">
        <v>0</v>
      </c>
      <c r="D152" s="38">
        <v>100</v>
      </c>
      <c r="E152" s="38">
        <v>0</v>
      </c>
      <c r="F152" s="38">
        <v>0</v>
      </c>
      <c r="G152" s="38">
        <v>0</v>
      </c>
      <c r="H152" s="38">
        <v>0</v>
      </c>
      <c r="I152" s="38">
        <v>60</v>
      </c>
      <c r="J152" s="46"/>
    </row>
    <row r="153" spans="1:10" ht="14.1" customHeight="1">
      <c r="A153" s="37" t="s">
        <v>98</v>
      </c>
      <c r="B153" s="44">
        <v>2021</v>
      </c>
      <c r="C153" s="38">
        <v>0</v>
      </c>
      <c r="D153" s="38">
        <v>100</v>
      </c>
      <c r="E153" s="38">
        <v>0</v>
      </c>
      <c r="F153" s="38">
        <v>0</v>
      </c>
      <c r="G153" s="38">
        <v>0</v>
      </c>
      <c r="H153" s="38">
        <v>0</v>
      </c>
      <c r="I153" s="38">
        <v>48</v>
      </c>
      <c r="J153" s="46"/>
    </row>
    <row r="154" spans="1:10" ht="14.1" customHeight="1">
      <c r="A154" s="37" t="s">
        <v>98</v>
      </c>
      <c r="B154" s="44">
        <v>2022</v>
      </c>
      <c r="C154" s="38">
        <v>0</v>
      </c>
      <c r="D154" s="38">
        <v>100</v>
      </c>
      <c r="E154" s="38">
        <v>0</v>
      </c>
      <c r="F154" s="38">
        <v>0</v>
      </c>
      <c r="G154" s="38">
        <v>0</v>
      </c>
      <c r="H154" s="38">
        <v>0</v>
      </c>
      <c r="I154" s="38">
        <v>45</v>
      </c>
      <c r="J154" s="46"/>
    </row>
    <row r="155" spans="1:10" ht="14.1" customHeight="1">
      <c r="A155" s="37" t="s">
        <v>98</v>
      </c>
      <c r="B155" s="44">
        <v>2023</v>
      </c>
      <c r="C155" s="38">
        <v>0</v>
      </c>
      <c r="D155" s="38">
        <v>100</v>
      </c>
      <c r="E155" s="38">
        <v>0</v>
      </c>
      <c r="F155" s="38">
        <v>0</v>
      </c>
      <c r="G155" s="38">
        <v>0</v>
      </c>
      <c r="H155" s="38">
        <v>0</v>
      </c>
      <c r="I155" s="38">
        <v>50</v>
      </c>
      <c r="J155" s="46"/>
    </row>
    <row r="156" spans="1:10" ht="14.1" customHeight="1">
      <c r="A156" s="37" t="s">
        <v>98</v>
      </c>
      <c r="B156" s="44">
        <v>2024</v>
      </c>
      <c r="C156" s="38">
        <v>0</v>
      </c>
      <c r="D156" s="38">
        <v>100</v>
      </c>
      <c r="E156" s="38">
        <v>0</v>
      </c>
      <c r="F156" s="38">
        <v>0</v>
      </c>
      <c r="G156" s="38">
        <v>0</v>
      </c>
      <c r="H156" s="38">
        <v>0</v>
      </c>
      <c r="I156" s="38">
        <v>15</v>
      </c>
      <c r="J156" s="46"/>
    </row>
    <row r="157" spans="1:10" ht="14.1" customHeight="1">
      <c r="A157" s="37" t="s">
        <v>100</v>
      </c>
      <c r="B157" s="44">
        <v>2020</v>
      </c>
      <c r="C157" s="38">
        <v>0</v>
      </c>
      <c r="D157" s="38">
        <v>100</v>
      </c>
      <c r="E157" s="38">
        <v>0</v>
      </c>
      <c r="F157" s="38">
        <v>0</v>
      </c>
      <c r="G157" s="38">
        <v>0</v>
      </c>
      <c r="H157" s="38">
        <v>0</v>
      </c>
      <c r="I157" s="38">
        <v>39</v>
      </c>
      <c r="J157" s="46"/>
    </row>
    <row r="158" spans="1:10" ht="14.1" customHeight="1">
      <c r="A158" s="37" t="s">
        <v>100</v>
      </c>
      <c r="B158" s="44">
        <v>2021</v>
      </c>
      <c r="C158" s="38">
        <v>0</v>
      </c>
      <c r="D158" s="38">
        <v>100</v>
      </c>
      <c r="E158" s="38">
        <v>0</v>
      </c>
      <c r="F158" s="38">
        <v>0</v>
      </c>
      <c r="G158" s="38">
        <v>0</v>
      </c>
      <c r="H158" s="38">
        <v>0</v>
      </c>
      <c r="I158" s="38">
        <v>47</v>
      </c>
      <c r="J158" s="46"/>
    </row>
    <row r="159" spans="1:10" ht="14.1" customHeight="1">
      <c r="A159" s="37" t="s">
        <v>100</v>
      </c>
      <c r="B159" s="44">
        <v>2022</v>
      </c>
      <c r="C159" s="38">
        <v>0</v>
      </c>
      <c r="D159" s="38">
        <v>100</v>
      </c>
      <c r="E159" s="38">
        <v>0</v>
      </c>
      <c r="F159" s="38">
        <v>0</v>
      </c>
      <c r="G159" s="38">
        <v>0</v>
      </c>
      <c r="H159" s="38">
        <v>0</v>
      </c>
      <c r="I159" s="38">
        <v>33</v>
      </c>
      <c r="J159" s="46"/>
    </row>
    <row r="160" spans="1:10" ht="14.1" customHeight="1">
      <c r="A160" s="37" t="s">
        <v>100</v>
      </c>
      <c r="B160" s="44">
        <v>2023</v>
      </c>
      <c r="C160" s="38">
        <v>0</v>
      </c>
      <c r="D160" s="38">
        <v>100</v>
      </c>
      <c r="E160" s="38">
        <v>0</v>
      </c>
      <c r="F160" s="38">
        <v>0</v>
      </c>
      <c r="G160" s="38">
        <v>0</v>
      </c>
      <c r="H160" s="38">
        <v>0</v>
      </c>
      <c r="I160" s="38">
        <v>22</v>
      </c>
      <c r="J160" s="46"/>
    </row>
    <row r="161" spans="1:10" ht="14.1" customHeight="1">
      <c r="A161" s="37" t="s">
        <v>100</v>
      </c>
      <c r="B161" s="44">
        <v>2024</v>
      </c>
      <c r="C161" s="38">
        <v>0</v>
      </c>
      <c r="D161" s="38">
        <v>100</v>
      </c>
      <c r="E161" s="38">
        <v>0</v>
      </c>
      <c r="F161" s="38">
        <v>0</v>
      </c>
      <c r="G161" s="38">
        <v>0</v>
      </c>
      <c r="H161" s="38">
        <v>0</v>
      </c>
      <c r="I161" s="38">
        <v>10</v>
      </c>
      <c r="J161" s="46"/>
    </row>
    <row r="162" spans="1:10" ht="14.1" customHeight="1">
      <c r="A162" s="37" t="s">
        <v>102</v>
      </c>
      <c r="B162" s="44">
        <v>2020</v>
      </c>
      <c r="C162" s="38">
        <v>0</v>
      </c>
      <c r="D162" s="38">
        <v>100</v>
      </c>
      <c r="E162" s="38">
        <v>0</v>
      </c>
      <c r="F162" s="38">
        <v>0</v>
      </c>
      <c r="G162" s="38">
        <v>0</v>
      </c>
      <c r="H162" s="38">
        <v>0</v>
      </c>
      <c r="I162" s="38">
        <v>214</v>
      </c>
      <c r="J162" s="46"/>
    </row>
    <row r="163" spans="1:10" ht="14.1" customHeight="1">
      <c r="A163" s="37" t="s">
        <v>102</v>
      </c>
      <c r="B163" s="44">
        <v>2021</v>
      </c>
      <c r="C163" s="45">
        <v>0.44</v>
      </c>
      <c r="D163" s="45">
        <v>99.56</v>
      </c>
      <c r="E163" s="38">
        <v>0</v>
      </c>
      <c r="F163" s="38">
        <v>0</v>
      </c>
      <c r="G163" s="38">
        <v>0</v>
      </c>
      <c r="H163" s="38">
        <v>0</v>
      </c>
      <c r="I163" s="38">
        <v>228</v>
      </c>
      <c r="J163" s="46"/>
    </row>
    <row r="164" spans="1:10" ht="14.1" customHeight="1">
      <c r="A164" s="37" t="s">
        <v>102</v>
      </c>
      <c r="B164" s="44">
        <v>2022</v>
      </c>
      <c r="C164" s="38">
        <v>0</v>
      </c>
      <c r="D164" s="45">
        <v>99.56</v>
      </c>
      <c r="E164" s="38">
        <v>0</v>
      </c>
      <c r="F164" s="45">
        <v>0.44</v>
      </c>
      <c r="G164" s="38">
        <v>0</v>
      </c>
      <c r="H164" s="38">
        <v>0</v>
      </c>
      <c r="I164" s="38">
        <v>229</v>
      </c>
      <c r="J164" s="46"/>
    </row>
    <row r="165" spans="1:10" ht="14.1" customHeight="1">
      <c r="A165" s="37" t="s">
        <v>102</v>
      </c>
      <c r="B165" s="44">
        <v>2023</v>
      </c>
      <c r="C165" s="38">
        <v>0</v>
      </c>
      <c r="D165" s="38">
        <v>100</v>
      </c>
      <c r="E165" s="38">
        <v>0</v>
      </c>
      <c r="F165" s="38">
        <v>0</v>
      </c>
      <c r="G165" s="38">
        <v>0</v>
      </c>
      <c r="H165" s="38">
        <v>0</v>
      </c>
      <c r="I165" s="38">
        <v>183</v>
      </c>
      <c r="J165" s="46"/>
    </row>
    <row r="166" spans="1:10" ht="14.1" customHeight="1">
      <c r="A166" s="37" t="s">
        <v>102</v>
      </c>
      <c r="B166" s="44">
        <v>2024</v>
      </c>
      <c r="C166" s="38">
        <v>0</v>
      </c>
      <c r="D166" s="45">
        <v>98.31</v>
      </c>
      <c r="E166" s="38">
        <v>0</v>
      </c>
      <c r="F166" s="38">
        <v>0</v>
      </c>
      <c r="G166" s="38">
        <v>0</v>
      </c>
      <c r="H166" s="45">
        <v>1.69</v>
      </c>
      <c r="I166" s="38">
        <v>59</v>
      </c>
      <c r="J166" s="46"/>
    </row>
    <row r="167" spans="1:10" ht="14.1" customHeight="1">
      <c r="A167" s="37" t="s">
        <v>104</v>
      </c>
      <c r="B167" s="44">
        <v>2020</v>
      </c>
      <c r="C167" s="38">
        <v>0</v>
      </c>
      <c r="D167" s="38">
        <v>100</v>
      </c>
      <c r="E167" s="38">
        <v>0</v>
      </c>
      <c r="F167" s="38">
        <v>0</v>
      </c>
      <c r="G167" s="38">
        <v>0</v>
      </c>
      <c r="H167" s="38">
        <v>0</v>
      </c>
      <c r="I167" s="38">
        <v>148</v>
      </c>
      <c r="J167" s="46"/>
    </row>
    <row r="168" spans="1:10" ht="14.1" customHeight="1">
      <c r="A168" s="37" t="s">
        <v>104</v>
      </c>
      <c r="B168" s="44">
        <v>2021</v>
      </c>
      <c r="C168" s="38">
        <v>0</v>
      </c>
      <c r="D168" s="38">
        <v>100</v>
      </c>
      <c r="E168" s="38">
        <v>0</v>
      </c>
      <c r="F168" s="38">
        <v>0</v>
      </c>
      <c r="G168" s="38">
        <v>0</v>
      </c>
      <c r="H168" s="38">
        <v>0</v>
      </c>
      <c r="I168" s="38">
        <v>110</v>
      </c>
      <c r="J168" s="46"/>
    </row>
    <row r="169" spans="1:10" ht="14.1" customHeight="1">
      <c r="A169" s="37" t="s">
        <v>104</v>
      </c>
      <c r="B169" s="44">
        <v>2022</v>
      </c>
      <c r="C169" s="38">
        <v>0</v>
      </c>
      <c r="D169" s="38">
        <v>100</v>
      </c>
      <c r="E169" s="38">
        <v>0</v>
      </c>
      <c r="F169" s="38">
        <v>0</v>
      </c>
      <c r="G169" s="38">
        <v>0</v>
      </c>
      <c r="H169" s="38">
        <v>0</v>
      </c>
      <c r="I169" s="38">
        <v>104</v>
      </c>
      <c r="J169" s="46"/>
    </row>
    <row r="170" spans="1:10" ht="14.1" customHeight="1">
      <c r="A170" s="37" t="s">
        <v>104</v>
      </c>
      <c r="B170" s="44">
        <v>2023</v>
      </c>
      <c r="C170" s="38">
        <v>0</v>
      </c>
      <c r="D170" s="38">
        <v>100</v>
      </c>
      <c r="E170" s="38">
        <v>0</v>
      </c>
      <c r="F170" s="38">
        <v>0</v>
      </c>
      <c r="G170" s="38">
        <v>0</v>
      </c>
      <c r="H170" s="38">
        <v>0</v>
      </c>
      <c r="I170" s="38">
        <v>68</v>
      </c>
      <c r="J170" s="46"/>
    </row>
    <row r="171" spans="1:10" ht="14.1" customHeight="1">
      <c r="A171" s="37" t="s">
        <v>104</v>
      </c>
      <c r="B171" s="44">
        <v>2024</v>
      </c>
      <c r="C171" s="38">
        <v>0</v>
      </c>
      <c r="D171" s="38">
        <v>100</v>
      </c>
      <c r="E171" s="38">
        <v>0</v>
      </c>
      <c r="F171" s="38">
        <v>0</v>
      </c>
      <c r="G171" s="38">
        <v>0</v>
      </c>
      <c r="H171" s="38">
        <v>0</v>
      </c>
      <c r="I171" s="38">
        <v>40</v>
      </c>
      <c r="J171" s="46"/>
    </row>
    <row r="172" spans="1:10" ht="14.1" customHeight="1">
      <c r="A172" s="37" t="s">
        <v>106</v>
      </c>
      <c r="B172" s="44">
        <v>2020</v>
      </c>
      <c r="C172" s="38">
        <v>0</v>
      </c>
      <c r="D172" s="38">
        <v>100</v>
      </c>
      <c r="E172" s="38">
        <v>0</v>
      </c>
      <c r="F172" s="38">
        <v>0</v>
      </c>
      <c r="G172" s="38">
        <v>0</v>
      </c>
      <c r="H172" s="38">
        <v>0</v>
      </c>
      <c r="I172" s="38">
        <v>75</v>
      </c>
      <c r="J172" s="46"/>
    </row>
    <row r="173" spans="1:10" ht="14.1" customHeight="1">
      <c r="A173" s="37" t="s">
        <v>106</v>
      </c>
      <c r="B173" s="44">
        <v>2021</v>
      </c>
      <c r="C173" s="38">
        <v>0</v>
      </c>
      <c r="D173" s="45">
        <v>98.72</v>
      </c>
      <c r="E173" s="45">
        <v>1.28</v>
      </c>
      <c r="F173" s="38">
        <v>0</v>
      </c>
      <c r="G173" s="38">
        <v>0</v>
      </c>
      <c r="H173" s="38">
        <v>0</v>
      </c>
      <c r="I173" s="38">
        <v>78</v>
      </c>
      <c r="J173" s="46"/>
    </row>
    <row r="174" spans="1:10" ht="14.1" customHeight="1">
      <c r="A174" s="37" t="s">
        <v>106</v>
      </c>
      <c r="B174" s="44">
        <v>2022</v>
      </c>
      <c r="C174" s="38">
        <v>0</v>
      </c>
      <c r="D174" s="38">
        <v>100</v>
      </c>
      <c r="E174" s="38">
        <v>0</v>
      </c>
      <c r="F174" s="38">
        <v>0</v>
      </c>
      <c r="G174" s="38">
        <v>0</v>
      </c>
      <c r="H174" s="38">
        <v>0</v>
      </c>
      <c r="I174" s="38">
        <v>63</v>
      </c>
      <c r="J174" s="46"/>
    </row>
    <row r="175" spans="1:10" ht="14.1" customHeight="1">
      <c r="A175" s="37" t="s">
        <v>106</v>
      </c>
      <c r="B175" s="44">
        <v>2023</v>
      </c>
      <c r="C175" s="38">
        <v>0</v>
      </c>
      <c r="D175" s="38">
        <v>100</v>
      </c>
      <c r="E175" s="38">
        <v>0</v>
      </c>
      <c r="F175" s="38">
        <v>0</v>
      </c>
      <c r="G175" s="38">
        <v>0</v>
      </c>
      <c r="H175" s="38">
        <v>0</v>
      </c>
      <c r="I175" s="38">
        <v>83</v>
      </c>
      <c r="J175" s="46"/>
    </row>
    <row r="176" spans="1:10" ht="14.1" customHeight="1">
      <c r="A176" s="37" t="s">
        <v>106</v>
      </c>
      <c r="B176" s="44">
        <v>2024</v>
      </c>
      <c r="C176" s="38">
        <v>0</v>
      </c>
      <c r="D176" s="38">
        <v>100</v>
      </c>
      <c r="E176" s="38">
        <v>0</v>
      </c>
      <c r="F176" s="38">
        <v>0</v>
      </c>
      <c r="G176" s="38">
        <v>0</v>
      </c>
      <c r="H176" s="38">
        <v>0</v>
      </c>
      <c r="I176" s="38">
        <v>28</v>
      </c>
      <c r="J176" s="46"/>
    </row>
    <row r="177" spans="1:10" ht="14.1" customHeight="1">
      <c r="A177" s="37" t="s">
        <v>108</v>
      </c>
      <c r="B177" s="44">
        <v>2020</v>
      </c>
      <c r="C177" s="38">
        <v>0</v>
      </c>
      <c r="D177" s="38">
        <v>100</v>
      </c>
      <c r="E177" s="38">
        <v>0</v>
      </c>
      <c r="F177" s="38">
        <v>0</v>
      </c>
      <c r="G177" s="38">
        <v>0</v>
      </c>
      <c r="H177" s="38">
        <v>0</v>
      </c>
      <c r="I177" s="38">
        <v>32</v>
      </c>
      <c r="J177" s="46"/>
    </row>
    <row r="178" spans="1:10" ht="14.1" customHeight="1">
      <c r="A178" s="37" t="s">
        <v>108</v>
      </c>
      <c r="B178" s="44">
        <v>2021</v>
      </c>
      <c r="C178" s="38">
        <v>0</v>
      </c>
      <c r="D178" s="38">
        <v>100</v>
      </c>
      <c r="E178" s="38">
        <v>0</v>
      </c>
      <c r="F178" s="38">
        <v>0</v>
      </c>
      <c r="G178" s="38">
        <v>0</v>
      </c>
      <c r="H178" s="38">
        <v>0</v>
      </c>
      <c r="I178" s="38">
        <v>23</v>
      </c>
      <c r="J178" s="46"/>
    </row>
    <row r="179" spans="1:10" ht="14.1" customHeight="1">
      <c r="A179" s="37" t="s">
        <v>108</v>
      </c>
      <c r="B179" s="44">
        <v>2022</v>
      </c>
      <c r="C179" s="38">
        <v>0</v>
      </c>
      <c r="D179" s="38">
        <v>100</v>
      </c>
      <c r="E179" s="38">
        <v>0</v>
      </c>
      <c r="F179" s="38">
        <v>0</v>
      </c>
      <c r="G179" s="38">
        <v>0</v>
      </c>
      <c r="H179" s="38">
        <v>0</v>
      </c>
      <c r="I179" s="38">
        <v>19</v>
      </c>
      <c r="J179" s="46"/>
    </row>
    <row r="180" spans="1:10" ht="14.1" customHeight="1">
      <c r="A180" s="37" t="s">
        <v>108</v>
      </c>
      <c r="B180" s="44">
        <v>2023</v>
      </c>
      <c r="C180" s="38">
        <v>0</v>
      </c>
      <c r="D180" s="38">
        <v>100</v>
      </c>
      <c r="E180" s="38">
        <v>0</v>
      </c>
      <c r="F180" s="38">
        <v>0</v>
      </c>
      <c r="G180" s="38">
        <v>0</v>
      </c>
      <c r="H180" s="38">
        <v>0</v>
      </c>
      <c r="I180" s="38">
        <v>10</v>
      </c>
      <c r="J180" s="46"/>
    </row>
    <row r="181" spans="1:10" ht="14.1" customHeight="1">
      <c r="A181" s="37" t="s">
        <v>108</v>
      </c>
      <c r="B181" s="44">
        <v>2024</v>
      </c>
      <c r="C181" s="38">
        <v>0</v>
      </c>
      <c r="D181" s="38">
        <v>100</v>
      </c>
      <c r="E181" s="38">
        <v>0</v>
      </c>
      <c r="F181" s="38">
        <v>0</v>
      </c>
      <c r="G181" s="38">
        <v>0</v>
      </c>
      <c r="H181" s="38">
        <v>0</v>
      </c>
      <c r="I181" s="38">
        <v>20</v>
      </c>
      <c r="J181" s="46"/>
    </row>
    <row r="182" spans="1:10" ht="14.1" customHeight="1">
      <c r="A182" s="37" t="s">
        <v>110</v>
      </c>
      <c r="B182" s="44">
        <v>2020</v>
      </c>
      <c r="C182" s="38">
        <v>0</v>
      </c>
      <c r="D182" s="38">
        <v>100</v>
      </c>
      <c r="E182" s="38">
        <v>0</v>
      </c>
      <c r="F182" s="38">
        <v>0</v>
      </c>
      <c r="G182" s="38">
        <v>0</v>
      </c>
      <c r="H182" s="38">
        <v>0</v>
      </c>
      <c r="I182" s="38">
        <v>93</v>
      </c>
      <c r="J182" s="46"/>
    </row>
    <row r="183" spans="1:10" ht="14.1" customHeight="1">
      <c r="A183" s="37" t="s">
        <v>110</v>
      </c>
      <c r="B183" s="44">
        <v>2021</v>
      </c>
      <c r="C183" s="38">
        <v>0</v>
      </c>
      <c r="D183" s="38">
        <v>100</v>
      </c>
      <c r="E183" s="38">
        <v>0</v>
      </c>
      <c r="F183" s="38">
        <v>0</v>
      </c>
      <c r="G183" s="38">
        <v>0</v>
      </c>
      <c r="H183" s="38">
        <v>0</v>
      </c>
      <c r="I183" s="38">
        <v>98</v>
      </c>
      <c r="J183" s="46"/>
    </row>
    <row r="184" spans="1:10" ht="14.1" customHeight="1">
      <c r="A184" s="37" t="s">
        <v>110</v>
      </c>
      <c r="B184" s="44">
        <v>2022</v>
      </c>
      <c r="C184" s="38">
        <v>0</v>
      </c>
      <c r="D184" s="38">
        <v>100</v>
      </c>
      <c r="E184" s="38">
        <v>0</v>
      </c>
      <c r="F184" s="38">
        <v>0</v>
      </c>
      <c r="G184" s="38">
        <v>0</v>
      </c>
      <c r="H184" s="38">
        <v>0</v>
      </c>
      <c r="I184" s="38">
        <v>92</v>
      </c>
      <c r="J184" s="46"/>
    </row>
    <row r="185" spans="1:10" ht="14.1" customHeight="1">
      <c r="A185" s="37" t="s">
        <v>110</v>
      </c>
      <c r="B185" s="44">
        <v>2023</v>
      </c>
      <c r="C185" s="38">
        <v>0</v>
      </c>
      <c r="D185" s="38">
        <v>100</v>
      </c>
      <c r="E185" s="38">
        <v>0</v>
      </c>
      <c r="F185" s="38">
        <v>0</v>
      </c>
      <c r="G185" s="38">
        <v>0</v>
      </c>
      <c r="H185" s="38">
        <v>0</v>
      </c>
      <c r="I185" s="38">
        <v>78</v>
      </c>
      <c r="J185" s="46"/>
    </row>
    <row r="186" spans="1:10" ht="14.1" customHeight="1">
      <c r="A186" s="37" t="s">
        <v>110</v>
      </c>
      <c r="B186" s="44">
        <v>2024</v>
      </c>
      <c r="C186" s="38">
        <v>0</v>
      </c>
      <c r="D186" s="38">
        <v>100</v>
      </c>
      <c r="E186" s="38">
        <v>0</v>
      </c>
      <c r="F186" s="38">
        <v>0</v>
      </c>
      <c r="G186" s="38">
        <v>0</v>
      </c>
      <c r="H186" s="38">
        <v>0</v>
      </c>
      <c r="I186" s="38">
        <v>33</v>
      </c>
      <c r="J186" s="46"/>
    </row>
    <row r="187" spans="1:10" ht="14.1" customHeight="1">
      <c r="A187" s="37" t="s">
        <v>112</v>
      </c>
      <c r="B187" s="44">
        <v>2020</v>
      </c>
      <c r="C187" s="38">
        <v>0</v>
      </c>
      <c r="D187" s="38">
        <v>100</v>
      </c>
      <c r="E187" s="38">
        <v>0</v>
      </c>
      <c r="F187" s="38">
        <v>0</v>
      </c>
      <c r="G187" s="38">
        <v>0</v>
      </c>
      <c r="H187" s="38">
        <v>0</v>
      </c>
      <c r="I187" s="38">
        <v>39</v>
      </c>
      <c r="J187" s="46"/>
    </row>
    <row r="188" spans="1:10" ht="14.1" customHeight="1">
      <c r="A188" s="37" t="s">
        <v>112</v>
      </c>
      <c r="B188" s="44">
        <v>2021</v>
      </c>
      <c r="C188" s="38">
        <v>0</v>
      </c>
      <c r="D188" s="38">
        <v>100</v>
      </c>
      <c r="E188" s="38">
        <v>0</v>
      </c>
      <c r="F188" s="38">
        <v>0</v>
      </c>
      <c r="G188" s="38">
        <v>0</v>
      </c>
      <c r="H188" s="38">
        <v>0</v>
      </c>
      <c r="I188" s="38">
        <v>72</v>
      </c>
      <c r="J188" s="46"/>
    </row>
    <row r="189" spans="1:10" ht="14.1" customHeight="1">
      <c r="A189" s="37" t="s">
        <v>112</v>
      </c>
      <c r="B189" s="44">
        <v>2022</v>
      </c>
      <c r="C189" s="38">
        <v>0</v>
      </c>
      <c r="D189" s="38">
        <v>100</v>
      </c>
      <c r="E189" s="38">
        <v>0</v>
      </c>
      <c r="F189" s="38">
        <v>0</v>
      </c>
      <c r="G189" s="38">
        <v>0</v>
      </c>
      <c r="H189" s="38">
        <v>0</v>
      </c>
      <c r="I189" s="38">
        <v>54</v>
      </c>
      <c r="J189" s="46"/>
    </row>
    <row r="190" spans="1:10" ht="14.1" customHeight="1">
      <c r="A190" s="37" t="s">
        <v>112</v>
      </c>
      <c r="B190" s="44">
        <v>2023</v>
      </c>
      <c r="C190" s="38">
        <v>0</v>
      </c>
      <c r="D190" s="38">
        <v>100</v>
      </c>
      <c r="E190" s="38">
        <v>0</v>
      </c>
      <c r="F190" s="38">
        <v>0</v>
      </c>
      <c r="G190" s="38">
        <v>0</v>
      </c>
      <c r="H190" s="38">
        <v>0</v>
      </c>
      <c r="I190" s="38">
        <v>51</v>
      </c>
      <c r="J190" s="46"/>
    </row>
    <row r="191" spans="1:10" ht="14.1" customHeight="1">
      <c r="A191" s="37" t="s">
        <v>112</v>
      </c>
      <c r="B191" s="44">
        <v>2024</v>
      </c>
      <c r="C191" s="38">
        <v>0</v>
      </c>
      <c r="D191" s="38">
        <v>100</v>
      </c>
      <c r="E191" s="38">
        <v>0</v>
      </c>
      <c r="F191" s="38">
        <v>0</v>
      </c>
      <c r="G191" s="38">
        <v>0</v>
      </c>
      <c r="H191" s="38">
        <v>0</v>
      </c>
      <c r="I191" s="38">
        <v>21</v>
      </c>
      <c r="J191" s="46"/>
    </row>
    <row r="192" spans="1:10" ht="14.1" customHeight="1">
      <c r="A192" s="37" t="s">
        <v>114</v>
      </c>
      <c r="B192" s="44">
        <v>2020</v>
      </c>
      <c r="C192" s="38">
        <v>0</v>
      </c>
      <c r="D192" s="38">
        <v>100</v>
      </c>
      <c r="E192" s="38">
        <v>0</v>
      </c>
      <c r="F192" s="38">
        <v>0</v>
      </c>
      <c r="G192" s="38">
        <v>0</v>
      </c>
      <c r="H192" s="38">
        <v>0</v>
      </c>
      <c r="I192" s="38">
        <v>188</v>
      </c>
      <c r="J192" s="46"/>
    </row>
    <row r="193" spans="1:10" ht="14.1" customHeight="1">
      <c r="A193" s="37" t="s">
        <v>114</v>
      </c>
      <c r="B193" s="44">
        <v>2021</v>
      </c>
      <c r="C193" s="38">
        <v>0</v>
      </c>
      <c r="D193" s="38">
        <v>100</v>
      </c>
      <c r="E193" s="38">
        <v>0</v>
      </c>
      <c r="F193" s="38">
        <v>0</v>
      </c>
      <c r="G193" s="38">
        <v>0</v>
      </c>
      <c r="H193" s="38">
        <v>0</v>
      </c>
      <c r="I193" s="38">
        <v>225</v>
      </c>
      <c r="J193" s="46"/>
    </row>
    <row r="194" spans="1:10" ht="14.1" customHeight="1">
      <c r="A194" s="37" t="s">
        <v>114</v>
      </c>
      <c r="B194" s="44">
        <v>2022</v>
      </c>
      <c r="C194" s="38">
        <v>0</v>
      </c>
      <c r="D194" s="38">
        <v>100</v>
      </c>
      <c r="E194" s="38">
        <v>0</v>
      </c>
      <c r="F194" s="38">
        <v>0</v>
      </c>
      <c r="G194" s="38">
        <v>0</v>
      </c>
      <c r="H194" s="38">
        <v>0</v>
      </c>
      <c r="I194" s="38">
        <v>204</v>
      </c>
      <c r="J194" s="46"/>
    </row>
    <row r="195" spans="1:10" ht="14.1" customHeight="1">
      <c r="A195" s="37" t="s">
        <v>114</v>
      </c>
      <c r="B195" s="44">
        <v>2023</v>
      </c>
      <c r="C195" s="38">
        <v>0</v>
      </c>
      <c r="D195" s="38">
        <v>100</v>
      </c>
      <c r="E195" s="38">
        <v>0</v>
      </c>
      <c r="F195" s="38">
        <v>0</v>
      </c>
      <c r="G195" s="38">
        <v>0</v>
      </c>
      <c r="H195" s="38">
        <v>0</v>
      </c>
      <c r="I195" s="38">
        <v>196</v>
      </c>
      <c r="J195" s="46"/>
    </row>
    <row r="196" spans="1:10" ht="14.1" customHeight="1">
      <c r="A196" s="37" t="s">
        <v>114</v>
      </c>
      <c r="B196" s="44">
        <v>2024</v>
      </c>
      <c r="C196" s="38">
        <v>0</v>
      </c>
      <c r="D196" s="38">
        <v>100</v>
      </c>
      <c r="E196" s="38">
        <v>0</v>
      </c>
      <c r="F196" s="38">
        <v>0</v>
      </c>
      <c r="G196" s="38">
        <v>0</v>
      </c>
      <c r="H196" s="38">
        <v>0</v>
      </c>
      <c r="I196" s="38">
        <v>66</v>
      </c>
      <c r="J196" s="46"/>
    </row>
    <row r="197" spans="1:10" ht="14.1" customHeight="1">
      <c r="A197" s="37" t="s">
        <v>116</v>
      </c>
      <c r="B197" s="44">
        <v>2020</v>
      </c>
      <c r="C197" s="38">
        <v>0</v>
      </c>
      <c r="D197" s="38">
        <v>100</v>
      </c>
      <c r="E197" s="38">
        <v>0</v>
      </c>
      <c r="F197" s="38">
        <v>0</v>
      </c>
      <c r="G197" s="38">
        <v>0</v>
      </c>
      <c r="H197" s="38">
        <v>0</v>
      </c>
      <c r="I197" s="38">
        <v>59</v>
      </c>
      <c r="J197" s="46"/>
    </row>
    <row r="198" spans="1:10" ht="14.1" customHeight="1">
      <c r="A198" s="37" t="s">
        <v>116</v>
      </c>
      <c r="B198" s="44">
        <v>2021</v>
      </c>
      <c r="C198" s="38">
        <v>0</v>
      </c>
      <c r="D198" s="38">
        <v>100</v>
      </c>
      <c r="E198" s="38">
        <v>0</v>
      </c>
      <c r="F198" s="38">
        <v>0</v>
      </c>
      <c r="G198" s="38">
        <v>0</v>
      </c>
      <c r="H198" s="38">
        <v>0</v>
      </c>
      <c r="I198" s="38">
        <v>51</v>
      </c>
      <c r="J198" s="46"/>
    </row>
    <row r="199" spans="1:10" ht="14.1" customHeight="1">
      <c r="A199" s="37" t="s">
        <v>116</v>
      </c>
      <c r="B199" s="44">
        <v>2022</v>
      </c>
      <c r="C199" s="38">
        <v>0</v>
      </c>
      <c r="D199" s="38">
        <v>100</v>
      </c>
      <c r="E199" s="38">
        <v>0</v>
      </c>
      <c r="F199" s="38">
        <v>0</v>
      </c>
      <c r="G199" s="38">
        <v>0</v>
      </c>
      <c r="H199" s="38">
        <v>0</v>
      </c>
      <c r="I199" s="38">
        <v>58</v>
      </c>
      <c r="J199" s="46"/>
    </row>
    <row r="200" spans="1:10" ht="14.1" customHeight="1">
      <c r="A200" s="37" t="s">
        <v>116</v>
      </c>
      <c r="B200" s="44">
        <v>2023</v>
      </c>
      <c r="C200" s="38">
        <v>0</v>
      </c>
      <c r="D200" s="38">
        <v>100</v>
      </c>
      <c r="E200" s="38">
        <v>0</v>
      </c>
      <c r="F200" s="38">
        <v>0</v>
      </c>
      <c r="G200" s="38">
        <v>0</v>
      </c>
      <c r="H200" s="38">
        <v>0</v>
      </c>
      <c r="I200" s="38">
        <v>70</v>
      </c>
      <c r="J200" s="46"/>
    </row>
    <row r="201" spans="1:10" ht="14.1" customHeight="1">
      <c r="A201" s="37" t="s">
        <v>116</v>
      </c>
      <c r="B201" s="44">
        <v>2024</v>
      </c>
      <c r="C201" s="38">
        <v>0</v>
      </c>
      <c r="D201" s="38">
        <v>100</v>
      </c>
      <c r="E201" s="38">
        <v>0</v>
      </c>
      <c r="F201" s="38">
        <v>0</v>
      </c>
      <c r="G201" s="38">
        <v>0</v>
      </c>
      <c r="H201" s="38">
        <v>0</v>
      </c>
      <c r="I201" s="38">
        <v>21</v>
      </c>
      <c r="J201" s="46"/>
    </row>
    <row r="202" spans="1:10" ht="14.1" customHeight="1">
      <c r="A202" s="37" t="s">
        <v>118</v>
      </c>
      <c r="B202" s="44">
        <v>2020</v>
      </c>
      <c r="C202" s="38">
        <v>0</v>
      </c>
      <c r="D202" s="38">
        <v>100</v>
      </c>
      <c r="E202" s="38">
        <v>0</v>
      </c>
      <c r="F202" s="38">
        <v>0</v>
      </c>
      <c r="G202" s="38">
        <v>0</v>
      </c>
      <c r="H202" s="38">
        <v>0</v>
      </c>
      <c r="I202" s="38">
        <v>179</v>
      </c>
      <c r="J202" s="46"/>
    </row>
    <row r="203" spans="1:10" ht="14.1" customHeight="1">
      <c r="A203" s="37" t="s">
        <v>118</v>
      </c>
      <c r="B203" s="44">
        <v>2021</v>
      </c>
      <c r="C203" s="38">
        <v>0</v>
      </c>
      <c r="D203" s="38">
        <v>100</v>
      </c>
      <c r="E203" s="38">
        <v>0</v>
      </c>
      <c r="F203" s="38">
        <v>0</v>
      </c>
      <c r="G203" s="38">
        <v>0</v>
      </c>
      <c r="H203" s="38">
        <v>0</v>
      </c>
      <c r="I203" s="38">
        <v>204</v>
      </c>
      <c r="J203" s="46"/>
    </row>
    <row r="204" spans="1:10" ht="14.1" customHeight="1">
      <c r="A204" s="37" t="s">
        <v>118</v>
      </c>
      <c r="B204" s="44">
        <v>2022</v>
      </c>
      <c r="C204" s="38">
        <v>0</v>
      </c>
      <c r="D204" s="38">
        <v>100</v>
      </c>
      <c r="E204" s="38">
        <v>0</v>
      </c>
      <c r="F204" s="38">
        <v>0</v>
      </c>
      <c r="G204" s="38">
        <v>0</v>
      </c>
      <c r="H204" s="38">
        <v>0</v>
      </c>
      <c r="I204" s="38">
        <v>160</v>
      </c>
      <c r="J204" s="46"/>
    </row>
    <row r="205" spans="1:10" ht="14.1" customHeight="1">
      <c r="A205" s="37" t="s">
        <v>118</v>
      </c>
      <c r="B205" s="44">
        <v>2023</v>
      </c>
      <c r="C205" s="38">
        <v>0</v>
      </c>
      <c r="D205" s="38">
        <v>100</v>
      </c>
      <c r="E205" s="38">
        <v>0</v>
      </c>
      <c r="F205" s="38">
        <v>0</v>
      </c>
      <c r="G205" s="38">
        <v>0</v>
      </c>
      <c r="H205" s="38">
        <v>0</v>
      </c>
      <c r="I205" s="38">
        <v>130</v>
      </c>
      <c r="J205" s="46"/>
    </row>
    <row r="206" spans="1:10" ht="14.1" customHeight="1">
      <c r="A206" s="37" t="s">
        <v>118</v>
      </c>
      <c r="B206" s="44">
        <v>2024</v>
      </c>
      <c r="C206" s="38">
        <v>0</v>
      </c>
      <c r="D206" s="38">
        <v>100</v>
      </c>
      <c r="E206" s="38">
        <v>0</v>
      </c>
      <c r="F206" s="38">
        <v>0</v>
      </c>
      <c r="G206" s="38">
        <v>0</v>
      </c>
      <c r="H206" s="38">
        <v>0</v>
      </c>
      <c r="I206" s="38">
        <v>46</v>
      </c>
      <c r="J206" s="46"/>
    </row>
    <row r="207" spans="1:10" ht="14.1" customHeight="1">
      <c r="A207" s="37" t="s">
        <v>120</v>
      </c>
      <c r="B207" s="44">
        <v>2020</v>
      </c>
      <c r="C207" s="38">
        <v>0</v>
      </c>
      <c r="D207" s="38">
        <v>100</v>
      </c>
      <c r="E207" s="38">
        <v>0</v>
      </c>
      <c r="F207" s="38">
        <v>0</v>
      </c>
      <c r="G207" s="38">
        <v>0</v>
      </c>
      <c r="H207" s="38">
        <v>0</v>
      </c>
      <c r="I207" s="38">
        <v>226</v>
      </c>
      <c r="J207" s="46"/>
    </row>
    <row r="208" spans="1:10" ht="14.1" customHeight="1">
      <c r="A208" s="37" t="s">
        <v>120</v>
      </c>
      <c r="B208" s="44">
        <v>2021</v>
      </c>
      <c r="C208" s="38">
        <v>0</v>
      </c>
      <c r="D208" s="38">
        <v>100</v>
      </c>
      <c r="E208" s="38">
        <v>0</v>
      </c>
      <c r="F208" s="38">
        <v>0</v>
      </c>
      <c r="G208" s="38">
        <v>0</v>
      </c>
      <c r="H208" s="38">
        <v>0</v>
      </c>
      <c r="I208" s="38">
        <v>273</v>
      </c>
      <c r="J208" s="46"/>
    </row>
    <row r="209" spans="1:10" ht="14.1" customHeight="1">
      <c r="A209" s="37" t="s">
        <v>120</v>
      </c>
      <c r="B209" s="44">
        <v>2022</v>
      </c>
      <c r="C209" s="38">
        <v>0</v>
      </c>
      <c r="D209" s="38">
        <v>100</v>
      </c>
      <c r="E209" s="38">
        <v>0</v>
      </c>
      <c r="F209" s="38">
        <v>0</v>
      </c>
      <c r="G209" s="38">
        <v>0</v>
      </c>
      <c r="H209" s="38">
        <v>0</v>
      </c>
      <c r="I209" s="38">
        <v>267</v>
      </c>
      <c r="J209" s="46"/>
    </row>
    <row r="210" spans="1:10" ht="14.1" customHeight="1">
      <c r="A210" s="37" t="s">
        <v>120</v>
      </c>
      <c r="B210" s="44">
        <v>2023</v>
      </c>
      <c r="C210" s="38">
        <v>0</v>
      </c>
      <c r="D210" s="38">
        <v>100</v>
      </c>
      <c r="E210" s="38">
        <v>0</v>
      </c>
      <c r="F210" s="38">
        <v>0</v>
      </c>
      <c r="G210" s="38">
        <v>0</v>
      </c>
      <c r="H210" s="38">
        <v>0</v>
      </c>
      <c r="I210" s="38">
        <v>209</v>
      </c>
      <c r="J210" s="46"/>
    </row>
    <row r="211" spans="1:10" ht="14.1" customHeight="1">
      <c r="A211" s="37" t="s">
        <v>120</v>
      </c>
      <c r="B211" s="44">
        <v>2024</v>
      </c>
      <c r="C211" s="38">
        <v>0</v>
      </c>
      <c r="D211" s="38">
        <v>100</v>
      </c>
      <c r="E211" s="38">
        <v>0</v>
      </c>
      <c r="F211" s="38">
        <v>0</v>
      </c>
      <c r="G211" s="38">
        <v>0</v>
      </c>
      <c r="H211" s="38">
        <v>0</v>
      </c>
      <c r="I211" s="38">
        <v>82</v>
      </c>
      <c r="J211" s="46"/>
    </row>
    <row r="212" spans="1:10" ht="14.1" customHeight="1">
      <c r="A212" s="37" t="s">
        <v>122</v>
      </c>
      <c r="B212" s="44">
        <v>2020</v>
      </c>
      <c r="C212" s="38">
        <v>0</v>
      </c>
      <c r="D212" s="38">
        <v>100</v>
      </c>
      <c r="E212" s="38">
        <v>0</v>
      </c>
      <c r="F212" s="38">
        <v>0</v>
      </c>
      <c r="G212" s="38">
        <v>0</v>
      </c>
      <c r="H212" s="38">
        <v>0</v>
      </c>
      <c r="I212" s="38">
        <v>43</v>
      </c>
      <c r="J212" s="46"/>
    </row>
    <row r="213" spans="1:10" ht="14.1" customHeight="1">
      <c r="A213" s="37" t="s">
        <v>122</v>
      </c>
      <c r="B213" s="44">
        <v>2021</v>
      </c>
      <c r="C213" s="38">
        <v>0</v>
      </c>
      <c r="D213" s="38">
        <v>100</v>
      </c>
      <c r="E213" s="38">
        <v>0</v>
      </c>
      <c r="F213" s="38">
        <v>0</v>
      </c>
      <c r="G213" s="38">
        <v>0</v>
      </c>
      <c r="H213" s="38">
        <v>0</v>
      </c>
      <c r="I213" s="38">
        <v>29</v>
      </c>
      <c r="J213" s="46"/>
    </row>
    <row r="214" spans="1:10" ht="14.1" customHeight="1">
      <c r="A214" s="37" t="s">
        <v>122</v>
      </c>
      <c r="B214" s="44">
        <v>2022</v>
      </c>
      <c r="C214" s="38">
        <v>0</v>
      </c>
      <c r="D214" s="38">
        <v>100</v>
      </c>
      <c r="E214" s="38">
        <v>0</v>
      </c>
      <c r="F214" s="38">
        <v>0</v>
      </c>
      <c r="G214" s="38">
        <v>0</v>
      </c>
      <c r="H214" s="38">
        <v>0</v>
      </c>
      <c r="I214" s="38">
        <v>31</v>
      </c>
      <c r="J214" s="46"/>
    </row>
    <row r="215" spans="1:10" ht="14.1" customHeight="1">
      <c r="A215" s="37" t="s">
        <v>122</v>
      </c>
      <c r="B215" s="44">
        <v>2023</v>
      </c>
      <c r="C215" s="38">
        <v>0</v>
      </c>
      <c r="D215" s="38">
        <v>100</v>
      </c>
      <c r="E215" s="38">
        <v>0</v>
      </c>
      <c r="F215" s="38">
        <v>0</v>
      </c>
      <c r="G215" s="38">
        <v>0</v>
      </c>
      <c r="H215" s="38">
        <v>0</v>
      </c>
      <c r="I215" s="38">
        <v>34</v>
      </c>
      <c r="J215" s="46"/>
    </row>
    <row r="216" spans="1:10" ht="14.1" customHeight="1">
      <c r="A216" s="37" t="s">
        <v>122</v>
      </c>
      <c r="B216" s="44">
        <v>2024</v>
      </c>
      <c r="C216" s="38">
        <v>0</v>
      </c>
      <c r="D216" s="38">
        <v>100</v>
      </c>
      <c r="E216" s="38">
        <v>0</v>
      </c>
      <c r="F216" s="38">
        <v>0</v>
      </c>
      <c r="G216" s="38">
        <v>0</v>
      </c>
      <c r="H216" s="38">
        <v>0</v>
      </c>
      <c r="I216" s="38">
        <v>12</v>
      </c>
      <c r="J216" s="46"/>
    </row>
    <row r="217" spans="1:10" ht="14.1" customHeight="1">
      <c r="A217" s="37" t="s">
        <v>124</v>
      </c>
      <c r="B217" s="44">
        <v>2020</v>
      </c>
      <c r="C217" s="38">
        <v>0</v>
      </c>
      <c r="D217" s="38">
        <v>100</v>
      </c>
      <c r="E217" s="38">
        <v>0</v>
      </c>
      <c r="F217" s="38">
        <v>0</v>
      </c>
      <c r="G217" s="38">
        <v>0</v>
      </c>
      <c r="H217" s="38">
        <v>0</v>
      </c>
      <c r="I217" s="38">
        <v>150</v>
      </c>
      <c r="J217" s="46"/>
    </row>
    <row r="218" spans="1:10" ht="14.1" customHeight="1">
      <c r="A218" s="37" t="s">
        <v>124</v>
      </c>
      <c r="B218" s="44">
        <v>2021</v>
      </c>
      <c r="C218" s="38">
        <v>0</v>
      </c>
      <c r="D218" s="38">
        <v>100</v>
      </c>
      <c r="E218" s="38">
        <v>0</v>
      </c>
      <c r="F218" s="38">
        <v>0</v>
      </c>
      <c r="G218" s="38">
        <v>0</v>
      </c>
      <c r="H218" s="38">
        <v>0</v>
      </c>
      <c r="I218" s="38">
        <v>146</v>
      </c>
      <c r="J218" s="46"/>
    </row>
    <row r="219" spans="1:10" ht="14.1" customHeight="1">
      <c r="A219" s="37" t="s">
        <v>124</v>
      </c>
      <c r="B219" s="44">
        <v>2022</v>
      </c>
      <c r="C219" s="38">
        <v>0</v>
      </c>
      <c r="D219" s="38">
        <v>100</v>
      </c>
      <c r="E219" s="38">
        <v>0</v>
      </c>
      <c r="F219" s="38">
        <v>0</v>
      </c>
      <c r="G219" s="38">
        <v>0</v>
      </c>
      <c r="H219" s="38">
        <v>0</v>
      </c>
      <c r="I219" s="38">
        <v>119</v>
      </c>
      <c r="J219" s="46"/>
    </row>
    <row r="220" spans="1:10" ht="14.1" customHeight="1">
      <c r="A220" s="37" t="s">
        <v>124</v>
      </c>
      <c r="B220" s="44">
        <v>2023</v>
      </c>
      <c r="C220" s="38">
        <v>0</v>
      </c>
      <c r="D220" s="38">
        <v>100</v>
      </c>
      <c r="E220" s="38">
        <v>0</v>
      </c>
      <c r="F220" s="38">
        <v>0</v>
      </c>
      <c r="G220" s="38">
        <v>0</v>
      </c>
      <c r="H220" s="38">
        <v>0</v>
      </c>
      <c r="I220" s="38">
        <v>129</v>
      </c>
      <c r="J220" s="46"/>
    </row>
    <row r="221" spans="1:10" ht="14.1" customHeight="1">
      <c r="A221" s="37" t="s">
        <v>124</v>
      </c>
      <c r="B221" s="44">
        <v>2024</v>
      </c>
      <c r="C221" s="38">
        <v>0</v>
      </c>
      <c r="D221" s="38">
        <v>100</v>
      </c>
      <c r="E221" s="38">
        <v>0</v>
      </c>
      <c r="F221" s="38">
        <v>0</v>
      </c>
      <c r="G221" s="38">
        <v>0</v>
      </c>
      <c r="H221" s="38">
        <v>0</v>
      </c>
      <c r="I221" s="38">
        <v>45</v>
      </c>
      <c r="J221" s="46"/>
    </row>
    <row r="222" spans="1:10" ht="14.1" customHeight="1">
      <c r="A222" s="37" t="s">
        <v>126</v>
      </c>
      <c r="B222" s="44">
        <v>2020</v>
      </c>
      <c r="C222" s="38">
        <v>0</v>
      </c>
      <c r="D222" s="38">
        <v>100</v>
      </c>
      <c r="E222" s="38">
        <v>0</v>
      </c>
      <c r="F222" s="38">
        <v>0</v>
      </c>
      <c r="G222" s="38">
        <v>0</v>
      </c>
      <c r="H222" s="38">
        <v>0</v>
      </c>
      <c r="I222" s="38">
        <v>160</v>
      </c>
      <c r="J222" s="46"/>
    </row>
    <row r="223" spans="1:10" ht="14.1" customHeight="1">
      <c r="A223" s="37" t="s">
        <v>126</v>
      </c>
      <c r="B223" s="44">
        <v>2021</v>
      </c>
      <c r="C223" s="38">
        <v>0</v>
      </c>
      <c r="D223" s="38">
        <v>100</v>
      </c>
      <c r="E223" s="38">
        <v>0</v>
      </c>
      <c r="F223" s="38">
        <v>0</v>
      </c>
      <c r="G223" s="38">
        <v>0</v>
      </c>
      <c r="H223" s="38">
        <v>0</v>
      </c>
      <c r="I223" s="38">
        <v>191</v>
      </c>
      <c r="J223" s="46"/>
    </row>
    <row r="224" spans="1:10" ht="14.1" customHeight="1">
      <c r="A224" s="37" t="s">
        <v>126</v>
      </c>
      <c r="B224" s="44">
        <v>2022</v>
      </c>
      <c r="C224" s="38">
        <v>0</v>
      </c>
      <c r="D224" s="38">
        <v>100</v>
      </c>
      <c r="E224" s="38">
        <v>0</v>
      </c>
      <c r="F224" s="38">
        <v>0</v>
      </c>
      <c r="G224" s="38">
        <v>0</v>
      </c>
      <c r="H224" s="38">
        <v>0</v>
      </c>
      <c r="I224" s="38">
        <v>170</v>
      </c>
      <c r="J224" s="46"/>
    </row>
    <row r="225" spans="1:10" ht="14.1" customHeight="1">
      <c r="A225" s="37" t="s">
        <v>126</v>
      </c>
      <c r="B225" s="44">
        <v>2023</v>
      </c>
      <c r="C225" s="38">
        <v>0</v>
      </c>
      <c r="D225" s="38">
        <v>100</v>
      </c>
      <c r="E225" s="38">
        <v>0</v>
      </c>
      <c r="F225" s="38">
        <v>0</v>
      </c>
      <c r="G225" s="38">
        <v>0</v>
      </c>
      <c r="H225" s="38">
        <v>0</v>
      </c>
      <c r="I225" s="38">
        <v>147</v>
      </c>
      <c r="J225" s="46"/>
    </row>
    <row r="226" spans="1:10" ht="14.1" customHeight="1">
      <c r="A226" s="37" t="s">
        <v>126</v>
      </c>
      <c r="B226" s="44">
        <v>2024</v>
      </c>
      <c r="C226" s="38">
        <v>0</v>
      </c>
      <c r="D226" s="38">
        <v>100</v>
      </c>
      <c r="E226" s="38">
        <v>0</v>
      </c>
      <c r="F226" s="38">
        <v>0</v>
      </c>
      <c r="G226" s="38">
        <v>0</v>
      </c>
      <c r="H226" s="38">
        <v>0</v>
      </c>
      <c r="I226" s="38">
        <v>85</v>
      </c>
      <c r="J226" s="46"/>
    </row>
    <row r="227" spans="1:10" ht="14.1" customHeight="1">
      <c r="A227" s="37" t="s">
        <v>128</v>
      </c>
      <c r="B227" s="44">
        <v>2020</v>
      </c>
      <c r="C227" s="38">
        <v>0</v>
      </c>
      <c r="D227" s="38">
        <v>100</v>
      </c>
      <c r="E227" s="38">
        <v>0</v>
      </c>
      <c r="F227" s="38">
        <v>0</v>
      </c>
      <c r="G227" s="38">
        <v>0</v>
      </c>
      <c r="H227" s="38">
        <v>0</v>
      </c>
      <c r="I227" s="38">
        <v>182</v>
      </c>
      <c r="J227" s="46"/>
    </row>
    <row r="228" spans="1:10" ht="14.1" customHeight="1">
      <c r="A228" s="37" t="s">
        <v>128</v>
      </c>
      <c r="B228" s="44">
        <v>2021</v>
      </c>
      <c r="C228" s="38">
        <v>0</v>
      </c>
      <c r="D228" s="45">
        <v>99.44</v>
      </c>
      <c r="E228" s="38">
        <v>0</v>
      </c>
      <c r="F228" s="38">
        <v>0</v>
      </c>
      <c r="G228" s="45">
        <v>0.56000000000000005</v>
      </c>
      <c r="H228" s="38">
        <v>0</v>
      </c>
      <c r="I228" s="38">
        <v>179</v>
      </c>
      <c r="J228" s="46"/>
    </row>
    <row r="229" spans="1:10" ht="14.1" customHeight="1">
      <c r="A229" s="37" t="s">
        <v>128</v>
      </c>
      <c r="B229" s="44">
        <v>2022</v>
      </c>
      <c r="C229" s="45">
        <v>0.42</v>
      </c>
      <c r="D229" s="45">
        <v>99.58</v>
      </c>
      <c r="E229" s="38">
        <v>0</v>
      </c>
      <c r="F229" s="38">
        <v>0</v>
      </c>
      <c r="G229" s="38">
        <v>0</v>
      </c>
      <c r="H229" s="38">
        <v>0</v>
      </c>
      <c r="I229" s="38">
        <v>237</v>
      </c>
      <c r="J229" s="46"/>
    </row>
    <row r="230" spans="1:10" ht="14.1" customHeight="1">
      <c r="A230" s="37" t="s">
        <v>128</v>
      </c>
      <c r="B230" s="44">
        <v>2023</v>
      </c>
      <c r="C230" s="38">
        <v>0</v>
      </c>
      <c r="D230" s="45">
        <v>99.42</v>
      </c>
      <c r="E230" s="45">
        <v>0.57999999999999996</v>
      </c>
      <c r="F230" s="38">
        <v>0</v>
      </c>
      <c r="G230" s="38">
        <v>0</v>
      </c>
      <c r="H230" s="38">
        <v>0</v>
      </c>
      <c r="I230" s="38">
        <v>172</v>
      </c>
      <c r="J230" s="46"/>
    </row>
    <row r="231" spans="1:10" ht="14.1" customHeight="1">
      <c r="A231" s="37" t="s">
        <v>128</v>
      </c>
      <c r="B231" s="44">
        <v>2024</v>
      </c>
      <c r="C231" s="38">
        <v>0</v>
      </c>
      <c r="D231" s="45">
        <v>98.57</v>
      </c>
      <c r="E231" s="45">
        <v>1.43</v>
      </c>
      <c r="F231" s="38">
        <v>0</v>
      </c>
      <c r="G231" s="38">
        <v>0</v>
      </c>
      <c r="H231" s="38">
        <v>0</v>
      </c>
      <c r="I231" s="38">
        <v>70</v>
      </c>
      <c r="J231" s="46"/>
    </row>
    <row r="232" spans="1:10" ht="14.1" customHeight="1">
      <c r="A232" s="37" t="s">
        <v>130</v>
      </c>
      <c r="B232" s="44">
        <v>2020</v>
      </c>
      <c r="C232" s="38">
        <v>0</v>
      </c>
      <c r="D232" s="38">
        <v>100</v>
      </c>
      <c r="E232" s="38">
        <v>0</v>
      </c>
      <c r="F232" s="38">
        <v>0</v>
      </c>
      <c r="G232" s="38">
        <v>0</v>
      </c>
      <c r="H232" s="38">
        <v>0</v>
      </c>
      <c r="I232" s="38">
        <v>37</v>
      </c>
      <c r="J232" s="46"/>
    </row>
    <row r="233" spans="1:10" ht="14.1" customHeight="1">
      <c r="A233" s="37" t="s">
        <v>130</v>
      </c>
      <c r="B233" s="44">
        <v>2021</v>
      </c>
      <c r="C233" s="38">
        <v>0</v>
      </c>
      <c r="D233" s="38">
        <v>100</v>
      </c>
      <c r="E233" s="38">
        <v>0</v>
      </c>
      <c r="F233" s="38">
        <v>0</v>
      </c>
      <c r="G233" s="38">
        <v>0</v>
      </c>
      <c r="H233" s="38">
        <v>0</v>
      </c>
      <c r="I233" s="38">
        <v>56</v>
      </c>
      <c r="J233" s="46"/>
    </row>
    <row r="234" spans="1:10" ht="14.1" customHeight="1">
      <c r="A234" s="37" t="s">
        <v>130</v>
      </c>
      <c r="B234" s="44">
        <v>2022</v>
      </c>
      <c r="C234" s="38">
        <v>0</v>
      </c>
      <c r="D234" s="38">
        <v>100</v>
      </c>
      <c r="E234" s="38">
        <v>0</v>
      </c>
      <c r="F234" s="38">
        <v>0</v>
      </c>
      <c r="G234" s="38">
        <v>0</v>
      </c>
      <c r="H234" s="38">
        <v>0</v>
      </c>
      <c r="I234" s="38">
        <v>61</v>
      </c>
      <c r="J234" s="46"/>
    </row>
    <row r="235" spans="1:10" ht="14.1" customHeight="1">
      <c r="A235" s="37" t="s">
        <v>130</v>
      </c>
      <c r="B235" s="44">
        <v>2023</v>
      </c>
      <c r="C235" s="38">
        <v>0</v>
      </c>
      <c r="D235" s="38">
        <v>100</v>
      </c>
      <c r="E235" s="38">
        <v>0</v>
      </c>
      <c r="F235" s="38">
        <v>0</v>
      </c>
      <c r="G235" s="38">
        <v>0</v>
      </c>
      <c r="H235" s="38">
        <v>0</v>
      </c>
      <c r="I235" s="38">
        <v>48</v>
      </c>
      <c r="J235" s="46"/>
    </row>
    <row r="236" spans="1:10" ht="14.1" customHeight="1">
      <c r="A236" s="37" t="s">
        <v>130</v>
      </c>
      <c r="B236" s="44">
        <v>2024</v>
      </c>
      <c r="C236" s="38">
        <v>0</v>
      </c>
      <c r="D236" s="38">
        <v>100</v>
      </c>
      <c r="E236" s="38">
        <v>0</v>
      </c>
      <c r="F236" s="38">
        <v>0</v>
      </c>
      <c r="G236" s="38">
        <v>0</v>
      </c>
      <c r="H236" s="38">
        <v>0</v>
      </c>
      <c r="I236" s="38">
        <v>23</v>
      </c>
      <c r="J236" s="46"/>
    </row>
    <row r="237" spans="1:10" ht="14.1" customHeight="1">
      <c r="A237" s="37" t="s">
        <v>132</v>
      </c>
      <c r="B237" s="44">
        <v>2020</v>
      </c>
      <c r="C237" s="38">
        <v>0</v>
      </c>
      <c r="D237" s="38">
        <v>100</v>
      </c>
      <c r="E237" s="38">
        <v>0</v>
      </c>
      <c r="F237" s="38">
        <v>0</v>
      </c>
      <c r="G237" s="38">
        <v>0</v>
      </c>
      <c r="H237" s="38">
        <v>0</v>
      </c>
      <c r="I237" s="38">
        <v>96</v>
      </c>
      <c r="J237" s="46"/>
    </row>
    <row r="238" spans="1:10" ht="14.1" customHeight="1">
      <c r="A238" s="37" t="s">
        <v>132</v>
      </c>
      <c r="B238" s="44">
        <v>2021</v>
      </c>
      <c r="C238" s="45">
        <v>1.04</v>
      </c>
      <c r="D238" s="45">
        <v>96.88</v>
      </c>
      <c r="E238" s="45">
        <v>1.04</v>
      </c>
      <c r="F238" s="38">
        <v>0</v>
      </c>
      <c r="G238" s="45">
        <v>1.04</v>
      </c>
      <c r="H238" s="38">
        <v>0</v>
      </c>
      <c r="I238" s="38">
        <v>96</v>
      </c>
      <c r="J238" s="46"/>
    </row>
    <row r="239" spans="1:10" ht="14.1" customHeight="1">
      <c r="A239" s="37" t="s">
        <v>132</v>
      </c>
      <c r="B239" s="44">
        <v>2022</v>
      </c>
      <c r="C239" s="45">
        <v>1.25</v>
      </c>
      <c r="D239" s="45">
        <v>98.75</v>
      </c>
      <c r="E239" s="38">
        <v>0</v>
      </c>
      <c r="F239" s="38">
        <v>0</v>
      </c>
      <c r="G239" s="38">
        <v>0</v>
      </c>
      <c r="H239" s="38">
        <v>0</v>
      </c>
      <c r="I239" s="38">
        <v>80</v>
      </c>
      <c r="J239" s="46"/>
    </row>
    <row r="240" spans="1:10" ht="14.1" customHeight="1">
      <c r="A240" s="37" t="s">
        <v>132</v>
      </c>
      <c r="B240" s="44">
        <v>2023</v>
      </c>
      <c r="C240" s="38">
        <v>0</v>
      </c>
      <c r="D240" s="38">
        <v>100</v>
      </c>
      <c r="E240" s="38">
        <v>0</v>
      </c>
      <c r="F240" s="38">
        <v>0</v>
      </c>
      <c r="G240" s="38">
        <v>0</v>
      </c>
      <c r="H240" s="38">
        <v>0</v>
      </c>
      <c r="I240" s="38">
        <v>69</v>
      </c>
      <c r="J240" s="46"/>
    </row>
    <row r="241" spans="1:10" ht="14.1" customHeight="1">
      <c r="A241" s="37" t="s">
        <v>132</v>
      </c>
      <c r="B241" s="44">
        <v>2024</v>
      </c>
      <c r="C241" s="38">
        <v>0</v>
      </c>
      <c r="D241" s="45">
        <v>96.88</v>
      </c>
      <c r="E241" s="45">
        <v>3.13</v>
      </c>
      <c r="F241" s="38">
        <v>0</v>
      </c>
      <c r="G241" s="38">
        <v>0</v>
      </c>
      <c r="H241" s="38">
        <v>0</v>
      </c>
      <c r="I241" s="38">
        <v>32</v>
      </c>
      <c r="J241" s="46"/>
    </row>
    <row r="242" spans="1:10" ht="14.1" customHeight="1">
      <c r="A242" s="37" t="s">
        <v>134</v>
      </c>
      <c r="B242" s="44">
        <v>2020</v>
      </c>
      <c r="C242" s="38">
        <v>0</v>
      </c>
      <c r="D242" s="38">
        <v>100</v>
      </c>
      <c r="E242" s="38">
        <v>0</v>
      </c>
      <c r="F242" s="38">
        <v>0</v>
      </c>
      <c r="G242" s="38">
        <v>0</v>
      </c>
      <c r="H242" s="38">
        <v>0</v>
      </c>
      <c r="I242" s="38">
        <v>56</v>
      </c>
      <c r="J242" s="46"/>
    </row>
    <row r="243" spans="1:10" ht="14.1" customHeight="1">
      <c r="A243" s="37" t="s">
        <v>134</v>
      </c>
      <c r="B243" s="44">
        <v>2021</v>
      </c>
      <c r="C243" s="38">
        <v>0</v>
      </c>
      <c r="D243" s="38">
        <v>100</v>
      </c>
      <c r="E243" s="38">
        <v>0</v>
      </c>
      <c r="F243" s="38">
        <v>0</v>
      </c>
      <c r="G243" s="38">
        <v>0</v>
      </c>
      <c r="H243" s="38">
        <v>0</v>
      </c>
      <c r="I243" s="38">
        <v>70</v>
      </c>
      <c r="J243" s="46"/>
    </row>
    <row r="244" spans="1:10" ht="14.1" customHeight="1">
      <c r="A244" s="37" t="s">
        <v>134</v>
      </c>
      <c r="B244" s="44">
        <v>2022</v>
      </c>
      <c r="C244" s="38">
        <v>0</v>
      </c>
      <c r="D244" s="38">
        <v>100</v>
      </c>
      <c r="E244" s="38">
        <v>0</v>
      </c>
      <c r="F244" s="38">
        <v>0</v>
      </c>
      <c r="G244" s="38">
        <v>0</v>
      </c>
      <c r="H244" s="38">
        <v>0</v>
      </c>
      <c r="I244" s="38">
        <v>57</v>
      </c>
      <c r="J244" s="46"/>
    </row>
    <row r="245" spans="1:10" ht="14.1" customHeight="1">
      <c r="A245" s="37" t="s">
        <v>134</v>
      </c>
      <c r="B245" s="44">
        <v>2023</v>
      </c>
      <c r="C245" s="38">
        <v>0</v>
      </c>
      <c r="D245" s="38">
        <v>100</v>
      </c>
      <c r="E245" s="38">
        <v>0</v>
      </c>
      <c r="F245" s="38">
        <v>0</v>
      </c>
      <c r="G245" s="38">
        <v>0</v>
      </c>
      <c r="H245" s="38">
        <v>0</v>
      </c>
      <c r="I245" s="38">
        <v>59</v>
      </c>
      <c r="J245" s="46"/>
    </row>
    <row r="246" spans="1:10" ht="14.1" customHeight="1">
      <c r="A246" s="37" t="s">
        <v>134</v>
      </c>
      <c r="B246" s="44">
        <v>2024</v>
      </c>
      <c r="C246" s="38">
        <v>0</v>
      </c>
      <c r="D246" s="38">
        <v>100</v>
      </c>
      <c r="E246" s="38">
        <v>0</v>
      </c>
      <c r="F246" s="38">
        <v>0</v>
      </c>
      <c r="G246" s="38">
        <v>0</v>
      </c>
      <c r="H246" s="38">
        <v>0</v>
      </c>
      <c r="I246" s="38">
        <v>17</v>
      </c>
      <c r="J246" s="46"/>
    </row>
    <row r="247" spans="1:10" ht="14.1" customHeight="1">
      <c r="A247" s="37" t="s">
        <v>136</v>
      </c>
      <c r="B247" s="44">
        <v>2020</v>
      </c>
      <c r="C247" s="38">
        <v>0</v>
      </c>
      <c r="D247" s="38">
        <v>100</v>
      </c>
      <c r="E247" s="38">
        <v>0</v>
      </c>
      <c r="F247" s="38">
        <v>0</v>
      </c>
      <c r="G247" s="38">
        <v>0</v>
      </c>
      <c r="H247" s="38">
        <v>0</v>
      </c>
      <c r="I247" s="38">
        <v>134</v>
      </c>
      <c r="J247" s="46"/>
    </row>
    <row r="248" spans="1:10" ht="14.1" customHeight="1">
      <c r="A248" s="37" t="s">
        <v>136</v>
      </c>
      <c r="B248" s="44">
        <v>2021</v>
      </c>
      <c r="C248" s="38">
        <v>0</v>
      </c>
      <c r="D248" s="38">
        <v>100</v>
      </c>
      <c r="E248" s="38">
        <v>0</v>
      </c>
      <c r="F248" s="38">
        <v>0</v>
      </c>
      <c r="G248" s="38">
        <v>0</v>
      </c>
      <c r="H248" s="38">
        <v>0</v>
      </c>
      <c r="I248" s="38">
        <v>157</v>
      </c>
      <c r="J248" s="46"/>
    </row>
    <row r="249" spans="1:10" ht="14.1" customHeight="1">
      <c r="A249" s="37" t="s">
        <v>136</v>
      </c>
      <c r="B249" s="44">
        <v>2022</v>
      </c>
      <c r="C249" s="38">
        <v>0</v>
      </c>
      <c r="D249" s="38">
        <v>100</v>
      </c>
      <c r="E249" s="38">
        <v>0</v>
      </c>
      <c r="F249" s="38">
        <v>0</v>
      </c>
      <c r="G249" s="38">
        <v>0</v>
      </c>
      <c r="H249" s="38">
        <v>0</v>
      </c>
      <c r="I249" s="38">
        <v>155</v>
      </c>
      <c r="J249" s="46"/>
    </row>
    <row r="250" spans="1:10" ht="14.1" customHeight="1">
      <c r="A250" s="37" t="s">
        <v>136</v>
      </c>
      <c r="B250" s="44">
        <v>2023</v>
      </c>
      <c r="C250" s="38">
        <v>0</v>
      </c>
      <c r="D250" s="38">
        <v>100</v>
      </c>
      <c r="E250" s="38">
        <v>0</v>
      </c>
      <c r="F250" s="38">
        <v>0</v>
      </c>
      <c r="G250" s="38">
        <v>0</v>
      </c>
      <c r="H250" s="38">
        <v>0</v>
      </c>
      <c r="I250" s="38">
        <v>136</v>
      </c>
      <c r="J250" s="46"/>
    </row>
    <row r="251" spans="1:10" ht="14.1" customHeight="1">
      <c r="A251" s="37" t="s">
        <v>136</v>
      </c>
      <c r="B251" s="44">
        <v>2024</v>
      </c>
      <c r="C251" s="38">
        <v>0</v>
      </c>
      <c r="D251" s="38">
        <v>100</v>
      </c>
      <c r="E251" s="38">
        <v>0</v>
      </c>
      <c r="F251" s="38">
        <v>0</v>
      </c>
      <c r="G251" s="38">
        <v>0</v>
      </c>
      <c r="H251" s="38">
        <v>0</v>
      </c>
      <c r="I251" s="38">
        <v>42</v>
      </c>
      <c r="J251" s="46"/>
    </row>
    <row r="252" spans="1:10" ht="14.1" customHeight="1">
      <c r="A252" s="37" t="s">
        <v>138</v>
      </c>
      <c r="B252" s="44">
        <v>2020</v>
      </c>
      <c r="C252" s="38">
        <v>0</v>
      </c>
      <c r="D252" s="38">
        <v>100</v>
      </c>
      <c r="E252" s="38">
        <v>0</v>
      </c>
      <c r="F252" s="38">
        <v>0</v>
      </c>
      <c r="G252" s="38">
        <v>0</v>
      </c>
      <c r="H252" s="38">
        <v>0</v>
      </c>
      <c r="I252" s="38">
        <v>15</v>
      </c>
      <c r="J252" s="46"/>
    </row>
    <row r="253" spans="1:10" ht="14.1" customHeight="1">
      <c r="A253" s="37" t="s">
        <v>138</v>
      </c>
      <c r="B253" s="44">
        <v>2021</v>
      </c>
      <c r="C253" s="38">
        <v>0</v>
      </c>
      <c r="D253" s="38">
        <v>100</v>
      </c>
      <c r="E253" s="38">
        <v>0</v>
      </c>
      <c r="F253" s="38">
        <v>0</v>
      </c>
      <c r="G253" s="38">
        <v>0</v>
      </c>
      <c r="H253" s="38">
        <v>0</v>
      </c>
      <c r="I253" s="38">
        <v>14</v>
      </c>
      <c r="J253" s="46"/>
    </row>
    <row r="254" spans="1:10" ht="14.1" customHeight="1">
      <c r="A254" s="37" t="s">
        <v>138</v>
      </c>
      <c r="B254" s="44">
        <v>2022</v>
      </c>
      <c r="C254" s="38">
        <v>0</v>
      </c>
      <c r="D254" s="38">
        <v>100</v>
      </c>
      <c r="E254" s="38">
        <v>0</v>
      </c>
      <c r="F254" s="38">
        <v>0</v>
      </c>
      <c r="G254" s="38">
        <v>0</v>
      </c>
      <c r="H254" s="38">
        <v>0</v>
      </c>
      <c r="I254" s="38">
        <v>14</v>
      </c>
      <c r="J254" s="46"/>
    </row>
    <row r="255" spans="1:10" ht="14.1" customHeight="1">
      <c r="A255" s="37" t="s">
        <v>138</v>
      </c>
      <c r="B255" s="44">
        <v>2023</v>
      </c>
      <c r="C255" s="38">
        <v>0</v>
      </c>
      <c r="D255" s="45">
        <v>93.33</v>
      </c>
      <c r="E255" s="38">
        <v>0</v>
      </c>
      <c r="F255" s="45">
        <v>6.67</v>
      </c>
      <c r="G255" s="38">
        <v>0</v>
      </c>
      <c r="H255" s="38">
        <v>0</v>
      </c>
      <c r="I255" s="38">
        <v>15</v>
      </c>
      <c r="J255" s="46"/>
    </row>
    <row r="256" spans="1:10" ht="14.1" customHeight="1">
      <c r="A256" s="37" t="s">
        <v>138</v>
      </c>
      <c r="B256" s="44">
        <v>2024</v>
      </c>
      <c r="C256" s="38">
        <v>0</v>
      </c>
      <c r="D256" s="38">
        <v>100</v>
      </c>
      <c r="E256" s="38">
        <v>0</v>
      </c>
      <c r="F256" s="38">
        <v>0</v>
      </c>
      <c r="G256" s="38">
        <v>0</v>
      </c>
      <c r="H256" s="38">
        <v>0</v>
      </c>
      <c r="I256" s="38">
        <v>5</v>
      </c>
      <c r="J256" s="46"/>
    </row>
    <row r="257" spans="1:10" ht="14.1" customHeight="1">
      <c r="A257" s="37" t="s">
        <v>140</v>
      </c>
      <c r="B257" s="44">
        <v>2020</v>
      </c>
      <c r="C257" s="38">
        <v>0</v>
      </c>
      <c r="D257" s="38">
        <v>100</v>
      </c>
      <c r="E257" s="38">
        <v>0</v>
      </c>
      <c r="F257" s="38">
        <v>0</v>
      </c>
      <c r="G257" s="38">
        <v>0</v>
      </c>
      <c r="H257" s="38">
        <v>0</v>
      </c>
      <c r="I257" s="38">
        <v>17</v>
      </c>
      <c r="J257" s="46"/>
    </row>
    <row r="258" spans="1:10" ht="14.1" customHeight="1">
      <c r="A258" s="37" t="s">
        <v>140</v>
      </c>
      <c r="B258" s="44">
        <v>2021</v>
      </c>
      <c r="C258" s="38">
        <v>0</v>
      </c>
      <c r="D258" s="38">
        <v>100</v>
      </c>
      <c r="E258" s="38">
        <v>0</v>
      </c>
      <c r="F258" s="38">
        <v>0</v>
      </c>
      <c r="G258" s="38">
        <v>0</v>
      </c>
      <c r="H258" s="38">
        <v>0</v>
      </c>
      <c r="I258" s="38">
        <v>21</v>
      </c>
      <c r="J258" s="46"/>
    </row>
    <row r="259" spans="1:10" ht="14.1" customHeight="1">
      <c r="A259" s="37" t="s">
        <v>140</v>
      </c>
      <c r="B259" s="44">
        <v>2022</v>
      </c>
      <c r="C259" s="38">
        <v>10</v>
      </c>
      <c r="D259" s="38">
        <v>90</v>
      </c>
      <c r="E259" s="38">
        <v>0</v>
      </c>
      <c r="F259" s="38">
        <v>0</v>
      </c>
      <c r="G259" s="38">
        <v>0</v>
      </c>
      <c r="H259" s="38">
        <v>0</v>
      </c>
      <c r="I259" s="38">
        <v>20</v>
      </c>
      <c r="J259" s="46"/>
    </row>
    <row r="260" spans="1:10" ht="14.1" customHeight="1">
      <c r="A260" s="37" t="s">
        <v>140</v>
      </c>
      <c r="B260" s="44">
        <v>2023</v>
      </c>
      <c r="C260" s="38">
        <v>0</v>
      </c>
      <c r="D260" s="38">
        <v>100</v>
      </c>
      <c r="E260" s="38">
        <v>0</v>
      </c>
      <c r="F260" s="38">
        <v>0</v>
      </c>
      <c r="G260" s="38">
        <v>0</v>
      </c>
      <c r="H260" s="38">
        <v>0</v>
      </c>
      <c r="I260" s="38">
        <v>18</v>
      </c>
      <c r="J260" s="46"/>
    </row>
    <row r="261" spans="1:10" ht="14.1" customHeight="1">
      <c r="A261" s="37" t="s">
        <v>140</v>
      </c>
      <c r="B261" s="44">
        <v>2024</v>
      </c>
      <c r="C261" s="38">
        <v>0</v>
      </c>
      <c r="D261" s="38">
        <v>100</v>
      </c>
      <c r="E261" s="38">
        <v>0</v>
      </c>
      <c r="F261" s="38">
        <v>0</v>
      </c>
      <c r="G261" s="38">
        <v>0</v>
      </c>
      <c r="H261" s="38">
        <v>0</v>
      </c>
      <c r="I261" s="38">
        <v>14</v>
      </c>
      <c r="J261" s="46"/>
    </row>
    <row r="262" spans="1:10" ht="14.1" customHeight="1">
      <c r="A262" s="37" t="s">
        <v>142</v>
      </c>
      <c r="B262" s="44">
        <v>2020</v>
      </c>
      <c r="C262" s="38">
        <v>0</v>
      </c>
      <c r="D262" s="38">
        <v>100</v>
      </c>
      <c r="E262" s="38">
        <v>0</v>
      </c>
      <c r="F262" s="38">
        <v>0</v>
      </c>
      <c r="G262" s="38">
        <v>0</v>
      </c>
      <c r="H262" s="38">
        <v>0</v>
      </c>
      <c r="I262" s="38">
        <v>94</v>
      </c>
      <c r="J262" s="46"/>
    </row>
    <row r="263" spans="1:10" ht="14.1" customHeight="1">
      <c r="A263" s="37" t="s">
        <v>142</v>
      </c>
      <c r="B263" s="44">
        <v>2021</v>
      </c>
      <c r="C263" s="38">
        <v>0</v>
      </c>
      <c r="D263" s="38">
        <v>100</v>
      </c>
      <c r="E263" s="38">
        <v>0</v>
      </c>
      <c r="F263" s="38">
        <v>0</v>
      </c>
      <c r="G263" s="38">
        <v>0</v>
      </c>
      <c r="H263" s="38">
        <v>0</v>
      </c>
      <c r="I263" s="38">
        <v>118</v>
      </c>
      <c r="J263" s="46"/>
    </row>
    <row r="264" spans="1:10" ht="14.1" customHeight="1">
      <c r="A264" s="37" t="s">
        <v>142</v>
      </c>
      <c r="B264" s="44">
        <v>2022</v>
      </c>
      <c r="C264" s="38">
        <v>0</v>
      </c>
      <c r="D264" s="38">
        <v>100</v>
      </c>
      <c r="E264" s="38">
        <v>0</v>
      </c>
      <c r="F264" s="38">
        <v>0</v>
      </c>
      <c r="G264" s="38">
        <v>0</v>
      </c>
      <c r="H264" s="38">
        <v>0</v>
      </c>
      <c r="I264" s="38">
        <v>106</v>
      </c>
      <c r="J264" s="46"/>
    </row>
    <row r="265" spans="1:10" ht="14.1" customHeight="1">
      <c r="A265" s="37" t="s">
        <v>142</v>
      </c>
      <c r="B265" s="44">
        <v>2023</v>
      </c>
      <c r="C265" s="38">
        <v>0</v>
      </c>
      <c r="D265" s="38">
        <v>100</v>
      </c>
      <c r="E265" s="38">
        <v>0</v>
      </c>
      <c r="F265" s="38">
        <v>0</v>
      </c>
      <c r="G265" s="38">
        <v>0</v>
      </c>
      <c r="H265" s="38">
        <v>0</v>
      </c>
      <c r="I265" s="38">
        <v>111</v>
      </c>
      <c r="J265" s="46"/>
    </row>
    <row r="266" spans="1:10" ht="14.1" customHeight="1">
      <c r="A266" s="37" t="s">
        <v>142</v>
      </c>
      <c r="B266" s="44">
        <v>2024</v>
      </c>
      <c r="C266" s="38">
        <v>0</v>
      </c>
      <c r="D266" s="38">
        <v>100</v>
      </c>
      <c r="E266" s="38">
        <v>0</v>
      </c>
      <c r="F266" s="38">
        <v>0</v>
      </c>
      <c r="G266" s="38">
        <v>0</v>
      </c>
      <c r="H266" s="38">
        <v>0</v>
      </c>
      <c r="I266" s="38">
        <v>30</v>
      </c>
      <c r="J266" s="46"/>
    </row>
    <row r="267" spans="1:10" ht="14.1" customHeight="1">
      <c r="A267" s="59" t="s">
        <v>1091</v>
      </c>
      <c r="B267" s="74">
        <v>0</v>
      </c>
      <c r="C267" s="76">
        <v>0.1</v>
      </c>
      <c r="D267" s="76">
        <v>99.82</v>
      </c>
      <c r="E267" s="76">
        <v>0.06</v>
      </c>
      <c r="F267" s="76">
        <v>0.01</v>
      </c>
      <c r="G267" s="76">
        <v>0.01</v>
      </c>
      <c r="H267" s="76">
        <v>0</v>
      </c>
      <c r="I267" s="60">
        <v>26346</v>
      </c>
      <c r="J267" s="46"/>
    </row>
  </sheetData>
  <mergeCells count="1">
    <mergeCell ref="A1:I5"/>
  </mergeCells>
  <printOptions horizontalCentered="1"/>
  <pageMargins left="0.70866141732283472" right="0.70866141732283472" top="0.74803149606299213" bottom="0.74803149606299213" header="0.31496062992125978" footer="0.31496062992125978"/>
  <pageSetup paperSize="9" scale="85" fitToWidth="0" fitToHeight="0"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A1:F23"/>
  <sheetViews>
    <sheetView zoomScaleNormal="100" zoomScalePageLayoutView="125" workbookViewId="0">
      <selection sqref="A1:C7"/>
    </sheetView>
  </sheetViews>
  <sheetFormatPr defaultColWidth="8.85546875" defaultRowHeight="12.75"/>
  <cols>
    <col min="1" max="1" width="11.85546875" style="19" customWidth="1"/>
    <col min="2" max="3" width="16.42578125" style="19" customWidth="1"/>
    <col min="4" max="4" width="8.85546875" style="19" customWidth="1"/>
    <col min="5" max="16384" width="8.85546875" style="19"/>
  </cols>
  <sheetData>
    <row r="1" spans="1:6" ht="12.75" customHeight="1">
      <c r="A1" s="135" t="s">
        <v>1203</v>
      </c>
      <c r="B1" s="143"/>
      <c r="C1" s="144"/>
      <c r="D1" s="47"/>
      <c r="E1" s="47"/>
      <c r="F1" s="47"/>
    </row>
    <row r="2" spans="1:6">
      <c r="A2" s="145"/>
      <c r="B2" s="166"/>
      <c r="C2" s="148"/>
      <c r="D2" s="47"/>
      <c r="E2" s="47"/>
      <c r="F2" s="47"/>
    </row>
    <row r="3" spans="1:6">
      <c r="A3" s="145"/>
      <c r="B3" s="166"/>
      <c r="C3" s="148"/>
      <c r="D3" s="47"/>
      <c r="E3" s="47"/>
      <c r="F3" s="47"/>
    </row>
    <row r="4" spans="1:6">
      <c r="A4" s="145"/>
      <c r="B4" s="166"/>
      <c r="C4" s="148"/>
      <c r="D4" s="47"/>
      <c r="E4" s="47"/>
      <c r="F4" s="47"/>
    </row>
    <row r="5" spans="1:6">
      <c r="A5" s="145"/>
      <c r="B5" s="166"/>
      <c r="C5" s="148"/>
      <c r="D5" s="47"/>
      <c r="E5" s="47"/>
      <c r="F5" s="47"/>
    </row>
    <row r="6" spans="1:6">
      <c r="A6" s="145"/>
      <c r="B6" s="166"/>
      <c r="C6" s="148"/>
      <c r="D6" s="47"/>
      <c r="E6" s="47"/>
      <c r="F6" s="47"/>
    </row>
    <row r="7" spans="1:6">
      <c r="A7" s="149"/>
      <c r="B7" s="150"/>
      <c r="C7" s="151"/>
      <c r="D7" s="47"/>
      <c r="E7" s="47"/>
      <c r="F7" s="47"/>
    </row>
    <row r="8" spans="1:6" ht="42.95" customHeight="1">
      <c r="A8" s="23" t="s">
        <v>1119</v>
      </c>
      <c r="B8" s="23" t="s">
        <v>1120</v>
      </c>
      <c r="C8" s="23" t="s">
        <v>1121</v>
      </c>
      <c r="D8" s="40"/>
      <c r="E8" s="40"/>
      <c r="F8" s="40"/>
    </row>
    <row r="9" spans="1:6" ht="14.1" customHeight="1">
      <c r="A9" s="48" t="s">
        <v>1122</v>
      </c>
      <c r="B9" s="38">
        <v>6</v>
      </c>
      <c r="C9" s="45">
        <v>0.02</v>
      </c>
      <c r="D9" s="40"/>
      <c r="E9" s="40"/>
      <c r="F9" s="40"/>
    </row>
    <row r="10" spans="1:6" ht="14.1" customHeight="1">
      <c r="A10" s="48" t="s">
        <v>1123</v>
      </c>
      <c r="B10" s="38">
        <v>7</v>
      </c>
      <c r="C10" s="45">
        <v>0.03</v>
      </c>
      <c r="D10" s="40"/>
      <c r="E10" s="40"/>
      <c r="F10" s="40"/>
    </row>
    <row r="11" spans="1:6" ht="14.1" customHeight="1">
      <c r="A11" s="48" t="s">
        <v>1124</v>
      </c>
      <c r="B11" s="38">
        <v>79</v>
      </c>
      <c r="C11" s="45">
        <v>0.3</v>
      </c>
      <c r="D11" s="40"/>
      <c r="E11" s="40"/>
      <c r="F11" s="40"/>
    </row>
    <row r="12" spans="1:6" ht="14.1" customHeight="1">
      <c r="A12" s="48" t="s">
        <v>1125</v>
      </c>
      <c r="B12" s="38">
        <v>296</v>
      </c>
      <c r="C12" s="45">
        <v>1.1200000000000001</v>
      </c>
      <c r="D12" s="40"/>
      <c r="E12" s="40"/>
      <c r="F12" s="40"/>
    </row>
    <row r="13" spans="1:6" ht="14.1" customHeight="1">
      <c r="A13" s="48" t="s">
        <v>1126</v>
      </c>
      <c r="B13" s="38">
        <v>25823</v>
      </c>
      <c r="C13" s="45">
        <v>98.01</v>
      </c>
      <c r="D13" s="40"/>
      <c r="E13" s="40"/>
      <c r="F13" s="40"/>
    </row>
    <row r="14" spans="1:6" ht="14.1" customHeight="1">
      <c r="A14" s="48" t="s">
        <v>1127</v>
      </c>
      <c r="B14" s="38">
        <v>13</v>
      </c>
      <c r="C14" s="45">
        <v>0.05</v>
      </c>
      <c r="D14" s="40"/>
      <c r="E14" s="40"/>
      <c r="F14" s="40"/>
    </row>
    <row r="15" spans="1:6" ht="14.1" customHeight="1">
      <c r="A15" s="48" t="s">
        <v>1128</v>
      </c>
      <c r="B15" s="38">
        <v>21</v>
      </c>
      <c r="C15" s="45">
        <v>0.08</v>
      </c>
      <c r="D15" s="40"/>
      <c r="E15" s="40"/>
      <c r="F15" s="40"/>
    </row>
    <row r="16" spans="1:6" ht="14.1" customHeight="1">
      <c r="A16" s="49" t="s">
        <v>1129</v>
      </c>
      <c r="B16" s="38">
        <v>79</v>
      </c>
      <c r="C16" s="45">
        <v>0.3</v>
      </c>
      <c r="D16" s="40"/>
      <c r="E16" s="40"/>
      <c r="F16" s="40"/>
    </row>
    <row r="17" spans="1:6" ht="14.1" customHeight="1">
      <c r="A17" s="49" t="s">
        <v>1130</v>
      </c>
      <c r="B17" s="38">
        <v>14</v>
      </c>
      <c r="C17" s="45">
        <v>0.05</v>
      </c>
      <c r="D17" s="40"/>
      <c r="E17" s="40"/>
      <c r="F17" s="40"/>
    </row>
    <row r="18" spans="1:6" ht="14.1" customHeight="1">
      <c r="A18" s="48" t="s">
        <v>1131</v>
      </c>
      <c r="B18" s="38">
        <v>6</v>
      </c>
      <c r="C18" s="45">
        <v>0.02</v>
      </c>
      <c r="D18" s="40"/>
      <c r="E18" s="40"/>
      <c r="F18" s="40"/>
    </row>
    <row r="19" spans="1:6" ht="14.1" customHeight="1">
      <c r="A19" s="49" t="s">
        <v>1132</v>
      </c>
      <c r="B19" s="38">
        <v>1</v>
      </c>
      <c r="C19" s="45">
        <v>0</v>
      </c>
      <c r="D19" s="40"/>
      <c r="E19" s="40"/>
      <c r="F19" s="40"/>
    </row>
    <row r="20" spans="1:6" ht="14.1" customHeight="1">
      <c r="A20" s="48" t="s">
        <v>1133</v>
      </c>
      <c r="B20" s="38">
        <v>1</v>
      </c>
      <c r="C20" s="45">
        <v>0</v>
      </c>
      <c r="D20" s="40"/>
      <c r="E20" s="40"/>
      <c r="F20" s="40"/>
    </row>
    <row r="21" spans="1:6" ht="14.1" customHeight="1">
      <c r="A21" s="75" t="s">
        <v>1091</v>
      </c>
      <c r="B21" s="60">
        <v>26346</v>
      </c>
      <c r="C21" s="75"/>
      <c r="D21" s="40"/>
      <c r="E21" s="40"/>
      <c r="F21" s="40"/>
    </row>
    <row r="22" spans="1:6" ht="14.1" customHeight="1"/>
    <row r="23" spans="1:6" ht="14.1" customHeight="1"/>
  </sheetData>
  <mergeCells count="1">
    <mergeCell ref="A1:C7"/>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C20"/>
  <sheetViews>
    <sheetView zoomScaleNormal="100" zoomScalePageLayoutView="125" workbookViewId="0">
      <selection sqref="A1:C4"/>
    </sheetView>
  </sheetViews>
  <sheetFormatPr defaultColWidth="9.140625" defaultRowHeight="12.75"/>
  <cols>
    <col min="1" max="1" width="10" style="19" customWidth="1"/>
    <col min="2" max="3" width="16.42578125" style="19" customWidth="1"/>
    <col min="4" max="4" width="9.140625" style="19" customWidth="1"/>
    <col min="5" max="16384" width="9.140625" style="19"/>
  </cols>
  <sheetData>
    <row r="1" spans="1:3" ht="12.75" customHeight="1">
      <c r="A1" s="135" t="s">
        <v>1242</v>
      </c>
      <c r="B1" s="143"/>
      <c r="C1" s="144"/>
    </row>
    <row r="2" spans="1:3">
      <c r="A2" s="145"/>
      <c r="B2" s="166"/>
      <c r="C2" s="148"/>
    </row>
    <row r="3" spans="1:3">
      <c r="A3" s="145"/>
      <c r="B3" s="166"/>
      <c r="C3" s="148"/>
    </row>
    <row r="4" spans="1:3">
      <c r="A4" s="149"/>
      <c r="B4" s="150"/>
      <c r="C4" s="151"/>
    </row>
    <row r="5" spans="1:3" s="20" customFormat="1" ht="42.95" customHeight="1">
      <c r="A5" s="70" t="s">
        <v>1134</v>
      </c>
      <c r="B5" s="23" t="s">
        <v>1244</v>
      </c>
      <c r="C5" s="23" t="s">
        <v>1245</v>
      </c>
    </row>
    <row r="6" spans="1:3" ht="14.1" customHeight="1">
      <c r="A6" s="48" t="s">
        <v>1122</v>
      </c>
      <c r="B6" s="38">
        <v>30</v>
      </c>
      <c r="C6" s="45">
        <v>0.11</v>
      </c>
    </row>
    <row r="7" spans="1:3" ht="14.1" customHeight="1">
      <c r="A7" s="48" t="s">
        <v>1123</v>
      </c>
      <c r="B7" s="38">
        <v>56</v>
      </c>
      <c r="C7" s="45">
        <v>0.21</v>
      </c>
    </row>
    <row r="8" spans="1:3" ht="14.1" customHeight="1">
      <c r="A8" s="48" t="s">
        <v>1124</v>
      </c>
      <c r="B8" s="38">
        <v>61</v>
      </c>
      <c r="C8" s="45">
        <v>0.23</v>
      </c>
    </row>
    <row r="9" spans="1:3" ht="14.1" customHeight="1">
      <c r="A9" s="48" t="s">
        <v>1135</v>
      </c>
      <c r="B9" s="38">
        <v>8</v>
      </c>
      <c r="C9" s="45">
        <v>0.03</v>
      </c>
    </row>
    <row r="10" spans="1:3" ht="14.1" customHeight="1">
      <c r="A10" s="48" t="s">
        <v>1125</v>
      </c>
      <c r="B10" s="38">
        <v>443</v>
      </c>
      <c r="C10" s="45">
        <v>1.66</v>
      </c>
    </row>
    <row r="11" spans="1:3" ht="14.1" customHeight="1">
      <c r="A11" s="48" t="s">
        <v>1126</v>
      </c>
      <c r="B11" s="38">
        <v>25823</v>
      </c>
      <c r="C11" s="45">
        <v>96.89</v>
      </c>
    </row>
    <row r="12" spans="1:3" ht="14.1" customHeight="1">
      <c r="A12" s="48" t="s">
        <v>1127</v>
      </c>
      <c r="B12" s="38">
        <v>64</v>
      </c>
      <c r="C12" s="45">
        <v>0.24</v>
      </c>
    </row>
    <row r="13" spans="1:3" ht="14.1" customHeight="1">
      <c r="A13" s="49" t="s">
        <v>1136</v>
      </c>
      <c r="B13" s="38">
        <v>2</v>
      </c>
      <c r="C13" s="45">
        <v>0.01</v>
      </c>
    </row>
    <row r="14" spans="1:3" ht="14.1" customHeight="1">
      <c r="A14" s="48" t="s">
        <v>1128</v>
      </c>
      <c r="B14" s="38">
        <v>78</v>
      </c>
      <c r="C14" s="45">
        <v>0.28999999999999998</v>
      </c>
    </row>
    <row r="15" spans="1:3" ht="14.1" customHeight="1">
      <c r="A15" s="49" t="s">
        <v>1130</v>
      </c>
      <c r="B15" s="38">
        <v>43</v>
      </c>
      <c r="C15" s="45">
        <v>0.16</v>
      </c>
    </row>
    <row r="16" spans="1:3" ht="14.1" customHeight="1">
      <c r="A16" s="48" t="s">
        <v>1131</v>
      </c>
      <c r="B16" s="38">
        <v>2</v>
      </c>
      <c r="C16" s="45">
        <v>0.01</v>
      </c>
    </row>
    <row r="17" spans="1:3" ht="14.1" customHeight="1">
      <c r="A17" s="49" t="s">
        <v>1132</v>
      </c>
      <c r="B17" s="38">
        <v>40</v>
      </c>
      <c r="C17" s="45">
        <v>0.15</v>
      </c>
    </row>
    <row r="18" spans="1:3" ht="14.1" customHeight="1">
      <c r="A18" s="48" t="s">
        <v>1133</v>
      </c>
      <c r="B18" s="38">
        <v>2</v>
      </c>
      <c r="C18" s="45">
        <v>0.01</v>
      </c>
    </row>
    <row r="19" spans="1:3" ht="14.1" customHeight="1">
      <c r="A19" s="75" t="s">
        <v>1091</v>
      </c>
      <c r="B19" s="60">
        <v>26652</v>
      </c>
      <c r="C19" s="75"/>
    </row>
    <row r="20" spans="1:3" ht="14.1" customHeight="1"/>
  </sheetData>
  <mergeCells count="1">
    <mergeCell ref="A1:C4"/>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I114"/>
  <sheetViews>
    <sheetView zoomScale="99" zoomScaleNormal="100" zoomScalePageLayoutView="125" workbookViewId="0">
      <selection sqref="A1:I8"/>
    </sheetView>
  </sheetViews>
  <sheetFormatPr defaultColWidth="8.85546875" defaultRowHeight="12.75"/>
  <cols>
    <col min="1" max="1" width="11.42578125" style="17" customWidth="1"/>
    <col min="2" max="8" width="11.85546875" style="17" customWidth="1"/>
    <col min="9" max="9" width="17.42578125" style="17" customWidth="1"/>
    <col min="10" max="255" width="11.42578125" style="17" customWidth="1"/>
    <col min="256" max="256" width="6.28515625" style="17" bestFit="1" customWidth="1"/>
    <col min="257" max="257" width="10.7109375" style="17" customWidth="1"/>
    <col min="258" max="259" width="11.42578125" style="17" customWidth="1"/>
    <col min="260" max="263" width="9.85546875" style="17" customWidth="1"/>
    <col min="264" max="511" width="11.42578125" style="17" customWidth="1"/>
    <col min="512" max="512" width="6.28515625" style="17" bestFit="1" customWidth="1"/>
    <col min="513" max="513" width="10.7109375" style="17" customWidth="1"/>
    <col min="514" max="515" width="11.42578125" style="17" customWidth="1"/>
    <col min="516" max="519" width="9.85546875" style="17" customWidth="1"/>
    <col min="520" max="767" width="11.42578125" style="17" customWidth="1"/>
    <col min="768" max="768" width="6.28515625" style="17" bestFit="1" customWidth="1"/>
    <col min="769" max="769" width="10.7109375" style="17" customWidth="1"/>
    <col min="770" max="771" width="11.42578125" style="17" customWidth="1"/>
    <col min="772" max="775" width="9.85546875" style="17" customWidth="1"/>
    <col min="776" max="1023" width="11.42578125" style="17" customWidth="1"/>
    <col min="1024" max="1024" width="6.28515625" style="17" bestFit="1" customWidth="1"/>
    <col min="1025" max="1025" width="10.7109375" style="17" customWidth="1"/>
    <col min="1026" max="1027" width="11.42578125" style="17" customWidth="1"/>
    <col min="1028" max="1031" width="9.85546875" style="17" customWidth="1"/>
    <col min="1032" max="1279" width="11.42578125" style="17" customWidth="1"/>
    <col min="1280" max="1280" width="6.28515625" style="17" bestFit="1" customWidth="1"/>
    <col min="1281" max="1281" width="10.7109375" style="17" customWidth="1"/>
    <col min="1282" max="1283" width="11.42578125" style="17" customWidth="1"/>
    <col min="1284" max="1287" width="9.85546875" style="17" customWidth="1"/>
    <col min="1288" max="1535" width="11.42578125" style="17" customWidth="1"/>
    <col min="1536" max="1536" width="6.28515625" style="17" bestFit="1" customWidth="1"/>
    <col min="1537" max="1537" width="10.7109375" style="17" customWidth="1"/>
    <col min="1538" max="1539" width="11.42578125" style="17" customWidth="1"/>
    <col min="1540" max="1543" width="9.85546875" style="17" customWidth="1"/>
    <col min="1544" max="1791" width="11.42578125" style="17" customWidth="1"/>
    <col min="1792" max="1792" width="6.28515625" style="17" bestFit="1" customWidth="1"/>
    <col min="1793" max="1793" width="10.7109375" style="17" customWidth="1"/>
    <col min="1794" max="1795" width="11.42578125" style="17" customWidth="1"/>
    <col min="1796" max="1799" width="9.85546875" style="17" customWidth="1"/>
    <col min="1800" max="2047" width="11.42578125" style="17" customWidth="1"/>
    <col min="2048" max="2048" width="6.28515625" style="17" bestFit="1" customWidth="1"/>
    <col min="2049" max="2049" width="10.7109375" style="17" customWidth="1"/>
    <col min="2050" max="2051" width="11.42578125" style="17" customWidth="1"/>
    <col min="2052" max="2055" width="9.85546875" style="17" customWidth="1"/>
    <col min="2056" max="2303" width="11.42578125" style="17" customWidth="1"/>
    <col min="2304" max="2304" width="6.28515625" style="17" bestFit="1" customWidth="1"/>
    <col min="2305" max="2305" width="10.7109375" style="17" customWidth="1"/>
    <col min="2306" max="2307" width="11.42578125" style="17" customWidth="1"/>
    <col min="2308" max="2311" width="9.85546875" style="17" customWidth="1"/>
    <col min="2312" max="2559" width="11.42578125" style="17" customWidth="1"/>
    <col min="2560" max="2560" width="6.28515625" style="17" bestFit="1" customWidth="1"/>
    <col min="2561" max="2561" width="10.7109375" style="17" customWidth="1"/>
    <col min="2562" max="2563" width="11.42578125" style="17" customWidth="1"/>
    <col min="2564" max="2567" width="9.85546875" style="17" customWidth="1"/>
    <col min="2568" max="2815" width="11.42578125" style="17" customWidth="1"/>
    <col min="2816" max="2816" width="6.28515625" style="17" bestFit="1" customWidth="1"/>
    <col min="2817" max="2817" width="10.7109375" style="17" customWidth="1"/>
    <col min="2818" max="2819" width="11.42578125" style="17" customWidth="1"/>
    <col min="2820" max="2823" width="9.85546875" style="17" customWidth="1"/>
    <col min="2824" max="3071" width="11.42578125" style="17" customWidth="1"/>
    <col min="3072" max="3072" width="6.28515625" style="17" bestFit="1" customWidth="1"/>
    <col min="3073" max="3073" width="10.7109375" style="17" customWidth="1"/>
    <col min="3074" max="3075" width="11.42578125" style="17" customWidth="1"/>
    <col min="3076" max="3079" width="9.85546875" style="17" customWidth="1"/>
    <col min="3080" max="3327" width="11.42578125" style="17" customWidth="1"/>
    <col min="3328" max="3328" width="6.28515625" style="17" bestFit="1" customWidth="1"/>
    <col min="3329" max="3329" width="10.7109375" style="17" customWidth="1"/>
    <col min="3330" max="3331" width="11.42578125" style="17" customWidth="1"/>
    <col min="3332" max="3335" width="9.85546875" style="17" customWidth="1"/>
    <col min="3336" max="3583" width="11.42578125" style="17" customWidth="1"/>
    <col min="3584" max="3584" width="6.28515625" style="17" bestFit="1" customWidth="1"/>
    <col min="3585" max="3585" width="10.7109375" style="17" customWidth="1"/>
    <col min="3586" max="3587" width="11.42578125" style="17" customWidth="1"/>
    <col min="3588" max="3591" width="9.85546875" style="17" customWidth="1"/>
    <col min="3592" max="3839" width="11.42578125" style="17" customWidth="1"/>
    <col min="3840" max="3840" width="6.28515625" style="17" bestFit="1" customWidth="1"/>
    <col min="3841" max="3841" width="10.7109375" style="17" customWidth="1"/>
    <col min="3842" max="3843" width="11.42578125" style="17" customWidth="1"/>
    <col min="3844" max="3847" width="9.85546875" style="17" customWidth="1"/>
    <col min="3848" max="4095" width="11.42578125" style="17" customWidth="1"/>
    <col min="4096" max="4096" width="6.28515625" style="17" bestFit="1" customWidth="1"/>
    <col min="4097" max="4097" width="10.7109375" style="17" customWidth="1"/>
    <col min="4098" max="4099" width="11.42578125" style="17" customWidth="1"/>
    <col min="4100" max="4103" width="9.85546875" style="17" customWidth="1"/>
    <col min="4104" max="4351" width="11.42578125" style="17" customWidth="1"/>
    <col min="4352" max="4352" width="6.28515625" style="17" bestFit="1" customWidth="1"/>
    <col min="4353" max="4353" width="10.7109375" style="17" customWidth="1"/>
    <col min="4354" max="4355" width="11.42578125" style="17" customWidth="1"/>
    <col min="4356" max="4359" width="9.85546875" style="17" customWidth="1"/>
    <col min="4360" max="4607" width="11.42578125" style="17" customWidth="1"/>
    <col min="4608" max="4608" width="6.28515625" style="17" bestFit="1" customWidth="1"/>
    <col min="4609" max="4609" width="10.7109375" style="17" customWidth="1"/>
    <col min="4610" max="4611" width="11.42578125" style="17" customWidth="1"/>
    <col min="4612" max="4615" width="9.85546875" style="17" customWidth="1"/>
    <col min="4616" max="4863" width="11.42578125" style="17" customWidth="1"/>
    <col min="4864" max="4864" width="6.28515625" style="17" bestFit="1" customWidth="1"/>
    <col min="4865" max="4865" width="10.7109375" style="17" customWidth="1"/>
    <col min="4866" max="4867" width="11.42578125" style="17" customWidth="1"/>
    <col min="4868" max="4871" width="9.85546875" style="17" customWidth="1"/>
    <col min="4872" max="5119" width="11.42578125" style="17" customWidth="1"/>
    <col min="5120" max="5120" width="6.28515625" style="17" bestFit="1" customWidth="1"/>
    <col min="5121" max="5121" width="10.7109375" style="17" customWidth="1"/>
    <col min="5122" max="5123" width="11.42578125" style="17" customWidth="1"/>
    <col min="5124" max="5127" width="9.85546875" style="17" customWidth="1"/>
    <col min="5128" max="5375" width="11.42578125" style="17" customWidth="1"/>
    <col min="5376" max="5376" width="6.28515625" style="17" bestFit="1" customWidth="1"/>
    <col min="5377" max="5377" width="10.7109375" style="17" customWidth="1"/>
    <col min="5378" max="5379" width="11.42578125" style="17" customWidth="1"/>
    <col min="5380" max="5383" width="9.85546875" style="17" customWidth="1"/>
    <col min="5384" max="5631" width="11.42578125" style="17" customWidth="1"/>
    <col min="5632" max="5632" width="6.28515625" style="17" bestFit="1" customWidth="1"/>
    <col min="5633" max="5633" width="10.7109375" style="17" customWidth="1"/>
    <col min="5634" max="5635" width="11.42578125" style="17" customWidth="1"/>
    <col min="5636" max="5639" width="9.85546875" style="17" customWidth="1"/>
    <col min="5640" max="5887" width="11.42578125" style="17" customWidth="1"/>
    <col min="5888" max="5888" width="6.28515625" style="17" bestFit="1" customWidth="1"/>
    <col min="5889" max="5889" width="10.7109375" style="17" customWidth="1"/>
    <col min="5890" max="5891" width="11.42578125" style="17" customWidth="1"/>
    <col min="5892" max="5895" width="9.85546875" style="17" customWidth="1"/>
    <col min="5896" max="6143" width="11.42578125" style="17" customWidth="1"/>
    <col min="6144" max="6144" width="6.28515625" style="17" bestFit="1" customWidth="1"/>
    <col min="6145" max="6145" width="10.7109375" style="17" customWidth="1"/>
    <col min="6146" max="6147" width="11.42578125" style="17" customWidth="1"/>
    <col min="6148" max="6151" width="9.85546875" style="17" customWidth="1"/>
    <col min="6152" max="6399" width="11.42578125" style="17" customWidth="1"/>
    <col min="6400" max="6400" width="6.28515625" style="17" bestFit="1" customWidth="1"/>
    <col min="6401" max="6401" width="10.7109375" style="17" customWidth="1"/>
    <col min="6402" max="6403" width="11.42578125" style="17" customWidth="1"/>
    <col min="6404" max="6407" width="9.85546875" style="17" customWidth="1"/>
    <col min="6408" max="6655" width="11.42578125" style="17" customWidth="1"/>
    <col min="6656" max="6656" width="6.28515625" style="17" bestFit="1" customWidth="1"/>
    <col min="6657" max="6657" width="10.7109375" style="17" customWidth="1"/>
    <col min="6658" max="6659" width="11.42578125" style="17" customWidth="1"/>
    <col min="6660" max="6663" width="9.85546875" style="17" customWidth="1"/>
    <col min="6664" max="6911" width="11.42578125" style="17" customWidth="1"/>
    <col min="6912" max="6912" width="6.28515625" style="17" bestFit="1" customWidth="1"/>
    <col min="6913" max="6913" width="10.7109375" style="17" customWidth="1"/>
    <col min="6914" max="6915" width="11.42578125" style="17" customWidth="1"/>
    <col min="6916" max="6919" width="9.85546875" style="17" customWidth="1"/>
    <col min="6920" max="7167" width="11.42578125" style="17" customWidth="1"/>
    <col min="7168" max="7168" width="6.28515625" style="17" bestFit="1" customWidth="1"/>
    <col min="7169" max="7169" width="10.7109375" style="17" customWidth="1"/>
    <col min="7170" max="7171" width="11.42578125" style="17" customWidth="1"/>
    <col min="7172" max="7175" width="9.85546875" style="17" customWidth="1"/>
    <col min="7176" max="7423" width="11.42578125" style="17" customWidth="1"/>
    <col min="7424" max="7424" width="6.28515625" style="17" bestFit="1" customWidth="1"/>
    <col min="7425" max="7425" width="10.7109375" style="17" customWidth="1"/>
    <col min="7426" max="7427" width="11.42578125" style="17" customWidth="1"/>
    <col min="7428" max="7431" width="9.85546875" style="17" customWidth="1"/>
    <col min="7432" max="7679" width="11.42578125" style="17" customWidth="1"/>
    <col min="7680" max="7680" width="6.28515625" style="17" bestFit="1" customWidth="1"/>
    <col min="7681" max="7681" width="10.7109375" style="17" customWidth="1"/>
    <col min="7682" max="7683" width="11.42578125" style="17" customWidth="1"/>
    <col min="7684" max="7687" width="9.85546875" style="17" customWidth="1"/>
    <col min="7688" max="7935" width="11.42578125" style="17" customWidth="1"/>
    <col min="7936" max="7936" width="6.28515625" style="17" bestFit="1" customWidth="1"/>
    <col min="7937" max="7937" width="10.7109375" style="17" customWidth="1"/>
    <col min="7938" max="7939" width="11.42578125" style="17" customWidth="1"/>
    <col min="7940" max="7943" width="9.85546875" style="17" customWidth="1"/>
    <col min="7944" max="8191" width="11.42578125" style="17" customWidth="1"/>
    <col min="8192" max="8192" width="6.28515625" style="17" bestFit="1" customWidth="1"/>
    <col min="8193" max="8193" width="10.7109375" style="17" customWidth="1"/>
    <col min="8194" max="8195" width="11.42578125" style="17" customWidth="1"/>
    <col min="8196" max="8199" width="9.85546875" style="17" customWidth="1"/>
    <col min="8200" max="8447" width="11.42578125" style="17" customWidth="1"/>
    <col min="8448" max="8448" width="6.28515625" style="17" bestFit="1" customWidth="1"/>
    <col min="8449" max="8449" width="10.7109375" style="17" customWidth="1"/>
    <col min="8450" max="8451" width="11.42578125" style="17" customWidth="1"/>
    <col min="8452" max="8455" width="9.85546875" style="17" customWidth="1"/>
    <col min="8456" max="8703" width="11.42578125" style="17" customWidth="1"/>
    <col min="8704" max="8704" width="6.28515625" style="17" bestFit="1" customWidth="1"/>
    <col min="8705" max="8705" width="10.7109375" style="17" customWidth="1"/>
    <col min="8706" max="8707" width="11.42578125" style="17" customWidth="1"/>
    <col min="8708" max="8711" width="9.85546875" style="17" customWidth="1"/>
    <col min="8712" max="8959" width="11.42578125" style="17" customWidth="1"/>
    <col min="8960" max="8960" width="6.28515625" style="17" bestFit="1" customWidth="1"/>
    <col min="8961" max="8961" width="10.7109375" style="17" customWidth="1"/>
    <col min="8962" max="8963" width="11.42578125" style="17" customWidth="1"/>
    <col min="8964" max="8967" width="9.85546875" style="17" customWidth="1"/>
    <col min="8968" max="9215" width="11.42578125" style="17" customWidth="1"/>
    <col min="9216" max="9216" width="6.28515625" style="17" bestFit="1" customWidth="1"/>
    <col min="9217" max="9217" width="10.7109375" style="17" customWidth="1"/>
    <col min="9218" max="9219" width="11.42578125" style="17" customWidth="1"/>
    <col min="9220" max="9223" width="9.85546875" style="17" customWidth="1"/>
    <col min="9224" max="9471" width="11.42578125" style="17" customWidth="1"/>
    <col min="9472" max="9472" width="6.28515625" style="17" bestFit="1" customWidth="1"/>
    <col min="9473" max="9473" width="10.7109375" style="17" customWidth="1"/>
    <col min="9474" max="9475" width="11.42578125" style="17" customWidth="1"/>
    <col min="9476" max="9479" width="9.85546875" style="17" customWidth="1"/>
    <col min="9480" max="9727" width="11.42578125" style="17" customWidth="1"/>
    <col min="9728" max="9728" width="6.28515625" style="17" bestFit="1" customWidth="1"/>
    <col min="9729" max="9729" width="10.7109375" style="17" customWidth="1"/>
    <col min="9730" max="9731" width="11.42578125" style="17" customWidth="1"/>
    <col min="9732" max="9735" width="9.85546875" style="17" customWidth="1"/>
    <col min="9736" max="9983" width="11.42578125" style="17" customWidth="1"/>
    <col min="9984" max="9984" width="6.28515625" style="17" bestFit="1" customWidth="1"/>
    <col min="9985" max="9985" width="10.7109375" style="17" customWidth="1"/>
    <col min="9986" max="9987" width="11.42578125" style="17" customWidth="1"/>
    <col min="9988" max="9991" width="9.85546875" style="17" customWidth="1"/>
    <col min="9992" max="10239" width="11.42578125" style="17" customWidth="1"/>
    <col min="10240" max="10240" width="6.28515625" style="17" bestFit="1" customWidth="1"/>
    <col min="10241" max="10241" width="10.7109375" style="17" customWidth="1"/>
    <col min="10242" max="10243" width="11.42578125" style="17" customWidth="1"/>
    <col min="10244" max="10247" width="9.85546875" style="17" customWidth="1"/>
    <col min="10248" max="10495" width="11.42578125" style="17" customWidth="1"/>
    <col min="10496" max="10496" width="6.28515625" style="17" bestFit="1" customWidth="1"/>
    <col min="10497" max="10497" width="10.7109375" style="17" customWidth="1"/>
    <col min="10498" max="10499" width="11.42578125" style="17" customWidth="1"/>
    <col min="10500" max="10503" width="9.85546875" style="17" customWidth="1"/>
    <col min="10504" max="10751" width="11.42578125" style="17" customWidth="1"/>
    <col min="10752" max="10752" width="6.28515625" style="17" bestFit="1" customWidth="1"/>
    <col min="10753" max="10753" width="10.7109375" style="17" customWidth="1"/>
    <col min="10754" max="10755" width="11.42578125" style="17" customWidth="1"/>
    <col min="10756" max="10759" width="9.85546875" style="17" customWidth="1"/>
    <col min="10760" max="11007" width="11.42578125" style="17" customWidth="1"/>
    <col min="11008" max="11008" width="6.28515625" style="17" bestFit="1" customWidth="1"/>
    <col min="11009" max="11009" width="10.7109375" style="17" customWidth="1"/>
    <col min="11010" max="11011" width="11.42578125" style="17" customWidth="1"/>
    <col min="11012" max="11015" width="9.85546875" style="17" customWidth="1"/>
    <col min="11016" max="11263" width="11.42578125" style="17" customWidth="1"/>
    <col min="11264" max="11264" width="6.28515625" style="17" bestFit="1" customWidth="1"/>
    <col min="11265" max="11265" width="10.7109375" style="17" customWidth="1"/>
    <col min="11266" max="11267" width="11.42578125" style="17" customWidth="1"/>
    <col min="11268" max="11271" width="9.85546875" style="17" customWidth="1"/>
    <col min="11272" max="11519" width="11.42578125" style="17" customWidth="1"/>
    <col min="11520" max="11520" width="6.28515625" style="17" bestFit="1" customWidth="1"/>
    <col min="11521" max="11521" width="10.7109375" style="17" customWidth="1"/>
    <col min="11522" max="11523" width="11.42578125" style="17" customWidth="1"/>
    <col min="11524" max="11527" width="9.85546875" style="17" customWidth="1"/>
    <col min="11528" max="11775" width="11.42578125" style="17" customWidth="1"/>
    <col min="11776" max="11776" width="6.28515625" style="17" bestFit="1" customWidth="1"/>
    <col min="11777" max="11777" width="10.7109375" style="17" customWidth="1"/>
    <col min="11778" max="11779" width="11.42578125" style="17" customWidth="1"/>
    <col min="11780" max="11783" width="9.85546875" style="17" customWidth="1"/>
    <col min="11784" max="12031" width="11.42578125" style="17" customWidth="1"/>
    <col min="12032" max="12032" width="6.28515625" style="17" bestFit="1" customWidth="1"/>
    <col min="12033" max="12033" width="10.7109375" style="17" customWidth="1"/>
    <col min="12034" max="12035" width="11.42578125" style="17" customWidth="1"/>
    <col min="12036" max="12039" width="9.85546875" style="17" customWidth="1"/>
    <col min="12040" max="12287" width="11.42578125" style="17" customWidth="1"/>
    <col min="12288" max="12288" width="6.28515625" style="17" bestFit="1" customWidth="1"/>
    <col min="12289" max="12289" width="10.7109375" style="17" customWidth="1"/>
    <col min="12290" max="12291" width="11.42578125" style="17" customWidth="1"/>
    <col min="12292" max="12295" width="9.85546875" style="17" customWidth="1"/>
    <col min="12296" max="12543" width="11.42578125" style="17" customWidth="1"/>
    <col min="12544" max="12544" width="6.28515625" style="17" bestFit="1" customWidth="1"/>
    <col min="12545" max="12545" width="10.7109375" style="17" customWidth="1"/>
    <col min="12546" max="12547" width="11.42578125" style="17" customWidth="1"/>
    <col min="12548" max="12551" width="9.85546875" style="17" customWidth="1"/>
    <col min="12552" max="12799" width="11.42578125" style="17" customWidth="1"/>
    <col min="12800" max="12800" width="6.28515625" style="17" bestFit="1" customWidth="1"/>
    <col min="12801" max="12801" width="10.7109375" style="17" customWidth="1"/>
    <col min="12802" max="12803" width="11.42578125" style="17" customWidth="1"/>
    <col min="12804" max="12807" width="9.85546875" style="17" customWidth="1"/>
    <col min="12808" max="13055" width="11.42578125" style="17" customWidth="1"/>
    <col min="13056" max="13056" width="6.28515625" style="17" bestFit="1" customWidth="1"/>
    <col min="13057" max="13057" width="10.7109375" style="17" customWidth="1"/>
    <col min="13058" max="13059" width="11.42578125" style="17" customWidth="1"/>
    <col min="13060" max="13063" width="9.85546875" style="17" customWidth="1"/>
    <col min="13064" max="13311" width="11.42578125" style="17" customWidth="1"/>
    <col min="13312" max="13312" width="6.28515625" style="17" bestFit="1" customWidth="1"/>
    <col min="13313" max="13313" width="10.7109375" style="17" customWidth="1"/>
    <col min="13314" max="13315" width="11.42578125" style="17" customWidth="1"/>
    <col min="13316" max="13319" width="9.85546875" style="17" customWidth="1"/>
    <col min="13320" max="13567" width="11.42578125" style="17" customWidth="1"/>
    <col min="13568" max="13568" width="6.28515625" style="17" bestFit="1" customWidth="1"/>
    <col min="13569" max="13569" width="10.7109375" style="17" customWidth="1"/>
    <col min="13570" max="13571" width="11.42578125" style="17" customWidth="1"/>
    <col min="13572" max="13575" width="9.85546875" style="17" customWidth="1"/>
    <col min="13576" max="13823" width="11.42578125" style="17" customWidth="1"/>
    <col min="13824" max="13824" width="6.28515625" style="17" bestFit="1" customWidth="1"/>
    <col min="13825" max="13825" width="10.7109375" style="17" customWidth="1"/>
    <col min="13826" max="13827" width="11.42578125" style="17" customWidth="1"/>
    <col min="13828" max="13831" width="9.85546875" style="17" customWidth="1"/>
    <col min="13832" max="14079" width="11.42578125" style="17" customWidth="1"/>
    <col min="14080" max="14080" width="6.28515625" style="17" bestFit="1" customWidth="1"/>
    <col min="14081" max="14081" width="10.7109375" style="17" customWidth="1"/>
    <col min="14082" max="14083" width="11.42578125" style="17" customWidth="1"/>
    <col min="14084" max="14087" width="9.85546875" style="17" customWidth="1"/>
    <col min="14088" max="14335" width="11.42578125" style="17" customWidth="1"/>
    <col min="14336" max="14336" width="6.28515625" style="17" bestFit="1" customWidth="1"/>
    <col min="14337" max="14337" width="10.7109375" style="17" customWidth="1"/>
    <col min="14338" max="14339" width="11.42578125" style="17" customWidth="1"/>
    <col min="14340" max="14343" width="9.85546875" style="17" customWidth="1"/>
    <col min="14344" max="14591" width="11.42578125" style="17" customWidth="1"/>
    <col min="14592" max="14592" width="6.28515625" style="17" bestFit="1" customWidth="1"/>
    <col min="14593" max="14593" width="10.7109375" style="17" customWidth="1"/>
    <col min="14594" max="14595" width="11.42578125" style="17" customWidth="1"/>
    <col min="14596" max="14599" width="9.85546875" style="17" customWidth="1"/>
    <col min="14600" max="14847" width="11.42578125" style="17" customWidth="1"/>
    <col min="14848" max="14848" width="6.28515625" style="17" bestFit="1" customWidth="1"/>
    <col min="14849" max="14849" width="10.7109375" style="17" customWidth="1"/>
    <col min="14850" max="14851" width="11.42578125" style="17" customWidth="1"/>
    <col min="14852" max="14855" width="9.85546875" style="17" customWidth="1"/>
    <col min="14856" max="15103" width="11.42578125" style="17" customWidth="1"/>
    <col min="15104" max="15104" width="6.28515625" style="17" bestFit="1" customWidth="1"/>
    <col min="15105" max="15105" width="10.7109375" style="17" customWidth="1"/>
    <col min="15106" max="15107" width="11.42578125" style="17" customWidth="1"/>
    <col min="15108" max="15111" width="9.85546875" style="17" customWidth="1"/>
    <col min="15112" max="15359" width="11.42578125" style="17" customWidth="1"/>
    <col min="15360" max="15360" width="6.28515625" style="17" bestFit="1" customWidth="1"/>
    <col min="15361" max="15361" width="10.7109375" style="17" customWidth="1"/>
    <col min="15362" max="15363" width="11.42578125" style="17" customWidth="1"/>
    <col min="15364" max="15367" width="9.85546875" style="17" customWidth="1"/>
    <col min="15368" max="15615" width="11.42578125" style="17" customWidth="1"/>
    <col min="15616" max="15616" width="6.28515625" style="17" bestFit="1" customWidth="1"/>
    <col min="15617" max="15617" width="10.7109375" style="17" customWidth="1"/>
    <col min="15618" max="15619" width="11.42578125" style="17" customWidth="1"/>
    <col min="15620" max="15623" width="9.85546875" style="17" customWidth="1"/>
    <col min="15624" max="15871" width="11.42578125" style="17" customWidth="1"/>
    <col min="15872" max="15872" width="6.28515625" style="17" bestFit="1" customWidth="1"/>
    <col min="15873" max="15873" width="10.7109375" style="17" customWidth="1"/>
    <col min="15874" max="15875" width="11.42578125" style="17" customWidth="1"/>
    <col min="15876" max="15879" width="9.85546875" style="17" customWidth="1"/>
    <col min="15880" max="16127" width="11.42578125" style="17" customWidth="1"/>
    <col min="16128" max="16128" width="6.28515625" style="17" bestFit="1" customWidth="1"/>
    <col min="16129" max="16129" width="10.7109375" style="17" customWidth="1"/>
    <col min="16130" max="16131" width="11.42578125" style="17" customWidth="1"/>
    <col min="16132" max="16135" width="9.85546875" style="17" customWidth="1"/>
    <col min="16136" max="16384" width="11.42578125" style="17" customWidth="1"/>
  </cols>
  <sheetData>
    <row r="1" spans="1:9" ht="12.75" customHeight="1">
      <c r="A1" s="135" t="s">
        <v>1204</v>
      </c>
      <c r="B1" s="143"/>
      <c r="C1" s="143"/>
      <c r="D1" s="143"/>
      <c r="E1" s="143"/>
      <c r="F1" s="143"/>
      <c r="G1" s="143"/>
      <c r="H1" s="143"/>
      <c r="I1" s="144"/>
    </row>
    <row r="2" spans="1:9">
      <c r="A2" s="145"/>
      <c r="B2" s="167"/>
      <c r="C2" s="167"/>
      <c r="D2" s="167"/>
      <c r="E2" s="167"/>
      <c r="F2" s="167"/>
      <c r="G2" s="167"/>
      <c r="H2" s="167"/>
      <c r="I2" s="148"/>
    </row>
    <row r="3" spans="1:9">
      <c r="A3" s="145"/>
      <c r="B3" s="167"/>
      <c r="C3" s="167"/>
      <c r="D3" s="167"/>
      <c r="E3" s="167"/>
      <c r="F3" s="167"/>
      <c r="G3" s="167"/>
      <c r="H3" s="167"/>
      <c r="I3" s="148"/>
    </row>
    <row r="4" spans="1:9">
      <c r="A4" s="145"/>
      <c r="B4" s="167"/>
      <c r="C4" s="167"/>
      <c r="D4" s="167"/>
      <c r="E4" s="167"/>
      <c r="F4" s="167"/>
      <c r="G4" s="167"/>
      <c r="H4" s="167"/>
      <c r="I4" s="148"/>
    </row>
    <row r="5" spans="1:9">
      <c r="A5" s="145"/>
      <c r="B5" s="167"/>
      <c r="C5" s="167"/>
      <c r="D5" s="167"/>
      <c r="E5" s="167"/>
      <c r="F5" s="167"/>
      <c r="G5" s="167"/>
      <c r="H5" s="167"/>
      <c r="I5" s="148"/>
    </row>
    <row r="6" spans="1:9">
      <c r="A6" s="145"/>
      <c r="B6" s="167"/>
      <c r="C6" s="167"/>
      <c r="D6" s="167"/>
      <c r="E6" s="167"/>
      <c r="F6" s="167"/>
      <c r="G6" s="167"/>
      <c r="H6" s="167"/>
      <c r="I6" s="148"/>
    </row>
    <row r="7" spans="1:9">
      <c r="A7" s="145"/>
      <c r="B7" s="167"/>
      <c r="C7" s="167"/>
      <c r="D7" s="167"/>
      <c r="E7" s="167"/>
      <c r="F7" s="167"/>
      <c r="G7" s="167"/>
      <c r="H7" s="167"/>
      <c r="I7" s="148"/>
    </row>
    <row r="8" spans="1:9">
      <c r="A8" s="149"/>
      <c r="B8" s="150"/>
      <c r="C8" s="150"/>
      <c r="D8" s="150"/>
      <c r="E8" s="150"/>
      <c r="F8" s="150"/>
      <c r="G8" s="150"/>
      <c r="H8" s="150"/>
      <c r="I8" s="151"/>
    </row>
    <row r="9" spans="1:9" ht="42.95" customHeight="1">
      <c r="A9" s="23" t="s">
        <v>1107</v>
      </c>
      <c r="B9" s="23" t="s">
        <v>1137</v>
      </c>
      <c r="C9" s="23" t="s">
        <v>1138</v>
      </c>
      <c r="D9" s="23" t="s">
        <v>1139</v>
      </c>
      <c r="E9" s="23" t="s">
        <v>1140</v>
      </c>
      <c r="F9" s="23" t="s">
        <v>1141</v>
      </c>
      <c r="G9" s="23" t="s">
        <v>1142</v>
      </c>
      <c r="H9" s="23" t="s">
        <v>1143</v>
      </c>
      <c r="I9" s="23" t="s">
        <v>1144</v>
      </c>
    </row>
    <row r="10" spans="1:9" ht="14.1" customHeight="1">
      <c r="A10" s="37" t="s">
        <v>144</v>
      </c>
      <c r="B10" s="119">
        <v>253.3</v>
      </c>
      <c r="C10" s="119">
        <v>392</v>
      </c>
      <c r="D10" s="119">
        <v>0.65</v>
      </c>
      <c r="E10" s="119">
        <v>7.4</v>
      </c>
      <c r="F10" s="119">
        <v>43.11</v>
      </c>
      <c r="G10" s="119">
        <v>43.11</v>
      </c>
      <c r="H10" s="119">
        <v>5.87</v>
      </c>
      <c r="I10" s="119">
        <v>0.51</v>
      </c>
    </row>
    <row r="11" spans="1:9" ht="14.1" customHeight="1">
      <c r="A11" s="37" t="s">
        <v>146</v>
      </c>
      <c r="B11" s="119">
        <v>202.3</v>
      </c>
      <c r="C11" s="119">
        <v>283</v>
      </c>
      <c r="D11" s="119">
        <v>0.71</v>
      </c>
      <c r="E11" s="119">
        <v>5.65</v>
      </c>
      <c r="F11" s="119">
        <v>62.9</v>
      </c>
      <c r="G11" s="119">
        <v>30.74</v>
      </c>
      <c r="H11" s="119">
        <v>0.71</v>
      </c>
      <c r="I11" s="119">
        <v>0</v>
      </c>
    </row>
    <row r="12" spans="1:9" ht="14.1" customHeight="1">
      <c r="A12" s="37" t="s">
        <v>44</v>
      </c>
      <c r="B12" s="119">
        <v>455</v>
      </c>
      <c r="C12" s="119">
        <v>570</v>
      </c>
      <c r="D12" s="119">
        <v>0.8</v>
      </c>
      <c r="E12" s="119">
        <v>46.14</v>
      </c>
      <c r="F12" s="119">
        <v>27.37</v>
      </c>
      <c r="G12" s="119">
        <v>21.75</v>
      </c>
      <c r="H12" s="119">
        <v>4.5599999999999996</v>
      </c>
      <c r="I12" s="119">
        <v>0.18</v>
      </c>
    </row>
    <row r="13" spans="1:9" ht="14.1" customHeight="1">
      <c r="A13" s="37" t="s">
        <v>46</v>
      </c>
      <c r="B13" s="119">
        <v>990.9</v>
      </c>
      <c r="C13" s="119">
        <v>1521</v>
      </c>
      <c r="D13" s="119">
        <v>0.65</v>
      </c>
      <c r="E13" s="119">
        <v>18.47</v>
      </c>
      <c r="F13" s="119">
        <v>28.47</v>
      </c>
      <c r="G13" s="119">
        <v>44.51</v>
      </c>
      <c r="H13" s="119">
        <v>8.2200000000000006</v>
      </c>
      <c r="I13" s="119">
        <v>0.33</v>
      </c>
    </row>
    <row r="14" spans="1:9" ht="14.1" customHeight="1">
      <c r="A14" s="37" t="s">
        <v>48</v>
      </c>
      <c r="B14" s="119">
        <v>163.30000000000001</v>
      </c>
      <c r="C14" s="119">
        <v>252</v>
      </c>
      <c r="D14" s="119">
        <v>0.65</v>
      </c>
      <c r="E14" s="119">
        <v>13.1</v>
      </c>
      <c r="F14" s="119">
        <v>35.71</v>
      </c>
      <c r="G14" s="119">
        <v>43.25</v>
      </c>
      <c r="H14" s="119">
        <v>7.54</v>
      </c>
      <c r="I14" s="119">
        <v>0.4</v>
      </c>
    </row>
    <row r="15" spans="1:9" ht="14.1" customHeight="1">
      <c r="A15" s="37" t="s">
        <v>50</v>
      </c>
      <c r="B15" s="119">
        <v>35.799999999999997</v>
      </c>
      <c r="C15" s="119">
        <v>57</v>
      </c>
      <c r="D15" s="119">
        <v>0.65</v>
      </c>
      <c r="E15" s="119">
        <v>3.51</v>
      </c>
      <c r="F15" s="119">
        <v>42.11</v>
      </c>
      <c r="G15" s="119">
        <v>49.12</v>
      </c>
      <c r="H15" s="119">
        <v>5.26</v>
      </c>
      <c r="I15" s="119">
        <v>0</v>
      </c>
    </row>
    <row r="16" spans="1:9" ht="14.1" customHeight="1">
      <c r="A16" s="37" t="s">
        <v>52</v>
      </c>
      <c r="B16" s="119">
        <v>385.1</v>
      </c>
      <c r="C16" s="119">
        <v>799</v>
      </c>
      <c r="D16" s="119">
        <v>0.48</v>
      </c>
      <c r="E16" s="119">
        <v>2.88</v>
      </c>
      <c r="F16" s="119">
        <v>12.39</v>
      </c>
      <c r="G16" s="119">
        <v>61.95</v>
      </c>
      <c r="H16" s="119">
        <v>22.15</v>
      </c>
      <c r="I16" s="119">
        <v>0.63</v>
      </c>
    </row>
    <row r="17" spans="1:9" ht="14.1" customHeight="1">
      <c r="A17" s="37" t="s">
        <v>54</v>
      </c>
      <c r="B17" s="119">
        <v>407.8</v>
      </c>
      <c r="C17" s="119">
        <v>684</v>
      </c>
      <c r="D17" s="119">
        <v>0.6</v>
      </c>
      <c r="E17" s="119">
        <v>7.46</v>
      </c>
      <c r="F17" s="119">
        <v>24.42</v>
      </c>
      <c r="G17" s="119">
        <v>63.45</v>
      </c>
      <c r="H17" s="119">
        <v>4.53</v>
      </c>
      <c r="I17" s="119">
        <v>0.15</v>
      </c>
    </row>
    <row r="18" spans="1:9" ht="14.1" customHeight="1">
      <c r="A18" s="37" t="s">
        <v>56</v>
      </c>
      <c r="B18" s="119">
        <v>707.9</v>
      </c>
      <c r="C18" s="119">
        <v>1550</v>
      </c>
      <c r="D18" s="119">
        <v>0.46</v>
      </c>
      <c r="E18" s="119">
        <v>5.29</v>
      </c>
      <c r="F18" s="119">
        <v>16.84</v>
      </c>
      <c r="G18" s="119">
        <v>43.68</v>
      </c>
      <c r="H18" s="119">
        <v>25.61</v>
      </c>
      <c r="I18" s="119">
        <v>8.58</v>
      </c>
    </row>
    <row r="19" spans="1:9" ht="14.1" customHeight="1">
      <c r="A19" s="37" t="s">
        <v>58</v>
      </c>
      <c r="B19" s="119">
        <v>415.8</v>
      </c>
      <c r="C19" s="119">
        <v>1306</v>
      </c>
      <c r="D19" s="119">
        <v>0.32</v>
      </c>
      <c r="E19" s="119">
        <v>1.23</v>
      </c>
      <c r="F19" s="119">
        <v>5.36</v>
      </c>
      <c r="G19" s="119">
        <v>39.200000000000003</v>
      </c>
      <c r="H19" s="119">
        <v>34.46</v>
      </c>
      <c r="I19" s="119">
        <v>19.75</v>
      </c>
    </row>
    <row r="20" spans="1:9" ht="14.1" customHeight="1">
      <c r="A20" s="37" t="s">
        <v>60</v>
      </c>
      <c r="B20" s="119">
        <v>203.5</v>
      </c>
      <c r="C20" s="119">
        <v>361</v>
      </c>
      <c r="D20" s="119">
        <v>0.56999999999999995</v>
      </c>
      <c r="E20" s="119">
        <v>13.85</v>
      </c>
      <c r="F20" s="119">
        <v>28.81</v>
      </c>
      <c r="G20" s="119">
        <v>31.3</v>
      </c>
      <c r="H20" s="119">
        <v>19.11</v>
      </c>
      <c r="I20" s="119">
        <v>6.93</v>
      </c>
    </row>
    <row r="21" spans="1:9" ht="14.1" customHeight="1">
      <c r="A21" s="37" t="s">
        <v>62</v>
      </c>
      <c r="B21" s="119">
        <v>441.85</v>
      </c>
      <c r="C21" s="119">
        <v>882</v>
      </c>
      <c r="D21" s="119">
        <v>0.5</v>
      </c>
      <c r="E21" s="119">
        <v>5.0999999999999996</v>
      </c>
      <c r="F21" s="119">
        <v>21.43</v>
      </c>
      <c r="G21" s="119">
        <v>47.05</v>
      </c>
      <c r="H21" s="119">
        <v>21.77</v>
      </c>
      <c r="I21" s="119">
        <v>4.6500000000000004</v>
      </c>
    </row>
    <row r="22" spans="1:9" ht="14.1" customHeight="1">
      <c r="A22" s="37" t="s">
        <v>64</v>
      </c>
      <c r="B22" s="119">
        <v>380.6</v>
      </c>
      <c r="C22" s="119">
        <v>657</v>
      </c>
      <c r="D22" s="119">
        <v>0.57999999999999996</v>
      </c>
      <c r="E22" s="119">
        <v>3.2</v>
      </c>
      <c r="F22" s="119">
        <v>25.11</v>
      </c>
      <c r="G22" s="119">
        <v>68.040000000000006</v>
      </c>
      <c r="H22" s="119">
        <v>3.5</v>
      </c>
      <c r="I22" s="119">
        <v>0.15</v>
      </c>
    </row>
    <row r="23" spans="1:9" ht="14.1" customHeight="1">
      <c r="A23" s="37" t="s">
        <v>66</v>
      </c>
      <c r="B23" s="119">
        <v>158.4</v>
      </c>
      <c r="C23" s="119">
        <v>318</v>
      </c>
      <c r="D23" s="119">
        <v>0.5</v>
      </c>
      <c r="E23" s="119">
        <v>1.89</v>
      </c>
      <c r="F23" s="119">
        <v>20.13</v>
      </c>
      <c r="G23" s="119">
        <v>56.6</v>
      </c>
      <c r="H23" s="119">
        <v>17.61</v>
      </c>
      <c r="I23" s="119">
        <v>3.77</v>
      </c>
    </row>
    <row r="24" spans="1:9" ht="14.1" customHeight="1">
      <c r="A24" s="37" t="s">
        <v>68</v>
      </c>
      <c r="B24" s="119">
        <v>235.8</v>
      </c>
      <c r="C24" s="119">
        <v>377</v>
      </c>
      <c r="D24" s="119">
        <v>0.63</v>
      </c>
      <c r="E24" s="119">
        <v>8.2200000000000006</v>
      </c>
      <c r="F24" s="119">
        <v>31.03</v>
      </c>
      <c r="G24" s="119">
        <v>57.82</v>
      </c>
      <c r="H24" s="119">
        <v>2.92</v>
      </c>
      <c r="I24" s="119">
        <v>0</v>
      </c>
    </row>
    <row r="25" spans="1:9" ht="14.1" customHeight="1">
      <c r="A25" s="37" t="s">
        <v>70</v>
      </c>
      <c r="B25" s="119">
        <v>383.3</v>
      </c>
      <c r="C25" s="119">
        <v>764</v>
      </c>
      <c r="D25" s="119">
        <v>0.5</v>
      </c>
      <c r="E25" s="119">
        <v>6.02</v>
      </c>
      <c r="F25" s="119">
        <v>17.8</v>
      </c>
      <c r="G25" s="119">
        <v>52.49</v>
      </c>
      <c r="H25" s="119">
        <v>18.98</v>
      </c>
      <c r="I25" s="119">
        <v>4.71</v>
      </c>
    </row>
    <row r="26" spans="1:9" ht="14.1" customHeight="1">
      <c r="A26" s="37" t="s">
        <v>72</v>
      </c>
      <c r="B26" s="119">
        <v>306.7</v>
      </c>
      <c r="C26" s="119">
        <v>615</v>
      </c>
      <c r="D26" s="119">
        <v>0.5</v>
      </c>
      <c r="E26" s="119">
        <v>4.72</v>
      </c>
      <c r="F26" s="119">
        <v>17.399999999999999</v>
      </c>
      <c r="G26" s="119">
        <v>55.12</v>
      </c>
      <c r="H26" s="119">
        <v>18.37</v>
      </c>
      <c r="I26" s="119">
        <v>4.3899999999999997</v>
      </c>
    </row>
    <row r="27" spans="1:9" ht="14.1" customHeight="1">
      <c r="A27" s="37" t="s">
        <v>74</v>
      </c>
      <c r="B27" s="119">
        <v>173.2</v>
      </c>
      <c r="C27" s="119">
        <v>422</v>
      </c>
      <c r="D27" s="119">
        <v>0.41</v>
      </c>
      <c r="E27" s="119">
        <v>1.42</v>
      </c>
      <c r="F27" s="119">
        <v>9.24</v>
      </c>
      <c r="G27" s="119">
        <v>53.08</v>
      </c>
      <c r="H27" s="119">
        <v>28.44</v>
      </c>
      <c r="I27" s="119">
        <v>7.82</v>
      </c>
    </row>
    <row r="28" spans="1:9" ht="14.1" customHeight="1">
      <c r="A28" s="37" t="s">
        <v>76</v>
      </c>
      <c r="B28" s="119">
        <v>243.5</v>
      </c>
      <c r="C28" s="119">
        <v>529</v>
      </c>
      <c r="D28" s="119">
        <v>0.46</v>
      </c>
      <c r="E28" s="119">
        <v>1.89</v>
      </c>
      <c r="F28" s="119">
        <v>14.74</v>
      </c>
      <c r="G28" s="119">
        <v>54.63</v>
      </c>
      <c r="H28" s="119">
        <v>25.14</v>
      </c>
      <c r="I28" s="119">
        <v>3.59</v>
      </c>
    </row>
    <row r="29" spans="1:9" ht="14.1" customHeight="1">
      <c r="A29" s="37" t="s">
        <v>78</v>
      </c>
      <c r="B29" s="119">
        <v>226.3</v>
      </c>
      <c r="C29" s="119">
        <v>462</v>
      </c>
      <c r="D29" s="119">
        <v>0.49</v>
      </c>
      <c r="E29" s="119">
        <v>4.9800000000000004</v>
      </c>
      <c r="F29" s="119">
        <v>21.65</v>
      </c>
      <c r="G29" s="119">
        <v>44.81</v>
      </c>
      <c r="H29" s="119">
        <v>21.43</v>
      </c>
      <c r="I29" s="119">
        <v>7.14</v>
      </c>
    </row>
    <row r="30" spans="1:9" ht="14.1" customHeight="1">
      <c r="A30" s="37" t="s">
        <v>80</v>
      </c>
      <c r="B30" s="119">
        <v>147.69999999999999</v>
      </c>
      <c r="C30" s="119">
        <v>411</v>
      </c>
      <c r="D30" s="119">
        <v>0.36</v>
      </c>
      <c r="E30" s="119">
        <v>1.46</v>
      </c>
      <c r="F30" s="119">
        <v>7.54</v>
      </c>
      <c r="G30" s="119">
        <v>40.630000000000003</v>
      </c>
      <c r="H30" s="119">
        <v>40.630000000000003</v>
      </c>
      <c r="I30" s="119">
        <v>9.73</v>
      </c>
    </row>
    <row r="31" spans="1:9" ht="14.1" customHeight="1">
      <c r="A31" s="37" t="s">
        <v>82</v>
      </c>
      <c r="B31" s="119">
        <v>213.6</v>
      </c>
      <c r="C31" s="119">
        <v>494</v>
      </c>
      <c r="D31" s="119">
        <v>0.43</v>
      </c>
      <c r="E31" s="119">
        <v>3.64</v>
      </c>
      <c r="F31" s="119">
        <v>10.53</v>
      </c>
      <c r="G31" s="119">
        <v>48.58</v>
      </c>
      <c r="H31" s="119">
        <v>34.409999999999997</v>
      </c>
      <c r="I31" s="119">
        <v>2.83</v>
      </c>
    </row>
    <row r="32" spans="1:9" ht="14.1" customHeight="1">
      <c r="A32" s="37" t="s">
        <v>84</v>
      </c>
      <c r="B32" s="119">
        <v>772.65</v>
      </c>
      <c r="C32" s="119">
        <v>1204</v>
      </c>
      <c r="D32" s="119">
        <v>0.64</v>
      </c>
      <c r="E32" s="119">
        <v>14.29</v>
      </c>
      <c r="F32" s="119">
        <v>29.24</v>
      </c>
      <c r="G32" s="119">
        <v>51.16</v>
      </c>
      <c r="H32" s="119">
        <v>4.9000000000000004</v>
      </c>
      <c r="I32" s="119">
        <v>0.42</v>
      </c>
    </row>
    <row r="33" spans="1:9" ht="14.1" customHeight="1">
      <c r="A33" s="37" t="s">
        <v>86</v>
      </c>
      <c r="B33" s="119">
        <v>75.400000000000006</v>
      </c>
      <c r="C33" s="119">
        <v>145</v>
      </c>
      <c r="D33" s="119">
        <v>0.52</v>
      </c>
      <c r="E33" s="119">
        <v>6.21</v>
      </c>
      <c r="F33" s="119">
        <v>20</v>
      </c>
      <c r="G33" s="119">
        <v>53.79</v>
      </c>
      <c r="H33" s="119">
        <v>14.48</v>
      </c>
      <c r="I33" s="119">
        <v>5.52</v>
      </c>
    </row>
    <row r="34" spans="1:9" ht="14.1" customHeight="1">
      <c r="A34" s="37" t="s">
        <v>88</v>
      </c>
      <c r="B34" s="119">
        <v>103.3</v>
      </c>
      <c r="C34" s="119">
        <v>211</v>
      </c>
      <c r="D34" s="119">
        <v>0.49</v>
      </c>
      <c r="E34" s="119">
        <v>1.9</v>
      </c>
      <c r="F34" s="119">
        <v>11.85</v>
      </c>
      <c r="G34" s="119">
        <v>70.62</v>
      </c>
      <c r="H34" s="119">
        <v>11.37</v>
      </c>
      <c r="I34" s="119">
        <v>4.2699999999999996</v>
      </c>
    </row>
    <row r="35" spans="1:9" ht="14.1" customHeight="1">
      <c r="A35" s="37" t="s">
        <v>90</v>
      </c>
      <c r="B35" s="119">
        <v>114.6</v>
      </c>
      <c r="C35" s="119">
        <v>214</v>
      </c>
      <c r="D35" s="119">
        <v>0.54</v>
      </c>
      <c r="E35" s="119">
        <v>2.8</v>
      </c>
      <c r="F35" s="119">
        <v>20.09</v>
      </c>
      <c r="G35" s="119">
        <v>64.489999999999995</v>
      </c>
      <c r="H35" s="119">
        <v>12.15</v>
      </c>
      <c r="I35" s="119">
        <v>0.47</v>
      </c>
    </row>
    <row r="36" spans="1:9" ht="14.1" customHeight="1">
      <c r="A36" s="37" t="s">
        <v>92</v>
      </c>
      <c r="B36" s="119">
        <v>96</v>
      </c>
      <c r="C36" s="119">
        <v>207</v>
      </c>
      <c r="D36" s="119">
        <v>0.46</v>
      </c>
      <c r="E36" s="119">
        <v>0.48</v>
      </c>
      <c r="F36" s="119">
        <v>15.46</v>
      </c>
      <c r="G36" s="119">
        <v>61.84</v>
      </c>
      <c r="H36" s="119">
        <v>15.94</v>
      </c>
      <c r="I36" s="119">
        <v>6.28</v>
      </c>
    </row>
    <row r="37" spans="1:9" ht="14.1" customHeight="1">
      <c r="A37" s="37" t="s">
        <v>94</v>
      </c>
      <c r="B37" s="119">
        <v>35</v>
      </c>
      <c r="C37" s="119">
        <v>94</v>
      </c>
      <c r="D37" s="119">
        <v>0.37</v>
      </c>
      <c r="E37" s="119">
        <v>1.06</v>
      </c>
      <c r="F37" s="119">
        <v>11.7</v>
      </c>
      <c r="G37" s="119">
        <v>42.55</v>
      </c>
      <c r="H37" s="119">
        <v>27.66</v>
      </c>
      <c r="I37" s="119">
        <v>17.02</v>
      </c>
    </row>
    <row r="38" spans="1:9" ht="14.1" customHeight="1">
      <c r="A38" s="37" t="s">
        <v>96</v>
      </c>
      <c r="B38" s="119">
        <v>181.8</v>
      </c>
      <c r="C38" s="119">
        <v>413</v>
      </c>
      <c r="D38" s="119">
        <v>0.44</v>
      </c>
      <c r="E38" s="119">
        <v>0.24</v>
      </c>
      <c r="F38" s="119">
        <v>5.81</v>
      </c>
      <c r="G38" s="119">
        <v>70.7</v>
      </c>
      <c r="H38" s="119">
        <v>18.89</v>
      </c>
      <c r="I38" s="119">
        <v>4.3600000000000003</v>
      </c>
    </row>
    <row r="39" spans="1:9" ht="14.1" customHeight="1">
      <c r="A39" s="37" t="s">
        <v>98</v>
      </c>
      <c r="B39" s="119">
        <v>110.3</v>
      </c>
      <c r="C39" s="119">
        <v>218</v>
      </c>
      <c r="D39" s="119">
        <v>0.51</v>
      </c>
      <c r="E39" s="119">
        <v>2.75</v>
      </c>
      <c r="F39" s="119">
        <v>15.14</v>
      </c>
      <c r="G39" s="119">
        <v>65.599999999999994</v>
      </c>
      <c r="H39" s="119">
        <v>14.68</v>
      </c>
      <c r="I39" s="119">
        <v>1.83</v>
      </c>
    </row>
    <row r="40" spans="1:9" ht="14.1" customHeight="1">
      <c r="A40" s="37" t="s">
        <v>100</v>
      </c>
      <c r="B40" s="119">
        <v>64.150000000000006</v>
      </c>
      <c r="C40" s="119">
        <v>151</v>
      </c>
      <c r="D40" s="119">
        <v>0.42</v>
      </c>
      <c r="E40" s="119">
        <v>2.65</v>
      </c>
      <c r="F40" s="119">
        <v>6.62</v>
      </c>
      <c r="G40" s="119">
        <v>58.28</v>
      </c>
      <c r="H40" s="119">
        <v>27.81</v>
      </c>
      <c r="I40" s="119">
        <v>4.6399999999999997</v>
      </c>
    </row>
    <row r="41" spans="1:9" ht="14.1" customHeight="1">
      <c r="A41" s="37" t="s">
        <v>102</v>
      </c>
      <c r="B41" s="119">
        <v>491.5</v>
      </c>
      <c r="C41" s="119">
        <v>913</v>
      </c>
      <c r="D41" s="119">
        <v>0.54</v>
      </c>
      <c r="E41" s="119">
        <v>7.45</v>
      </c>
      <c r="F41" s="119">
        <v>23.22</v>
      </c>
      <c r="G41" s="119">
        <v>48.52</v>
      </c>
      <c r="H41" s="119">
        <v>18.18</v>
      </c>
      <c r="I41" s="119">
        <v>2.63</v>
      </c>
    </row>
    <row r="42" spans="1:9" ht="14.1" customHeight="1">
      <c r="A42" s="37" t="s">
        <v>104</v>
      </c>
      <c r="B42" s="119">
        <v>232.1</v>
      </c>
      <c r="C42" s="119">
        <v>470</v>
      </c>
      <c r="D42" s="119">
        <v>0.49</v>
      </c>
      <c r="E42" s="119">
        <v>2.13</v>
      </c>
      <c r="F42" s="119">
        <v>16.38</v>
      </c>
      <c r="G42" s="119">
        <v>61.49</v>
      </c>
      <c r="H42" s="119">
        <v>17.02</v>
      </c>
      <c r="I42" s="119">
        <v>2.98</v>
      </c>
    </row>
    <row r="43" spans="1:9" ht="14.1" customHeight="1">
      <c r="A43" s="37" t="s">
        <v>106</v>
      </c>
      <c r="B43" s="119">
        <v>141.25</v>
      </c>
      <c r="C43" s="119">
        <v>327</v>
      </c>
      <c r="D43" s="119">
        <v>0.43</v>
      </c>
      <c r="E43" s="119">
        <v>0.61</v>
      </c>
      <c r="F43" s="119">
        <v>10.7</v>
      </c>
      <c r="G43" s="119">
        <v>55.96</v>
      </c>
      <c r="H43" s="119">
        <v>30.58</v>
      </c>
      <c r="I43" s="119">
        <v>2.14</v>
      </c>
    </row>
    <row r="44" spans="1:9" ht="14.1" customHeight="1">
      <c r="A44" s="37" t="s">
        <v>108</v>
      </c>
      <c r="B44" s="119">
        <v>49.2</v>
      </c>
      <c r="C44" s="119">
        <v>104</v>
      </c>
      <c r="D44" s="119">
        <v>0.47</v>
      </c>
      <c r="E44" s="119">
        <v>0.96</v>
      </c>
      <c r="F44" s="119">
        <v>15.38</v>
      </c>
      <c r="G44" s="119">
        <v>58.65</v>
      </c>
      <c r="H44" s="119">
        <v>24.04</v>
      </c>
      <c r="I44" s="119">
        <v>0.96</v>
      </c>
    </row>
    <row r="45" spans="1:9" ht="14.1" customHeight="1">
      <c r="A45" s="37" t="s">
        <v>110</v>
      </c>
      <c r="B45" s="119">
        <v>146.80000000000001</v>
      </c>
      <c r="C45" s="119">
        <v>394</v>
      </c>
      <c r="D45" s="119">
        <v>0.37</v>
      </c>
      <c r="E45" s="119">
        <v>0.25</v>
      </c>
      <c r="F45" s="119">
        <v>3.3</v>
      </c>
      <c r="G45" s="119">
        <v>51.27</v>
      </c>
      <c r="H45" s="119">
        <v>44.67</v>
      </c>
      <c r="I45" s="119">
        <v>0.51</v>
      </c>
    </row>
    <row r="46" spans="1:9" ht="14.1" customHeight="1">
      <c r="A46" s="37" t="s">
        <v>112</v>
      </c>
      <c r="B46" s="119">
        <v>122</v>
      </c>
      <c r="C46" s="119">
        <v>237</v>
      </c>
      <c r="D46" s="119">
        <v>0.51</v>
      </c>
      <c r="E46" s="119">
        <v>2.11</v>
      </c>
      <c r="F46" s="119">
        <v>16.03</v>
      </c>
      <c r="G46" s="119">
        <v>68.349999999999994</v>
      </c>
      <c r="H46" s="119">
        <v>11.81</v>
      </c>
      <c r="I46" s="119">
        <v>1.69</v>
      </c>
    </row>
    <row r="47" spans="1:9" ht="14.1" customHeight="1">
      <c r="A47" s="37" t="s">
        <v>114</v>
      </c>
      <c r="B47" s="119">
        <v>443.2</v>
      </c>
      <c r="C47" s="119">
        <v>879</v>
      </c>
      <c r="D47" s="119">
        <v>0.5</v>
      </c>
      <c r="E47" s="119">
        <v>7.85</v>
      </c>
      <c r="F47" s="119">
        <v>15.13</v>
      </c>
      <c r="G47" s="119">
        <v>51.65</v>
      </c>
      <c r="H47" s="119">
        <v>23.21</v>
      </c>
      <c r="I47" s="119">
        <v>2.16</v>
      </c>
    </row>
    <row r="48" spans="1:9" ht="14.1" customHeight="1">
      <c r="A48" s="37" t="s">
        <v>116</v>
      </c>
      <c r="B48" s="119">
        <v>132.9</v>
      </c>
      <c r="C48" s="119">
        <v>259</v>
      </c>
      <c r="D48" s="119">
        <v>0.51</v>
      </c>
      <c r="E48" s="119">
        <v>6.18</v>
      </c>
      <c r="F48" s="119">
        <v>20.46</v>
      </c>
      <c r="G48" s="119">
        <v>48.26</v>
      </c>
      <c r="H48" s="119">
        <v>23.17</v>
      </c>
      <c r="I48" s="119">
        <v>1.93</v>
      </c>
    </row>
    <row r="49" spans="1:9" ht="14.1" customHeight="1">
      <c r="A49" s="37" t="s">
        <v>118</v>
      </c>
      <c r="B49" s="119">
        <v>385.7</v>
      </c>
      <c r="C49" s="119">
        <v>719</v>
      </c>
      <c r="D49" s="119">
        <v>0.54</v>
      </c>
      <c r="E49" s="119">
        <v>2.36</v>
      </c>
      <c r="F49" s="119">
        <v>17.52</v>
      </c>
      <c r="G49" s="119">
        <v>71.489999999999995</v>
      </c>
      <c r="H49" s="119">
        <v>7.93</v>
      </c>
      <c r="I49" s="119">
        <v>0.7</v>
      </c>
    </row>
    <row r="50" spans="1:9" ht="14.1" customHeight="1">
      <c r="A50" s="37" t="s">
        <v>120</v>
      </c>
      <c r="B50" s="119">
        <v>504.6</v>
      </c>
      <c r="C50" s="119">
        <v>1057</v>
      </c>
      <c r="D50" s="119">
        <v>0.48</v>
      </c>
      <c r="E50" s="119">
        <v>1.99</v>
      </c>
      <c r="F50" s="119">
        <v>12.68</v>
      </c>
      <c r="G50" s="119">
        <v>62.82</v>
      </c>
      <c r="H50" s="119">
        <v>21.19</v>
      </c>
      <c r="I50" s="119">
        <v>1.32</v>
      </c>
    </row>
    <row r="51" spans="1:9" ht="14.1" customHeight="1">
      <c r="A51" s="37" t="s">
        <v>122</v>
      </c>
      <c r="B51" s="119">
        <v>77.099999999999994</v>
      </c>
      <c r="C51" s="119">
        <v>149</v>
      </c>
      <c r="D51" s="119">
        <v>0.52</v>
      </c>
      <c r="E51" s="119">
        <v>1.34</v>
      </c>
      <c r="F51" s="119">
        <v>11.41</v>
      </c>
      <c r="G51" s="119">
        <v>79.87</v>
      </c>
      <c r="H51" s="119">
        <v>7.38</v>
      </c>
      <c r="I51" s="119">
        <v>0</v>
      </c>
    </row>
    <row r="52" spans="1:9" ht="14.1" customHeight="1">
      <c r="A52" s="37" t="s">
        <v>124</v>
      </c>
      <c r="B52" s="119">
        <v>362.7</v>
      </c>
      <c r="C52" s="119">
        <v>589</v>
      </c>
      <c r="D52" s="119">
        <v>0.62</v>
      </c>
      <c r="E52" s="119">
        <v>14.26</v>
      </c>
      <c r="F52" s="119">
        <v>31.41</v>
      </c>
      <c r="G52" s="119">
        <v>40.58</v>
      </c>
      <c r="H52" s="119">
        <v>9.51</v>
      </c>
      <c r="I52" s="119">
        <v>4.24</v>
      </c>
    </row>
    <row r="53" spans="1:9" ht="14.1" customHeight="1">
      <c r="A53" s="37" t="s">
        <v>126</v>
      </c>
      <c r="B53" s="119">
        <v>380.08</v>
      </c>
      <c r="C53" s="119">
        <v>753</v>
      </c>
      <c r="D53" s="119">
        <v>0.5</v>
      </c>
      <c r="E53" s="119">
        <v>7.7</v>
      </c>
      <c r="F53" s="119">
        <v>19.39</v>
      </c>
      <c r="G53" s="119">
        <v>46.88</v>
      </c>
      <c r="H53" s="119">
        <v>19.39</v>
      </c>
      <c r="I53" s="119">
        <v>6.64</v>
      </c>
    </row>
    <row r="54" spans="1:9" ht="14.1" customHeight="1">
      <c r="A54" s="37" t="s">
        <v>128</v>
      </c>
      <c r="B54" s="119">
        <v>372.7</v>
      </c>
      <c r="C54" s="119">
        <v>840</v>
      </c>
      <c r="D54" s="119">
        <v>0.44</v>
      </c>
      <c r="E54" s="119">
        <v>4.29</v>
      </c>
      <c r="F54" s="119">
        <v>11.19</v>
      </c>
      <c r="G54" s="119">
        <v>50.6</v>
      </c>
      <c r="H54" s="119">
        <v>29.17</v>
      </c>
      <c r="I54" s="119">
        <v>4.76</v>
      </c>
    </row>
    <row r="55" spans="1:9" ht="14.1" customHeight="1">
      <c r="A55" s="37" t="s">
        <v>130</v>
      </c>
      <c r="B55" s="119">
        <v>156.30000000000001</v>
      </c>
      <c r="C55" s="119">
        <v>225</v>
      </c>
      <c r="D55" s="119">
        <v>0.69</v>
      </c>
      <c r="E55" s="119">
        <v>6.67</v>
      </c>
      <c r="F55" s="119">
        <v>61.33</v>
      </c>
      <c r="G55" s="119">
        <v>24.44</v>
      </c>
      <c r="H55" s="119">
        <v>7.56</v>
      </c>
      <c r="I55" s="119">
        <v>0</v>
      </c>
    </row>
    <row r="56" spans="1:9" ht="14.1" customHeight="1">
      <c r="A56" s="37" t="s">
        <v>132</v>
      </c>
      <c r="B56" s="119">
        <v>182</v>
      </c>
      <c r="C56" s="119">
        <v>373</v>
      </c>
      <c r="D56" s="119">
        <v>0.49</v>
      </c>
      <c r="E56" s="119">
        <v>2.41</v>
      </c>
      <c r="F56" s="119">
        <v>20.11</v>
      </c>
      <c r="G56" s="119">
        <v>51.47</v>
      </c>
      <c r="H56" s="119">
        <v>22.79</v>
      </c>
      <c r="I56" s="119">
        <v>3.22</v>
      </c>
    </row>
    <row r="57" spans="1:9" ht="14.1" customHeight="1">
      <c r="A57" s="37" t="s">
        <v>134</v>
      </c>
      <c r="B57" s="119">
        <v>130.9</v>
      </c>
      <c r="C57" s="119">
        <v>259</v>
      </c>
      <c r="D57" s="119">
        <v>0.51</v>
      </c>
      <c r="E57" s="119">
        <v>3.86</v>
      </c>
      <c r="F57" s="119">
        <v>20.079999999999998</v>
      </c>
      <c r="G57" s="119">
        <v>52.9</v>
      </c>
      <c r="H57" s="119">
        <v>20.85</v>
      </c>
      <c r="I57" s="119">
        <v>2.3199999999999998</v>
      </c>
    </row>
    <row r="58" spans="1:9" ht="14.1" customHeight="1">
      <c r="A58" s="37" t="s">
        <v>136</v>
      </c>
      <c r="B58" s="119">
        <v>418</v>
      </c>
      <c r="C58" s="119">
        <v>624</v>
      </c>
      <c r="D58" s="119">
        <v>0.67</v>
      </c>
      <c r="E58" s="119">
        <v>16.510000000000002</v>
      </c>
      <c r="F58" s="119">
        <v>35.1</v>
      </c>
      <c r="G58" s="119">
        <v>42.63</v>
      </c>
      <c r="H58" s="119">
        <v>5.45</v>
      </c>
      <c r="I58" s="119">
        <v>0.32</v>
      </c>
    </row>
    <row r="59" spans="1:9" ht="14.1" customHeight="1">
      <c r="A59" s="37" t="s">
        <v>138</v>
      </c>
      <c r="B59" s="119">
        <v>36.4</v>
      </c>
      <c r="C59" s="119">
        <v>63</v>
      </c>
      <c r="D59" s="119">
        <v>0.57999999999999996</v>
      </c>
      <c r="E59" s="119">
        <v>0</v>
      </c>
      <c r="F59" s="119">
        <v>38.1</v>
      </c>
      <c r="G59" s="119">
        <v>50.79</v>
      </c>
      <c r="H59" s="119">
        <v>9.52</v>
      </c>
      <c r="I59" s="119">
        <v>1.59</v>
      </c>
    </row>
    <row r="60" spans="1:9" ht="14.1" customHeight="1">
      <c r="A60" s="37" t="s">
        <v>140</v>
      </c>
      <c r="B60" s="119">
        <v>61.7</v>
      </c>
      <c r="C60" s="119">
        <v>90</v>
      </c>
      <c r="D60" s="119">
        <v>0.69</v>
      </c>
      <c r="E60" s="119">
        <v>14.44</v>
      </c>
      <c r="F60" s="119">
        <v>44.44</v>
      </c>
      <c r="G60" s="119">
        <v>36.67</v>
      </c>
      <c r="H60" s="119">
        <v>1.1100000000000001</v>
      </c>
      <c r="I60" s="119">
        <v>3.33</v>
      </c>
    </row>
    <row r="61" spans="1:9" ht="14.1" customHeight="1">
      <c r="A61" s="37" t="s">
        <v>142</v>
      </c>
      <c r="B61" s="119">
        <v>273.5</v>
      </c>
      <c r="C61" s="119">
        <v>459</v>
      </c>
      <c r="D61" s="119">
        <v>0.6</v>
      </c>
      <c r="E61" s="119">
        <v>9.15</v>
      </c>
      <c r="F61" s="119">
        <v>25.71</v>
      </c>
      <c r="G61" s="119">
        <v>56.86</v>
      </c>
      <c r="H61" s="119">
        <v>7.19</v>
      </c>
      <c r="I61" s="119">
        <v>1.0900000000000001</v>
      </c>
    </row>
    <row r="62" spans="1:9" ht="14.1" customHeight="1">
      <c r="A62" s="59" t="s">
        <v>1091</v>
      </c>
      <c r="B62" s="120">
        <v>13785.48</v>
      </c>
      <c r="C62" s="120">
        <v>26346</v>
      </c>
      <c r="D62" s="120">
        <v>0.52</v>
      </c>
      <c r="E62" s="120">
        <v>7.11</v>
      </c>
      <c r="F62" s="120">
        <v>20.239999999999998</v>
      </c>
      <c r="G62" s="120">
        <v>50.99</v>
      </c>
      <c r="H62" s="120">
        <v>17.84</v>
      </c>
      <c r="I62" s="120">
        <v>3.82</v>
      </c>
    </row>
    <row r="63" spans="1:9" ht="14.1" customHeight="1"/>
    <row r="64" spans="1:9" ht="14.1" customHeight="1"/>
    <row r="65" s="17" customFormat="1" ht="14.1" customHeight="1"/>
    <row r="66" s="17" customFormat="1" ht="14.1" customHeight="1"/>
    <row r="67" s="17" customFormat="1" ht="14.1" customHeight="1"/>
    <row r="68" s="17" customFormat="1" ht="14.1" customHeight="1"/>
    <row r="69" s="17" customFormat="1" ht="14.1" customHeight="1"/>
    <row r="70" s="17" customFormat="1" ht="14.1" customHeight="1"/>
    <row r="71" s="17" customFormat="1" ht="14.1" customHeight="1"/>
    <row r="72" s="17" customFormat="1" ht="14.1" customHeight="1"/>
    <row r="73" s="17" customFormat="1" ht="14.1" customHeight="1"/>
    <row r="74" s="17" customFormat="1" ht="14.1" customHeight="1"/>
    <row r="75" s="17" customFormat="1" ht="14.1" customHeight="1"/>
    <row r="76" s="17" customFormat="1" ht="14.1" customHeight="1"/>
    <row r="77" s="17" customFormat="1" ht="14.1" customHeight="1"/>
    <row r="78" s="17" customFormat="1" ht="14.1" customHeight="1"/>
    <row r="79" s="17" customFormat="1" ht="14.1" customHeight="1"/>
    <row r="80" s="17" customFormat="1" ht="14.1" customHeight="1"/>
    <row r="81" s="17" customFormat="1" ht="14.1" customHeight="1"/>
    <row r="82" s="17" customFormat="1" ht="14.1" customHeight="1"/>
    <row r="83" s="17" customFormat="1" ht="14.1" customHeight="1"/>
    <row r="84" s="17" customFormat="1" ht="14.1" customHeight="1"/>
    <row r="85" s="17" customFormat="1" ht="14.1" customHeight="1"/>
    <row r="86" s="17" customFormat="1" ht="14.1" customHeight="1"/>
    <row r="87" s="17" customFormat="1" ht="14.1" customHeight="1"/>
    <row r="88" s="17" customFormat="1" ht="14.1" customHeight="1"/>
    <row r="89" s="17" customFormat="1" ht="14.1" customHeight="1"/>
    <row r="90" s="17" customFormat="1" ht="14.1" customHeight="1"/>
    <row r="91" s="17" customFormat="1" ht="14.1" customHeight="1"/>
    <row r="92" s="17" customFormat="1" ht="14.1" customHeight="1"/>
    <row r="93" s="17" customFormat="1" ht="14.1" customHeight="1"/>
    <row r="94" s="17" customFormat="1" ht="14.1" customHeight="1"/>
    <row r="95" s="17" customFormat="1" ht="14.1" customHeight="1"/>
    <row r="96" s="17" customFormat="1" ht="14.1" customHeight="1"/>
    <row r="97" s="17" customFormat="1" ht="14.1" customHeight="1"/>
    <row r="98" s="17" customFormat="1" ht="14.1" customHeight="1"/>
    <row r="99" s="17" customFormat="1" ht="14.1" customHeight="1"/>
    <row r="100" s="17" customFormat="1" ht="14.1" customHeight="1"/>
    <row r="101" s="17" customFormat="1" ht="14.1" customHeight="1"/>
    <row r="102" s="17" customFormat="1" ht="14.1" customHeight="1"/>
    <row r="103" s="17" customFormat="1" ht="14.1" customHeight="1"/>
    <row r="104" s="17" customFormat="1" ht="14.1" customHeight="1"/>
    <row r="105" s="17" customFormat="1" ht="14.1" customHeight="1"/>
    <row r="106" s="17" customFormat="1" ht="14.1" customHeight="1"/>
    <row r="107" s="17" customFormat="1" ht="14.1" customHeight="1"/>
    <row r="108" s="17" customFormat="1" ht="14.1" customHeight="1"/>
    <row r="109" s="17" customFormat="1" ht="14.1" customHeight="1"/>
    <row r="110" s="17" customFormat="1" ht="14.1" customHeight="1"/>
    <row r="111" s="17" customFormat="1" ht="14.1" customHeight="1"/>
    <row r="112" s="17" customFormat="1" ht="14.1" customHeight="1"/>
    <row r="113" s="17" customFormat="1" ht="14.1" customHeight="1"/>
    <row r="114" s="17" customFormat="1" ht="14.1" customHeight="1"/>
  </sheetData>
  <mergeCells count="1">
    <mergeCell ref="A1:I8"/>
  </mergeCells>
  <printOptions horizontalCentered="1"/>
  <pageMargins left="0.70866141732283472" right="0.70866141732283472" top="0.74803149606299213" bottom="0.74803149606299213" header="0.31496062992125978" footer="0.31496062992125978"/>
  <pageSetup paperSize="9" scale="60" fitToHeight="0" orientation="landscape"/>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I14"/>
  <sheetViews>
    <sheetView zoomScale="130" zoomScaleNormal="130" zoomScalePageLayoutView="125" workbookViewId="0">
      <selection sqref="A1:I8"/>
    </sheetView>
  </sheetViews>
  <sheetFormatPr defaultColWidth="8.85546875" defaultRowHeight="12.75"/>
  <cols>
    <col min="1" max="1" width="20.42578125" style="17" customWidth="1"/>
    <col min="2" max="9" width="14.140625" style="18" customWidth="1"/>
    <col min="10" max="259" width="10.7109375" style="17" customWidth="1"/>
    <col min="260" max="263" width="8.140625" style="17" customWidth="1"/>
    <col min="264" max="515" width="10.7109375" style="17" customWidth="1"/>
    <col min="516" max="519" width="8.140625" style="17" customWidth="1"/>
    <col min="520" max="771" width="10.7109375" style="17" customWidth="1"/>
    <col min="772" max="775" width="8.140625" style="17" customWidth="1"/>
    <col min="776" max="1027" width="10.7109375" style="17" customWidth="1"/>
    <col min="1028" max="1031" width="8.140625" style="17" customWidth="1"/>
    <col min="1032" max="1283" width="10.7109375" style="17" customWidth="1"/>
    <col min="1284" max="1287" width="8.140625" style="17" customWidth="1"/>
    <col min="1288" max="1539" width="10.7109375" style="17" customWidth="1"/>
    <col min="1540" max="1543" width="8.140625" style="17" customWidth="1"/>
    <col min="1544" max="1795" width="10.7109375" style="17" customWidth="1"/>
    <col min="1796" max="1799" width="8.140625" style="17" customWidth="1"/>
    <col min="1800" max="2051" width="10.7109375" style="17" customWidth="1"/>
    <col min="2052" max="2055" width="8.140625" style="17" customWidth="1"/>
    <col min="2056" max="2307" width="10.7109375" style="17" customWidth="1"/>
    <col min="2308" max="2311" width="8.140625" style="17" customWidth="1"/>
    <col min="2312" max="2563" width="10.7109375" style="17" customWidth="1"/>
    <col min="2564" max="2567" width="8.140625" style="17" customWidth="1"/>
    <col min="2568" max="2819" width="10.7109375" style="17" customWidth="1"/>
    <col min="2820" max="2823" width="8.140625" style="17" customWidth="1"/>
    <col min="2824" max="3075" width="10.7109375" style="17" customWidth="1"/>
    <col min="3076" max="3079" width="8.140625" style="17" customWidth="1"/>
    <col min="3080" max="3331" width="10.7109375" style="17" customWidth="1"/>
    <col min="3332" max="3335" width="8.140625" style="17" customWidth="1"/>
    <col min="3336" max="3587" width="10.7109375" style="17" customWidth="1"/>
    <col min="3588" max="3591" width="8.140625" style="17" customWidth="1"/>
    <col min="3592" max="3843" width="10.7109375" style="17" customWidth="1"/>
    <col min="3844" max="3847" width="8.140625" style="17" customWidth="1"/>
    <col min="3848" max="4099" width="10.7109375" style="17" customWidth="1"/>
    <col min="4100" max="4103" width="8.140625" style="17" customWidth="1"/>
    <col min="4104" max="4355" width="10.7109375" style="17" customWidth="1"/>
    <col min="4356" max="4359" width="8.140625" style="17" customWidth="1"/>
    <col min="4360" max="4611" width="10.7109375" style="17" customWidth="1"/>
    <col min="4612" max="4615" width="8.140625" style="17" customWidth="1"/>
    <col min="4616" max="4867" width="10.7109375" style="17" customWidth="1"/>
    <col min="4868" max="4871" width="8.140625" style="17" customWidth="1"/>
    <col min="4872" max="5123" width="10.7109375" style="17" customWidth="1"/>
    <col min="5124" max="5127" width="8.140625" style="17" customWidth="1"/>
    <col min="5128" max="5379" width="10.7109375" style="17" customWidth="1"/>
    <col min="5380" max="5383" width="8.140625" style="17" customWidth="1"/>
    <col min="5384" max="5635" width="10.7109375" style="17" customWidth="1"/>
    <col min="5636" max="5639" width="8.140625" style="17" customWidth="1"/>
    <col min="5640" max="5891" width="10.7109375" style="17" customWidth="1"/>
    <col min="5892" max="5895" width="8.140625" style="17" customWidth="1"/>
    <col min="5896" max="6147" width="10.7109375" style="17" customWidth="1"/>
    <col min="6148" max="6151" width="8.140625" style="17" customWidth="1"/>
    <col min="6152" max="6403" width="10.7109375" style="17" customWidth="1"/>
    <col min="6404" max="6407" width="8.140625" style="17" customWidth="1"/>
    <col min="6408" max="6659" width="10.7109375" style="17" customWidth="1"/>
    <col min="6660" max="6663" width="8.140625" style="17" customWidth="1"/>
    <col min="6664" max="6915" width="10.7109375" style="17" customWidth="1"/>
    <col min="6916" max="6919" width="8.140625" style="17" customWidth="1"/>
    <col min="6920" max="7171" width="10.7109375" style="17" customWidth="1"/>
    <col min="7172" max="7175" width="8.140625" style="17" customWidth="1"/>
    <col min="7176" max="7427" width="10.7109375" style="17" customWidth="1"/>
    <col min="7428" max="7431" width="8.140625" style="17" customWidth="1"/>
    <col min="7432" max="7683" width="10.7109375" style="17" customWidth="1"/>
    <col min="7684" max="7687" width="8.140625" style="17" customWidth="1"/>
    <col min="7688" max="7939" width="10.7109375" style="17" customWidth="1"/>
    <col min="7940" max="7943" width="8.140625" style="17" customWidth="1"/>
    <col min="7944" max="8195" width="10.7109375" style="17" customWidth="1"/>
    <col min="8196" max="8199" width="8.140625" style="17" customWidth="1"/>
    <col min="8200" max="8451" width="10.7109375" style="17" customWidth="1"/>
    <col min="8452" max="8455" width="8.140625" style="17" customWidth="1"/>
    <col min="8456" max="8707" width="10.7109375" style="17" customWidth="1"/>
    <col min="8708" max="8711" width="8.140625" style="17" customWidth="1"/>
    <col min="8712" max="8963" width="10.7109375" style="17" customWidth="1"/>
    <col min="8964" max="8967" width="8.140625" style="17" customWidth="1"/>
    <col min="8968" max="9219" width="10.7109375" style="17" customWidth="1"/>
    <col min="9220" max="9223" width="8.140625" style="17" customWidth="1"/>
    <col min="9224" max="9475" width="10.7109375" style="17" customWidth="1"/>
    <col min="9476" max="9479" width="8.140625" style="17" customWidth="1"/>
    <col min="9480" max="9731" width="10.7109375" style="17" customWidth="1"/>
    <col min="9732" max="9735" width="8.140625" style="17" customWidth="1"/>
    <col min="9736" max="9987" width="10.7109375" style="17" customWidth="1"/>
    <col min="9988" max="9991" width="8.140625" style="17" customWidth="1"/>
    <col min="9992" max="10243" width="10.7109375" style="17" customWidth="1"/>
    <col min="10244" max="10247" width="8.140625" style="17" customWidth="1"/>
    <col min="10248" max="10499" width="10.7109375" style="17" customWidth="1"/>
    <col min="10500" max="10503" width="8.140625" style="17" customWidth="1"/>
    <col min="10504" max="10755" width="10.7109375" style="17" customWidth="1"/>
    <col min="10756" max="10759" width="8.140625" style="17" customWidth="1"/>
    <col min="10760" max="11011" width="10.7109375" style="17" customWidth="1"/>
    <col min="11012" max="11015" width="8.140625" style="17" customWidth="1"/>
    <col min="11016" max="11267" width="10.7109375" style="17" customWidth="1"/>
    <col min="11268" max="11271" width="8.140625" style="17" customWidth="1"/>
    <col min="11272" max="11523" width="10.7109375" style="17" customWidth="1"/>
    <col min="11524" max="11527" width="8.140625" style="17" customWidth="1"/>
    <col min="11528" max="11779" width="10.7109375" style="17" customWidth="1"/>
    <col min="11780" max="11783" width="8.140625" style="17" customWidth="1"/>
    <col min="11784" max="12035" width="10.7109375" style="17" customWidth="1"/>
    <col min="12036" max="12039" width="8.140625" style="17" customWidth="1"/>
    <col min="12040" max="12291" width="10.7109375" style="17" customWidth="1"/>
    <col min="12292" max="12295" width="8.140625" style="17" customWidth="1"/>
    <col min="12296" max="12547" width="10.7109375" style="17" customWidth="1"/>
    <col min="12548" max="12551" width="8.140625" style="17" customWidth="1"/>
    <col min="12552" max="12803" width="10.7109375" style="17" customWidth="1"/>
    <col min="12804" max="12807" width="8.140625" style="17" customWidth="1"/>
    <col min="12808" max="13059" width="10.7109375" style="17" customWidth="1"/>
    <col min="13060" max="13063" width="8.140625" style="17" customWidth="1"/>
    <col min="13064" max="13315" width="10.7109375" style="17" customWidth="1"/>
    <col min="13316" max="13319" width="8.140625" style="17" customWidth="1"/>
    <col min="13320" max="13571" width="10.7109375" style="17" customWidth="1"/>
    <col min="13572" max="13575" width="8.140625" style="17" customWidth="1"/>
    <col min="13576" max="13827" width="10.7109375" style="17" customWidth="1"/>
    <col min="13828" max="13831" width="8.140625" style="17" customWidth="1"/>
    <col min="13832" max="14083" width="10.7109375" style="17" customWidth="1"/>
    <col min="14084" max="14087" width="8.140625" style="17" customWidth="1"/>
    <col min="14088" max="14339" width="10.7109375" style="17" customWidth="1"/>
    <col min="14340" max="14343" width="8.140625" style="17" customWidth="1"/>
    <col min="14344" max="14595" width="10.7109375" style="17" customWidth="1"/>
    <col min="14596" max="14599" width="8.140625" style="17" customWidth="1"/>
    <col min="14600" max="14851" width="10.7109375" style="17" customWidth="1"/>
    <col min="14852" max="14855" width="8.140625" style="17" customWidth="1"/>
    <col min="14856" max="15107" width="10.7109375" style="17" customWidth="1"/>
    <col min="15108" max="15111" width="8.140625" style="17" customWidth="1"/>
    <col min="15112" max="15363" width="10.7109375" style="17" customWidth="1"/>
    <col min="15364" max="15367" width="8.140625" style="17" customWidth="1"/>
    <col min="15368" max="15619" width="10.7109375" style="17" customWidth="1"/>
    <col min="15620" max="15623" width="8.140625" style="17" customWidth="1"/>
    <col min="15624" max="15875" width="10.7109375" style="17" customWidth="1"/>
    <col min="15876" max="15879" width="8.140625" style="17" customWidth="1"/>
    <col min="15880" max="16131" width="10.7109375" style="17" customWidth="1"/>
    <col min="16132" max="16135" width="8.140625" style="17" customWidth="1"/>
    <col min="16136" max="16384" width="10.7109375" style="17" customWidth="1"/>
  </cols>
  <sheetData>
    <row r="1" spans="1:9">
      <c r="A1" s="168" t="s">
        <v>1205</v>
      </c>
      <c r="B1" s="143"/>
      <c r="C1" s="143"/>
      <c r="D1" s="143"/>
      <c r="E1" s="143"/>
      <c r="F1" s="143"/>
      <c r="G1" s="143"/>
      <c r="H1" s="143"/>
      <c r="I1" s="144"/>
    </row>
    <row r="2" spans="1:9">
      <c r="A2" s="145"/>
      <c r="B2" s="167"/>
      <c r="C2" s="167"/>
      <c r="D2" s="167"/>
      <c r="E2" s="167"/>
      <c r="F2" s="167"/>
      <c r="G2" s="167"/>
      <c r="H2" s="167"/>
      <c r="I2" s="148"/>
    </row>
    <row r="3" spans="1:9">
      <c r="A3" s="145"/>
      <c r="B3" s="167"/>
      <c r="C3" s="167"/>
      <c r="D3" s="167"/>
      <c r="E3" s="167"/>
      <c r="F3" s="167"/>
      <c r="G3" s="167"/>
      <c r="H3" s="167"/>
      <c r="I3" s="148"/>
    </row>
    <row r="4" spans="1:9">
      <c r="A4" s="145"/>
      <c r="B4" s="167"/>
      <c r="C4" s="167"/>
      <c r="D4" s="167"/>
      <c r="E4" s="167"/>
      <c r="F4" s="167"/>
      <c r="G4" s="167"/>
      <c r="H4" s="167"/>
      <c r="I4" s="148"/>
    </row>
    <row r="5" spans="1:9">
      <c r="A5" s="145"/>
      <c r="B5" s="167"/>
      <c r="C5" s="167"/>
      <c r="D5" s="167"/>
      <c r="E5" s="167"/>
      <c r="F5" s="167"/>
      <c r="G5" s="167"/>
      <c r="H5" s="167"/>
      <c r="I5" s="148"/>
    </row>
    <row r="6" spans="1:9">
      <c r="A6" s="145"/>
      <c r="B6" s="167"/>
      <c r="C6" s="167"/>
      <c r="D6" s="167"/>
      <c r="E6" s="167"/>
      <c r="F6" s="167"/>
      <c r="G6" s="167"/>
      <c r="H6" s="167"/>
      <c r="I6" s="148"/>
    </row>
    <row r="7" spans="1:9">
      <c r="A7" s="145"/>
      <c r="B7" s="167"/>
      <c r="C7" s="167"/>
      <c r="D7" s="167"/>
      <c r="E7" s="167"/>
      <c r="F7" s="167"/>
      <c r="G7" s="167"/>
      <c r="H7" s="167"/>
      <c r="I7" s="148"/>
    </row>
    <row r="8" spans="1:9">
      <c r="A8" s="149"/>
      <c r="B8" s="150"/>
      <c r="C8" s="150"/>
      <c r="D8" s="150"/>
      <c r="E8" s="150"/>
      <c r="F8" s="150"/>
      <c r="G8" s="150"/>
      <c r="H8" s="150"/>
      <c r="I8" s="151"/>
    </row>
    <row r="9" spans="1:9" ht="42.95" customHeight="1">
      <c r="A9" s="70" t="s">
        <v>1145</v>
      </c>
      <c r="B9" s="23" t="s">
        <v>1137</v>
      </c>
      <c r="C9" s="23" t="s">
        <v>1138</v>
      </c>
      <c r="D9" s="23" t="s">
        <v>1139</v>
      </c>
      <c r="E9" s="23" t="s">
        <v>1140</v>
      </c>
      <c r="F9" s="23" t="s">
        <v>1141</v>
      </c>
      <c r="G9" s="23" t="s">
        <v>1142</v>
      </c>
      <c r="H9" s="23" t="s">
        <v>1143</v>
      </c>
      <c r="I9" s="23" t="s">
        <v>1144</v>
      </c>
    </row>
    <row r="10" spans="1:9" ht="14.1" customHeight="1">
      <c r="A10" s="37" t="s">
        <v>1095</v>
      </c>
      <c r="B10" s="119">
        <v>16.2</v>
      </c>
      <c r="C10" s="119">
        <v>26</v>
      </c>
      <c r="D10" s="119">
        <v>0.74</v>
      </c>
      <c r="E10" s="119">
        <v>11.54</v>
      </c>
      <c r="F10" s="119">
        <v>42.31</v>
      </c>
      <c r="G10" s="119">
        <v>30.77</v>
      </c>
      <c r="H10" s="119">
        <v>7.69</v>
      </c>
      <c r="I10" s="119">
        <v>7.69</v>
      </c>
    </row>
    <row r="11" spans="1:9" ht="14.1" customHeight="1">
      <c r="A11" s="37" t="s">
        <v>1099</v>
      </c>
      <c r="B11" s="119">
        <v>13761.58</v>
      </c>
      <c r="C11" s="119">
        <v>26298</v>
      </c>
      <c r="D11" s="119">
        <v>0.52</v>
      </c>
      <c r="E11" s="119">
        <v>7.11</v>
      </c>
      <c r="F11" s="119">
        <v>20.23</v>
      </c>
      <c r="G11" s="119">
        <v>51.02</v>
      </c>
      <c r="H11" s="119">
        <v>17.850000000000001</v>
      </c>
      <c r="I11" s="119">
        <v>3.79</v>
      </c>
    </row>
    <row r="12" spans="1:9" ht="14.1" customHeight="1">
      <c r="A12" s="37" t="s">
        <v>1101</v>
      </c>
      <c r="B12" s="119">
        <v>5.2</v>
      </c>
      <c r="C12" s="119">
        <v>15</v>
      </c>
      <c r="D12" s="119">
        <v>0.35</v>
      </c>
      <c r="E12" s="119">
        <v>6.67</v>
      </c>
      <c r="F12" s="119">
        <v>13.33</v>
      </c>
      <c r="G12" s="119">
        <v>26.67</v>
      </c>
      <c r="H12" s="119">
        <v>20</v>
      </c>
      <c r="I12" s="119">
        <v>33.33</v>
      </c>
    </row>
    <row r="13" spans="1:9" ht="14.1" customHeight="1">
      <c r="A13" s="59" t="s">
        <v>1091</v>
      </c>
      <c r="B13" s="120">
        <v>13785.48</v>
      </c>
      <c r="C13" s="120">
        <v>26346</v>
      </c>
      <c r="D13" s="120">
        <v>0.52</v>
      </c>
      <c r="E13" s="120">
        <v>7.11</v>
      </c>
      <c r="F13" s="120">
        <v>20.239999999999998</v>
      </c>
      <c r="G13" s="120">
        <v>50.99</v>
      </c>
      <c r="H13" s="120">
        <v>17.84</v>
      </c>
      <c r="I13" s="120">
        <v>3.82</v>
      </c>
    </row>
    <row r="14" spans="1:9" ht="14.1" customHeight="1">
      <c r="B14" s="17"/>
      <c r="C14" s="17"/>
      <c r="D14" s="17"/>
      <c r="E14" s="17"/>
      <c r="F14" s="17"/>
      <c r="G14" s="17"/>
      <c r="H14" s="17"/>
      <c r="I14" s="17"/>
    </row>
  </sheetData>
  <mergeCells count="1">
    <mergeCell ref="A1:I8"/>
  </mergeCells>
  <printOptions horizontalCentered="1"/>
  <pageMargins left="0.70866141732283472" right="0.70866141732283472" top="0.74803149606299213" bottom="0.74803149606299213" header="0.31496062992125978" footer="0.31496062992125978"/>
  <pageSetup paperSize="9" scale="80" orientation="landscape"/>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J91"/>
  <sheetViews>
    <sheetView zoomScale="85" zoomScaleNormal="85" zoomScalePageLayoutView="125" workbookViewId="0">
      <selection sqref="A1:J8"/>
    </sheetView>
  </sheetViews>
  <sheetFormatPr defaultColWidth="8.85546875" defaultRowHeight="12.75"/>
  <cols>
    <col min="1" max="1" width="11.85546875" style="10" customWidth="1"/>
    <col min="2" max="2" width="18.85546875" style="10" customWidth="1"/>
    <col min="3" max="10" width="11.85546875" style="10" customWidth="1"/>
    <col min="11" max="11" width="8.85546875" style="10" customWidth="1"/>
    <col min="12" max="16384" width="8.85546875" style="10"/>
  </cols>
  <sheetData>
    <row r="1" spans="1:10">
      <c r="A1" s="142" t="s">
        <v>1206</v>
      </c>
      <c r="B1" s="169"/>
      <c r="C1" s="169"/>
      <c r="D1" s="169"/>
      <c r="E1" s="169"/>
      <c r="F1" s="169"/>
      <c r="G1" s="169"/>
      <c r="H1" s="169"/>
      <c r="I1" s="169"/>
      <c r="J1" s="170"/>
    </row>
    <row r="2" spans="1:10">
      <c r="A2" s="171"/>
      <c r="B2" s="172"/>
      <c r="C2" s="172"/>
      <c r="D2" s="172"/>
      <c r="E2" s="172"/>
      <c r="F2" s="172"/>
      <c r="G2" s="172"/>
      <c r="H2" s="172"/>
      <c r="I2" s="172"/>
      <c r="J2" s="173"/>
    </row>
    <row r="3" spans="1:10">
      <c r="A3" s="171"/>
      <c r="B3" s="172"/>
      <c r="C3" s="172"/>
      <c r="D3" s="172"/>
      <c r="E3" s="172"/>
      <c r="F3" s="172"/>
      <c r="G3" s="172"/>
      <c r="H3" s="172"/>
      <c r="I3" s="172"/>
      <c r="J3" s="173"/>
    </row>
    <row r="4" spans="1:10">
      <c r="A4" s="171"/>
      <c r="B4" s="172"/>
      <c r="C4" s="172"/>
      <c r="D4" s="172"/>
      <c r="E4" s="172"/>
      <c r="F4" s="172"/>
      <c r="G4" s="172"/>
      <c r="H4" s="172"/>
      <c r="I4" s="172"/>
      <c r="J4" s="173"/>
    </row>
    <row r="5" spans="1:10">
      <c r="A5" s="171"/>
      <c r="B5" s="172"/>
      <c r="C5" s="172"/>
      <c r="D5" s="172"/>
      <c r="E5" s="172"/>
      <c r="F5" s="172"/>
      <c r="G5" s="172"/>
      <c r="H5" s="172"/>
      <c r="I5" s="172"/>
      <c r="J5" s="173"/>
    </row>
    <row r="6" spans="1:10">
      <c r="A6" s="171"/>
      <c r="B6" s="172"/>
      <c r="C6" s="172"/>
      <c r="D6" s="172"/>
      <c r="E6" s="172"/>
      <c r="F6" s="172"/>
      <c r="G6" s="172"/>
      <c r="H6" s="172"/>
      <c r="I6" s="172"/>
      <c r="J6" s="173"/>
    </row>
    <row r="7" spans="1:10">
      <c r="A7" s="171"/>
      <c r="B7" s="172"/>
      <c r="C7" s="172"/>
      <c r="D7" s="172"/>
      <c r="E7" s="172"/>
      <c r="F7" s="172"/>
      <c r="G7" s="172"/>
      <c r="H7" s="172"/>
      <c r="I7" s="172"/>
      <c r="J7" s="173"/>
    </row>
    <row r="8" spans="1:10">
      <c r="A8" s="174"/>
      <c r="B8" s="175"/>
      <c r="C8" s="175"/>
      <c r="D8" s="175"/>
      <c r="E8" s="175"/>
      <c r="F8" s="175"/>
      <c r="G8" s="175"/>
      <c r="H8" s="175"/>
      <c r="I8" s="175"/>
      <c r="J8" s="176"/>
    </row>
    <row r="9" spans="1:10" ht="42.95" customHeight="1">
      <c r="A9" s="23" t="s">
        <v>1107</v>
      </c>
      <c r="B9" s="23" t="s">
        <v>1145</v>
      </c>
      <c r="C9" s="23" t="s">
        <v>1137</v>
      </c>
      <c r="D9" s="23" t="s">
        <v>1138</v>
      </c>
      <c r="E9" s="23" t="s">
        <v>1139</v>
      </c>
      <c r="F9" s="23" t="s">
        <v>1140</v>
      </c>
      <c r="G9" s="23" t="s">
        <v>1141</v>
      </c>
      <c r="H9" s="23" t="s">
        <v>1142</v>
      </c>
      <c r="I9" s="23" t="s">
        <v>1143</v>
      </c>
      <c r="J9" s="23" t="s">
        <v>1144</v>
      </c>
    </row>
    <row r="10" spans="1:10" ht="14.1" customHeight="1">
      <c r="A10" s="37" t="s">
        <v>144</v>
      </c>
      <c r="B10" s="37" t="s">
        <v>1099</v>
      </c>
      <c r="C10" s="119">
        <v>244.9</v>
      </c>
      <c r="D10" s="119">
        <v>381</v>
      </c>
      <c r="E10" s="119">
        <v>0.64</v>
      </c>
      <c r="F10" s="119">
        <v>7.35</v>
      </c>
      <c r="G10" s="119">
        <v>42.26</v>
      </c>
      <c r="H10" s="119">
        <v>43.83</v>
      </c>
      <c r="I10" s="119">
        <v>6.04</v>
      </c>
      <c r="J10" s="119">
        <v>0.52</v>
      </c>
    </row>
    <row r="11" spans="1:10" ht="14.1" customHeight="1">
      <c r="A11" s="37" t="s">
        <v>146</v>
      </c>
      <c r="B11" s="37" t="s">
        <v>1099</v>
      </c>
      <c r="C11" s="119">
        <v>201.5</v>
      </c>
      <c r="D11" s="119">
        <v>282</v>
      </c>
      <c r="E11" s="119">
        <v>0.71</v>
      </c>
      <c r="F11" s="119">
        <v>5.67</v>
      </c>
      <c r="G11" s="119">
        <v>62.77</v>
      </c>
      <c r="H11" s="119">
        <v>30.85</v>
      </c>
      <c r="I11" s="119">
        <v>0.71</v>
      </c>
      <c r="J11" s="119">
        <v>0</v>
      </c>
    </row>
    <row r="12" spans="1:10" ht="14.1" customHeight="1">
      <c r="A12" s="37" t="s">
        <v>44</v>
      </c>
      <c r="B12" s="37" t="s">
        <v>1099</v>
      </c>
      <c r="C12" s="119">
        <v>455</v>
      </c>
      <c r="D12" s="119">
        <v>570</v>
      </c>
      <c r="E12" s="119">
        <v>0.8</v>
      </c>
      <c r="F12" s="119">
        <v>46.14</v>
      </c>
      <c r="G12" s="119">
        <v>27.37</v>
      </c>
      <c r="H12" s="119">
        <v>21.75</v>
      </c>
      <c r="I12" s="119">
        <v>4.5599999999999996</v>
      </c>
      <c r="J12" s="119">
        <v>0.18</v>
      </c>
    </row>
    <row r="13" spans="1:10" ht="14.1" customHeight="1">
      <c r="A13" s="37" t="s">
        <v>46</v>
      </c>
      <c r="B13" s="37" t="s">
        <v>1099</v>
      </c>
      <c r="C13" s="119">
        <v>987.9</v>
      </c>
      <c r="D13" s="119">
        <v>1516</v>
      </c>
      <c r="E13" s="119">
        <v>0.65</v>
      </c>
      <c r="F13" s="119">
        <v>18.47</v>
      </c>
      <c r="G13" s="119">
        <v>28.5</v>
      </c>
      <c r="H13" s="119">
        <v>44.53</v>
      </c>
      <c r="I13" s="119">
        <v>8.18</v>
      </c>
      <c r="J13" s="119">
        <v>0.33</v>
      </c>
    </row>
    <row r="14" spans="1:10" ht="14.1" customHeight="1">
      <c r="A14" s="37" t="s">
        <v>48</v>
      </c>
      <c r="B14" s="37" t="s">
        <v>1099</v>
      </c>
      <c r="C14" s="119">
        <v>163.30000000000001</v>
      </c>
      <c r="D14" s="119">
        <v>252</v>
      </c>
      <c r="E14" s="119">
        <v>0.65</v>
      </c>
      <c r="F14" s="119">
        <v>13.1</v>
      </c>
      <c r="G14" s="119">
        <v>35.71</v>
      </c>
      <c r="H14" s="119">
        <v>43.25</v>
      </c>
      <c r="I14" s="119">
        <v>7.54</v>
      </c>
      <c r="J14" s="119">
        <v>0.4</v>
      </c>
    </row>
    <row r="15" spans="1:10" ht="14.1" customHeight="1">
      <c r="A15" s="37" t="s">
        <v>50</v>
      </c>
      <c r="B15" s="37" t="s">
        <v>1099</v>
      </c>
      <c r="C15" s="119">
        <v>31.4</v>
      </c>
      <c r="D15" s="119">
        <v>50</v>
      </c>
      <c r="E15" s="119">
        <v>0.63</v>
      </c>
      <c r="F15" s="119">
        <v>4</v>
      </c>
      <c r="G15" s="119">
        <v>42</v>
      </c>
      <c r="H15" s="119">
        <v>48</v>
      </c>
      <c r="I15" s="119">
        <v>6</v>
      </c>
      <c r="J15" s="119">
        <v>0</v>
      </c>
    </row>
    <row r="16" spans="1:10" ht="14.1" customHeight="1">
      <c r="A16" s="37" t="s">
        <v>52</v>
      </c>
      <c r="B16" s="37" t="s">
        <v>1099</v>
      </c>
      <c r="C16" s="119">
        <v>385.1</v>
      </c>
      <c r="D16" s="119">
        <v>799</v>
      </c>
      <c r="E16" s="119">
        <v>0.48</v>
      </c>
      <c r="F16" s="119">
        <v>2.88</v>
      </c>
      <c r="G16" s="119">
        <v>12.39</v>
      </c>
      <c r="H16" s="119">
        <v>61.95</v>
      </c>
      <c r="I16" s="119">
        <v>22.15</v>
      </c>
      <c r="J16" s="119">
        <v>0.63</v>
      </c>
    </row>
    <row r="17" spans="1:10" ht="14.1" customHeight="1">
      <c r="A17" s="37" t="s">
        <v>54</v>
      </c>
      <c r="B17" s="37" t="s">
        <v>1099</v>
      </c>
      <c r="C17" s="119">
        <v>407.8</v>
      </c>
      <c r="D17" s="119">
        <v>684</v>
      </c>
      <c r="E17" s="119">
        <v>0.6</v>
      </c>
      <c r="F17" s="119">
        <v>7.46</v>
      </c>
      <c r="G17" s="119">
        <v>24.42</v>
      </c>
      <c r="H17" s="119">
        <v>63.45</v>
      </c>
      <c r="I17" s="119">
        <v>4.53</v>
      </c>
      <c r="J17" s="119">
        <v>0.15</v>
      </c>
    </row>
    <row r="18" spans="1:10" ht="14.1" customHeight="1">
      <c r="A18" s="37" t="s">
        <v>56</v>
      </c>
      <c r="B18" s="37" t="s">
        <v>1099</v>
      </c>
      <c r="C18" s="119">
        <v>707.9</v>
      </c>
      <c r="D18" s="119">
        <v>1550</v>
      </c>
      <c r="E18" s="119">
        <v>0.46</v>
      </c>
      <c r="F18" s="119">
        <v>5.29</v>
      </c>
      <c r="G18" s="119">
        <v>16.84</v>
      </c>
      <c r="H18" s="119">
        <v>43.68</v>
      </c>
      <c r="I18" s="119">
        <v>25.61</v>
      </c>
      <c r="J18" s="119">
        <v>8.58</v>
      </c>
    </row>
    <row r="19" spans="1:10" ht="14.1" customHeight="1">
      <c r="A19" s="37" t="s">
        <v>58</v>
      </c>
      <c r="B19" s="37" t="s">
        <v>1099</v>
      </c>
      <c r="C19" s="119">
        <v>415.8</v>
      </c>
      <c r="D19" s="119">
        <v>1305</v>
      </c>
      <c r="E19" s="119">
        <v>0.32</v>
      </c>
      <c r="F19" s="119">
        <v>1.23</v>
      </c>
      <c r="G19" s="119">
        <v>5.36</v>
      </c>
      <c r="H19" s="119">
        <v>39.229999999999997</v>
      </c>
      <c r="I19" s="119">
        <v>34.479999999999997</v>
      </c>
      <c r="J19" s="119">
        <v>19.690000000000001</v>
      </c>
    </row>
    <row r="20" spans="1:10" ht="14.1" customHeight="1">
      <c r="A20" s="37" t="s">
        <v>60</v>
      </c>
      <c r="B20" s="37" t="s">
        <v>1099</v>
      </c>
      <c r="C20" s="119">
        <v>203.5</v>
      </c>
      <c r="D20" s="119">
        <v>359</v>
      </c>
      <c r="E20" s="119">
        <v>0.56999999999999995</v>
      </c>
      <c r="F20" s="119">
        <v>13.93</v>
      </c>
      <c r="G20" s="119">
        <v>28.97</v>
      </c>
      <c r="H20" s="119">
        <v>31.48</v>
      </c>
      <c r="I20" s="119">
        <v>19.22</v>
      </c>
      <c r="J20" s="119">
        <v>6.41</v>
      </c>
    </row>
    <row r="21" spans="1:10" ht="14.1" customHeight="1">
      <c r="A21" s="37" t="s">
        <v>62</v>
      </c>
      <c r="B21" s="37" t="s">
        <v>1099</v>
      </c>
      <c r="C21" s="119">
        <v>441.85</v>
      </c>
      <c r="D21" s="119">
        <v>882</v>
      </c>
      <c r="E21" s="119">
        <v>0.5</v>
      </c>
      <c r="F21" s="119">
        <v>5.0999999999999996</v>
      </c>
      <c r="G21" s="119">
        <v>21.43</v>
      </c>
      <c r="H21" s="119">
        <v>47.05</v>
      </c>
      <c r="I21" s="119">
        <v>21.77</v>
      </c>
      <c r="J21" s="119">
        <v>4.6500000000000004</v>
      </c>
    </row>
    <row r="22" spans="1:10" ht="14.1" customHeight="1">
      <c r="A22" s="37" t="s">
        <v>64</v>
      </c>
      <c r="B22" s="37" t="s">
        <v>1099</v>
      </c>
      <c r="C22" s="119">
        <v>380.6</v>
      </c>
      <c r="D22" s="119">
        <v>657</v>
      </c>
      <c r="E22" s="119">
        <v>0.57999999999999996</v>
      </c>
      <c r="F22" s="119">
        <v>3.2</v>
      </c>
      <c r="G22" s="119">
        <v>25.11</v>
      </c>
      <c r="H22" s="119">
        <v>68.040000000000006</v>
      </c>
      <c r="I22" s="119">
        <v>3.5</v>
      </c>
      <c r="J22" s="119">
        <v>0.15</v>
      </c>
    </row>
    <row r="23" spans="1:10" ht="14.1" customHeight="1">
      <c r="A23" s="37" t="s">
        <v>66</v>
      </c>
      <c r="B23" s="37" t="s">
        <v>1099</v>
      </c>
      <c r="C23" s="119">
        <v>158</v>
      </c>
      <c r="D23" s="119">
        <v>316</v>
      </c>
      <c r="E23" s="119">
        <v>0.5</v>
      </c>
      <c r="F23" s="119">
        <v>1.9</v>
      </c>
      <c r="G23" s="119">
        <v>20.25</v>
      </c>
      <c r="H23" s="119">
        <v>56.96</v>
      </c>
      <c r="I23" s="119">
        <v>17.09</v>
      </c>
      <c r="J23" s="119">
        <v>3.8</v>
      </c>
    </row>
    <row r="24" spans="1:10" ht="14.1" customHeight="1">
      <c r="A24" s="37" t="s">
        <v>68</v>
      </c>
      <c r="B24" s="37" t="s">
        <v>1099</v>
      </c>
      <c r="C24" s="119">
        <v>235.8</v>
      </c>
      <c r="D24" s="119">
        <v>377</v>
      </c>
      <c r="E24" s="119">
        <v>0.63</v>
      </c>
      <c r="F24" s="119">
        <v>8.2200000000000006</v>
      </c>
      <c r="G24" s="119">
        <v>31.03</v>
      </c>
      <c r="H24" s="119">
        <v>57.82</v>
      </c>
      <c r="I24" s="119">
        <v>2.92</v>
      </c>
      <c r="J24" s="119">
        <v>0</v>
      </c>
    </row>
    <row r="25" spans="1:10" ht="14.1" customHeight="1">
      <c r="A25" s="37" t="s">
        <v>70</v>
      </c>
      <c r="B25" s="37" t="s">
        <v>1099</v>
      </c>
      <c r="C25" s="119">
        <v>383.3</v>
      </c>
      <c r="D25" s="119">
        <v>764</v>
      </c>
      <c r="E25" s="119">
        <v>0.5</v>
      </c>
      <c r="F25" s="119">
        <v>6.02</v>
      </c>
      <c r="G25" s="119">
        <v>17.8</v>
      </c>
      <c r="H25" s="119">
        <v>52.49</v>
      </c>
      <c r="I25" s="119">
        <v>18.98</v>
      </c>
      <c r="J25" s="119">
        <v>4.71</v>
      </c>
    </row>
    <row r="26" spans="1:10" ht="14.1" customHeight="1">
      <c r="A26" s="37" t="s">
        <v>72</v>
      </c>
      <c r="B26" s="37" t="s">
        <v>1099</v>
      </c>
      <c r="C26" s="119">
        <v>306.7</v>
      </c>
      <c r="D26" s="119">
        <v>615</v>
      </c>
      <c r="E26" s="119">
        <v>0.5</v>
      </c>
      <c r="F26" s="119">
        <v>4.72</v>
      </c>
      <c r="G26" s="119">
        <v>17.399999999999999</v>
      </c>
      <c r="H26" s="119">
        <v>55.12</v>
      </c>
      <c r="I26" s="119">
        <v>18.37</v>
      </c>
      <c r="J26" s="119">
        <v>4.3899999999999997</v>
      </c>
    </row>
    <row r="27" spans="1:10" ht="14.1" customHeight="1">
      <c r="A27" s="37" t="s">
        <v>74</v>
      </c>
      <c r="B27" s="37" t="s">
        <v>1099</v>
      </c>
      <c r="C27" s="119">
        <v>173.2</v>
      </c>
      <c r="D27" s="119">
        <v>422</v>
      </c>
      <c r="E27" s="119">
        <v>0.41</v>
      </c>
      <c r="F27" s="119">
        <v>1.42</v>
      </c>
      <c r="G27" s="119">
        <v>9.24</v>
      </c>
      <c r="H27" s="119">
        <v>53.08</v>
      </c>
      <c r="I27" s="119">
        <v>28.44</v>
      </c>
      <c r="J27" s="119">
        <v>7.82</v>
      </c>
    </row>
    <row r="28" spans="1:10" ht="14.1" customHeight="1">
      <c r="A28" s="37" t="s">
        <v>76</v>
      </c>
      <c r="B28" s="37" t="s">
        <v>1099</v>
      </c>
      <c r="C28" s="119">
        <v>243.3</v>
      </c>
      <c r="D28" s="119">
        <v>528</v>
      </c>
      <c r="E28" s="119">
        <v>0.46</v>
      </c>
      <c r="F28" s="119">
        <v>1.89</v>
      </c>
      <c r="G28" s="119">
        <v>14.77</v>
      </c>
      <c r="H28" s="119">
        <v>54.73</v>
      </c>
      <c r="I28" s="119">
        <v>25</v>
      </c>
      <c r="J28" s="119">
        <v>3.6</v>
      </c>
    </row>
    <row r="29" spans="1:10" ht="14.1" customHeight="1">
      <c r="A29" s="37" t="s">
        <v>78</v>
      </c>
      <c r="B29" s="37" t="s">
        <v>1099</v>
      </c>
      <c r="C29" s="119">
        <v>226.3</v>
      </c>
      <c r="D29" s="119">
        <v>462</v>
      </c>
      <c r="E29" s="119">
        <v>0.49</v>
      </c>
      <c r="F29" s="119">
        <v>4.9800000000000004</v>
      </c>
      <c r="G29" s="119">
        <v>21.65</v>
      </c>
      <c r="H29" s="119">
        <v>44.81</v>
      </c>
      <c r="I29" s="119">
        <v>21.43</v>
      </c>
      <c r="J29" s="119">
        <v>7.14</v>
      </c>
    </row>
    <row r="30" spans="1:10" ht="14.1" customHeight="1">
      <c r="A30" s="37" t="s">
        <v>80</v>
      </c>
      <c r="B30" s="37" t="s">
        <v>1099</v>
      </c>
      <c r="C30" s="119">
        <v>147.69999999999999</v>
      </c>
      <c r="D30" s="119">
        <v>411</v>
      </c>
      <c r="E30" s="119">
        <v>0.36</v>
      </c>
      <c r="F30" s="119">
        <v>1.46</v>
      </c>
      <c r="G30" s="119">
        <v>7.54</v>
      </c>
      <c r="H30" s="119">
        <v>40.630000000000003</v>
      </c>
      <c r="I30" s="119">
        <v>40.630000000000003</v>
      </c>
      <c r="J30" s="119">
        <v>9.73</v>
      </c>
    </row>
    <row r="31" spans="1:10" ht="14.1" customHeight="1">
      <c r="A31" s="37" t="s">
        <v>82</v>
      </c>
      <c r="B31" s="37" t="s">
        <v>1099</v>
      </c>
      <c r="C31" s="119">
        <v>213.6</v>
      </c>
      <c r="D31" s="119">
        <v>494</v>
      </c>
      <c r="E31" s="119">
        <v>0.43</v>
      </c>
      <c r="F31" s="119">
        <v>3.64</v>
      </c>
      <c r="G31" s="119">
        <v>10.53</v>
      </c>
      <c r="H31" s="119">
        <v>48.58</v>
      </c>
      <c r="I31" s="119">
        <v>34.409999999999997</v>
      </c>
      <c r="J31" s="119">
        <v>2.83</v>
      </c>
    </row>
    <row r="32" spans="1:10" ht="14.1" customHeight="1">
      <c r="A32" s="37" t="s">
        <v>84</v>
      </c>
      <c r="B32" s="37" t="s">
        <v>1099</v>
      </c>
      <c r="C32" s="119">
        <v>772.65</v>
      </c>
      <c r="D32" s="119">
        <v>1203</v>
      </c>
      <c r="E32" s="119">
        <v>0.64</v>
      </c>
      <c r="F32" s="119">
        <v>14.3</v>
      </c>
      <c r="G32" s="119">
        <v>29.26</v>
      </c>
      <c r="H32" s="119">
        <v>51.21</v>
      </c>
      <c r="I32" s="119">
        <v>4.9000000000000004</v>
      </c>
      <c r="J32" s="119">
        <v>0.33</v>
      </c>
    </row>
    <row r="33" spans="1:10" ht="14.1" customHeight="1">
      <c r="A33" s="37" t="s">
        <v>86</v>
      </c>
      <c r="B33" s="37" t="s">
        <v>1099</v>
      </c>
      <c r="C33" s="119">
        <v>75.400000000000006</v>
      </c>
      <c r="D33" s="119">
        <v>145</v>
      </c>
      <c r="E33" s="119">
        <v>0.52</v>
      </c>
      <c r="F33" s="119">
        <v>6.21</v>
      </c>
      <c r="G33" s="119">
        <v>20</v>
      </c>
      <c r="H33" s="119">
        <v>53.79</v>
      </c>
      <c r="I33" s="119">
        <v>14.48</v>
      </c>
      <c r="J33" s="119">
        <v>5.52</v>
      </c>
    </row>
    <row r="34" spans="1:10" ht="14.1" customHeight="1">
      <c r="A34" s="37" t="s">
        <v>88</v>
      </c>
      <c r="B34" s="37" t="s">
        <v>1099</v>
      </c>
      <c r="C34" s="119">
        <v>102.5</v>
      </c>
      <c r="D34" s="119">
        <v>210</v>
      </c>
      <c r="E34" s="119">
        <v>0.49</v>
      </c>
      <c r="F34" s="119">
        <v>1.9</v>
      </c>
      <c r="G34" s="119">
        <v>11.43</v>
      </c>
      <c r="H34" s="119">
        <v>70.95</v>
      </c>
      <c r="I34" s="119">
        <v>11.43</v>
      </c>
      <c r="J34" s="119">
        <v>4.29</v>
      </c>
    </row>
    <row r="35" spans="1:10" ht="14.1" customHeight="1">
      <c r="A35" s="37" t="s">
        <v>90</v>
      </c>
      <c r="B35" s="37" t="s">
        <v>1099</v>
      </c>
      <c r="C35" s="119">
        <v>114.6</v>
      </c>
      <c r="D35" s="119">
        <v>214</v>
      </c>
      <c r="E35" s="119">
        <v>0.54</v>
      </c>
      <c r="F35" s="119">
        <v>2.8</v>
      </c>
      <c r="G35" s="119">
        <v>20.09</v>
      </c>
      <c r="H35" s="119">
        <v>64.489999999999995</v>
      </c>
      <c r="I35" s="119">
        <v>12.15</v>
      </c>
      <c r="J35" s="119">
        <v>0.47</v>
      </c>
    </row>
    <row r="36" spans="1:10" ht="14.1" customHeight="1">
      <c r="A36" s="37" t="s">
        <v>92</v>
      </c>
      <c r="B36" s="37" t="s">
        <v>1099</v>
      </c>
      <c r="C36" s="119">
        <v>96</v>
      </c>
      <c r="D36" s="119">
        <v>207</v>
      </c>
      <c r="E36" s="119">
        <v>0.46</v>
      </c>
      <c r="F36" s="119">
        <v>0.48</v>
      </c>
      <c r="G36" s="119">
        <v>15.46</v>
      </c>
      <c r="H36" s="119">
        <v>61.84</v>
      </c>
      <c r="I36" s="119">
        <v>15.94</v>
      </c>
      <c r="J36" s="119">
        <v>6.28</v>
      </c>
    </row>
    <row r="37" spans="1:10" ht="14.1" customHeight="1">
      <c r="A37" s="37" t="s">
        <v>94</v>
      </c>
      <c r="B37" s="37" t="s">
        <v>1099</v>
      </c>
      <c r="C37" s="119">
        <v>35</v>
      </c>
      <c r="D37" s="119">
        <v>94</v>
      </c>
      <c r="E37" s="119">
        <v>0.37</v>
      </c>
      <c r="F37" s="119">
        <v>1.06</v>
      </c>
      <c r="G37" s="119">
        <v>11.7</v>
      </c>
      <c r="H37" s="119">
        <v>42.55</v>
      </c>
      <c r="I37" s="119">
        <v>27.66</v>
      </c>
      <c r="J37" s="119">
        <v>17.02</v>
      </c>
    </row>
    <row r="38" spans="1:10" ht="14.1" customHeight="1">
      <c r="A38" s="37" t="s">
        <v>96</v>
      </c>
      <c r="B38" s="37" t="s">
        <v>1099</v>
      </c>
      <c r="C38" s="119">
        <v>181.8</v>
      </c>
      <c r="D38" s="119">
        <v>413</v>
      </c>
      <c r="E38" s="119">
        <v>0.44</v>
      </c>
      <c r="F38" s="119">
        <v>0.24</v>
      </c>
      <c r="G38" s="119">
        <v>5.81</v>
      </c>
      <c r="H38" s="119">
        <v>70.7</v>
      </c>
      <c r="I38" s="119">
        <v>18.89</v>
      </c>
      <c r="J38" s="119">
        <v>4.3600000000000003</v>
      </c>
    </row>
    <row r="39" spans="1:10" ht="14.1" customHeight="1">
      <c r="A39" s="37" t="s">
        <v>98</v>
      </c>
      <c r="B39" s="37" t="s">
        <v>1099</v>
      </c>
      <c r="C39" s="119">
        <v>110.3</v>
      </c>
      <c r="D39" s="119">
        <v>218</v>
      </c>
      <c r="E39" s="119">
        <v>0.51</v>
      </c>
      <c r="F39" s="119">
        <v>2.75</v>
      </c>
      <c r="G39" s="119">
        <v>15.14</v>
      </c>
      <c r="H39" s="119">
        <v>65.599999999999994</v>
      </c>
      <c r="I39" s="119">
        <v>14.68</v>
      </c>
      <c r="J39" s="119">
        <v>1.83</v>
      </c>
    </row>
    <row r="40" spans="1:10" ht="14.1" customHeight="1">
      <c r="A40" s="37" t="s">
        <v>100</v>
      </c>
      <c r="B40" s="37" t="s">
        <v>1099</v>
      </c>
      <c r="C40" s="119">
        <v>64.150000000000006</v>
      </c>
      <c r="D40" s="119">
        <v>151</v>
      </c>
      <c r="E40" s="119">
        <v>0.42</v>
      </c>
      <c r="F40" s="119">
        <v>2.65</v>
      </c>
      <c r="G40" s="119">
        <v>6.62</v>
      </c>
      <c r="H40" s="119">
        <v>58.28</v>
      </c>
      <c r="I40" s="119">
        <v>27.81</v>
      </c>
      <c r="J40" s="119">
        <v>4.6399999999999997</v>
      </c>
    </row>
    <row r="41" spans="1:10" ht="14.1" customHeight="1">
      <c r="A41" s="37" t="s">
        <v>102</v>
      </c>
      <c r="B41" s="37" t="s">
        <v>1099</v>
      </c>
      <c r="C41" s="119">
        <v>490.8</v>
      </c>
      <c r="D41" s="119">
        <v>910</v>
      </c>
      <c r="E41" s="119">
        <v>0.54</v>
      </c>
      <c r="F41" s="119">
        <v>7.47</v>
      </c>
      <c r="G41" s="119">
        <v>23.3</v>
      </c>
      <c r="H41" s="119">
        <v>48.57</v>
      </c>
      <c r="I41" s="119">
        <v>18.13</v>
      </c>
      <c r="J41" s="119">
        <v>2.5299999999999998</v>
      </c>
    </row>
    <row r="42" spans="1:10" ht="14.1" customHeight="1">
      <c r="A42" s="37" t="s">
        <v>104</v>
      </c>
      <c r="B42" s="37" t="s">
        <v>1099</v>
      </c>
      <c r="C42" s="119">
        <v>232.1</v>
      </c>
      <c r="D42" s="119">
        <v>470</v>
      </c>
      <c r="E42" s="119">
        <v>0.49</v>
      </c>
      <c r="F42" s="119">
        <v>2.13</v>
      </c>
      <c r="G42" s="119">
        <v>16.38</v>
      </c>
      <c r="H42" s="119">
        <v>61.49</v>
      </c>
      <c r="I42" s="119">
        <v>17.02</v>
      </c>
      <c r="J42" s="119">
        <v>2.98</v>
      </c>
    </row>
    <row r="43" spans="1:10" ht="14.1" customHeight="1">
      <c r="A43" s="37" t="s">
        <v>106</v>
      </c>
      <c r="B43" s="37" t="s">
        <v>1099</v>
      </c>
      <c r="C43" s="119">
        <v>141.25</v>
      </c>
      <c r="D43" s="119">
        <v>326</v>
      </c>
      <c r="E43" s="119">
        <v>0.43</v>
      </c>
      <c r="F43" s="119">
        <v>0.61</v>
      </c>
      <c r="G43" s="119">
        <v>10.74</v>
      </c>
      <c r="H43" s="119">
        <v>56.13</v>
      </c>
      <c r="I43" s="119">
        <v>30.67</v>
      </c>
      <c r="J43" s="119">
        <v>1.84</v>
      </c>
    </row>
    <row r="44" spans="1:10" ht="14.1" customHeight="1">
      <c r="A44" s="37" t="s">
        <v>108</v>
      </c>
      <c r="B44" s="37" t="s">
        <v>1099</v>
      </c>
      <c r="C44" s="119">
        <v>49.2</v>
      </c>
      <c r="D44" s="119">
        <v>104</v>
      </c>
      <c r="E44" s="119">
        <v>0.47</v>
      </c>
      <c r="F44" s="119">
        <v>0.96</v>
      </c>
      <c r="G44" s="119">
        <v>15.38</v>
      </c>
      <c r="H44" s="119">
        <v>58.65</v>
      </c>
      <c r="I44" s="119">
        <v>24.04</v>
      </c>
      <c r="J44" s="119">
        <v>0.96</v>
      </c>
    </row>
    <row r="45" spans="1:10" ht="14.1" customHeight="1">
      <c r="A45" s="37" t="s">
        <v>110</v>
      </c>
      <c r="B45" s="37" t="s">
        <v>1099</v>
      </c>
      <c r="C45" s="119">
        <v>146.80000000000001</v>
      </c>
      <c r="D45" s="119">
        <v>394</v>
      </c>
      <c r="E45" s="119">
        <v>0.37</v>
      </c>
      <c r="F45" s="119">
        <v>0.25</v>
      </c>
      <c r="G45" s="119">
        <v>3.3</v>
      </c>
      <c r="H45" s="119">
        <v>51.27</v>
      </c>
      <c r="I45" s="119">
        <v>44.67</v>
      </c>
      <c r="J45" s="119">
        <v>0.51</v>
      </c>
    </row>
    <row r="46" spans="1:10" ht="14.1" customHeight="1">
      <c r="A46" s="37" t="s">
        <v>112</v>
      </c>
      <c r="B46" s="37" t="s">
        <v>1099</v>
      </c>
      <c r="C46" s="119">
        <v>122</v>
      </c>
      <c r="D46" s="119">
        <v>237</v>
      </c>
      <c r="E46" s="119">
        <v>0.51</v>
      </c>
      <c r="F46" s="119">
        <v>2.11</v>
      </c>
      <c r="G46" s="119">
        <v>16.03</v>
      </c>
      <c r="H46" s="119">
        <v>68.349999999999994</v>
      </c>
      <c r="I46" s="119">
        <v>11.81</v>
      </c>
      <c r="J46" s="119">
        <v>1.69</v>
      </c>
    </row>
    <row r="47" spans="1:10" ht="14.1" customHeight="1">
      <c r="A47" s="37" t="s">
        <v>114</v>
      </c>
      <c r="B47" s="37" t="s">
        <v>1099</v>
      </c>
      <c r="C47" s="119">
        <v>443.2</v>
      </c>
      <c r="D47" s="119">
        <v>879</v>
      </c>
      <c r="E47" s="119">
        <v>0.5</v>
      </c>
      <c r="F47" s="119">
        <v>7.85</v>
      </c>
      <c r="G47" s="119">
        <v>15.13</v>
      </c>
      <c r="H47" s="119">
        <v>51.65</v>
      </c>
      <c r="I47" s="119">
        <v>23.21</v>
      </c>
      <c r="J47" s="119">
        <v>2.16</v>
      </c>
    </row>
    <row r="48" spans="1:10" ht="14.1" customHeight="1">
      <c r="A48" s="37" t="s">
        <v>116</v>
      </c>
      <c r="B48" s="37" t="s">
        <v>1099</v>
      </c>
      <c r="C48" s="119">
        <v>132.9</v>
      </c>
      <c r="D48" s="119">
        <v>259</v>
      </c>
      <c r="E48" s="119">
        <v>0.51</v>
      </c>
      <c r="F48" s="119">
        <v>6.18</v>
      </c>
      <c r="G48" s="119">
        <v>20.46</v>
      </c>
      <c r="H48" s="119">
        <v>48.26</v>
      </c>
      <c r="I48" s="119">
        <v>23.17</v>
      </c>
      <c r="J48" s="119">
        <v>1.93</v>
      </c>
    </row>
    <row r="49" spans="1:10" ht="14.1" customHeight="1">
      <c r="A49" s="37" t="s">
        <v>118</v>
      </c>
      <c r="B49" s="37" t="s">
        <v>1099</v>
      </c>
      <c r="C49" s="119">
        <v>385.7</v>
      </c>
      <c r="D49" s="119">
        <v>719</v>
      </c>
      <c r="E49" s="119">
        <v>0.54</v>
      </c>
      <c r="F49" s="119">
        <v>2.36</v>
      </c>
      <c r="G49" s="119">
        <v>17.52</v>
      </c>
      <c r="H49" s="119">
        <v>71.489999999999995</v>
      </c>
      <c r="I49" s="119">
        <v>7.93</v>
      </c>
      <c r="J49" s="119">
        <v>0.7</v>
      </c>
    </row>
    <row r="50" spans="1:10" ht="14.1" customHeight="1">
      <c r="A50" s="37" t="s">
        <v>120</v>
      </c>
      <c r="B50" s="37" t="s">
        <v>1099</v>
      </c>
      <c r="C50" s="119">
        <v>504.6</v>
      </c>
      <c r="D50" s="119">
        <v>1057</v>
      </c>
      <c r="E50" s="119">
        <v>0.48</v>
      </c>
      <c r="F50" s="119">
        <v>1.99</v>
      </c>
      <c r="G50" s="119">
        <v>12.68</v>
      </c>
      <c r="H50" s="119">
        <v>62.82</v>
      </c>
      <c r="I50" s="119">
        <v>21.19</v>
      </c>
      <c r="J50" s="119">
        <v>1.32</v>
      </c>
    </row>
    <row r="51" spans="1:10" ht="14.1" customHeight="1">
      <c r="A51" s="37" t="s">
        <v>122</v>
      </c>
      <c r="B51" s="37" t="s">
        <v>1099</v>
      </c>
      <c r="C51" s="119">
        <v>77.099999999999994</v>
      </c>
      <c r="D51" s="119">
        <v>149</v>
      </c>
      <c r="E51" s="119">
        <v>0.52</v>
      </c>
      <c r="F51" s="119">
        <v>1.34</v>
      </c>
      <c r="G51" s="119">
        <v>11.41</v>
      </c>
      <c r="H51" s="119">
        <v>79.87</v>
      </c>
      <c r="I51" s="119">
        <v>7.38</v>
      </c>
      <c r="J51" s="119">
        <v>0</v>
      </c>
    </row>
    <row r="52" spans="1:10" ht="14.1" customHeight="1">
      <c r="A52" s="37" t="s">
        <v>124</v>
      </c>
      <c r="B52" s="37" t="s">
        <v>1099</v>
      </c>
      <c r="C52" s="119">
        <v>362.7</v>
      </c>
      <c r="D52" s="119">
        <v>589</v>
      </c>
      <c r="E52" s="119">
        <v>0.62</v>
      </c>
      <c r="F52" s="119">
        <v>14.26</v>
      </c>
      <c r="G52" s="119">
        <v>31.41</v>
      </c>
      <c r="H52" s="119">
        <v>40.58</v>
      </c>
      <c r="I52" s="119">
        <v>9.51</v>
      </c>
      <c r="J52" s="119">
        <v>4.24</v>
      </c>
    </row>
    <row r="53" spans="1:10" ht="14.1" customHeight="1">
      <c r="A53" s="37" t="s">
        <v>126</v>
      </c>
      <c r="B53" s="37" t="s">
        <v>1099</v>
      </c>
      <c r="C53" s="119">
        <v>380.08</v>
      </c>
      <c r="D53" s="119">
        <v>753</v>
      </c>
      <c r="E53" s="119">
        <v>0.5</v>
      </c>
      <c r="F53" s="119">
        <v>7.7</v>
      </c>
      <c r="G53" s="119">
        <v>19.39</v>
      </c>
      <c r="H53" s="119">
        <v>46.88</v>
      </c>
      <c r="I53" s="119">
        <v>19.39</v>
      </c>
      <c r="J53" s="119">
        <v>6.64</v>
      </c>
    </row>
    <row r="54" spans="1:10" ht="14.1" customHeight="1">
      <c r="A54" s="37" t="s">
        <v>128</v>
      </c>
      <c r="B54" s="37" t="s">
        <v>1099</v>
      </c>
      <c r="C54" s="119">
        <v>372</v>
      </c>
      <c r="D54" s="119">
        <v>836</v>
      </c>
      <c r="E54" s="119">
        <v>0.44</v>
      </c>
      <c r="F54" s="119">
        <v>4.3099999999999996</v>
      </c>
      <c r="G54" s="119">
        <v>11.24</v>
      </c>
      <c r="H54" s="119">
        <v>50.72</v>
      </c>
      <c r="I54" s="119">
        <v>29.19</v>
      </c>
      <c r="J54" s="119">
        <v>4.55</v>
      </c>
    </row>
    <row r="55" spans="1:10" ht="14.1" customHeight="1">
      <c r="A55" s="37" t="s">
        <v>130</v>
      </c>
      <c r="B55" s="37" t="s">
        <v>1099</v>
      </c>
      <c r="C55" s="119">
        <v>156.30000000000001</v>
      </c>
      <c r="D55" s="119">
        <v>225</v>
      </c>
      <c r="E55" s="119">
        <v>0.69</v>
      </c>
      <c r="F55" s="119">
        <v>6.67</v>
      </c>
      <c r="G55" s="119">
        <v>61.33</v>
      </c>
      <c r="H55" s="119">
        <v>24.44</v>
      </c>
      <c r="I55" s="119">
        <v>7.56</v>
      </c>
      <c r="J55" s="119">
        <v>0</v>
      </c>
    </row>
    <row r="56" spans="1:10" ht="14.1" customHeight="1">
      <c r="A56" s="37" t="s">
        <v>132</v>
      </c>
      <c r="B56" s="37" t="s">
        <v>1099</v>
      </c>
      <c r="C56" s="119">
        <v>178.5</v>
      </c>
      <c r="D56" s="119">
        <v>368</v>
      </c>
      <c r="E56" s="119">
        <v>0.49</v>
      </c>
      <c r="F56" s="119">
        <v>1.9</v>
      </c>
      <c r="G56" s="119">
        <v>20.38</v>
      </c>
      <c r="H56" s="119">
        <v>51.36</v>
      </c>
      <c r="I56" s="119">
        <v>23.1</v>
      </c>
      <c r="J56" s="119">
        <v>3.26</v>
      </c>
    </row>
    <row r="57" spans="1:10" ht="14.1" customHeight="1">
      <c r="A57" s="37" t="s">
        <v>134</v>
      </c>
      <c r="B57" s="37" t="s">
        <v>1099</v>
      </c>
      <c r="C57" s="119">
        <v>130.9</v>
      </c>
      <c r="D57" s="119">
        <v>259</v>
      </c>
      <c r="E57" s="119">
        <v>0.51</v>
      </c>
      <c r="F57" s="119">
        <v>3.86</v>
      </c>
      <c r="G57" s="119">
        <v>20.079999999999998</v>
      </c>
      <c r="H57" s="119">
        <v>52.9</v>
      </c>
      <c r="I57" s="119">
        <v>20.85</v>
      </c>
      <c r="J57" s="119">
        <v>2.3199999999999998</v>
      </c>
    </row>
    <row r="58" spans="1:10" ht="14.1" customHeight="1">
      <c r="A58" s="37" t="s">
        <v>136</v>
      </c>
      <c r="B58" s="37" t="s">
        <v>1099</v>
      </c>
      <c r="C58" s="119">
        <v>418</v>
      </c>
      <c r="D58" s="119">
        <v>624</v>
      </c>
      <c r="E58" s="119">
        <v>0.67</v>
      </c>
      <c r="F58" s="119">
        <v>16.510000000000002</v>
      </c>
      <c r="G58" s="119">
        <v>35.1</v>
      </c>
      <c r="H58" s="119">
        <v>42.63</v>
      </c>
      <c r="I58" s="119">
        <v>5.45</v>
      </c>
      <c r="J58" s="119">
        <v>0.32</v>
      </c>
    </row>
    <row r="59" spans="1:10" ht="14.1" customHeight="1">
      <c r="A59" s="37" t="s">
        <v>138</v>
      </c>
      <c r="B59" s="37" t="s">
        <v>1099</v>
      </c>
      <c r="C59" s="119">
        <v>36.4</v>
      </c>
      <c r="D59" s="119">
        <v>62</v>
      </c>
      <c r="E59" s="119">
        <v>0.59</v>
      </c>
      <c r="F59" s="119">
        <v>0</v>
      </c>
      <c r="G59" s="119">
        <v>38.71</v>
      </c>
      <c r="H59" s="119">
        <v>51.61</v>
      </c>
      <c r="I59" s="119">
        <v>9.68</v>
      </c>
      <c r="J59" s="119">
        <v>0</v>
      </c>
    </row>
    <row r="60" spans="1:10" ht="14.1" customHeight="1">
      <c r="A60" s="37" t="s">
        <v>140</v>
      </c>
      <c r="B60" s="37" t="s">
        <v>1099</v>
      </c>
      <c r="C60" s="119">
        <v>60.7</v>
      </c>
      <c r="D60" s="119">
        <v>88</v>
      </c>
      <c r="E60" s="119">
        <v>0.69</v>
      </c>
      <c r="F60" s="119">
        <v>14.77</v>
      </c>
      <c r="G60" s="119">
        <v>45.45</v>
      </c>
      <c r="H60" s="119">
        <v>35.229999999999997</v>
      </c>
      <c r="I60" s="119">
        <v>1.1399999999999999</v>
      </c>
      <c r="J60" s="119">
        <v>3.41</v>
      </c>
    </row>
    <row r="61" spans="1:10" ht="14.1" customHeight="1">
      <c r="A61" s="37" t="s">
        <v>142</v>
      </c>
      <c r="B61" s="37" t="s">
        <v>1099</v>
      </c>
      <c r="C61" s="119">
        <v>273.5</v>
      </c>
      <c r="D61" s="119">
        <v>459</v>
      </c>
      <c r="E61" s="119">
        <v>0.6</v>
      </c>
      <c r="F61" s="119">
        <v>9.15</v>
      </c>
      <c r="G61" s="119">
        <v>25.71</v>
      </c>
      <c r="H61" s="119">
        <v>56.86</v>
      </c>
      <c r="I61" s="119">
        <v>7.19</v>
      </c>
      <c r="J61" s="119">
        <v>1.0900000000000001</v>
      </c>
    </row>
    <row r="62" spans="1:10" ht="14.1" customHeight="1">
      <c r="A62" s="59"/>
      <c r="B62" s="59" t="s">
        <v>1091</v>
      </c>
      <c r="C62" s="120">
        <v>13785.48</v>
      </c>
      <c r="D62" s="120">
        <v>26346</v>
      </c>
      <c r="E62" s="120">
        <v>0.52</v>
      </c>
      <c r="F62" s="120">
        <v>7.11</v>
      </c>
      <c r="G62" s="120">
        <v>20.239999999999998</v>
      </c>
      <c r="H62" s="120">
        <v>50.99</v>
      </c>
      <c r="I62" s="120">
        <v>17.84</v>
      </c>
      <c r="J62" s="120">
        <v>3.82</v>
      </c>
    </row>
    <row r="63" spans="1:10" ht="14.1" customHeight="1"/>
    <row r="64" spans="1:10"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row r="84" ht="14.1" customHeight="1"/>
    <row r="85" ht="14.1" customHeight="1"/>
    <row r="86" ht="14.1" customHeight="1"/>
    <row r="87" ht="14.1" customHeight="1"/>
    <row r="88" ht="14.1" customHeight="1"/>
    <row r="89" ht="14.1" customHeight="1"/>
    <row r="90" ht="14.1" customHeight="1"/>
    <row r="91" ht="14.1" customHeight="1"/>
  </sheetData>
  <mergeCells count="1">
    <mergeCell ref="A1:J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S83"/>
  <sheetViews>
    <sheetView zoomScaleNormal="100" zoomScalePageLayoutView="125" workbookViewId="0">
      <selection sqref="A1:Q8"/>
    </sheetView>
  </sheetViews>
  <sheetFormatPr defaultColWidth="8.85546875" defaultRowHeight="12.75"/>
  <cols>
    <col min="1" max="1" width="24.42578125" style="10" customWidth="1"/>
    <col min="2" max="17" width="11.85546875" style="15" customWidth="1"/>
    <col min="18" max="20" width="8.85546875" style="10" customWidth="1"/>
    <col min="21" max="16384" width="8.85546875" style="10"/>
  </cols>
  <sheetData>
    <row r="1" spans="1:19" ht="12.75" customHeight="1">
      <c r="A1" s="177" t="s">
        <v>1207</v>
      </c>
      <c r="B1" s="143"/>
      <c r="C1" s="143"/>
      <c r="D1" s="143"/>
      <c r="E1" s="143"/>
      <c r="F1" s="143"/>
      <c r="G1" s="143"/>
      <c r="H1" s="143"/>
      <c r="I1" s="143"/>
      <c r="J1" s="143"/>
      <c r="K1" s="143"/>
      <c r="L1" s="143"/>
      <c r="M1" s="143"/>
      <c r="N1" s="143"/>
      <c r="O1" s="143"/>
      <c r="P1" s="143"/>
      <c r="Q1" s="143"/>
      <c r="R1" s="50"/>
      <c r="S1" s="50"/>
    </row>
    <row r="2" spans="1:19">
      <c r="A2" s="145"/>
      <c r="B2" s="178"/>
      <c r="C2" s="178"/>
      <c r="D2" s="178"/>
      <c r="E2" s="178"/>
      <c r="F2" s="178"/>
      <c r="G2" s="178"/>
      <c r="H2" s="178"/>
      <c r="I2" s="178"/>
      <c r="J2" s="178"/>
      <c r="K2" s="178"/>
      <c r="L2" s="178"/>
      <c r="M2" s="178"/>
      <c r="N2" s="178"/>
      <c r="O2" s="178"/>
      <c r="P2" s="178"/>
      <c r="Q2" s="178"/>
      <c r="R2" s="50"/>
      <c r="S2" s="50"/>
    </row>
    <row r="3" spans="1:19">
      <c r="A3" s="145"/>
      <c r="B3" s="178"/>
      <c r="C3" s="178"/>
      <c r="D3" s="178"/>
      <c r="E3" s="178"/>
      <c r="F3" s="178"/>
      <c r="G3" s="178"/>
      <c r="H3" s="178"/>
      <c r="I3" s="178"/>
      <c r="J3" s="178"/>
      <c r="K3" s="178"/>
      <c r="L3" s="178"/>
      <c r="M3" s="178"/>
      <c r="N3" s="178"/>
      <c r="O3" s="178"/>
      <c r="P3" s="178"/>
      <c r="Q3" s="178"/>
      <c r="R3" s="50"/>
      <c r="S3" s="50"/>
    </row>
    <row r="4" spans="1:19">
      <c r="A4" s="145"/>
      <c r="B4" s="178"/>
      <c r="C4" s="178"/>
      <c r="D4" s="178"/>
      <c r="E4" s="178"/>
      <c r="F4" s="178"/>
      <c r="G4" s="178"/>
      <c r="H4" s="178"/>
      <c r="I4" s="178"/>
      <c r="J4" s="178"/>
      <c r="K4" s="178"/>
      <c r="L4" s="178"/>
      <c r="M4" s="178"/>
      <c r="N4" s="178"/>
      <c r="O4" s="178"/>
      <c r="P4" s="178"/>
      <c r="Q4" s="178"/>
      <c r="R4" s="50"/>
      <c r="S4" s="50"/>
    </row>
    <row r="5" spans="1:19">
      <c r="A5" s="145"/>
      <c r="B5" s="178"/>
      <c r="C5" s="178"/>
      <c r="D5" s="178"/>
      <c r="E5" s="178"/>
      <c r="F5" s="178"/>
      <c r="G5" s="178"/>
      <c r="H5" s="178"/>
      <c r="I5" s="178"/>
      <c r="J5" s="178"/>
      <c r="K5" s="178"/>
      <c r="L5" s="178"/>
      <c r="M5" s="178"/>
      <c r="N5" s="178"/>
      <c r="O5" s="178"/>
      <c r="P5" s="178"/>
      <c r="Q5" s="178"/>
      <c r="R5" s="50"/>
      <c r="S5" s="50"/>
    </row>
    <row r="6" spans="1:19">
      <c r="A6" s="145"/>
      <c r="B6" s="178"/>
      <c r="C6" s="178"/>
      <c r="D6" s="178"/>
      <c r="E6" s="178"/>
      <c r="F6" s="178"/>
      <c r="G6" s="178"/>
      <c r="H6" s="178"/>
      <c r="I6" s="178"/>
      <c r="J6" s="178"/>
      <c r="K6" s="178"/>
      <c r="L6" s="178"/>
      <c r="M6" s="178"/>
      <c r="N6" s="178"/>
      <c r="O6" s="178"/>
      <c r="P6" s="178"/>
      <c r="Q6" s="178"/>
      <c r="R6" s="50"/>
      <c r="S6" s="50"/>
    </row>
    <row r="7" spans="1:19">
      <c r="A7" s="145"/>
      <c r="B7" s="178"/>
      <c r="C7" s="178"/>
      <c r="D7" s="178"/>
      <c r="E7" s="178"/>
      <c r="F7" s="178"/>
      <c r="G7" s="178"/>
      <c r="H7" s="178"/>
      <c r="I7" s="178"/>
      <c r="J7" s="178"/>
      <c r="K7" s="178"/>
      <c r="L7" s="178"/>
      <c r="M7" s="178"/>
      <c r="N7" s="178"/>
      <c r="O7" s="178"/>
      <c r="P7" s="178"/>
      <c r="Q7" s="178"/>
      <c r="R7" s="50"/>
      <c r="S7" s="50"/>
    </row>
    <row r="8" spans="1:19" ht="47.25" customHeight="1">
      <c r="A8" s="149"/>
      <c r="B8" s="150"/>
      <c r="C8" s="150"/>
      <c r="D8" s="150"/>
      <c r="E8" s="150"/>
      <c r="F8" s="150"/>
      <c r="G8" s="150"/>
      <c r="H8" s="150"/>
      <c r="I8" s="150"/>
      <c r="J8" s="150"/>
      <c r="K8" s="150"/>
      <c r="L8" s="150"/>
      <c r="M8" s="150"/>
      <c r="N8" s="150"/>
      <c r="O8" s="150"/>
      <c r="P8" s="150"/>
      <c r="Q8" s="150"/>
      <c r="R8" s="50"/>
      <c r="S8" s="50"/>
    </row>
    <row r="9" spans="1:19" s="14" customFormat="1" ht="42.95" customHeight="1">
      <c r="A9" s="69" t="s">
        <v>1146</v>
      </c>
      <c r="B9" s="78" t="s">
        <v>1147</v>
      </c>
      <c r="C9" s="78" t="s">
        <v>1148</v>
      </c>
      <c r="D9" s="78" t="s">
        <v>1149</v>
      </c>
      <c r="E9" s="78" t="s">
        <v>1150</v>
      </c>
      <c r="F9" s="78" t="s">
        <v>1151</v>
      </c>
      <c r="G9" s="78" t="s">
        <v>1152</v>
      </c>
      <c r="H9" s="78" t="s">
        <v>1153</v>
      </c>
      <c r="I9" s="78" t="s">
        <v>1154</v>
      </c>
      <c r="J9" s="78" t="s">
        <v>1155</v>
      </c>
      <c r="K9" s="78" t="s">
        <v>1156</v>
      </c>
      <c r="L9" s="78" t="s">
        <v>1140</v>
      </c>
      <c r="M9" s="78" t="s">
        <v>1141</v>
      </c>
      <c r="N9" s="78" t="s">
        <v>1142</v>
      </c>
      <c r="O9" s="78" t="s">
        <v>1143</v>
      </c>
      <c r="P9" s="78" t="s">
        <v>1144</v>
      </c>
      <c r="Q9" s="78" t="s">
        <v>1157</v>
      </c>
      <c r="R9" s="79"/>
      <c r="S9" s="79"/>
    </row>
    <row r="10" spans="1:19" ht="14.1" customHeight="1">
      <c r="A10" s="44" t="s">
        <v>725</v>
      </c>
      <c r="B10" s="45">
        <v>103.8</v>
      </c>
      <c r="C10" s="38">
        <v>246</v>
      </c>
      <c r="D10" s="45">
        <v>0.42</v>
      </c>
      <c r="E10" s="45">
        <v>2.88</v>
      </c>
      <c r="F10" s="45">
        <v>0.82</v>
      </c>
      <c r="G10" s="38">
        <v>42</v>
      </c>
      <c r="H10" s="38">
        <v>47</v>
      </c>
      <c r="I10" s="51">
        <v>4</v>
      </c>
      <c r="J10" s="38">
        <v>16</v>
      </c>
      <c r="K10" s="38">
        <v>16</v>
      </c>
      <c r="L10" s="45">
        <v>2.44</v>
      </c>
      <c r="M10" s="45">
        <v>11.79</v>
      </c>
      <c r="N10" s="45">
        <v>50.41</v>
      </c>
      <c r="O10" s="45">
        <v>25.61</v>
      </c>
      <c r="P10" s="45">
        <v>9.76</v>
      </c>
      <c r="Q10" s="45">
        <v>2.36</v>
      </c>
      <c r="R10" s="52"/>
      <c r="S10" s="52"/>
    </row>
    <row r="11" spans="1:19" ht="14.1" customHeight="1">
      <c r="A11" s="44" t="s">
        <v>738</v>
      </c>
      <c r="B11" s="45">
        <v>171.2</v>
      </c>
      <c r="C11" s="38">
        <v>331</v>
      </c>
      <c r="D11" s="45">
        <v>0.52</v>
      </c>
      <c r="E11" s="45">
        <v>3.87</v>
      </c>
      <c r="F11" s="45">
        <v>1.01</v>
      </c>
      <c r="G11" s="38">
        <v>25</v>
      </c>
      <c r="H11" s="38">
        <v>47</v>
      </c>
      <c r="I11" s="51">
        <v>4</v>
      </c>
      <c r="J11" s="38">
        <v>11</v>
      </c>
      <c r="K11" s="38">
        <v>16</v>
      </c>
      <c r="L11" s="45">
        <v>5.74</v>
      </c>
      <c r="M11" s="45">
        <v>22.36</v>
      </c>
      <c r="N11" s="45">
        <v>48.94</v>
      </c>
      <c r="O11" s="45">
        <v>18.13</v>
      </c>
      <c r="P11" s="45">
        <v>4.83</v>
      </c>
      <c r="Q11" s="45">
        <v>3.9</v>
      </c>
      <c r="R11" s="52"/>
      <c r="S11" s="52"/>
    </row>
    <row r="12" spans="1:19" ht="14.1" customHeight="1">
      <c r="A12" s="44" t="s">
        <v>747</v>
      </c>
      <c r="B12" s="45">
        <v>111.9</v>
      </c>
      <c r="C12" s="38">
        <v>196</v>
      </c>
      <c r="D12" s="45">
        <v>0.56999999999999995</v>
      </c>
      <c r="E12" s="45">
        <v>2.29</v>
      </c>
      <c r="F12" s="45">
        <v>1.1100000000000001</v>
      </c>
      <c r="G12" s="38">
        <v>11</v>
      </c>
      <c r="H12" s="38">
        <v>47</v>
      </c>
      <c r="I12" s="51">
        <v>4</v>
      </c>
      <c r="J12" s="38">
        <v>2</v>
      </c>
      <c r="K12" s="38">
        <v>16</v>
      </c>
      <c r="L12" s="45">
        <v>10.71</v>
      </c>
      <c r="M12" s="45">
        <v>21.94</v>
      </c>
      <c r="N12" s="45">
        <v>52.55</v>
      </c>
      <c r="O12" s="45">
        <v>12.76</v>
      </c>
      <c r="P12" s="45">
        <v>2.04</v>
      </c>
      <c r="Q12" s="45">
        <v>2.5499999999999998</v>
      </c>
      <c r="R12" s="52"/>
      <c r="S12" s="52"/>
    </row>
    <row r="13" spans="1:19" ht="14.1" customHeight="1">
      <c r="A13" s="44" t="s">
        <v>752</v>
      </c>
      <c r="B13" s="45">
        <v>63.7</v>
      </c>
      <c r="C13" s="38">
        <v>155</v>
      </c>
      <c r="D13" s="45">
        <v>0.41</v>
      </c>
      <c r="E13" s="45">
        <v>1.81</v>
      </c>
      <c r="F13" s="45">
        <v>0.8</v>
      </c>
      <c r="G13" s="38">
        <v>44</v>
      </c>
      <c r="H13" s="38">
        <v>47</v>
      </c>
      <c r="I13" s="51">
        <v>3</v>
      </c>
      <c r="J13" s="38">
        <v>13</v>
      </c>
      <c r="K13" s="38">
        <v>15</v>
      </c>
      <c r="L13" s="45">
        <v>1.29</v>
      </c>
      <c r="M13" s="45">
        <v>13.55</v>
      </c>
      <c r="N13" s="45">
        <v>44.52</v>
      </c>
      <c r="O13" s="45">
        <v>33.549999999999997</v>
      </c>
      <c r="P13" s="45">
        <v>7.1</v>
      </c>
      <c r="Q13" s="45">
        <v>1.45</v>
      </c>
      <c r="R13" s="52"/>
      <c r="S13" s="52"/>
    </row>
    <row r="14" spans="1:19" ht="14.1" customHeight="1">
      <c r="A14" s="44" t="s">
        <v>757</v>
      </c>
      <c r="B14" s="45">
        <v>13</v>
      </c>
      <c r="C14" s="38">
        <v>21</v>
      </c>
      <c r="D14" s="45">
        <v>0.62</v>
      </c>
      <c r="E14" s="45">
        <v>0.25</v>
      </c>
      <c r="F14" s="45">
        <v>1.21</v>
      </c>
      <c r="G14" s="38">
        <v>3</v>
      </c>
      <c r="H14" s="38">
        <v>47</v>
      </c>
      <c r="I14" s="51">
        <v>2</v>
      </c>
      <c r="J14" s="38">
        <v>3</v>
      </c>
      <c r="K14" s="38">
        <v>15</v>
      </c>
      <c r="L14" s="45">
        <v>9.52</v>
      </c>
      <c r="M14" s="45">
        <v>38.1</v>
      </c>
      <c r="N14" s="45">
        <v>38.1</v>
      </c>
      <c r="O14" s="45">
        <v>14.29</v>
      </c>
      <c r="P14" s="38">
        <v>0</v>
      </c>
      <c r="Q14" s="45">
        <v>0.3</v>
      </c>
      <c r="R14" s="52"/>
      <c r="S14" s="52"/>
    </row>
    <row r="15" spans="1:19" ht="14.1" customHeight="1">
      <c r="A15" s="44" t="s">
        <v>760</v>
      </c>
      <c r="B15" s="38">
        <v>11</v>
      </c>
      <c r="C15" s="38">
        <v>18</v>
      </c>
      <c r="D15" s="45">
        <v>0.61</v>
      </c>
      <c r="E15" s="45">
        <v>0.21</v>
      </c>
      <c r="F15" s="45">
        <v>1.19</v>
      </c>
      <c r="G15" s="38">
        <v>6</v>
      </c>
      <c r="H15" s="38">
        <v>47</v>
      </c>
      <c r="I15" s="51">
        <v>2</v>
      </c>
      <c r="J15" s="38">
        <v>5</v>
      </c>
      <c r="K15" s="38">
        <v>15</v>
      </c>
      <c r="L15" s="45">
        <v>5.56</v>
      </c>
      <c r="M15" s="45">
        <v>33.33</v>
      </c>
      <c r="N15" s="45">
        <v>55.56</v>
      </c>
      <c r="O15" s="45">
        <v>5.56</v>
      </c>
      <c r="P15" s="38">
        <v>0</v>
      </c>
      <c r="Q15" s="45">
        <v>0.25</v>
      </c>
      <c r="R15" s="52"/>
      <c r="S15" s="52"/>
    </row>
    <row r="16" spans="1:19" ht="14.1" customHeight="1">
      <c r="A16" s="44" t="s">
        <v>1158</v>
      </c>
      <c r="B16" s="45">
        <v>159</v>
      </c>
      <c r="C16" s="38">
        <v>303</v>
      </c>
      <c r="D16" s="45">
        <v>0.52</v>
      </c>
      <c r="E16" s="45">
        <v>3.54</v>
      </c>
      <c r="F16" s="45">
        <v>1.02</v>
      </c>
      <c r="G16" s="38">
        <v>23</v>
      </c>
      <c r="H16" s="38">
        <v>47</v>
      </c>
      <c r="I16" s="51">
        <v>4</v>
      </c>
      <c r="J16" s="38">
        <v>9</v>
      </c>
      <c r="K16" s="38">
        <v>16</v>
      </c>
      <c r="L16" s="45">
        <v>10.23</v>
      </c>
      <c r="M16" s="45">
        <v>19.8</v>
      </c>
      <c r="N16" s="45">
        <v>45.54</v>
      </c>
      <c r="O16" s="45">
        <v>18.149999999999999</v>
      </c>
      <c r="P16" s="45">
        <v>6.27</v>
      </c>
      <c r="Q16" s="45">
        <v>3.62</v>
      </c>
      <c r="R16" s="52"/>
      <c r="S16" s="52"/>
    </row>
    <row r="17" spans="1:19" ht="14.1" customHeight="1">
      <c r="A17" s="44" t="s">
        <v>766</v>
      </c>
      <c r="B17" s="45">
        <v>4.3</v>
      </c>
      <c r="C17" s="38">
        <v>12</v>
      </c>
      <c r="D17" s="45">
        <v>0.36</v>
      </c>
      <c r="E17" s="45">
        <v>0.14000000000000001</v>
      </c>
      <c r="F17" s="45">
        <v>0.7</v>
      </c>
      <c r="G17" s="38">
        <v>47</v>
      </c>
      <c r="H17" s="38">
        <v>47</v>
      </c>
      <c r="I17" s="51">
        <v>1</v>
      </c>
      <c r="J17" s="38">
        <v>1</v>
      </c>
      <c r="K17" s="38">
        <v>1</v>
      </c>
      <c r="L17" s="38">
        <v>0</v>
      </c>
      <c r="M17" s="45">
        <v>8.33</v>
      </c>
      <c r="N17" s="45">
        <v>41.67</v>
      </c>
      <c r="O17" s="45">
        <v>41.67</v>
      </c>
      <c r="P17" s="45">
        <v>8.33</v>
      </c>
      <c r="Q17" s="45">
        <v>0.1</v>
      </c>
      <c r="R17" s="52"/>
      <c r="S17" s="52"/>
    </row>
    <row r="18" spans="1:19" ht="14.1" customHeight="1">
      <c r="A18" s="44" t="s">
        <v>768</v>
      </c>
      <c r="B18" s="45">
        <v>59.4</v>
      </c>
      <c r="C18" s="38">
        <v>154</v>
      </c>
      <c r="D18" s="45">
        <v>0.39</v>
      </c>
      <c r="E18" s="45">
        <v>1.8</v>
      </c>
      <c r="F18" s="45">
        <v>0.75</v>
      </c>
      <c r="G18" s="38">
        <v>45</v>
      </c>
      <c r="H18" s="38">
        <v>47</v>
      </c>
      <c r="I18" s="51">
        <v>3</v>
      </c>
      <c r="J18" s="38">
        <v>14</v>
      </c>
      <c r="K18" s="38">
        <v>15</v>
      </c>
      <c r="L18" s="45">
        <v>1.95</v>
      </c>
      <c r="M18" s="45">
        <v>9.09</v>
      </c>
      <c r="N18" s="45">
        <v>46.75</v>
      </c>
      <c r="O18" s="45">
        <v>29.87</v>
      </c>
      <c r="P18" s="45">
        <v>12.34</v>
      </c>
      <c r="Q18" s="45">
        <v>1.35</v>
      </c>
      <c r="R18" s="52"/>
      <c r="S18" s="52"/>
    </row>
    <row r="19" spans="1:19" ht="14.1" customHeight="1">
      <c r="A19" s="44" t="s">
        <v>774</v>
      </c>
      <c r="B19" s="38">
        <v>64</v>
      </c>
      <c r="C19" s="38">
        <v>131</v>
      </c>
      <c r="D19" s="45">
        <v>0.49</v>
      </c>
      <c r="E19" s="45">
        <v>1.53</v>
      </c>
      <c r="F19" s="45">
        <v>0.95</v>
      </c>
      <c r="G19" s="38">
        <v>30</v>
      </c>
      <c r="H19" s="38">
        <v>47</v>
      </c>
      <c r="I19" s="51">
        <v>3</v>
      </c>
      <c r="J19" s="38">
        <v>8</v>
      </c>
      <c r="K19" s="38">
        <v>15</v>
      </c>
      <c r="L19" s="45">
        <v>5.34</v>
      </c>
      <c r="M19" s="45">
        <v>19.850000000000001</v>
      </c>
      <c r="N19" s="45">
        <v>45.8</v>
      </c>
      <c r="O19" s="45">
        <v>23.66</v>
      </c>
      <c r="P19" s="45">
        <v>5.34</v>
      </c>
      <c r="Q19" s="45">
        <v>1.46</v>
      </c>
      <c r="R19" s="52"/>
      <c r="S19" s="52"/>
    </row>
    <row r="20" spans="1:19" ht="14.1" customHeight="1">
      <c r="A20" s="44" t="s">
        <v>777</v>
      </c>
      <c r="B20" s="45">
        <v>50.4</v>
      </c>
      <c r="C20" s="38">
        <v>108</v>
      </c>
      <c r="D20" s="45">
        <v>0.47</v>
      </c>
      <c r="E20" s="45">
        <v>1.26</v>
      </c>
      <c r="F20" s="45">
        <v>0.91</v>
      </c>
      <c r="G20" s="38">
        <v>35</v>
      </c>
      <c r="H20" s="38">
        <v>47</v>
      </c>
      <c r="I20" s="51">
        <v>2</v>
      </c>
      <c r="J20" s="38">
        <v>14</v>
      </c>
      <c r="K20" s="38">
        <v>15</v>
      </c>
      <c r="L20" s="45">
        <v>6.48</v>
      </c>
      <c r="M20" s="45">
        <v>12.04</v>
      </c>
      <c r="N20" s="45">
        <v>51.85</v>
      </c>
      <c r="O20" s="45">
        <v>23.15</v>
      </c>
      <c r="P20" s="45">
        <v>6.48</v>
      </c>
      <c r="Q20" s="45">
        <v>1.1499999999999999</v>
      </c>
      <c r="R20" s="52"/>
      <c r="S20" s="52"/>
    </row>
    <row r="21" spans="1:19" ht="14.1" customHeight="1">
      <c r="A21" s="44" t="s">
        <v>818</v>
      </c>
      <c r="B21" s="45">
        <v>85.2</v>
      </c>
      <c r="C21" s="38">
        <v>151</v>
      </c>
      <c r="D21" s="45">
        <v>0.56000000000000005</v>
      </c>
      <c r="E21" s="45">
        <v>1.77</v>
      </c>
      <c r="F21" s="45">
        <v>1.1000000000000001</v>
      </c>
      <c r="G21" s="38">
        <v>13</v>
      </c>
      <c r="H21" s="38">
        <v>47</v>
      </c>
      <c r="I21" s="51">
        <v>3</v>
      </c>
      <c r="J21" s="38">
        <v>3</v>
      </c>
      <c r="K21" s="38">
        <v>15</v>
      </c>
      <c r="L21" s="45">
        <v>9.93</v>
      </c>
      <c r="M21" s="45">
        <v>25.83</v>
      </c>
      <c r="N21" s="45">
        <v>45.03</v>
      </c>
      <c r="O21" s="45">
        <v>16.559999999999999</v>
      </c>
      <c r="P21" s="45">
        <v>2.65</v>
      </c>
      <c r="Q21" s="45">
        <v>1.94</v>
      </c>
      <c r="R21" s="52"/>
      <c r="S21" s="52"/>
    </row>
    <row r="22" spans="1:19" ht="14.1" customHeight="1">
      <c r="A22" s="44" t="s">
        <v>824</v>
      </c>
      <c r="B22" s="45">
        <v>147.6</v>
      </c>
      <c r="C22" s="38">
        <v>260</v>
      </c>
      <c r="D22" s="45">
        <v>0.56999999999999995</v>
      </c>
      <c r="E22" s="45">
        <v>3.04</v>
      </c>
      <c r="F22" s="45">
        <v>1.1100000000000001</v>
      </c>
      <c r="G22" s="38">
        <v>11</v>
      </c>
      <c r="H22" s="38">
        <v>47</v>
      </c>
      <c r="I22" s="51">
        <v>4</v>
      </c>
      <c r="J22" s="38">
        <v>2</v>
      </c>
      <c r="K22" s="38">
        <v>16</v>
      </c>
      <c r="L22" s="45">
        <v>6.92</v>
      </c>
      <c r="M22" s="45">
        <v>30.38</v>
      </c>
      <c r="N22" s="45">
        <v>46.15</v>
      </c>
      <c r="O22" s="45">
        <v>12.31</v>
      </c>
      <c r="P22" s="45">
        <v>4.2300000000000004</v>
      </c>
      <c r="Q22" s="45">
        <v>3.36</v>
      </c>
      <c r="R22" s="52"/>
      <c r="S22" s="52"/>
    </row>
    <row r="23" spans="1:19" ht="14.1" customHeight="1">
      <c r="A23" s="44" t="s">
        <v>829</v>
      </c>
      <c r="B23" s="45">
        <v>45.7</v>
      </c>
      <c r="C23" s="38">
        <v>95</v>
      </c>
      <c r="D23" s="45">
        <v>0.48</v>
      </c>
      <c r="E23" s="45">
        <v>1.1100000000000001</v>
      </c>
      <c r="F23" s="45">
        <v>0.94</v>
      </c>
      <c r="G23" s="38">
        <v>33</v>
      </c>
      <c r="H23" s="38">
        <v>47</v>
      </c>
      <c r="I23" s="51">
        <v>2</v>
      </c>
      <c r="J23" s="38">
        <v>13</v>
      </c>
      <c r="K23" s="38">
        <v>15</v>
      </c>
      <c r="L23" s="45">
        <v>8.42</v>
      </c>
      <c r="M23" s="45">
        <v>18.95</v>
      </c>
      <c r="N23" s="45">
        <v>38.950000000000003</v>
      </c>
      <c r="O23" s="45">
        <v>25.26</v>
      </c>
      <c r="P23" s="45">
        <v>8.42</v>
      </c>
      <c r="Q23" s="45">
        <v>1.04</v>
      </c>
      <c r="R23" s="52"/>
      <c r="S23" s="52"/>
    </row>
    <row r="24" spans="1:19" ht="14.1" customHeight="1">
      <c r="A24" s="44" t="s">
        <v>831</v>
      </c>
      <c r="B24" s="45">
        <v>114.4</v>
      </c>
      <c r="C24" s="38">
        <v>202</v>
      </c>
      <c r="D24" s="45">
        <v>0.56999999999999995</v>
      </c>
      <c r="E24" s="45">
        <v>2.36</v>
      </c>
      <c r="F24" s="45">
        <v>1.1000000000000001</v>
      </c>
      <c r="G24" s="38">
        <v>13</v>
      </c>
      <c r="H24" s="38">
        <v>47</v>
      </c>
      <c r="I24" s="51">
        <v>4</v>
      </c>
      <c r="J24" s="38">
        <v>4</v>
      </c>
      <c r="K24" s="38">
        <v>16</v>
      </c>
      <c r="L24" s="45">
        <v>12.38</v>
      </c>
      <c r="M24" s="45">
        <v>19.309999999999999</v>
      </c>
      <c r="N24" s="45">
        <v>52.48</v>
      </c>
      <c r="O24" s="45">
        <v>12.87</v>
      </c>
      <c r="P24" s="45">
        <v>2.97</v>
      </c>
      <c r="Q24" s="45">
        <v>2.61</v>
      </c>
      <c r="R24" s="52"/>
      <c r="S24" s="52"/>
    </row>
    <row r="25" spans="1:19" ht="14.1" customHeight="1">
      <c r="A25" s="44" t="s">
        <v>840</v>
      </c>
      <c r="B25" s="45">
        <v>59.3</v>
      </c>
      <c r="C25" s="38">
        <v>111</v>
      </c>
      <c r="D25" s="45">
        <v>0.53</v>
      </c>
      <c r="E25" s="45">
        <v>1.3</v>
      </c>
      <c r="F25" s="45">
        <v>1.04</v>
      </c>
      <c r="G25" s="38">
        <v>22</v>
      </c>
      <c r="H25" s="38">
        <v>47</v>
      </c>
      <c r="I25" s="51">
        <v>3</v>
      </c>
      <c r="J25" s="38">
        <v>5</v>
      </c>
      <c r="K25" s="38">
        <v>15</v>
      </c>
      <c r="L25" s="45">
        <v>4.5</v>
      </c>
      <c r="M25" s="45">
        <v>21.62</v>
      </c>
      <c r="N25" s="45">
        <v>58.56</v>
      </c>
      <c r="O25" s="45">
        <v>11.71</v>
      </c>
      <c r="P25" s="45">
        <v>3.6</v>
      </c>
      <c r="Q25" s="45">
        <v>1.35</v>
      </c>
      <c r="R25" s="52"/>
      <c r="S25" s="52"/>
    </row>
    <row r="26" spans="1:19" ht="14.1" customHeight="1">
      <c r="A26" s="44" t="s">
        <v>855</v>
      </c>
      <c r="B26" s="45">
        <v>58.6</v>
      </c>
      <c r="C26" s="38">
        <v>130</v>
      </c>
      <c r="D26" s="45">
        <v>0.45</v>
      </c>
      <c r="E26" s="45">
        <v>1.52</v>
      </c>
      <c r="F26" s="45">
        <v>0.88</v>
      </c>
      <c r="G26" s="38">
        <v>38</v>
      </c>
      <c r="H26" s="38">
        <v>47</v>
      </c>
      <c r="I26" s="51">
        <v>3</v>
      </c>
      <c r="J26" s="38">
        <v>10</v>
      </c>
      <c r="K26" s="38">
        <v>15</v>
      </c>
      <c r="L26" s="45">
        <v>2.31</v>
      </c>
      <c r="M26" s="45">
        <v>20.77</v>
      </c>
      <c r="N26" s="45">
        <v>43.08</v>
      </c>
      <c r="O26" s="45">
        <v>23.08</v>
      </c>
      <c r="P26" s="45">
        <v>10.77</v>
      </c>
      <c r="Q26" s="45">
        <v>1.33</v>
      </c>
      <c r="R26" s="52"/>
      <c r="S26" s="52"/>
    </row>
    <row r="27" spans="1:19" ht="14.1" customHeight="1">
      <c r="A27" s="44" t="s">
        <v>864</v>
      </c>
      <c r="B27" s="45">
        <v>48.5</v>
      </c>
      <c r="C27" s="38">
        <v>95</v>
      </c>
      <c r="D27" s="45">
        <v>0.51</v>
      </c>
      <c r="E27" s="45">
        <v>1.1100000000000001</v>
      </c>
      <c r="F27" s="45">
        <v>0.99</v>
      </c>
      <c r="G27" s="38">
        <v>28</v>
      </c>
      <c r="H27" s="38">
        <v>47</v>
      </c>
      <c r="I27" s="51">
        <v>2</v>
      </c>
      <c r="J27" s="38">
        <v>11</v>
      </c>
      <c r="K27" s="38">
        <v>15</v>
      </c>
      <c r="L27" s="45">
        <v>7.37</v>
      </c>
      <c r="M27" s="45">
        <v>14.74</v>
      </c>
      <c r="N27" s="45">
        <v>57.89</v>
      </c>
      <c r="O27" s="45">
        <v>14.74</v>
      </c>
      <c r="P27" s="45">
        <v>5.26</v>
      </c>
      <c r="Q27" s="45">
        <v>1.1000000000000001</v>
      </c>
      <c r="R27" s="52"/>
      <c r="S27" s="52"/>
    </row>
    <row r="28" spans="1:19" ht="14.1" customHeight="1">
      <c r="A28" s="44" t="s">
        <v>870</v>
      </c>
      <c r="B28" s="45">
        <v>68.400000000000006</v>
      </c>
      <c r="C28" s="38">
        <v>179</v>
      </c>
      <c r="D28" s="45">
        <v>0.38</v>
      </c>
      <c r="E28" s="45">
        <v>2.09</v>
      </c>
      <c r="F28" s="45">
        <v>0.74</v>
      </c>
      <c r="G28" s="38">
        <v>46</v>
      </c>
      <c r="H28" s="38">
        <v>47</v>
      </c>
      <c r="I28" s="51">
        <v>3</v>
      </c>
      <c r="J28" s="38">
        <v>15</v>
      </c>
      <c r="K28" s="38">
        <v>15</v>
      </c>
      <c r="L28" s="45">
        <v>3.35</v>
      </c>
      <c r="M28" s="45">
        <v>5.03</v>
      </c>
      <c r="N28" s="45">
        <v>49.16</v>
      </c>
      <c r="O28" s="45">
        <v>31.28</v>
      </c>
      <c r="P28" s="45">
        <v>11.17</v>
      </c>
      <c r="Q28" s="45">
        <v>1.56</v>
      </c>
      <c r="R28" s="52"/>
      <c r="S28" s="52"/>
    </row>
    <row r="29" spans="1:19" ht="14.1" customHeight="1">
      <c r="A29" s="44" t="s">
        <v>876</v>
      </c>
      <c r="B29" s="45">
        <v>317</v>
      </c>
      <c r="C29" s="38">
        <v>549</v>
      </c>
      <c r="D29" s="45">
        <v>0.57999999999999996</v>
      </c>
      <c r="E29" s="45">
        <v>6.42</v>
      </c>
      <c r="F29" s="45">
        <v>1.1200000000000001</v>
      </c>
      <c r="G29" s="38">
        <v>10</v>
      </c>
      <c r="H29" s="38">
        <v>47</v>
      </c>
      <c r="I29" s="51">
        <v>4</v>
      </c>
      <c r="J29" s="38">
        <v>1</v>
      </c>
      <c r="K29" s="38">
        <v>16</v>
      </c>
      <c r="L29" s="45">
        <v>10.75</v>
      </c>
      <c r="M29" s="45">
        <v>21.86</v>
      </c>
      <c r="N29" s="45">
        <v>55.37</v>
      </c>
      <c r="O29" s="45">
        <v>9.11</v>
      </c>
      <c r="P29" s="45">
        <v>2.91</v>
      </c>
      <c r="Q29" s="45">
        <v>7.22</v>
      </c>
      <c r="R29" s="52"/>
      <c r="S29" s="52"/>
    </row>
    <row r="30" spans="1:19" ht="14.1" customHeight="1">
      <c r="A30" s="44" t="s">
        <v>890</v>
      </c>
      <c r="B30" s="45">
        <v>82.7</v>
      </c>
      <c r="C30" s="38">
        <v>133</v>
      </c>
      <c r="D30" s="45">
        <v>0.62</v>
      </c>
      <c r="E30" s="45">
        <v>1.56</v>
      </c>
      <c r="F30" s="45">
        <v>1.21</v>
      </c>
      <c r="G30" s="38">
        <v>3</v>
      </c>
      <c r="H30" s="38">
        <v>47</v>
      </c>
      <c r="I30" s="51">
        <v>3</v>
      </c>
      <c r="J30" s="38">
        <v>1</v>
      </c>
      <c r="K30" s="38">
        <v>15</v>
      </c>
      <c r="L30" s="45">
        <v>12.78</v>
      </c>
      <c r="M30" s="45">
        <v>31.58</v>
      </c>
      <c r="N30" s="45">
        <v>45.86</v>
      </c>
      <c r="O30" s="45">
        <v>6.02</v>
      </c>
      <c r="P30" s="45">
        <v>3.76</v>
      </c>
      <c r="Q30" s="45">
        <v>1.88</v>
      </c>
      <c r="R30" s="52"/>
      <c r="S30" s="52"/>
    </row>
    <row r="31" spans="1:19" ht="14.1" customHeight="1">
      <c r="A31" s="44" t="s">
        <v>895</v>
      </c>
      <c r="B31" s="45">
        <v>269.7</v>
      </c>
      <c r="C31" s="38">
        <v>517</v>
      </c>
      <c r="D31" s="45">
        <v>0.52</v>
      </c>
      <c r="E31" s="45">
        <v>6.05</v>
      </c>
      <c r="F31" s="45">
        <v>1.02</v>
      </c>
      <c r="G31" s="38">
        <v>23</v>
      </c>
      <c r="H31" s="38">
        <v>47</v>
      </c>
      <c r="I31" s="51">
        <v>4</v>
      </c>
      <c r="J31" s="38">
        <v>9</v>
      </c>
      <c r="K31" s="38">
        <v>16</v>
      </c>
      <c r="L31" s="45">
        <v>8.9</v>
      </c>
      <c r="M31" s="45">
        <v>18.57</v>
      </c>
      <c r="N31" s="45">
        <v>50.48</v>
      </c>
      <c r="O31" s="45">
        <v>15.86</v>
      </c>
      <c r="P31" s="45">
        <v>6.19</v>
      </c>
      <c r="Q31" s="45">
        <v>6.14</v>
      </c>
      <c r="R31" s="52"/>
      <c r="S31" s="52"/>
    </row>
    <row r="32" spans="1:19" ht="14.1" customHeight="1">
      <c r="A32" s="44" t="s">
        <v>898</v>
      </c>
      <c r="B32" s="45">
        <v>29.1</v>
      </c>
      <c r="C32" s="38">
        <v>47</v>
      </c>
      <c r="D32" s="45">
        <v>0.62</v>
      </c>
      <c r="E32" s="45">
        <v>0.55000000000000004</v>
      </c>
      <c r="F32" s="45">
        <v>1.21</v>
      </c>
      <c r="G32" s="38">
        <v>3</v>
      </c>
      <c r="H32" s="38">
        <v>47</v>
      </c>
      <c r="I32" s="51">
        <v>2</v>
      </c>
      <c r="J32" s="38">
        <v>3</v>
      </c>
      <c r="K32" s="38">
        <v>15</v>
      </c>
      <c r="L32" s="45">
        <v>12.77</v>
      </c>
      <c r="M32" s="45">
        <v>31.91</v>
      </c>
      <c r="N32" s="45">
        <v>44.68</v>
      </c>
      <c r="O32" s="45">
        <v>6.38</v>
      </c>
      <c r="P32" s="45">
        <v>4.26</v>
      </c>
      <c r="Q32" s="45">
        <v>0.66</v>
      </c>
      <c r="R32" s="52"/>
      <c r="S32" s="52"/>
    </row>
    <row r="33" spans="1:19" ht="14.1" customHeight="1">
      <c r="A33" s="44" t="s">
        <v>901</v>
      </c>
      <c r="B33" s="45">
        <v>100</v>
      </c>
      <c r="C33" s="38">
        <v>164</v>
      </c>
      <c r="D33" s="45">
        <v>0.61</v>
      </c>
      <c r="E33" s="45">
        <v>1.92</v>
      </c>
      <c r="F33" s="45">
        <v>1.19</v>
      </c>
      <c r="G33" s="38">
        <v>6</v>
      </c>
      <c r="H33" s="38">
        <v>47</v>
      </c>
      <c r="I33" s="51">
        <v>3</v>
      </c>
      <c r="J33" s="38">
        <v>2</v>
      </c>
      <c r="K33" s="38">
        <v>15</v>
      </c>
      <c r="L33" s="45">
        <v>11.59</v>
      </c>
      <c r="M33" s="45">
        <v>23.17</v>
      </c>
      <c r="N33" s="45">
        <v>59.76</v>
      </c>
      <c r="O33" s="45">
        <v>4.88</v>
      </c>
      <c r="P33" s="45">
        <v>0.61</v>
      </c>
      <c r="Q33" s="45">
        <v>2.2799999999999998</v>
      </c>
      <c r="R33" s="52"/>
      <c r="S33" s="52"/>
    </row>
    <row r="34" spans="1:19" ht="14.1" customHeight="1">
      <c r="A34" s="44" t="s">
        <v>903</v>
      </c>
      <c r="B34" s="38">
        <v>77</v>
      </c>
      <c r="C34" s="38">
        <v>150</v>
      </c>
      <c r="D34" s="45">
        <v>0.51</v>
      </c>
      <c r="E34" s="45">
        <v>1.75</v>
      </c>
      <c r="F34" s="38">
        <v>1</v>
      </c>
      <c r="G34" s="38">
        <v>27</v>
      </c>
      <c r="H34" s="38">
        <v>47</v>
      </c>
      <c r="I34" s="51">
        <v>3</v>
      </c>
      <c r="J34" s="38">
        <v>6</v>
      </c>
      <c r="K34" s="38">
        <v>15</v>
      </c>
      <c r="L34" s="45">
        <v>5.33</v>
      </c>
      <c r="M34" s="45">
        <v>20.67</v>
      </c>
      <c r="N34" s="45">
        <v>50.67</v>
      </c>
      <c r="O34" s="45">
        <v>20.67</v>
      </c>
      <c r="P34" s="45">
        <v>2.67</v>
      </c>
      <c r="Q34" s="45">
        <v>1.75</v>
      </c>
      <c r="R34" s="52"/>
      <c r="S34" s="52"/>
    </row>
    <row r="35" spans="1:19" ht="14.1" customHeight="1">
      <c r="A35" s="44" t="s">
        <v>909</v>
      </c>
      <c r="B35" s="45">
        <v>9.3000000000000007</v>
      </c>
      <c r="C35" s="38">
        <v>18</v>
      </c>
      <c r="D35" s="45">
        <v>0.52</v>
      </c>
      <c r="E35" s="45">
        <v>0.21</v>
      </c>
      <c r="F35" s="45">
        <v>1.01</v>
      </c>
      <c r="G35" s="38">
        <v>25</v>
      </c>
      <c r="H35" s="38">
        <v>47</v>
      </c>
      <c r="I35" s="51">
        <v>2</v>
      </c>
      <c r="J35" s="38">
        <v>10</v>
      </c>
      <c r="K35" s="38">
        <v>15</v>
      </c>
      <c r="L35" s="45">
        <v>5.56</v>
      </c>
      <c r="M35" s="45">
        <v>16.670000000000002</v>
      </c>
      <c r="N35" s="45">
        <v>61.11</v>
      </c>
      <c r="O35" s="45">
        <v>11.11</v>
      </c>
      <c r="P35" s="45">
        <v>5.56</v>
      </c>
      <c r="Q35" s="45">
        <v>0.21</v>
      </c>
      <c r="R35" s="52"/>
      <c r="S35" s="52"/>
    </row>
    <row r="36" spans="1:19" ht="14.1" customHeight="1">
      <c r="A36" s="44" t="s">
        <v>911</v>
      </c>
      <c r="B36" s="38">
        <v>187</v>
      </c>
      <c r="C36" s="38">
        <v>335</v>
      </c>
      <c r="D36" s="45">
        <v>0.56000000000000005</v>
      </c>
      <c r="E36" s="45">
        <v>3.92</v>
      </c>
      <c r="F36" s="45">
        <v>1.0900000000000001</v>
      </c>
      <c r="G36" s="38">
        <v>17</v>
      </c>
      <c r="H36" s="38">
        <v>47</v>
      </c>
      <c r="I36" s="51">
        <v>4</v>
      </c>
      <c r="J36" s="38">
        <v>5</v>
      </c>
      <c r="K36" s="38">
        <v>16</v>
      </c>
      <c r="L36" s="45">
        <v>9.5500000000000007</v>
      </c>
      <c r="M36" s="45">
        <v>22.39</v>
      </c>
      <c r="N36" s="45">
        <v>50.75</v>
      </c>
      <c r="O36" s="45">
        <v>14.93</v>
      </c>
      <c r="P36" s="45">
        <v>2.39</v>
      </c>
      <c r="Q36" s="45">
        <v>4.26</v>
      </c>
      <c r="R36" s="52"/>
      <c r="S36" s="52"/>
    </row>
    <row r="37" spans="1:19" ht="14.1" customHeight="1">
      <c r="A37" s="44" t="s">
        <v>921</v>
      </c>
      <c r="B37" s="45">
        <v>11.3</v>
      </c>
      <c r="C37" s="38">
        <v>19</v>
      </c>
      <c r="D37" s="45">
        <v>0.59</v>
      </c>
      <c r="E37" s="45">
        <v>0.22</v>
      </c>
      <c r="F37" s="45">
        <v>1.1599999999999999</v>
      </c>
      <c r="G37" s="38">
        <v>8</v>
      </c>
      <c r="H37" s="38">
        <v>47</v>
      </c>
      <c r="I37" s="51">
        <v>2</v>
      </c>
      <c r="J37" s="38">
        <v>6</v>
      </c>
      <c r="K37" s="38">
        <v>15</v>
      </c>
      <c r="L37" s="45">
        <v>15.79</v>
      </c>
      <c r="M37" s="45">
        <v>15.79</v>
      </c>
      <c r="N37" s="45">
        <v>57.89</v>
      </c>
      <c r="O37" s="45">
        <v>10.53</v>
      </c>
      <c r="P37" s="38">
        <v>0</v>
      </c>
      <c r="Q37" s="45">
        <v>0.26</v>
      </c>
      <c r="R37" s="52"/>
      <c r="S37" s="52"/>
    </row>
    <row r="38" spans="1:19" ht="14.1" customHeight="1">
      <c r="A38" s="44" t="s">
        <v>938</v>
      </c>
      <c r="B38" s="45">
        <v>184</v>
      </c>
      <c r="C38" s="38">
        <v>329</v>
      </c>
      <c r="D38" s="45">
        <v>0.56000000000000005</v>
      </c>
      <c r="E38" s="45">
        <v>3.85</v>
      </c>
      <c r="F38" s="45">
        <v>1.0900000000000001</v>
      </c>
      <c r="G38" s="38">
        <v>17</v>
      </c>
      <c r="H38" s="38">
        <v>47</v>
      </c>
      <c r="I38" s="51">
        <v>4</v>
      </c>
      <c r="J38" s="38">
        <v>5</v>
      </c>
      <c r="K38" s="38">
        <v>16</v>
      </c>
      <c r="L38" s="45">
        <v>6.69</v>
      </c>
      <c r="M38" s="45">
        <v>23.71</v>
      </c>
      <c r="N38" s="45">
        <v>54.71</v>
      </c>
      <c r="O38" s="45">
        <v>14.59</v>
      </c>
      <c r="P38" s="45">
        <v>0.3</v>
      </c>
      <c r="Q38" s="45">
        <v>4.1900000000000004</v>
      </c>
      <c r="R38" s="52"/>
      <c r="S38" s="52"/>
    </row>
    <row r="39" spans="1:19" ht="14.1" customHeight="1">
      <c r="A39" s="44" t="s">
        <v>948</v>
      </c>
      <c r="B39" s="45">
        <v>109.8</v>
      </c>
      <c r="C39" s="38">
        <v>258</v>
      </c>
      <c r="D39" s="45">
        <v>0.43</v>
      </c>
      <c r="E39" s="45">
        <v>3.02</v>
      </c>
      <c r="F39" s="45">
        <v>0.83</v>
      </c>
      <c r="G39" s="38">
        <v>41</v>
      </c>
      <c r="H39" s="38">
        <v>47</v>
      </c>
      <c r="I39" s="51">
        <v>4</v>
      </c>
      <c r="J39" s="38">
        <v>15</v>
      </c>
      <c r="K39" s="38">
        <v>16</v>
      </c>
      <c r="L39" s="45">
        <v>5.43</v>
      </c>
      <c r="M39" s="45">
        <v>7.36</v>
      </c>
      <c r="N39" s="45">
        <v>52.71</v>
      </c>
      <c r="O39" s="45">
        <v>24.42</v>
      </c>
      <c r="P39" s="45">
        <v>10.08</v>
      </c>
      <c r="Q39" s="45">
        <v>2.5</v>
      </c>
      <c r="R39" s="52"/>
      <c r="S39" s="52"/>
    </row>
    <row r="40" spans="1:19" ht="14.1" customHeight="1">
      <c r="A40" s="44" t="s">
        <v>954</v>
      </c>
      <c r="B40" s="45">
        <v>47.6</v>
      </c>
      <c r="C40" s="38">
        <v>114</v>
      </c>
      <c r="D40" s="45">
        <v>0.42</v>
      </c>
      <c r="E40" s="45">
        <v>1.33</v>
      </c>
      <c r="F40" s="45">
        <v>0.81</v>
      </c>
      <c r="G40" s="38">
        <v>43</v>
      </c>
      <c r="H40" s="38">
        <v>47</v>
      </c>
      <c r="I40" s="51">
        <v>3</v>
      </c>
      <c r="J40" s="38">
        <v>12</v>
      </c>
      <c r="K40" s="38">
        <v>15</v>
      </c>
      <c r="L40" s="45">
        <v>1.75</v>
      </c>
      <c r="M40" s="45">
        <v>9.65</v>
      </c>
      <c r="N40" s="45">
        <v>52.63</v>
      </c>
      <c r="O40" s="45">
        <v>29.82</v>
      </c>
      <c r="P40" s="45">
        <v>6.14</v>
      </c>
      <c r="Q40" s="45">
        <v>1.08</v>
      </c>
      <c r="R40" s="52"/>
      <c r="S40" s="52"/>
    </row>
    <row r="41" spans="1:19" ht="14.1" customHeight="1">
      <c r="A41" s="44" t="s">
        <v>957</v>
      </c>
      <c r="B41" s="45">
        <v>88.7</v>
      </c>
      <c r="C41" s="38">
        <v>181</v>
      </c>
      <c r="D41" s="45">
        <v>0.49</v>
      </c>
      <c r="E41" s="45">
        <v>2.12</v>
      </c>
      <c r="F41" s="45">
        <v>0.95</v>
      </c>
      <c r="G41" s="38">
        <v>30</v>
      </c>
      <c r="H41" s="38">
        <v>47</v>
      </c>
      <c r="I41" s="51">
        <v>3</v>
      </c>
      <c r="J41" s="38">
        <v>8</v>
      </c>
      <c r="K41" s="38">
        <v>15</v>
      </c>
      <c r="L41" s="45">
        <v>6.08</v>
      </c>
      <c r="M41" s="45">
        <v>18.78</v>
      </c>
      <c r="N41" s="45">
        <v>49.17</v>
      </c>
      <c r="O41" s="45">
        <v>16.57</v>
      </c>
      <c r="P41" s="45">
        <v>9.39</v>
      </c>
      <c r="Q41" s="45">
        <v>2.02</v>
      </c>
      <c r="R41" s="52"/>
      <c r="S41" s="52"/>
    </row>
    <row r="42" spans="1:19" ht="14.1" customHeight="1">
      <c r="A42" s="44" t="s">
        <v>967</v>
      </c>
      <c r="B42" s="45">
        <v>84.9</v>
      </c>
      <c r="C42" s="38">
        <v>184</v>
      </c>
      <c r="D42" s="45">
        <v>0.46</v>
      </c>
      <c r="E42" s="45">
        <v>2.15</v>
      </c>
      <c r="F42" s="45">
        <v>0.9</v>
      </c>
      <c r="G42" s="38">
        <v>36</v>
      </c>
      <c r="H42" s="38">
        <v>47</v>
      </c>
      <c r="I42" s="51">
        <v>4</v>
      </c>
      <c r="J42" s="38">
        <v>13</v>
      </c>
      <c r="K42" s="38">
        <v>16</v>
      </c>
      <c r="L42" s="45">
        <v>2.72</v>
      </c>
      <c r="M42" s="45">
        <v>13.59</v>
      </c>
      <c r="N42" s="45">
        <v>57.07</v>
      </c>
      <c r="O42" s="45">
        <v>20.11</v>
      </c>
      <c r="P42" s="45">
        <v>6.52</v>
      </c>
      <c r="Q42" s="45">
        <v>1.93</v>
      </c>
      <c r="R42" s="52"/>
      <c r="S42" s="52"/>
    </row>
    <row r="43" spans="1:19" ht="14.1" customHeight="1">
      <c r="A43" s="44" t="s">
        <v>971</v>
      </c>
      <c r="B43" s="45">
        <v>45.6</v>
      </c>
      <c r="C43" s="38">
        <v>81</v>
      </c>
      <c r="D43" s="45">
        <v>0.56000000000000005</v>
      </c>
      <c r="E43" s="45">
        <v>0.95</v>
      </c>
      <c r="F43" s="45">
        <v>1.1000000000000001</v>
      </c>
      <c r="G43" s="38">
        <v>13</v>
      </c>
      <c r="H43" s="38">
        <v>47</v>
      </c>
      <c r="I43" s="51">
        <v>2</v>
      </c>
      <c r="J43" s="38">
        <v>8</v>
      </c>
      <c r="K43" s="38">
        <v>15</v>
      </c>
      <c r="L43" s="45">
        <v>9.8800000000000008</v>
      </c>
      <c r="M43" s="45">
        <v>20.99</v>
      </c>
      <c r="N43" s="45">
        <v>54.32</v>
      </c>
      <c r="O43" s="45">
        <v>12.35</v>
      </c>
      <c r="P43" s="45">
        <v>2.4700000000000002</v>
      </c>
      <c r="Q43" s="45">
        <v>1.04</v>
      </c>
      <c r="R43" s="52"/>
      <c r="S43" s="52"/>
    </row>
    <row r="44" spans="1:19" ht="14.1" customHeight="1">
      <c r="A44" s="44" t="s">
        <v>975</v>
      </c>
      <c r="B44" s="45">
        <v>91.7</v>
      </c>
      <c r="C44" s="38">
        <v>163</v>
      </c>
      <c r="D44" s="45">
        <v>0.56000000000000005</v>
      </c>
      <c r="E44" s="45">
        <v>1.91</v>
      </c>
      <c r="F44" s="45">
        <v>1.1000000000000001</v>
      </c>
      <c r="G44" s="38">
        <v>13</v>
      </c>
      <c r="H44" s="38">
        <v>47</v>
      </c>
      <c r="I44" s="51">
        <v>3</v>
      </c>
      <c r="J44" s="38">
        <v>3</v>
      </c>
      <c r="K44" s="38">
        <v>15</v>
      </c>
      <c r="L44" s="45">
        <v>9.1999999999999993</v>
      </c>
      <c r="M44" s="45">
        <v>24.54</v>
      </c>
      <c r="N44" s="45">
        <v>49.69</v>
      </c>
      <c r="O44" s="45">
        <v>12.88</v>
      </c>
      <c r="P44" s="45">
        <v>3.68</v>
      </c>
      <c r="Q44" s="45">
        <v>2.09</v>
      </c>
      <c r="R44" s="52"/>
      <c r="S44" s="52"/>
    </row>
    <row r="45" spans="1:19" ht="14.1" customHeight="1">
      <c r="A45" s="44" t="s">
        <v>981</v>
      </c>
      <c r="B45" s="45">
        <v>40.4</v>
      </c>
      <c r="C45" s="38">
        <v>87</v>
      </c>
      <c r="D45" s="45">
        <v>0.46</v>
      </c>
      <c r="E45" s="45">
        <v>1.02</v>
      </c>
      <c r="F45" s="45">
        <v>0.9</v>
      </c>
      <c r="G45" s="38">
        <v>36</v>
      </c>
      <c r="H45" s="38">
        <v>47</v>
      </c>
      <c r="I45" s="51">
        <v>2</v>
      </c>
      <c r="J45" s="38">
        <v>15</v>
      </c>
      <c r="K45" s="38">
        <v>15</v>
      </c>
      <c r="L45" s="45">
        <v>3.45</v>
      </c>
      <c r="M45" s="45">
        <v>17.239999999999998</v>
      </c>
      <c r="N45" s="45">
        <v>48.28</v>
      </c>
      <c r="O45" s="45">
        <v>25.29</v>
      </c>
      <c r="P45" s="45">
        <v>5.75</v>
      </c>
      <c r="Q45" s="45">
        <v>0.92</v>
      </c>
      <c r="R45" s="52"/>
      <c r="S45" s="52"/>
    </row>
    <row r="46" spans="1:19" ht="14.1" customHeight="1">
      <c r="A46" s="44" t="s">
        <v>985</v>
      </c>
      <c r="B46" s="45">
        <v>18.399999999999999</v>
      </c>
      <c r="C46" s="38">
        <v>28</v>
      </c>
      <c r="D46" s="45">
        <v>0.66</v>
      </c>
      <c r="E46" s="45">
        <v>0.33</v>
      </c>
      <c r="F46" s="45">
        <v>1.28</v>
      </c>
      <c r="G46" s="38">
        <v>2</v>
      </c>
      <c r="H46" s="38">
        <v>47</v>
      </c>
      <c r="I46" s="51">
        <v>2</v>
      </c>
      <c r="J46" s="38">
        <v>2</v>
      </c>
      <c r="K46" s="38">
        <v>15</v>
      </c>
      <c r="L46" s="45">
        <v>10.71</v>
      </c>
      <c r="M46" s="45">
        <v>53.57</v>
      </c>
      <c r="N46" s="45">
        <v>21.43</v>
      </c>
      <c r="O46" s="45">
        <v>7.14</v>
      </c>
      <c r="P46" s="45">
        <v>7.14</v>
      </c>
      <c r="Q46" s="45">
        <v>0.42</v>
      </c>
      <c r="R46" s="52"/>
      <c r="S46" s="52"/>
    </row>
    <row r="47" spans="1:19" ht="14.1" customHeight="1">
      <c r="A47" s="44" t="s">
        <v>987</v>
      </c>
      <c r="B47" s="45">
        <v>371.95</v>
      </c>
      <c r="C47" s="38">
        <v>768</v>
      </c>
      <c r="D47" s="45">
        <v>0.48</v>
      </c>
      <c r="E47" s="45">
        <v>8.98</v>
      </c>
      <c r="F47" s="45">
        <v>0.94</v>
      </c>
      <c r="G47" s="38">
        <v>33</v>
      </c>
      <c r="H47" s="38">
        <v>47</v>
      </c>
      <c r="I47" s="51">
        <v>4</v>
      </c>
      <c r="J47" s="38">
        <v>12</v>
      </c>
      <c r="K47" s="38">
        <v>16</v>
      </c>
      <c r="L47" s="45">
        <v>7.16</v>
      </c>
      <c r="M47" s="45">
        <v>17.97</v>
      </c>
      <c r="N47" s="45">
        <v>44.92</v>
      </c>
      <c r="O47" s="45">
        <v>22.92</v>
      </c>
      <c r="P47" s="45">
        <v>7.03</v>
      </c>
      <c r="Q47" s="45">
        <v>8.4700000000000006</v>
      </c>
      <c r="R47" s="52"/>
      <c r="S47" s="52"/>
    </row>
    <row r="48" spans="1:19" ht="14.1" customHeight="1">
      <c r="A48" s="44" t="s">
        <v>1017</v>
      </c>
      <c r="B48" s="45">
        <v>9.3000000000000007</v>
      </c>
      <c r="C48" s="38">
        <v>13</v>
      </c>
      <c r="D48" s="45">
        <v>0.72</v>
      </c>
      <c r="E48" s="45">
        <v>0.15</v>
      </c>
      <c r="F48" s="45">
        <v>1.39</v>
      </c>
      <c r="G48" s="38">
        <v>1</v>
      </c>
      <c r="H48" s="38">
        <v>47</v>
      </c>
      <c r="I48" s="51">
        <v>2</v>
      </c>
      <c r="J48" s="38">
        <v>1</v>
      </c>
      <c r="K48" s="38">
        <v>15</v>
      </c>
      <c r="L48" s="45">
        <v>38.46</v>
      </c>
      <c r="M48" s="45">
        <v>15.38</v>
      </c>
      <c r="N48" s="45">
        <v>38.46</v>
      </c>
      <c r="O48" s="45">
        <v>7.69</v>
      </c>
      <c r="P48" s="38">
        <v>0</v>
      </c>
      <c r="Q48" s="45">
        <v>0.21</v>
      </c>
      <c r="R48" s="52"/>
      <c r="S48" s="52"/>
    </row>
    <row r="49" spans="1:19" ht="14.1" customHeight="1">
      <c r="A49" s="44" t="s">
        <v>1019</v>
      </c>
      <c r="B49" s="45">
        <v>134.80000000000001</v>
      </c>
      <c r="C49" s="38">
        <v>299</v>
      </c>
      <c r="D49" s="45">
        <v>0.45</v>
      </c>
      <c r="E49" s="45">
        <v>3.5</v>
      </c>
      <c r="F49" s="45">
        <v>0.88</v>
      </c>
      <c r="G49" s="38">
        <v>38</v>
      </c>
      <c r="H49" s="38">
        <v>47</v>
      </c>
      <c r="I49" s="51">
        <v>4</v>
      </c>
      <c r="J49" s="38">
        <v>14</v>
      </c>
      <c r="K49" s="38">
        <v>16</v>
      </c>
      <c r="L49" s="45">
        <v>3.68</v>
      </c>
      <c r="M49" s="45">
        <v>15.05</v>
      </c>
      <c r="N49" s="45">
        <v>50.84</v>
      </c>
      <c r="O49" s="45">
        <v>20.07</v>
      </c>
      <c r="P49" s="45">
        <v>10.37</v>
      </c>
      <c r="Q49" s="45">
        <v>3.07</v>
      </c>
      <c r="R49" s="52"/>
      <c r="S49" s="52"/>
    </row>
    <row r="50" spans="1:19" ht="14.1" customHeight="1">
      <c r="A50" s="44" t="s">
        <v>1033</v>
      </c>
      <c r="B50" s="45">
        <v>45.2</v>
      </c>
      <c r="C50" s="38">
        <v>76</v>
      </c>
      <c r="D50" s="45">
        <v>0.59</v>
      </c>
      <c r="E50" s="45">
        <v>0.89</v>
      </c>
      <c r="F50" s="45">
        <v>1.1599999999999999</v>
      </c>
      <c r="G50" s="38">
        <v>8</v>
      </c>
      <c r="H50" s="38">
        <v>47</v>
      </c>
      <c r="I50" s="51">
        <v>2</v>
      </c>
      <c r="J50" s="38">
        <v>6</v>
      </c>
      <c r="K50" s="38">
        <v>15</v>
      </c>
      <c r="L50" s="45">
        <v>14.47</v>
      </c>
      <c r="M50" s="45">
        <v>27.63</v>
      </c>
      <c r="N50" s="45">
        <v>39.47</v>
      </c>
      <c r="O50" s="45">
        <v>15.79</v>
      </c>
      <c r="P50" s="45">
        <v>2.63</v>
      </c>
      <c r="Q50" s="45">
        <v>1.03</v>
      </c>
      <c r="R50" s="52"/>
      <c r="S50" s="52"/>
    </row>
    <row r="51" spans="1:19" ht="14.1" customHeight="1">
      <c r="A51" s="44" t="s">
        <v>1039</v>
      </c>
      <c r="B51" s="45">
        <v>57.1</v>
      </c>
      <c r="C51" s="38">
        <v>132</v>
      </c>
      <c r="D51" s="45">
        <v>0.43</v>
      </c>
      <c r="E51" s="45">
        <v>1.54</v>
      </c>
      <c r="F51" s="45">
        <v>0.84</v>
      </c>
      <c r="G51" s="38">
        <v>40</v>
      </c>
      <c r="H51" s="38">
        <v>47</v>
      </c>
      <c r="I51" s="51">
        <v>3</v>
      </c>
      <c r="J51" s="38">
        <v>11</v>
      </c>
      <c r="K51" s="38">
        <v>15</v>
      </c>
      <c r="L51" s="45">
        <v>8.33</v>
      </c>
      <c r="M51" s="45">
        <v>6.82</v>
      </c>
      <c r="N51" s="45">
        <v>46.21</v>
      </c>
      <c r="O51" s="45">
        <v>31.82</v>
      </c>
      <c r="P51" s="45">
        <v>6.82</v>
      </c>
      <c r="Q51" s="45">
        <v>1.3</v>
      </c>
      <c r="R51" s="52"/>
      <c r="S51" s="52"/>
    </row>
    <row r="52" spans="1:19" ht="14.1" customHeight="1">
      <c r="A52" s="44" t="s">
        <v>1041</v>
      </c>
      <c r="B52" s="45">
        <v>59.1</v>
      </c>
      <c r="C52" s="38">
        <v>117</v>
      </c>
      <c r="D52" s="45">
        <v>0.51</v>
      </c>
      <c r="E52" s="45">
        <v>1.37</v>
      </c>
      <c r="F52" s="45">
        <v>0.98</v>
      </c>
      <c r="G52" s="38">
        <v>29</v>
      </c>
      <c r="H52" s="38">
        <v>47</v>
      </c>
      <c r="I52" s="51">
        <v>3</v>
      </c>
      <c r="J52" s="38">
        <v>7</v>
      </c>
      <c r="K52" s="38">
        <v>15</v>
      </c>
      <c r="L52" s="45">
        <v>11.11</v>
      </c>
      <c r="M52" s="45">
        <v>11.97</v>
      </c>
      <c r="N52" s="45">
        <v>52.14</v>
      </c>
      <c r="O52" s="45">
        <v>18.8</v>
      </c>
      <c r="P52" s="45">
        <v>5.98</v>
      </c>
      <c r="Q52" s="45">
        <v>1.35</v>
      </c>
      <c r="R52" s="52"/>
      <c r="S52" s="52"/>
    </row>
    <row r="53" spans="1:19" ht="14.1" customHeight="1">
      <c r="A53" s="44" t="s">
        <v>1051</v>
      </c>
      <c r="B53" s="45">
        <v>187.7</v>
      </c>
      <c r="C53" s="38">
        <v>346</v>
      </c>
      <c r="D53" s="45">
        <v>0.54</v>
      </c>
      <c r="E53" s="45">
        <v>4.05</v>
      </c>
      <c r="F53" s="45">
        <v>1.06</v>
      </c>
      <c r="G53" s="38">
        <v>20</v>
      </c>
      <c r="H53" s="38">
        <v>47</v>
      </c>
      <c r="I53" s="51">
        <v>4</v>
      </c>
      <c r="J53" s="38">
        <v>7</v>
      </c>
      <c r="K53" s="38">
        <v>16</v>
      </c>
      <c r="L53" s="45">
        <v>10.69</v>
      </c>
      <c r="M53" s="45">
        <v>18.5</v>
      </c>
      <c r="N53" s="45">
        <v>50.58</v>
      </c>
      <c r="O53" s="45">
        <v>17.34</v>
      </c>
      <c r="P53" s="45">
        <v>2.89</v>
      </c>
      <c r="Q53" s="45">
        <v>4.28</v>
      </c>
      <c r="R53" s="52"/>
      <c r="S53" s="52"/>
    </row>
    <row r="54" spans="1:19" ht="14.1" customHeight="1">
      <c r="A54" s="44" t="s">
        <v>1064</v>
      </c>
      <c r="B54" s="45">
        <v>59.3</v>
      </c>
      <c r="C54" s="38">
        <v>108</v>
      </c>
      <c r="D54" s="45">
        <v>0.55000000000000004</v>
      </c>
      <c r="E54" s="45">
        <v>1.26</v>
      </c>
      <c r="F54" s="45">
        <v>1.07</v>
      </c>
      <c r="G54" s="38">
        <v>19</v>
      </c>
      <c r="H54" s="38">
        <v>47</v>
      </c>
      <c r="I54" s="51">
        <v>2</v>
      </c>
      <c r="J54" s="38">
        <v>9</v>
      </c>
      <c r="K54" s="38">
        <v>15</v>
      </c>
      <c r="L54" s="45">
        <v>10.19</v>
      </c>
      <c r="M54" s="45">
        <v>25.93</v>
      </c>
      <c r="N54" s="45">
        <v>39.81</v>
      </c>
      <c r="O54" s="45">
        <v>20.37</v>
      </c>
      <c r="P54" s="45">
        <v>3.7</v>
      </c>
      <c r="Q54" s="45">
        <v>1.35</v>
      </c>
      <c r="R54" s="52"/>
      <c r="S54" s="52"/>
    </row>
    <row r="55" spans="1:19" ht="14.1" customHeight="1">
      <c r="A55" s="44" t="s">
        <v>1070</v>
      </c>
      <c r="B55" s="45">
        <v>51.8</v>
      </c>
      <c r="C55" s="38">
        <v>106</v>
      </c>
      <c r="D55" s="45">
        <v>0.49</v>
      </c>
      <c r="E55" s="45">
        <v>1.24</v>
      </c>
      <c r="F55" s="45">
        <v>0.95</v>
      </c>
      <c r="G55" s="38">
        <v>30</v>
      </c>
      <c r="H55" s="38">
        <v>47</v>
      </c>
      <c r="I55" s="51">
        <v>2</v>
      </c>
      <c r="J55" s="38">
        <v>12</v>
      </c>
      <c r="K55" s="38">
        <v>15</v>
      </c>
      <c r="L55" s="45">
        <v>5.66</v>
      </c>
      <c r="M55" s="45">
        <v>16.04</v>
      </c>
      <c r="N55" s="45">
        <v>52.83</v>
      </c>
      <c r="O55" s="45">
        <v>19.809999999999999</v>
      </c>
      <c r="P55" s="45">
        <v>5.66</v>
      </c>
      <c r="Q55" s="45">
        <v>1.18</v>
      </c>
      <c r="R55" s="52"/>
      <c r="S55" s="52"/>
    </row>
    <row r="56" spans="1:19" ht="14.1" customHeight="1">
      <c r="A56" s="44" t="s">
        <v>1077</v>
      </c>
      <c r="B56" s="45">
        <v>146.4</v>
      </c>
      <c r="C56" s="38">
        <v>268</v>
      </c>
      <c r="D56" s="45">
        <v>0.55000000000000004</v>
      </c>
      <c r="E56" s="45">
        <v>3.13</v>
      </c>
      <c r="F56" s="45">
        <v>1.06</v>
      </c>
      <c r="G56" s="38">
        <v>20</v>
      </c>
      <c r="H56" s="38">
        <v>47</v>
      </c>
      <c r="I56" s="51">
        <v>4</v>
      </c>
      <c r="J56" s="38">
        <v>7</v>
      </c>
      <c r="K56" s="38">
        <v>16</v>
      </c>
      <c r="L56" s="45">
        <v>5.6</v>
      </c>
      <c r="M56" s="45">
        <v>24.63</v>
      </c>
      <c r="N56" s="45">
        <v>52.99</v>
      </c>
      <c r="O56" s="45">
        <v>15.67</v>
      </c>
      <c r="P56" s="45">
        <v>1.1200000000000001</v>
      </c>
      <c r="Q56" s="45">
        <v>3.33</v>
      </c>
      <c r="R56" s="52"/>
      <c r="S56" s="52"/>
    </row>
    <row r="57" spans="1:19" ht="14.1" customHeight="1"/>
    <row r="58" spans="1:19" ht="14.1" customHeight="1"/>
    <row r="59" spans="1:19" ht="14.1" customHeight="1"/>
    <row r="60" spans="1:19" ht="14.1" customHeight="1"/>
    <row r="61" spans="1:19" ht="14.1" customHeight="1"/>
    <row r="62" spans="1:19" ht="14.1" customHeight="1"/>
    <row r="63" spans="1:19" ht="14.1" customHeight="1"/>
    <row r="64" spans="1:19"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sheetData>
  <sortState xmlns:xlrd2="http://schemas.microsoft.com/office/spreadsheetml/2017/richdata2" ref="A10:Q56">
    <sortCondition ref="A10:A56"/>
  </sortState>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S83"/>
  <sheetViews>
    <sheetView zoomScaleNormal="100" zoomScalePageLayoutView="125" workbookViewId="0">
      <selection sqref="A1:Q8"/>
    </sheetView>
  </sheetViews>
  <sheetFormatPr defaultColWidth="8.85546875" defaultRowHeight="12.75"/>
  <cols>
    <col min="1" max="1" width="24.42578125" style="10" customWidth="1"/>
    <col min="2" max="17" width="11.85546875" style="15" customWidth="1"/>
    <col min="18" max="20" width="8.85546875" style="10" customWidth="1"/>
    <col min="21" max="16384" width="8.85546875" style="10"/>
  </cols>
  <sheetData>
    <row r="1" spans="1:19" ht="12.75" customHeight="1">
      <c r="A1" s="177" t="s">
        <v>1208</v>
      </c>
      <c r="B1" s="143"/>
      <c r="C1" s="143"/>
      <c r="D1" s="143"/>
      <c r="E1" s="143"/>
      <c r="F1" s="143"/>
      <c r="G1" s="143"/>
      <c r="H1" s="143"/>
      <c r="I1" s="143"/>
      <c r="J1" s="143"/>
      <c r="K1" s="143"/>
      <c r="L1" s="143"/>
      <c r="M1" s="143"/>
      <c r="N1" s="143"/>
      <c r="O1" s="143"/>
      <c r="P1" s="143"/>
      <c r="Q1" s="143"/>
      <c r="R1" s="50"/>
      <c r="S1" s="50"/>
    </row>
    <row r="2" spans="1:19">
      <c r="A2" s="145"/>
      <c r="B2" s="178"/>
      <c r="C2" s="178"/>
      <c r="D2" s="178"/>
      <c r="E2" s="178"/>
      <c r="F2" s="178"/>
      <c r="G2" s="178"/>
      <c r="H2" s="178"/>
      <c r="I2" s="178"/>
      <c r="J2" s="178"/>
      <c r="K2" s="178"/>
      <c r="L2" s="178"/>
      <c r="M2" s="178"/>
      <c r="N2" s="178"/>
      <c r="O2" s="178"/>
      <c r="P2" s="178"/>
      <c r="Q2" s="178"/>
      <c r="R2" s="50"/>
      <c r="S2" s="50"/>
    </row>
    <row r="3" spans="1:19">
      <c r="A3" s="145"/>
      <c r="B3" s="178"/>
      <c r="C3" s="178"/>
      <c r="D3" s="178"/>
      <c r="E3" s="178"/>
      <c r="F3" s="178"/>
      <c r="G3" s="178"/>
      <c r="H3" s="178"/>
      <c r="I3" s="178"/>
      <c r="J3" s="178"/>
      <c r="K3" s="178"/>
      <c r="L3" s="178"/>
      <c r="M3" s="178"/>
      <c r="N3" s="178"/>
      <c r="O3" s="178"/>
      <c r="P3" s="178"/>
      <c r="Q3" s="178"/>
      <c r="R3" s="50"/>
      <c r="S3" s="50"/>
    </row>
    <row r="4" spans="1:19">
      <c r="A4" s="145"/>
      <c r="B4" s="178"/>
      <c r="C4" s="178"/>
      <c r="D4" s="178"/>
      <c r="E4" s="178"/>
      <c r="F4" s="178"/>
      <c r="G4" s="178"/>
      <c r="H4" s="178"/>
      <c r="I4" s="178"/>
      <c r="J4" s="178"/>
      <c r="K4" s="178"/>
      <c r="L4" s="178"/>
      <c r="M4" s="178"/>
      <c r="N4" s="178"/>
      <c r="O4" s="178"/>
      <c r="P4" s="178"/>
      <c r="Q4" s="178"/>
      <c r="R4" s="50"/>
      <c r="S4" s="50"/>
    </row>
    <row r="5" spans="1:19">
      <c r="A5" s="145"/>
      <c r="B5" s="178"/>
      <c r="C5" s="178"/>
      <c r="D5" s="178"/>
      <c r="E5" s="178"/>
      <c r="F5" s="178"/>
      <c r="G5" s="178"/>
      <c r="H5" s="178"/>
      <c r="I5" s="178"/>
      <c r="J5" s="178"/>
      <c r="K5" s="178"/>
      <c r="L5" s="178"/>
      <c r="M5" s="178"/>
      <c r="N5" s="178"/>
      <c r="O5" s="178"/>
      <c r="P5" s="178"/>
      <c r="Q5" s="178"/>
      <c r="R5" s="50"/>
      <c r="S5" s="50"/>
    </row>
    <row r="6" spans="1:19">
      <c r="A6" s="145"/>
      <c r="B6" s="178"/>
      <c r="C6" s="178"/>
      <c r="D6" s="178"/>
      <c r="E6" s="178"/>
      <c r="F6" s="178"/>
      <c r="G6" s="178"/>
      <c r="H6" s="178"/>
      <c r="I6" s="178"/>
      <c r="J6" s="178"/>
      <c r="K6" s="178"/>
      <c r="L6" s="178"/>
      <c r="M6" s="178"/>
      <c r="N6" s="178"/>
      <c r="O6" s="178"/>
      <c r="P6" s="178"/>
      <c r="Q6" s="178"/>
      <c r="R6" s="50"/>
      <c r="S6" s="50"/>
    </row>
    <row r="7" spans="1:19">
      <c r="A7" s="145"/>
      <c r="B7" s="178"/>
      <c r="C7" s="178"/>
      <c r="D7" s="178"/>
      <c r="E7" s="178"/>
      <c r="F7" s="178"/>
      <c r="G7" s="178"/>
      <c r="H7" s="178"/>
      <c r="I7" s="178"/>
      <c r="J7" s="178"/>
      <c r="K7" s="178"/>
      <c r="L7" s="178"/>
      <c r="M7" s="178"/>
      <c r="N7" s="178"/>
      <c r="O7" s="178"/>
      <c r="P7" s="178"/>
      <c r="Q7" s="178"/>
      <c r="R7" s="50"/>
      <c r="S7" s="50"/>
    </row>
    <row r="8" spans="1:19">
      <c r="A8" s="149"/>
      <c r="B8" s="150"/>
      <c r="C8" s="150"/>
      <c r="D8" s="150"/>
      <c r="E8" s="150"/>
      <c r="F8" s="150"/>
      <c r="G8" s="150"/>
      <c r="H8" s="150"/>
      <c r="I8" s="150"/>
      <c r="J8" s="150"/>
      <c r="K8" s="150"/>
      <c r="L8" s="150"/>
      <c r="M8" s="150"/>
      <c r="N8" s="150"/>
      <c r="O8" s="150"/>
      <c r="P8" s="150"/>
      <c r="Q8" s="150"/>
      <c r="R8" s="50"/>
      <c r="S8" s="50"/>
    </row>
    <row r="9" spans="1:19" s="14" customFormat="1" ht="42.95" customHeight="1">
      <c r="A9" s="69" t="s">
        <v>1146</v>
      </c>
      <c r="B9" s="78" t="s">
        <v>1147</v>
      </c>
      <c r="C9" s="78" t="s">
        <v>1148</v>
      </c>
      <c r="D9" s="78" t="s">
        <v>1149</v>
      </c>
      <c r="E9" s="78" t="s">
        <v>1150</v>
      </c>
      <c r="F9" s="78" t="s">
        <v>1159</v>
      </c>
      <c r="G9" s="78" t="s">
        <v>1152</v>
      </c>
      <c r="H9" s="78" t="s">
        <v>1153</v>
      </c>
      <c r="I9" s="78" t="s">
        <v>1154</v>
      </c>
      <c r="J9" s="78" t="s">
        <v>1155</v>
      </c>
      <c r="K9" s="78" t="s">
        <v>1156</v>
      </c>
      <c r="L9" s="78" t="s">
        <v>1140</v>
      </c>
      <c r="M9" s="78" t="s">
        <v>1141</v>
      </c>
      <c r="N9" s="78" t="s">
        <v>1142</v>
      </c>
      <c r="O9" s="78" t="s">
        <v>1143</v>
      </c>
      <c r="P9" s="78" t="s">
        <v>1144</v>
      </c>
      <c r="Q9" s="78" t="s">
        <v>1160</v>
      </c>
      <c r="R9" s="79"/>
      <c r="S9" s="79"/>
    </row>
    <row r="10" spans="1:19" ht="14.1" customHeight="1">
      <c r="A10" s="44" t="s">
        <v>725</v>
      </c>
      <c r="B10" s="45">
        <v>172.9</v>
      </c>
      <c r="C10" s="38">
        <v>369</v>
      </c>
      <c r="D10" s="45">
        <v>0.47</v>
      </c>
      <c r="E10" s="45">
        <v>2.1800000000000002</v>
      </c>
      <c r="F10" s="45">
        <v>0.89</v>
      </c>
      <c r="G10" s="38">
        <v>52</v>
      </c>
      <c r="H10" s="38">
        <v>62</v>
      </c>
      <c r="I10" s="51">
        <v>4</v>
      </c>
      <c r="J10" s="38">
        <v>16</v>
      </c>
      <c r="K10" s="38">
        <v>18</v>
      </c>
      <c r="L10" s="45">
        <v>4.34</v>
      </c>
      <c r="M10" s="45">
        <v>13.82</v>
      </c>
      <c r="N10" s="45">
        <v>54.74</v>
      </c>
      <c r="O10" s="45">
        <v>21.14</v>
      </c>
      <c r="P10" s="45">
        <v>5.96</v>
      </c>
      <c r="Q10" s="45">
        <v>1.94</v>
      </c>
      <c r="R10" s="52"/>
      <c r="S10" s="52"/>
    </row>
    <row r="11" spans="1:19" ht="14.1" customHeight="1">
      <c r="A11" s="44" t="s">
        <v>732</v>
      </c>
      <c r="B11" s="45">
        <v>12.2</v>
      </c>
      <c r="C11" s="38">
        <v>21</v>
      </c>
      <c r="D11" s="45">
        <v>0.57999999999999996</v>
      </c>
      <c r="E11" s="45">
        <v>0.12</v>
      </c>
      <c r="F11" s="45">
        <v>1.1000000000000001</v>
      </c>
      <c r="G11" s="38">
        <v>8</v>
      </c>
      <c r="H11" s="38">
        <v>62</v>
      </c>
      <c r="I11" s="51">
        <v>1</v>
      </c>
      <c r="J11" s="38">
        <v>3</v>
      </c>
      <c r="K11" s="38">
        <v>9</v>
      </c>
      <c r="L11" s="45">
        <v>23.81</v>
      </c>
      <c r="M11" s="45">
        <v>19.05</v>
      </c>
      <c r="N11" s="45">
        <v>28.57</v>
      </c>
      <c r="O11" s="45">
        <v>23.81</v>
      </c>
      <c r="P11" s="45">
        <v>4.76</v>
      </c>
      <c r="Q11" s="45">
        <v>0.14000000000000001</v>
      </c>
      <c r="R11" s="52"/>
      <c r="S11" s="52"/>
    </row>
    <row r="12" spans="1:19" ht="14.1" customHeight="1">
      <c r="A12" s="44" t="s">
        <v>734</v>
      </c>
      <c r="B12" s="45">
        <v>13.5</v>
      </c>
      <c r="C12" s="38">
        <v>23</v>
      </c>
      <c r="D12" s="45">
        <v>0.59</v>
      </c>
      <c r="E12" s="45">
        <v>0.14000000000000001</v>
      </c>
      <c r="F12" s="45">
        <v>1.1100000000000001</v>
      </c>
      <c r="G12" s="38">
        <v>6</v>
      </c>
      <c r="H12" s="38">
        <v>62</v>
      </c>
      <c r="I12" s="51">
        <v>1</v>
      </c>
      <c r="J12" s="38">
        <v>2</v>
      </c>
      <c r="K12" s="38">
        <v>9</v>
      </c>
      <c r="L12" s="45">
        <v>4.3499999999999996</v>
      </c>
      <c r="M12" s="45">
        <v>26.09</v>
      </c>
      <c r="N12" s="45">
        <v>65.22</v>
      </c>
      <c r="O12" s="45">
        <v>4.3499999999999996</v>
      </c>
      <c r="P12" s="38">
        <v>0</v>
      </c>
      <c r="Q12" s="45">
        <v>0.15</v>
      </c>
      <c r="R12" s="52"/>
      <c r="S12" s="52"/>
    </row>
    <row r="13" spans="1:19" ht="14.1" customHeight="1">
      <c r="A13" s="44" t="s">
        <v>738</v>
      </c>
      <c r="B13" s="45">
        <v>344.3</v>
      </c>
      <c r="C13" s="38">
        <v>663</v>
      </c>
      <c r="D13" s="45">
        <v>0.52</v>
      </c>
      <c r="E13" s="45">
        <v>3.92</v>
      </c>
      <c r="F13" s="45">
        <v>0.99</v>
      </c>
      <c r="G13" s="38">
        <v>36</v>
      </c>
      <c r="H13" s="38">
        <v>62</v>
      </c>
      <c r="I13" s="51">
        <v>4</v>
      </c>
      <c r="J13" s="38">
        <v>10</v>
      </c>
      <c r="K13" s="38">
        <v>18</v>
      </c>
      <c r="L13" s="45">
        <v>4.9800000000000004</v>
      </c>
      <c r="M13" s="45">
        <v>21.12</v>
      </c>
      <c r="N13" s="45">
        <v>53.24</v>
      </c>
      <c r="O13" s="45">
        <v>17.190000000000001</v>
      </c>
      <c r="P13" s="45">
        <v>3.47</v>
      </c>
      <c r="Q13" s="45">
        <v>3.87</v>
      </c>
      <c r="R13" s="52"/>
      <c r="S13" s="52"/>
    </row>
    <row r="14" spans="1:19" ht="14.1" customHeight="1">
      <c r="A14" s="44" t="s">
        <v>747</v>
      </c>
      <c r="B14" s="45">
        <v>144.4</v>
      </c>
      <c r="C14" s="38">
        <v>264</v>
      </c>
      <c r="D14" s="45">
        <v>0.55000000000000004</v>
      </c>
      <c r="E14" s="45">
        <v>1.56</v>
      </c>
      <c r="F14" s="45">
        <v>1.04</v>
      </c>
      <c r="G14" s="38">
        <v>22</v>
      </c>
      <c r="H14" s="38">
        <v>62</v>
      </c>
      <c r="I14" s="51">
        <v>3</v>
      </c>
      <c r="J14" s="38">
        <v>5</v>
      </c>
      <c r="K14" s="38">
        <v>17</v>
      </c>
      <c r="L14" s="45">
        <v>7.95</v>
      </c>
      <c r="M14" s="45">
        <v>21.97</v>
      </c>
      <c r="N14" s="45">
        <v>52.27</v>
      </c>
      <c r="O14" s="45">
        <v>15.15</v>
      </c>
      <c r="P14" s="45">
        <v>2.65</v>
      </c>
      <c r="Q14" s="45">
        <v>1.62</v>
      </c>
      <c r="R14" s="52"/>
      <c r="S14" s="52"/>
    </row>
    <row r="15" spans="1:19" ht="14.1" customHeight="1">
      <c r="A15" s="44" t="s">
        <v>752</v>
      </c>
      <c r="B15" s="45">
        <v>88.2</v>
      </c>
      <c r="C15" s="38">
        <v>189</v>
      </c>
      <c r="D15" s="45">
        <v>0.47</v>
      </c>
      <c r="E15" s="45">
        <v>1.1200000000000001</v>
      </c>
      <c r="F15" s="45">
        <v>0.89</v>
      </c>
      <c r="G15" s="38">
        <v>52</v>
      </c>
      <c r="H15" s="38">
        <v>62</v>
      </c>
      <c r="I15" s="51">
        <v>3</v>
      </c>
      <c r="J15" s="38">
        <v>13</v>
      </c>
      <c r="K15" s="38">
        <v>17</v>
      </c>
      <c r="L15" s="45">
        <v>4.2300000000000004</v>
      </c>
      <c r="M15" s="45">
        <v>15.87</v>
      </c>
      <c r="N15" s="45">
        <v>48.68</v>
      </c>
      <c r="O15" s="45">
        <v>26.98</v>
      </c>
      <c r="P15" s="45">
        <v>4.2300000000000004</v>
      </c>
      <c r="Q15" s="45">
        <v>0.99</v>
      </c>
      <c r="R15" s="52"/>
      <c r="S15" s="52"/>
    </row>
    <row r="16" spans="1:19" ht="14.1" customHeight="1">
      <c r="A16" s="44" t="s">
        <v>757</v>
      </c>
      <c r="B16" s="45">
        <v>36.9</v>
      </c>
      <c r="C16" s="38">
        <v>71</v>
      </c>
      <c r="D16" s="45">
        <v>0.52</v>
      </c>
      <c r="E16" s="45">
        <v>0.42</v>
      </c>
      <c r="F16" s="45">
        <v>0.99</v>
      </c>
      <c r="G16" s="38">
        <v>36</v>
      </c>
      <c r="H16" s="38">
        <v>62</v>
      </c>
      <c r="I16" s="51">
        <v>2</v>
      </c>
      <c r="J16" s="38">
        <v>13</v>
      </c>
      <c r="K16" s="38">
        <v>18</v>
      </c>
      <c r="L16" s="45">
        <v>4.2300000000000004</v>
      </c>
      <c r="M16" s="45">
        <v>23.94</v>
      </c>
      <c r="N16" s="45">
        <v>49.3</v>
      </c>
      <c r="O16" s="45">
        <v>19.72</v>
      </c>
      <c r="P16" s="45">
        <v>2.82</v>
      </c>
      <c r="Q16" s="45">
        <v>0.41</v>
      </c>
      <c r="R16" s="52"/>
      <c r="S16" s="52"/>
    </row>
    <row r="17" spans="1:19" ht="14.1" customHeight="1">
      <c r="A17" s="44" t="s">
        <v>760</v>
      </c>
      <c r="B17" s="45">
        <v>5.6</v>
      </c>
      <c r="C17" s="38">
        <v>12</v>
      </c>
      <c r="D17" s="45">
        <v>0.47</v>
      </c>
      <c r="E17" s="45">
        <v>7.0000000000000007E-2</v>
      </c>
      <c r="F17" s="45">
        <v>0.89</v>
      </c>
      <c r="G17" s="38">
        <v>52</v>
      </c>
      <c r="H17" s="38">
        <v>62</v>
      </c>
      <c r="I17" s="51">
        <v>1</v>
      </c>
      <c r="J17" s="38">
        <v>8</v>
      </c>
      <c r="K17" s="38">
        <v>9</v>
      </c>
      <c r="L17" s="45">
        <v>8.33</v>
      </c>
      <c r="M17" s="45">
        <v>8.33</v>
      </c>
      <c r="N17" s="38">
        <v>50</v>
      </c>
      <c r="O17" s="45">
        <v>33.33</v>
      </c>
      <c r="P17" s="38">
        <v>0</v>
      </c>
      <c r="Q17" s="45">
        <v>0.06</v>
      </c>
      <c r="R17" s="52"/>
      <c r="S17" s="52"/>
    </row>
    <row r="18" spans="1:19" ht="14.1" customHeight="1">
      <c r="A18" s="44" t="s">
        <v>1158</v>
      </c>
      <c r="B18" s="45">
        <v>250.4</v>
      </c>
      <c r="C18" s="38">
        <v>471</v>
      </c>
      <c r="D18" s="45">
        <v>0.53</v>
      </c>
      <c r="E18" s="45">
        <v>2.79</v>
      </c>
      <c r="F18" s="45">
        <v>1.01</v>
      </c>
      <c r="G18" s="38">
        <v>32</v>
      </c>
      <c r="H18" s="38">
        <v>62</v>
      </c>
      <c r="I18" s="51">
        <v>4</v>
      </c>
      <c r="J18" s="38">
        <v>9</v>
      </c>
      <c r="K18" s="38">
        <v>18</v>
      </c>
      <c r="L18" s="45">
        <v>11.68</v>
      </c>
      <c r="M18" s="45">
        <v>16.350000000000001</v>
      </c>
      <c r="N18" s="45">
        <v>50.11</v>
      </c>
      <c r="O18" s="45">
        <v>16.77</v>
      </c>
      <c r="P18" s="45">
        <v>5.0999999999999996</v>
      </c>
      <c r="Q18" s="45">
        <v>2.81</v>
      </c>
      <c r="R18" s="52"/>
      <c r="S18" s="52"/>
    </row>
    <row r="19" spans="1:19" ht="14.1" customHeight="1">
      <c r="A19" s="44" t="s">
        <v>764</v>
      </c>
      <c r="B19" s="45">
        <v>39.6</v>
      </c>
      <c r="C19" s="38">
        <v>73</v>
      </c>
      <c r="D19" s="45">
        <v>0.54</v>
      </c>
      <c r="E19" s="45">
        <v>0.43</v>
      </c>
      <c r="F19" s="45">
        <v>1.03</v>
      </c>
      <c r="G19" s="38">
        <v>27</v>
      </c>
      <c r="H19" s="38">
        <v>62</v>
      </c>
      <c r="I19" s="51">
        <v>2</v>
      </c>
      <c r="J19" s="38">
        <v>11</v>
      </c>
      <c r="K19" s="38">
        <v>18</v>
      </c>
      <c r="L19" s="45">
        <v>13.7</v>
      </c>
      <c r="M19" s="45">
        <v>21.92</v>
      </c>
      <c r="N19" s="45">
        <v>39.729999999999997</v>
      </c>
      <c r="O19" s="45">
        <v>19.18</v>
      </c>
      <c r="P19" s="45">
        <v>5.48</v>
      </c>
      <c r="Q19" s="45">
        <v>0.44</v>
      </c>
      <c r="R19" s="52"/>
      <c r="S19" s="52"/>
    </row>
    <row r="20" spans="1:19" ht="14.1" customHeight="1">
      <c r="A20" s="44" t="s">
        <v>766</v>
      </c>
      <c r="B20" s="45">
        <v>7.9</v>
      </c>
      <c r="C20" s="38">
        <v>15</v>
      </c>
      <c r="D20" s="45">
        <v>0.53</v>
      </c>
      <c r="E20" s="45">
        <v>0.09</v>
      </c>
      <c r="F20" s="38">
        <v>1</v>
      </c>
      <c r="G20" s="38">
        <v>33</v>
      </c>
      <c r="H20" s="38">
        <v>62</v>
      </c>
      <c r="I20" s="51">
        <v>1</v>
      </c>
      <c r="J20" s="38">
        <v>7</v>
      </c>
      <c r="K20" s="38">
        <v>9</v>
      </c>
      <c r="L20" s="38">
        <v>0</v>
      </c>
      <c r="M20" s="38">
        <v>40</v>
      </c>
      <c r="N20" s="45">
        <v>33.33</v>
      </c>
      <c r="O20" s="38">
        <v>20</v>
      </c>
      <c r="P20" s="45">
        <v>6.67</v>
      </c>
      <c r="Q20" s="45">
        <v>0.09</v>
      </c>
      <c r="R20" s="52"/>
      <c r="S20" s="52"/>
    </row>
    <row r="21" spans="1:19" ht="14.1" customHeight="1">
      <c r="A21" s="44" t="s">
        <v>768</v>
      </c>
      <c r="B21" s="45">
        <v>164.7</v>
      </c>
      <c r="C21" s="38">
        <v>349</v>
      </c>
      <c r="D21" s="45">
        <v>0.47</v>
      </c>
      <c r="E21" s="45">
        <v>2.06</v>
      </c>
      <c r="F21" s="45">
        <v>0.9</v>
      </c>
      <c r="G21" s="38">
        <v>49</v>
      </c>
      <c r="H21" s="38">
        <v>62</v>
      </c>
      <c r="I21" s="51">
        <v>3</v>
      </c>
      <c r="J21" s="38">
        <v>11</v>
      </c>
      <c r="K21" s="38">
        <v>17</v>
      </c>
      <c r="L21" s="45">
        <v>3.72</v>
      </c>
      <c r="M21" s="45">
        <v>15.47</v>
      </c>
      <c r="N21" s="45">
        <v>53.01</v>
      </c>
      <c r="O21" s="45">
        <v>22.92</v>
      </c>
      <c r="P21" s="45">
        <v>4.87</v>
      </c>
      <c r="Q21" s="45">
        <v>1.85</v>
      </c>
      <c r="R21" s="52"/>
      <c r="S21" s="52"/>
    </row>
    <row r="22" spans="1:19" ht="14.1" customHeight="1">
      <c r="A22" s="44" t="s">
        <v>774</v>
      </c>
      <c r="B22" s="45">
        <v>160.80000000000001</v>
      </c>
      <c r="C22" s="38">
        <v>304</v>
      </c>
      <c r="D22" s="45">
        <v>0.53</v>
      </c>
      <c r="E22" s="45">
        <v>1.8</v>
      </c>
      <c r="F22" s="38">
        <v>1</v>
      </c>
      <c r="G22" s="38">
        <v>33</v>
      </c>
      <c r="H22" s="38">
        <v>62</v>
      </c>
      <c r="I22" s="51">
        <v>3</v>
      </c>
      <c r="J22" s="38">
        <v>7</v>
      </c>
      <c r="K22" s="38">
        <v>17</v>
      </c>
      <c r="L22" s="45">
        <v>5.59</v>
      </c>
      <c r="M22" s="45">
        <v>25.66</v>
      </c>
      <c r="N22" s="45">
        <v>45.39</v>
      </c>
      <c r="O22" s="45">
        <v>20.39</v>
      </c>
      <c r="P22" s="45">
        <v>2.96</v>
      </c>
      <c r="Q22" s="45">
        <v>1.81</v>
      </c>
      <c r="R22" s="52"/>
      <c r="S22" s="52"/>
    </row>
    <row r="23" spans="1:19" ht="14.1" customHeight="1">
      <c r="A23" s="44" t="s">
        <v>777</v>
      </c>
      <c r="B23" s="45">
        <v>197</v>
      </c>
      <c r="C23" s="38">
        <v>380</v>
      </c>
      <c r="D23" s="45">
        <v>0.52</v>
      </c>
      <c r="E23" s="45">
        <v>2.25</v>
      </c>
      <c r="F23" s="45">
        <v>0.98</v>
      </c>
      <c r="G23" s="38">
        <v>42</v>
      </c>
      <c r="H23" s="38">
        <v>62</v>
      </c>
      <c r="I23" s="51">
        <v>4</v>
      </c>
      <c r="J23" s="38">
        <v>12</v>
      </c>
      <c r="K23" s="38">
        <v>18</v>
      </c>
      <c r="L23" s="45">
        <v>4.74</v>
      </c>
      <c r="M23" s="38">
        <v>20</v>
      </c>
      <c r="N23" s="45">
        <v>55.53</v>
      </c>
      <c r="O23" s="45">
        <v>17.37</v>
      </c>
      <c r="P23" s="45">
        <v>2.37</v>
      </c>
      <c r="Q23" s="45">
        <v>2.21</v>
      </c>
      <c r="R23" s="52"/>
      <c r="S23" s="52"/>
    </row>
    <row r="24" spans="1:19" ht="14.1" customHeight="1">
      <c r="A24" s="44" t="s">
        <v>815</v>
      </c>
      <c r="B24" s="45">
        <v>79.900000000000006</v>
      </c>
      <c r="C24" s="38">
        <v>172</v>
      </c>
      <c r="D24" s="45">
        <v>0.46</v>
      </c>
      <c r="E24" s="45">
        <v>1.02</v>
      </c>
      <c r="F24" s="45">
        <v>0.88</v>
      </c>
      <c r="G24" s="38">
        <v>57</v>
      </c>
      <c r="H24" s="38">
        <v>62</v>
      </c>
      <c r="I24" s="51">
        <v>3</v>
      </c>
      <c r="J24" s="38">
        <v>15</v>
      </c>
      <c r="K24" s="38">
        <v>17</v>
      </c>
      <c r="L24" s="45">
        <v>3.49</v>
      </c>
      <c r="M24" s="45">
        <v>15.7</v>
      </c>
      <c r="N24" s="45">
        <v>51.74</v>
      </c>
      <c r="O24" s="45">
        <v>23.26</v>
      </c>
      <c r="P24" s="45">
        <v>5.81</v>
      </c>
      <c r="Q24" s="45">
        <v>0.9</v>
      </c>
      <c r="R24" s="52"/>
      <c r="S24" s="52"/>
    </row>
    <row r="25" spans="1:19" ht="14.1" customHeight="1">
      <c r="A25" s="44" t="s">
        <v>818</v>
      </c>
      <c r="B25" s="45">
        <v>138.30000000000001</v>
      </c>
      <c r="C25" s="38">
        <v>271</v>
      </c>
      <c r="D25" s="45">
        <v>0.51</v>
      </c>
      <c r="E25" s="45">
        <v>1.6</v>
      </c>
      <c r="F25" s="45">
        <v>0.97</v>
      </c>
      <c r="G25" s="38">
        <v>43</v>
      </c>
      <c r="H25" s="38">
        <v>62</v>
      </c>
      <c r="I25" s="51">
        <v>3</v>
      </c>
      <c r="J25" s="38">
        <v>9</v>
      </c>
      <c r="K25" s="38">
        <v>17</v>
      </c>
      <c r="L25" s="45">
        <v>5.9</v>
      </c>
      <c r="M25" s="45">
        <v>19.93</v>
      </c>
      <c r="N25" s="45">
        <v>50.55</v>
      </c>
      <c r="O25" s="45">
        <v>19.559999999999999</v>
      </c>
      <c r="P25" s="45">
        <v>4.0599999999999996</v>
      </c>
      <c r="Q25" s="45">
        <v>1.55</v>
      </c>
      <c r="R25" s="52"/>
      <c r="S25" s="52"/>
    </row>
    <row r="26" spans="1:19" ht="14.1" customHeight="1">
      <c r="A26" s="44" t="s">
        <v>824</v>
      </c>
      <c r="B26" s="45">
        <v>283.7</v>
      </c>
      <c r="C26" s="38">
        <v>511</v>
      </c>
      <c r="D26" s="45">
        <v>0.56000000000000005</v>
      </c>
      <c r="E26" s="45">
        <v>3.02</v>
      </c>
      <c r="F26" s="45">
        <v>1.05</v>
      </c>
      <c r="G26" s="38">
        <v>19</v>
      </c>
      <c r="H26" s="38">
        <v>62</v>
      </c>
      <c r="I26" s="51">
        <v>4</v>
      </c>
      <c r="J26" s="38">
        <v>4</v>
      </c>
      <c r="K26" s="38">
        <v>18</v>
      </c>
      <c r="L26" s="45">
        <v>7.24</v>
      </c>
      <c r="M26" s="45">
        <v>24.07</v>
      </c>
      <c r="N26" s="45">
        <v>52.25</v>
      </c>
      <c r="O26" s="45">
        <v>14.48</v>
      </c>
      <c r="P26" s="45">
        <v>1.96</v>
      </c>
      <c r="Q26" s="45">
        <v>3.19</v>
      </c>
      <c r="R26" s="52"/>
      <c r="S26" s="52"/>
    </row>
    <row r="27" spans="1:19" ht="14.1" customHeight="1">
      <c r="A27" s="44" t="s">
        <v>829</v>
      </c>
      <c r="B27" s="45">
        <v>89</v>
      </c>
      <c r="C27" s="38">
        <v>176</v>
      </c>
      <c r="D27" s="45">
        <v>0.51</v>
      </c>
      <c r="E27" s="45">
        <v>1.04</v>
      </c>
      <c r="F27" s="45">
        <v>0.96</v>
      </c>
      <c r="G27" s="38">
        <v>46</v>
      </c>
      <c r="H27" s="38">
        <v>62</v>
      </c>
      <c r="I27" s="51">
        <v>3</v>
      </c>
      <c r="J27" s="38">
        <v>10</v>
      </c>
      <c r="K27" s="38">
        <v>17</v>
      </c>
      <c r="L27" s="45">
        <v>3.98</v>
      </c>
      <c r="M27" s="45">
        <v>17.05</v>
      </c>
      <c r="N27" s="45">
        <v>57.95</v>
      </c>
      <c r="O27" s="45">
        <v>19.89</v>
      </c>
      <c r="P27" s="45">
        <v>1.1399999999999999</v>
      </c>
      <c r="Q27" s="45">
        <v>1</v>
      </c>
      <c r="R27" s="52"/>
      <c r="S27" s="52"/>
    </row>
    <row r="28" spans="1:19" ht="14.1" customHeight="1">
      <c r="A28" s="44" t="s">
        <v>831</v>
      </c>
      <c r="B28" s="45">
        <v>237.7</v>
      </c>
      <c r="C28" s="38">
        <v>434</v>
      </c>
      <c r="D28" s="45">
        <v>0.55000000000000004</v>
      </c>
      <c r="E28" s="45">
        <v>2.57</v>
      </c>
      <c r="F28" s="45">
        <v>1.04</v>
      </c>
      <c r="G28" s="38">
        <v>22</v>
      </c>
      <c r="H28" s="38">
        <v>62</v>
      </c>
      <c r="I28" s="51">
        <v>4</v>
      </c>
      <c r="J28" s="38">
        <v>5</v>
      </c>
      <c r="K28" s="38">
        <v>18</v>
      </c>
      <c r="L28" s="45">
        <v>6.91</v>
      </c>
      <c r="M28" s="45">
        <v>23.73</v>
      </c>
      <c r="N28" s="45">
        <v>50.92</v>
      </c>
      <c r="O28" s="45">
        <v>17.05</v>
      </c>
      <c r="P28" s="45">
        <v>1.38</v>
      </c>
      <c r="Q28" s="45">
        <v>2.67</v>
      </c>
      <c r="R28" s="52"/>
      <c r="S28" s="52"/>
    </row>
    <row r="29" spans="1:19" ht="14.1" customHeight="1">
      <c r="A29" s="44" t="s">
        <v>840</v>
      </c>
      <c r="B29" s="45">
        <v>87.9</v>
      </c>
      <c r="C29" s="38">
        <v>161</v>
      </c>
      <c r="D29" s="45">
        <v>0.55000000000000004</v>
      </c>
      <c r="E29" s="45">
        <v>0.95</v>
      </c>
      <c r="F29" s="45">
        <v>1.04</v>
      </c>
      <c r="G29" s="38">
        <v>22</v>
      </c>
      <c r="H29" s="38">
        <v>62</v>
      </c>
      <c r="I29" s="51">
        <v>2</v>
      </c>
      <c r="J29" s="38">
        <v>9</v>
      </c>
      <c r="K29" s="38">
        <v>18</v>
      </c>
      <c r="L29" s="45">
        <v>5.59</v>
      </c>
      <c r="M29" s="45">
        <v>26.09</v>
      </c>
      <c r="N29" s="45">
        <v>50.31</v>
      </c>
      <c r="O29" s="45">
        <v>14.91</v>
      </c>
      <c r="P29" s="45">
        <v>3.11</v>
      </c>
      <c r="Q29" s="45">
        <v>0.99</v>
      </c>
      <c r="R29" s="52"/>
      <c r="S29" s="52"/>
    </row>
    <row r="30" spans="1:19" ht="14.1" customHeight="1">
      <c r="A30" s="44" t="s">
        <v>855</v>
      </c>
      <c r="B30" s="45">
        <v>81.599999999999994</v>
      </c>
      <c r="C30" s="38">
        <v>180</v>
      </c>
      <c r="D30" s="45">
        <v>0.45</v>
      </c>
      <c r="E30" s="45">
        <v>1.06</v>
      </c>
      <c r="F30" s="45">
        <v>0.86</v>
      </c>
      <c r="G30" s="38">
        <v>59</v>
      </c>
      <c r="H30" s="38">
        <v>62</v>
      </c>
      <c r="I30" s="51">
        <v>3</v>
      </c>
      <c r="J30" s="38">
        <v>17</v>
      </c>
      <c r="K30" s="38">
        <v>17</v>
      </c>
      <c r="L30" s="45">
        <v>5.56</v>
      </c>
      <c r="M30" s="45">
        <v>12.78</v>
      </c>
      <c r="N30" s="45">
        <v>47.78</v>
      </c>
      <c r="O30" s="45">
        <v>28.33</v>
      </c>
      <c r="P30" s="45">
        <v>5.56</v>
      </c>
      <c r="Q30" s="45">
        <v>0.92</v>
      </c>
      <c r="R30" s="52"/>
      <c r="S30" s="52"/>
    </row>
    <row r="31" spans="1:19" ht="14.1" customHeight="1">
      <c r="A31" s="44" t="s">
        <v>864</v>
      </c>
      <c r="B31" s="45">
        <v>143.19999999999999</v>
      </c>
      <c r="C31" s="38">
        <v>303</v>
      </c>
      <c r="D31" s="45">
        <v>0.47</v>
      </c>
      <c r="E31" s="45">
        <v>1.79</v>
      </c>
      <c r="F31" s="45">
        <v>0.9</v>
      </c>
      <c r="G31" s="38">
        <v>49</v>
      </c>
      <c r="H31" s="38">
        <v>62</v>
      </c>
      <c r="I31" s="51">
        <v>3</v>
      </c>
      <c r="J31" s="38">
        <v>11</v>
      </c>
      <c r="K31" s="38">
        <v>17</v>
      </c>
      <c r="L31" s="45">
        <v>4.62</v>
      </c>
      <c r="M31" s="45">
        <v>12.54</v>
      </c>
      <c r="N31" s="45">
        <v>56.11</v>
      </c>
      <c r="O31" s="45">
        <v>22.77</v>
      </c>
      <c r="P31" s="45">
        <v>3.96</v>
      </c>
      <c r="Q31" s="45">
        <v>1.61</v>
      </c>
      <c r="R31" s="52"/>
      <c r="S31" s="52"/>
    </row>
    <row r="32" spans="1:19" ht="14.1" customHeight="1">
      <c r="A32" s="44" t="s">
        <v>870</v>
      </c>
      <c r="B32" s="45">
        <v>196.7</v>
      </c>
      <c r="C32" s="38">
        <v>456</v>
      </c>
      <c r="D32" s="45">
        <v>0.43</v>
      </c>
      <c r="E32" s="45">
        <v>2.7</v>
      </c>
      <c r="F32" s="45">
        <v>0.82</v>
      </c>
      <c r="G32" s="38">
        <v>61</v>
      </c>
      <c r="H32" s="38">
        <v>62</v>
      </c>
      <c r="I32" s="51">
        <v>4</v>
      </c>
      <c r="J32" s="38">
        <v>18</v>
      </c>
      <c r="K32" s="38">
        <v>18</v>
      </c>
      <c r="L32" s="45">
        <v>3.29</v>
      </c>
      <c r="M32" s="45">
        <v>12.94</v>
      </c>
      <c r="N32" s="45">
        <v>47.15</v>
      </c>
      <c r="O32" s="45">
        <v>29.61</v>
      </c>
      <c r="P32" s="45">
        <v>7.02</v>
      </c>
      <c r="Q32" s="45">
        <v>2.21</v>
      </c>
      <c r="R32" s="52"/>
      <c r="S32" s="52"/>
    </row>
    <row r="33" spans="1:19" ht="14.1" customHeight="1">
      <c r="A33" s="44" t="s">
        <v>876</v>
      </c>
      <c r="B33" s="45">
        <v>541.29999999999995</v>
      </c>
      <c r="C33" s="38">
        <v>933</v>
      </c>
      <c r="D33" s="45">
        <v>0.57999999999999996</v>
      </c>
      <c r="E33" s="45">
        <v>5.52</v>
      </c>
      <c r="F33" s="45">
        <v>1.1000000000000001</v>
      </c>
      <c r="G33" s="38">
        <v>8</v>
      </c>
      <c r="H33" s="38">
        <v>62</v>
      </c>
      <c r="I33" s="51">
        <v>4</v>
      </c>
      <c r="J33" s="38">
        <v>2</v>
      </c>
      <c r="K33" s="38">
        <v>18</v>
      </c>
      <c r="L33" s="45">
        <v>9.43</v>
      </c>
      <c r="M33" s="45">
        <v>24.44</v>
      </c>
      <c r="N33" s="45">
        <v>53.91</v>
      </c>
      <c r="O33" s="45">
        <v>10.4</v>
      </c>
      <c r="P33" s="45">
        <v>1.82</v>
      </c>
      <c r="Q33" s="45">
        <v>6.08</v>
      </c>
      <c r="R33" s="52"/>
      <c r="S33" s="52"/>
    </row>
    <row r="34" spans="1:19" ht="14.1" customHeight="1">
      <c r="A34" s="44" t="s">
        <v>890</v>
      </c>
      <c r="B34" s="45">
        <v>185.9</v>
      </c>
      <c r="C34" s="38">
        <v>297</v>
      </c>
      <c r="D34" s="45">
        <v>0.63</v>
      </c>
      <c r="E34" s="45">
        <v>1.76</v>
      </c>
      <c r="F34" s="45">
        <v>1.19</v>
      </c>
      <c r="G34" s="38">
        <v>3</v>
      </c>
      <c r="H34" s="38">
        <v>62</v>
      </c>
      <c r="I34" s="51">
        <v>3</v>
      </c>
      <c r="J34" s="38">
        <v>1</v>
      </c>
      <c r="K34" s="38">
        <v>17</v>
      </c>
      <c r="L34" s="45">
        <v>15.15</v>
      </c>
      <c r="M34" s="45">
        <v>29.63</v>
      </c>
      <c r="N34" s="45">
        <v>44.11</v>
      </c>
      <c r="O34" s="45">
        <v>8.42</v>
      </c>
      <c r="P34" s="45">
        <v>2.69</v>
      </c>
      <c r="Q34" s="45">
        <v>2.09</v>
      </c>
      <c r="R34" s="52"/>
      <c r="S34" s="52"/>
    </row>
    <row r="35" spans="1:19" ht="14.1" customHeight="1">
      <c r="A35" s="44" t="s">
        <v>895</v>
      </c>
      <c r="B35" s="45">
        <v>304.7</v>
      </c>
      <c r="C35" s="38">
        <v>565</v>
      </c>
      <c r="D35" s="45">
        <v>0.54</v>
      </c>
      <c r="E35" s="45">
        <v>3.34</v>
      </c>
      <c r="F35" s="45">
        <v>1.02</v>
      </c>
      <c r="G35" s="38">
        <v>30</v>
      </c>
      <c r="H35" s="38">
        <v>62</v>
      </c>
      <c r="I35" s="51">
        <v>4</v>
      </c>
      <c r="J35" s="38">
        <v>7</v>
      </c>
      <c r="K35" s="38">
        <v>18</v>
      </c>
      <c r="L35" s="45">
        <v>7.26</v>
      </c>
      <c r="M35" s="38">
        <v>20</v>
      </c>
      <c r="N35" s="45">
        <v>55.75</v>
      </c>
      <c r="O35" s="45">
        <v>13.98</v>
      </c>
      <c r="P35" s="45">
        <v>3.01</v>
      </c>
      <c r="Q35" s="45">
        <v>3.42</v>
      </c>
      <c r="R35" s="52"/>
      <c r="S35" s="52"/>
    </row>
    <row r="36" spans="1:19" ht="14.1" customHeight="1">
      <c r="A36" s="44" t="s">
        <v>898</v>
      </c>
      <c r="B36" s="45">
        <v>191.3</v>
      </c>
      <c r="C36" s="38">
        <v>329</v>
      </c>
      <c r="D36" s="45">
        <v>0.57999999999999996</v>
      </c>
      <c r="E36" s="45">
        <v>1.95</v>
      </c>
      <c r="F36" s="45">
        <v>1.1000000000000001</v>
      </c>
      <c r="G36" s="38">
        <v>8</v>
      </c>
      <c r="H36" s="38">
        <v>62</v>
      </c>
      <c r="I36" s="51">
        <v>3</v>
      </c>
      <c r="J36" s="38">
        <v>2</v>
      </c>
      <c r="K36" s="38">
        <v>17</v>
      </c>
      <c r="L36" s="45">
        <v>12.77</v>
      </c>
      <c r="M36" s="45">
        <v>23.1</v>
      </c>
      <c r="N36" s="45">
        <v>48.33</v>
      </c>
      <c r="O36" s="45">
        <v>13.68</v>
      </c>
      <c r="P36" s="45">
        <v>2.13</v>
      </c>
      <c r="Q36" s="45">
        <v>2.15</v>
      </c>
      <c r="R36" s="52"/>
      <c r="S36" s="52"/>
    </row>
    <row r="37" spans="1:19" ht="14.1" customHeight="1">
      <c r="A37" s="44" t="s">
        <v>899</v>
      </c>
      <c r="B37" s="45">
        <v>1.5</v>
      </c>
      <c r="C37" s="38">
        <v>10</v>
      </c>
      <c r="D37" s="45">
        <v>0.15</v>
      </c>
      <c r="E37" s="45">
        <v>0.06</v>
      </c>
      <c r="F37" s="45">
        <v>0.28000000000000003</v>
      </c>
      <c r="G37" s="38">
        <v>62</v>
      </c>
      <c r="H37" s="38">
        <v>62</v>
      </c>
      <c r="I37" s="51">
        <v>1</v>
      </c>
      <c r="J37" s="38">
        <v>9</v>
      </c>
      <c r="K37" s="38">
        <v>9</v>
      </c>
      <c r="L37" s="38">
        <v>0</v>
      </c>
      <c r="M37" s="38">
        <v>0</v>
      </c>
      <c r="N37" s="38">
        <v>10</v>
      </c>
      <c r="O37" s="38">
        <v>50</v>
      </c>
      <c r="P37" s="38">
        <v>40</v>
      </c>
      <c r="Q37" s="45">
        <v>0.02</v>
      </c>
      <c r="R37" s="52"/>
      <c r="S37" s="52"/>
    </row>
    <row r="38" spans="1:19" ht="14.1" customHeight="1">
      <c r="A38" s="44" t="s">
        <v>901</v>
      </c>
      <c r="B38" s="45">
        <v>193.1</v>
      </c>
      <c r="C38" s="38">
        <v>336</v>
      </c>
      <c r="D38" s="45">
        <v>0.56999999999999995</v>
      </c>
      <c r="E38" s="45">
        <v>1.99</v>
      </c>
      <c r="F38" s="45">
        <v>1.0900000000000001</v>
      </c>
      <c r="G38" s="38">
        <v>12</v>
      </c>
      <c r="H38" s="38">
        <v>62</v>
      </c>
      <c r="I38" s="51">
        <v>3</v>
      </c>
      <c r="J38" s="38">
        <v>3</v>
      </c>
      <c r="K38" s="38">
        <v>17</v>
      </c>
      <c r="L38" s="45">
        <v>9.82</v>
      </c>
      <c r="M38" s="45">
        <v>23.21</v>
      </c>
      <c r="N38" s="45">
        <v>52.68</v>
      </c>
      <c r="O38" s="45">
        <v>13.69</v>
      </c>
      <c r="P38" s="45">
        <v>0.6</v>
      </c>
      <c r="Q38" s="45">
        <v>2.17</v>
      </c>
      <c r="R38" s="52"/>
      <c r="S38" s="52"/>
    </row>
    <row r="39" spans="1:19" ht="14.1" customHeight="1">
      <c r="A39" s="44" t="s">
        <v>903</v>
      </c>
      <c r="B39" s="38">
        <v>168</v>
      </c>
      <c r="C39" s="38">
        <v>311</v>
      </c>
      <c r="D39" s="45">
        <v>0.54</v>
      </c>
      <c r="E39" s="45">
        <v>1.84</v>
      </c>
      <c r="F39" s="45">
        <v>1.03</v>
      </c>
      <c r="G39" s="38">
        <v>27</v>
      </c>
      <c r="H39" s="38">
        <v>62</v>
      </c>
      <c r="I39" s="51">
        <v>3</v>
      </c>
      <c r="J39" s="38">
        <v>6</v>
      </c>
      <c r="K39" s="38">
        <v>17</v>
      </c>
      <c r="L39" s="45">
        <v>8.0399999999999991</v>
      </c>
      <c r="M39" s="45">
        <v>21.86</v>
      </c>
      <c r="N39" s="45">
        <v>50.8</v>
      </c>
      <c r="O39" s="45">
        <v>15.43</v>
      </c>
      <c r="P39" s="45">
        <v>3.86</v>
      </c>
      <c r="Q39" s="45">
        <v>1.89</v>
      </c>
      <c r="R39" s="52"/>
      <c r="S39" s="52"/>
    </row>
    <row r="40" spans="1:19" ht="14.1" customHeight="1">
      <c r="A40" s="44" t="s">
        <v>909</v>
      </c>
      <c r="B40" s="45">
        <v>43.3</v>
      </c>
      <c r="C40" s="38">
        <v>97</v>
      </c>
      <c r="D40" s="45">
        <v>0.45</v>
      </c>
      <c r="E40" s="45">
        <v>0.56999999999999995</v>
      </c>
      <c r="F40" s="45">
        <v>0.85</v>
      </c>
      <c r="G40" s="38">
        <v>60</v>
      </c>
      <c r="H40" s="38">
        <v>62</v>
      </c>
      <c r="I40" s="51">
        <v>2</v>
      </c>
      <c r="J40" s="38">
        <v>18</v>
      </c>
      <c r="K40" s="38">
        <v>18</v>
      </c>
      <c r="L40" s="38">
        <v>0</v>
      </c>
      <c r="M40" s="45">
        <v>19.59</v>
      </c>
      <c r="N40" s="45">
        <v>48.45</v>
      </c>
      <c r="O40" s="45">
        <v>23.71</v>
      </c>
      <c r="P40" s="45">
        <v>8.25</v>
      </c>
      <c r="Q40" s="45">
        <v>0.49</v>
      </c>
      <c r="R40" s="52"/>
      <c r="S40" s="52"/>
    </row>
    <row r="41" spans="1:19" ht="14.1" customHeight="1">
      <c r="A41" s="44" t="s">
        <v>911</v>
      </c>
      <c r="B41" s="45">
        <v>497.1</v>
      </c>
      <c r="C41" s="38">
        <v>977</v>
      </c>
      <c r="D41" s="45">
        <v>0.51</v>
      </c>
      <c r="E41" s="45">
        <v>5.78</v>
      </c>
      <c r="F41" s="45">
        <v>0.97</v>
      </c>
      <c r="G41" s="38">
        <v>43</v>
      </c>
      <c r="H41" s="38">
        <v>62</v>
      </c>
      <c r="I41" s="51">
        <v>4</v>
      </c>
      <c r="J41" s="38">
        <v>13</v>
      </c>
      <c r="K41" s="38">
        <v>18</v>
      </c>
      <c r="L41" s="45">
        <v>6.14</v>
      </c>
      <c r="M41" s="45">
        <v>16.79</v>
      </c>
      <c r="N41" s="45">
        <v>55.27</v>
      </c>
      <c r="O41" s="45">
        <v>18.63</v>
      </c>
      <c r="P41" s="45">
        <v>3.17</v>
      </c>
      <c r="Q41" s="45">
        <v>5.58</v>
      </c>
      <c r="R41" s="52"/>
      <c r="S41" s="52"/>
    </row>
    <row r="42" spans="1:19" ht="14.1" customHeight="1">
      <c r="A42" s="44" t="s">
        <v>921</v>
      </c>
      <c r="B42" s="45">
        <v>18.399999999999999</v>
      </c>
      <c r="C42" s="38">
        <v>39</v>
      </c>
      <c r="D42" s="45">
        <v>0.47</v>
      </c>
      <c r="E42" s="45">
        <v>0.23</v>
      </c>
      <c r="F42" s="45">
        <v>0.9</v>
      </c>
      <c r="G42" s="38">
        <v>49</v>
      </c>
      <c r="H42" s="38">
        <v>62</v>
      </c>
      <c r="I42" s="51">
        <v>2</v>
      </c>
      <c r="J42" s="38">
        <v>17</v>
      </c>
      <c r="K42" s="38">
        <v>18</v>
      </c>
      <c r="L42" s="38">
        <v>0</v>
      </c>
      <c r="M42" s="45">
        <v>20.51</v>
      </c>
      <c r="N42" s="45">
        <v>51.28</v>
      </c>
      <c r="O42" s="45">
        <v>25.64</v>
      </c>
      <c r="P42" s="45">
        <v>2.56</v>
      </c>
      <c r="Q42" s="45">
        <v>0.21</v>
      </c>
      <c r="R42" s="52"/>
      <c r="S42" s="52"/>
    </row>
    <row r="43" spans="1:19" ht="14.1" customHeight="1">
      <c r="A43" s="44" t="s">
        <v>925</v>
      </c>
      <c r="B43" s="45">
        <v>31.6</v>
      </c>
      <c r="C43" s="38">
        <v>49</v>
      </c>
      <c r="D43" s="45">
        <v>0.64</v>
      </c>
      <c r="E43" s="45">
        <v>0.28999999999999998</v>
      </c>
      <c r="F43" s="45">
        <v>1.22</v>
      </c>
      <c r="G43" s="38">
        <v>1</v>
      </c>
      <c r="H43" s="38">
        <v>62</v>
      </c>
      <c r="I43" s="51">
        <v>2</v>
      </c>
      <c r="J43" s="38">
        <v>1</v>
      </c>
      <c r="K43" s="38">
        <v>18</v>
      </c>
      <c r="L43" s="45">
        <v>10.199999999999999</v>
      </c>
      <c r="M43" s="45">
        <v>38.78</v>
      </c>
      <c r="N43" s="45">
        <v>44.9</v>
      </c>
      <c r="O43" s="45">
        <v>4.08</v>
      </c>
      <c r="P43" s="45">
        <v>2.04</v>
      </c>
      <c r="Q43" s="45">
        <v>0.35</v>
      </c>
      <c r="R43" s="52"/>
      <c r="S43" s="52"/>
    </row>
    <row r="44" spans="1:19" ht="14.1" customHeight="1">
      <c r="A44" s="44" t="s">
        <v>937</v>
      </c>
      <c r="B44" s="45">
        <v>18.100000000000001</v>
      </c>
      <c r="C44" s="38">
        <v>32</v>
      </c>
      <c r="D44" s="45">
        <v>0.56999999999999995</v>
      </c>
      <c r="E44" s="45">
        <v>0.19</v>
      </c>
      <c r="F44" s="45">
        <v>1.07</v>
      </c>
      <c r="G44" s="38">
        <v>14</v>
      </c>
      <c r="H44" s="38">
        <v>62</v>
      </c>
      <c r="I44" s="51">
        <v>1</v>
      </c>
      <c r="J44" s="38">
        <v>4</v>
      </c>
      <c r="K44" s="38">
        <v>9</v>
      </c>
      <c r="L44" s="38">
        <v>0</v>
      </c>
      <c r="M44" s="45">
        <v>28.13</v>
      </c>
      <c r="N44" s="45">
        <v>65.63</v>
      </c>
      <c r="O44" s="45">
        <v>6.25</v>
      </c>
      <c r="P44" s="38">
        <v>0</v>
      </c>
      <c r="Q44" s="45">
        <v>0.2</v>
      </c>
      <c r="R44" s="52"/>
      <c r="S44" s="52"/>
    </row>
    <row r="45" spans="1:19" ht="14.1" customHeight="1">
      <c r="A45" s="44" t="s">
        <v>938</v>
      </c>
      <c r="B45" s="45">
        <v>439.9</v>
      </c>
      <c r="C45" s="38">
        <v>755</v>
      </c>
      <c r="D45" s="45">
        <v>0.57999999999999996</v>
      </c>
      <c r="E45" s="45">
        <v>4.47</v>
      </c>
      <c r="F45" s="45">
        <v>1.1100000000000001</v>
      </c>
      <c r="G45" s="38">
        <v>6</v>
      </c>
      <c r="H45" s="38">
        <v>62</v>
      </c>
      <c r="I45" s="51">
        <v>4</v>
      </c>
      <c r="J45" s="38">
        <v>1</v>
      </c>
      <c r="K45" s="38">
        <v>18</v>
      </c>
      <c r="L45" s="45">
        <v>10.6</v>
      </c>
      <c r="M45" s="45">
        <v>24.9</v>
      </c>
      <c r="N45" s="45">
        <v>50.46</v>
      </c>
      <c r="O45" s="45">
        <v>12.58</v>
      </c>
      <c r="P45" s="45">
        <v>1.46</v>
      </c>
      <c r="Q45" s="45">
        <v>4.9400000000000004</v>
      </c>
      <c r="R45" s="52"/>
      <c r="S45" s="52"/>
    </row>
    <row r="46" spans="1:19" ht="14.1" customHeight="1">
      <c r="A46" s="44" t="s">
        <v>948</v>
      </c>
      <c r="B46" s="45">
        <v>189.7</v>
      </c>
      <c r="C46" s="38">
        <v>405</v>
      </c>
      <c r="D46" s="45">
        <v>0.47</v>
      </c>
      <c r="E46" s="45">
        <v>2.4</v>
      </c>
      <c r="F46" s="45">
        <v>0.89</v>
      </c>
      <c r="G46" s="38">
        <v>52</v>
      </c>
      <c r="H46" s="38">
        <v>62</v>
      </c>
      <c r="I46" s="51">
        <v>4</v>
      </c>
      <c r="J46" s="38">
        <v>16</v>
      </c>
      <c r="K46" s="38">
        <v>18</v>
      </c>
      <c r="L46" s="45">
        <v>5.43</v>
      </c>
      <c r="M46" s="45">
        <v>15.31</v>
      </c>
      <c r="N46" s="45">
        <v>48.64</v>
      </c>
      <c r="O46" s="45">
        <v>24.2</v>
      </c>
      <c r="P46" s="45">
        <v>6.42</v>
      </c>
      <c r="Q46" s="45">
        <v>2.13</v>
      </c>
      <c r="R46" s="52"/>
      <c r="S46" s="52"/>
    </row>
    <row r="47" spans="1:19" ht="14.1" customHeight="1">
      <c r="A47" s="44" t="s">
        <v>954</v>
      </c>
      <c r="B47" s="45">
        <v>150.69999999999999</v>
      </c>
      <c r="C47" s="38">
        <v>320</v>
      </c>
      <c r="D47" s="45">
        <v>0.47</v>
      </c>
      <c r="E47" s="45">
        <v>1.89</v>
      </c>
      <c r="F47" s="45">
        <v>0.89</v>
      </c>
      <c r="G47" s="38">
        <v>52</v>
      </c>
      <c r="H47" s="38">
        <v>62</v>
      </c>
      <c r="I47" s="51">
        <v>3</v>
      </c>
      <c r="J47" s="38">
        <v>13</v>
      </c>
      <c r="K47" s="38">
        <v>17</v>
      </c>
      <c r="L47" s="45">
        <v>6.25</v>
      </c>
      <c r="M47" s="45">
        <v>13.75</v>
      </c>
      <c r="N47" s="45">
        <v>49.69</v>
      </c>
      <c r="O47" s="38">
        <v>25</v>
      </c>
      <c r="P47" s="45">
        <v>5.31</v>
      </c>
      <c r="Q47" s="45">
        <v>1.69</v>
      </c>
      <c r="R47" s="52"/>
      <c r="S47" s="52"/>
    </row>
    <row r="48" spans="1:19" ht="14.1" customHeight="1">
      <c r="A48" s="44" t="s">
        <v>957</v>
      </c>
      <c r="B48" s="45">
        <v>185.7</v>
      </c>
      <c r="C48" s="38">
        <v>356</v>
      </c>
      <c r="D48" s="45">
        <v>0.52</v>
      </c>
      <c r="E48" s="45">
        <v>2.11</v>
      </c>
      <c r="F48" s="45">
        <v>0.99</v>
      </c>
      <c r="G48" s="38">
        <v>36</v>
      </c>
      <c r="H48" s="38">
        <v>62</v>
      </c>
      <c r="I48" s="51">
        <v>4</v>
      </c>
      <c r="J48" s="38">
        <v>10</v>
      </c>
      <c r="K48" s="38">
        <v>18</v>
      </c>
      <c r="L48" s="45">
        <v>7.58</v>
      </c>
      <c r="M48" s="45">
        <v>19.940000000000001</v>
      </c>
      <c r="N48" s="45">
        <v>49.16</v>
      </c>
      <c r="O48" s="45">
        <v>20.22</v>
      </c>
      <c r="P48" s="45">
        <v>3.09</v>
      </c>
      <c r="Q48" s="45">
        <v>2.09</v>
      </c>
      <c r="R48" s="52"/>
      <c r="S48" s="52"/>
    </row>
    <row r="49" spans="1:19" ht="14.1" customHeight="1">
      <c r="A49" s="44" t="s">
        <v>967</v>
      </c>
      <c r="B49" s="45">
        <v>88.9</v>
      </c>
      <c r="C49" s="38">
        <v>171</v>
      </c>
      <c r="D49" s="45">
        <v>0.52</v>
      </c>
      <c r="E49" s="45">
        <v>1.01</v>
      </c>
      <c r="F49" s="45">
        <v>0.99</v>
      </c>
      <c r="G49" s="38">
        <v>36</v>
      </c>
      <c r="H49" s="38">
        <v>62</v>
      </c>
      <c r="I49" s="51">
        <v>2</v>
      </c>
      <c r="J49" s="38">
        <v>13</v>
      </c>
      <c r="K49" s="38">
        <v>18</v>
      </c>
      <c r="L49" s="45">
        <v>4.09</v>
      </c>
      <c r="M49" s="45">
        <v>19.3</v>
      </c>
      <c r="N49" s="45">
        <v>57.89</v>
      </c>
      <c r="O49" s="45">
        <v>17.54</v>
      </c>
      <c r="P49" s="45">
        <v>1.17</v>
      </c>
      <c r="Q49" s="45">
        <v>1</v>
      </c>
      <c r="R49" s="52"/>
      <c r="S49" s="52"/>
    </row>
    <row r="50" spans="1:19" ht="14.1" customHeight="1">
      <c r="A50" s="44" t="s">
        <v>971</v>
      </c>
      <c r="B50" s="45">
        <v>103.6</v>
      </c>
      <c r="C50" s="38">
        <v>188</v>
      </c>
      <c r="D50" s="45">
        <v>0.55000000000000004</v>
      </c>
      <c r="E50" s="45">
        <v>1.1100000000000001</v>
      </c>
      <c r="F50" s="45">
        <v>1.05</v>
      </c>
      <c r="G50" s="38">
        <v>19</v>
      </c>
      <c r="H50" s="38">
        <v>62</v>
      </c>
      <c r="I50" s="51">
        <v>3</v>
      </c>
      <c r="J50" s="38">
        <v>4</v>
      </c>
      <c r="K50" s="38">
        <v>17</v>
      </c>
      <c r="L50" s="45">
        <v>6.38</v>
      </c>
      <c r="M50" s="45">
        <v>23.4</v>
      </c>
      <c r="N50" s="45">
        <v>54.26</v>
      </c>
      <c r="O50" s="45">
        <v>14.36</v>
      </c>
      <c r="P50" s="45">
        <v>1.6</v>
      </c>
      <c r="Q50" s="45">
        <v>1.1599999999999999</v>
      </c>
      <c r="R50" s="52"/>
      <c r="S50" s="52"/>
    </row>
    <row r="51" spans="1:19" ht="14.1" customHeight="1">
      <c r="A51" s="44" t="s">
        <v>975</v>
      </c>
      <c r="B51" s="45">
        <v>211.5</v>
      </c>
      <c r="C51" s="38">
        <v>391</v>
      </c>
      <c r="D51" s="45">
        <v>0.54</v>
      </c>
      <c r="E51" s="45">
        <v>2.31</v>
      </c>
      <c r="F51" s="45">
        <v>1.03</v>
      </c>
      <c r="G51" s="38">
        <v>27</v>
      </c>
      <c r="H51" s="38">
        <v>62</v>
      </c>
      <c r="I51" s="51">
        <v>4</v>
      </c>
      <c r="J51" s="38">
        <v>6</v>
      </c>
      <c r="K51" s="38">
        <v>18</v>
      </c>
      <c r="L51" s="45">
        <v>6.39</v>
      </c>
      <c r="M51" s="45">
        <v>22.51</v>
      </c>
      <c r="N51" s="45">
        <v>53.96</v>
      </c>
      <c r="O51" s="45">
        <v>13.55</v>
      </c>
      <c r="P51" s="45">
        <v>3.58</v>
      </c>
      <c r="Q51" s="45">
        <v>2.38</v>
      </c>
      <c r="R51" s="52"/>
      <c r="S51" s="52"/>
    </row>
    <row r="52" spans="1:19" ht="14.1" customHeight="1">
      <c r="A52" s="44" t="s">
        <v>979</v>
      </c>
      <c r="B52" s="45">
        <v>10.4</v>
      </c>
      <c r="C52" s="38">
        <v>19</v>
      </c>
      <c r="D52" s="45">
        <v>0.55000000000000004</v>
      </c>
      <c r="E52" s="45">
        <v>0.11</v>
      </c>
      <c r="F52" s="45">
        <v>1.04</v>
      </c>
      <c r="G52" s="38">
        <v>22</v>
      </c>
      <c r="H52" s="38">
        <v>62</v>
      </c>
      <c r="I52" s="51">
        <v>1</v>
      </c>
      <c r="J52" s="38">
        <v>6</v>
      </c>
      <c r="K52" s="38">
        <v>9</v>
      </c>
      <c r="L52" s="45">
        <v>5.26</v>
      </c>
      <c r="M52" s="45">
        <v>21.05</v>
      </c>
      <c r="N52" s="45">
        <v>63.16</v>
      </c>
      <c r="O52" s="45">
        <v>5.26</v>
      </c>
      <c r="P52" s="45">
        <v>5.26</v>
      </c>
      <c r="Q52" s="45">
        <v>0.12</v>
      </c>
      <c r="R52" s="52"/>
      <c r="S52" s="52"/>
    </row>
    <row r="53" spans="1:19" ht="14.1" customHeight="1">
      <c r="A53" s="44" t="s">
        <v>981</v>
      </c>
      <c r="B53" s="45">
        <v>88.9</v>
      </c>
      <c r="C53" s="38">
        <v>191</v>
      </c>
      <c r="D53" s="45">
        <v>0.47</v>
      </c>
      <c r="E53" s="45">
        <v>1.1299999999999999</v>
      </c>
      <c r="F53" s="45">
        <v>0.88</v>
      </c>
      <c r="G53" s="38">
        <v>57</v>
      </c>
      <c r="H53" s="38">
        <v>62</v>
      </c>
      <c r="I53" s="51">
        <v>3</v>
      </c>
      <c r="J53" s="38">
        <v>15</v>
      </c>
      <c r="K53" s="38">
        <v>17</v>
      </c>
      <c r="L53" s="45">
        <v>2.09</v>
      </c>
      <c r="M53" s="45">
        <v>15.18</v>
      </c>
      <c r="N53" s="45">
        <v>56.02</v>
      </c>
      <c r="O53" s="45">
        <v>21.47</v>
      </c>
      <c r="P53" s="45">
        <v>5.24</v>
      </c>
      <c r="Q53" s="45">
        <v>1</v>
      </c>
      <c r="R53" s="52"/>
      <c r="S53" s="52"/>
    </row>
    <row r="54" spans="1:19" ht="14.1" customHeight="1">
      <c r="A54" s="44" t="s">
        <v>983</v>
      </c>
      <c r="B54" s="45">
        <v>5.6</v>
      </c>
      <c r="C54" s="38">
        <v>10</v>
      </c>
      <c r="D54" s="45">
        <v>0.56000000000000005</v>
      </c>
      <c r="E54" s="45">
        <v>0.06</v>
      </c>
      <c r="F54" s="45">
        <v>1.06</v>
      </c>
      <c r="G54" s="38">
        <v>17</v>
      </c>
      <c r="H54" s="38">
        <v>62</v>
      </c>
      <c r="I54" s="51">
        <v>1</v>
      </c>
      <c r="J54" s="38">
        <v>5</v>
      </c>
      <c r="K54" s="38">
        <v>9</v>
      </c>
      <c r="L54" s="38">
        <v>0</v>
      </c>
      <c r="M54" s="38">
        <v>30</v>
      </c>
      <c r="N54" s="38">
        <v>60</v>
      </c>
      <c r="O54" s="38">
        <v>10</v>
      </c>
      <c r="P54" s="38">
        <v>0</v>
      </c>
      <c r="Q54" s="45">
        <v>0.06</v>
      </c>
      <c r="R54" s="52"/>
      <c r="S54" s="52"/>
    </row>
    <row r="55" spans="1:19" ht="14.1" customHeight="1">
      <c r="A55" s="44" t="s">
        <v>985</v>
      </c>
      <c r="B55" s="38">
        <v>35</v>
      </c>
      <c r="C55" s="38">
        <v>55</v>
      </c>
      <c r="D55" s="45">
        <v>0.64</v>
      </c>
      <c r="E55" s="45">
        <v>0.33</v>
      </c>
      <c r="F55" s="45">
        <v>1.21</v>
      </c>
      <c r="G55" s="38">
        <v>2</v>
      </c>
      <c r="H55" s="38">
        <v>62</v>
      </c>
      <c r="I55" s="51">
        <v>2</v>
      </c>
      <c r="J55" s="38">
        <v>2</v>
      </c>
      <c r="K55" s="38">
        <v>18</v>
      </c>
      <c r="L55" s="45">
        <v>5.45</v>
      </c>
      <c r="M55" s="45">
        <v>52.73</v>
      </c>
      <c r="N55" s="45">
        <v>25.45</v>
      </c>
      <c r="O55" s="45">
        <v>16.36</v>
      </c>
      <c r="P55" s="38">
        <v>0</v>
      </c>
      <c r="Q55" s="45">
        <v>0.39</v>
      </c>
      <c r="R55" s="52"/>
      <c r="S55" s="52"/>
    </row>
    <row r="56" spans="1:19" ht="14.1" customHeight="1">
      <c r="A56" s="44" t="s">
        <v>987</v>
      </c>
      <c r="B56" s="45">
        <v>682.15</v>
      </c>
      <c r="C56" s="38">
        <v>1329</v>
      </c>
      <c r="D56" s="45">
        <v>0.51</v>
      </c>
      <c r="E56" s="45">
        <v>7.86</v>
      </c>
      <c r="F56" s="45">
        <v>0.97</v>
      </c>
      <c r="G56" s="38">
        <v>43</v>
      </c>
      <c r="H56" s="38">
        <v>62</v>
      </c>
      <c r="I56" s="51">
        <v>4</v>
      </c>
      <c r="J56" s="38">
        <v>13</v>
      </c>
      <c r="K56" s="38">
        <v>18</v>
      </c>
      <c r="L56" s="45">
        <v>6.47</v>
      </c>
      <c r="M56" s="45">
        <v>20.47</v>
      </c>
      <c r="N56" s="45">
        <v>50.26</v>
      </c>
      <c r="O56" s="45">
        <v>17.98</v>
      </c>
      <c r="P56" s="45">
        <v>4.82</v>
      </c>
      <c r="Q56" s="45">
        <v>7.66</v>
      </c>
      <c r="R56" s="52"/>
      <c r="S56" s="52"/>
    </row>
    <row r="57" spans="1:19" ht="14.1" customHeight="1">
      <c r="A57" s="44" t="s">
        <v>1011</v>
      </c>
      <c r="B57" s="45">
        <v>54.9</v>
      </c>
      <c r="C57" s="38">
        <v>100</v>
      </c>
      <c r="D57" s="45">
        <v>0.55000000000000004</v>
      </c>
      <c r="E57" s="45">
        <v>0.59</v>
      </c>
      <c r="F57" s="45">
        <v>1.04</v>
      </c>
      <c r="G57" s="38">
        <v>22</v>
      </c>
      <c r="H57" s="38">
        <v>62</v>
      </c>
      <c r="I57" s="51">
        <v>2</v>
      </c>
      <c r="J57" s="38">
        <v>9</v>
      </c>
      <c r="K57" s="38">
        <v>18</v>
      </c>
      <c r="L57" s="38">
        <v>9</v>
      </c>
      <c r="M57" s="38">
        <v>23</v>
      </c>
      <c r="N57" s="38">
        <v>47</v>
      </c>
      <c r="O57" s="38">
        <v>20</v>
      </c>
      <c r="P57" s="38">
        <v>1</v>
      </c>
      <c r="Q57" s="45">
        <v>0.62</v>
      </c>
      <c r="R57" s="52"/>
      <c r="S57" s="52"/>
    </row>
    <row r="58" spans="1:19" ht="14.1" customHeight="1">
      <c r="A58" s="44" t="s">
        <v>1017</v>
      </c>
      <c r="B58" s="45">
        <v>43.6</v>
      </c>
      <c r="C58" s="38">
        <v>78</v>
      </c>
      <c r="D58" s="45">
        <v>0.56000000000000005</v>
      </c>
      <c r="E58" s="45">
        <v>0.46</v>
      </c>
      <c r="F58" s="45">
        <v>1.06</v>
      </c>
      <c r="G58" s="38">
        <v>17</v>
      </c>
      <c r="H58" s="38">
        <v>62</v>
      </c>
      <c r="I58" s="51">
        <v>2</v>
      </c>
      <c r="J58" s="38">
        <v>7</v>
      </c>
      <c r="K58" s="38">
        <v>18</v>
      </c>
      <c r="L58" s="45">
        <v>2.56</v>
      </c>
      <c r="M58" s="45">
        <v>28.21</v>
      </c>
      <c r="N58" s="45">
        <v>56.41</v>
      </c>
      <c r="O58" s="45">
        <v>12.82</v>
      </c>
      <c r="P58" s="38">
        <v>0</v>
      </c>
      <c r="Q58" s="45">
        <v>0.49</v>
      </c>
      <c r="R58" s="52"/>
      <c r="S58" s="52"/>
    </row>
    <row r="59" spans="1:19" ht="14.1" customHeight="1">
      <c r="A59" s="44" t="s">
        <v>1019</v>
      </c>
      <c r="B59" s="45">
        <v>245.1</v>
      </c>
      <c r="C59" s="38">
        <v>499</v>
      </c>
      <c r="D59" s="45">
        <v>0.49</v>
      </c>
      <c r="E59" s="45">
        <v>2.95</v>
      </c>
      <c r="F59" s="45">
        <v>0.93</v>
      </c>
      <c r="G59" s="38">
        <v>47</v>
      </c>
      <c r="H59" s="38">
        <v>62</v>
      </c>
      <c r="I59" s="51">
        <v>4</v>
      </c>
      <c r="J59" s="38">
        <v>15</v>
      </c>
      <c r="K59" s="38">
        <v>18</v>
      </c>
      <c r="L59" s="45">
        <v>3.01</v>
      </c>
      <c r="M59" s="45">
        <v>19.84</v>
      </c>
      <c r="N59" s="45">
        <v>51.9</v>
      </c>
      <c r="O59" s="45">
        <v>21.44</v>
      </c>
      <c r="P59" s="45">
        <v>3.81</v>
      </c>
      <c r="Q59" s="45">
        <v>2.75</v>
      </c>
      <c r="R59" s="52"/>
      <c r="S59" s="52"/>
    </row>
    <row r="60" spans="1:19" ht="14.1" customHeight="1">
      <c r="A60" s="44" t="s">
        <v>1028</v>
      </c>
      <c r="B60" s="45">
        <v>8</v>
      </c>
      <c r="C60" s="38">
        <v>13</v>
      </c>
      <c r="D60" s="45">
        <v>0.62</v>
      </c>
      <c r="E60" s="45">
        <v>0.08</v>
      </c>
      <c r="F60" s="45">
        <v>1.17</v>
      </c>
      <c r="G60" s="38">
        <v>4</v>
      </c>
      <c r="H60" s="38">
        <v>62</v>
      </c>
      <c r="I60" s="51">
        <v>1</v>
      </c>
      <c r="J60" s="38">
        <v>1</v>
      </c>
      <c r="K60" s="38">
        <v>9</v>
      </c>
      <c r="L60" s="38">
        <v>0</v>
      </c>
      <c r="M60" s="45">
        <v>53.85</v>
      </c>
      <c r="N60" s="45">
        <v>30.77</v>
      </c>
      <c r="O60" s="45">
        <v>15.38</v>
      </c>
      <c r="P60" s="38">
        <v>0</v>
      </c>
      <c r="Q60" s="45">
        <v>0.09</v>
      </c>
      <c r="R60" s="52"/>
      <c r="S60" s="52"/>
    </row>
    <row r="61" spans="1:19" ht="14.1" customHeight="1">
      <c r="A61" s="44" t="s">
        <v>1029</v>
      </c>
      <c r="B61" s="45">
        <v>77.2</v>
      </c>
      <c r="C61" s="38">
        <v>134</v>
      </c>
      <c r="D61" s="45">
        <v>0.57999999999999996</v>
      </c>
      <c r="E61" s="45">
        <v>0.79</v>
      </c>
      <c r="F61" s="45">
        <v>1.0900000000000001</v>
      </c>
      <c r="G61" s="38">
        <v>12</v>
      </c>
      <c r="H61" s="38">
        <v>62</v>
      </c>
      <c r="I61" s="51">
        <v>2</v>
      </c>
      <c r="J61" s="38">
        <v>5</v>
      </c>
      <c r="K61" s="38">
        <v>18</v>
      </c>
      <c r="L61" s="45">
        <v>11.19</v>
      </c>
      <c r="M61" s="45">
        <v>26.87</v>
      </c>
      <c r="N61" s="45">
        <v>43.28</v>
      </c>
      <c r="O61" s="45">
        <v>16.420000000000002</v>
      </c>
      <c r="P61" s="45">
        <v>2.2400000000000002</v>
      </c>
      <c r="Q61" s="45">
        <v>0.87</v>
      </c>
      <c r="R61" s="52"/>
      <c r="S61" s="52"/>
    </row>
    <row r="62" spans="1:19" ht="14.1" customHeight="1">
      <c r="A62" s="44" t="s">
        <v>1031</v>
      </c>
      <c r="B62" s="45">
        <v>25.9</v>
      </c>
      <c r="C62" s="38">
        <v>47</v>
      </c>
      <c r="D62" s="45">
        <v>0.55000000000000004</v>
      </c>
      <c r="E62" s="45">
        <v>0.28000000000000003</v>
      </c>
      <c r="F62" s="45">
        <v>1.05</v>
      </c>
      <c r="G62" s="38">
        <v>19</v>
      </c>
      <c r="H62" s="38">
        <v>62</v>
      </c>
      <c r="I62" s="51">
        <v>2</v>
      </c>
      <c r="J62" s="38">
        <v>8</v>
      </c>
      <c r="K62" s="38">
        <v>18</v>
      </c>
      <c r="L62" s="45">
        <v>12.77</v>
      </c>
      <c r="M62" s="45">
        <v>17.02</v>
      </c>
      <c r="N62" s="45">
        <v>48.94</v>
      </c>
      <c r="O62" s="45">
        <v>21.28</v>
      </c>
      <c r="P62" s="38">
        <v>0</v>
      </c>
      <c r="Q62" s="45">
        <v>0.28999999999999998</v>
      </c>
      <c r="R62" s="52"/>
      <c r="S62" s="52"/>
    </row>
    <row r="63" spans="1:19" ht="14.1" customHeight="1">
      <c r="A63" s="44" t="s">
        <v>1033</v>
      </c>
      <c r="B63" s="45">
        <v>81.5</v>
      </c>
      <c r="C63" s="38">
        <v>145</v>
      </c>
      <c r="D63" s="45">
        <v>0.56000000000000005</v>
      </c>
      <c r="E63" s="45">
        <v>0.86</v>
      </c>
      <c r="F63" s="45">
        <v>1.07</v>
      </c>
      <c r="G63" s="38">
        <v>14</v>
      </c>
      <c r="H63" s="38">
        <v>62</v>
      </c>
      <c r="I63" s="51">
        <v>2</v>
      </c>
      <c r="J63" s="38">
        <v>6</v>
      </c>
      <c r="K63" s="38">
        <v>18</v>
      </c>
      <c r="L63" s="45">
        <v>7.59</v>
      </c>
      <c r="M63" s="45">
        <v>31.03</v>
      </c>
      <c r="N63" s="45">
        <v>40.69</v>
      </c>
      <c r="O63" s="45">
        <v>17.239999999999998</v>
      </c>
      <c r="P63" s="45">
        <v>3.45</v>
      </c>
      <c r="Q63" s="45">
        <v>0.92</v>
      </c>
      <c r="R63" s="52"/>
      <c r="S63" s="52"/>
    </row>
    <row r="64" spans="1:19" ht="14.1" customHeight="1">
      <c r="A64" s="44" t="s">
        <v>1039</v>
      </c>
      <c r="B64" s="45">
        <v>67.8</v>
      </c>
      <c r="C64" s="38">
        <v>141</v>
      </c>
      <c r="D64" s="45">
        <v>0.48</v>
      </c>
      <c r="E64" s="45">
        <v>0.83</v>
      </c>
      <c r="F64" s="45">
        <v>0.91</v>
      </c>
      <c r="G64" s="38">
        <v>48</v>
      </c>
      <c r="H64" s="38">
        <v>62</v>
      </c>
      <c r="I64" s="51">
        <v>2</v>
      </c>
      <c r="J64" s="38">
        <v>16</v>
      </c>
      <c r="K64" s="38">
        <v>18</v>
      </c>
      <c r="L64" s="45">
        <v>5.67</v>
      </c>
      <c r="M64" s="45">
        <v>14.18</v>
      </c>
      <c r="N64" s="45">
        <v>51.06</v>
      </c>
      <c r="O64" s="45">
        <v>27.66</v>
      </c>
      <c r="P64" s="45">
        <v>1.42</v>
      </c>
      <c r="Q64" s="45">
        <v>0.76</v>
      </c>
      <c r="R64" s="52"/>
      <c r="S64" s="52"/>
    </row>
    <row r="65" spans="1:19" ht="14.1" customHeight="1">
      <c r="A65" s="44" t="s">
        <v>1041</v>
      </c>
      <c r="B65" s="45">
        <v>155.1</v>
      </c>
      <c r="C65" s="38">
        <v>298</v>
      </c>
      <c r="D65" s="45">
        <v>0.52</v>
      </c>
      <c r="E65" s="45">
        <v>1.76</v>
      </c>
      <c r="F65" s="45">
        <v>0.99</v>
      </c>
      <c r="G65" s="38">
        <v>36</v>
      </c>
      <c r="H65" s="38">
        <v>62</v>
      </c>
      <c r="I65" s="51">
        <v>3</v>
      </c>
      <c r="J65" s="38">
        <v>8</v>
      </c>
      <c r="K65" s="38">
        <v>17</v>
      </c>
      <c r="L65" s="45">
        <v>7.05</v>
      </c>
      <c r="M65" s="45">
        <v>19.13</v>
      </c>
      <c r="N65" s="45">
        <v>51.34</v>
      </c>
      <c r="O65" s="45">
        <v>20.13</v>
      </c>
      <c r="P65" s="45">
        <v>2.35</v>
      </c>
      <c r="Q65" s="45">
        <v>1.74</v>
      </c>
      <c r="R65" s="52"/>
      <c r="S65" s="52"/>
    </row>
    <row r="66" spans="1:19" ht="14.1" customHeight="1">
      <c r="A66" s="44" t="s">
        <v>1051</v>
      </c>
      <c r="B66" s="45">
        <v>371.3</v>
      </c>
      <c r="C66" s="38">
        <v>658</v>
      </c>
      <c r="D66" s="45">
        <v>0.56000000000000005</v>
      </c>
      <c r="E66" s="45">
        <v>3.89</v>
      </c>
      <c r="F66" s="45">
        <v>1.07</v>
      </c>
      <c r="G66" s="38">
        <v>14</v>
      </c>
      <c r="H66" s="38">
        <v>62</v>
      </c>
      <c r="I66" s="51">
        <v>4</v>
      </c>
      <c r="J66" s="38">
        <v>3</v>
      </c>
      <c r="K66" s="38">
        <v>18</v>
      </c>
      <c r="L66" s="45">
        <v>7.6</v>
      </c>
      <c r="M66" s="45">
        <v>23.71</v>
      </c>
      <c r="N66" s="45">
        <v>53.95</v>
      </c>
      <c r="O66" s="45">
        <v>14.44</v>
      </c>
      <c r="P66" s="45">
        <v>0.3</v>
      </c>
      <c r="Q66" s="45">
        <v>4.17</v>
      </c>
      <c r="R66" s="52"/>
      <c r="S66" s="52"/>
    </row>
    <row r="67" spans="1:19" ht="14.1" customHeight="1">
      <c r="A67" s="44" t="s">
        <v>1059</v>
      </c>
      <c r="B67" s="45">
        <v>33.700000000000003</v>
      </c>
      <c r="C67" s="38">
        <v>57</v>
      </c>
      <c r="D67" s="45">
        <v>0.59</v>
      </c>
      <c r="E67" s="45">
        <v>0.34</v>
      </c>
      <c r="F67" s="45">
        <v>1.1200000000000001</v>
      </c>
      <c r="G67" s="38">
        <v>5</v>
      </c>
      <c r="H67" s="38">
        <v>62</v>
      </c>
      <c r="I67" s="51">
        <v>2</v>
      </c>
      <c r="J67" s="38">
        <v>3</v>
      </c>
      <c r="K67" s="38">
        <v>18</v>
      </c>
      <c r="L67" s="45">
        <v>10.53</v>
      </c>
      <c r="M67" s="45">
        <v>26.32</v>
      </c>
      <c r="N67" s="45">
        <v>50.88</v>
      </c>
      <c r="O67" s="45">
        <v>10.53</v>
      </c>
      <c r="P67" s="45">
        <v>1.75</v>
      </c>
      <c r="Q67" s="45">
        <v>0.38</v>
      </c>
      <c r="R67" s="52"/>
      <c r="S67" s="52"/>
    </row>
    <row r="68" spans="1:19" ht="14.1" customHeight="1">
      <c r="A68" s="44" t="s">
        <v>1064</v>
      </c>
      <c r="B68" s="38">
        <v>86</v>
      </c>
      <c r="C68" s="38">
        <v>163</v>
      </c>
      <c r="D68" s="45">
        <v>0.53</v>
      </c>
      <c r="E68" s="45">
        <v>0.96</v>
      </c>
      <c r="F68" s="38">
        <v>1</v>
      </c>
      <c r="G68" s="38">
        <v>33</v>
      </c>
      <c r="H68" s="38">
        <v>62</v>
      </c>
      <c r="I68" s="51">
        <v>2</v>
      </c>
      <c r="J68" s="38">
        <v>12</v>
      </c>
      <c r="K68" s="38">
        <v>18</v>
      </c>
      <c r="L68" s="45">
        <v>5.52</v>
      </c>
      <c r="M68" s="45">
        <v>23.31</v>
      </c>
      <c r="N68" s="45">
        <v>50.31</v>
      </c>
      <c r="O68" s="45">
        <v>17.18</v>
      </c>
      <c r="P68" s="45">
        <v>3.68</v>
      </c>
      <c r="Q68" s="45">
        <v>0.97</v>
      </c>
      <c r="R68" s="52"/>
      <c r="S68" s="52"/>
    </row>
    <row r="69" spans="1:19" ht="14.1" customHeight="1">
      <c r="A69" s="44" t="s">
        <v>1070</v>
      </c>
      <c r="B69" s="45">
        <v>52.9</v>
      </c>
      <c r="C69" s="38">
        <v>101</v>
      </c>
      <c r="D69" s="45">
        <v>0.52</v>
      </c>
      <c r="E69" s="45">
        <v>0.6</v>
      </c>
      <c r="F69" s="45">
        <v>0.99</v>
      </c>
      <c r="G69" s="38">
        <v>36</v>
      </c>
      <c r="H69" s="38">
        <v>62</v>
      </c>
      <c r="I69" s="51">
        <v>2</v>
      </c>
      <c r="J69" s="38">
        <v>13</v>
      </c>
      <c r="K69" s="38">
        <v>18</v>
      </c>
      <c r="L69" s="45">
        <v>6.93</v>
      </c>
      <c r="M69" s="45">
        <v>18.809999999999999</v>
      </c>
      <c r="N69" s="45">
        <v>54.46</v>
      </c>
      <c r="O69" s="45">
        <v>15.84</v>
      </c>
      <c r="P69" s="45">
        <v>3.96</v>
      </c>
      <c r="Q69" s="45">
        <v>0.59</v>
      </c>
      <c r="R69" s="52"/>
      <c r="S69" s="52"/>
    </row>
    <row r="70" spans="1:19" ht="14.1" customHeight="1">
      <c r="A70" s="44" t="s">
        <v>1073</v>
      </c>
      <c r="B70" s="45">
        <v>20.9</v>
      </c>
      <c r="C70" s="38">
        <v>36</v>
      </c>
      <c r="D70" s="45">
        <v>0.57999999999999996</v>
      </c>
      <c r="E70" s="45">
        <v>0.21</v>
      </c>
      <c r="F70" s="45">
        <v>1.1000000000000001</v>
      </c>
      <c r="G70" s="38">
        <v>8</v>
      </c>
      <c r="H70" s="38">
        <v>62</v>
      </c>
      <c r="I70" s="51">
        <v>2</v>
      </c>
      <c r="J70" s="38">
        <v>4</v>
      </c>
      <c r="K70" s="38">
        <v>18</v>
      </c>
      <c r="L70" s="45">
        <v>11.11</v>
      </c>
      <c r="M70" s="38">
        <v>25</v>
      </c>
      <c r="N70" s="45">
        <v>47.22</v>
      </c>
      <c r="O70" s="45">
        <v>16.670000000000002</v>
      </c>
      <c r="P70" s="38">
        <v>0</v>
      </c>
      <c r="Q70" s="45">
        <v>0.23</v>
      </c>
      <c r="R70" s="52"/>
      <c r="S70" s="52"/>
    </row>
    <row r="71" spans="1:19" ht="14.1" customHeight="1">
      <c r="A71" s="44" t="s">
        <v>1077</v>
      </c>
      <c r="B71" s="45">
        <v>198.8</v>
      </c>
      <c r="C71" s="38">
        <v>370</v>
      </c>
      <c r="D71" s="45">
        <v>0.54</v>
      </c>
      <c r="E71" s="45">
        <v>2.19</v>
      </c>
      <c r="F71" s="45">
        <v>1.02</v>
      </c>
      <c r="G71" s="38">
        <v>30</v>
      </c>
      <c r="H71" s="38">
        <v>62</v>
      </c>
      <c r="I71" s="51">
        <v>4</v>
      </c>
      <c r="J71" s="38">
        <v>7</v>
      </c>
      <c r="K71" s="38">
        <v>18</v>
      </c>
      <c r="L71" s="45">
        <v>8.65</v>
      </c>
      <c r="M71" s="38">
        <v>20</v>
      </c>
      <c r="N71" s="45">
        <v>51.89</v>
      </c>
      <c r="O71" s="45">
        <v>15.68</v>
      </c>
      <c r="P71" s="45">
        <v>3.78</v>
      </c>
      <c r="Q71" s="45">
        <v>2.23</v>
      </c>
      <c r="R71" s="52"/>
      <c r="S71" s="52"/>
    </row>
    <row r="72" spans="1:19" ht="14.1" customHeight="1"/>
    <row r="73" spans="1:19" ht="14.1" customHeight="1"/>
    <row r="74" spans="1:19" ht="14.1" customHeight="1"/>
    <row r="75" spans="1:19" ht="14.1" customHeight="1"/>
    <row r="76" spans="1:19" ht="14.1" customHeight="1"/>
    <row r="77" spans="1:19" ht="14.1" customHeight="1"/>
    <row r="78" spans="1:19" ht="14.1" customHeight="1"/>
    <row r="79" spans="1:19" ht="14.1" customHeight="1"/>
    <row r="80" spans="1:19" ht="14.1" customHeight="1"/>
    <row r="81" ht="14.1" customHeight="1"/>
    <row r="82" ht="14.1" customHeight="1"/>
    <row r="83" ht="14.1" customHeight="1"/>
  </sheetData>
  <sortState xmlns:xlrd2="http://schemas.microsoft.com/office/spreadsheetml/2017/richdata2" ref="A10:Q71">
    <sortCondition ref="A10:A71"/>
  </sortState>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S83"/>
  <sheetViews>
    <sheetView topLeftCell="A4" zoomScaleNormal="100" zoomScalePageLayoutView="125" workbookViewId="0">
      <selection sqref="A1:Q8"/>
    </sheetView>
  </sheetViews>
  <sheetFormatPr defaultColWidth="8.85546875" defaultRowHeight="12.75"/>
  <cols>
    <col min="1" max="1" width="24.42578125" style="10" customWidth="1"/>
    <col min="2" max="17" width="11.85546875" style="15" customWidth="1"/>
    <col min="18" max="20" width="8.85546875" style="10" customWidth="1"/>
    <col min="21" max="16384" width="8.85546875" style="10"/>
  </cols>
  <sheetData>
    <row r="1" spans="1:19" ht="12.75" customHeight="1">
      <c r="A1" s="177" t="s">
        <v>1209</v>
      </c>
      <c r="B1" s="143"/>
      <c r="C1" s="143"/>
      <c r="D1" s="143"/>
      <c r="E1" s="143"/>
      <c r="F1" s="143"/>
      <c r="G1" s="143"/>
      <c r="H1" s="143"/>
      <c r="I1" s="143"/>
      <c r="J1" s="143"/>
      <c r="K1" s="143"/>
      <c r="L1" s="143"/>
      <c r="M1" s="143"/>
      <c r="N1" s="143"/>
      <c r="O1" s="143"/>
      <c r="P1" s="143"/>
      <c r="Q1" s="143"/>
      <c r="R1" s="50"/>
      <c r="S1" s="50"/>
    </row>
    <row r="2" spans="1:19">
      <c r="A2" s="145"/>
      <c r="B2" s="178"/>
      <c r="C2" s="178"/>
      <c r="D2" s="178"/>
      <c r="E2" s="178"/>
      <c r="F2" s="178"/>
      <c r="G2" s="178"/>
      <c r="H2" s="178"/>
      <c r="I2" s="178"/>
      <c r="J2" s="178"/>
      <c r="K2" s="178"/>
      <c r="L2" s="178"/>
      <c r="M2" s="178"/>
      <c r="N2" s="178"/>
      <c r="O2" s="178"/>
      <c r="P2" s="178"/>
      <c r="Q2" s="178"/>
      <c r="R2" s="50"/>
      <c r="S2" s="50"/>
    </row>
    <row r="3" spans="1:19">
      <c r="A3" s="145"/>
      <c r="B3" s="178"/>
      <c r="C3" s="178"/>
      <c r="D3" s="178"/>
      <c r="E3" s="178"/>
      <c r="F3" s="178"/>
      <c r="G3" s="178"/>
      <c r="H3" s="178"/>
      <c r="I3" s="178"/>
      <c r="J3" s="178"/>
      <c r="K3" s="178"/>
      <c r="L3" s="178"/>
      <c r="M3" s="178"/>
      <c r="N3" s="178"/>
      <c r="O3" s="178"/>
      <c r="P3" s="178"/>
      <c r="Q3" s="178"/>
      <c r="R3" s="50"/>
      <c r="S3" s="50"/>
    </row>
    <row r="4" spans="1:19">
      <c r="A4" s="145"/>
      <c r="B4" s="178"/>
      <c r="C4" s="178"/>
      <c r="D4" s="178"/>
      <c r="E4" s="178"/>
      <c r="F4" s="178"/>
      <c r="G4" s="178"/>
      <c r="H4" s="178"/>
      <c r="I4" s="178"/>
      <c r="J4" s="178"/>
      <c r="K4" s="178"/>
      <c r="L4" s="178"/>
      <c r="M4" s="178"/>
      <c r="N4" s="178"/>
      <c r="O4" s="178"/>
      <c r="P4" s="178"/>
      <c r="Q4" s="178"/>
      <c r="R4" s="50"/>
      <c r="S4" s="50"/>
    </row>
    <row r="5" spans="1:19">
      <c r="A5" s="145"/>
      <c r="B5" s="178"/>
      <c r="C5" s="178"/>
      <c r="D5" s="178"/>
      <c r="E5" s="178"/>
      <c r="F5" s="178"/>
      <c r="G5" s="178"/>
      <c r="H5" s="178"/>
      <c r="I5" s="178"/>
      <c r="J5" s="178"/>
      <c r="K5" s="178"/>
      <c r="L5" s="178"/>
      <c r="M5" s="178"/>
      <c r="N5" s="178"/>
      <c r="O5" s="178"/>
      <c r="P5" s="178"/>
      <c r="Q5" s="178"/>
      <c r="R5" s="50"/>
      <c r="S5" s="50"/>
    </row>
    <row r="6" spans="1:19">
      <c r="A6" s="145"/>
      <c r="B6" s="178"/>
      <c r="C6" s="178"/>
      <c r="D6" s="178"/>
      <c r="E6" s="178"/>
      <c r="F6" s="178"/>
      <c r="G6" s="178"/>
      <c r="H6" s="178"/>
      <c r="I6" s="178"/>
      <c r="J6" s="178"/>
      <c r="K6" s="178"/>
      <c r="L6" s="178"/>
      <c r="M6" s="178"/>
      <c r="N6" s="178"/>
      <c r="O6" s="178"/>
      <c r="P6" s="178"/>
      <c r="Q6" s="178"/>
      <c r="R6" s="50"/>
      <c r="S6" s="50"/>
    </row>
    <row r="7" spans="1:19">
      <c r="A7" s="145"/>
      <c r="B7" s="178"/>
      <c r="C7" s="178"/>
      <c r="D7" s="178"/>
      <c r="E7" s="178"/>
      <c r="F7" s="178"/>
      <c r="G7" s="178"/>
      <c r="H7" s="178"/>
      <c r="I7" s="178"/>
      <c r="J7" s="178"/>
      <c r="K7" s="178"/>
      <c r="L7" s="178"/>
      <c r="M7" s="178"/>
      <c r="N7" s="178"/>
      <c r="O7" s="178"/>
      <c r="P7" s="178"/>
      <c r="Q7" s="178"/>
      <c r="R7" s="50"/>
      <c r="S7" s="50"/>
    </row>
    <row r="8" spans="1:19">
      <c r="A8" s="149"/>
      <c r="B8" s="150"/>
      <c r="C8" s="150"/>
      <c r="D8" s="150"/>
      <c r="E8" s="150"/>
      <c r="F8" s="150"/>
      <c r="G8" s="150"/>
      <c r="H8" s="150"/>
      <c r="I8" s="150"/>
      <c r="J8" s="150"/>
      <c r="K8" s="150"/>
      <c r="L8" s="150"/>
      <c r="M8" s="150"/>
      <c r="N8" s="150"/>
      <c r="O8" s="150"/>
      <c r="P8" s="150"/>
      <c r="Q8" s="150"/>
      <c r="R8" s="50"/>
      <c r="S8" s="50"/>
    </row>
    <row r="9" spans="1:19" s="14" customFormat="1" ht="42.95" customHeight="1">
      <c r="A9" s="69" t="s">
        <v>1146</v>
      </c>
      <c r="B9" s="78" t="s">
        <v>1147</v>
      </c>
      <c r="C9" s="78" t="s">
        <v>1148</v>
      </c>
      <c r="D9" s="78" t="s">
        <v>1149</v>
      </c>
      <c r="E9" s="78" t="s">
        <v>1150</v>
      </c>
      <c r="F9" s="78" t="s">
        <v>1161</v>
      </c>
      <c r="G9" s="78" t="s">
        <v>1152</v>
      </c>
      <c r="H9" s="78" t="s">
        <v>1153</v>
      </c>
      <c r="I9" s="78" t="s">
        <v>1154</v>
      </c>
      <c r="J9" s="78" t="s">
        <v>1155</v>
      </c>
      <c r="K9" s="78" t="s">
        <v>1156</v>
      </c>
      <c r="L9" s="78" t="s">
        <v>1140</v>
      </c>
      <c r="M9" s="78" t="s">
        <v>1141</v>
      </c>
      <c r="N9" s="78" t="s">
        <v>1142</v>
      </c>
      <c r="O9" s="78" t="s">
        <v>1143</v>
      </c>
      <c r="P9" s="78" t="s">
        <v>1144</v>
      </c>
      <c r="Q9" s="78" t="s">
        <v>1162</v>
      </c>
      <c r="R9" s="79"/>
      <c r="S9" s="79"/>
    </row>
    <row r="10" spans="1:19" ht="14.1" customHeight="1">
      <c r="A10" s="44" t="s">
        <v>725</v>
      </c>
      <c r="B10" s="119">
        <v>276.7</v>
      </c>
      <c r="C10" s="38">
        <v>615</v>
      </c>
      <c r="D10" s="45">
        <v>0.45</v>
      </c>
      <c r="E10" s="45">
        <v>2.42</v>
      </c>
      <c r="F10" s="45">
        <v>0.86</v>
      </c>
      <c r="G10" s="38">
        <v>59</v>
      </c>
      <c r="H10" s="38">
        <v>64</v>
      </c>
      <c r="I10" s="51">
        <v>4</v>
      </c>
      <c r="J10" s="38">
        <v>15</v>
      </c>
      <c r="K10" s="38">
        <v>18</v>
      </c>
      <c r="L10" s="45">
        <v>3.58</v>
      </c>
      <c r="M10" s="45">
        <v>13.01</v>
      </c>
      <c r="N10" s="45">
        <v>53.01</v>
      </c>
      <c r="O10" s="45">
        <v>22.93</v>
      </c>
      <c r="P10" s="45">
        <v>7.48</v>
      </c>
      <c r="Q10" s="45">
        <v>2.08</v>
      </c>
      <c r="R10" s="52"/>
      <c r="S10" s="52"/>
    </row>
    <row r="11" spans="1:19" ht="14.1" customHeight="1">
      <c r="A11" s="44" t="s">
        <v>732</v>
      </c>
      <c r="B11" s="119">
        <v>12.2</v>
      </c>
      <c r="C11" s="38">
        <v>21</v>
      </c>
      <c r="D11" s="45">
        <v>0.57999999999999996</v>
      </c>
      <c r="E11" s="45">
        <v>0.08</v>
      </c>
      <c r="F11" s="45">
        <v>1.1100000000000001</v>
      </c>
      <c r="G11" s="38">
        <v>11</v>
      </c>
      <c r="H11" s="38">
        <v>64</v>
      </c>
      <c r="I11" s="51">
        <v>1</v>
      </c>
      <c r="J11" s="38">
        <v>5</v>
      </c>
      <c r="K11" s="38">
        <v>11</v>
      </c>
      <c r="L11" s="45">
        <v>23.81</v>
      </c>
      <c r="M11" s="45">
        <v>19.05</v>
      </c>
      <c r="N11" s="45">
        <v>28.57</v>
      </c>
      <c r="O11" s="45">
        <v>23.81</v>
      </c>
      <c r="P11" s="45">
        <v>4.76</v>
      </c>
      <c r="Q11" s="45">
        <v>0.09</v>
      </c>
      <c r="R11" s="52"/>
      <c r="S11" s="52"/>
    </row>
    <row r="12" spans="1:19" ht="14.1" customHeight="1">
      <c r="A12" s="44" t="s">
        <v>734</v>
      </c>
      <c r="B12" s="119">
        <v>13.5</v>
      </c>
      <c r="C12" s="38">
        <v>23</v>
      </c>
      <c r="D12" s="45">
        <v>0.59</v>
      </c>
      <c r="E12" s="45">
        <v>0.09</v>
      </c>
      <c r="F12" s="45">
        <v>1.1200000000000001</v>
      </c>
      <c r="G12" s="38">
        <v>8</v>
      </c>
      <c r="H12" s="38">
        <v>64</v>
      </c>
      <c r="I12" s="51">
        <v>1</v>
      </c>
      <c r="J12" s="38">
        <v>4</v>
      </c>
      <c r="K12" s="38">
        <v>11</v>
      </c>
      <c r="L12" s="45">
        <v>4.3499999999999996</v>
      </c>
      <c r="M12" s="45">
        <v>26.09</v>
      </c>
      <c r="N12" s="45">
        <v>65.22</v>
      </c>
      <c r="O12" s="45">
        <v>4.3499999999999996</v>
      </c>
      <c r="P12" s="38">
        <v>0</v>
      </c>
      <c r="Q12" s="45">
        <v>0.1</v>
      </c>
      <c r="R12" s="52"/>
      <c r="S12" s="52"/>
    </row>
    <row r="13" spans="1:19" ht="14.1" customHeight="1">
      <c r="A13" s="44" t="s">
        <v>738</v>
      </c>
      <c r="B13" s="119">
        <v>515.5</v>
      </c>
      <c r="C13" s="38">
        <v>994</v>
      </c>
      <c r="D13" s="45">
        <v>0.52</v>
      </c>
      <c r="E13" s="45">
        <v>3.9</v>
      </c>
      <c r="F13" s="45">
        <v>0.99</v>
      </c>
      <c r="G13" s="38">
        <v>37</v>
      </c>
      <c r="H13" s="38">
        <v>64</v>
      </c>
      <c r="I13" s="51">
        <v>4</v>
      </c>
      <c r="J13" s="38">
        <v>11</v>
      </c>
      <c r="K13" s="38">
        <v>18</v>
      </c>
      <c r="L13" s="45">
        <v>5.23</v>
      </c>
      <c r="M13" s="45">
        <v>21.53</v>
      </c>
      <c r="N13" s="45">
        <v>51.81</v>
      </c>
      <c r="O13" s="45">
        <v>17.510000000000002</v>
      </c>
      <c r="P13" s="45">
        <v>3.92</v>
      </c>
      <c r="Q13" s="45">
        <v>3.88</v>
      </c>
      <c r="R13" s="52"/>
      <c r="S13" s="52"/>
    </row>
    <row r="14" spans="1:19" ht="14.1" customHeight="1">
      <c r="A14" s="44" t="s">
        <v>745</v>
      </c>
      <c r="B14" s="119">
        <v>7.8</v>
      </c>
      <c r="C14" s="38">
        <v>11</v>
      </c>
      <c r="D14" s="45">
        <v>0.71</v>
      </c>
      <c r="E14" s="45">
        <v>0.04</v>
      </c>
      <c r="F14" s="45">
        <v>1.36</v>
      </c>
      <c r="G14" s="38">
        <v>1</v>
      </c>
      <c r="H14" s="38">
        <v>64</v>
      </c>
      <c r="I14" s="51">
        <v>1</v>
      </c>
      <c r="J14" s="38">
        <v>1</v>
      </c>
      <c r="K14" s="38">
        <v>11</v>
      </c>
      <c r="L14" s="45">
        <v>9.09</v>
      </c>
      <c r="M14" s="45">
        <v>54.55</v>
      </c>
      <c r="N14" s="45">
        <v>36.36</v>
      </c>
      <c r="O14" s="38">
        <v>0</v>
      </c>
      <c r="P14" s="38">
        <v>0</v>
      </c>
      <c r="Q14" s="45">
        <v>0.06</v>
      </c>
      <c r="R14" s="52"/>
      <c r="S14" s="52"/>
    </row>
    <row r="15" spans="1:19" ht="14.1" customHeight="1">
      <c r="A15" s="44" t="s">
        <v>747</v>
      </c>
      <c r="B15" s="119">
        <v>256.3</v>
      </c>
      <c r="C15" s="38">
        <v>460</v>
      </c>
      <c r="D15" s="45">
        <v>0.56000000000000005</v>
      </c>
      <c r="E15" s="45">
        <v>1.81</v>
      </c>
      <c r="F15" s="45">
        <v>1.07</v>
      </c>
      <c r="G15" s="38">
        <v>18</v>
      </c>
      <c r="H15" s="38">
        <v>64</v>
      </c>
      <c r="I15" s="51">
        <v>3</v>
      </c>
      <c r="J15" s="38">
        <v>4</v>
      </c>
      <c r="K15" s="38">
        <v>17</v>
      </c>
      <c r="L15" s="45">
        <v>9.1300000000000008</v>
      </c>
      <c r="M15" s="45">
        <v>21.96</v>
      </c>
      <c r="N15" s="45">
        <v>52.39</v>
      </c>
      <c r="O15" s="45">
        <v>14.13</v>
      </c>
      <c r="P15" s="45">
        <v>2.39</v>
      </c>
      <c r="Q15" s="45">
        <v>1.93</v>
      </c>
      <c r="R15" s="52"/>
      <c r="S15" s="52"/>
    </row>
    <row r="16" spans="1:19" ht="14.1" customHeight="1">
      <c r="A16" s="44" t="s">
        <v>752</v>
      </c>
      <c r="B16" s="119">
        <v>151.9</v>
      </c>
      <c r="C16" s="38">
        <v>344</v>
      </c>
      <c r="D16" s="45">
        <v>0.44</v>
      </c>
      <c r="E16" s="45">
        <v>1.35</v>
      </c>
      <c r="F16" s="45">
        <v>0.85</v>
      </c>
      <c r="G16" s="38">
        <v>61</v>
      </c>
      <c r="H16" s="38">
        <v>64</v>
      </c>
      <c r="I16" s="51">
        <v>3</v>
      </c>
      <c r="J16" s="38">
        <v>17</v>
      </c>
      <c r="K16" s="38">
        <v>17</v>
      </c>
      <c r="L16" s="45">
        <v>2.91</v>
      </c>
      <c r="M16" s="45">
        <v>14.83</v>
      </c>
      <c r="N16" s="45">
        <v>46.8</v>
      </c>
      <c r="O16" s="45">
        <v>29.94</v>
      </c>
      <c r="P16" s="45">
        <v>5.52</v>
      </c>
      <c r="Q16" s="45">
        <v>1.1399999999999999</v>
      </c>
      <c r="R16" s="52"/>
      <c r="S16" s="52"/>
    </row>
    <row r="17" spans="1:19" ht="14.1" customHeight="1">
      <c r="A17" s="44" t="s">
        <v>757</v>
      </c>
      <c r="B17" s="119">
        <v>49.9</v>
      </c>
      <c r="C17" s="38">
        <v>92</v>
      </c>
      <c r="D17" s="45">
        <v>0.54</v>
      </c>
      <c r="E17" s="45">
        <v>0.36</v>
      </c>
      <c r="F17" s="45">
        <v>1.04</v>
      </c>
      <c r="G17" s="38">
        <v>26</v>
      </c>
      <c r="H17" s="38">
        <v>64</v>
      </c>
      <c r="I17" s="51">
        <v>2</v>
      </c>
      <c r="J17" s="38">
        <v>10</v>
      </c>
      <c r="K17" s="38">
        <v>18</v>
      </c>
      <c r="L17" s="45">
        <v>5.43</v>
      </c>
      <c r="M17" s="45">
        <v>27.17</v>
      </c>
      <c r="N17" s="45">
        <v>46.74</v>
      </c>
      <c r="O17" s="45">
        <v>18.48</v>
      </c>
      <c r="P17" s="45">
        <v>2.17</v>
      </c>
      <c r="Q17" s="45">
        <v>0.38</v>
      </c>
      <c r="R17" s="52"/>
      <c r="S17" s="52"/>
    </row>
    <row r="18" spans="1:19" ht="14.1" customHeight="1">
      <c r="A18" s="44" t="s">
        <v>760</v>
      </c>
      <c r="B18" s="119">
        <v>16.600000000000001</v>
      </c>
      <c r="C18" s="38">
        <v>30</v>
      </c>
      <c r="D18" s="45">
        <v>0.55000000000000004</v>
      </c>
      <c r="E18" s="45">
        <v>0.12</v>
      </c>
      <c r="F18" s="45">
        <v>1.06</v>
      </c>
      <c r="G18" s="38">
        <v>21</v>
      </c>
      <c r="H18" s="38">
        <v>64</v>
      </c>
      <c r="I18" s="51">
        <v>1</v>
      </c>
      <c r="J18" s="38">
        <v>6</v>
      </c>
      <c r="K18" s="38">
        <v>11</v>
      </c>
      <c r="L18" s="45">
        <v>6.67</v>
      </c>
      <c r="M18" s="45">
        <v>23.33</v>
      </c>
      <c r="N18" s="45">
        <v>53.33</v>
      </c>
      <c r="O18" s="45">
        <v>16.670000000000002</v>
      </c>
      <c r="P18" s="38">
        <v>0</v>
      </c>
      <c r="Q18" s="45">
        <v>0.12</v>
      </c>
      <c r="R18" s="52"/>
      <c r="S18" s="52"/>
    </row>
    <row r="19" spans="1:19" ht="14.1" customHeight="1">
      <c r="A19" s="44" t="s">
        <v>1158</v>
      </c>
      <c r="B19" s="119">
        <v>409.4</v>
      </c>
      <c r="C19" s="38">
        <v>774</v>
      </c>
      <c r="D19" s="45">
        <v>0.53</v>
      </c>
      <c r="E19" s="45">
        <v>3.04</v>
      </c>
      <c r="F19" s="45">
        <v>1.01</v>
      </c>
      <c r="G19" s="38">
        <v>34</v>
      </c>
      <c r="H19" s="38">
        <v>64</v>
      </c>
      <c r="I19" s="51">
        <v>4</v>
      </c>
      <c r="J19" s="38">
        <v>9</v>
      </c>
      <c r="K19" s="38">
        <v>18</v>
      </c>
      <c r="L19" s="45">
        <v>11.11</v>
      </c>
      <c r="M19" s="45">
        <v>17.7</v>
      </c>
      <c r="N19" s="45">
        <v>48.32</v>
      </c>
      <c r="O19" s="45">
        <v>17.309999999999999</v>
      </c>
      <c r="P19" s="45">
        <v>5.56</v>
      </c>
      <c r="Q19" s="45">
        <v>3.08</v>
      </c>
      <c r="R19" s="52"/>
      <c r="S19" s="52"/>
    </row>
    <row r="20" spans="1:19" ht="14.1" customHeight="1">
      <c r="A20" s="44" t="s">
        <v>764</v>
      </c>
      <c r="B20" s="119">
        <v>39.6</v>
      </c>
      <c r="C20" s="38">
        <v>73</v>
      </c>
      <c r="D20" s="45">
        <v>0.54</v>
      </c>
      <c r="E20" s="45">
        <v>0.28999999999999998</v>
      </c>
      <c r="F20" s="45">
        <v>1.04</v>
      </c>
      <c r="G20" s="38">
        <v>26</v>
      </c>
      <c r="H20" s="38">
        <v>64</v>
      </c>
      <c r="I20" s="51">
        <v>2</v>
      </c>
      <c r="J20" s="38">
        <v>10</v>
      </c>
      <c r="K20" s="38">
        <v>18</v>
      </c>
      <c r="L20" s="45">
        <v>13.7</v>
      </c>
      <c r="M20" s="45">
        <v>21.92</v>
      </c>
      <c r="N20" s="45">
        <v>39.729999999999997</v>
      </c>
      <c r="O20" s="45">
        <v>19.18</v>
      </c>
      <c r="P20" s="45">
        <v>5.48</v>
      </c>
      <c r="Q20" s="45">
        <v>0.3</v>
      </c>
      <c r="R20" s="52"/>
      <c r="S20" s="52"/>
    </row>
    <row r="21" spans="1:19" ht="14.1" customHeight="1">
      <c r="A21" s="44" t="s">
        <v>766</v>
      </c>
      <c r="B21" s="119">
        <v>12.2</v>
      </c>
      <c r="C21" s="38">
        <v>27</v>
      </c>
      <c r="D21" s="45">
        <v>0.45</v>
      </c>
      <c r="E21" s="45">
        <v>0.11</v>
      </c>
      <c r="F21" s="45">
        <v>0.87</v>
      </c>
      <c r="G21" s="38">
        <v>56</v>
      </c>
      <c r="H21" s="38">
        <v>64</v>
      </c>
      <c r="I21" s="51">
        <v>1</v>
      </c>
      <c r="J21" s="38">
        <v>10</v>
      </c>
      <c r="K21" s="38">
        <v>11</v>
      </c>
      <c r="L21" s="38">
        <v>0</v>
      </c>
      <c r="M21" s="45">
        <v>25.93</v>
      </c>
      <c r="N21" s="45">
        <v>37.04</v>
      </c>
      <c r="O21" s="45">
        <v>29.63</v>
      </c>
      <c r="P21" s="45">
        <v>7.41</v>
      </c>
      <c r="Q21" s="45">
        <v>0.09</v>
      </c>
      <c r="R21" s="52"/>
      <c r="S21" s="52"/>
    </row>
    <row r="22" spans="1:19" ht="14.1" customHeight="1">
      <c r="A22" s="44" t="s">
        <v>768</v>
      </c>
      <c r="B22" s="119">
        <v>224.1</v>
      </c>
      <c r="C22" s="38">
        <v>503</v>
      </c>
      <c r="D22" s="45">
        <v>0.45</v>
      </c>
      <c r="E22" s="45">
        <v>1.98</v>
      </c>
      <c r="F22" s="45">
        <v>0.85</v>
      </c>
      <c r="G22" s="38">
        <v>61</v>
      </c>
      <c r="H22" s="38">
        <v>64</v>
      </c>
      <c r="I22" s="51">
        <v>4</v>
      </c>
      <c r="J22" s="38">
        <v>17</v>
      </c>
      <c r="K22" s="38">
        <v>18</v>
      </c>
      <c r="L22" s="45">
        <v>3.18</v>
      </c>
      <c r="M22" s="45">
        <v>13.52</v>
      </c>
      <c r="N22" s="45">
        <v>51.09</v>
      </c>
      <c r="O22" s="45">
        <v>25.05</v>
      </c>
      <c r="P22" s="45">
        <v>7.16</v>
      </c>
      <c r="Q22" s="45">
        <v>1.69</v>
      </c>
      <c r="R22" s="52"/>
      <c r="S22" s="52"/>
    </row>
    <row r="23" spans="1:19" ht="14.1" customHeight="1">
      <c r="A23" s="44" t="s">
        <v>774</v>
      </c>
      <c r="B23" s="119">
        <v>224.8</v>
      </c>
      <c r="C23" s="38">
        <v>435</v>
      </c>
      <c r="D23" s="45">
        <v>0.52</v>
      </c>
      <c r="E23" s="45">
        <v>1.71</v>
      </c>
      <c r="F23" s="45">
        <v>0.99</v>
      </c>
      <c r="G23" s="38">
        <v>37</v>
      </c>
      <c r="H23" s="38">
        <v>64</v>
      </c>
      <c r="I23" s="51">
        <v>3</v>
      </c>
      <c r="J23" s="38">
        <v>8</v>
      </c>
      <c r="K23" s="38">
        <v>17</v>
      </c>
      <c r="L23" s="45">
        <v>5.52</v>
      </c>
      <c r="M23" s="45">
        <v>23.91</v>
      </c>
      <c r="N23" s="45">
        <v>45.52</v>
      </c>
      <c r="O23" s="45">
        <v>21.38</v>
      </c>
      <c r="P23" s="45">
        <v>3.68</v>
      </c>
      <c r="Q23" s="45">
        <v>1.69</v>
      </c>
      <c r="R23" s="52"/>
      <c r="S23" s="52"/>
    </row>
    <row r="24" spans="1:19" ht="14.1" customHeight="1">
      <c r="A24" s="44" t="s">
        <v>777</v>
      </c>
      <c r="B24" s="119">
        <v>247.4</v>
      </c>
      <c r="C24" s="38">
        <v>488</v>
      </c>
      <c r="D24" s="45">
        <v>0.51</v>
      </c>
      <c r="E24" s="45">
        <v>1.92</v>
      </c>
      <c r="F24" s="45">
        <v>0.97</v>
      </c>
      <c r="G24" s="38">
        <v>43</v>
      </c>
      <c r="H24" s="38">
        <v>64</v>
      </c>
      <c r="I24" s="51">
        <v>3</v>
      </c>
      <c r="J24" s="38">
        <v>10</v>
      </c>
      <c r="K24" s="38">
        <v>17</v>
      </c>
      <c r="L24" s="45">
        <v>5.12</v>
      </c>
      <c r="M24" s="45">
        <v>18.239999999999998</v>
      </c>
      <c r="N24" s="45">
        <v>54.71</v>
      </c>
      <c r="O24" s="45">
        <v>18.649999999999999</v>
      </c>
      <c r="P24" s="45">
        <v>3.28</v>
      </c>
      <c r="Q24" s="45">
        <v>1.86</v>
      </c>
      <c r="R24" s="52"/>
      <c r="S24" s="52"/>
    </row>
    <row r="25" spans="1:19" ht="14.1" customHeight="1">
      <c r="A25" s="44" t="s">
        <v>815</v>
      </c>
      <c r="B25" s="119">
        <v>84.6</v>
      </c>
      <c r="C25" s="38">
        <v>179</v>
      </c>
      <c r="D25" s="45">
        <v>0.47</v>
      </c>
      <c r="E25" s="45">
        <v>0.7</v>
      </c>
      <c r="F25" s="45">
        <v>0.9</v>
      </c>
      <c r="G25" s="38">
        <v>52</v>
      </c>
      <c r="H25" s="38">
        <v>64</v>
      </c>
      <c r="I25" s="51">
        <v>2</v>
      </c>
      <c r="J25" s="38">
        <v>17</v>
      </c>
      <c r="K25" s="38">
        <v>18</v>
      </c>
      <c r="L25" s="45">
        <v>3.35</v>
      </c>
      <c r="M25" s="45">
        <v>17.32</v>
      </c>
      <c r="N25" s="45">
        <v>51.4</v>
      </c>
      <c r="O25" s="45">
        <v>22.35</v>
      </c>
      <c r="P25" s="45">
        <v>5.59</v>
      </c>
      <c r="Q25" s="45">
        <v>0.64</v>
      </c>
      <c r="R25" s="52"/>
      <c r="S25" s="52"/>
    </row>
    <row r="26" spans="1:19" ht="14.1" customHeight="1">
      <c r="A26" s="44" t="s">
        <v>818</v>
      </c>
      <c r="B26" s="119">
        <v>223.5</v>
      </c>
      <c r="C26" s="38">
        <v>422</v>
      </c>
      <c r="D26" s="45">
        <v>0.53</v>
      </c>
      <c r="E26" s="45">
        <v>1.66</v>
      </c>
      <c r="F26" s="45">
        <v>1.01</v>
      </c>
      <c r="G26" s="38">
        <v>34</v>
      </c>
      <c r="H26" s="38">
        <v>64</v>
      </c>
      <c r="I26" s="51">
        <v>3</v>
      </c>
      <c r="J26" s="38">
        <v>7</v>
      </c>
      <c r="K26" s="38">
        <v>17</v>
      </c>
      <c r="L26" s="45">
        <v>7.35</v>
      </c>
      <c r="M26" s="45">
        <v>22.04</v>
      </c>
      <c r="N26" s="45">
        <v>48.58</v>
      </c>
      <c r="O26" s="45">
        <v>18.48</v>
      </c>
      <c r="P26" s="45">
        <v>3.55</v>
      </c>
      <c r="Q26" s="45">
        <v>1.68</v>
      </c>
      <c r="R26" s="52"/>
      <c r="S26" s="52"/>
    </row>
    <row r="27" spans="1:19" ht="14.1" customHeight="1">
      <c r="A27" s="44" t="s">
        <v>824</v>
      </c>
      <c r="B27" s="119">
        <v>431.3</v>
      </c>
      <c r="C27" s="38">
        <v>771</v>
      </c>
      <c r="D27" s="45">
        <v>0.56000000000000005</v>
      </c>
      <c r="E27" s="45">
        <v>3.03</v>
      </c>
      <c r="F27" s="45">
        <v>1.07</v>
      </c>
      <c r="G27" s="38">
        <v>18</v>
      </c>
      <c r="H27" s="38">
        <v>64</v>
      </c>
      <c r="I27" s="51">
        <v>4</v>
      </c>
      <c r="J27" s="38">
        <v>3</v>
      </c>
      <c r="K27" s="38">
        <v>18</v>
      </c>
      <c r="L27" s="45">
        <v>7.13</v>
      </c>
      <c r="M27" s="45">
        <v>26.2</v>
      </c>
      <c r="N27" s="45">
        <v>50.19</v>
      </c>
      <c r="O27" s="45">
        <v>13.75</v>
      </c>
      <c r="P27" s="45">
        <v>2.72</v>
      </c>
      <c r="Q27" s="45">
        <v>3.24</v>
      </c>
      <c r="R27" s="52"/>
      <c r="S27" s="52"/>
    </row>
    <row r="28" spans="1:19" ht="14.1" customHeight="1">
      <c r="A28" s="44" t="s">
        <v>829</v>
      </c>
      <c r="B28" s="119">
        <v>134.69999999999999</v>
      </c>
      <c r="C28" s="38">
        <v>271</v>
      </c>
      <c r="D28" s="45">
        <v>0.5</v>
      </c>
      <c r="E28" s="45">
        <v>1.06</v>
      </c>
      <c r="F28" s="45">
        <v>0.95</v>
      </c>
      <c r="G28" s="38">
        <v>48</v>
      </c>
      <c r="H28" s="38">
        <v>64</v>
      </c>
      <c r="I28" s="51">
        <v>2</v>
      </c>
      <c r="J28" s="38">
        <v>16</v>
      </c>
      <c r="K28" s="38">
        <v>18</v>
      </c>
      <c r="L28" s="45">
        <v>5.54</v>
      </c>
      <c r="M28" s="45">
        <v>17.71</v>
      </c>
      <c r="N28" s="45">
        <v>51.29</v>
      </c>
      <c r="O28" s="45">
        <v>21.77</v>
      </c>
      <c r="P28" s="45">
        <v>3.69</v>
      </c>
      <c r="Q28" s="45">
        <v>1.01</v>
      </c>
      <c r="R28" s="52"/>
      <c r="S28" s="52"/>
    </row>
    <row r="29" spans="1:19" ht="14.1" customHeight="1">
      <c r="A29" s="44" t="s">
        <v>831</v>
      </c>
      <c r="B29" s="119">
        <v>352.1</v>
      </c>
      <c r="C29" s="38">
        <v>636</v>
      </c>
      <c r="D29" s="45">
        <v>0.55000000000000004</v>
      </c>
      <c r="E29" s="45">
        <v>2.5</v>
      </c>
      <c r="F29" s="45">
        <v>1.06</v>
      </c>
      <c r="G29" s="38">
        <v>21</v>
      </c>
      <c r="H29" s="38">
        <v>64</v>
      </c>
      <c r="I29" s="51">
        <v>4</v>
      </c>
      <c r="J29" s="38">
        <v>5</v>
      </c>
      <c r="K29" s="38">
        <v>18</v>
      </c>
      <c r="L29" s="45">
        <v>8.65</v>
      </c>
      <c r="M29" s="45">
        <v>22.33</v>
      </c>
      <c r="N29" s="45">
        <v>51.42</v>
      </c>
      <c r="O29" s="45">
        <v>15.72</v>
      </c>
      <c r="P29" s="45">
        <v>1.89</v>
      </c>
      <c r="Q29" s="45">
        <v>2.65</v>
      </c>
      <c r="R29" s="52"/>
      <c r="S29" s="52"/>
    </row>
    <row r="30" spans="1:19" ht="14.1" customHeight="1">
      <c r="A30" s="44" t="s">
        <v>840</v>
      </c>
      <c r="B30" s="119">
        <v>147.19999999999999</v>
      </c>
      <c r="C30" s="38">
        <v>272</v>
      </c>
      <c r="D30" s="45">
        <v>0.54</v>
      </c>
      <c r="E30" s="45">
        <v>1.07</v>
      </c>
      <c r="F30" s="45">
        <v>1.04</v>
      </c>
      <c r="G30" s="38">
        <v>26</v>
      </c>
      <c r="H30" s="38">
        <v>64</v>
      </c>
      <c r="I30" s="51">
        <v>3</v>
      </c>
      <c r="J30" s="38">
        <v>5</v>
      </c>
      <c r="K30" s="38">
        <v>17</v>
      </c>
      <c r="L30" s="45">
        <v>5.15</v>
      </c>
      <c r="M30" s="45">
        <v>24.26</v>
      </c>
      <c r="N30" s="45">
        <v>53.68</v>
      </c>
      <c r="O30" s="45">
        <v>13.6</v>
      </c>
      <c r="P30" s="45">
        <v>3.31</v>
      </c>
      <c r="Q30" s="45">
        <v>1.1100000000000001</v>
      </c>
      <c r="R30" s="52"/>
      <c r="S30" s="52"/>
    </row>
    <row r="31" spans="1:19" ht="14.1" customHeight="1">
      <c r="A31" s="44" t="s">
        <v>855</v>
      </c>
      <c r="B31" s="119">
        <v>140.19999999999999</v>
      </c>
      <c r="C31" s="38">
        <v>310</v>
      </c>
      <c r="D31" s="45">
        <v>0.45</v>
      </c>
      <c r="E31" s="45">
        <v>1.22</v>
      </c>
      <c r="F31" s="45">
        <v>0.87</v>
      </c>
      <c r="G31" s="38">
        <v>56</v>
      </c>
      <c r="H31" s="38">
        <v>64</v>
      </c>
      <c r="I31" s="51">
        <v>3</v>
      </c>
      <c r="J31" s="38">
        <v>15</v>
      </c>
      <c r="K31" s="38">
        <v>17</v>
      </c>
      <c r="L31" s="45">
        <v>4.1900000000000004</v>
      </c>
      <c r="M31" s="45">
        <v>16.13</v>
      </c>
      <c r="N31" s="45">
        <v>45.81</v>
      </c>
      <c r="O31" s="45">
        <v>26.13</v>
      </c>
      <c r="P31" s="45">
        <v>7.74</v>
      </c>
      <c r="Q31" s="45">
        <v>1.05</v>
      </c>
      <c r="R31" s="52"/>
      <c r="S31" s="52"/>
    </row>
    <row r="32" spans="1:19" ht="14.1" customHeight="1">
      <c r="A32" s="44" t="s">
        <v>864</v>
      </c>
      <c r="B32" s="119">
        <v>191.7</v>
      </c>
      <c r="C32" s="38">
        <v>398</v>
      </c>
      <c r="D32" s="45">
        <v>0.48</v>
      </c>
      <c r="E32" s="45">
        <v>1.56</v>
      </c>
      <c r="F32" s="45">
        <v>0.92</v>
      </c>
      <c r="G32" s="38">
        <v>50</v>
      </c>
      <c r="H32" s="38">
        <v>64</v>
      </c>
      <c r="I32" s="51">
        <v>3</v>
      </c>
      <c r="J32" s="38">
        <v>12</v>
      </c>
      <c r="K32" s="38">
        <v>17</v>
      </c>
      <c r="L32" s="45">
        <v>5.28</v>
      </c>
      <c r="M32" s="45">
        <v>13.07</v>
      </c>
      <c r="N32" s="45">
        <v>56.53</v>
      </c>
      <c r="O32" s="45">
        <v>20.85</v>
      </c>
      <c r="P32" s="45">
        <v>4.2699999999999996</v>
      </c>
      <c r="Q32" s="45">
        <v>1.44</v>
      </c>
      <c r="R32" s="52"/>
      <c r="S32" s="52"/>
    </row>
    <row r="33" spans="1:19" ht="14.1" customHeight="1">
      <c r="A33" s="44" t="s">
        <v>870</v>
      </c>
      <c r="B33" s="119">
        <v>265.10000000000002</v>
      </c>
      <c r="C33" s="38">
        <v>635</v>
      </c>
      <c r="D33" s="45">
        <v>0.42</v>
      </c>
      <c r="E33" s="45">
        <v>2.4900000000000002</v>
      </c>
      <c r="F33" s="45">
        <v>0.8</v>
      </c>
      <c r="G33" s="38">
        <v>63</v>
      </c>
      <c r="H33" s="38">
        <v>64</v>
      </c>
      <c r="I33" s="51">
        <v>4</v>
      </c>
      <c r="J33" s="38">
        <v>18</v>
      </c>
      <c r="K33" s="38">
        <v>18</v>
      </c>
      <c r="L33" s="45">
        <v>3.31</v>
      </c>
      <c r="M33" s="45">
        <v>10.71</v>
      </c>
      <c r="N33" s="45">
        <v>47.72</v>
      </c>
      <c r="O33" s="45">
        <v>30.08</v>
      </c>
      <c r="P33" s="45">
        <v>8.19</v>
      </c>
      <c r="Q33" s="45">
        <v>1.99</v>
      </c>
      <c r="R33" s="52"/>
      <c r="S33" s="52"/>
    </row>
    <row r="34" spans="1:19" ht="14.1" customHeight="1">
      <c r="A34" s="44" t="s">
        <v>876</v>
      </c>
      <c r="B34" s="119">
        <v>858.3</v>
      </c>
      <c r="C34" s="38">
        <v>1482</v>
      </c>
      <c r="D34" s="45">
        <v>0.57999999999999996</v>
      </c>
      <c r="E34" s="45">
        <v>5.82</v>
      </c>
      <c r="F34" s="45">
        <v>1.1100000000000001</v>
      </c>
      <c r="G34" s="38">
        <v>11</v>
      </c>
      <c r="H34" s="38">
        <v>64</v>
      </c>
      <c r="I34" s="51">
        <v>4</v>
      </c>
      <c r="J34" s="38">
        <v>1</v>
      </c>
      <c r="K34" s="38">
        <v>18</v>
      </c>
      <c r="L34" s="45">
        <v>9.92</v>
      </c>
      <c r="M34" s="45">
        <v>23.48</v>
      </c>
      <c r="N34" s="45">
        <v>54.45</v>
      </c>
      <c r="O34" s="45">
        <v>9.92</v>
      </c>
      <c r="P34" s="45">
        <v>2.23</v>
      </c>
      <c r="Q34" s="45">
        <v>6.46</v>
      </c>
      <c r="R34" s="52"/>
      <c r="S34" s="52"/>
    </row>
    <row r="35" spans="1:19" ht="14.1" customHeight="1">
      <c r="A35" s="44" t="s">
        <v>890</v>
      </c>
      <c r="B35" s="119">
        <v>268.60000000000002</v>
      </c>
      <c r="C35" s="38">
        <v>430</v>
      </c>
      <c r="D35" s="45">
        <v>0.62</v>
      </c>
      <c r="E35" s="45">
        <v>1.69</v>
      </c>
      <c r="F35" s="45">
        <v>1.2</v>
      </c>
      <c r="G35" s="38">
        <v>4</v>
      </c>
      <c r="H35" s="38">
        <v>64</v>
      </c>
      <c r="I35" s="51">
        <v>3</v>
      </c>
      <c r="J35" s="38">
        <v>1</v>
      </c>
      <c r="K35" s="38">
        <v>17</v>
      </c>
      <c r="L35" s="45">
        <v>14.42</v>
      </c>
      <c r="M35" s="45">
        <v>30.23</v>
      </c>
      <c r="N35" s="45">
        <v>44.65</v>
      </c>
      <c r="O35" s="45">
        <v>7.67</v>
      </c>
      <c r="P35" s="45">
        <v>3.02</v>
      </c>
      <c r="Q35" s="45">
        <v>2.02</v>
      </c>
      <c r="R35" s="52"/>
      <c r="S35" s="52"/>
    </row>
    <row r="36" spans="1:19" ht="14.1" customHeight="1">
      <c r="A36" s="44" t="s">
        <v>895</v>
      </c>
      <c r="B36" s="119">
        <v>574.4</v>
      </c>
      <c r="C36" s="38">
        <v>1082</v>
      </c>
      <c r="D36" s="45">
        <v>0.53</v>
      </c>
      <c r="E36" s="45">
        <v>4.25</v>
      </c>
      <c r="F36" s="45">
        <v>1.02</v>
      </c>
      <c r="G36" s="38">
        <v>31</v>
      </c>
      <c r="H36" s="38">
        <v>64</v>
      </c>
      <c r="I36" s="51">
        <v>4</v>
      </c>
      <c r="J36" s="38">
        <v>8</v>
      </c>
      <c r="K36" s="38">
        <v>18</v>
      </c>
      <c r="L36" s="45">
        <v>8.0399999999999991</v>
      </c>
      <c r="M36" s="45">
        <v>19.32</v>
      </c>
      <c r="N36" s="45">
        <v>53.23</v>
      </c>
      <c r="O36" s="45">
        <v>14.88</v>
      </c>
      <c r="P36" s="45">
        <v>4.53</v>
      </c>
      <c r="Q36" s="45">
        <v>4.32</v>
      </c>
      <c r="R36" s="52"/>
      <c r="S36" s="52"/>
    </row>
    <row r="37" spans="1:19" ht="14.1" customHeight="1">
      <c r="A37" s="44" t="s">
        <v>898</v>
      </c>
      <c r="B37" s="119">
        <v>220.4</v>
      </c>
      <c r="C37" s="38">
        <v>376</v>
      </c>
      <c r="D37" s="45">
        <v>0.59</v>
      </c>
      <c r="E37" s="45">
        <v>1.48</v>
      </c>
      <c r="F37" s="45">
        <v>1.1200000000000001</v>
      </c>
      <c r="G37" s="38">
        <v>8</v>
      </c>
      <c r="H37" s="38">
        <v>64</v>
      </c>
      <c r="I37" s="51">
        <v>3</v>
      </c>
      <c r="J37" s="38">
        <v>2</v>
      </c>
      <c r="K37" s="38">
        <v>17</v>
      </c>
      <c r="L37" s="45">
        <v>12.77</v>
      </c>
      <c r="M37" s="45">
        <v>24.2</v>
      </c>
      <c r="N37" s="45">
        <v>47.87</v>
      </c>
      <c r="O37" s="45">
        <v>12.77</v>
      </c>
      <c r="P37" s="45">
        <v>2.39</v>
      </c>
      <c r="Q37" s="45">
        <v>1.66</v>
      </c>
      <c r="R37" s="52"/>
      <c r="S37" s="52"/>
    </row>
    <row r="38" spans="1:19" ht="14.1" customHeight="1">
      <c r="A38" s="44" t="s">
        <v>899</v>
      </c>
      <c r="B38" s="119">
        <v>2</v>
      </c>
      <c r="C38" s="38">
        <v>12</v>
      </c>
      <c r="D38" s="45">
        <v>0.17</v>
      </c>
      <c r="E38" s="45">
        <v>0.05</v>
      </c>
      <c r="F38" s="45">
        <v>0.32</v>
      </c>
      <c r="G38" s="38">
        <v>64</v>
      </c>
      <c r="H38" s="38">
        <v>64</v>
      </c>
      <c r="I38" s="51">
        <v>1</v>
      </c>
      <c r="J38" s="38">
        <v>11</v>
      </c>
      <c r="K38" s="38">
        <v>11</v>
      </c>
      <c r="L38" s="38">
        <v>0</v>
      </c>
      <c r="M38" s="38">
        <v>0</v>
      </c>
      <c r="N38" s="45">
        <v>16.670000000000002</v>
      </c>
      <c r="O38" s="45">
        <v>41.67</v>
      </c>
      <c r="P38" s="45">
        <v>41.67</v>
      </c>
      <c r="Q38" s="45">
        <v>0.02</v>
      </c>
      <c r="R38" s="52"/>
      <c r="S38" s="52"/>
    </row>
    <row r="39" spans="1:19" ht="14.1" customHeight="1">
      <c r="A39" s="44" t="s">
        <v>901</v>
      </c>
      <c r="B39" s="119">
        <v>293.10000000000002</v>
      </c>
      <c r="C39" s="38">
        <v>500</v>
      </c>
      <c r="D39" s="45">
        <v>0.59</v>
      </c>
      <c r="E39" s="45">
        <v>1.96</v>
      </c>
      <c r="F39" s="45">
        <v>1.1200000000000001</v>
      </c>
      <c r="G39" s="38">
        <v>8</v>
      </c>
      <c r="H39" s="38">
        <v>64</v>
      </c>
      <c r="I39" s="51">
        <v>3</v>
      </c>
      <c r="J39" s="38">
        <v>2</v>
      </c>
      <c r="K39" s="38">
        <v>17</v>
      </c>
      <c r="L39" s="45">
        <v>10.4</v>
      </c>
      <c r="M39" s="45">
        <v>23.2</v>
      </c>
      <c r="N39" s="45">
        <v>55</v>
      </c>
      <c r="O39" s="45">
        <v>10.8</v>
      </c>
      <c r="P39" s="45">
        <v>0.6</v>
      </c>
      <c r="Q39" s="45">
        <v>2.2000000000000002</v>
      </c>
      <c r="R39" s="52"/>
      <c r="S39" s="52"/>
    </row>
    <row r="40" spans="1:19" ht="14.1" customHeight="1">
      <c r="A40" s="44" t="s">
        <v>903</v>
      </c>
      <c r="B40" s="119">
        <v>245</v>
      </c>
      <c r="C40" s="38">
        <v>461</v>
      </c>
      <c r="D40" s="45">
        <v>0.53</v>
      </c>
      <c r="E40" s="45">
        <v>1.81</v>
      </c>
      <c r="F40" s="45">
        <v>1.02</v>
      </c>
      <c r="G40" s="38">
        <v>31</v>
      </c>
      <c r="H40" s="38">
        <v>64</v>
      </c>
      <c r="I40" s="51">
        <v>3</v>
      </c>
      <c r="J40" s="38">
        <v>6</v>
      </c>
      <c r="K40" s="38">
        <v>17</v>
      </c>
      <c r="L40" s="45">
        <v>7.16</v>
      </c>
      <c r="M40" s="45">
        <v>21.48</v>
      </c>
      <c r="N40" s="45">
        <v>50.76</v>
      </c>
      <c r="O40" s="45">
        <v>17.14</v>
      </c>
      <c r="P40" s="45">
        <v>3.47</v>
      </c>
      <c r="Q40" s="45">
        <v>1.84</v>
      </c>
      <c r="R40" s="52"/>
      <c r="S40" s="52"/>
    </row>
    <row r="41" spans="1:19" ht="14.1" customHeight="1">
      <c r="A41" s="44" t="s">
        <v>909</v>
      </c>
      <c r="B41" s="119">
        <v>52.6</v>
      </c>
      <c r="C41" s="38">
        <v>115</v>
      </c>
      <c r="D41" s="45">
        <v>0.46</v>
      </c>
      <c r="E41" s="45">
        <v>0.45</v>
      </c>
      <c r="F41" s="45">
        <v>0.88</v>
      </c>
      <c r="G41" s="38">
        <v>54</v>
      </c>
      <c r="H41" s="38">
        <v>64</v>
      </c>
      <c r="I41" s="51">
        <v>2</v>
      </c>
      <c r="J41" s="38">
        <v>18</v>
      </c>
      <c r="K41" s="38">
        <v>18</v>
      </c>
      <c r="L41" s="45">
        <v>0.87</v>
      </c>
      <c r="M41" s="45">
        <v>19.13</v>
      </c>
      <c r="N41" s="45">
        <v>50.43</v>
      </c>
      <c r="O41" s="45">
        <v>21.74</v>
      </c>
      <c r="P41" s="45">
        <v>7.83</v>
      </c>
      <c r="Q41" s="45">
        <v>0.4</v>
      </c>
      <c r="R41" s="52"/>
      <c r="S41" s="52"/>
    </row>
    <row r="42" spans="1:19" ht="14.1" customHeight="1">
      <c r="A42" s="44" t="s">
        <v>911</v>
      </c>
      <c r="B42" s="119">
        <v>684.1</v>
      </c>
      <c r="C42" s="38">
        <v>1312</v>
      </c>
      <c r="D42" s="45">
        <v>0.52</v>
      </c>
      <c r="E42" s="45">
        <v>5.15</v>
      </c>
      <c r="F42" s="38">
        <v>1</v>
      </c>
      <c r="G42" s="38">
        <v>36</v>
      </c>
      <c r="H42" s="38">
        <v>64</v>
      </c>
      <c r="I42" s="51">
        <v>4</v>
      </c>
      <c r="J42" s="38">
        <v>10</v>
      </c>
      <c r="K42" s="38">
        <v>18</v>
      </c>
      <c r="L42" s="45">
        <v>7.01</v>
      </c>
      <c r="M42" s="45">
        <v>18.22</v>
      </c>
      <c r="N42" s="45">
        <v>54.12</v>
      </c>
      <c r="O42" s="45">
        <v>17.68</v>
      </c>
      <c r="P42" s="45">
        <v>2.97</v>
      </c>
      <c r="Q42" s="45">
        <v>5.15</v>
      </c>
      <c r="R42" s="52"/>
      <c r="S42" s="52"/>
    </row>
    <row r="43" spans="1:19" ht="14.1" customHeight="1">
      <c r="A43" s="44" t="s">
        <v>921</v>
      </c>
      <c r="B43" s="119">
        <v>29.7</v>
      </c>
      <c r="C43" s="38">
        <v>58</v>
      </c>
      <c r="D43" s="45">
        <v>0.51</v>
      </c>
      <c r="E43" s="45">
        <v>0.23</v>
      </c>
      <c r="F43" s="45">
        <v>0.98</v>
      </c>
      <c r="G43" s="38">
        <v>40</v>
      </c>
      <c r="H43" s="38">
        <v>64</v>
      </c>
      <c r="I43" s="51">
        <v>2</v>
      </c>
      <c r="J43" s="38">
        <v>14</v>
      </c>
      <c r="K43" s="38">
        <v>18</v>
      </c>
      <c r="L43" s="45">
        <v>5.17</v>
      </c>
      <c r="M43" s="45">
        <v>18.97</v>
      </c>
      <c r="N43" s="45">
        <v>53.45</v>
      </c>
      <c r="O43" s="45">
        <v>20.69</v>
      </c>
      <c r="P43" s="45">
        <v>1.72</v>
      </c>
      <c r="Q43" s="45">
        <v>0.22</v>
      </c>
      <c r="R43" s="52"/>
      <c r="S43" s="52"/>
    </row>
    <row r="44" spans="1:19" ht="14.1" customHeight="1">
      <c r="A44" s="44" t="s">
        <v>925</v>
      </c>
      <c r="B44" s="119">
        <v>31.6</v>
      </c>
      <c r="C44" s="38">
        <v>49</v>
      </c>
      <c r="D44" s="45">
        <v>0.64</v>
      </c>
      <c r="E44" s="45">
        <v>0.19</v>
      </c>
      <c r="F44" s="45">
        <v>1.23</v>
      </c>
      <c r="G44" s="38">
        <v>2</v>
      </c>
      <c r="H44" s="38">
        <v>64</v>
      </c>
      <c r="I44" s="51">
        <v>2</v>
      </c>
      <c r="J44" s="38">
        <v>1</v>
      </c>
      <c r="K44" s="38">
        <v>18</v>
      </c>
      <c r="L44" s="45">
        <v>10.199999999999999</v>
      </c>
      <c r="M44" s="45">
        <v>38.78</v>
      </c>
      <c r="N44" s="45">
        <v>44.9</v>
      </c>
      <c r="O44" s="45">
        <v>4.08</v>
      </c>
      <c r="P44" s="45">
        <v>2.04</v>
      </c>
      <c r="Q44" s="45">
        <v>0.24</v>
      </c>
      <c r="R44" s="52"/>
      <c r="S44" s="52"/>
    </row>
    <row r="45" spans="1:19" ht="14.1" customHeight="1">
      <c r="A45" s="44" t="s">
        <v>937</v>
      </c>
      <c r="B45" s="119">
        <v>21.3</v>
      </c>
      <c r="C45" s="38">
        <v>36</v>
      </c>
      <c r="D45" s="45">
        <v>0.59</v>
      </c>
      <c r="E45" s="45">
        <v>0.14000000000000001</v>
      </c>
      <c r="F45" s="45">
        <v>1.1299999999999999</v>
      </c>
      <c r="G45" s="38">
        <v>7</v>
      </c>
      <c r="H45" s="38">
        <v>64</v>
      </c>
      <c r="I45" s="51">
        <v>1</v>
      </c>
      <c r="J45" s="38">
        <v>3</v>
      </c>
      <c r="K45" s="38">
        <v>11</v>
      </c>
      <c r="L45" s="38">
        <v>0</v>
      </c>
      <c r="M45" s="45">
        <v>36.11</v>
      </c>
      <c r="N45" s="45">
        <v>58.33</v>
      </c>
      <c r="O45" s="45">
        <v>5.56</v>
      </c>
      <c r="P45" s="38">
        <v>0</v>
      </c>
      <c r="Q45" s="45">
        <v>0.16</v>
      </c>
      <c r="R45" s="52"/>
      <c r="S45" s="52"/>
    </row>
    <row r="46" spans="1:19" ht="14.1" customHeight="1">
      <c r="A46" s="44" t="s">
        <v>938</v>
      </c>
      <c r="B46" s="119">
        <v>623.9</v>
      </c>
      <c r="C46" s="38">
        <v>1084</v>
      </c>
      <c r="D46" s="45">
        <v>0.57999999999999996</v>
      </c>
      <c r="E46" s="45">
        <v>4.26</v>
      </c>
      <c r="F46" s="45">
        <v>1.1000000000000001</v>
      </c>
      <c r="G46" s="38">
        <v>14</v>
      </c>
      <c r="H46" s="38">
        <v>64</v>
      </c>
      <c r="I46" s="51">
        <v>4</v>
      </c>
      <c r="J46" s="38">
        <v>2</v>
      </c>
      <c r="K46" s="38">
        <v>18</v>
      </c>
      <c r="L46" s="45">
        <v>9.41</v>
      </c>
      <c r="M46" s="45">
        <v>24.54</v>
      </c>
      <c r="N46" s="45">
        <v>51.75</v>
      </c>
      <c r="O46" s="45">
        <v>13.19</v>
      </c>
      <c r="P46" s="45">
        <v>1.1100000000000001</v>
      </c>
      <c r="Q46" s="45">
        <v>4.6900000000000004</v>
      </c>
      <c r="R46" s="52"/>
      <c r="S46" s="52"/>
    </row>
    <row r="47" spans="1:19" ht="14.1" customHeight="1">
      <c r="A47" s="44" t="s">
        <v>948</v>
      </c>
      <c r="B47" s="119">
        <v>299.5</v>
      </c>
      <c r="C47" s="38">
        <v>663</v>
      </c>
      <c r="D47" s="45">
        <v>0.45</v>
      </c>
      <c r="E47" s="45">
        <v>2.6</v>
      </c>
      <c r="F47" s="45">
        <v>0.86</v>
      </c>
      <c r="G47" s="38">
        <v>59</v>
      </c>
      <c r="H47" s="38">
        <v>64</v>
      </c>
      <c r="I47" s="51">
        <v>4</v>
      </c>
      <c r="J47" s="38">
        <v>15</v>
      </c>
      <c r="K47" s="38">
        <v>18</v>
      </c>
      <c r="L47" s="45">
        <v>5.43</v>
      </c>
      <c r="M47" s="45">
        <v>12.22</v>
      </c>
      <c r="N47" s="45">
        <v>50.23</v>
      </c>
      <c r="O47" s="45">
        <v>24.28</v>
      </c>
      <c r="P47" s="45">
        <v>7.84</v>
      </c>
      <c r="Q47" s="45">
        <v>2.25</v>
      </c>
      <c r="R47" s="52"/>
      <c r="S47" s="52"/>
    </row>
    <row r="48" spans="1:19" ht="14.1" customHeight="1">
      <c r="A48" s="44" t="s">
        <v>954</v>
      </c>
      <c r="B48" s="119">
        <v>198.3</v>
      </c>
      <c r="C48" s="38">
        <v>434</v>
      </c>
      <c r="D48" s="45">
        <v>0.46</v>
      </c>
      <c r="E48" s="45">
        <v>1.7</v>
      </c>
      <c r="F48" s="45">
        <v>0.87</v>
      </c>
      <c r="G48" s="38">
        <v>56</v>
      </c>
      <c r="H48" s="38">
        <v>64</v>
      </c>
      <c r="I48" s="51">
        <v>3</v>
      </c>
      <c r="J48" s="38">
        <v>15</v>
      </c>
      <c r="K48" s="38">
        <v>17</v>
      </c>
      <c r="L48" s="45">
        <v>5.07</v>
      </c>
      <c r="M48" s="45">
        <v>12.67</v>
      </c>
      <c r="N48" s="45">
        <v>50.46</v>
      </c>
      <c r="O48" s="45">
        <v>26.27</v>
      </c>
      <c r="P48" s="45">
        <v>5.53</v>
      </c>
      <c r="Q48" s="45">
        <v>1.49</v>
      </c>
      <c r="R48" s="52"/>
      <c r="S48" s="52"/>
    </row>
    <row r="49" spans="1:19" ht="14.1" customHeight="1">
      <c r="A49" s="44" t="s">
        <v>957</v>
      </c>
      <c r="B49" s="119">
        <v>274.39999999999998</v>
      </c>
      <c r="C49" s="38">
        <v>537</v>
      </c>
      <c r="D49" s="45">
        <v>0.51</v>
      </c>
      <c r="E49" s="45">
        <v>2.11</v>
      </c>
      <c r="F49" s="45">
        <v>0.98</v>
      </c>
      <c r="G49" s="38">
        <v>40</v>
      </c>
      <c r="H49" s="38">
        <v>64</v>
      </c>
      <c r="I49" s="51">
        <v>4</v>
      </c>
      <c r="J49" s="38">
        <v>12</v>
      </c>
      <c r="K49" s="38">
        <v>18</v>
      </c>
      <c r="L49" s="45">
        <v>7.08</v>
      </c>
      <c r="M49" s="45">
        <v>19.55</v>
      </c>
      <c r="N49" s="45">
        <v>49.16</v>
      </c>
      <c r="O49" s="45">
        <v>18.989999999999998</v>
      </c>
      <c r="P49" s="45">
        <v>5.21</v>
      </c>
      <c r="Q49" s="45">
        <v>2.06</v>
      </c>
      <c r="R49" s="52"/>
      <c r="S49" s="52"/>
    </row>
    <row r="50" spans="1:19" ht="14.1" customHeight="1">
      <c r="A50" s="44" t="s">
        <v>967</v>
      </c>
      <c r="B50" s="119">
        <v>173.8</v>
      </c>
      <c r="C50" s="38">
        <v>355</v>
      </c>
      <c r="D50" s="45">
        <v>0.49</v>
      </c>
      <c r="E50" s="45">
        <v>1.39</v>
      </c>
      <c r="F50" s="45">
        <v>0.94</v>
      </c>
      <c r="G50" s="38">
        <v>49</v>
      </c>
      <c r="H50" s="38">
        <v>64</v>
      </c>
      <c r="I50" s="51">
        <v>3</v>
      </c>
      <c r="J50" s="38">
        <v>11</v>
      </c>
      <c r="K50" s="38">
        <v>17</v>
      </c>
      <c r="L50" s="45">
        <v>3.38</v>
      </c>
      <c r="M50" s="45">
        <v>16.34</v>
      </c>
      <c r="N50" s="45">
        <v>57.46</v>
      </c>
      <c r="O50" s="45">
        <v>18.87</v>
      </c>
      <c r="P50" s="45">
        <v>3.94</v>
      </c>
      <c r="Q50" s="45">
        <v>1.31</v>
      </c>
      <c r="R50" s="52"/>
      <c r="S50" s="52"/>
    </row>
    <row r="51" spans="1:19" ht="14.1" customHeight="1">
      <c r="A51" s="44" t="s">
        <v>971</v>
      </c>
      <c r="B51" s="119">
        <v>149.19999999999999</v>
      </c>
      <c r="C51" s="38">
        <v>269</v>
      </c>
      <c r="D51" s="45">
        <v>0.55000000000000004</v>
      </c>
      <c r="E51" s="45">
        <v>1.06</v>
      </c>
      <c r="F51" s="45">
        <v>1.06</v>
      </c>
      <c r="G51" s="38">
        <v>21</v>
      </c>
      <c r="H51" s="38">
        <v>64</v>
      </c>
      <c r="I51" s="51">
        <v>2</v>
      </c>
      <c r="J51" s="38">
        <v>8</v>
      </c>
      <c r="K51" s="38">
        <v>18</v>
      </c>
      <c r="L51" s="45">
        <v>7.43</v>
      </c>
      <c r="M51" s="45">
        <v>22.68</v>
      </c>
      <c r="N51" s="45">
        <v>54.28</v>
      </c>
      <c r="O51" s="45">
        <v>13.75</v>
      </c>
      <c r="P51" s="45">
        <v>1.86</v>
      </c>
      <c r="Q51" s="45">
        <v>1.1200000000000001</v>
      </c>
      <c r="R51" s="52"/>
      <c r="S51" s="52"/>
    </row>
    <row r="52" spans="1:19" ht="14.1" customHeight="1">
      <c r="A52" s="44" t="s">
        <v>975</v>
      </c>
      <c r="B52" s="119">
        <v>303.2</v>
      </c>
      <c r="C52" s="38">
        <v>554</v>
      </c>
      <c r="D52" s="45">
        <v>0.55000000000000004</v>
      </c>
      <c r="E52" s="45">
        <v>2.1800000000000002</v>
      </c>
      <c r="F52" s="45">
        <v>1.05</v>
      </c>
      <c r="G52" s="38">
        <v>24</v>
      </c>
      <c r="H52" s="38">
        <v>64</v>
      </c>
      <c r="I52" s="51">
        <v>4</v>
      </c>
      <c r="J52" s="38">
        <v>6</v>
      </c>
      <c r="K52" s="38">
        <v>18</v>
      </c>
      <c r="L52" s="45">
        <v>7.22</v>
      </c>
      <c r="M52" s="45">
        <v>23.1</v>
      </c>
      <c r="N52" s="45">
        <v>52.71</v>
      </c>
      <c r="O52" s="45">
        <v>13.36</v>
      </c>
      <c r="P52" s="45">
        <v>3.61</v>
      </c>
      <c r="Q52" s="45">
        <v>2.2799999999999998</v>
      </c>
      <c r="R52" s="52"/>
      <c r="S52" s="52"/>
    </row>
    <row r="53" spans="1:19" ht="14.1" customHeight="1">
      <c r="A53" s="44" t="s">
        <v>979</v>
      </c>
      <c r="B53" s="119">
        <v>12.8</v>
      </c>
      <c r="C53" s="38">
        <v>25</v>
      </c>
      <c r="D53" s="45">
        <v>0.51</v>
      </c>
      <c r="E53" s="45">
        <v>0.1</v>
      </c>
      <c r="F53" s="45">
        <v>0.98</v>
      </c>
      <c r="G53" s="38">
        <v>40</v>
      </c>
      <c r="H53" s="38">
        <v>64</v>
      </c>
      <c r="I53" s="51">
        <v>1</v>
      </c>
      <c r="J53" s="38">
        <v>7</v>
      </c>
      <c r="K53" s="38">
        <v>11</v>
      </c>
      <c r="L53" s="38">
        <v>4</v>
      </c>
      <c r="M53" s="38">
        <v>16</v>
      </c>
      <c r="N53" s="38">
        <v>64</v>
      </c>
      <c r="O53" s="38">
        <v>12</v>
      </c>
      <c r="P53" s="38">
        <v>4</v>
      </c>
      <c r="Q53" s="45">
        <v>0.1</v>
      </c>
      <c r="R53" s="52"/>
      <c r="S53" s="52"/>
    </row>
    <row r="54" spans="1:19" ht="14.1" customHeight="1">
      <c r="A54" s="44" t="s">
        <v>981</v>
      </c>
      <c r="B54" s="119">
        <v>129.30000000000001</v>
      </c>
      <c r="C54" s="38">
        <v>278</v>
      </c>
      <c r="D54" s="45">
        <v>0.47</v>
      </c>
      <c r="E54" s="45">
        <v>1.0900000000000001</v>
      </c>
      <c r="F54" s="45">
        <v>0.89</v>
      </c>
      <c r="G54" s="38">
        <v>53</v>
      </c>
      <c r="H54" s="38">
        <v>64</v>
      </c>
      <c r="I54" s="51">
        <v>3</v>
      </c>
      <c r="J54" s="38">
        <v>13</v>
      </c>
      <c r="K54" s="38">
        <v>17</v>
      </c>
      <c r="L54" s="45">
        <v>2.52</v>
      </c>
      <c r="M54" s="45">
        <v>15.83</v>
      </c>
      <c r="N54" s="45">
        <v>53.6</v>
      </c>
      <c r="O54" s="45">
        <v>22.66</v>
      </c>
      <c r="P54" s="45">
        <v>5.4</v>
      </c>
      <c r="Q54" s="45">
        <v>0.97</v>
      </c>
      <c r="R54" s="52"/>
      <c r="S54" s="52"/>
    </row>
    <row r="55" spans="1:19" ht="14.1" customHeight="1">
      <c r="A55" s="44" t="s">
        <v>983</v>
      </c>
      <c r="B55" s="119">
        <v>5.6</v>
      </c>
      <c r="C55" s="38">
        <v>11</v>
      </c>
      <c r="D55" s="45">
        <v>0.51</v>
      </c>
      <c r="E55" s="45">
        <v>0.04</v>
      </c>
      <c r="F55" s="45">
        <v>0.97</v>
      </c>
      <c r="G55" s="38">
        <v>43</v>
      </c>
      <c r="H55" s="38">
        <v>64</v>
      </c>
      <c r="I55" s="51">
        <v>1</v>
      </c>
      <c r="J55" s="38">
        <v>8</v>
      </c>
      <c r="K55" s="38">
        <v>11</v>
      </c>
      <c r="L55" s="38">
        <v>0</v>
      </c>
      <c r="M55" s="45">
        <v>27.27</v>
      </c>
      <c r="N55" s="45">
        <v>54.55</v>
      </c>
      <c r="O55" s="45">
        <v>9.09</v>
      </c>
      <c r="P55" s="45">
        <v>9.09</v>
      </c>
      <c r="Q55" s="45">
        <v>0.04</v>
      </c>
      <c r="R55" s="52"/>
      <c r="S55" s="52"/>
    </row>
    <row r="56" spans="1:19" ht="14.1" customHeight="1">
      <c r="A56" s="44" t="s">
        <v>985</v>
      </c>
      <c r="B56" s="119">
        <v>53.4</v>
      </c>
      <c r="C56" s="38">
        <v>83</v>
      </c>
      <c r="D56" s="45">
        <v>0.64</v>
      </c>
      <c r="E56" s="45">
        <v>0.33</v>
      </c>
      <c r="F56" s="45">
        <v>1.23</v>
      </c>
      <c r="G56" s="38">
        <v>2</v>
      </c>
      <c r="H56" s="38">
        <v>64</v>
      </c>
      <c r="I56" s="51">
        <v>2</v>
      </c>
      <c r="J56" s="38">
        <v>1</v>
      </c>
      <c r="K56" s="38">
        <v>18</v>
      </c>
      <c r="L56" s="45">
        <v>7.23</v>
      </c>
      <c r="M56" s="45">
        <v>53.01</v>
      </c>
      <c r="N56" s="45">
        <v>24.1</v>
      </c>
      <c r="O56" s="45">
        <v>13.25</v>
      </c>
      <c r="P56" s="45">
        <v>2.41</v>
      </c>
      <c r="Q56" s="45">
        <v>0.4</v>
      </c>
      <c r="R56" s="52"/>
      <c r="S56" s="52"/>
    </row>
    <row r="57" spans="1:19" ht="14.1" customHeight="1">
      <c r="A57" s="44" t="s">
        <v>987</v>
      </c>
      <c r="B57" s="119">
        <v>1054.0999999999999</v>
      </c>
      <c r="C57" s="38">
        <v>2097</v>
      </c>
      <c r="D57" s="45">
        <v>0.5</v>
      </c>
      <c r="E57" s="45">
        <v>8.24</v>
      </c>
      <c r="F57" s="45">
        <v>0.96</v>
      </c>
      <c r="G57" s="38">
        <v>46</v>
      </c>
      <c r="H57" s="38">
        <v>64</v>
      </c>
      <c r="I57" s="51">
        <v>4</v>
      </c>
      <c r="J57" s="38">
        <v>13</v>
      </c>
      <c r="K57" s="38">
        <v>18</v>
      </c>
      <c r="L57" s="45">
        <v>6.72</v>
      </c>
      <c r="M57" s="45">
        <v>19.55</v>
      </c>
      <c r="N57" s="45">
        <v>48.31</v>
      </c>
      <c r="O57" s="45">
        <v>19.79</v>
      </c>
      <c r="P57" s="45">
        <v>5.63</v>
      </c>
      <c r="Q57" s="45">
        <v>7.93</v>
      </c>
      <c r="R57" s="52"/>
      <c r="S57" s="52"/>
    </row>
    <row r="58" spans="1:19" ht="14.1" customHeight="1">
      <c r="A58" s="44" t="s">
        <v>1011</v>
      </c>
      <c r="B58" s="119">
        <v>54.9</v>
      </c>
      <c r="C58" s="38">
        <v>100</v>
      </c>
      <c r="D58" s="45">
        <v>0.55000000000000004</v>
      </c>
      <c r="E58" s="45">
        <v>0.39</v>
      </c>
      <c r="F58" s="45">
        <v>1.05</v>
      </c>
      <c r="G58" s="38">
        <v>24</v>
      </c>
      <c r="H58" s="38">
        <v>64</v>
      </c>
      <c r="I58" s="51">
        <v>2</v>
      </c>
      <c r="J58" s="38">
        <v>9</v>
      </c>
      <c r="K58" s="38">
        <v>18</v>
      </c>
      <c r="L58" s="38">
        <v>9</v>
      </c>
      <c r="M58" s="38">
        <v>23</v>
      </c>
      <c r="N58" s="38">
        <v>47</v>
      </c>
      <c r="O58" s="38">
        <v>20</v>
      </c>
      <c r="P58" s="38">
        <v>1</v>
      </c>
      <c r="Q58" s="45">
        <v>0.41</v>
      </c>
      <c r="R58" s="52"/>
      <c r="S58" s="52"/>
    </row>
    <row r="59" spans="1:19" ht="14.1" customHeight="1">
      <c r="A59" s="44" t="s">
        <v>1017</v>
      </c>
      <c r="B59" s="119">
        <v>52.9</v>
      </c>
      <c r="C59" s="38">
        <v>91</v>
      </c>
      <c r="D59" s="45">
        <v>0.57999999999999996</v>
      </c>
      <c r="E59" s="45">
        <v>0.36</v>
      </c>
      <c r="F59" s="45">
        <v>1.1100000000000001</v>
      </c>
      <c r="G59" s="38">
        <v>11</v>
      </c>
      <c r="H59" s="38">
        <v>64</v>
      </c>
      <c r="I59" s="51">
        <v>2</v>
      </c>
      <c r="J59" s="38">
        <v>4</v>
      </c>
      <c r="K59" s="38">
        <v>18</v>
      </c>
      <c r="L59" s="45">
        <v>7.69</v>
      </c>
      <c r="M59" s="45">
        <v>26.37</v>
      </c>
      <c r="N59" s="45">
        <v>53.85</v>
      </c>
      <c r="O59" s="45">
        <v>12.09</v>
      </c>
      <c r="P59" s="38">
        <v>0</v>
      </c>
      <c r="Q59" s="45">
        <v>0.4</v>
      </c>
      <c r="R59" s="52"/>
      <c r="S59" s="52"/>
    </row>
    <row r="60" spans="1:19" ht="14.1" customHeight="1">
      <c r="A60" s="44" t="s">
        <v>1019</v>
      </c>
      <c r="B60" s="119">
        <v>379.9</v>
      </c>
      <c r="C60" s="38">
        <v>798</v>
      </c>
      <c r="D60" s="45">
        <v>0.48</v>
      </c>
      <c r="E60" s="45">
        <v>3.13</v>
      </c>
      <c r="F60" s="45">
        <v>0.91</v>
      </c>
      <c r="G60" s="38">
        <v>51</v>
      </c>
      <c r="H60" s="38">
        <v>64</v>
      </c>
      <c r="I60" s="51">
        <v>4</v>
      </c>
      <c r="J60" s="38">
        <v>14</v>
      </c>
      <c r="K60" s="38">
        <v>18</v>
      </c>
      <c r="L60" s="45">
        <v>3.26</v>
      </c>
      <c r="M60" s="45">
        <v>18.05</v>
      </c>
      <c r="N60" s="45">
        <v>51.5</v>
      </c>
      <c r="O60" s="45">
        <v>20.93</v>
      </c>
      <c r="P60" s="45">
        <v>6.27</v>
      </c>
      <c r="Q60" s="45">
        <v>2.86</v>
      </c>
      <c r="R60" s="52"/>
      <c r="S60" s="52"/>
    </row>
    <row r="61" spans="1:19" ht="14.1" customHeight="1">
      <c r="A61" s="44" t="s">
        <v>1028</v>
      </c>
      <c r="B61" s="119">
        <v>8.5</v>
      </c>
      <c r="C61" s="38">
        <v>14</v>
      </c>
      <c r="D61" s="45">
        <v>0.61</v>
      </c>
      <c r="E61" s="45">
        <v>0.05</v>
      </c>
      <c r="F61" s="45">
        <v>1.1599999999999999</v>
      </c>
      <c r="G61" s="38">
        <v>6</v>
      </c>
      <c r="H61" s="38">
        <v>64</v>
      </c>
      <c r="I61" s="51">
        <v>1</v>
      </c>
      <c r="J61" s="38">
        <v>2</v>
      </c>
      <c r="K61" s="38">
        <v>11</v>
      </c>
      <c r="L61" s="38">
        <v>0</v>
      </c>
      <c r="M61" s="38">
        <v>50</v>
      </c>
      <c r="N61" s="45">
        <v>35.71</v>
      </c>
      <c r="O61" s="45">
        <v>14.29</v>
      </c>
      <c r="P61" s="38">
        <v>0</v>
      </c>
      <c r="Q61" s="45">
        <v>0.06</v>
      </c>
      <c r="R61" s="52"/>
      <c r="S61" s="52"/>
    </row>
    <row r="62" spans="1:19" ht="14.1" customHeight="1">
      <c r="A62" s="44" t="s">
        <v>1029</v>
      </c>
      <c r="B62" s="119">
        <v>79.5</v>
      </c>
      <c r="C62" s="38">
        <v>138</v>
      </c>
      <c r="D62" s="45">
        <v>0.57999999999999996</v>
      </c>
      <c r="E62" s="45">
        <v>0.54</v>
      </c>
      <c r="F62" s="45">
        <v>1.1000000000000001</v>
      </c>
      <c r="G62" s="38">
        <v>14</v>
      </c>
      <c r="H62" s="38">
        <v>64</v>
      </c>
      <c r="I62" s="51">
        <v>2</v>
      </c>
      <c r="J62" s="38">
        <v>5</v>
      </c>
      <c r="K62" s="38">
        <v>18</v>
      </c>
      <c r="L62" s="45">
        <v>10.87</v>
      </c>
      <c r="M62" s="45">
        <v>26.81</v>
      </c>
      <c r="N62" s="45">
        <v>44.2</v>
      </c>
      <c r="O62" s="45">
        <v>15.94</v>
      </c>
      <c r="P62" s="45">
        <v>2.17</v>
      </c>
      <c r="Q62" s="45">
        <v>0.6</v>
      </c>
      <c r="R62" s="52"/>
      <c r="S62" s="52"/>
    </row>
    <row r="63" spans="1:19" ht="14.1" customHeight="1">
      <c r="A63" s="44" t="s">
        <v>1031</v>
      </c>
      <c r="B63" s="119">
        <v>28.3</v>
      </c>
      <c r="C63" s="38">
        <v>53</v>
      </c>
      <c r="D63" s="45">
        <v>0.53</v>
      </c>
      <c r="E63" s="45">
        <v>0.21</v>
      </c>
      <c r="F63" s="45">
        <v>1.02</v>
      </c>
      <c r="G63" s="38">
        <v>31</v>
      </c>
      <c r="H63" s="38">
        <v>64</v>
      </c>
      <c r="I63" s="51">
        <v>2</v>
      </c>
      <c r="J63" s="38">
        <v>13</v>
      </c>
      <c r="K63" s="38">
        <v>18</v>
      </c>
      <c r="L63" s="45">
        <v>11.32</v>
      </c>
      <c r="M63" s="45">
        <v>15.09</v>
      </c>
      <c r="N63" s="45">
        <v>50.94</v>
      </c>
      <c r="O63" s="45">
        <v>22.64</v>
      </c>
      <c r="P63" s="38">
        <v>0</v>
      </c>
      <c r="Q63" s="45">
        <v>0.21</v>
      </c>
      <c r="R63" s="52"/>
      <c r="S63" s="52"/>
    </row>
    <row r="64" spans="1:19" ht="14.1" customHeight="1">
      <c r="A64" s="44" t="s">
        <v>1033</v>
      </c>
      <c r="B64" s="119">
        <v>126.7</v>
      </c>
      <c r="C64" s="38">
        <v>221</v>
      </c>
      <c r="D64" s="45">
        <v>0.56999999999999995</v>
      </c>
      <c r="E64" s="45">
        <v>0.87</v>
      </c>
      <c r="F64" s="45">
        <v>1.1000000000000001</v>
      </c>
      <c r="G64" s="38">
        <v>14</v>
      </c>
      <c r="H64" s="38">
        <v>64</v>
      </c>
      <c r="I64" s="51">
        <v>2</v>
      </c>
      <c r="J64" s="38">
        <v>5</v>
      </c>
      <c r="K64" s="38">
        <v>18</v>
      </c>
      <c r="L64" s="45">
        <v>9.9499999999999993</v>
      </c>
      <c r="M64" s="45">
        <v>29.86</v>
      </c>
      <c r="N64" s="45">
        <v>40.270000000000003</v>
      </c>
      <c r="O64" s="45">
        <v>16.739999999999998</v>
      </c>
      <c r="P64" s="45">
        <v>3.17</v>
      </c>
      <c r="Q64" s="45">
        <v>0.95</v>
      </c>
      <c r="R64" s="52"/>
      <c r="S64" s="52"/>
    </row>
    <row r="65" spans="1:19" ht="14.1" customHeight="1">
      <c r="A65" s="44" t="s">
        <v>1039</v>
      </c>
      <c r="B65" s="119">
        <v>124.9</v>
      </c>
      <c r="C65" s="38">
        <v>273</v>
      </c>
      <c r="D65" s="45">
        <v>0.46</v>
      </c>
      <c r="E65" s="45">
        <v>1.07</v>
      </c>
      <c r="F65" s="45">
        <v>0.88</v>
      </c>
      <c r="G65" s="38">
        <v>54</v>
      </c>
      <c r="H65" s="38">
        <v>64</v>
      </c>
      <c r="I65" s="51">
        <v>3</v>
      </c>
      <c r="J65" s="38">
        <v>14</v>
      </c>
      <c r="K65" s="38">
        <v>17</v>
      </c>
      <c r="L65" s="45">
        <v>6.96</v>
      </c>
      <c r="M65" s="45">
        <v>10.62</v>
      </c>
      <c r="N65" s="45">
        <v>48.72</v>
      </c>
      <c r="O65" s="45">
        <v>29.67</v>
      </c>
      <c r="P65" s="45">
        <v>4.03</v>
      </c>
      <c r="Q65" s="45">
        <v>0.94</v>
      </c>
      <c r="R65" s="52"/>
      <c r="S65" s="52"/>
    </row>
    <row r="66" spans="1:19" ht="14.1" customHeight="1">
      <c r="A66" s="44" t="s">
        <v>1041</v>
      </c>
      <c r="B66" s="119">
        <v>214.2</v>
      </c>
      <c r="C66" s="38">
        <v>415</v>
      </c>
      <c r="D66" s="45">
        <v>0.52</v>
      </c>
      <c r="E66" s="45">
        <v>1.63</v>
      </c>
      <c r="F66" s="45">
        <v>0.99</v>
      </c>
      <c r="G66" s="38">
        <v>37</v>
      </c>
      <c r="H66" s="38">
        <v>64</v>
      </c>
      <c r="I66" s="51">
        <v>3</v>
      </c>
      <c r="J66" s="38">
        <v>8</v>
      </c>
      <c r="K66" s="38">
        <v>17</v>
      </c>
      <c r="L66" s="45">
        <v>8.19</v>
      </c>
      <c r="M66" s="45">
        <v>17.11</v>
      </c>
      <c r="N66" s="45">
        <v>51.57</v>
      </c>
      <c r="O66" s="45">
        <v>19.760000000000002</v>
      </c>
      <c r="P66" s="45">
        <v>3.37</v>
      </c>
      <c r="Q66" s="45">
        <v>1.61</v>
      </c>
      <c r="R66" s="52"/>
      <c r="S66" s="52"/>
    </row>
    <row r="67" spans="1:19" ht="14.1" customHeight="1">
      <c r="A67" s="44" t="s">
        <v>1049</v>
      </c>
      <c r="B67" s="119">
        <v>6</v>
      </c>
      <c r="C67" s="38">
        <v>12</v>
      </c>
      <c r="D67" s="45">
        <v>0.5</v>
      </c>
      <c r="E67" s="45">
        <v>0.05</v>
      </c>
      <c r="F67" s="45">
        <v>0.96</v>
      </c>
      <c r="G67" s="38">
        <v>46</v>
      </c>
      <c r="H67" s="38">
        <v>64</v>
      </c>
      <c r="I67" s="51">
        <v>1</v>
      </c>
      <c r="J67" s="38">
        <v>9</v>
      </c>
      <c r="K67" s="38">
        <v>11</v>
      </c>
      <c r="L67" s="38">
        <v>0</v>
      </c>
      <c r="M67" s="38">
        <v>0</v>
      </c>
      <c r="N67" s="38">
        <v>100</v>
      </c>
      <c r="O67" s="38">
        <v>0</v>
      </c>
      <c r="P67" s="38">
        <v>0</v>
      </c>
      <c r="Q67" s="45">
        <v>0.05</v>
      </c>
      <c r="R67" s="52"/>
      <c r="S67" s="52"/>
    </row>
    <row r="68" spans="1:19" ht="14.1" customHeight="1">
      <c r="A68" s="44" t="s">
        <v>1051</v>
      </c>
      <c r="B68" s="119">
        <v>559</v>
      </c>
      <c r="C68" s="38">
        <v>1004</v>
      </c>
      <c r="D68" s="45">
        <v>0.56000000000000005</v>
      </c>
      <c r="E68" s="45">
        <v>3.94</v>
      </c>
      <c r="F68" s="45">
        <v>1.07</v>
      </c>
      <c r="G68" s="38">
        <v>18</v>
      </c>
      <c r="H68" s="38">
        <v>64</v>
      </c>
      <c r="I68" s="51">
        <v>4</v>
      </c>
      <c r="J68" s="38">
        <v>3</v>
      </c>
      <c r="K68" s="38">
        <v>18</v>
      </c>
      <c r="L68" s="45">
        <v>8.67</v>
      </c>
      <c r="M68" s="45">
        <v>21.91</v>
      </c>
      <c r="N68" s="45">
        <v>52.79</v>
      </c>
      <c r="O68" s="45">
        <v>15.44</v>
      </c>
      <c r="P68" s="45">
        <v>1.2</v>
      </c>
      <c r="Q68" s="45">
        <v>4.2</v>
      </c>
      <c r="R68" s="52"/>
      <c r="S68" s="52"/>
    </row>
    <row r="69" spans="1:19" ht="14.1" customHeight="1">
      <c r="A69" s="44" t="s">
        <v>1059</v>
      </c>
      <c r="B69" s="119">
        <v>39</v>
      </c>
      <c r="C69" s="38">
        <v>64</v>
      </c>
      <c r="D69" s="45">
        <v>0.61</v>
      </c>
      <c r="E69" s="45">
        <v>0.25</v>
      </c>
      <c r="F69" s="45">
        <v>1.17</v>
      </c>
      <c r="G69" s="38">
        <v>5</v>
      </c>
      <c r="H69" s="38">
        <v>64</v>
      </c>
      <c r="I69" s="51">
        <v>2</v>
      </c>
      <c r="J69" s="38">
        <v>3</v>
      </c>
      <c r="K69" s="38">
        <v>18</v>
      </c>
      <c r="L69" s="45">
        <v>14.06</v>
      </c>
      <c r="M69" s="38">
        <v>25</v>
      </c>
      <c r="N69" s="38">
        <v>50</v>
      </c>
      <c r="O69" s="45">
        <v>9.3800000000000008</v>
      </c>
      <c r="P69" s="45">
        <v>1.56</v>
      </c>
      <c r="Q69" s="45">
        <v>0.28999999999999998</v>
      </c>
      <c r="R69" s="52"/>
      <c r="S69" s="52"/>
    </row>
    <row r="70" spans="1:19" ht="14.1" customHeight="1">
      <c r="A70" s="44" t="s">
        <v>1064</v>
      </c>
      <c r="B70" s="119">
        <v>145.30000000000001</v>
      </c>
      <c r="C70" s="38">
        <v>271</v>
      </c>
      <c r="D70" s="45">
        <v>0.54</v>
      </c>
      <c r="E70" s="45">
        <v>1.06</v>
      </c>
      <c r="F70" s="45">
        <v>1.03</v>
      </c>
      <c r="G70" s="38">
        <v>30</v>
      </c>
      <c r="H70" s="38">
        <v>64</v>
      </c>
      <c r="I70" s="51">
        <v>2</v>
      </c>
      <c r="J70" s="38">
        <v>12</v>
      </c>
      <c r="K70" s="38">
        <v>18</v>
      </c>
      <c r="L70" s="45">
        <v>7.38</v>
      </c>
      <c r="M70" s="45">
        <v>24.35</v>
      </c>
      <c r="N70" s="45">
        <v>46.13</v>
      </c>
      <c r="O70" s="45">
        <v>18.45</v>
      </c>
      <c r="P70" s="45">
        <v>3.69</v>
      </c>
      <c r="Q70" s="45">
        <v>1.0900000000000001</v>
      </c>
      <c r="R70" s="52"/>
      <c r="S70" s="52"/>
    </row>
    <row r="71" spans="1:19" ht="14.1" customHeight="1">
      <c r="A71" s="44" t="s">
        <v>1070</v>
      </c>
      <c r="B71" s="119">
        <v>104.7</v>
      </c>
      <c r="C71" s="38">
        <v>207</v>
      </c>
      <c r="D71" s="45">
        <v>0.51</v>
      </c>
      <c r="E71" s="45">
        <v>0.81</v>
      </c>
      <c r="F71" s="45">
        <v>0.97</v>
      </c>
      <c r="G71" s="38">
        <v>43</v>
      </c>
      <c r="H71" s="38">
        <v>64</v>
      </c>
      <c r="I71" s="51">
        <v>2</v>
      </c>
      <c r="J71" s="38">
        <v>15</v>
      </c>
      <c r="K71" s="38">
        <v>18</v>
      </c>
      <c r="L71" s="45">
        <v>6.28</v>
      </c>
      <c r="M71" s="45">
        <v>17.39</v>
      </c>
      <c r="N71" s="45">
        <v>53.62</v>
      </c>
      <c r="O71" s="45">
        <v>17.87</v>
      </c>
      <c r="P71" s="45">
        <v>4.83</v>
      </c>
      <c r="Q71" s="45">
        <v>0.79</v>
      </c>
      <c r="R71" s="52"/>
      <c r="S71" s="52"/>
    </row>
    <row r="72" spans="1:19" ht="14.1" customHeight="1">
      <c r="A72" s="44" t="s">
        <v>1073</v>
      </c>
      <c r="B72" s="119">
        <v>25.7</v>
      </c>
      <c r="C72" s="38">
        <v>45</v>
      </c>
      <c r="D72" s="45">
        <v>0.56999999999999995</v>
      </c>
      <c r="E72" s="45">
        <v>0.18</v>
      </c>
      <c r="F72" s="45">
        <v>1.0900000000000001</v>
      </c>
      <c r="G72" s="38">
        <v>17</v>
      </c>
      <c r="H72" s="38">
        <v>64</v>
      </c>
      <c r="I72" s="51">
        <v>2</v>
      </c>
      <c r="J72" s="38">
        <v>7</v>
      </c>
      <c r="K72" s="38">
        <v>18</v>
      </c>
      <c r="L72" s="45">
        <v>11.11</v>
      </c>
      <c r="M72" s="45">
        <v>24.44</v>
      </c>
      <c r="N72" s="45">
        <v>46.67</v>
      </c>
      <c r="O72" s="45">
        <v>15.56</v>
      </c>
      <c r="P72" s="45">
        <v>2.2200000000000002</v>
      </c>
      <c r="Q72" s="45">
        <v>0.19</v>
      </c>
      <c r="R72" s="52"/>
      <c r="S72" s="52"/>
    </row>
    <row r="73" spans="1:19" ht="14.1" customHeight="1">
      <c r="A73" s="44" t="s">
        <v>1077</v>
      </c>
      <c r="B73" s="119">
        <v>345.2</v>
      </c>
      <c r="C73" s="38">
        <v>638</v>
      </c>
      <c r="D73" s="45">
        <v>0.54</v>
      </c>
      <c r="E73" s="45">
        <v>2.5099999999999998</v>
      </c>
      <c r="F73" s="45">
        <v>1.04</v>
      </c>
      <c r="G73" s="38">
        <v>26</v>
      </c>
      <c r="H73" s="38">
        <v>64</v>
      </c>
      <c r="I73" s="51">
        <v>4</v>
      </c>
      <c r="J73" s="38">
        <v>7</v>
      </c>
      <c r="K73" s="38">
        <v>18</v>
      </c>
      <c r="L73" s="45">
        <v>7.37</v>
      </c>
      <c r="M73" s="45">
        <v>21.94</v>
      </c>
      <c r="N73" s="45">
        <v>52.35</v>
      </c>
      <c r="O73" s="45">
        <v>15.67</v>
      </c>
      <c r="P73" s="45">
        <v>2.66</v>
      </c>
      <c r="Q73" s="45">
        <v>2.6</v>
      </c>
      <c r="R73" s="52"/>
      <c r="S73" s="52"/>
    </row>
    <row r="74" spans="1:19" ht="14.1" customHeight="1"/>
    <row r="75" spans="1:19" ht="14.1" customHeight="1"/>
    <row r="76" spans="1:19" ht="14.1" customHeight="1"/>
    <row r="77" spans="1:19" ht="14.1" customHeight="1"/>
    <row r="78" spans="1:19" ht="14.1" customHeight="1"/>
    <row r="79" spans="1:19" ht="14.1" customHeight="1"/>
    <row r="80" spans="1:19" ht="14.1" customHeight="1"/>
    <row r="81" ht="14.1" customHeight="1"/>
    <row r="82" ht="14.1" customHeight="1"/>
    <row r="83" ht="14.1" customHeight="1"/>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P325"/>
  <sheetViews>
    <sheetView workbookViewId="0">
      <selection sqref="A1:P5"/>
    </sheetView>
  </sheetViews>
  <sheetFormatPr defaultColWidth="8.85546875" defaultRowHeight="12.75"/>
  <cols>
    <col min="1" max="1" width="8.85546875" style="10" customWidth="1"/>
    <col min="2" max="2" width="25" style="10" bestFit="1" customWidth="1"/>
    <col min="3" max="3" width="8.85546875" style="10" customWidth="1"/>
    <col min="4" max="16384" width="8.85546875" style="10"/>
  </cols>
  <sheetData>
    <row r="1" spans="1:16">
      <c r="A1" s="179" t="s">
        <v>1210</v>
      </c>
      <c r="B1" s="180"/>
      <c r="C1" s="180"/>
      <c r="D1" s="180"/>
      <c r="E1" s="180"/>
      <c r="F1" s="180"/>
      <c r="G1" s="180"/>
      <c r="H1" s="180"/>
      <c r="I1" s="180"/>
      <c r="J1" s="180"/>
      <c r="K1" s="180"/>
      <c r="L1" s="180"/>
      <c r="M1" s="180"/>
      <c r="N1" s="180"/>
      <c r="O1" s="180"/>
      <c r="P1" s="180"/>
    </row>
    <row r="2" spans="1:16">
      <c r="A2" s="180"/>
      <c r="B2" s="180"/>
      <c r="C2" s="180"/>
      <c r="D2" s="180"/>
      <c r="E2" s="180"/>
      <c r="F2" s="180"/>
      <c r="G2" s="180"/>
      <c r="H2" s="180"/>
      <c r="I2" s="180"/>
      <c r="J2" s="180"/>
      <c r="K2" s="180"/>
      <c r="L2" s="180"/>
      <c r="M2" s="180"/>
      <c r="N2" s="180"/>
      <c r="O2" s="180"/>
      <c r="P2" s="180"/>
    </row>
    <row r="3" spans="1:16">
      <c r="A3" s="180"/>
      <c r="B3" s="180"/>
      <c r="C3" s="180"/>
      <c r="D3" s="180"/>
      <c r="E3" s="180"/>
      <c r="F3" s="180"/>
      <c r="G3" s="180"/>
      <c r="H3" s="180"/>
      <c r="I3" s="180"/>
      <c r="J3" s="180"/>
      <c r="K3" s="180"/>
      <c r="L3" s="180"/>
      <c r="M3" s="180"/>
      <c r="N3" s="180"/>
      <c r="O3" s="180"/>
      <c r="P3" s="180"/>
    </row>
    <row r="4" spans="1:16">
      <c r="A4" s="180"/>
      <c r="B4" s="180"/>
      <c r="C4" s="180"/>
      <c r="D4" s="180"/>
      <c r="E4" s="180"/>
      <c r="F4" s="180"/>
      <c r="G4" s="180"/>
      <c r="H4" s="180"/>
      <c r="I4" s="180"/>
      <c r="J4" s="180"/>
      <c r="K4" s="180"/>
      <c r="L4" s="180"/>
      <c r="M4" s="180"/>
      <c r="N4" s="180"/>
      <c r="O4" s="180"/>
      <c r="P4" s="180"/>
    </row>
    <row r="5" spans="1:16">
      <c r="A5" s="180"/>
      <c r="B5" s="180"/>
      <c r="C5" s="180"/>
      <c r="D5" s="180"/>
      <c r="E5" s="180"/>
      <c r="F5" s="180"/>
      <c r="G5" s="180"/>
      <c r="H5" s="180"/>
      <c r="I5" s="180"/>
      <c r="J5" s="180"/>
      <c r="K5" s="180"/>
      <c r="L5" s="180"/>
      <c r="M5" s="180"/>
      <c r="N5" s="180"/>
      <c r="O5" s="180"/>
      <c r="P5" s="180"/>
    </row>
    <row r="6" spans="1:16" ht="41.45" customHeight="1">
      <c r="A6" s="80" t="s">
        <v>1163</v>
      </c>
      <c r="B6" s="69" t="s">
        <v>1146</v>
      </c>
      <c r="C6" s="78" t="s">
        <v>1147</v>
      </c>
      <c r="D6" s="78" t="s">
        <v>1148</v>
      </c>
      <c r="E6" s="78" t="s">
        <v>1149</v>
      </c>
      <c r="F6" s="78" t="s">
        <v>1151</v>
      </c>
      <c r="G6" s="78" t="s">
        <v>1152</v>
      </c>
      <c r="H6" s="78" t="s">
        <v>1153</v>
      </c>
      <c r="I6" s="78" t="s">
        <v>1154</v>
      </c>
      <c r="J6" s="78" t="s">
        <v>1155</v>
      </c>
      <c r="K6" s="78" t="s">
        <v>1156</v>
      </c>
      <c r="L6" s="78" t="s">
        <v>1140</v>
      </c>
      <c r="M6" s="78" t="s">
        <v>1141</v>
      </c>
      <c r="N6" s="78" t="s">
        <v>1142</v>
      </c>
      <c r="O6" s="78" t="s">
        <v>1143</v>
      </c>
      <c r="P6" s="78" t="s">
        <v>1144</v>
      </c>
    </row>
    <row r="7" spans="1:16" ht="25.5">
      <c r="A7" s="53" t="s">
        <v>149</v>
      </c>
      <c r="B7" s="54" t="s">
        <v>725</v>
      </c>
      <c r="C7" s="45">
        <v>3.9</v>
      </c>
      <c r="D7" s="38">
        <v>11</v>
      </c>
      <c r="E7" s="45">
        <v>0.35</v>
      </c>
      <c r="F7" s="45">
        <v>0.56999999999999995</v>
      </c>
      <c r="G7" s="38">
        <v>23</v>
      </c>
      <c r="H7" s="38">
        <v>23</v>
      </c>
      <c r="I7" s="51">
        <v>3</v>
      </c>
      <c r="J7" s="38">
        <v>12</v>
      </c>
      <c r="K7" s="38">
        <v>12</v>
      </c>
      <c r="L7" s="38">
        <v>0</v>
      </c>
      <c r="M7" s="38">
        <v>0</v>
      </c>
      <c r="N7" s="45">
        <v>63.64</v>
      </c>
      <c r="O7" s="45">
        <v>18.18</v>
      </c>
      <c r="P7" s="45">
        <v>18.18</v>
      </c>
    </row>
    <row r="8" spans="1:16" ht="25.5">
      <c r="A8" s="53" t="s">
        <v>153</v>
      </c>
      <c r="B8" s="54" t="s">
        <v>725</v>
      </c>
      <c r="C8" s="45">
        <v>9.5</v>
      </c>
      <c r="D8" s="38">
        <v>28</v>
      </c>
      <c r="E8" s="45">
        <v>0.34</v>
      </c>
      <c r="F8" s="45">
        <v>0.73</v>
      </c>
      <c r="G8" s="38">
        <v>21</v>
      </c>
      <c r="H8" s="38">
        <v>23</v>
      </c>
      <c r="I8" s="51">
        <v>4</v>
      </c>
      <c r="J8" s="38">
        <v>9</v>
      </c>
      <c r="K8" s="38">
        <v>9</v>
      </c>
      <c r="L8" s="38">
        <v>0</v>
      </c>
      <c r="M8" s="45">
        <v>7.14</v>
      </c>
      <c r="N8" s="45">
        <v>39.29</v>
      </c>
      <c r="O8" s="45">
        <v>42.86</v>
      </c>
      <c r="P8" s="45">
        <v>10.71</v>
      </c>
    </row>
    <row r="9" spans="1:16" ht="25.5">
      <c r="A9" s="53" t="s">
        <v>154</v>
      </c>
      <c r="B9" s="54" t="s">
        <v>725</v>
      </c>
      <c r="C9" s="45">
        <v>2.2000000000000002</v>
      </c>
      <c r="D9" s="38">
        <v>13</v>
      </c>
      <c r="E9" s="45">
        <v>0.17</v>
      </c>
      <c r="F9" s="45">
        <v>0.57999999999999996</v>
      </c>
      <c r="G9" s="38">
        <v>19</v>
      </c>
      <c r="H9" s="38">
        <v>22</v>
      </c>
      <c r="I9" s="51">
        <v>3</v>
      </c>
      <c r="J9" s="38">
        <v>8</v>
      </c>
      <c r="K9" s="38">
        <v>9</v>
      </c>
      <c r="L9" s="38">
        <v>0</v>
      </c>
      <c r="M9" s="38">
        <v>0</v>
      </c>
      <c r="N9" s="45">
        <v>15.38</v>
      </c>
      <c r="O9" s="45">
        <v>46.15</v>
      </c>
      <c r="P9" s="45">
        <v>38.46</v>
      </c>
    </row>
    <row r="10" spans="1:16" ht="25.5">
      <c r="A10" s="53" t="s">
        <v>157</v>
      </c>
      <c r="B10" s="54" t="s">
        <v>725</v>
      </c>
      <c r="C10" s="45">
        <v>9.3000000000000007</v>
      </c>
      <c r="D10" s="38">
        <v>17</v>
      </c>
      <c r="E10" s="45">
        <v>0.55000000000000004</v>
      </c>
      <c r="F10" s="45">
        <v>0.94</v>
      </c>
      <c r="G10" s="38">
        <v>8</v>
      </c>
      <c r="H10" s="38">
        <v>13</v>
      </c>
      <c r="I10" s="51">
        <v>4</v>
      </c>
      <c r="J10" s="38">
        <v>6</v>
      </c>
      <c r="K10" s="38">
        <v>9</v>
      </c>
      <c r="L10" s="45">
        <v>5.88</v>
      </c>
      <c r="M10" s="45">
        <v>11.76</v>
      </c>
      <c r="N10" s="45">
        <v>76.47</v>
      </c>
      <c r="O10" s="45">
        <v>5.88</v>
      </c>
      <c r="P10" s="38">
        <v>0</v>
      </c>
    </row>
    <row r="11" spans="1:16" ht="25.5">
      <c r="A11" s="53" t="s">
        <v>159</v>
      </c>
      <c r="B11" s="54" t="s">
        <v>725</v>
      </c>
      <c r="C11" s="45">
        <v>10.5</v>
      </c>
      <c r="D11" s="38">
        <v>23</v>
      </c>
      <c r="E11" s="45">
        <v>0.46</v>
      </c>
      <c r="F11" s="45">
        <v>0.92</v>
      </c>
      <c r="G11" s="38">
        <v>18</v>
      </c>
      <c r="H11" s="38">
        <v>24</v>
      </c>
      <c r="I11" s="51">
        <v>4</v>
      </c>
      <c r="J11" s="38">
        <v>5</v>
      </c>
      <c r="K11" s="38">
        <v>6</v>
      </c>
      <c r="L11" s="38">
        <v>0</v>
      </c>
      <c r="M11" s="45">
        <v>21.74</v>
      </c>
      <c r="N11" s="45">
        <v>47.83</v>
      </c>
      <c r="O11" s="45">
        <v>21.74</v>
      </c>
      <c r="P11" s="45">
        <v>8.6999999999999993</v>
      </c>
    </row>
    <row r="12" spans="1:16" ht="25.5">
      <c r="A12" s="53" t="s">
        <v>161</v>
      </c>
      <c r="B12" s="54" t="s">
        <v>725</v>
      </c>
      <c r="C12" s="45">
        <v>3.8</v>
      </c>
      <c r="D12" s="38">
        <v>10</v>
      </c>
      <c r="E12" s="45">
        <v>0.38</v>
      </c>
      <c r="F12" s="45">
        <v>0.84</v>
      </c>
      <c r="G12" s="38">
        <v>15</v>
      </c>
      <c r="H12" s="38">
        <v>18</v>
      </c>
      <c r="I12" s="51">
        <v>3</v>
      </c>
      <c r="J12" s="38">
        <v>7</v>
      </c>
      <c r="K12" s="38">
        <v>9</v>
      </c>
      <c r="L12" s="38">
        <v>0</v>
      </c>
      <c r="M12" s="38">
        <v>0</v>
      </c>
      <c r="N12" s="38">
        <v>60</v>
      </c>
      <c r="O12" s="38">
        <v>40</v>
      </c>
      <c r="P12" s="38">
        <v>0</v>
      </c>
    </row>
    <row r="13" spans="1:16" ht="25.5">
      <c r="A13" s="53" t="s">
        <v>171</v>
      </c>
      <c r="B13" s="54" t="s">
        <v>725</v>
      </c>
      <c r="C13" s="45">
        <v>4.5999999999999996</v>
      </c>
      <c r="D13" s="38">
        <v>12</v>
      </c>
      <c r="E13" s="45">
        <v>0.38</v>
      </c>
      <c r="F13" s="45">
        <v>0.76</v>
      </c>
      <c r="G13" s="38">
        <v>12</v>
      </c>
      <c r="H13" s="38">
        <v>15</v>
      </c>
      <c r="I13" s="51">
        <v>3</v>
      </c>
      <c r="J13" s="38">
        <v>5</v>
      </c>
      <c r="K13" s="38">
        <v>7</v>
      </c>
      <c r="L13" s="38">
        <v>0</v>
      </c>
      <c r="M13" s="45">
        <v>16.670000000000002</v>
      </c>
      <c r="N13" s="45">
        <v>33.33</v>
      </c>
      <c r="O13" s="45">
        <v>41.67</v>
      </c>
      <c r="P13" s="45">
        <v>8.33</v>
      </c>
    </row>
    <row r="14" spans="1:16" ht="25.5">
      <c r="A14" s="53" t="s">
        <v>172</v>
      </c>
      <c r="B14" s="54" t="s">
        <v>725</v>
      </c>
      <c r="C14" s="45">
        <v>4.7</v>
      </c>
      <c r="D14" s="38">
        <v>11</v>
      </c>
      <c r="E14" s="45">
        <v>0.43</v>
      </c>
      <c r="F14" s="45">
        <v>0.95</v>
      </c>
      <c r="G14" s="38">
        <v>5</v>
      </c>
      <c r="H14" s="38">
        <v>6</v>
      </c>
      <c r="I14" s="51">
        <v>4</v>
      </c>
      <c r="J14" s="38">
        <v>5</v>
      </c>
      <c r="K14" s="38">
        <v>6</v>
      </c>
      <c r="L14" s="38">
        <v>0</v>
      </c>
      <c r="M14" s="45">
        <v>18.18</v>
      </c>
      <c r="N14" s="45">
        <v>45.45</v>
      </c>
      <c r="O14" s="45">
        <v>27.27</v>
      </c>
      <c r="P14" s="45">
        <v>9.09</v>
      </c>
    </row>
    <row r="15" spans="1:16" ht="25.5">
      <c r="A15" s="53" t="s">
        <v>180</v>
      </c>
      <c r="B15" s="54" t="s">
        <v>725</v>
      </c>
      <c r="C15" s="45">
        <v>6.7</v>
      </c>
      <c r="D15" s="38">
        <v>14</v>
      </c>
      <c r="E15" s="45">
        <v>0.48</v>
      </c>
      <c r="F15" s="45">
        <v>0.88</v>
      </c>
      <c r="G15" s="38">
        <v>10</v>
      </c>
      <c r="H15" s="38">
        <v>11</v>
      </c>
      <c r="I15" s="51">
        <v>4</v>
      </c>
      <c r="J15" s="38">
        <v>8</v>
      </c>
      <c r="K15" s="38">
        <v>9</v>
      </c>
      <c r="L15" s="38">
        <v>0</v>
      </c>
      <c r="M15" s="45">
        <v>7.14</v>
      </c>
      <c r="N15" s="45">
        <v>78.569999999999993</v>
      </c>
      <c r="O15" s="45">
        <v>14.29</v>
      </c>
      <c r="P15" s="38">
        <v>0</v>
      </c>
    </row>
    <row r="16" spans="1:16" ht="25.5">
      <c r="A16" s="53" t="s">
        <v>181</v>
      </c>
      <c r="B16" s="54" t="s">
        <v>725</v>
      </c>
      <c r="C16" s="45">
        <v>4.0999999999999996</v>
      </c>
      <c r="D16" s="38">
        <v>13</v>
      </c>
      <c r="E16" s="45">
        <v>0.32</v>
      </c>
      <c r="F16" s="45">
        <v>0.68</v>
      </c>
      <c r="G16" s="38">
        <v>15</v>
      </c>
      <c r="H16" s="38">
        <v>15</v>
      </c>
      <c r="I16" s="51">
        <v>4</v>
      </c>
      <c r="J16" s="38">
        <v>10</v>
      </c>
      <c r="K16" s="38">
        <v>10</v>
      </c>
      <c r="L16" s="38">
        <v>0</v>
      </c>
      <c r="M16" s="38">
        <v>0</v>
      </c>
      <c r="N16" s="45">
        <v>53.85</v>
      </c>
      <c r="O16" s="45">
        <v>23.08</v>
      </c>
      <c r="P16" s="45">
        <v>23.08</v>
      </c>
    </row>
    <row r="17" spans="1:16" ht="25.5">
      <c r="A17" s="53" t="s">
        <v>184</v>
      </c>
      <c r="B17" s="54" t="s">
        <v>725</v>
      </c>
      <c r="C17" s="45">
        <v>2.7</v>
      </c>
      <c r="D17" s="38">
        <v>10</v>
      </c>
      <c r="E17" s="45">
        <v>0.27</v>
      </c>
      <c r="F17" s="45">
        <v>0.55000000000000004</v>
      </c>
      <c r="G17" s="38">
        <v>19</v>
      </c>
      <c r="H17" s="38">
        <v>19</v>
      </c>
      <c r="I17" s="51">
        <v>3</v>
      </c>
      <c r="J17" s="38">
        <v>8</v>
      </c>
      <c r="K17" s="38">
        <v>8</v>
      </c>
      <c r="L17" s="38">
        <v>0</v>
      </c>
      <c r="M17" s="38">
        <v>0</v>
      </c>
      <c r="N17" s="38">
        <v>30</v>
      </c>
      <c r="O17" s="38">
        <v>60</v>
      </c>
      <c r="P17" s="38">
        <v>10</v>
      </c>
    </row>
    <row r="18" spans="1:16" ht="25.5">
      <c r="A18" s="53" t="s">
        <v>186</v>
      </c>
      <c r="B18" s="54" t="s">
        <v>725</v>
      </c>
      <c r="C18" s="45">
        <v>7.4</v>
      </c>
      <c r="D18" s="38">
        <v>17</v>
      </c>
      <c r="E18" s="45">
        <v>0.44</v>
      </c>
      <c r="F18" s="45">
        <v>0.89</v>
      </c>
      <c r="G18" s="38">
        <v>3</v>
      </c>
      <c r="H18" s="38">
        <v>6</v>
      </c>
      <c r="I18" s="51">
        <v>4</v>
      </c>
      <c r="J18" s="38">
        <v>3</v>
      </c>
      <c r="K18" s="38">
        <v>6</v>
      </c>
      <c r="L18" s="38">
        <v>0</v>
      </c>
      <c r="M18" s="45">
        <v>17.649999999999999</v>
      </c>
      <c r="N18" s="45">
        <v>47.06</v>
      </c>
      <c r="O18" s="45">
        <v>29.41</v>
      </c>
      <c r="P18" s="45">
        <v>5.88</v>
      </c>
    </row>
    <row r="19" spans="1:16" ht="25.5">
      <c r="A19" s="53" t="s">
        <v>190</v>
      </c>
      <c r="B19" s="54" t="s">
        <v>738</v>
      </c>
      <c r="C19" s="45">
        <v>8.8000000000000007</v>
      </c>
      <c r="D19" s="38">
        <v>13</v>
      </c>
      <c r="E19" s="45">
        <v>0.68</v>
      </c>
      <c r="F19" s="45">
        <v>0.99</v>
      </c>
      <c r="G19" s="38">
        <v>3</v>
      </c>
      <c r="H19" s="38">
        <v>4</v>
      </c>
      <c r="I19" s="51">
        <v>4</v>
      </c>
      <c r="J19" s="38">
        <v>3</v>
      </c>
      <c r="K19" s="38">
        <v>4</v>
      </c>
      <c r="L19" s="45">
        <v>7.69</v>
      </c>
      <c r="M19" s="45">
        <v>53.85</v>
      </c>
      <c r="N19" s="45">
        <v>30.77</v>
      </c>
      <c r="O19" s="45">
        <v>7.69</v>
      </c>
      <c r="P19" s="38">
        <v>0</v>
      </c>
    </row>
    <row r="20" spans="1:16" ht="25.5">
      <c r="A20" s="53" t="s">
        <v>148</v>
      </c>
      <c r="B20" s="54" t="s">
        <v>738</v>
      </c>
      <c r="C20" s="45">
        <v>8.3000000000000007</v>
      </c>
      <c r="D20" s="38">
        <v>10</v>
      </c>
      <c r="E20" s="45">
        <v>0.83</v>
      </c>
      <c r="F20" s="45">
        <v>1.03</v>
      </c>
      <c r="G20" s="38">
        <v>3</v>
      </c>
      <c r="H20" s="38">
        <v>7</v>
      </c>
      <c r="I20" s="51">
        <v>4</v>
      </c>
      <c r="J20" s="38">
        <v>3</v>
      </c>
      <c r="K20" s="38">
        <v>7</v>
      </c>
      <c r="L20" s="38">
        <v>60</v>
      </c>
      <c r="M20" s="38">
        <v>10</v>
      </c>
      <c r="N20" s="38">
        <v>30</v>
      </c>
      <c r="O20" s="38">
        <v>0</v>
      </c>
      <c r="P20" s="38">
        <v>0</v>
      </c>
    </row>
    <row r="21" spans="1:16" ht="25.5">
      <c r="A21" s="53" t="s">
        <v>149</v>
      </c>
      <c r="B21" s="54" t="s">
        <v>738</v>
      </c>
      <c r="C21" s="45">
        <v>5.8</v>
      </c>
      <c r="D21" s="38">
        <v>10</v>
      </c>
      <c r="E21" s="45">
        <v>0.57999999999999996</v>
      </c>
      <c r="F21" s="45">
        <v>0.93</v>
      </c>
      <c r="G21" s="38">
        <v>15</v>
      </c>
      <c r="H21" s="38">
        <v>23</v>
      </c>
      <c r="I21" s="51">
        <v>3</v>
      </c>
      <c r="J21" s="38">
        <v>7</v>
      </c>
      <c r="K21" s="38">
        <v>12</v>
      </c>
      <c r="L21" s="38">
        <v>10</v>
      </c>
      <c r="M21" s="38">
        <v>40</v>
      </c>
      <c r="N21" s="38">
        <v>20</v>
      </c>
      <c r="O21" s="38">
        <v>30</v>
      </c>
      <c r="P21" s="38">
        <v>0</v>
      </c>
    </row>
    <row r="22" spans="1:16" ht="25.5">
      <c r="A22" s="53" t="s">
        <v>152</v>
      </c>
      <c r="B22" s="54" t="s">
        <v>738</v>
      </c>
      <c r="C22" s="45">
        <v>12.6</v>
      </c>
      <c r="D22" s="38">
        <v>21</v>
      </c>
      <c r="E22" s="45">
        <v>0.6</v>
      </c>
      <c r="F22" s="38">
        <v>1</v>
      </c>
      <c r="G22" s="38">
        <v>7</v>
      </c>
      <c r="H22" s="38">
        <v>11</v>
      </c>
      <c r="I22" s="51">
        <v>4</v>
      </c>
      <c r="J22" s="38">
        <v>6</v>
      </c>
      <c r="K22" s="38">
        <v>8</v>
      </c>
      <c r="L22" s="38">
        <v>0</v>
      </c>
      <c r="M22" s="45">
        <v>33.33</v>
      </c>
      <c r="N22" s="45">
        <v>66.67</v>
      </c>
      <c r="O22" s="38">
        <v>0</v>
      </c>
      <c r="P22" s="38">
        <v>0</v>
      </c>
    </row>
    <row r="23" spans="1:16" ht="25.5">
      <c r="A23" s="53" t="s">
        <v>153</v>
      </c>
      <c r="B23" s="54" t="s">
        <v>738</v>
      </c>
      <c r="C23" s="45">
        <v>9.1</v>
      </c>
      <c r="D23" s="38">
        <v>19</v>
      </c>
      <c r="E23" s="45">
        <v>0.48</v>
      </c>
      <c r="F23" s="45">
        <v>1.03</v>
      </c>
      <c r="G23" s="38">
        <v>10</v>
      </c>
      <c r="H23" s="38">
        <v>23</v>
      </c>
      <c r="I23" s="51">
        <v>3</v>
      </c>
      <c r="J23" s="38">
        <v>5</v>
      </c>
      <c r="K23" s="38">
        <v>10</v>
      </c>
      <c r="L23" s="45">
        <v>5.26</v>
      </c>
      <c r="M23" s="45">
        <v>21.05</v>
      </c>
      <c r="N23" s="45">
        <v>47.37</v>
      </c>
      <c r="O23" s="45">
        <v>10.53</v>
      </c>
      <c r="P23" s="45">
        <v>15.79</v>
      </c>
    </row>
    <row r="24" spans="1:16" ht="25.5">
      <c r="A24" s="53" t="s">
        <v>154</v>
      </c>
      <c r="B24" s="54" t="s">
        <v>738</v>
      </c>
      <c r="C24" s="45">
        <v>5.8</v>
      </c>
      <c r="D24" s="38">
        <v>15</v>
      </c>
      <c r="E24" s="45">
        <v>0.39</v>
      </c>
      <c r="F24" s="45">
        <v>1.33</v>
      </c>
      <c r="G24" s="38">
        <v>5</v>
      </c>
      <c r="H24" s="38">
        <v>22</v>
      </c>
      <c r="I24" s="51">
        <v>3</v>
      </c>
      <c r="J24" s="38">
        <v>4</v>
      </c>
      <c r="K24" s="38">
        <v>9</v>
      </c>
      <c r="L24" s="38">
        <v>0</v>
      </c>
      <c r="M24" s="38">
        <v>0</v>
      </c>
      <c r="N24" s="45">
        <v>66.67</v>
      </c>
      <c r="O24" s="45">
        <v>26.67</v>
      </c>
      <c r="P24" s="45">
        <v>6.67</v>
      </c>
    </row>
    <row r="25" spans="1:16" ht="25.5">
      <c r="A25" s="53" t="s">
        <v>155</v>
      </c>
      <c r="B25" s="54" t="s">
        <v>738</v>
      </c>
      <c r="C25" s="45">
        <v>8.4</v>
      </c>
      <c r="D25" s="38">
        <v>14</v>
      </c>
      <c r="E25" s="45">
        <v>0.6</v>
      </c>
      <c r="F25" s="45">
        <v>1.1200000000000001</v>
      </c>
      <c r="G25" s="38">
        <v>5</v>
      </c>
      <c r="H25" s="38">
        <v>15</v>
      </c>
      <c r="I25" s="51">
        <v>4</v>
      </c>
      <c r="J25" s="38">
        <v>4</v>
      </c>
      <c r="K25" s="38">
        <v>10</v>
      </c>
      <c r="L25" s="45">
        <v>21.43</v>
      </c>
      <c r="M25" s="45">
        <v>35.71</v>
      </c>
      <c r="N25" s="45">
        <v>14.29</v>
      </c>
      <c r="O25" s="45">
        <v>14.29</v>
      </c>
      <c r="P25" s="45">
        <v>14.29</v>
      </c>
    </row>
    <row r="26" spans="1:16" ht="25.5">
      <c r="A26" s="53" t="s">
        <v>157</v>
      </c>
      <c r="B26" s="54" t="s">
        <v>738</v>
      </c>
      <c r="C26" s="45">
        <v>6.1</v>
      </c>
      <c r="D26" s="38">
        <v>12</v>
      </c>
      <c r="E26" s="45">
        <v>0.51</v>
      </c>
      <c r="F26" s="45">
        <v>0.87</v>
      </c>
      <c r="G26" s="38">
        <v>11</v>
      </c>
      <c r="H26" s="38">
        <v>13</v>
      </c>
      <c r="I26" s="51">
        <v>3</v>
      </c>
      <c r="J26" s="38">
        <v>4</v>
      </c>
      <c r="K26" s="38">
        <v>4</v>
      </c>
      <c r="L26" s="38">
        <v>0</v>
      </c>
      <c r="M26" s="45">
        <v>33.33</v>
      </c>
      <c r="N26" s="45">
        <v>41.67</v>
      </c>
      <c r="O26" s="45">
        <v>16.670000000000002</v>
      </c>
      <c r="P26" s="45">
        <v>8.33</v>
      </c>
    </row>
    <row r="27" spans="1:16" ht="25.5">
      <c r="A27" s="53" t="s">
        <v>159</v>
      </c>
      <c r="B27" s="54" t="s">
        <v>738</v>
      </c>
      <c r="C27" s="45">
        <v>12.2</v>
      </c>
      <c r="D27" s="38">
        <v>25</v>
      </c>
      <c r="E27" s="45">
        <v>0.49</v>
      </c>
      <c r="F27" s="45">
        <v>0.99</v>
      </c>
      <c r="G27" s="38">
        <v>14</v>
      </c>
      <c r="H27" s="38">
        <v>24</v>
      </c>
      <c r="I27" s="51">
        <v>4</v>
      </c>
      <c r="J27" s="38">
        <v>3</v>
      </c>
      <c r="K27" s="38">
        <v>6</v>
      </c>
      <c r="L27" s="38">
        <v>4</v>
      </c>
      <c r="M27" s="38">
        <v>20</v>
      </c>
      <c r="N27" s="38">
        <v>48</v>
      </c>
      <c r="O27" s="38">
        <v>24</v>
      </c>
      <c r="P27" s="38">
        <v>4</v>
      </c>
    </row>
    <row r="28" spans="1:16" ht="25.5">
      <c r="A28" s="53" t="s">
        <v>161</v>
      </c>
      <c r="B28" s="54" t="s">
        <v>738</v>
      </c>
      <c r="C28" s="45">
        <v>11.1</v>
      </c>
      <c r="D28" s="38">
        <v>26</v>
      </c>
      <c r="E28" s="45">
        <v>0.43</v>
      </c>
      <c r="F28" s="45">
        <v>0.94</v>
      </c>
      <c r="G28" s="38">
        <v>11</v>
      </c>
      <c r="H28" s="38">
        <v>18</v>
      </c>
      <c r="I28" s="51">
        <v>4</v>
      </c>
      <c r="J28" s="38">
        <v>7</v>
      </c>
      <c r="K28" s="38">
        <v>9</v>
      </c>
      <c r="L28" s="45">
        <v>3.85</v>
      </c>
      <c r="M28" s="45">
        <v>7.69</v>
      </c>
      <c r="N28" s="38">
        <v>50</v>
      </c>
      <c r="O28" s="45">
        <v>38.46</v>
      </c>
      <c r="P28" s="38">
        <v>0</v>
      </c>
    </row>
    <row r="29" spans="1:16" ht="25.5">
      <c r="A29" s="53" t="s">
        <v>163</v>
      </c>
      <c r="B29" s="54" t="s">
        <v>738</v>
      </c>
      <c r="C29" s="45">
        <v>3.8</v>
      </c>
      <c r="D29" s="38">
        <v>11</v>
      </c>
      <c r="E29" s="45">
        <v>0.35</v>
      </c>
      <c r="F29" s="45">
        <v>0.77</v>
      </c>
      <c r="G29" s="38">
        <v>4</v>
      </c>
      <c r="H29" s="38">
        <v>4</v>
      </c>
      <c r="I29" s="51">
        <v>4</v>
      </c>
      <c r="J29" s="38">
        <v>4</v>
      </c>
      <c r="K29" s="38">
        <v>4</v>
      </c>
      <c r="L29" s="38">
        <v>0</v>
      </c>
      <c r="M29" s="38">
        <v>0</v>
      </c>
      <c r="N29" s="45">
        <v>54.55</v>
      </c>
      <c r="O29" s="45">
        <v>36.36</v>
      </c>
      <c r="P29" s="45">
        <v>9.09</v>
      </c>
    </row>
    <row r="30" spans="1:16" ht="25.5">
      <c r="A30" s="53" t="s">
        <v>164</v>
      </c>
      <c r="B30" s="54" t="s">
        <v>738</v>
      </c>
      <c r="C30" s="45">
        <v>10.9</v>
      </c>
      <c r="D30" s="38">
        <v>16</v>
      </c>
      <c r="E30" s="45">
        <v>0.68</v>
      </c>
      <c r="F30" s="45">
        <v>1.04</v>
      </c>
      <c r="G30" s="38">
        <v>10</v>
      </c>
      <c r="H30" s="38">
        <v>17</v>
      </c>
      <c r="I30" s="51">
        <v>4</v>
      </c>
      <c r="J30" s="38">
        <v>4</v>
      </c>
      <c r="K30" s="38">
        <v>9</v>
      </c>
      <c r="L30" s="45">
        <v>6.25</v>
      </c>
      <c r="M30" s="38">
        <v>50</v>
      </c>
      <c r="N30" s="45">
        <v>43.75</v>
      </c>
      <c r="O30" s="38">
        <v>0</v>
      </c>
      <c r="P30" s="38">
        <v>0</v>
      </c>
    </row>
    <row r="31" spans="1:16" ht="25.5">
      <c r="A31" s="53" t="s">
        <v>165</v>
      </c>
      <c r="B31" s="54" t="s">
        <v>738</v>
      </c>
      <c r="C31" s="45">
        <v>6.1</v>
      </c>
      <c r="D31" s="38">
        <v>10</v>
      </c>
      <c r="E31" s="45">
        <v>0.61</v>
      </c>
      <c r="F31" s="45">
        <v>1.19</v>
      </c>
      <c r="G31" s="38">
        <v>1</v>
      </c>
      <c r="H31" s="38">
        <v>8</v>
      </c>
      <c r="I31" s="51">
        <v>4</v>
      </c>
      <c r="J31" s="38">
        <v>1</v>
      </c>
      <c r="K31" s="38">
        <v>8</v>
      </c>
      <c r="L31" s="38">
        <v>10</v>
      </c>
      <c r="M31" s="38">
        <v>20</v>
      </c>
      <c r="N31" s="38">
        <v>70</v>
      </c>
      <c r="O31" s="38">
        <v>0</v>
      </c>
      <c r="P31" s="38">
        <v>0</v>
      </c>
    </row>
    <row r="32" spans="1:16" ht="25.5">
      <c r="A32" s="53" t="s">
        <v>167</v>
      </c>
      <c r="B32" s="54" t="s">
        <v>738</v>
      </c>
      <c r="C32" s="45">
        <v>3.4</v>
      </c>
      <c r="D32" s="38">
        <v>10</v>
      </c>
      <c r="E32" s="45">
        <v>0.34</v>
      </c>
      <c r="F32" s="45">
        <v>0.83</v>
      </c>
      <c r="G32" s="38">
        <v>8</v>
      </c>
      <c r="H32" s="38">
        <v>9</v>
      </c>
      <c r="I32" s="51">
        <v>3</v>
      </c>
      <c r="J32" s="38">
        <v>1</v>
      </c>
      <c r="K32" s="38">
        <v>1</v>
      </c>
      <c r="L32" s="38">
        <v>0</v>
      </c>
      <c r="M32" s="38">
        <v>0</v>
      </c>
      <c r="N32" s="38">
        <v>60</v>
      </c>
      <c r="O32" s="38">
        <v>20</v>
      </c>
      <c r="P32" s="38">
        <v>20</v>
      </c>
    </row>
    <row r="33" spans="1:16" ht="25.5">
      <c r="A33" s="53" t="s">
        <v>171</v>
      </c>
      <c r="B33" s="54" t="s">
        <v>738</v>
      </c>
      <c r="C33" s="45">
        <v>10.1</v>
      </c>
      <c r="D33" s="38">
        <v>17</v>
      </c>
      <c r="E33" s="45">
        <v>0.59</v>
      </c>
      <c r="F33" s="45">
        <v>1.18</v>
      </c>
      <c r="G33" s="38">
        <v>3</v>
      </c>
      <c r="H33" s="38">
        <v>15</v>
      </c>
      <c r="I33" s="51">
        <v>4</v>
      </c>
      <c r="J33" s="38">
        <v>2</v>
      </c>
      <c r="K33" s="38">
        <v>8</v>
      </c>
      <c r="L33" s="38">
        <v>0</v>
      </c>
      <c r="M33" s="45">
        <v>52.94</v>
      </c>
      <c r="N33" s="45">
        <v>29.41</v>
      </c>
      <c r="O33" s="45">
        <v>11.76</v>
      </c>
      <c r="P33" s="45">
        <v>5.88</v>
      </c>
    </row>
    <row r="34" spans="1:16" ht="25.5">
      <c r="A34" s="53" t="s">
        <v>176</v>
      </c>
      <c r="B34" s="54" t="s">
        <v>738</v>
      </c>
      <c r="C34" s="45">
        <v>6.7</v>
      </c>
      <c r="D34" s="38">
        <v>17</v>
      </c>
      <c r="E34" s="45">
        <v>0.39</v>
      </c>
      <c r="F34" s="45">
        <v>0.89</v>
      </c>
      <c r="G34" s="38">
        <v>7</v>
      </c>
      <c r="H34" s="38">
        <v>7</v>
      </c>
      <c r="I34" s="51">
        <v>4</v>
      </c>
      <c r="J34" s="38">
        <v>7</v>
      </c>
      <c r="K34" s="38">
        <v>7</v>
      </c>
      <c r="L34" s="38">
        <v>0</v>
      </c>
      <c r="M34" s="38">
        <v>0</v>
      </c>
      <c r="N34" s="45">
        <v>64.709999999999994</v>
      </c>
      <c r="O34" s="45">
        <v>35.29</v>
      </c>
      <c r="P34" s="38">
        <v>0</v>
      </c>
    </row>
    <row r="35" spans="1:16" ht="25.5">
      <c r="A35" s="53" t="s">
        <v>178</v>
      </c>
      <c r="B35" s="54" t="s">
        <v>738</v>
      </c>
      <c r="C35" s="45">
        <v>4.4000000000000004</v>
      </c>
      <c r="D35" s="38">
        <v>10</v>
      </c>
      <c r="E35" s="45">
        <v>0.44</v>
      </c>
      <c r="F35" s="45">
        <v>0.88</v>
      </c>
      <c r="G35" s="38">
        <v>11</v>
      </c>
      <c r="H35" s="38">
        <v>15</v>
      </c>
      <c r="I35" s="51">
        <v>3</v>
      </c>
      <c r="J35" s="38">
        <v>5</v>
      </c>
      <c r="K35" s="38">
        <v>6</v>
      </c>
      <c r="L35" s="38">
        <v>0</v>
      </c>
      <c r="M35" s="38">
        <v>10</v>
      </c>
      <c r="N35" s="38">
        <v>60</v>
      </c>
      <c r="O35" s="38">
        <v>30</v>
      </c>
      <c r="P35" s="38">
        <v>0</v>
      </c>
    </row>
    <row r="36" spans="1:16" ht="25.5">
      <c r="A36" s="53" t="s">
        <v>180</v>
      </c>
      <c r="B36" s="54" t="s">
        <v>738</v>
      </c>
      <c r="C36" s="45">
        <v>6.8</v>
      </c>
      <c r="D36" s="38">
        <v>13</v>
      </c>
      <c r="E36" s="45">
        <v>0.52</v>
      </c>
      <c r="F36" s="45">
        <v>0.97</v>
      </c>
      <c r="G36" s="38">
        <v>8</v>
      </c>
      <c r="H36" s="38">
        <v>11</v>
      </c>
      <c r="I36" s="51">
        <v>4</v>
      </c>
      <c r="J36" s="38">
        <v>7</v>
      </c>
      <c r="K36" s="38">
        <v>9</v>
      </c>
      <c r="L36" s="38">
        <v>0</v>
      </c>
      <c r="M36" s="45">
        <v>15.38</v>
      </c>
      <c r="N36" s="45">
        <v>76.92</v>
      </c>
      <c r="O36" s="45">
        <v>7.69</v>
      </c>
      <c r="P36" s="38">
        <v>0</v>
      </c>
    </row>
    <row r="37" spans="1:16" ht="25.5">
      <c r="A37" s="53" t="s">
        <v>181</v>
      </c>
      <c r="B37" s="54" t="s">
        <v>738</v>
      </c>
      <c r="C37" s="45">
        <v>7.4</v>
      </c>
      <c r="D37" s="38">
        <v>17</v>
      </c>
      <c r="E37" s="45">
        <v>0.44</v>
      </c>
      <c r="F37" s="45">
        <v>0.94</v>
      </c>
      <c r="G37" s="38">
        <v>7</v>
      </c>
      <c r="H37" s="38">
        <v>15</v>
      </c>
      <c r="I37" s="51">
        <v>4</v>
      </c>
      <c r="J37" s="38">
        <v>4</v>
      </c>
      <c r="K37" s="38">
        <v>10</v>
      </c>
      <c r="L37" s="38">
        <v>0</v>
      </c>
      <c r="M37" s="45">
        <v>5.88</v>
      </c>
      <c r="N37" s="45">
        <v>70.59</v>
      </c>
      <c r="O37" s="45">
        <v>17.649999999999999</v>
      </c>
      <c r="P37" s="45">
        <v>5.88</v>
      </c>
    </row>
    <row r="38" spans="1:16" ht="25.5">
      <c r="A38" s="53" t="s">
        <v>186</v>
      </c>
      <c r="B38" s="54" t="s">
        <v>738</v>
      </c>
      <c r="C38" s="45">
        <v>8.5</v>
      </c>
      <c r="D38" s="38">
        <v>11</v>
      </c>
      <c r="E38" s="45">
        <v>0.77</v>
      </c>
      <c r="F38" s="45">
        <v>1.58</v>
      </c>
      <c r="G38" s="38">
        <v>1</v>
      </c>
      <c r="H38" s="38">
        <v>6</v>
      </c>
      <c r="I38" s="51">
        <v>4</v>
      </c>
      <c r="J38" s="38">
        <v>1</v>
      </c>
      <c r="K38" s="38">
        <v>6</v>
      </c>
      <c r="L38" s="45">
        <v>27.27</v>
      </c>
      <c r="M38" s="45">
        <v>54.55</v>
      </c>
      <c r="N38" s="45">
        <v>9.09</v>
      </c>
      <c r="O38" s="45">
        <v>9.09</v>
      </c>
      <c r="P38" s="38">
        <v>0</v>
      </c>
    </row>
    <row r="39" spans="1:16" ht="25.5">
      <c r="A39" s="53" t="s">
        <v>149</v>
      </c>
      <c r="B39" s="54" t="s">
        <v>747</v>
      </c>
      <c r="C39" s="45">
        <v>6.9</v>
      </c>
      <c r="D39" s="38">
        <v>11</v>
      </c>
      <c r="E39" s="45">
        <v>0.63</v>
      </c>
      <c r="F39" s="45">
        <v>1.01</v>
      </c>
      <c r="G39" s="38">
        <v>12</v>
      </c>
      <c r="H39" s="38">
        <v>23</v>
      </c>
      <c r="I39" s="51">
        <v>3</v>
      </c>
      <c r="J39" s="38">
        <v>4</v>
      </c>
      <c r="K39" s="38">
        <v>12</v>
      </c>
      <c r="L39" s="45">
        <v>9.09</v>
      </c>
      <c r="M39" s="45">
        <v>27.27</v>
      </c>
      <c r="N39" s="45">
        <v>63.64</v>
      </c>
      <c r="O39" s="38">
        <v>0</v>
      </c>
      <c r="P39" s="38">
        <v>0</v>
      </c>
    </row>
    <row r="40" spans="1:16" ht="25.5">
      <c r="A40" s="53" t="s">
        <v>155</v>
      </c>
      <c r="B40" s="54" t="s">
        <v>747</v>
      </c>
      <c r="C40" s="45">
        <v>8.1</v>
      </c>
      <c r="D40" s="38">
        <v>13</v>
      </c>
      <c r="E40" s="45">
        <v>0.62</v>
      </c>
      <c r="F40" s="45">
        <v>1.1599999999999999</v>
      </c>
      <c r="G40" s="38">
        <v>4</v>
      </c>
      <c r="H40" s="38">
        <v>15</v>
      </c>
      <c r="I40" s="51">
        <v>4</v>
      </c>
      <c r="J40" s="38">
        <v>3</v>
      </c>
      <c r="K40" s="38">
        <v>10</v>
      </c>
      <c r="L40" s="45">
        <v>23.08</v>
      </c>
      <c r="M40" s="45">
        <v>23.08</v>
      </c>
      <c r="N40" s="45">
        <v>38.46</v>
      </c>
      <c r="O40" s="45">
        <v>7.69</v>
      </c>
      <c r="P40" s="45">
        <v>7.69</v>
      </c>
    </row>
    <row r="41" spans="1:16" ht="25.5">
      <c r="A41" s="53" t="s">
        <v>159</v>
      </c>
      <c r="B41" s="54" t="s">
        <v>747</v>
      </c>
      <c r="C41" s="45">
        <v>6.5</v>
      </c>
      <c r="D41" s="38">
        <v>10</v>
      </c>
      <c r="E41" s="45">
        <v>0.65</v>
      </c>
      <c r="F41" s="45">
        <v>1.32</v>
      </c>
      <c r="G41" s="38">
        <v>3</v>
      </c>
      <c r="H41" s="38">
        <v>24</v>
      </c>
      <c r="I41" s="51">
        <v>2</v>
      </c>
      <c r="J41" s="38">
        <v>2</v>
      </c>
      <c r="K41" s="38">
        <v>6</v>
      </c>
      <c r="L41" s="38">
        <v>0</v>
      </c>
      <c r="M41" s="38">
        <v>50</v>
      </c>
      <c r="N41" s="38">
        <v>50</v>
      </c>
      <c r="O41" s="38">
        <v>0</v>
      </c>
      <c r="P41" s="38">
        <v>0</v>
      </c>
    </row>
    <row r="42" spans="1:16" ht="25.5">
      <c r="A42" s="53" t="s">
        <v>161</v>
      </c>
      <c r="B42" s="54" t="s">
        <v>747</v>
      </c>
      <c r="C42" s="45">
        <v>10.7</v>
      </c>
      <c r="D42" s="38">
        <v>16</v>
      </c>
      <c r="E42" s="45">
        <v>0.67</v>
      </c>
      <c r="F42" s="45">
        <v>1.48</v>
      </c>
      <c r="G42" s="38">
        <v>1</v>
      </c>
      <c r="H42" s="38">
        <v>18</v>
      </c>
      <c r="I42" s="51">
        <v>3</v>
      </c>
      <c r="J42" s="38">
        <v>1</v>
      </c>
      <c r="K42" s="38">
        <v>9</v>
      </c>
      <c r="L42" s="45">
        <v>18.75</v>
      </c>
      <c r="M42" s="38">
        <v>25</v>
      </c>
      <c r="N42" s="45">
        <v>56.25</v>
      </c>
      <c r="O42" s="38">
        <v>0</v>
      </c>
      <c r="P42" s="38">
        <v>0</v>
      </c>
    </row>
    <row r="43" spans="1:16" ht="25.5">
      <c r="A43" s="53" t="s">
        <v>164</v>
      </c>
      <c r="B43" s="54" t="s">
        <v>747</v>
      </c>
      <c r="C43" s="45">
        <v>9.6999999999999993</v>
      </c>
      <c r="D43" s="38">
        <v>11</v>
      </c>
      <c r="E43" s="45">
        <v>0.88</v>
      </c>
      <c r="F43" s="45">
        <v>1.35</v>
      </c>
      <c r="G43" s="38">
        <v>1</v>
      </c>
      <c r="H43" s="38">
        <v>17</v>
      </c>
      <c r="I43" s="51">
        <v>3</v>
      </c>
      <c r="J43" s="38">
        <v>1</v>
      </c>
      <c r="K43" s="38">
        <v>8</v>
      </c>
      <c r="L43" s="45">
        <v>54.55</v>
      </c>
      <c r="M43" s="45">
        <v>36.36</v>
      </c>
      <c r="N43" s="45">
        <v>9.09</v>
      </c>
      <c r="O43" s="38">
        <v>0</v>
      </c>
      <c r="P43" s="38">
        <v>0</v>
      </c>
    </row>
    <row r="44" spans="1:16" ht="25.5">
      <c r="A44" s="53" t="s">
        <v>171</v>
      </c>
      <c r="B44" s="54" t="s">
        <v>747</v>
      </c>
      <c r="C44" s="45">
        <v>11.1</v>
      </c>
      <c r="D44" s="38">
        <v>21</v>
      </c>
      <c r="E44" s="45">
        <v>0.53</v>
      </c>
      <c r="F44" s="45">
        <v>1.05</v>
      </c>
      <c r="G44" s="38">
        <v>8</v>
      </c>
      <c r="H44" s="38">
        <v>15</v>
      </c>
      <c r="I44" s="51">
        <v>4</v>
      </c>
      <c r="J44" s="38">
        <v>5</v>
      </c>
      <c r="K44" s="38">
        <v>8</v>
      </c>
      <c r="L44" s="38">
        <v>0</v>
      </c>
      <c r="M44" s="45">
        <v>23.81</v>
      </c>
      <c r="N44" s="45">
        <v>61.9</v>
      </c>
      <c r="O44" s="45">
        <v>14.29</v>
      </c>
      <c r="P44" s="38">
        <v>0</v>
      </c>
    </row>
    <row r="45" spans="1:16" ht="25.5">
      <c r="A45" s="53" t="s">
        <v>184</v>
      </c>
      <c r="B45" s="54" t="s">
        <v>747</v>
      </c>
      <c r="C45" s="45">
        <v>7.8</v>
      </c>
      <c r="D45" s="38">
        <v>15</v>
      </c>
      <c r="E45" s="45">
        <v>0.52</v>
      </c>
      <c r="F45" s="45">
        <v>1.07</v>
      </c>
      <c r="G45" s="38">
        <v>7</v>
      </c>
      <c r="H45" s="38">
        <v>19</v>
      </c>
      <c r="I45" s="51">
        <v>4</v>
      </c>
      <c r="J45" s="38">
        <v>4</v>
      </c>
      <c r="K45" s="38">
        <v>11</v>
      </c>
      <c r="L45" s="38">
        <v>0</v>
      </c>
      <c r="M45" s="38">
        <v>20</v>
      </c>
      <c r="N45" s="45">
        <v>66.67</v>
      </c>
      <c r="O45" s="45">
        <v>13.33</v>
      </c>
      <c r="P45" s="38">
        <v>0</v>
      </c>
    </row>
    <row r="46" spans="1:16" ht="25.5">
      <c r="A46" s="53" t="s">
        <v>149</v>
      </c>
      <c r="B46" s="54" t="s">
        <v>752</v>
      </c>
      <c r="C46" s="45">
        <v>5.2</v>
      </c>
      <c r="D46" s="38">
        <v>11</v>
      </c>
      <c r="E46" s="45">
        <v>0.47</v>
      </c>
      <c r="F46" s="45">
        <v>0.76</v>
      </c>
      <c r="G46" s="38">
        <v>20</v>
      </c>
      <c r="H46" s="38">
        <v>23</v>
      </c>
      <c r="I46" s="51">
        <v>3</v>
      </c>
      <c r="J46" s="38">
        <v>9</v>
      </c>
      <c r="K46" s="38">
        <v>12</v>
      </c>
      <c r="L46" s="38">
        <v>0</v>
      </c>
      <c r="M46" s="45">
        <v>18.18</v>
      </c>
      <c r="N46" s="45">
        <v>54.55</v>
      </c>
      <c r="O46" s="45">
        <v>27.27</v>
      </c>
      <c r="P46" s="38">
        <v>0</v>
      </c>
    </row>
    <row r="47" spans="1:16" ht="25.5">
      <c r="A47" s="53" t="s">
        <v>154</v>
      </c>
      <c r="B47" s="54" t="s">
        <v>752</v>
      </c>
      <c r="C47" s="45">
        <v>2.8</v>
      </c>
      <c r="D47" s="38">
        <v>13</v>
      </c>
      <c r="E47" s="45">
        <v>0.22</v>
      </c>
      <c r="F47" s="45">
        <v>0.74</v>
      </c>
      <c r="G47" s="38">
        <v>14</v>
      </c>
      <c r="H47" s="38">
        <v>22</v>
      </c>
      <c r="I47" s="51">
        <v>3</v>
      </c>
      <c r="J47" s="38">
        <v>6</v>
      </c>
      <c r="K47" s="38">
        <v>9</v>
      </c>
      <c r="L47" s="38">
        <v>0</v>
      </c>
      <c r="M47" s="38">
        <v>0</v>
      </c>
      <c r="N47" s="45">
        <v>15.38</v>
      </c>
      <c r="O47" s="45">
        <v>69.23</v>
      </c>
      <c r="P47" s="45">
        <v>15.38</v>
      </c>
    </row>
    <row r="48" spans="1:16" ht="25.5">
      <c r="A48" s="53" t="s">
        <v>159</v>
      </c>
      <c r="B48" s="54" t="s">
        <v>752</v>
      </c>
      <c r="C48" s="45">
        <v>6.4</v>
      </c>
      <c r="D48" s="38">
        <v>15</v>
      </c>
      <c r="E48" s="45">
        <v>0.43</v>
      </c>
      <c r="F48" s="45">
        <v>0.86</v>
      </c>
      <c r="G48" s="38">
        <v>19</v>
      </c>
      <c r="H48" s="38">
        <v>24</v>
      </c>
      <c r="I48" s="51">
        <v>3</v>
      </c>
      <c r="J48" s="38">
        <v>9</v>
      </c>
      <c r="K48" s="38">
        <v>12</v>
      </c>
      <c r="L48" s="38">
        <v>0</v>
      </c>
      <c r="M48" s="45">
        <v>6.67</v>
      </c>
      <c r="N48" s="45">
        <v>66.67</v>
      </c>
      <c r="O48" s="38">
        <v>20</v>
      </c>
      <c r="P48" s="45">
        <v>6.67</v>
      </c>
    </row>
    <row r="49" spans="1:16" ht="25.5">
      <c r="A49" s="53" t="s">
        <v>171</v>
      </c>
      <c r="B49" s="54" t="s">
        <v>752</v>
      </c>
      <c r="C49" s="45">
        <v>3.7</v>
      </c>
      <c r="D49" s="38">
        <v>10</v>
      </c>
      <c r="E49" s="45">
        <v>0.37</v>
      </c>
      <c r="F49" s="45">
        <v>0.73</v>
      </c>
      <c r="G49" s="38">
        <v>13</v>
      </c>
      <c r="H49" s="38">
        <v>15</v>
      </c>
      <c r="I49" s="51">
        <v>3</v>
      </c>
      <c r="J49" s="38">
        <v>6</v>
      </c>
      <c r="K49" s="38">
        <v>7</v>
      </c>
      <c r="L49" s="38">
        <v>0</v>
      </c>
      <c r="M49" s="38">
        <v>20</v>
      </c>
      <c r="N49" s="38">
        <v>30</v>
      </c>
      <c r="O49" s="38">
        <v>30</v>
      </c>
      <c r="P49" s="38">
        <v>20</v>
      </c>
    </row>
    <row r="50" spans="1:16" ht="25.5">
      <c r="A50" s="53" t="s">
        <v>181</v>
      </c>
      <c r="B50" s="54" t="s">
        <v>752</v>
      </c>
      <c r="C50" s="45">
        <v>4.9000000000000004</v>
      </c>
      <c r="D50" s="38">
        <v>10</v>
      </c>
      <c r="E50" s="45">
        <v>0.49</v>
      </c>
      <c r="F50" s="45">
        <v>1.06</v>
      </c>
      <c r="G50" s="38">
        <v>6</v>
      </c>
      <c r="H50" s="38">
        <v>15</v>
      </c>
      <c r="I50" s="51">
        <v>3</v>
      </c>
      <c r="J50" s="38">
        <v>3</v>
      </c>
      <c r="K50" s="38">
        <v>5</v>
      </c>
      <c r="L50" s="38">
        <v>10</v>
      </c>
      <c r="M50" s="38">
        <v>10</v>
      </c>
      <c r="N50" s="38">
        <v>50</v>
      </c>
      <c r="O50" s="38">
        <v>30</v>
      </c>
      <c r="P50" s="38">
        <v>0</v>
      </c>
    </row>
    <row r="51" spans="1:16" ht="25.5">
      <c r="A51" s="53" t="s">
        <v>184</v>
      </c>
      <c r="B51" s="54" t="s">
        <v>752</v>
      </c>
      <c r="C51" s="45">
        <v>3.7</v>
      </c>
      <c r="D51" s="38">
        <v>11</v>
      </c>
      <c r="E51" s="45">
        <v>0.34</v>
      </c>
      <c r="F51" s="45">
        <v>0.69</v>
      </c>
      <c r="G51" s="38">
        <v>18</v>
      </c>
      <c r="H51" s="38">
        <v>19</v>
      </c>
      <c r="I51" s="51">
        <v>3</v>
      </c>
      <c r="J51" s="38">
        <v>7</v>
      </c>
      <c r="K51" s="38">
        <v>8</v>
      </c>
      <c r="L51" s="38">
        <v>0</v>
      </c>
      <c r="M51" s="45">
        <v>9.09</v>
      </c>
      <c r="N51" s="45">
        <v>27.27</v>
      </c>
      <c r="O51" s="45">
        <v>63.64</v>
      </c>
      <c r="P51" s="38">
        <v>0</v>
      </c>
    </row>
    <row r="52" spans="1:16" ht="25.5">
      <c r="A52" s="53" t="s">
        <v>149</v>
      </c>
      <c r="B52" s="54" t="s">
        <v>757</v>
      </c>
      <c r="C52" s="45">
        <v>6.2</v>
      </c>
      <c r="D52" s="38">
        <v>10</v>
      </c>
      <c r="E52" s="45">
        <v>0.62</v>
      </c>
      <c r="F52" s="38">
        <v>1</v>
      </c>
      <c r="G52" s="38">
        <v>13</v>
      </c>
      <c r="H52" s="38">
        <v>23</v>
      </c>
      <c r="I52" s="51">
        <v>3</v>
      </c>
      <c r="J52" s="38">
        <v>5</v>
      </c>
      <c r="K52" s="38">
        <v>12</v>
      </c>
      <c r="L52" s="38">
        <v>0</v>
      </c>
      <c r="M52" s="38">
        <v>50</v>
      </c>
      <c r="N52" s="38">
        <v>40</v>
      </c>
      <c r="O52" s="38">
        <v>10</v>
      </c>
      <c r="P52" s="38">
        <v>0</v>
      </c>
    </row>
    <row r="53" spans="1:16" ht="25.5">
      <c r="A53" s="53" t="s">
        <v>148</v>
      </c>
      <c r="B53" s="54" t="s">
        <v>1158</v>
      </c>
      <c r="C53" s="45">
        <v>9.3000000000000007</v>
      </c>
      <c r="D53" s="38">
        <v>10</v>
      </c>
      <c r="E53" s="45">
        <v>0.93</v>
      </c>
      <c r="F53" s="45">
        <v>1.1499999999999999</v>
      </c>
      <c r="G53" s="38">
        <v>1</v>
      </c>
      <c r="H53" s="38">
        <v>7</v>
      </c>
      <c r="I53" s="51">
        <v>4</v>
      </c>
      <c r="J53" s="38">
        <v>1</v>
      </c>
      <c r="K53" s="38">
        <v>7</v>
      </c>
      <c r="L53" s="38">
        <v>80</v>
      </c>
      <c r="M53" s="38">
        <v>10</v>
      </c>
      <c r="N53" s="38">
        <v>10</v>
      </c>
      <c r="O53" s="38">
        <v>0</v>
      </c>
      <c r="P53" s="38">
        <v>0</v>
      </c>
    </row>
    <row r="54" spans="1:16" ht="25.5">
      <c r="A54" s="53" t="s">
        <v>149</v>
      </c>
      <c r="B54" s="54" t="s">
        <v>1158</v>
      </c>
      <c r="C54" s="45">
        <v>18</v>
      </c>
      <c r="D54" s="38">
        <v>21</v>
      </c>
      <c r="E54" s="45">
        <v>0.86</v>
      </c>
      <c r="F54" s="45">
        <v>1.38</v>
      </c>
      <c r="G54" s="38">
        <v>1</v>
      </c>
      <c r="H54" s="38">
        <v>23</v>
      </c>
      <c r="I54" s="51">
        <v>4</v>
      </c>
      <c r="J54" s="38">
        <v>1</v>
      </c>
      <c r="K54" s="38">
        <v>11</v>
      </c>
      <c r="L54" s="45">
        <v>42.86</v>
      </c>
      <c r="M54" s="45">
        <v>47.62</v>
      </c>
      <c r="N54" s="45">
        <v>9.52</v>
      </c>
      <c r="O54" s="38">
        <v>0</v>
      </c>
      <c r="P54" s="38">
        <v>0</v>
      </c>
    </row>
    <row r="55" spans="1:16" ht="25.5">
      <c r="A55" s="53" t="s">
        <v>153</v>
      </c>
      <c r="B55" s="54" t="s">
        <v>1158</v>
      </c>
      <c r="C55" s="45">
        <v>4.7</v>
      </c>
      <c r="D55" s="38">
        <v>15</v>
      </c>
      <c r="E55" s="45">
        <v>0.31</v>
      </c>
      <c r="F55" s="45">
        <v>0.68</v>
      </c>
      <c r="G55" s="38">
        <v>23</v>
      </c>
      <c r="H55" s="38">
        <v>23</v>
      </c>
      <c r="I55" s="51">
        <v>3</v>
      </c>
      <c r="J55" s="38">
        <v>10</v>
      </c>
      <c r="K55" s="38">
        <v>10</v>
      </c>
      <c r="L55" s="38">
        <v>0</v>
      </c>
      <c r="M55" s="45">
        <v>6.67</v>
      </c>
      <c r="N55" s="45">
        <v>33.33</v>
      </c>
      <c r="O55" s="45">
        <v>46.67</v>
      </c>
      <c r="P55" s="45">
        <v>13.33</v>
      </c>
    </row>
    <row r="56" spans="1:16" ht="25.5">
      <c r="A56" s="53" t="s">
        <v>154</v>
      </c>
      <c r="B56" s="54" t="s">
        <v>1158</v>
      </c>
      <c r="C56" s="45">
        <v>4.2</v>
      </c>
      <c r="D56" s="38">
        <v>25</v>
      </c>
      <c r="E56" s="45">
        <v>0.17</v>
      </c>
      <c r="F56" s="45">
        <v>0.57999999999999996</v>
      </c>
      <c r="G56" s="38">
        <v>19</v>
      </c>
      <c r="H56" s="38">
        <v>22</v>
      </c>
      <c r="I56" s="51">
        <v>4</v>
      </c>
      <c r="J56" s="38">
        <v>8</v>
      </c>
      <c r="K56" s="38">
        <v>9</v>
      </c>
      <c r="L56" s="38">
        <v>0</v>
      </c>
      <c r="M56" s="38">
        <v>0</v>
      </c>
      <c r="N56" s="38">
        <v>16</v>
      </c>
      <c r="O56" s="38">
        <v>44</v>
      </c>
      <c r="P56" s="38">
        <v>40</v>
      </c>
    </row>
    <row r="57" spans="1:16" ht="25.5">
      <c r="A57" s="53" t="s">
        <v>155</v>
      </c>
      <c r="B57" s="54" t="s">
        <v>1158</v>
      </c>
      <c r="C57" s="45">
        <v>13.6</v>
      </c>
      <c r="D57" s="38">
        <v>29</v>
      </c>
      <c r="E57" s="45">
        <v>0.47</v>
      </c>
      <c r="F57" s="45">
        <v>0.88</v>
      </c>
      <c r="G57" s="38">
        <v>11</v>
      </c>
      <c r="H57" s="38">
        <v>15</v>
      </c>
      <c r="I57" s="51">
        <v>4</v>
      </c>
      <c r="J57" s="38">
        <v>7</v>
      </c>
      <c r="K57" s="38">
        <v>10</v>
      </c>
      <c r="L57" s="45">
        <v>3.45</v>
      </c>
      <c r="M57" s="45">
        <v>13.79</v>
      </c>
      <c r="N57" s="45">
        <v>55.17</v>
      </c>
      <c r="O57" s="45">
        <v>24.14</v>
      </c>
      <c r="P57" s="45">
        <v>3.45</v>
      </c>
    </row>
    <row r="58" spans="1:16" ht="25.5">
      <c r="A58" s="53" t="s">
        <v>157</v>
      </c>
      <c r="B58" s="54" t="s">
        <v>1158</v>
      </c>
      <c r="C58" s="45">
        <v>8.8000000000000007</v>
      </c>
      <c r="D58" s="38">
        <v>16</v>
      </c>
      <c r="E58" s="45">
        <v>0.55000000000000004</v>
      </c>
      <c r="F58" s="45">
        <v>0.94</v>
      </c>
      <c r="G58" s="38">
        <v>8</v>
      </c>
      <c r="H58" s="38">
        <v>13</v>
      </c>
      <c r="I58" s="51">
        <v>4</v>
      </c>
      <c r="J58" s="38">
        <v>6</v>
      </c>
      <c r="K58" s="38">
        <v>9</v>
      </c>
      <c r="L58" s="45">
        <v>6.25</v>
      </c>
      <c r="M58" s="45">
        <v>31.25</v>
      </c>
      <c r="N58" s="45">
        <v>37.5</v>
      </c>
      <c r="O58" s="38">
        <v>25</v>
      </c>
      <c r="P58" s="38">
        <v>0</v>
      </c>
    </row>
    <row r="59" spans="1:16" ht="25.5">
      <c r="A59" s="53" t="s">
        <v>159</v>
      </c>
      <c r="B59" s="54" t="s">
        <v>1158</v>
      </c>
      <c r="C59" s="45">
        <v>10.1</v>
      </c>
      <c r="D59" s="38">
        <v>19</v>
      </c>
      <c r="E59" s="45">
        <v>0.53</v>
      </c>
      <c r="F59" s="45">
        <v>1.08</v>
      </c>
      <c r="G59" s="38">
        <v>9</v>
      </c>
      <c r="H59" s="38">
        <v>24</v>
      </c>
      <c r="I59" s="51">
        <v>3</v>
      </c>
      <c r="J59" s="38">
        <v>5</v>
      </c>
      <c r="K59" s="38">
        <v>12</v>
      </c>
      <c r="L59" s="38">
        <v>0</v>
      </c>
      <c r="M59" s="45">
        <v>21.05</v>
      </c>
      <c r="N59" s="45">
        <v>68.42</v>
      </c>
      <c r="O59" s="45">
        <v>10.53</v>
      </c>
      <c r="P59" s="38">
        <v>0</v>
      </c>
    </row>
    <row r="60" spans="1:16" ht="25.5">
      <c r="A60" s="53" t="s">
        <v>161</v>
      </c>
      <c r="B60" s="54" t="s">
        <v>1158</v>
      </c>
      <c r="C60" s="45">
        <v>5.4</v>
      </c>
      <c r="D60" s="38">
        <v>13</v>
      </c>
      <c r="E60" s="45">
        <v>0.42</v>
      </c>
      <c r="F60" s="45">
        <v>0.92</v>
      </c>
      <c r="G60" s="38">
        <v>13</v>
      </c>
      <c r="H60" s="38">
        <v>18</v>
      </c>
      <c r="I60" s="51">
        <v>3</v>
      </c>
      <c r="J60" s="38">
        <v>5</v>
      </c>
      <c r="K60" s="38">
        <v>9</v>
      </c>
      <c r="L60" s="38">
        <v>0</v>
      </c>
      <c r="M60" s="45">
        <v>23.08</v>
      </c>
      <c r="N60" s="45">
        <v>30.77</v>
      </c>
      <c r="O60" s="45">
        <v>38.46</v>
      </c>
      <c r="P60" s="45">
        <v>7.69</v>
      </c>
    </row>
    <row r="61" spans="1:16" ht="25.5">
      <c r="A61" s="53" t="s">
        <v>163</v>
      </c>
      <c r="B61" s="54" t="s">
        <v>1158</v>
      </c>
      <c r="C61" s="38">
        <v>7</v>
      </c>
      <c r="D61" s="38">
        <v>10</v>
      </c>
      <c r="E61" s="45">
        <v>0.7</v>
      </c>
      <c r="F61" s="45">
        <v>1.55</v>
      </c>
      <c r="G61" s="38">
        <v>1</v>
      </c>
      <c r="H61" s="38">
        <v>4</v>
      </c>
      <c r="I61" s="51">
        <v>4</v>
      </c>
      <c r="J61" s="38">
        <v>1</v>
      </c>
      <c r="K61" s="38">
        <v>4</v>
      </c>
      <c r="L61" s="38">
        <v>10</v>
      </c>
      <c r="M61" s="38">
        <v>50</v>
      </c>
      <c r="N61" s="38">
        <v>40</v>
      </c>
      <c r="O61" s="38">
        <v>0</v>
      </c>
      <c r="P61" s="38">
        <v>0</v>
      </c>
    </row>
    <row r="62" spans="1:16" ht="14.45" customHeight="1">
      <c r="A62" s="53" t="s">
        <v>164</v>
      </c>
      <c r="B62" s="54" t="s">
        <v>1158</v>
      </c>
      <c r="C62" s="45">
        <v>5.9</v>
      </c>
      <c r="D62" s="38">
        <v>10</v>
      </c>
      <c r="E62" s="45">
        <v>0.59</v>
      </c>
      <c r="F62" s="45">
        <v>0.9</v>
      </c>
      <c r="G62" s="38">
        <v>14</v>
      </c>
      <c r="H62" s="38">
        <v>17</v>
      </c>
      <c r="I62" s="51">
        <v>3</v>
      </c>
      <c r="J62" s="38">
        <v>8</v>
      </c>
      <c r="K62" s="38">
        <v>8</v>
      </c>
      <c r="L62" s="38">
        <v>0</v>
      </c>
      <c r="M62" s="38">
        <v>30</v>
      </c>
      <c r="N62" s="38">
        <v>70</v>
      </c>
      <c r="O62" s="38">
        <v>0</v>
      </c>
      <c r="P62" s="38">
        <v>0</v>
      </c>
    </row>
    <row r="63" spans="1:16" ht="25.5">
      <c r="A63" s="53" t="s">
        <v>171</v>
      </c>
      <c r="B63" s="54" t="s">
        <v>1158</v>
      </c>
      <c r="C63" s="45">
        <v>11.7</v>
      </c>
      <c r="D63" s="38">
        <v>20</v>
      </c>
      <c r="E63" s="45">
        <v>0.59</v>
      </c>
      <c r="F63" s="45">
        <v>1.1599999999999999</v>
      </c>
      <c r="G63" s="38">
        <v>4</v>
      </c>
      <c r="H63" s="38">
        <v>15</v>
      </c>
      <c r="I63" s="51">
        <v>4</v>
      </c>
      <c r="J63" s="38">
        <v>3</v>
      </c>
      <c r="K63" s="38">
        <v>8</v>
      </c>
      <c r="L63" s="38">
        <v>5</v>
      </c>
      <c r="M63" s="38">
        <v>30</v>
      </c>
      <c r="N63" s="45">
        <v>55</v>
      </c>
      <c r="O63" s="38">
        <v>10</v>
      </c>
      <c r="P63" s="38">
        <v>0</v>
      </c>
    </row>
    <row r="64" spans="1:16" ht="25.5">
      <c r="A64" s="53" t="s">
        <v>172</v>
      </c>
      <c r="B64" s="54" t="s">
        <v>1158</v>
      </c>
      <c r="C64" s="45">
        <v>6.9</v>
      </c>
      <c r="D64" s="38">
        <v>10</v>
      </c>
      <c r="E64" s="45">
        <v>0.69</v>
      </c>
      <c r="F64" s="45">
        <v>1.54</v>
      </c>
      <c r="G64" s="38">
        <v>1</v>
      </c>
      <c r="H64" s="38">
        <v>6</v>
      </c>
      <c r="I64" s="51">
        <v>4</v>
      </c>
      <c r="J64" s="38">
        <v>1</v>
      </c>
      <c r="K64" s="38">
        <v>6</v>
      </c>
      <c r="L64" s="38">
        <v>20</v>
      </c>
      <c r="M64" s="38">
        <v>30</v>
      </c>
      <c r="N64" s="38">
        <v>50</v>
      </c>
      <c r="O64" s="38">
        <v>0</v>
      </c>
      <c r="P64" s="38">
        <v>0</v>
      </c>
    </row>
    <row r="65" spans="1:16" ht="25.5">
      <c r="A65" s="53" t="s">
        <v>178</v>
      </c>
      <c r="B65" s="54" t="s">
        <v>1158</v>
      </c>
      <c r="C65" s="45">
        <v>6.9</v>
      </c>
      <c r="D65" s="38">
        <v>13</v>
      </c>
      <c r="E65" s="45">
        <v>0.53</v>
      </c>
      <c r="F65" s="45">
        <v>1.07</v>
      </c>
      <c r="G65" s="38">
        <v>6</v>
      </c>
      <c r="H65" s="38">
        <v>15</v>
      </c>
      <c r="I65" s="51">
        <v>4</v>
      </c>
      <c r="J65" s="38">
        <v>5</v>
      </c>
      <c r="K65" s="38">
        <v>9</v>
      </c>
      <c r="L65" s="45">
        <v>15.38</v>
      </c>
      <c r="M65" s="45">
        <v>15.38</v>
      </c>
      <c r="N65" s="45">
        <v>38.46</v>
      </c>
      <c r="O65" s="45">
        <v>30.77</v>
      </c>
      <c r="P65" s="38">
        <v>0</v>
      </c>
    </row>
    <row r="66" spans="1:16" ht="25.5">
      <c r="A66" s="53" t="s">
        <v>181</v>
      </c>
      <c r="B66" s="54" t="s">
        <v>1158</v>
      </c>
      <c r="C66" s="45">
        <v>5.0999999999999996</v>
      </c>
      <c r="D66" s="38">
        <v>12</v>
      </c>
      <c r="E66" s="45">
        <v>0.43</v>
      </c>
      <c r="F66" s="45">
        <v>0.92</v>
      </c>
      <c r="G66" s="38">
        <v>9</v>
      </c>
      <c r="H66" s="38">
        <v>15</v>
      </c>
      <c r="I66" s="51">
        <v>3</v>
      </c>
      <c r="J66" s="38">
        <v>4</v>
      </c>
      <c r="K66" s="38">
        <v>5</v>
      </c>
      <c r="L66" s="38">
        <v>0</v>
      </c>
      <c r="M66" s="45">
        <v>8.33</v>
      </c>
      <c r="N66" s="45">
        <v>58.33</v>
      </c>
      <c r="O66" s="45">
        <v>33.33</v>
      </c>
      <c r="P66" s="38">
        <v>0</v>
      </c>
    </row>
    <row r="67" spans="1:16" ht="25.5">
      <c r="A67" s="53" t="s">
        <v>184</v>
      </c>
      <c r="B67" s="54" t="s">
        <v>1158</v>
      </c>
      <c r="C67" s="45">
        <v>4.4000000000000004</v>
      </c>
      <c r="D67" s="38">
        <v>11</v>
      </c>
      <c r="E67" s="45">
        <v>0.4</v>
      </c>
      <c r="F67" s="45">
        <v>0.82</v>
      </c>
      <c r="G67" s="38">
        <v>17</v>
      </c>
      <c r="H67" s="38">
        <v>19</v>
      </c>
      <c r="I67" s="51">
        <v>3</v>
      </c>
      <c r="J67" s="38">
        <v>6</v>
      </c>
      <c r="K67" s="38">
        <v>8</v>
      </c>
      <c r="L67" s="45">
        <v>9.09</v>
      </c>
      <c r="M67" s="38">
        <v>0</v>
      </c>
      <c r="N67" s="45">
        <v>54.55</v>
      </c>
      <c r="O67" s="45">
        <v>18.18</v>
      </c>
      <c r="P67" s="45">
        <v>18.18</v>
      </c>
    </row>
    <row r="68" spans="1:16" ht="25.5">
      <c r="A68" s="53" t="s">
        <v>154</v>
      </c>
      <c r="B68" s="54" t="s">
        <v>768</v>
      </c>
      <c r="C68" s="45">
        <v>2.6</v>
      </c>
      <c r="D68" s="38">
        <v>19</v>
      </c>
      <c r="E68" s="45">
        <v>0.14000000000000001</v>
      </c>
      <c r="F68" s="45">
        <v>0.47</v>
      </c>
      <c r="G68" s="38">
        <v>21</v>
      </c>
      <c r="H68" s="38">
        <v>22</v>
      </c>
      <c r="I68" s="51">
        <v>4</v>
      </c>
      <c r="J68" s="38">
        <v>9</v>
      </c>
      <c r="K68" s="38">
        <v>9</v>
      </c>
      <c r="L68" s="45">
        <v>5.26</v>
      </c>
      <c r="M68" s="38">
        <v>0</v>
      </c>
      <c r="N68" s="45">
        <v>10.53</v>
      </c>
      <c r="O68" s="45">
        <v>15.79</v>
      </c>
      <c r="P68" s="45">
        <v>68.42</v>
      </c>
    </row>
    <row r="69" spans="1:16" ht="25.5">
      <c r="A69" s="53" t="s">
        <v>157</v>
      </c>
      <c r="B69" s="54" t="s">
        <v>768</v>
      </c>
      <c r="C69" s="45">
        <v>6.5</v>
      </c>
      <c r="D69" s="38">
        <v>13</v>
      </c>
      <c r="E69" s="45">
        <v>0.5</v>
      </c>
      <c r="F69" s="45">
        <v>0.86</v>
      </c>
      <c r="G69" s="38">
        <v>12</v>
      </c>
      <c r="H69" s="38">
        <v>13</v>
      </c>
      <c r="I69" s="51">
        <v>4</v>
      </c>
      <c r="J69" s="38">
        <v>8</v>
      </c>
      <c r="K69" s="38">
        <v>9</v>
      </c>
      <c r="L69" s="38">
        <v>0</v>
      </c>
      <c r="M69" s="45">
        <v>7.69</v>
      </c>
      <c r="N69" s="45">
        <v>84.62</v>
      </c>
      <c r="O69" s="45">
        <v>7.69</v>
      </c>
      <c r="P69" s="38">
        <v>0</v>
      </c>
    </row>
    <row r="70" spans="1:16" ht="25.5">
      <c r="A70" s="53" t="s">
        <v>161</v>
      </c>
      <c r="B70" s="54" t="s">
        <v>768</v>
      </c>
      <c r="C70" s="45">
        <v>5.5</v>
      </c>
      <c r="D70" s="38">
        <v>11</v>
      </c>
      <c r="E70" s="45">
        <v>0.5</v>
      </c>
      <c r="F70" s="45">
        <v>1.1000000000000001</v>
      </c>
      <c r="G70" s="38">
        <v>6</v>
      </c>
      <c r="H70" s="38">
        <v>18</v>
      </c>
      <c r="I70" s="51">
        <v>3</v>
      </c>
      <c r="J70" s="38">
        <v>3</v>
      </c>
      <c r="K70" s="38">
        <v>9</v>
      </c>
      <c r="L70" s="38">
        <v>0</v>
      </c>
      <c r="M70" s="45">
        <v>27.27</v>
      </c>
      <c r="N70" s="45">
        <v>45.45</v>
      </c>
      <c r="O70" s="45">
        <v>27.27</v>
      </c>
      <c r="P70" s="38">
        <v>0</v>
      </c>
    </row>
    <row r="71" spans="1:16" ht="25.5">
      <c r="A71" s="53" t="s">
        <v>165</v>
      </c>
      <c r="B71" s="54" t="s">
        <v>768</v>
      </c>
      <c r="C71" s="45">
        <v>5.8</v>
      </c>
      <c r="D71" s="38">
        <v>15</v>
      </c>
      <c r="E71" s="45">
        <v>0.39</v>
      </c>
      <c r="F71" s="45">
        <v>0.76</v>
      </c>
      <c r="G71" s="38">
        <v>8</v>
      </c>
      <c r="H71" s="38">
        <v>8</v>
      </c>
      <c r="I71" s="51">
        <v>4</v>
      </c>
      <c r="J71" s="38">
        <v>8</v>
      </c>
      <c r="K71" s="38">
        <v>8</v>
      </c>
      <c r="L71" s="38">
        <v>0</v>
      </c>
      <c r="M71" s="38">
        <v>0</v>
      </c>
      <c r="N71" s="45">
        <v>66.67</v>
      </c>
      <c r="O71" s="45">
        <v>26.67</v>
      </c>
      <c r="P71" s="45">
        <v>6.67</v>
      </c>
    </row>
    <row r="72" spans="1:16" ht="25.5">
      <c r="A72" s="53" t="s">
        <v>178</v>
      </c>
      <c r="B72" s="54" t="s">
        <v>768</v>
      </c>
      <c r="C72" s="45">
        <v>5.2</v>
      </c>
      <c r="D72" s="38">
        <v>11</v>
      </c>
      <c r="E72" s="45">
        <v>0.47</v>
      </c>
      <c r="F72" s="45">
        <v>0.95</v>
      </c>
      <c r="G72" s="38">
        <v>10</v>
      </c>
      <c r="H72" s="38">
        <v>15</v>
      </c>
      <c r="I72" s="51">
        <v>3</v>
      </c>
      <c r="J72" s="38">
        <v>4</v>
      </c>
      <c r="K72" s="38">
        <v>6</v>
      </c>
      <c r="L72" s="38">
        <v>0</v>
      </c>
      <c r="M72" s="45">
        <v>18.18</v>
      </c>
      <c r="N72" s="45">
        <v>54.55</v>
      </c>
      <c r="O72" s="45">
        <v>27.27</v>
      </c>
      <c r="P72" s="38">
        <v>0</v>
      </c>
    </row>
    <row r="73" spans="1:16" ht="25.5">
      <c r="A73" s="53" t="s">
        <v>157</v>
      </c>
      <c r="B73" s="54" t="s">
        <v>774</v>
      </c>
      <c r="C73" s="38">
        <v>8</v>
      </c>
      <c r="D73" s="38">
        <v>12</v>
      </c>
      <c r="E73" s="45">
        <v>0.67</v>
      </c>
      <c r="F73" s="45">
        <v>1.1399999999999999</v>
      </c>
      <c r="G73" s="38">
        <v>3</v>
      </c>
      <c r="H73" s="38">
        <v>13</v>
      </c>
      <c r="I73" s="51">
        <v>3</v>
      </c>
      <c r="J73" s="38">
        <v>2</v>
      </c>
      <c r="K73" s="38">
        <v>4</v>
      </c>
      <c r="L73" s="45">
        <v>8.33</v>
      </c>
      <c r="M73" s="38">
        <v>50</v>
      </c>
      <c r="N73" s="45">
        <v>33.33</v>
      </c>
      <c r="O73" s="45">
        <v>8.33</v>
      </c>
      <c r="P73" s="38">
        <v>0</v>
      </c>
    </row>
    <row r="74" spans="1:16" ht="25.5">
      <c r="A74" s="53" t="s">
        <v>159</v>
      </c>
      <c r="B74" s="54" t="s">
        <v>774</v>
      </c>
      <c r="C74" s="45">
        <v>4.5999999999999996</v>
      </c>
      <c r="D74" s="38">
        <v>10</v>
      </c>
      <c r="E74" s="45">
        <v>0.46</v>
      </c>
      <c r="F74" s="45">
        <v>0.93</v>
      </c>
      <c r="G74" s="38">
        <v>16</v>
      </c>
      <c r="H74" s="38">
        <v>24</v>
      </c>
      <c r="I74" s="51">
        <v>2</v>
      </c>
      <c r="J74" s="38">
        <v>5</v>
      </c>
      <c r="K74" s="38">
        <v>6</v>
      </c>
      <c r="L74" s="38">
        <v>10</v>
      </c>
      <c r="M74" s="38">
        <v>0</v>
      </c>
      <c r="N74" s="38">
        <v>60</v>
      </c>
      <c r="O74" s="38">
        <v>30</v>
      </c>
      <c r="P74" s="38">
        <v>0</v>
      </c>
    </row>
    <row r="75" spans="1:16" ht="25.5">
      <c r="A75" s="53" t="s">
        <v>161</v>
      </c>
      <c r="B75" s="54" t="s">
        <v>774</v>
      </c>
      <c r="C75" s="45">
        <v>3</v>
      </c>
      <c r="D75" s="38">
        <v>12</v>
      </c>
      <c r="E75" s="45">
        <v>0.25</v>
      </c>
      <c r="F75" s="45">
        <v>0.55000000000000004</v>
      </c>
      <c r="G75" s="38">
        <v>18</v>
      </c>
      <c r="H75" s="38">
        <v>18</v>
      </c>
      <c r="I75" s="51">
        <v>3</v>
      </c>
      <c r="J75" s="38">
        <v>9</v>
      </c>
      <c r="K75" s="38">
        <v>9</v>
      </c>
      <c r="L75" s="38">
        <v>0</v>
      </c>
      <c r="M75" s="38">
        <v>0</v>
      </c>
      <c r="N75" s="45">
        <v>33.33</v>
      </c>
      <c r="O75" s="45">
        <v>41.67</v>
      </c>
      <c r="P75" s="38">
        <v>25</v>
      </c>
    </row>
    <row r="76" spans="1:16" ht="25.5">
      <c r="A76" s="53" t="s">
        <v>188</v>
      </c>
      <c r="B76" s="54" t="s">
        <v>774</v>
      </c>
      <c r="C76" s="45">
        <v>5.3</v>
      </c>
      <c r="D76" s="38">
        <v>10</v>
      </c>
      <c r="E76" s="45">
        <v>0.53</v>
      </c>
      <c r="F76" s="45">
        <v>0.85</v>
      </c>
      <c r="G76" s="38">
        <v>6</v>
      </c>
      <c r="H76" s="38">
        <v>8</v>
      </c>
      <c r="I76" s="51">
        <v>4</v>
      </c>
      <c r="J76" s="38">
        <v>6</v>
      </c>
      <c r="K76" s="38">
        <v>8</v>
      </c>
      <c r="L76" s="38">
        <v>0</v>
      </c>
      <c r="M76" s="38">
        <v>10</v>
      </c>
      <c r="N76" s="38">
        <v>90</v>
      </c>
      <c r="O76" s="38">
        <v>0</v>
      </c>
      <c r="P76" s="38">
        <v>0</v>
      </c>
    </row>
    <row r="77" spans="1:16" ht="25.5">
      <c r="A77" s="53" t="s">
        <v>149</v>
      </c>
      <c r="B77" s="54" t="s">
        <v>777</v>
      </c>
      <c r="C77" s="45">
        <v>8.6999999999999993</v>
      </c>
      <c r="D77" s="38">
        <v>15</v>
      </c>
      <c r="E77" s="45">
        <v>0.57999999999999996</v>
      </c>
      <c r="F77" s="45">
        <v>0.93</v>
      </c>
      <c r="G77" s="38">
        <v>15</v>
      </c>
      <c r="H77" s="38">
        <v>23</v>
      </c>
      <c r="I77" s="51">
        <v>4</v>
      </c>
      <c r="J77" s="38">
        <v>9</v>
      </c>
      <c r="K77" s="38">
        <v>11</v>
      </c>
      <c r="L77" s="38">
        <v>0</v>
      </c>
      <c r="M77" s="45">
        <v>26.67</v>
      </c>
      <c r="N77" s="45">
        <v>73.33</v>
      </c>
      <c r="O77" s="38">
        <v>0</v>
      </c>
      <c r="P77" s="38">
        <v>0</v>
      </c>
    </row>
    <row r="78" spans="1:16" ht="25.5">
      <c r="A78" s="53" t="s">
        <v>152</v>
      </c>
      <c r="B78" s="54" t="s">
        <v>777</v>
      </c>
      <c r="C78" s="45">
        <v>5.5</v>
      </c>
      <c r="D78" s="38">
        <v>10</v>
      </c>
      <c r="E78" s="45">
        <v>0.55000000000000004</v>
      </c>
      <c r="F78" s="45">
        <v>0.92</v>
      </c>
      <c r="G78" s="38">
        <v>9</v>
      </c>
      <c r="H78" s="38">
        <v>11</v>
      </c>
      <c r="I78" s="51">
        <v>3</v>
      </c>
      <c r="J78" s="38">
        <v>2</v>
      </c>
      <c r="K78" s="38">
        <v>3</v>
      </c>
      <c r="L78" s="38">
        <v>10</v>
      </c>
      <c r="M78" s="38">
        <v>10</v>
      </c>
      <c r="N78" s="38">
        <v>70</v>
      </c>
      <c r="O78" s="38">
        <v>10</v>
      </c>
      <c r="P78" s="38">
        <v>0</v>
      </c>
    </row>
    <row r="79" spans="1:16" ht="25.5">
      <c r="A79" s="53" t="s">
        <v>171</v>
      </c>
      <c r="B79" s="54" t="s">
        <v>777</v>
      </c>
      <c r="C79" s="45">
        <v>6.3</v>
      </c>
      <c r="D79" s="38">
        <v>15</v>
      </c>
      <c r="E79" s="45">
        <v>0.42</v>
      </c>
      <c r="F79" s="45">
        <v>0.83</v>
      </c>
      <c r="G79" s="38">
        <v>11</v>
      </c>
      <c r="H79" s="38">
        <v>15</v>
      </c>
      <c r="I79" s="51">
        <v>3</v>
      </c>
      <c r="J79" s="38">
        <v>4</v>
      </c>
      <c r="K79" s="38">
        <v>7</v>
      </c>
      <c r="L79" s="38">
        <v>0</v>
      </c>
      <c r="M79" s="45">
        <v>6.67</v>
      </c>
      <c r="N79" s="38">
        <v>60</v>
      </c>
      <c r="O79" s="45">
        <v>33.33</v>
      </c>
      <c r="P79" s="38">
        <v>0</v>
      </c>
    </row>
    <row r="80" spans="1:16" ht="25.5">
      <c r="A80" s="53" t="s">
        <v>188</v>
      </c>
      <c r="B80" s="54" t="s">
        <v>777</v>
      </c>
      <c r="C80" s="45">
        <v>5.6</v>
      </c>
      <c r="D80" s="38">
        <v>12</v>
      </c>
      <c r="E80" s="45">
        <v>0.47</v>
      </c>
      <c r="F80" s="45">
        <v>0.75</v>
      </c>
      <c r="G80" s="38">
        <v>8</v>
      </c>
      <c r="H80" s="38">
        <v>8</v>
      </c>
      <c r="I80" s="51">
        <v>4</v>
      </c>
      <c r="J80" s="38">
        <v>8</v>
      </c>
      <c r="K80" s="38">
        <v>8</v>
      </c>
      <c r="L80" s="45">
        <v>16.670000000000002</v>
      </c>
      <c r="M80" s="38">
        <v>0</v>
      </c>
      <c r="N80" s="38">
        <v>50</v>
      </c>
      <c r="O80" s="38">
        <v>25</v>
      </c>
      <c r="P80" s="45">
        <v>8.33</v>
      </c>
    </row>
    <row r="81" spans="1:16" ht="25.5">
      <c r="A81" s="53" t="s">
        <v>149</v>
      </c>
      <c r="B81" s="54" t="s">
        <v>818</v>
      </c>
      <c r="C81" s="45">
        <v>8</v>
      </c>
      <c r="D81" s="38">
        <v>12</v>
      </c>
      <c r="E81" s="45">
        <v>0.67</v>
      </c>
      <c r="F81" s="45">
        <v>1.07</v>
      </c>
      <c r="G81" s="38">
        <v>6</v>
      </c>
      <c r="H81" s="38">
        <v>23</v>
      </c>
      <c r="I81" s="51">
        <v>3</v>
      </c>
      <c r="J81" s="38">
        <v>2</v>
      </c>
      <c r="K81" s="38">
        <v>12</v>
      </c>
      <c r="L81" s="45">
        <v>8.33</v>
      </c>
      <c r="M81" s="38">
        <v>50</v>
      </c>
      <c r="N81" s="45">
        <v>33.33</v>
      </c>
      <c r="O81" s="45">
        <v>8.33</v>
      </c>
      <c r="P81" s="38">
        <v>0</v>
      </c>
    </row>
    <row r="82" spans="1:16" ht="25.5">
      <c r="A82" s="53" t="s">
        <v>152</v>
      </c>
      <c r="B82" s="54" t="s">
        <v>818</v>
      </c>
      <c r="C82" s="45">
        <v>7.7</v>
      </c>
      <c r="D82" s="38">
        <v>11</v>
      </c>
      <c r="E82" s="45">
        <v>0.7</v>
      </c>
      <c r="F82" s="45">
        <v>1.17</v>
      </c>
      <c r="G82" s="38">
        <v>1</v>
      </c>
      <c r="H82" s="38">
        <v>11</v>
      </c>
      <c r="I82" s="51">
        <v>4</v>
      </c>
      <c r="J82" s="38">
        <v>1</v>
      </c>
      <c r="K82" s="38">
        <v>8</v>
      </c>
      <c r="L82" s="45">
        <v>18.18</v>
      </c>
      <c r="M82" s="45">
        <v>36.36</v>
      </c>
      <c r="N82" s="45">
        <v>45.45</v>
      </c>
      <c r="O82" s="38">
        <v>0</v>
      </c>
      <c r="P82" s="38">
        <v>0</v>
      </c>
    </row>
    <row r="83" spans="1:16" ht="25.5">
      <c r="A83" s="53" t="s">
        <v>153</v>
      </c>
      <c r="B83" s="54" t="s">
        <v>818</v>
      </c>
      <c r="C83" s="45">
        <v>8.1</v>
      </c>
      <c r="D83" s="38">
        <v>17</v>
      </c>
      <c r="E83" s="45">
        <v>0.48</v>
      </c>
      <c r="F83" s="45">
        <v>1.03</v>
      </c>
      <c r="G83" s="38">
        <v>10</v>
      </c>
      <c r="H83" s="38">
        <v>23</v>
      </c>
      <c r="I83" s="51">
        <v>3</v>
      </c>
      <c r="J83" s="38">
        <v>5</v>
      </c>
      <c r="K83" s="38">
        <v>10</v>
      </c>
      <c r="L83" s="45">
        <v>11.76</v>
      </c>
      <c r="M83" s="45">
        <v>11.76</v>
      </c>
      <c r="N83" s="45">
        <v>41.18</v>
      </c>
      <c r="O83" s="45">
        <v>29.41</v>
      </c>
      <c r="P83" s="45">
        <v>5.88</v>
      </c>
    </row>
    <row r="84" spans="1:16" ht="25.5">
      <c r="A84" s="53" t="s">
        <v>155</v>
      </c>
      <c r="B84" s="54" t="s">
        <v>818</v>
      </c>
      <c r="C84" s="45">
        <v>7.6</v>
      </c>
      <c r="D84" s="38">
        <v>10</v>
      </c>
      <c r="E84" s="45">
        <v>0.76</v>
      </c>
      <c r="F84" s="45">
        <v>1.42</v>
      </c>
      <c r="G84" s="38">
        <v>1</v>
      </c>
      <c r="H84" s="38">
        <v>15</v>
      </c>
      <c r="I84" s="51">
        <v>3</v>
      </c>
      <c r="J84" s="38">
        <v>1</v>
      </c>
      <c r="K84" s="38">
        <v>5</v>
      </c>
      <c r="L84" s="38">
        <v>50</v>
      </c>
      <c r="M84" s="38">
        <v>30</v>
      </c>
      <c r="N84" s="38">
        <v>0</v>
      </c>
      <c r="O84" s="38">
        <v>10</v>
      </c>
      <c r="P84" s="38">
        <v>10</v>
      </c>
    </row>
    <row r="85" spans="1:16" ht="25.5">
      <c r="A85" s="53" t="s">
        <v>171</v>
      </c>
      <c r="B85" s="54" t="s">
        <v>818</v>
      </c>
      <c r="C85" s="38">
        <v>9</v>
      </c>
      <c r="D85" s="38">
        <v>15</v>
      </c>
      <c r="E85" s="45">
        <v>0.6</v>
      </c>
      <c r="F85" s="45">
        <v>1.19</v>
      </c>
      <c r="G85" s="38">
        <v>2</v>
      </c>
      <c r="H85" s="38">
        <v>15</v>
      </c>
      <c r="I85" s="51">
        <v>3</v>
      </c>
      <c r="J85" s="38">
        <v>1</v>
      </c>
      <c r="K85" s="38">
        <v>7</v>
      </c>
      <c r="L85" s="38">
        <v>0</v>
      </c>
      <c r="M85" s="45">
        <v>53.33</v>
      </c>
      <c r="N85" s="45">
        <v>26.67</v>
      </c>
      <c r="O85" s="38">
        <v>20</v>
      </c>
      <c r="P85" s="38">
        <v>0</v>
      </c>
    </row>
    <row r="86" spans="1:16" ht="25.5">
      <c r="A86" s="53" t="s">
        <v>172</v>
      </c>
      <c r="B86" s="54" t="s">
        <v>818</v>
      </c>
      <c r="C86" s="45">
        <v>4.4000000000000004</v>
      </c>
      <c r="D86" s="38">
        <v>10</v>
      </c>
      <c r="E86" s="45">
        <v>0.44</v>
      </c>
      <c r="F86" s="45">
        <v>0.98</v>
      </c>
      <c r="G86" s="38">
        <v>4</v>
      </c>
      <c r="H86" s="38">
        <v>6</v>
      </c>
      <c r="I86" s="51">
        <v>4</v>
      </c>
      <c r="J86" s="38">
        <v>4</v>
      </c>
      <c r="K86" s="38">
        <v>6</v>
      </c>
      <c r="L86" s="38">
        <v>0</v>
      </c>
      <c r="M86" s="38">
        <v>10</v>
      </c>
      <c r="N86" s="38">
        <v>60</v>
      </c>
      <c r="O86" s="38">
        <v>30</v>
      </c>
      <c r="P86" s="38">
        <v>0</v>
      </c>
    </row>
    <row r="87" spans="1:16" ht="25.5">
      <c r="A87" s="53" t="s">
        <v>149</v>
      </c>
      <c r="B87" s="54" t="s">
        <v>824</v>
      </c>
      <c r="C87" s="45">
        <v>10.199999999999999</v>
      </c>
      <c r="D87" s="38">
        <v>16</v>
      </c>
      <c r="E87" s="45">
        <v>0.64</v>
      </c>
      <c r="F87" s="45">
        <v>1.02</v>
      </c>
      <c r="G87" s="38">
        <v>11</v>
      </c>
      <c r="H87" s="38">
        <v>23</v>
      </c>
      <c r="I87" s="51">
        <v>4</v>
      </c>
      <c r="J87" s="38">
        <v>8</v>
      </c>
      <c r="K87" s="38">
        <v>11</v>
      </c>
      <c r="L87" s="45">
        <v>12.5</v>
      </c>
      <c r="M87" s="45">
        <v>31.25</v>
      </c>
      <c r="N87" s="38">
        <v>50</v>
      </c>
      <c r="O87" s="45">
        <v>6.25</v>
      </c>
      <c r="P87" s="38">
        <v>0</v>
      </c>
    </row>
    <row r="88" spans="1:16" ht="25.5">
      <c r="A88" s="53" t="s">
        <v>152</v>
      </c>
      <c r="B88" s="54" t="s">
        <v>824</v>
      </c>
      <c r="C88" s="45">
        <v>6.6</v>
      </c>
      <c r="D88" s="38">
        <v>10</v>
      </c>
      <c r="E88" s="45">
        <v>0.66</v>
      </c>
      <c r="F88" s="45">
        <v>1.1000000000000001</v>
      </c>
      <c r="G88" s="38">
        <v>4</v>
      </c>
      <c r="H88" s="38">
        <v>11</v>
      </c>
      <c r="I88" s="51">
        <v>3</v>
      </c>
      <c r="J88" s="38">
        <v>1</v>
      </c>
      <c r="K88" s="38">
        <v>3</v>
      </c>
      <c r="L88" s="38">
        <v>20</v>
      </c>
      <c r="M88" s="38">
        <v>20</v>
      </c>
      <c r="N88" s="38">
        <v>60</v>
      </c>
      <c r="O88" s="38">
        <v>0</v>
      </c>
      <c r="P88" s="38">
        <v>0</v>
      </c>
    </row>
    <row r="89" spans="1:16" ht="25.5">
      <c r="A89" s="53" t="s">
        <v>153</v>
      </c>
      <c r="B89" s="54" t="s">
        <v>824</v>
      </c>
      <c r="C89" s="38">
        <v>13</v>
      </c>
      <c r="D89" s="38">
        <v>26</v>
      </c>
      <c r="E89" s="45">
        <v>0.5</v>
      </c>
      <c r="F89" s="45">
        <v>1.08</v>
      </c>
      <c r="G89" s="38">
        <v>9</v>
      </c>
      <c r="H89" s="38">
        <v>23</v>
      </c>
      <c r="I89" s="51">
        <v>4</v>
      </c>
      <c r="J89" s="38">
        <v>3</v>
      </c>
      <c r="K89" s="38">
        <v>9</v>
      </c>
      <c r="L89" s="45">
        <v>11.54</v>
      </c>
      <c r="M89" s="45">
        <v>23.08</v>
      </c>
      <c r="N89" s="45">
        <v>30.77</v>
      </c>
      <c r="O89" s="45">
        <v>23.08</v>
      </c>
      <c r="P89" s="45">
        <v>11.54</v>
      </c>
    </row>
    <row r="90" spans="1:16" ht="25.5">
      <c r="A90" s="53" t="s">
        <v>157</v>
      </c>
      <c r="B90" s="54" t="s">
        <v>824</v>
      </c>
      <c r="C90" s="45">
        <v>13</v>
      </c>
      <c r="D90" s="38">
        <v>21</v>
      </c>
      <c r="E90" s="45">
        <v>0.62</v>
      </c>
      <c r="F90" s="45">
        <v>1.06</v>
      </c>
      <c r="G90" s="38">
        <v>6</v>
      </c>
      <c r="H90" s="38">
        <v>13</v>
      </c>
      <c r="I90" s="51">
        <v>4</v>
      </c>
      <c r="J90" s="38">
        <v>4</v>
      </c>
      <c r="K90" s="38">
        <v>9</v>
      </c>
      <c r="L90" s="38">
        <v>0</v>
      </c>
      <c r="M90" s="45">
        <v>47.62</v>
      </c>
      <c r="N90" s="45">
        <v>47.62</v>
      </c>
      <c r="O90" s="38">
        <v>0</v>
      </c>
      <c r="P90" s="45">
        <v>4.76</v>
      </c>
    </row>
    <row r="91" spans="1:16" ht="25.5">
      <c r="A91" s="53" t="s">
        <v>159</v>
      </c>
      <c r="B91" s="54" t="s">
        <v>824</v>
      </c>
      <c r="C91" s="45">
        <v>10.1</v>
      </c>
      <c r="D91" s="38">
        <v>15</v>
      </c>
      <c r="E91" s="45">
        <v>0.67</v>
      </c>
      <c r="F91" s="45">
        <v>1.36</v>
      </c>
      <c r="G91" s="38">
        <v>1</v>
      </c>
      <c r="H91" s="38">
        <v>24</v>
      </c>
      <c r="I91" s="51">
        <v>3</v>
      </c>
      <c r="J91" s="38">
        <v>1</v>
      </c>
      <c r="K91" s="38">
        <v>12</v>
      </c>
      <c r="L91" s="45">
        <v>13.33</v>
      </c>
      <c r="M91" s="45">
        <v>46.67</v>
      </c>
      <c r="N91" s="45">
        <v>33.33</v>
      </c>
      <c r="O91" s="38">
        <v>0</v>
      </c>
      <c r="P91" s="45">
        <v>6.67</v>
      </c>
    </row>
    <row r="92" spans="1:16" ht="25.5">
      <c r="A92" s="53" t="s">
        <v>161</v>
      </c>
      <c r="B92" s="54" t="s">
        <v>824</v>
      </c>
      <c r="C92" s="45">
        <v>7.4</v>
      </c>
      <c r="D92" s="38">
        <v>16</v>
      </c>
      <c r="E92" s="45">
        <v>0.46</v>
      </c>
      <c r="F92" s="45">
        <v>1.02</v>
      </c>
      <c r="G92" s="38">
        <v>10</v>
      </c>
      <c r="H92" s="38">
        <v>18</v>
      </c>
      <c r="I92" s="51">
        <v>3</v>
      </c>
      <c r="J92" s="38">
        <v>4</v>
      </c>
      <c r="K92" s="38">
        <v>9</v>
      </c>
      <c r="L92" s="45">
        <v>6.25</v>
      </c>
      <c r="M92" s="38">
        <v>25</v>
      </c>
      <c r="N92" s="38">
        <v>25</v>
      </c>
      <c r="O92" s="45">
        <v>37.5</v>
      </c>
      <c r="P92" s="45">
        <v>6.25</v>
      </c>
    </row>
    <row r="93" spans="1:16" ht="25.5">
      <c r="A93" s="53" t="s">
        <v>164</v>
      </c>
      <c r="B93" s="54" t="s">
        <v>824</v>
      </c>
      <c r="C93" s="38">
        <v>7</v>
      </c>
      <c r="D93" s="38">
        <v>10</v>
      </c>
      <c r="E93" s="45">
        <v>0.7</v>
      </c>
      <c r="F93" s="45">
        <v>1.07</v>
      </c>
      <c r="G93" s="38">
        <v>7</v>
      </c>
      <c r="H93" s="38">
        <v>17</v>
      </c>
      <c r="I93" s="51">
        <v>3</v>
      </c>
      <c r="J93" s="38">
        <v>4</v>
      </c>
      <c r="K93" s="38">
        <v>8</v>
      </c>
      <c r="L93" s="38">
        <v>10</v>
      </c>
      <c r="M93" s="38">
        <v>50</v>
      </c>
      <c r="N93" s="38">
        <v>40</v>
      </c>
      <c r="O93" s="38">
        <v>0</v>
      </c>
      <c r="P93" s="38">
        <v>0</v>
      </c>
    </row>
    <row r="94" spans="1:16" ht="25.5">
      <c r="A94" s="53" t="s">
        <v>178</v>
      </c>
      <c r="B94" s="54" t="s">
        <v>824</v>
      </c>
      <c r="C94" s="45">
        <v>13.8</v>
      </c>
      <c r="D94" s="38">
        <v>26</v>
      </c>
      <c r="E94" s="45">
        <v>0.53</v>
      </c>
      <c r="F94" s="45">
        <v>1.07</v>
      </c>
      <c r="G94" s="38">
        <v>6</v>
      </c>
      <c r="H94" s="38">
        <v>15</v>
      </c>
      <c r="I94" s="51">
        <v>4</v>
      </c>
      <c r="J94" s="38">
        <v>5</v>
      </c>
      <c r="K94" s="38">
        <v>9</v>
      </c>
      <c r="L94" s="45">
        <v>11.54</v>
      </c>
      <c r="M94" s="45">
        <v>19.23</v>
      </c>
      <c r="N94" s="45">
        <v>46.15</v>
      </c>
      <c r="O94" s="45">
        <v>15.38</v>
      </c>
      <c r="P94" s="45">
        <v>7.69</v>
      </c>
    </row>
    <row r="95" spans="1:16" ht="25.5">
      <c r="A95" s="53" t="s">
        <v>180</v>
      </c>
      <c r="B95" s="54" t="s">
        <v>824</v>
      </c>
      <c r="C95" s="45">
        <v>5.6</v>
      </c>
      <c r="D95" s="38">
        <v>10</v>
      </c>
      <c r="E95" s="45">
        <v>0.56000000000000005</v>
      </c>
      <c r="F95" s="45">
        <v>1.03</v>
      </c>
      <c r="G95" s="38">
        <v>6</v>
      </c>
      <c r="H95" s="38">
        <v>11</v>
      </c>
      <c r="I95" s="51">
        <v>3</v>
      </c>
      <c r="J95" s="38">
        <v>1</v>
      </c>
      <c r="K95" s="38">
        <v>2</v>
      </c>
      <c r="L95" s="38">
        <v>0</v>
      </c>
      <c r="M95" s="38">
        <v>30</v>
      </c>
      <c r="N95" s="38">
        <v>60</v>
      </c>
      <c r="O95" s="38">
        <v>10</v>
      </c>
      <c r="P95" s="38">
        <v>0</v>
      </c>
    </row>
    <row r="96" spans="1:16" ht="25.5">
      <c r="A96" s="53" t="s">
        <v>181</v>
      </c>
      <c r="B96" s="54" t="s">
        <v>824</v>
      </c>
      <c r="C96" s="45">
        <v>9.6999999999999993</v>
      </c>
      <c r="D96" s="38">
        <v>17</v>
      </c>
      <c r="E96" s="45">
        <v>0.56999999999999995</v>
      </c>
      <c r="F96" s="45">
        <v>1.23</v>
      </c>
      <c r="G96" s="38">
        <v>3</v>
      </c>
      <c r="H96" s="38">
        <v>15</v>
      </c>
      <c r="I96" s="51">
        <v>4</v>
      </c>
      <c r="J96" s="38">
        <v>3</v>
      </c>
      <c r="K96" s="38">
        <v>10</v>
      </c>
      <c r="L96" s="38">
        <v>0</v>
      </c>
      <c r="M96" s="45">
        <v>23.53</v>
      </c>
      <c r="N96" s="45">
        <v>76.47</v>
      </c>
      <c r="O96" s="38">
        <v>0</v>
      </c>
      <c r="P96" s="38">
        <v>0</v>
      </c>
    </row>
    <row r="97" spans="1:16" ht="25.5">
      <c r="A97" s="53" t="s">
        <v>184</v>
      </c>
      <c r="B97" s="54" t="s">
        <v>824</v>
      </c>
      <c r="C97" s="45">
        <v>6.9</v>
      </c>
      <c r="D97" s="38">
        <v>10</v>
      </c>
      <c r="E97" s="45">
        <v>0.69</v>
      </c>
      <c r="F97" s="45">
        <v>1.42</v>
      </c>
      <c r="G97" s="38">
        <v>1</v>
      </c>
      <c r="H97" s="38">
        <v>19</v>
      </c>
      <c r="I97" s="51">
        <v>3</v>
      </c>
      <c r="J97" s="38">
        <v>1</v>
      </c>
      <c r="K97" s="38">
        <v>8</v>
      </c>
      <c r="L97" s="38">
        <v>20</v>
      </c>
      <c r="M97" s="38">
        <v>40</v>
      </c>
      <c r="N97" s="38">
        <v>30</v>
      </c>
      <c r="O97" s="38">
        <v>10</v>
      </c>
      <c r="P97" s="38">
        <v>0</v>
      </c>
    </row>
    <row r="98" spans="1:16" ht="25.5">
      <c r="A98" s="53" t="s">
        <v>188</v>
      </c>
      <c r="B98" s="54" t="s">
        <v>824</v>
      </c>
      <c r="C98" s="45">
        <v>12.1</v>
      </c>
      <c r="D98" s="38">
        <v>20</v>
      </c>
      <c r="E98" s="45">
        <v>0.6</v>
      </c>
      <c r="F98" s="45">
        <v>0.97</v>
      </c>
      <c r="G98" s="38">
        <v>3</v>
      </c>
      <c r="H98" s="38">
        <v>8</v>
      </c>
      <c r="I98" s="51">
        <v>4</v>
      </c>
      <c r="J98" s="38">
        <v>3</v>
      </c>
      <c r="K98" s="38">
        <v>8</v>
      </c>
      <c r="L98" s="38">
        <v>5</v>
      </c>
      <c r="M98" s="38">
        <v>50</v>
      </c>
      <c r="N98" s="38">
        <v>25</v>
      </c>
      <c r="O98" s="38">
        <v>15</v>
      </c>
      <c r="P98" s="38">
        <v>5</v>
      </c>
    </row>
    <row r="99" spans="1:16" ht="25.5">
      <c r="A99" s="53" t="s">
        <v>171</v>
      </c>
      <c r="B99" s="54" t="s">
        <v>829</v>
      </c>
      <c r="C99" s="45">
        <v>6.9</v>
      </c>
      <c r="D99" s="38">
        <v>12</v>
      </c>
      <c r="E99" s="45">
        <v>0.57999999999999996</v>
      </c>
      <c r="F99" s="45">
        <v>1.1399999999999999</v>
      </c>
      <c r="G99" s="38">
        <v>5</v>
      </c>
      <c r="H99" s="38">
        <v>15</v>
      </c>
      <c r="I99" s="51">
        <v>3</v>
      </c>
      <c r="J99" s="38">
        <v>2</v>
      </c>
      <c r="K99" s="38">
        <v>7</v>
      </c>
      <c r="L99" s="38">
        <v>25</v>
      </c>
      <c r="M99" s="45">
        <v>8.33</v>
      </c>
      <c r="N99" s="45">
        <v>41.67</v>
      </c>
      <c r="O99" s="38">
        <v>25</v>
      </c>
      <c r="P99" s="38">
        <v>0</v>
      </c>
    </row>
    <row r="100" spans="1:16" ht="25.5">
      <c r="A100" s="53" t="s">
        <v>149</v>
      </c>
      <c r="B100" s="54" t="s">
        <v>831</v>
      </c>
      <c r="C100" s="45">
        <v>9.5</v>
      </c>
      <c r="D100" s="38">
        <v>17</v>
      </c>
      <c r="E100" s="45">
        <v>0.56000000000000005</v>
      </c>
      <c r="F100" s="45">
        <v>0.9</v>
      </c>
      <c r="G100" s="38">
        <v>18</v>
      </c>
      <c r="H100" s="38">
        <v>23</v>
      </c>
      <c r="I100" s="51">
        <v>4</v>
      </c>
      <c r="J100" s="38">
        <v>10</v>
      </c>
      <c r="K100" s="38">
        <v>11</v>
      </c>
      <c r="L100" s="45">
        <v>11.76</v>
      </c>
      <c r="M100" s="45">
        <v>5.88</v>
      </c>
      <c r="N100" s="45">
        <v>76.47</v>
      </c>
      <c r="O100" s="45">
        <v>5.88</v>
      </c>
      <c r="P100" s="38">
        <v>0</v>
      </c>
    </row>
    <row r="101" spans="1:16" ht="14.45" customHeight="1">
      <c r="A101" s="53" t="s">
        <v>153</v>
      </c>
      <c r="B101" s="54" t="s">
        <v>831</v>
      </c>
      <c r="C101" s="45">
        <v>10.199999999999999</v>
      </c>
      <c r="D101" s="38">
        <v>17</v>
      </c>
      <c r="E101" s="45">
        <v>0.6</v>
      </c>
      <c r="F101" s="45">
        <v>1.29</v>
      </c>
      <c r="G101" s="38">
        <v>1</v>
      </c>
      <c r="H101" s="38">
        <v>23</v>
      </c>
      <c r="I101" s="51">
        <v>3</v>
      </c>
      <c r="J101" s="38">
        <v>1</v>
      </c>
      <c r="K101" s="38">
        <v>10</v>
      </c>
      <c r="L101" s="45">
        <v>17.649999999999999</v>
      </c>
      <c r="M101" s="45">
        <v>35.29</v>
      </c>
      <c r="N101" s="45">
        <v>23.53</v>
      </c>
      <c r="O101" s="45">
        <v>11.76</v>
      </c>
      <c r="P101" s="45">
        <v>11.76</v>
      </c>
    </row>
    <row r="102" spans="1:16" ht="25.5">
      <c r="A102" s="53" t="s">
        <v>154</v>
      </c>
      <c r="B102" s="54" t="s">
        <v>831</v>
      </c>
      <c r="C102" s="45">
        <v>3.8</v>
      </c>
      <c r="D102" s="38">
        <v>11</v>
      </c>
      <c r="E102" s="45">
        <v>0.35</v>
      </c>
      <c r="F102" s="45">
        <v>1.18</v>
      </c>
      <c r="G102" s="38">
        <v>7</v>
      </c>
      <c r="H102" s="38">
        <v>22</v>
      </c>
      <c r="I102" s="51">
        <v>3</v>
      </c>
      <c r="J102" s="38">
        <v>5</v>
      </c>
      <c r="K102" s="38">
        <v>9</v>
      </c>
      <c r="L102" s="38">
        <v>0</v>
      </c>
      <c r="M102" s="45">
        <v>9.09</v>
      </c>
      <c r="N102" s="45">
        <v>36.36</v>
      </c>
      <c r="O102" s="45">
        <v>45.45</v>
      </c>
      <c r="P102" s="45">
        <v>9.09</v>
      </c>
    </row>
    <row r="103" spans="1:16" ht="25.5">
      <c r="A103" s="53" t="s">
        <v>155</v>
      </c>
      <c r="B103" s="54" t="s">
        <v>831</v>
      </c>
      <c r="C103" s="45">
        <v>4.7</v>
      </c>
      <c r="D103" s="38">
        <v>10</v>
      </c>
      <c r="E103" s="45">
        <v>0.47</v>
      </c>
      <c r="F103" s="45">
        <v>0.88</v>
      </c>
      <c r="G103" s="38">
        <v>11</v>
      </c>
      <c r="H103" s="38">
        <v>15</v>
      </c>
      <c r="I103" s="51">
        <v>3</v>
      </c>
      <c r="J103" s="38">
        <v>5</v>
      </c>
      <c r="K103" s="38">
        <v>5</v>
      </c>
      <c r="L103" s="38">
        <v>10</v>
      </c>
      <c r="M103" s="38">
        <v>20</v>
      </c>
      <c r="N103" s="38">
        <v>30</v>
      </c>
      <c r="O103" s="38">
        <v>30</v>
      </c>
      <c r="P103" s="38">
        <v>10</v>
      </c>
    </row>
    <row r="104" spans="1:16" ht="25.5">
      <c r="A104" s="53" t="s">
        <v>161</v>
      </c>
      <c r="B104" s="54" t="s">
        <v>831</v>
      </c>
      <c r="C104" s="45">
        <v>10.4</v>
      </c>
      <c r="D104" s="38">
        <v>16</v>
      </c>
      <c r="E104" s="45">
        <v>0.65</v>
      </c>
      <c r="F104" s="45">
        <v>1.43</v>
      </c>
      <c r="G104" s="38">
        <v>2</v>
      </c>
      <c r="H104" s="38">
        <v>18</v>
      </c>
      <c r="I104" s="51">
        <v>3</v>
      </c>
      <c r="J104" s="38">
        <v>2</v>
      </c>
      <c r="K104" s="38">
        <v>9</v>
      </c>
      <c r="L104" s="38">
        <v>0</v>
      </c>
      <c r="M104" s="38">
        <v>50</v>
      </c>
      <c r="N104" s="38">
        <v>50</v>
      </c>
      <c r="O104" s="38">
        <v>0</v>
      </c>
      <c r="P104" s="38">
        <v>0</v>
      </c>
    </row>
    <row r="105" spans="1:16" ht="25.5">
      <c r="A105" s="53" t="s">
        <v>164</v>
      </c>
      <c r="B105" s="54" t="s">
        <v>831</v>
      </c>
      <c r="C105" s="45">
        <v>9.9</v>
      </c>
      <c r="D105" s="38">
        <v>13</v>
      </c>
      <c r="E105" s="45">
        <v>0.76</v>
      </c>
      <c r="F105" s="45">
        <v>1.17</v>
      </c>
      <c r="G105" s="38">
        <v>2</v>
      </c>
      <c r="H105" s="38">
        <v>17</v>
      </c>
      <c r="I105" s="51">
        <v>3</v>
      </c>
      <c r="J105" s="38">
        <v>2</v>
      </c>
      <c r="K105" s="38">
        <v>8</v>
      </c>
      <c r="L105" s="45">
        <v>38.46</v>
      </c>
      <c r="M105" s="45">
        <v>23.08</v>
      </c>
      <c r="N105" s="45">
        <v>38.46</v>
      </c>
      <c r="O105" s="38">
        <v>0</v>
      </c>
      <c r="P105" s="38">
        <v>0</v>
      </c>
    </row>
    <row r="106" spans="1:16" ht="25.5">
      <c r="A106" s="53" t="s">
        <v>167</v>
      </c>
      <c r="B106" s="54" t="s">
        <v>831</v>
      </c>
      <c r="C106" s="45">
        <v>5.7</v>
      </c>
      <c r="D106" s="38">
        <v>12</v>
      </c>
      <c r="E106" s="45">
        <v>0.48</v>
      </c>
      <c r="F106" s="45">
        <v>1.1499999999999999</v>
      </c>
      <c r="G106" s="38">
        <v>3</v>
      </c>
      <c r="H106" s="38">
        <v>9</v>
      </c>
      <c r="I106" s="51">
        <v>4</v>
      </c>
      <c r="J106" s="38">
        <v>3</v>
      </c>
      <c r="K106" s="38">
        <v>8</v>
      </c>
      <c r="L106" s="38">
        <v>0</v>
      </c>
      <c r="M106" s="38">
        <v>0</v>
      </c>
      <c r="N106" s="45">
        <v>91.67</v>
      </c>
      <c r="O106" s="45">
        <v>8.33</v>
      </c>
      <c r="P106" s="38">
        <v>0</v>
      </c>
    </row>
    <row r="107" spans="1:16" ht="25.5">
      <c r="A107" s="53" t="s">
        <v>184</v>
      </c>
      <c r="B107" s="54" t="s">
        <v>831</v>
      </c>
      <c r="C107" s="45">
        <v>12.3</v>
      </c>
      <c r="D107" s="38">
        <v>22</v>
      </c>
      <c r="E107" s="45">
        <v>0.56000000000000005</v>
      </c>
      <c r="F107" s="45">
        <v>1.1499999999999999</v>
      </c>
      <c r="G107" s="38">
        <v>3</v>
      </c>
      <c r="H107" s="38">
        <v>19</v>
      </c>
      <c r="I107" s="51">
        <v>4</v>
      </c>
      <c r="J107" s="38">
        <v>2</v>
      </c>
      <c r="K107" s="38">
        <v>11</v>
      </c>
      <c r="L107" s="45">
        <v>13.64</v>
      </c>
      <c r="M107" s="45">
        <v>18.18</v>
      </c>
      <c r="N107" s="38">
        <v>50</v>
      </c>
      <c r="O107" s="45">
        <v>13.64</v>
      </c>
      <c r="P107" s="45">
        <v>4.55</v>
      </c>
    </row>
    <row r="108" spans="1:16" ht="25.5">
      <c r="A108" s="53" t="s">
        <v>153</v>
      </c>
      <c r="B108" s="54" t="s">
        <v>840</v>
      </c>
      <c r="C108" s="45">
        <v>10.8</v>
      </c>
      <c r="D108" s="38">
        <v>18</v>
      </c>
      <c r="E108" s="45">
        <v>0.6</v>
      </c>
      <c r="F108" s="45">
        <v>1.29</v>
      </c>
      <c r="G108" s="38">
        <v>1</v>
      </c>
      <c r="H108" s="38">
        <v>23</v>
      </c>
      <c r="I108" s="51">
        <v>3</v>
      </c>
      <c r="J108" s="38">
        <v>1</v>
      </c>
      <c r="K108" s="38">
        <v>10</v>
      </c>
      <c r="L108" s="45">
        <v>5.56</v>
      </c>
      <c r="M108" s="45">
        <v>38.89</v>
      </c>
      <c r="N108" s="45">
        <v>44.44</v>
      </c>
      <c r="O108" s="45">
        <v>5.56</v>
      </c>
      <c r="P108" s="45">
        <v>5.56</v>
      </c>
    </row>
    <row r="109" spans="1:16" ht="25.5">
      <c r="A109" s="53" t="s">
        <v>155</v>
      </c>
      <c r="B109" s="54" t="s">
        <v>840</v>
      </c>
      <c r="C109" s="45">
        <v>4.8</v>
      </c>
      <c r="D109" s="38">
        <v>10</v>
      </c>
      <c r="E109" s="45">
        <v>0.48</v>
      </c>
      <c r="F109" s="45">
        <v>0.9</v>
      </c>
      <c r="G109" s="38">
        <v>10</v>
      </c>
      <c r="H109" s="38">
        <v>15</v>
      </c>
      <c r="I109" s="51">
        <v>3</v>
      </c>
      <c r="J109" s="38">
        <v>4</v>
      </c>
      <c r="K109" s="38">
        <v>5</v>
      </c>
      <c r="L109" s="38">
        <v>10</v>
      </c>
      <c r="M109" s="38">
        <v>20</v>
      </c>
      <c r="N109" s="38">
        <v>40</v>
      </c>
      <c r="O109" s="38">
        <v>10</v>
      </c>
      <c r="P109" s="38">
        <v>20</v>
      </c>
    </row>
    <row r="110" spans="1:16" ht="25.5">
      <c r="A110" s="53" t="s">
        <v>184</v>
      </c>
      <c r="B110" s="54" t="s">
        <v>855</v>
      </c>
      <c r="C110" s="45">
        <v>6.2</v>
      </c>
      <c r="D110" s="38">
        <v>14</v>
      </c>
      <c r="E110" s="45">
        <v>0.44</v>
      </c>
      <c r="F110" s="45">
        <v>0.91</v>
      </c>
      <c r="G110" s="38">
        <v>14</v>
      </c>
      <c r="H110" s="38">
        <v>19</v>
      </c>
      <c r="I110" s="51">
        <v>4</v>
      </c>
      <c r="J110" s="38">
        <v>10</v>
      </c>
      <c r="K110" s="38">
        <v>11</v>
      </c>
      <c r="L110" s="38">
        <v>0</v>
      </c>
      <c r="M110" s="45">
        <v>21.43</v>
      </c>
      <c r="N110" s="45">
        <v>42.86</v>
      </c>
      <c r="O110" s="45">
        <v>28.57</v>
      </c>
      <c r="P110" s="45">
        <v>7.14</v>
      </c>
    </row>
    <row r="111" spans="1:16" ht="25.5">
      <c r="A111" s="53" t="s">
        <v>188</v>
      </c>
      <c r="B111" s="54" t="s">
        <v>855</v>
      </c>
      <c r="C111" s="45">
        <v>13.4</v>
      </c>
      <c r="D111" s="38">
        <v>21</v>
      </c>
      <c r="E111" s="45">
        <v>0.64</v>
      </c>
      <c r="F111" s="45">
        <v>1.02</v>
      </c>
      <c r="G111" s="38">
        <v>2</v>
      </c>
      <c r="H111" s="38">
        <v>8</v>
      </c>
      <c r="I111" s="51">
        <v>4</v>
      </c>
      <c r="J111" s="38">
        <v>2</v>
      </c>
      <c r="K111" s="38">
        <v>8</v>
      </c>
      <c r="L111" s="45">
        <v>4.76</v>
      </c>
      <c r="M111" s="45">
        <v>42.86</v>
      </c>
      <c r="N111" s="45">
        <v>47.62</v>
      </c>
      <c r="O111" s="45">
        <v>4.76</v>
      </c>
      <c r="P111" s="38">
        <v>0</v>
      </c>
    </row>
    <row r="112" spans="1:16" ht="25.5">
      <c r="A112" s="53" t="s">
        <v>159</v>
      </c>
      <c r="B112" s="54" t="s">
        <v>864</v>
      </c>
      <c r="C112" s="45">
        <v>7.6</v>
      </c>
      <c r="D112" s="38">
        <v>13</v>
      </c>
      <c r="E112" s="45">
        <v>0.57999999999999996</v>
      </c>
      <c r="F112" s="45">
        <v>1.18</v>
      </c>
      <c r="G112" s="38">
        <v>6</v>
      </c>
      <c r="H112" s="38">
        <v>24</v>
      </c>
      <c r="I112" s="51">
        <v>2</v>
      </c>
      <c r="J112" s="38">
        <v>3</v>
      </c>
      <c r="K112" s="38">
        <v>6</v>
      </c>
      <c r="L112" s="45">
        <v>15.38</v>
      </c>
      <c r="M112" s="45">
        <v>23.08</v>
      </c>
      <c r="N112" s="45">
        <v>46.15</v>
      </c>
      <c r="O112" s="45">
        <v>7.69</v>
      </c>
      <c r="P112" s="45">
        <v>7.69</v>
      </c>
    </row>
    <row r="113" spans="1:16" ht="25.5">
      <c r="A113" s="53" t="s">
        <v>161</v>
      </c>
      <c r="B113" s="54" t="s">
        <v>864</v>
      </c>
      <c r="C113" s="45">
        <v>6.3</v>
      </c>
      <c r="D113" s="38">
        <v>16</v>
      </c>
      <c r="E113" s="45">
        <v>0.39</v>
      </c>
      <c r="F113" s="45">
        <v>0.87</v>
      </c>
      <c r="G113" s="38">
        <v>14</v>
      </c>
      <c r="H113" s="38">
        <v>18</v>
      </c>
      <c r="I113" s="51">
        <v>3</v>
      </c>
      <c r="J113" s="38">
        <v>6</v>
      </c>
      <c r="K113" s="38">
        <v>9</v>
      </c>
      <c r="L113" s="38">
        <v>0</v>
      </c>
      <c r="M113" s="45">
        <v>6.25</v>
      </c>
      <c r="N113" s="45">
        <v>56.25</v>
      </c>
      <c r="O113" s="45">
        <v>31.25</v>
      </c>
      <c r="P113" s="45">
        <v>6.25</v>
      </c>
    </row>
    <row r="114" spans="1:16" ht="25.5">
      <c r="A114" s="53" t="s">
        <v>151</v>
      </c>
      <c r="B114" s="54" t="s">
        <v>870</v>
      </c>
      <c r="C114" s="45">
        <v>3.5</v>
      </c>
      <c r="D114" s="38">
        <v>10</v>
      </c>
      <c r="E114" s="45">
        <v>0.35</v>
      </c>
      <c r="F114" s="45">
        <v>0.76</v>
      </c>
      <c r="G114" s="38">
        <v>7</v>
      </c>
      <c r="H114" s="38">
        <v>7</v>
      </c>
      <c r="I114" s="51">
        <v>4</v>
      </c>
      <c r="J114" s="38">
        <v>7</v>
      </c>
      <c r="K114" s="38">
        <v>7</v>
      </c>
      <c r="L114" s="38">
        <v>0</v>
      </c>
      <c r="M114" s="38">
        <v>0</v>
      </c>
      <c r="N114" s="38">
        <v>50</v>
      </c>
      <c r="O114" s="38">
        <v>50</v>
      </c>
      <c r="P114" s="38">
        <v>0</v>
      </c>
    </row>
    <row r="115" spans="1:16" ht="25.5">
      <c r="A115" s="53" t="s">
        <v>154</v>
      </c>
      <c r="B115" s="54" t="s">
        <v>870</v>
      </c>
      <c r="C115" s="45">
        <v>3.1</v>
      </c>
      <c r="D115" s="38">
        <v>16</v>
      </c>
      <c r="E115" s="45">
        <v>0.19</v>
      </c>
      <c r="F115" s="45">
        <v>0.66</v>
      </c>
      <c r="G115" s="38">
        <v>15</v>
      </c>
      <c r="H115" s="38">
        <v>22</v>
      </c>
      <c r="I115" s="51">
        <v>4</v>
      </c>
      <c r="J115" s="38">
        <v>7</v>
      </c>
      <c r="K115" s="38">
        <v>9</v>
      </c>
      <c r="L115" s="38">
        <v>0</v>
      </c>
      <c r="M115" s="45">
        <v>6.25</v>
      </c>
      <c r="N115" s="45">
        <v>18.75</v>
      </c>
      <c r="O115" s="38">
        <v>25</v>
      </c>
      <c r="P115" s="38">
        <v>50</v>
      </c>
    </row>
    <row r="116" spans="1:16" ht="25.5">
      <c r="A116" s="53" t="s">
        <v>164</v>
      </c>
      <c r="B116" s="54" t="s">
        <v>870</v>
      </c>
      <c r="C116" s="45">
        <v>7.9</v>
      </c>
      <c r="D116" s="38">
        <v>15</v>
      </c>
      <c r="E116" s="45">
        <v>0.53</v>
      </c>
      <c r="F116" s="45">
        <v>0.81</v>
      </c>
      <c r="G116" s="38">
        <v>17</v>
      </c>
      <c r="H116" s="38">
        <v>17</v>
      </c>
      <c r="I116" s="51">
        <v>4</v>
      </c>
      <c r="J116" s="38">
        <v>9</v>
      </c>
      <c r="K116" s="38">
        <v>9</v>
      </c>
      <c r="L116" s="45">
        <v>13.33</v>
      </c>
      <c r="M116" s="45">
        <v>13.33</v>
      </c>
      <c r="N116" s="45">
        <v>46.67</v>
      </c>
      <c r="O116" s="45">
        <v>26.67</v>
      </c>
      <c r="P116" s="38">
        <v>0</v>
      </c>
    </row>
    <row r="117" spans="1:16" ht="25.5">
      <c r="A117" s="53" t="s">
        <v>167</v>
      </c>
      <c r="B117" s="54" t="s">
        <v>870</v>
      </c>
      <c r="C117" s="45">
        <v>6.7</v>
      </c>
      <c r="D117" s="38">
        <v>18</v>
      </c>
      <c r="E117" s="45">
        <v>0.37</v>
      </c>
      <c r="F117" s="45">
        <v>0.9</v>
      </c>
      <c r="G117" s="38">
        <v>6</v>
      </c>
      <c r="H117" s="38">
        <v>9</v>
      </c>
      <c r="I117" s="51">
        <v>4</v>
      </c>
      <c r="J117" s="38">
        <v>6</v>
      </c>
      <c r="K117" s="38">
        <v>8</v>
      </c>
      <c r="L117" s="38">
        <v>0</v>
      </c>
      <c r="M117" s="45">
        <v>5.56</v>
      </c>
      <c r="N117" s="38">
        <v>50</v>
      </c>
      <c r="O117" s="45">
        <v>38.89</v>
      </c>
      <c r="P117" s="45">
        <v>5.56</v>
      </c>
    </row>
    <row r="118" spans="1:16" ht="25.5">
      <c r="A118" s="53" t="s">
        <v>181</v>
      </c>
      <c r="B118" s="54" t="s">
        <v>870</v>
      </c>
      <c r="C118" s="45">
        <v>5.2</v>
      </c>
      <c r="D118" s="38">
        <v>15</v>
      </c>
      <c r="E118" s="45">
        <v>0.35</v>
      </c>
      <c r="F118" s="45">
        <v>0.75</v>
      </c>
      <c r="G118" s="38">
        <v>13</v>
      </c>
      <c r="H118" s="38">
        <v>15</v>
      </c>
      <c r="I118" s="51">
        <v>4</v>
      </c>
      <c r="J118" s="38">
        <v>9</v>
      </c>
      <c r="K118" s="38">
        <v>10</v>
      </c>
      <c r="L118" s="38">
        <v>0</v>
      </c>
      <c r="M118" s="38">
        <v>0</v>
      </c>
      <c r="N118" s="45">
        <v>53.33</v>
      </c>
      <c r="O118" s="38">
        <v>40</v>
      </c>
      <c r="P118" s="45">
        <v>6.67</v>
      </c>
    </row>
    <row r="119" spans="1:16" ht="25.5">
      <c r="A119" s="53" t="s">
        <v>186</v>
      </c>
      <c r="B119" s="54" t="s">
        <v>870</v>
      </c>
      <c r="C119" s="38">
        <v>4</v>
      </c>
      <c r="D119" s="38">
        <v>11</v>
      </c>
      <c r="E119" s="45">
        <v>0.36</v>
      </c>
      <c r="F119" s="45">
        <v>0.74</v>
      </c>
      <c r="G119" s="38">
        <v>6</v>
      </c>
      <c r="H119" s="38">
        <v>6</v>
      </c>
      <c r="I119" s="51">
        <v>4</v>
      </c>
      <c r="J119" s="38">
        <v>6</v>
      </c>
      <c r="K119" s="38">
        <v>6</v>
      </c>
      <c r="L119" s="38">
        <v>0</v>
      </c>
      <c r="M119" s="38">
        <v>0</v>
      </c>
      <c r="N119" s="45">
        <v>54.55</v>
      </c>
      <c r="O119" s="45">
        <v>45.45</v>
      </c>
      <c r="P119" s="38">
        <v>0</v>
      </c>
    </row>
    <row r="120" spans="1:16" ht="25.5">
      <c r="A120" s="53" t="s">
        <v>190</v>
      </c>
      <c r="B120" s="54" t="s">
        <v>876</v>
      </c>
      <c r="C120" s="45">
        <v>11.7</v>
      </c>
      <c r="D120" s="38">
        <v>19</v>
      </c>
      <c r="E120" s="45">
        <v>0.62</v>
      </c>
      <c r="F120" s="45">
        <v>0.9</v>
      </c>
      <c r="G120" s="38">
        <v>4</v>
      </c>
      <c r="H120" s="38">
        <v>4</v>
      </c>
      <c r="I120" s="51">
        <v>4</v>
      </c>
      <c r="J120" s="38">
        <v>4</v>
      </c>
      <c r="K120" s="38">
        <v>4</v>
      </c>
      <c r="L120" s="45">
        <v>10.53</v>
      </c>
      <c r="M120" s="45">
        <v>21.05</v>
      </c>
      <c r="N120" s="45">
        <v>68.42</v>
      </c>
      <c r="O120" s="38">
        <v>0</v>
      </c>
      <c r="P120" s="38">
        <v>0</v>
      </c>
    </row>
    <row r="121" spans="1:16" ht="25.5">
      <c r="A121" s="53" t="s">
        <v>148</v>
      </c>
      <c r="B121" s="54" t="s">
        <v>876</v>
      </c>
      <c r="C121" s="45">
        <v>10.7</v>
      </c>
      <c r="D121" s="38">
        <v>13</v>
      </c>
      <c r="E121" s="45">
        <v>0.82</v>
      </c>
      <c r="F121" s="45">
        <v>1.02</v>
      </c>
      <c r="G121" s="38">
        <v>4</v>
      </c>
      <c r="H121" s="38">
        <v>7</v>
      </c>
      <c r="I121" s="51">
        <v>4</v>
      </c>
      <c r="J121" s="38">
        <v>4</v>
      </c>
      <c r="K121" s="38">
        <v>7</v>
      </c>
      <c r="L121" s="45">
        <v>46.15</v>
      </c>
      <c r="M121" s="45">
        <v>30.77</v>
      </c>
      <c r="N121" s="45">
        <v>23.08</v>
      </c>
      <c r="O121" s="38">
        <v>0</v>
      </c>
      <c r="P121" s="38">
        <v>0</v>
      </c>
    </row>
    <row r="122" spans="1:16" ht="25.5">
      <c r="A122" s="53" t="s">
        <v>149</v>
      </c>
      <c r="B122" s="54" t="s">
        <v>876</v>
      </c>
      <c r="C122" s="45">
        <v>40.5</v>
      </c>
      <c r="D122" s="38">
        <v>58</v>
      </c>
      <c r="E122" s="45">
        <v>0.7</v>
      </c>
      <c r="F122" s="45">
        <v>1.1200000000000001</v>
      </c>
      <c r="G122" s="38">
        <v>3</v>
      </c>
      <c r="H122" s="38">
        <v>23</v>
      </c>
      <c r="I122" s="51">
        <v>4</v>
      </c>
      <c r="J122" s="38">
        <v>2</v>
      </c>
      <c r="K122" s="38">
        <v>11</v>
      </c>
      <c r="L122" s="45">
        <v>29.31</v>
      </c>
      <c r="M122" s="45">
        <v>20.69</v>
      </c>
      <c r="N122" s="45">
        <v>46.55</v>
      </c>
      <c r="O122" s="45">
        <v>3.45</v>
      </c>
      <c r="P122" s="38">
        <v>0</v>
      </c>
    </row>
    <row r="123" spans="1:16" ht="25.5">
      <c r="A123" s="53" t="s">
        <v>152</v>
      </c>
      <c r="B123" s="54" t="s">
        <v>876</v>
      </c>
      <c r="C123" s="45">
        <v>12.4</v>
      </c>
      <c r="D123" s="38">
        <v>19</v>
      </c>
      <c r="E123" s="45">
        <v>0.65</v>
      </c>
      <c r="F123" s="45">
        <v>1.0900000000000001</v>
      </c>
      <c r="G123" s="38">
        <v>5</v>
      </c>
      <c r="H123" s="38">
        <v>11</v>
      </c>
      <c r="I123" s="51">
        <v>4</v>
      </c>
      <c r="J123" s="38">
        <v>4</v>
      </c>
      <c r="K123" s="38">
        <v>8</v>
      </c>
      <c r="L123" s="45">
        <v>5.26</v>
      </c>
      <c r="M123" s="45">
        <v>42.11</v>
      </c>
      <c r="N123" s="45">
        <v>52.63</v>
      </c>
      <c r="O123" s="38">
        <v>0</v>
      </c>
      <c r="P123" s="38">
        <v>0</v>
      </c>
    </row>
    <row r="124" spans="1:16" ht="25.5">
      <c r="A124" s="53" t="s">
        <v>153</v>
      </c>
      <c r="B124" s="54" t="s">
        <v>876</v>
      </c>
      <c r="C124" s="45">
        <v>12.8</v>
      </c>
      <c r="D124" s="38">
        <v>23</v>
      </c>
      <c r="E124" s="45">
        <v>0.56000000000000005</v>
      </c>
      <c r="F124" s="45">
        <v>1.2</v>
      </c>
      <c r="G124" s="38">
        <v>6</v>
      </c>
      <c r="H124" s="38">
        <v>23</v>
      </c>
      <c r="I124" s="51">
        <v>4</v>
      </c>
      <c r="J124" s="38">
        <v>1</v>
      </c>
      <c r="K124" s="38">
        <v>9</v>
      </c>
      <c r="L124" s="45">
        <v>13.04</v>
      </c>
      <c r="M124" s="45">
        <v>21.74</v>
      </c>
      <c r="N124" s="45">
        <v>43.48</v>
      </c>
      <c r="O124" s="45">
        <v>17.39</v>
      </c>
      <c r="P124" s="45">
        <v>4.3499999999999996</v>
      </c>
    </row>
    <row r="125" spans="1:16" ht="25.5">
      <c r="A125" s="53" t="s">
        <v>154</v>
      </c>
      <c r="B125" s="54" t="s">
        <v>876</v>
      </c>
      <c r="C125" s="45">
        <v>9.5</v>
      </c>
      <c r="D125" s="38">
        <v>24</v>
      </c>
      <c r="E125" s="45">
        <v>0.4</v>
      </c>
      <c r="F125" s="45">
        <v>1.36</v>
      </c>
      <c r="G125" s="38">
        <v>4</v>
      </c>
      <c r="H125" s="38">
        <v>22</v>
      </c>
      <c r="I125" s="51">
        <v>4</v>
      </c>
      <c r="J125" s="38">
        <v>1</v>
      </c>
      <c r="K125" s="38">
        <v>9</v>
      </c>
      <c r="L125" s="45">
        <v>4.17</v>
      </c>
      <c r="M125" s="45">
        <v>4.17</v>
      </c>
      <c r="N125" s="45">
        <v>54.17</v>
      </c>
      <c r="O125" s="38">
        <v>25</v>
      </c>
      <c r="P125" s="45">
        <v>12.5</v>
      </c>
    </row>
    <row r="126" spans="1:16" ht="25.5">
      <c r="A126" s="53" t="s">
        <v>155</v>
      </c>
      <c r="B126" s="54" t="s">
        <v>876</v>
      </c>
      <c r="C126" s="45">
        <v>17.7</v>
      </c>
      <c r="D126" s="38">
        <v>26</v>
      </c>
      <c r="E126" s="45">
        <v>0.68</v>
      </c>
      <c r="F126" s="45">
        <v>1.27</v>
      </c>
      <c r="G126" s="38">
        <v>2</v>
      </c>
      <c r="H126" s="38">
        <v>15</v>
      </c>
      <c r="I126" s="51">
        <v>4</v>
      </c>
      <c r="J126" s="38">
        <v>1</v>
      </c>
      <c r="K126" s="38">
        <v>10</v>
      </c>
      <c r="L126" s="45">
        <v>19.23</v>
      </c>
      <c r="M126" s="45">
        <v>38.46</v>
      </c>
      <c r="N126" s="45">
        <v>34.619999999999997</v>
      </c>
      <c r="O126" s="45">
        <v>3.85</v>
      </c>
      <c r="P126" s="45">
        <v>3.85</v>
      </c>
    </row>
    <row r="127" spans="1:16" ht="25.5">
      <c r="A127" s="53" t="s">
        <v>157</v>
      </c>
      <c r="B127" s="54" t="s">
        <v>876</v>
      </c>
      <c r="C127" s="45">
        <v>17.600000000000001</v>
      </c>
      <c r="D127" s="38">
        <v>28</v>
      </c>
      <c r="E127" s="45">
        <v>0.63</v>
      </c>
      <c r="F127" s="45">
        <v>1.07</v>
      </c>
      <c r="G127" s="38">
        <v>5</v>
      </c>
      <c r="H127" s="38">
        <v>13</v>
      </c>
      <c r="I127" s="51">
        <v>4</v>
      </c>
      <c r="J127" s="38">
        <v>3</v>
      </c>
      <c r="K127" s="38">
        <v>9</v>
      </c>
      <c r="L127" s="45">
        <v>10.71</v>
      </c>
      <c r="M127" s="38">
        <v>25</v>
      </c>
      <c r="N127" s="45">
        <v>64.290000000000006</v>
      </c>
      <c r="O127" s="38">
        <v>0</v>
      </c>
      <c r="P127" s="38">
        <v>0</v>
      </c>
    </row>
    <row r="128" spans="1:16" ht="25.5">
      <c r="A128" s="53" t="s">
        <v>159</v>
      </c>
      <c r="B128" s="54" t="s">
        <v>876</v>
      </c>
      <c r="C128" s="45">
        <v>24.1</v>
      </c>
      <c r="D128" s="38">
        <v>46</v>
      </c>
      <c r="E128" s="45">
        <v>0.52</v>
      </c>
      <c r="F128" s="45">
        <v>1.06</v>
      </c>
      <c r="G128" s="38">
        <v>10</v>
      </c>
      <c r="H128" s="38">
        <v>24</v>
      </c>
      <c r="I128" s="51">
        <v>4</v>
      </c>
      <c r="J128" s="38">
        <v>2</v>
      </c>
      <c r="K128" s="38">
        <v>6</v>
      </c>
      <c r="L128" s="45">
        <v>6.52</v>
      </c>
      <c r="M128" s="45">
        <v>17.39</v>
      </c>
      <c r="N128" s="45">
        <v>58.7</v>
      </c>
      <c r="O128" s="45">
        <v>13.04</v>
      </c>
      <c r="P128" s="45">
        <v>4.3499999999999996</v>
      </c>
    </row>
    <row r="129" spans="1:16" ht="25.5">
      <c r="A129" s="53" t="s">
        <v>161</v>
      </c>
      <c r="B129" s="54" t="s">
        <v>876</v>
      </c>
      <c r="C129" s="45">
        <v>15.9</v>
      </c>
      <c r="D129" s="38">
        <v>29</v>
      </c>
      <c r="E129" s="45">
        <v>0.55000000000000004</v>
      </c>
      <c r="F129" s="45">
        <v>1.21</v>
      </c>
      <c r="G129" s="38">
        <v>4</v>
      </c>
      <c r="H129" s="38">
        <v>18</v>
      </c>
      <c r="I129" s="51">
        <v>4</v>
      </c>
      <c r="J129" s="38">
        <v>2</v>
      </c>
      <c r="K129" s="38">
        <v>9</v>
      </c>
      <c r="L129" s="45">
        <v>10.34</v>
      </c>
      <c r="M129" s="45">
        <v>24.14</v>
      </c>
      <c r="N129" s="45">
        <v>44.83</v>
      </c>
      <c r="O129" s="45">
        <v>13.79</v>
      </c>
      <c r="P129" s="45">
        <v>6.9</v>
      </c>
    </row>
    <row r="130" spans="1:16" ht="25.5">
      <c r="A130" s="53" t="s">
        <v>164</v>
      </c>
      <c r="B130" s="54" t="s">
        <v>876</v>
      </c>
      <c r="C130" s="45">
        <v>19.899999999999999</v>
      </c>
      <c r="D130" s="38">
        <v>27</v>
      </c>
      <c r="E130" s="45">
        <v>0.74</v>
      </c>
      <c r="F130" s="45">
        <v>1.1299999999999999</v>
      </c>
      <c r="G130" s="38">
        <v>3</v>
      </c>
      <c r="H130" s="38">
        <v>17</v>
      </c>
      <c r="I130" s="51">
        <v>4</v>
      </c>
      <c r="J130" s="38">
        <v>1</v>
      </c>
      <c r="K130" s="38">
        <v>9</v>
      </c>
      <c r="L130" s="45">
        <v>29.63</v>
      </c>
      <c r="M130" s="45">
        <v>29.63</v>
      </c>
      <c r="N130" s="45">
        <v>40.74</v>
      </c>
      <c r="O130" s="38">
        <v>0</v>
      </c>
      <c r="P130" s="38">
        <v>0</v>
      </c>
    </row>
    <row r="131" spans="1:16" ht="25.5">
      <c r="A131" s="53" t="s">
        <v>165</v>
      </c>
      <c r="B131" s="54" t="s">
        <v>876</v>
      </c>
      <c r="C131" s="45">
        <v>9.5</v>
      </c>
      <c r="D131" s="38">
        <v>16</v>
      </c>
      <c r="E131" s="45">
        <v>0.59</v>
      </c>
      <c r="F131" s="45">
        <v>1.1599999999999999</v>
      </c>
      <c r="G131" s="38">
        <v>2</v>
      </c>
      <c r="H131" s="38">
        <v>8</v>
      </c>
      <c r="I131" s="51">
        <v>4</v>
      </c>
      <c r="J131" s="38">
        <v>2</v>
      </c>
      <c r="K131" s="38">
        <v>8</v>
      </c>
      <c r="L131" s="38">
        <v>0</v>
      </c>
      <c r="M131" s="45">
        <v>37.5</v>
      </c>
      <c r="N131" s="45">
        <v>56.25</v>
      </c>
      <c r="O131" s="45">
        <v>6.25</v>
      </c>
      <c r="P131" s="38">
        <v>0</v>
      </c>
    </row>
    <row r="132" spans="1:16" ht="25.5">
      <c r="A132" s="53" t="s">
        <v>167</v>
      </c>
      <c r="B132" s="54" t="s">
        <v>876</v>
      </c>
      <c r="C132" s="45">
        <v>6.3</v>
      </c>
      <c r="D132" s="38">
        <v>12</v>
      </c>
      <c r="E132" s="45">
        <v>0.53</v>
      </c>
      <c r="F132" s="45">
        <v>1.28</v>
      </c>
      <c r="G132" s="38">
        <v>2</v>
      </c>
      <c r="H132" s="38">
        <v>9</v>
      </c>
      <c r="I132" s="51">
        <v>4</v>
      </c>
      <c r="J132" s="38">
        <v>2</v>
      </c>
      <c r="K132" s="38">
        <v>8</v>
      </c>
      <c r="L132" s="38">
        <v>0</v>
      </c>
      <c r="M132" s="45">
        <v>8.33</v>
      </c>
      <c r="N132" s="45">
        <v>91.67</v>
      </c>
      <c r="O132" s="38">
        <v>0</v>
      </c>
      <c r="P132" s="38">
        <v>0</v>
      </c>
    </row>
    <row r="133" spans="1:16" ht="25.5">
      <c r="A133" s="53" t="s">
        <v>169</v>
      </c>
      <c r="B133" s="54" t="s">
        <v>876</v>
      </c>
      <c r="C133" s="45">
        <v>6.5</v>
      </c>
      <c r="D133" s="38">
        <v>12</v>
      </c>
      <c r="E133" s="45">
        <v>0.54</v>
      </c>
      <c r="F133" s="45">
        <v>1.18</v>
      </c>
      <c r="G133" s="38">
        <v>2</v>
      </c>
      <c r="H133" s="38">
        <v>5</v>
      </c>
      <c r="I133" s="51">
        <v>4</v>
      </c>
      <c r="J133" s="38">
        <v>2</v>
      </c>
      <c r="K133" s="38">
        <v>5</v>
      </c>
      <c r="L133" s="45">
        <v>8.33</v>
      </c>
      <c r="M133" s="38">
        <v>25</v>
      </c>
      <c r="N133" s="45">
        <v>41.67</v>
      </c>
      <c r="O133" s="38">
        <v>25</v>
      </c>
      <c r="P133" s="38">
        <v>0</v>
      </c>
    </row>
    <row r="134" spans="1:16" ht="25.5">
      <c r="A134" s="53" t="s">
        <v>171</v>
      </c>
      <c r="B134" s="54" t="s">
        <v>876</v>
      </c>
      <c r="C134" s="45">
        <v>7.6</v>
      </c>
      <c r="D134" s="38">
        <v>14</v>
      </c>
      <c r="E134" s="45">
        <v>0.54</v>
      </c>
      <c r="F134" s="45">
        <v>1.07</v>
      </c>
      <c r="G134" s="38">
        <v>7</v>
      </c>
      <c r="H134" s="38">
        <v>15</v>
      </c>
      <c r="I134" s="51">
        <v>3</v>
      </c>
      <c r="J134" s="38">
        <v>3</v>
      </c>
      <c r="K134" s="38">
        <v>7</v>
      </c>
      <c r="L134" s="38">
        <v>0</v>
      </c>
      <c r="M134" s="45">
        <v>21.43</v>
      </c>
      <c r="N134" s="45">
        <v>71.430000000000007</v>
      </c>
      <c r="O134" s="45">
        <v>7.14</v>
      </c>
      <c r="P134" s="38">
        <v>0</v>
      </c>
    </row>
    <row r="135" spans="1:16" ht="25.5">
      <c r="A135" s="53" t="s">
        <v>172</v>
      </c>
      <c r="B135" s="54" t="s">
        <v>876</v>
      </c>
      <c r="C135" s="45">
        <v>8.1</v>
      </c>
      <c r="D135" s="38">
        <v>14</v>
      </c>
      <c r="E135" s="45">
        <v>0.57999999999999996</v>
      </c>
      <c r="F135" s="45">
        <v>1.29</v>
      </c>
      <c r="G135" s="38">
        <v>2</v>
      </c>
      <c r="H135" s="38">
        <v>6</v>
      </c>
      <c r="I135" s="51">
        <v>4</v>
      </c>
      <c r="J135" s="38">
        <v>2</v>
      </c>
      <c r="K135" s="38">
        <v>6</v>
      </c>
      <c r="L135" s="45">
        <v>7.14</v>
      </c>
      <c r="M135" s="45">
        <v>21.43</v>
      </c>
      <c r="N135" s="45">
        <v>64.290000000000006</v>
      </c>
      <c r="O135" s="45">
        <v>7.14</v>
      </c>
      <c r="P135" s="38">
        <v>0</v>
      </c>
    </row>
    <row r="136" spans="1:16" ht="25.5">
      <c r="A136" s="53" t="s">
        <v>174</v>
      </c>
      <c r="B136" s="54" t="s">
        <v>876</v>
      </c>
      <c r="C136" s="45">
        <v>9.3000000000000007</v>
      </c>
      <c r="D136" s="38">
        <v>19</v>
      </c>
      <c r="E136" s="45">
        <v>0.49</v>
      </c>
      <c r="F136" s="45">
        <v>1.1200000000000001</v>
      </c>
      <c r="G136" s="38">
        <v>1</v>
      </c>
      <c r="H136" s="38">
        <v>4</v>
      </c>
      <c r="I136" s="51">
        <v>4</v>
      </c>
      <c r="J136" s="38">
        <v>1</v>
      </c>
      <c r="K136" s="38">
        <v>4</v>
      </c>
      <c r="L136" s="38">
        <v>0</v>
      </c>
      <c r="M136" s="45">
        <v>21.05</v>
      </c>
      <c r="N136" s="45">
        <v>57.89</v>
      </c>
      <c r="O136" s="45">
        <v>15.79</v>
      </c>
      <c r="P136" s="45">
        <v>5.26</v>
      </c>
    </row>
    <row r="137" spans="1:16" ht="25.5">
      <c r="A137" s="53" t="s">
        <v>176</v>
      </c>
      <c r="B137" s="54" t="s">
        <v>876</v>
      </c>
      <c r="C137" s="45">
        <v>8.9</v>
      </c>
      <c r="D137" s="38">
        <v>19</v>
      </c>
      <c r="E137" s="45">
        <v>0.47</v>
      </c>
      <c r="F137" s="45">
        <v>1.06</v>
      </c>
      <c r="G137" s="38">
        <v>3</v>
      </c>
      <c r="H137" s="38">
        <v>7</v>
      </c>
      <c r="I137" s="51">
        <v>4</v>
      </c>
      <c r="J137" s="38">
        <v>3</v>
      </c>
      <c r="K137" s="38">
        <v>7</v>
      </c>
      <c r="L137" s="38">
        <v>0</v>
      </c>
      <c r="M137" s="38">
        <v>0</v>
      </c>
      <c r="N137" s="45">
        <v>89.47</v>
      </c>
      <c r="O137" s="45">
        <v>10.53</v>
      </c>
      <c r="P137" s="38">
        <v>0</v>
      </c>
    </row>
    <row r="138" spans="1:16" ht="25.5">
      <c r="A138" s="53" t="s">
        <v>178</v>
      </c>
      <c r="B138" s="54" t="s">
        <v>876</v>
      </c>
      <c r="C138" s="45">
        <v>12.7</v>
      </c>
      <c r="D138" s="38">
        <v>21</v>
      </c>
      <c r="E138" s="45">
        <v>0.6</v>
      </c>
      <c r="F138" s="45">
        <v>1.22</v>
      </c>
      <c r="G138" s="38">
        <v>2</v>
      </c>
      <c r="H138" s="38">
        <v>15</v>
      </c>
      <c r="I138" s="51">
        <v>4</v>
      </c>
      <c r="J138" s="38">
        <v>2</v>
      </c>
      <c r="K138" s="38">
        <v>9</v>
      </c>
      <c r="L138" s="45">
        <v>9.52</v>
      </c>
      <c r="M138" s="45">
        <v>23.81</v>
      </c>
      <c r="N138" s="45">
        <v>61.9</v>
      </c>
      <c r="O138" s="45">
        <v>4.76</v>
      </c>
      <c r="P138" s="38">
        <v>0</v>
      </c>
    </row>
    <row r="139" spans="1:16" ht="25.5">
      <c r="A139" s="53" t="s">
        <v>180</v>
      </c>
      <c r="B139" s="54" t="s">
        <v>876</v>
      </c>
      <c r="C139" s="45">
        <v>14.4</v>
      </c>
      <c r="D139" s="38">
        <v>24</v>
      </c>
      <c r="E139" s="45">
        <v>0.6</v>
      </c>
      <c r="F139" s="45">
        <v>1.1100000000000001</v>
      </c>
      <c r="G139" s="38">
        <v>3</v>
      </c>
      <c r="H139" s="38">
        <v>11</v>
      </c>
      <c r="I139" s="51">
        <v>4</v>
      </c>
      <c r="J139" s="38">
        <v>3</v>
      </c>
      <c r="K139" s="38">
        <v>9</v>
      </c>
      <c r="L139" s="38">
        <v>0</v>
      </c>
      <c r="M139" s="45">
        <v>33.33</v>
      </c>
      <c r="N139" s="45">
        <v>66.67</v>
      </c>
      <c r="O139" s="38">
        <v>0</v>
      </c>
      <c r="P139" s="38">
        <v>0</v>
      </c>
    </row>
    <row r="140" spans="1:16" ht="25.5">
      <c r="A140" s="53" t="s">
        <v>181</v>
      </c>
      <c r="B140" s="54" t="s">
        <v>876</v>
      </c>
      <c r="C140" s="45">
        <v>5.7</v>
      </c>
      <c r="D140" s="38">
        <v>11</v>
      </c>
      <c r="E140" s="45">
        <v>0.52</v>
      </c>
      <c r="F140" s="45">
        <v>1.1200000000000001</v>
      </c>
      <c r="G140" s="38">
        <v>5</v>
      </c>
      <c r="H140" s="38">
        <v>15</v>
      </c>
      <c r="I140" s="51">
        <v>3</v>
      </c>
      <c r="J140" s="38">
        <v>2</v>
      </c>
      <c r="K140" s="38">
        <v>5</v>
      </c>
      <c r="L140" s="45">
        <v>9.09</v>
      </c>
      <c r="M140" s="45">
        <v>9.09</v>
      </c>
      <c r="N140" s="45">
        <v>63.64</v>
      </c>
      <c r="O140" s="45">
        <v>18.18</v>
      </c>
      <c r="P140" s="38">
        <v>0</v>
      </c>
    </row>
    <row r="141" spans="1:16" ht="25.5">
      <c r="A141" s="53" t="s">
        <v>184</v>
      </c>
      <c r="B141" s="54" t="s">
        <v>876</v>
      </c>
      <c r="C141" s="38">
        <v>17</v>
      </c>
      <c r="D141" s="38">
        <v>38</v>
      </c>
      <c r="E141" s="45">
        <v>0.45</v>
      </c>
      <c r="F141" s="45">
        <v>0.92</v>
      </c>
      <c r="G141" s="38">
        <v>13</v>
      </c>
      <c r="H141" s="38">
        <v>19</v>
      </c>
      <c r="I141" s="51">
        <v>4</v>
      </c>
      <c r="J141" s="38">
        <v>9</v>
      </c>
      <c r="K141" s="38">
        <v>11</v>
      </c>
      <c r="L141" s="38">
        <v>0</v>
      </c>
      <c r="M141" s="45">
        <v>18.420000000000002</v>
      </c>
      <c r="N141" s="45">
        <v>52.63</v>
      </c>
      <c r="O141" s="45">
        <v>18.420000000000002</v>
      </c>
      <c r="P141" s="45">
        <v>10.53</v>
      </c>
    </row>
    <row r="142" spans="1:16" ht="25.5">
      <c r="A142" s="53" t="s">
        <v>186</v>
      </c>
      <c r="B142" s="54" t="s">
        <v>876</v>
      </c>
      <c r="C142" s="45">
        <v>6.8</v>
      </c>
      <c r="D142" s="38">
        <v>14</v>
      </c>
      <c r="E142" s="45">
        <v>0.49</v>
      </c>
      <c r="F142" s="45">
        <v>0.99</v>
      </c>
      <c r="G142" s="38">
        <v>2</v>
      </c>
      <c r="H142" s="38">
        <v>6</v>
      </c>
      <c r="I142" s="51">
        <v>4</v>
      </c>
      <c r="J142" s="38">
        <v>2</v>
      </c>
      <c r="K142" s="38">
        <v>6</v>
      </c>
      <c r="L142" s="38">
        <v>0</v>
      </c>
      <c r="M142" s="45">
        <v>21.43</v>
      </c>
      <c r="N142" s="45">
        <v>57.14</v>
      </c>
      <c r="O142" s="45">
        <v>14.29</v>
      </c>
      <c r="P142" s="45">
        <v>7.14</v>
      </c>
    </row>
    <row r="143" spans="1:16" ht="25.5">
      <c r="A143" s="53" t="s">
        <v>188</v>
      </c>
      <c r="B143" s="54" t="s">
        <v>876</v>
      </c>
      <c r="C143" s="45">
        <v>7.3</v>
      </c>
      <c r="D143" s="38">
        <v>14</v>
      </c>
      <c r="E143" s="45">
        <v>0.52</v>
      </c>
      <c r="F143" s="45">
        <v>0.83</v>
      </c>
      <c r="G143" s="38">
        <v>7</v>
      </c>
      <c r="H143" s="38">
        <v>8</v>
      </c>
      <c r="I143" s="51">
        <v>4</v>
      </c>
      <c r="J143" s="38">
        <v>7</v>
      </c>
      <c r="K143" s="38">
        <v>8</v>
      </c>
      <c r="L143" s="45">
        <v>7.14</v>
      </c>
      <c r="M143" s="45">
        <v>14.29</v>
      </c>
      <c r="N143" s="45">
        <v>64.290000000000006</v>
      </c>
      <c r="O143" s="45">
        <v>7.14</v>
      </c>
      <c r="P143" s="45">
        <v>7.14</v>
      </c>
    </row>
    <row r="144" spans="1:16" ht="25.5">
      <c r="A144" s="53" t="s">
        <v>154</v>
      </c>
      <c r="B144" s="54" t="s">
        <v>890</v>
      </c>
      <c r="C144" s="45">
        <v>3.7</v>
      </c>
      <c r="D144" s="38">
        <v>10</v>
      </c>
      <c r="E144" s="45">
        <v>0.37</v>
      </c>
      <c r="F144" s="45">
        <v>1.27</v>
      </c>
      <c r="G144" s="38">
        <v>6</v>
      </c>
      <c r="H144" s="38">
        <v>22</v>
      </c>
      <c r="I144" s="51">
        <v>2</v>
      </c>
      <c r="J144" s="38">
        <v>1</v>
      </c>
      <c r="K144" s="38">
        <v>4</v>
      </c>
      <c r="L144" s="38">
        <v>0</v>
      </c>
      <c r="M144" s="38">
        <v>0</v>
      </c>
      <c r="N144" s="38">
        <v>70</v>
      </c>
      <c r="O144" s="38">
        <v>10</v>
      </c>
      <c r="P144" s="38">
        <v>20</v>
      </c>
    </row>
    <row r="145" spans="1:16" ht="25.5">
      <c r="A145" s="53" t="s">
        <v>157</v>
      </c>
      <c r="B145" s="54" t="s">
        <v>890</v>
      </c>
      <c r="C145" s="38">
        <v>7</v>
      </c>
      <c r="D145" s="38">
        <v>10</v>
      </c>
      <c r="E145" s="45">
        <v>0.7</v>
      </c>
      <c r="F145" s="45">
        <v>1.2</v>
      </c>
      <c r="G145" s="38">
        <v>1</v>
      </c>
      <c r="H145" s="38">
        <v>13</v>
      </c>
      <c r="I145" s="51">
        <v>3</v>
      </c>
      <c r="J145" s="38">
        <v>1</v>
      </c>
      <c r="K145" s="38">
        <v>4</v>
      </c>
      <c r="L145" s="38">
        <v>10</v>
      </c>
      <c r="M145" s="38">
        <v>50</v>
      </c>
      <c r="N145" s="38">
        <v>40</v>
      </c>
      <c r="O145" s="38">
        <v>0</v>
      </c>
      <c r="P145" s="38">
        <v>0</v>
      </c>
    </row>
    <row r="146" spans="1:16" ht="25.5">
      <c r="A146" s="53" t="s">
        <v>164</v>
      </c>
      <c r="B146" s="54" t="s">
        <v>890</v>
      </c>
      <c r="C146" s="38">
        <v>7</v>
      </c>
      <c r="D146" s="38">
        <v>10</v>
      </c>
      <c r="E146" s="45">
        <v>0.7</v>
      </c>
      <c r="F146" s="45">
        <v>1.07</v>
      </c>
      <c r="G146" s="38">
        <v>7</v>
      </c>
      <c r="H146" s="38">
        <v>17</v>
      </c>
      <c r="I146" s="51">
        <v>3</v>
      </c>
      <c r="J146" s="38">
        <v>4</v>
      </c>
      <c r="K146" s="38">
        <v>8</v>
      </c>
      <c r="L146" s="38">
        <v>10</v>
      </c>
      <c r="M146" s="38">
        <v>50</v>
      </c>
      <c r="N146" s="38">
        <v>40</v>
      </c>
      <c r="O146" s="38">
        <v>0</v>
      </c>
      <c r="P146" s="38">
        <v>0</v>
      </c>
    </row>
    <row r="147" spans="1:16" ht="25.5">
      <c r="A147" s="53" t="s">
        <v>180</v>
      </c>
      <c r="B147" s="54" t="s">
        <v>890</v>
      </c>
      <c r="C147" s="45">
        <v>12.3</v>
      </c>
      <c r="D147" s="38">
        <v>18</v>
      </c>
      <c r="E147" s="45">
        <v>0.68</v>
      </c>
      <c r="F147" s="45">
        <v>1.26</v>
      </c>
      <c r="G147" s="38">
        <v>1</v>
      </c>
      <c r="H147" s="38">
        <v>11</v>
      </c>
      <c r="I147" s="51">
        <v>4</v>
      </c>
      <c r="J147" s="38">
        <v>1</v>
      </c>
      <c r="K147" s="38">
        <v>9</v>
      </c>
      <c r="L147" s="45">
        <v>16.670000000000002</v>
      </c>
      <c r="M147" s="45">
        <v>33.33</v>
      </c>
      <c r="N147" s="38">
        <v>50</v>
      </c>
      <c r="O147" s="38">
        <v>0</v>
      </c>
      <c r="P147" s="38">
        <v>0</v>
      </c>
    </row>
    <row r="148" spans="1:16" ht="25.5">
      <c r="A148" s="53" t="s">
        <v>181</v>
      </c>
      <c r="B148" s="54" t="s">
        <v>890</v>
      </c>
      <c r="C148" s="45">
        <v>5.8</v>
      </c>
      <c r="D148" s="38">
        <v>11</v>
      </c>
      <c r="E148" s="45">
        <v>0.53</v>
      </c>
      <c r="F148" s="45">
        <v>1.1399999999999999</v>
      </c>
      <c r="G148" s="38">
        <v>4</v>
      </c>
      <c r="H148" s="38">
        <v>15</v>
      </c>
      <c r="I148" s="51">
        <v>3</v>
      </c>
      <c r="J148" s="38">
        <v>1</v>
      </c>
      <c r="K148" s="38">
        <v>5</v>
      </c>
      <c r="L148" s="38">
        <v>0</v>
      </c>
      <c r="M148" s="45">
        <v>18.18</v>
      </c>
      <c r="N148" s="45">
        <v>72.73</v>
      </c>
      <c r="O148" s="45">
        <v>9.09</v>
      </c>
      <c r="P148" s="38">
        <v>0</v>
      </c>
    </row>
    <row r="149" spans="1:16" ht="25.5">
      <c r="A149" s="53" t="s">
        <v>184</v>
      </c>
      <c r="B149" s="54" t="s">
        <v>890</v>
      </c>
      <c r="C149" s="45">
        <v>12.6</v>
      </c>
      <c r="D149" s="38">
        <v>19</v>
      </c>
      <c r="E149" s="45">
        <v>0.66</v>
      </c>
      <c r="F149" s="45">
        <v>1.36</v>
      </c>
      <c r="G149" s="38">
        <v>2</v>
      </c>
      <c r="H149" s="38">
        <v>19</v>
      </c>
      <c r="I149" s="51">
        <v>4</v>
      </c>
      <c r="J149" s="38">
        <v>1</v>
      </c>
      <c r="K149" s="38">
        <v>11</v>
      </c>
      <c r="L149" s="45">
        <v>10.53</v>
      </c>
      <c r="M149" s="45">
        <v>47.37</v>
      </c>
      <c r="N149" s="45">
        <v>31.58</v>
      </c>
      <c r="O149" s="45">
        <v>10.53</v>
      </c>
      <c r="P149" s="38">
        <v>0</v>
      </c>
    </row>
    <row r="150" spans="1:16" ht="25.5">
      <c r="A150" s="53" t="s">
        <v>148</v>
      </c>
      <c r="B150" s="54" t="s">
        <v>895</v>
      </c>
      <c r="C150" s="45">
        <v>15.2</v>
      </c>
      <c r="D150" s="38">
        <v>19</v>
      </c>
      <c r="E150" s="45">
        <v>0.8</v>
      </c>
      <c r="F150" s="45">
        <v>0.99</v>
      </c>
      <c r="G150" s="38">
        <v>5</v>
      </c>
      <c r="H150" s="38">
        <v>7</v>
      </c>
      <c r="I150" s="51">
        <v>4</v>
      </c>
      <c r="J150" s="38">
        <v>5</v>
      </c>
      <c r="K150" s="38">
        <v>7</v>
      </c>
      <c r="L150" s="45">
        <v>47.37</v>
      </c>
      <c r="M150" s="45">
        <v>21.05</v>
      </c>
      <c r="N150" s="45">
        <v>31.58</v>
      </c>
      <c r="O150" s="38">
        <v>0</v>
      </c>
      <c r="P150" s="38">
        <v>0</v>
      </c>
    </row>
    <row r="151" spans="1:16" ht="25.5">
      <c r="A151" s="53" t="s">
        <v>149</v>
      </c>
      <c r="B151" s="54" t="s">
        <v>895</v>
      </c>
      <c r="C151" s="38">
        <v>11</v>
      </c>
      <c r="D151" s="38">
        <v>17</v>
      </c>
      <c r="E151" s="45">
        <v>0.65</v>
      </c>
      <c r="F151" s="45">
        <v>1.04</v>
      </c>
      <c r="G151" s="38">
        <v>10</v>
      </c>
      <c r="H151" s="38">
        <v>23</v>
      </c>
      <c r="I151" s="51">
        <v>4</v>
      </c>
      <c r="J151" s="38">
        <v>7</v>
      </c>
      <c r="K151" s="38">
        <v>11</v>
      </c>
      <c r="L151" s="45">
        <v>11.76</v>
      </c>
      <c r="M151" s="45">
        <v>35.29</v>
      </c>
      <c r="N151" s="45">
        <v>47.06</v>
      </c>
      <c r="O151" s="45">
        <v>5.88</v>
      </c>
      <c r="P151" s="38">
        <v>0</v>
      </c>
    </row>
    <row r="152" spans="1:16" ht="25.5">
      <c r="A152" s="53" t="s">
        <v>151</v>
      </c>
      <c r="B152" s="54" t="s">
        <v>895</v>
      </c>
      <c r="C152" s="45">
        <v>8.3000000000000007</v>
      </c>
      <c r="D152" s="38">
        <v>15</v>
      </c>
      <c r="E152" s="45">
        <v>0.55000000000000004</v>
      </c>
      <c r="F152" s="45">
        <v>1.2</v>
      </c>
      <c r="G152" s="38">
        <v>1</v>
      </c>
      <c r="H152" s="38">
        <v>7</v>
      </c>
      <c r="I152" s="51">
        <v>4</v>
      </c>
      <c r="J152" s="38">
        <v>1</v>
      </c>
      <c r="K152" s="38">
        <v>7</v>
      </c>
      <c r="L152" s="45">
        <v>6.67</v>
      </c>
      <c r="M152" s="38">
        <v>20</v>
      </c>
      <c r="N152" s="38">
        <v>60</v>
      </c>
      <c r="O152" s="45">
        <v>13.33</v>
      </c>
      <c r="P152" s="38">
        <v>0</v>
      </c>
    </row>
    <row r="153" spans="1:16" ht="25.5">
      <c r="A153" s="53" t="s">
        <v>153</v>
      </c>
      <c r="B153" s="54" t="s">
        <v>895</v>
      </c>
      <c r="C153" s="45">
        <v>15.2</v>
      </c>
      <c r="D153" s="38">
        <v>34</v>
      </c>
      <c r="E153" s="45">
        <v>0.45</v>
      </c>
      <c r="F153" s="45">
        <v>0.96</v>
      </c>
      <c r="G153" s="38">
        <v>16</v>
      </c>
      <c r="H153" s="38">
        <v>23</v>
      </c>
      <c r="I153" s="51">
        <v>4</v>
      </c>
      <c r="J153" s="38">
        <v>7</v>
      </c>
      <c r="K153" s="38">
        <v>9</v>
      </c>
      <c r="L153" s="45">
        <v>8.82</v>
      </c>
      <c r="M153" s="45">
        <v>17.649999999999999</v>
      </c>
      <c r="N153" s="45">
        <v>29.41</v>
      </c>
      <c r="O153" s="45">
        <v>35.29</v>
      </c>
      <c r="P153" s="45">
        <v>8.82</v>
      </c>
    </row>
    <row r="154" spans="1:16" ht="25.5">
      <c r="A154" s="53" t="s">
        <v>154</v>
      </c>
      <c r="B154" s="54" t="s">
        <v>895</v>
      </c>
      <c r="C154" s="45">
        <v>20.3</v>
      </c>
      <c r="D154" s="38">
        <v>60</v>
      </c>
      <c r="E154" s="45">
        <v>0.34</v>
      </c>
      <c r="F154" s="45">
        <v>1.1599999999999999</v>
      </c>
      <c r="G154" s="38">
        <v>9</v>
      </c>
      <c r="H154" s="38">
        <v>22</v>
      </c>
      <c r="I154" s="51">
        <v>4</v>
      </c>
      <c r="J154" s="38">
        <v>3</v>
      </c>
      <c r="K154" s="38">
        <v>9</v>
      </c>
      <c r="L154" s="45">
        <v>1.67</v>
      </c>
      <c r="M154" s="45">
        <v>1.67</v>
      </c>
      <c r="N154" s="45">
        <v>51.67</v>
      </c>
      <c r="O154" s="38">
        <v>25</v>
      </c>
      <c r="P154" s="38">
        <v>20</v>
      </c>
    </row>
    <row r="155" spans="1:16" ht="25.5">
      <c r="A155" s="53" t="s">
        <v>155</v>
      </c>
      <c r="B155" s="54" t="s">
        <v>895</v>
      </c>
      <c r="C155" s="45">
        <v>14.3</v>
      </c>
      <c r="D155" s="38">
        <v>25</v>
      </c>
      <c r="E155" s="45">
        <v>0.56999999999999995</v>
      </c>
      <c r="F155" s="45">
        <v>1.07</v>
      </c>
      <c r="G155" s="38">
        <v>9</v>
      </c>
      <c r="H155" s="38">
        <v>15</v>
      </c>
      <c r="I155" s="51">
        <v>4</v>
      </c>
      <c r="J155" s="38">
        <v>6</v>
      </c>
      <c r="K155" s="38">
        <v>10</v>
      </c>
      <c r="L155" s="38">
        <v>12</v>
      </c>
      <c r="M155" s="38">
        <v>20</v>
      </c>
      <c r="N155" s="38">
        <v>52</v>
      </c>
      <c r="O155" s="38">
        <v>16</v>
      </c>
      <c r="P155" s="38">
        <v>0</v>
      </c>
    </row>
    <row r="156" spans="1:16" ht="25.5">
      <c r="A156" s="53" t="s">
        <v>157</v>
      </c>
      <c r="B156" s="54" t="s">
        <v>895</v>
      </c>
      <c r="C156" s="45">
        <v>11.6</v>
      </c>
      <c r="D156" s="38">
        <v>20</v>
      </c>
      <c r="E156" s="45">
        <v>0.57999999999999996</v>
      </c>
      <c r="F156" s="45">
        <v>0.99</v>
      </c>
      <c r="G156" s="38">
        <v>7</v>
      </c>
      <c r="H156" s="38">
        <v>13</v>
      </c>
      <c r="I156" s="51">
        <v>4</v>
      </c>
      <c r="J156" s="38">
        <v>5</v>
      </c>
      <c r="K156" s="38">
        <v>9</v>
      </c>
      <c r="L156" s="38">
        <v>0</v>
      </c>
      <c r="M156" s="38">
        <v>35</v>
      </c>
      <c r="N156" s="38">
        <v>60</v>
      </c>
      <c r="O156" s="38">
        <v>0</v>
      </c>
      <c r="P156" s="38">
        <v>5</v>
      </c>
    </row>
    <row r="157" spans="1:16" ht="25.5">
      <c r="A157" s="53" t="s">
        <v>159</v>
      </c>
      <c r="B157" s="54" t="s">
        <v>895</v>
      </c>
      <c r="C157" s="45">
        <v>18.5</v>
      </c>
      <c r="D157" s="38">
        <v>32</v>
      </c>
      <c r="E157" s="45">
        <v>0.57999999999999996</v>
      </c>
      <c r="F157" s="45">
        <v>1.17</v>
      </c>
      <c r="G157" s="38">
        <v>7</v>
      </c>
      <c r="H157" s="38">
        <v>24</v>
      </c>
      <c r="I157" s="51">
        <v>4</v>
      </c>
      <c r="J157" s="38">
        <v>1</v>
      </c>
      <c r="K157" s="38">
        <v>6</v>
      </c>
      <c r="L157" s="45">
        <v>18.75</v>
      </c>
      <c r="M157" s="45">
        <v>9.3800000000000008</v>
      </c>
      <c r="N157" s="45">
        <v>59.38</v>
      </c>
      <c r="O157" s="45">
        <v>9.3800000000000008</v>
      </c>
      <c r="P157" s="45">
        <v>3.13</v>
      </c>
    </row>
    <row r="158" spans="1:16" ht="25.5">
      <c r="A158" s="53" t="s">
        <v>161</v>
      </c>
      <c r="B158" s="54" t="s">
        <v>895</v>
      </c>
      <c r="C158" s="45">
        <v>11.8</v>
      </c>
      <c r="D158" s="38">
        <v>22</v>
      </c>
      <c r="E158" s="45">
        <v>0.54</v>
      </c>
      <c r="F158" s="45">
        <v>1.18</v>
      </c>
      <c r="G158" s="38">
        <v>5</v>
      </c>
      <c r="H158" s="38">
        <v>18</v>
      </c>
      <c r="I158" s="51">
        <v>4</v>
      </c>
      <c r="J158" s="38">
        <v>3</v>
      </c>
      <c r="K158" s="38">
        <v>9</v>
      </c>
      <c r="L158" s="45">
        <v>9.09</v>
      </c>
      <c r="M158" s="45">
        <v>22.73</v>
      </c>
      <c r="N158" s="45">
        <v>45.45</v>
      </c>
      <c r="O158" s="45">
        <v>18.18</v>
      </c>
      <c r="P158" s="45">
        <v>4.55</v>
      </c>
    </row>
    <row r="159" spans="1:16" ht="25.5">
      <c r="A159" s="53" t="s">
        <v>164</v>
      </c>
      <c r="B159" s="54" t="s">
        <v>895</v>
      </c>
      <c r="C159" s="45">
        <v>16.100000000000001</v>
      </c>
      <c r="D159" s="38">
        <v>28</v>
      </c>
      <c r="E159" s="45">
        <v>0.57999999999999996</v>
      </c>
      <c r="F159" s="45">
        <v>0.88</v>
      </c>
      <c r="G159" s="38">
        <v>16</v>
      </c>
      <c r="H159" s="38">
        <v>17</v>
      </c>
      <c r="I159" s="51">
        <v>4</v>
      </c>
      <c r="J159" s="38">
        <v>8</v>
      </c>
      <c r="K159" s="38">
        <v>9</v>
      </c>
      <c r="L159" s="45">
        <v>10.71</v>
      </c>
      <c r="M159" s="45">
        <v>21.43</v>
      </c>
      <c r="N159" s="45">
        <v>53.57</v>
      </c>
      <c r="O159" s="45">
        <v>14.29</v>
      </c>
      <c r="P159" s="38">
        <v>0</v>
      </c>
    </row>
    <row r="160" spans="1:16" ht="25.5">
      <c r="A160" s="53" t="s">
        <v>165</v>
      </c>
      <c r="B160" s="54" t="s">
        <v>895</v>
      </c>
      <c r="C160" s="45">
        <v>5.9</v>
      </c>
      <c r="D160" s="38">
        <v>10</v>
      </c>
      <c r="E160" s="45">
        <v>0.59</v>
      </c>
      <c r="F160" s="45">
        <v>1.1499999999999999</v>
      </c>
      <c r="G160" s="38">
        <v>4</v>
      </c>
      <c r="H160" s="38">
        <v>8</v>
      </c>
      <c r="I160" s="51">
        <v>4</v>
      </c>
      <c r="J160" s="38">
        <v>4</v>
      </c>
      <c r="K160" s="38">
        <v>8</v>
      </c>
      <c r="L160" s="38">
        <v>0</v>
      </c>
      <c r="M160" s="38">
        <v>30</v>
      </c>
      <c r="N160" s="38">
        <v>70</v>
      </c>
      <c r="O160" s="38">
        <v>0</v>
      </c>
      <c r="P160" s="38">
        <v>0</v>
      </c>
    </row>
    <row r="161" spans="1:16" ht="25.5">
      <c r="A161" s="53" t="s">
        <v>169</v>
      </c>
      <c r="B161" s="54" t="s">
        <v>895</v>
      </c>
      <c r="C161" s="45">
        <v>5.0999999999999996</v>
      </c>
      <c r="D161" s="38">
        <v>12</v>
      </c>
      <c r="E161" s="45">
        <v>0.43</v>
      </c>
      <c r="F161" s="45">
        <v>0.92</v>
      </c>
      <c r="G161" s="38">
        <v>4</v>
      </c>
      <c r="H161" s="38">
        <v>5</v>
      </c>
      <c r="I161" s="51">
        <v>4</v>
      </c>
      <c r="J161" s="38">
        <v>4</v>
      </c>
      <c r="K161" s="38">
        <v>5</v>
      </c>
      <c r="L161" s="38">
        <v>0</v>
      </c>
      <c r="M161" s="38">
        <v>0</v>
      </c>
      <c r="N161" s="38">
        <v>75</v>
      </c>
      <c r="O161" s="38">
        <v>25</v>
      </c>
      <c r="P161" s="38">
        <v>0</v>
      </c>
    </row>
    <row r="162" spans="1:16" ht="25.5">
      <c r="A162" s="53" t="s">
        <v>174</v>
      </c>
      <c r="B162" s="54" t="s">
        <v>895</v>
      </c>
      <c r="C162" s="45">
        <v>5.3</v>
      </c>
      <c r="D162" s="38">
        <v>11</v>
      </c>
      <c r="E162" s="45">
        <v>0.48</v>
      </c>
      <c r="F162" s="45">
        <v>1.1000000000000001</v>
      </c>
      <c r="G162" s="38">
        <v>2</v>
      </c>
      <c r="H162" s="38">
        <v>4</v>
      </c>
      <c r="I162" s="51">
        <v>4</v>
      </c>
      <c r="J162" s="38">
        <v>2</v>
      </c>
      <c r="K162" s="38">
        <v>4</v>
      </c>
      <c r="L162" s="38">
        <v>0</v>
      </c>
      <c r="M162" s="45">
        <v>18.18</v>
      </c>
      <c r="N162" s="45">
        <v>63.64</v>
      </c>
      <c r="O162" s="45">
        <v>9.09</v>
      </c>
      <c r="P162" s="45">
        <v>9.09</v>
      </c>
    </row>
    <row r="163" spans="1:16" ht="25.5">
      <c r="A163" s="53" t="s">
        <v>176</v>
      </c>
      <c r="B163" s="54" t="s">
        <v>895</v>
      </c>
      <c r="C163" s="45">
        <v>5.2</v>
      </c>
      <c r="D163" s="38">
        <v>10</v>
      </c>
      <c r="E163" s="45">
        <v>0.52</v>
      </c>
      <c r="F163" s="45">
        <v>1.17</v>
      </c>
      <c r="G163" s="38">
        <v>2</v>
      </c>
      <c r="H163" s="38">
        <v>7</v>
      </c>
      <c r="I163" s="51">
        <v>4</v>
      </c>
      <c r="J163" s="38">
        <v>2</v>
      </c>
      <c r="K163" s="38">
        <v>7</v>
      </c>
      <c r="L163" s="38">
        <v>10</v>
      </c>
      <c r="M163" s="38">
        <v>10</v>
      </c>
      <c r="N163" s="38">
        <v>60</v>
      </c>
      <c r="O163" s="38">
        <v>20</v>
      </c>
      <c r="P163" s="38">
        <v>0</v>
      </c>
    </row>
    <row r="164" spans="1:16" ht="25.5">
      <c r="A164" s="53" t="s">
        <v>178</v>
      </c>
      <c r="B164" s="54" t="s">
        <v>895</v>
      </c>
      <c r="C164" s="45">
        <v>28.3</v>
      </c>
      <c r="D164" s="38">
        <v>51</v>
      </c>
      <c r="E164" s="45">
        <v>0.55000000000000004</v>
      </c>
      <c r="F164" s="45">
        <v>1.1100000000000001</v>
      </c>
      <c r="G164" s="38">
        <v>4</v>
      </c>
      <c r="H164" s="38">
        <v>15</v>
      </c>
      <c r="I164" s="51">
        <v>4</v>
      </c>
      <c r="J164" s="38">
        <v>3</v>
      </c>
      <c r="K164" s="38">
        <v>9</v>
      </c>
      <c r="L164" s="45">
        <v>11.76</v>
      </c>
      <c r="M164" s="45">
        <v>13.73</v>
      </c>
      <c r="N164" s="45">
        <v>60.78</v>
      </c>
      <c r="O164" s="45">
        <v>11.76</v>
      </c>
      <c r="P164" s="45">
        <v>1.96</v>
      </c>
    </row>
    <row r="165" spans="1:16" ht="25.5">
      <c r="A165" s="53" t="s">
        <v>180</v>
      </c>
      <c r="B165" s="54" t="s">
        <v>895</v>
      </c>
      <c r="C165" s="45">
        <v>12.9</v>
      </c>
      <c r="D165" s="38">
        <v>21</v>
      </c>
      <c r="E165" s="45">
        <v>0.61</v>
      </c>
      <c r="F165" s="45">
        <v>1.1299999999999999</v>
      </c>
      <c r="G165" s="38">
        <v>2</v>
      </c>
      <c r="H165" s="38">
        <v>11</v>
      </c>
      <c r="I165" s="51">
        <v>4</v>
      </c>
      <c r="J165" s="38">
        <v>2</v>
      </c>
      <c r="K165" s="38">
        <v>9</v>
      </c>
      <c r="L165" s="38">
        <v>0</v>
      </c>
      <c r="M165" s="45">
        <v>38.1</v>
      </c>
      <c r="N165" s="45">
        <v>61.9</v>
      </c>
      <c r="O165" s="38">
        <v>0</v>
      </c>
      <c r="P165" s="38">
        <v>0</v>
      </c>
    </row>
    <row r="166" spans="1:16" ht="25.5">
      <c r="A166" s="53" t="s">
        <v>181</v>
      </c>
      <c r="B166" s="54" t="s">
        <v>895</v>
      </c>
      <c r="C166" s="45">
        <v>10.4</v>
      </c>
      <c r="D166" s="38">
        <v>27</v>
      </c>
      <c r="E166" s="45">
        <v>0.39</v>
      </c>
      <c r="F166" s="45">
        <v>0.83</v>
      </c>
      <c r="G166" s="38">
        <v>12</v>
      </c>
      <c r="H166" s="38">
        <v>15</v>
      </c>
      <c r="I166" s="51">
        <v>4</v>
      </c>
      <c r="J166" s="38">
        <v>8</v>
      </c>
      <c r="K166" s="38">
        <v>10</v>
      </c>
      <c r="L166" s="38">
        <v>0</v>
      </c>
      <c r="M166" s="38">
        <v>0</v>
      </c>
      <c r="N166" s="45">
        <v>66.67</v>
      </c>
      <c r="O166" s="45">
        <v>25.93</v>
      </c>
      <c r="P166" s="45">
        <v>7.41</v>
      </c>
    </row>
    <row r="167" spans="1:16" ht="25.5">
      <c r="A167" s="53" t="s">
        <v>183</v>
      </c>
      <c r="B167" s="54" t="s">
        <v>895</v>
      </c>
      <c r="C167" s="45">
        <v>26.7</v>
      </c>
      <c r="D167" s="38">
        <v>46</v>
      </c>
      <c r="E167" s="45">
        <v>0.57999999999999996</v>
      </c>
      <c r="F167" s="45">
        <v>1.02</v>
      </c>
      <c r="G167" s="38">
        <v>1</v>
      </c>
      <c r="H167" s="38">
        <v>3</v>
      </c>
      <c r="I167" s="51">
        <v>4</v>
      </c>
      <c r="J167" s="38">
        <v>1</v>
      </c>
      <c r="K167" s="38">
        <v>3</v>
      </c>
      <c r="L167" s="45">
        <v>10.87</v>
      </c>
      <c r="M167" s="45">
        <v>41.3</v>
      </c>
      <c r="N167" s="45">
        <v>23.91</v>
      </c>
      <c r="O167" s="45">
        <v>10.87</v>
      </c>
      <c r="P167" s="45">
        <v>13.04</v>
      </c>
    </row>
    <row r="168" spans="1:16" ht="25.5">
      <c r="A168" s="53" t="s">
        <v>184</v>
      </c>
      <c r="B168" s="54" t="s">
        <v>895</v>
      </c>
      <c r="C168" s="45">
        <v>7.2</v>
      </c>
      <c r="D168" s="38">
        <v>14</v>
      </c>
      <c r="E168" s="45">
        <v>0.51</v>
      </c>
      <c r="F168" s="45">
        <v>1.06</v>
      </c>
      <c r="G168" s="38">
        <v>9</v>
      </c>
      <c r="H168" s="38">
        <v>19</v>
      </c>
      <c r="I168" s="51">
        <v>4</v>
      </c>
      <c r="J168" s="38">
        <v>5</v>
      </c>
      <c r="K168" s="38">
        <v>11</v>
      </c>
      <c r="L168" s="45">
        <v>7.14</v>
      </c>
      <c r="M168" s="45">
        <v>21.43</v>
      </c>
      <c r="N168" s="45">
        <v>42.86</v>
      </c>
      <c r="O168" s="45">
        <v>28.57</v>
      </c>
      <c r="P168" s="38">
        <v>0</v>
      </c>
    </row>
    <row r="169" spans="1:16" ht="25.5">
      <c r="A169" s="53" t="s">
        <v>186</v>
      </c>
      <c r="B169" s="54" t="s">
        <v>895</v>
      </c>
      <c r="C169" s="45">
        <v>5.9</v>
      </c>
      <c r="D169" s="38">
        <v>14</v>
      </c>
      <c r="E169" s="45">
        <v>0.42</v>
      </c>
      <c r="F169" s="45">
        <v>0.86</v>
      </c>
      <c r="G169" s="38">
        <v>4</v>
      </c>
      <c r="H169" s="38">
        <v>6</v>
      </c>
      <c r="I169" s="51">
        <v>4</v>
      </c>
      <c r="J169" s="38">
        <v>4</v>
      </c>
      <c r="K169" s="38">
        <v>6</v>
      </c>
      <c r="L169" s="45">
        <v>7.14</v>
      </c>
      <c r="M169" s="45">
        <v>14.29</v>
      </c>
      <c r="N169" s="45">
        <v>35.71</v>
      </c>
      <c r="O169" s="45">
        <v>28.57</v>
      </c>
      <c r="P169" s="45">
        <v>14.29</v>
      </c>
    </row>
    <row r="170" spans="1:16" ht="25.5">
      <c r="A170" s="53" t="s">
        <v>154</v>
      </c>
      <c r="B170" s="54" t="s">
        <v>901</v>
      </c>
      <c r="C170" s="45">
        <v>5.2</v>
      </c>
      <c r="D170" s="38">
        <v>11</v>
      </c>
      <c r="E170" s="45">
        <v>0.47</v>
      </c>
      <c r="F170" s="45">
        <v>1.62</v>
      </c>
      <c r="G170" s="38">
        <v>2</v>
      </c>
      <c r="H170" s="38">
        <v>22</v>
      </c>
      <c r="I170" s="51">
        <v>3</v>
      </c>
      <c r="J170" s="38">
        <v>2</v>
      </c>
      <c r="K170" s="38">
        <v>9</v>
      </c>
      <c r="L170" s="38">
        <v>0</v>
      </c>
      <c r="M170" s="38">
        <v>0</v>
      </c>
      <c r="N170" s="45">
        <v>90.91</v>
      </c>
      <c r="O170" s="45">
        <v>9.09</v>
      </c>
      <c r="P170" s="38">
        <v>0</v>
      </c>
    </row>
    <row r="171" spans="1:16" ht="25.5">
      <c r="A171" s="53" t="s">
        <v>159</v>
      </c>
      <c r="B171" s="54" t="s">
        <v>901</v>
      </c>
      <c r="C171" s="45">
        <v>11.1</v>
      </c>
      <c r="D171" s="38">
        <v>17</v>
      </c>
      <c r="E171" s="45">
        <v>0.65</v>
      </c>
      <c r="F171" s="45">
        <v>1.32</v>
      </c>
      <c r="G171" s="38">
        <v>3</v>
      </c>
      <c r="H171" s="38">
        <v>24</v>
      </c>
      <c r="I171" s="51">
        <v>3</v>
      </c>
      <c r="J171" s="38">
        <v>2</v>
      </c>
      <c r="K171" s="38">
        <v>12</v>
      </c>
      <c r="L171" s="45">
        <v>5.88</v>
      </c>
      <c r="M171" s="45">
        <v>47.06</v>
      </c>
      <c r="N171" s="45">
        <v>41.18</v>
      </c>
      <c r="O171" s="45">
        <v>5.88</v>
      </c>
      <c r="P171" s="38">
        <v>0</v>
      </c>
    </row>
    <row r="172" spans="1:16" ht="25.5">
      <c r="A172" s="53" t="s">
        <v>164</v>
      </c>
      <c r="B172" s="54" t="s">
        <v>901</v>
      </c>
      <c r="C172" s="45">
        <v>7.8</v>
      </c>
      <c r="D172" s="38">
        <v>11</v>
      </c>
      <c r="E172" s="45">
        <v>0.71</v>
      </c>
      <c r="F172" s="45">
        <v>1.0900000000000001</v>
      </c>
      <c r="G172" s="38">
        <v>5</v>
      </c>
      <c r="H172" s="38">
        <v>17</v>
      </c>
      <c r="I172" s="51">
        <v>3</v>
      </c>
      <c r="J172" s="38">
        <v>3</v>
      </c>
      <c r="K172" s="38">
        <v>8</v>
      </c>
      <c r="L172" s="45">
        <v>9.09</v>
      </c>
      <c r="M172" s="45">
        <v>54.55</v>
      </c>
      <c r="N172" s="45">
        <v>36.36</v>
      </c>
      <c r="O172" s="38">
        <v>0</v>
      </c>
      <c r="P172" s="38">
        <v>0</v>
      </c>
    </row>
    <row r="173" spans="1:16" ht="25.5">
      <c r="A173" s="53" t="s">
        <v>165</v>
      </c>
      <c r="B173" s="54" t="s">
        <v>901</v>
      </c>
      <c r="C173" s="45">
        <v>6.8</v>
      </c>
      <c r="D173" s="38">
        <v>12</v>
      </c>
      <c r="E173" s="45">
        <v>0.56999999999999995</v>
      </c>
      <c r="F173" s="45">
        <v>1.1100000000000001</v>
      </c>
      <c r="G173" s="38">
        <v>5</v>
      </c>
      <c r="H173" s="38">
        <v>8</v>
      </c>
      <c r="I173" s="51">
        <v>4</v>
      </c>
      <c r="J173" s="38">
        <v>5</v>
      </c>
      <c r="K173" s="38">
        <v>8</v>
      </c>
      <c r="L173" s="45">
        <v>8.33</v>
      </c>
      <c r="M173" s="45">
        <v>8.33</v>
      </c>
      <c r="N173" s="45">
        <v>83.33</v>
      </c>
      <c r="O173" s="38">
        <v>0</v>
      </c>
      <c r="P173" s="38">
        <v>0</v>
      </c>
    </row>
    <row r="174" spans="1:16" ht="25.5">
      <c r="A174" s="53" t="s">
        <v>167</v>
      </c>
      <c r="B174" s="54" t="s">
        <v>901</v>
      </c>
      <c r="C174" s="45">
        <v>6.6</v>
      </c>
      <c r="D174" s="38">
        <v>12</v>
      </c>
      <c r="E174" s="45">
        <v>0.55000000000000004</v>
      </c>
      <c r="F174" s="45">
        <v>1.34</v>
      </c>
      <c r="G174" s="38">
        <v>1</v>
      </c>
      <c r="H174" s="38">
        <v>9</v>
      </c>
      <c r="I174" s="51">
        <v>4</v>
      </c>
      <c r="J174" s="38">
        <v>1</v>
      </c>
      <c r="K174" s="38">
        <v>8</v>
      </c>
      <c r="L174" s="38">
        <v>0</v>
      </c>
      <c r="M174" s="45">
        <v>16.670000000000002</v>
      </c>
      <c r="N174" s="45">
        <v>83.33</v>
      </c>
      <c r="O174" s="38">
        <v>0</v>
      </c>
      <c r="P174" s="38">
        <v>0</v>
      </c>
    </row>
    <row r="175" spans="1:16" ht="25.5">
      <c r="A175" s="53" t="s">
        <v>172</v>
      </c>
      <c r="B175" s="54" t="s">
        <v>901</v>
      </c>
      <c r="C175" s="45">
        <v>6.6</v>
      </c>
      <c r="D175" s="38">
        <v>12</v>
      </c>
      <c r="E175" s="45">
        <v>0.55000000000000004</v>
      </c>
      <c r="F175" s="45">
        <v>1.22</v>
      </c>
      <c r="G175" s="38">
        <v>3</v>
      </c>
      <c r="H175" s="38">
        <v>6</v>
      </c>
      <c r="I175" s="51">
        <v>4</v>
      </c>
      <c r="J175" s="38">
        <v>3</v>
      </c>
      <c r="K175" s="38">
        <v>6</v>
      </c>
      <c r="L175" s="38">
        <v>0</v>
      </c>
      <c r="M175" s="45">
        <v>16.670000000000002</v>
      </c>
      <c r="N175" s="45">
        <v>83.33</v>
      </c>
      <c r="O175" s="38">
        <v>0</v>
      </c>
      <c r="P175" s="38">
        <v>0</v>
      </c>
    </row>
    <row r="176" spans="1:16" ht="25.5">
      <c r="A176" s="53" t="s">
        <v>181</v>
      </c>
      <c r="B176" s="54" t="s">
        <v>901</v>
      </c>
      <c r="C176" s="45">
        <v>7.7</v>
      </c>
      <c r="D176" s="38">
        <v>13</v>
      </c>
      <c r="E176" s="45">
        <v>0.59</v>
      </c>
      <c r="F176" s="45">
        <v>1.28</v>
      </c>
      <c r="G176" s="38">
        <v>1</v>
      </c>
      <c r="H176" s="38">
        <v>15</v>
      </c>
      <c r="I176" s="51">
        <v>4</v>
      </c>
      <c r="J176" s="38">
        <v>1</v>
      </c>
      <c r="K176" s="38">
        <v>10</v>
      </c>
      <c r="L176" s="38">
        <v>0</v>
      </c>
      <c r="M176" s="45">
        <v>30.77</v>
      </c>
      <c r="N176" s="45">
        <v>69.23</v>
      </c>
      <c r="O176" s="38">
        <v>0</v>
      </c>
      <c r="P176" s="38">
        <v>0</v>
      </c>
    </row>
    <row r="177" spans="1:16" ht="25.5">
      <c r="A177" s="53" t="s">
        <v>149</v>
      </c>
      <c r="B177" s="54" t="s">
        <v>903</v>
      </c>
      <c r="C177" s="45">
        <v>8.1</v>
      </c>
      <c r="D177" s="38">
        <v>14</v>
      </c>
      <c r="E177" s="45">
        <v>0.57999999999999996</v>
      </c>
      <c r="F177" s="45">
        <v>0.93</v>
      </c>
      <c r="G177" s="38">
        <v>15</v>
      </c>
      <c r="H177" s="38">
        <v>23</v>
      </c>
      <c r="I177" s="51">
        <v>3</v>
      </c>
      <c r="J177" s="38">
        <v>7</v>
      </c>
      <c r="K177" s="38">
        <v>12</v>
      </c>
      <c r="L177" s="45">
        <v>28.57</v>
      </c>
      <c r="M177" s="45">
        <v>14.29</v>
      </c>
      <c r="N177" s="45">
        <v>21.43</v>
      </c>
      <c r="O177" s="45">
        <v>35.71</v>
      </c>
      <c r="P177" s="38">
        <v>0</v>
      </c>
    </row>
    <row r="178" spans="1:16" ht="25.5">
      <c r="A178" s="53" t="s">
        <v>153</v>
      </c>
      <c r="B178" s="54" t="s">
        <v>903</v>
      </c>
      <c r="C178" s="45">
        <v>6.2</v>
      </c>
      <c r="D178" s="38">
        <v>14</v>
      </c>
      <c r="E178" s="45">
        <v>0.44</v>
      </c>
      <c r="F178" s="45">
        <v>0.96</v>
      </c>
      <c r="G178" s="38">
        <v>16</v>
      </c>
      <c r="H178" s="38">
        <v>23</v>
      </c>
      <c r="I178" s="51">
        <v>3</v>
      </c>
      <c r="J178" s="38">
        <v>7</v>
      </c>
      <c r="K178" s="38">
        <v>10</v>
      </c>
      <c r="L178" s="45">
        <v>7.14</v>
      </c>
      <c r="M178" s="45">
        <v>21.43</v>
      </c>
      <c r="N178" s="45">
        <v>28.57</v>
      </c>
      <c r="O178" s="45">
        <v>28.57</v>
      </c>
      <c r="P178" s="45">
        <v>14.29</v>
      </c>
    </row>
    <row r="179" spans="1:16" ht="25.5">
      <c r="A179" s="53" t="s">
        <v>159</v>
      </c>
      <c r="B179" s="54" t="s">
        <v>903</v>
      </c>
      <c r="C179" s="45">
        <v>8.4</v>
      </c>
      <c r="D179" s="38">
        <v>17</v>
      </c>
      <c r="E179" s="45">
        <v>0.49</v>
      </c>
      <c r="F179" s="38">
        <v>1</v>
      </c>
      <c r="G179" s="38">
        <v>13</v>
      </c>
      <c r="H179" s="38">
        <v>24</v>
      </c>
      <c r="I179" s="51">
        <v>3</v>
      </c>
      <c r="J179" s="38">
        <v>7</v>
      </c>
      <c r="K179" s="38">
        <v>12</v>
      </c>
      <c r="L179" s="45">
        <v>5.88</v>
      </c>
      <c r="M179" s="45">
        <v>11.76</v>
      </c>
      <c r="N179" s="45">
        <v>58.82</v>
      </c>
      <c r="O179" s="45">
        <v>23.53</v>
      </c>
      <c r="P179" s="38">
        <v>0</v>
      </c>
    </row>
    <row r="180" spans="1:16" ht="25.5">
      <c r="A180" s="53" t="s">
        <v>184</v>
      </c>
      <c r="B180" s="54" t="s">
        <v>903</v>
      </c>
      <c r="C180" s="45">
        <v>7.6</v>
      </c>
      <c r="D180" s="38">
        <v>14</v>
      </c>
      <c r="E180" s="45">
        <v>0.54</v>
      </c>
      <c r="F180" s="45">
        <v>1.1200000000000001</v>
      </c>
      <c r="G180" s="38">
        <v>5</v>
      </c>
      <c r="H180" s="38">
        <v>19</v>
      </c>
      <c r="I180" s="51">
        <v>4</v>
      </c>
      <c r="J180" s="38">
        <v>3</v>
      </c>
      <c r="K180" s="38">
        <v>11</v>
      </c>
      <c r="L180" s="38">
        <v>0</v>
      </c>
      <c r="M180" s="45">
        <v>21.43</v>
      </c>
      <c r="N180" s="45">
        <v>71.430000000000007</v>
      </c>
      <c r="O180" s="45">
        <v>7.14</v>
      </c>
      <c r="P180" s="38">
        <v>0</v>
      </c>
    </row>
    <row r="181" spans="1:16" ht="25.5">
      <c r="A181" s="53" t="s">
        <v>148</v>
      </c>
      <c r="B181" s="54" t="s">
        <v>911</v>
      </c>
      <c r="C181" s="45">
        <v>20.2</v>
      </c>
      <c r="D181" s="38">
        <v>22</v>
      </c>
      <c r="E181" s="45">
        <v>0.92</v>
      </c>
      <c r="F181" s="45">
        <v>1.1399999999999999</v>
      </c>
      <c r="G181" s="38">
        <v>2</v>
      </c>
      <c r="H181" s="38">
        <v>7</v>
      </c>
      <c r="I181" s="51">
        <v>4</v>
      </c>
      <c r="J181" s="38">
        <v>2</v>
      </c>
      <c r="K181" s="38">
        <v>7</v>
      </c>
      <c r="L181" s="45">
        <v>72.73</v>
      </c>
      <c r="M181" s="45">
        <v>18.18</v>
      </c>
      <c r="N181" s="45">
        <v>9.09</v>
      </c>
      <c r="O181" s="38">
        <v>0</v>
      </c>
      <c r="P181" s="38">
        <v>0</v>
      </c>
    </row>
    <row r="182" spans="1:16" ht="25.5">
      <c r="A182" s="53" t="s">
        <v>149</v>
      </c>
      <c r="B182" s="54" t="s">
        <v>911</v>
      </c>
      <c r="C182" s="45">
        <v>31.5</v>
      </c>
      <c r="D182" s="38">
        <v>46</v>
      </c>
      <c r="E182" s="45">
        <v>0.68</v>
      </c>
      <c r="F182" s="45">
        <v>1.1000000000000001</v>
      </c>
      <c r="G182" s="38">
        <v>5</v>
      </c>
      <c r="H182" s="38">
        <v>23</v>
      </c>
      <c r="I182" s="51">
        <v>4</v>
      </c>
      <c r="J182" s="38">
        <v>4</v>
      </c>
      <c r="K182" s="38">
        <v>11</v>
      </c>
      <c r="L182" s="45">
        <v>10.87</v>
      </c>
      <c r="M182" s="45">
        <v>47.83</v>
      </c>
      <c r="N182" s="45">
        <v>36.96</v>
      </c>
      <c r="O182" s="45">
        <v>4.3499999999999996</v>
      </c>
      <c r="P182" s="38">
        <v>0</v>
      </c>
    </row>
    <row r="183" spans="1:16" ht="25.5">
      <c r="A183" s="53" t="s">
        <v>153</v>
      </c>
      <c r="B183" s="54" t="s">
        <v>911</v>
      </c>
      <c r="C183" s="45">
        <v>15.2</v>
      </c>
      <c r="D183" s="38">
        <v>28</v>
      </c>
      <c r="E183" s="45">
        <v>0.54</v>
      </c>
      <c r="F183" s="45">
        <v>1.17</v>
      </c>
      <c r="G183" s="38">
        <v>7</v>
      </c>
      <c r="H183" s="38">
        <v>23</v>
      </c>
      <c r="I183" s="51">
        <v>4</v>
      </c>
      <c r="J183" s="38">
        <v>2</v>
      </c>
      <c r="K183" s="38">
        <v>9</v>
      </c>
      <c r="L183" s="45">
        <v>3.57</v>
      </c>
      <c r="M183" s="38">
        <v>25</v>
      </c>
      <c r="N183" s="45">
        <v>57.14</v>
      </c>
      <c r="O183" s="45">
        <v>10.71</v>
      </c>
      <c r="P183" s="45">
        <v>3.57</v>
      </c>
    </row>
    <row r="184" spans="1:16" ht="25.5">
      <c r="A184" s="53" t="s">
        <v>154</v>
      </c>
      <c r="B184" s="54" t="s">
        <v>911</v>
      </c>
      <c r="C184" s="45">
        <v>5</v>
      </c>
      <c r="D184" s="38">
        <v>16</v>
      </c>
      <c r="E184" s="45">
        <v>0.31</v>
      </c>
      <c r="F184" s="45">
        <v>1.07</v>
      </c>
      <c r="G184" s="38">
        <v>10</v>
      </c>
      <c r="H184" s="38">
        <v>22</v>
      </c>
      <c r="I184" s="51">
        <v>4</v>
      </c>
      <c r="J184" s="38">
        <v>4</v>
      </c>
      <c r="K184" s="38">
        <v>9</v>
      </c>
      <c r="L184" s="38">
        <v>0</v>
      </c>
      <c r="M184" s="45">
        <v>6.25</v>
      </c>
      <c r="N184" s="45">
        <v>37.5</v>
      </c>
      <c r="O184" s="45">
        <v>37.5</v>
      </c>
      <c r="P184" s="45">
        <v>18.75</v>
      </c>
    </row>
    <row r="185" spans="1:16" ht="25.5">
      <c r="A185" s="53" t="s">
        <v>155</v>
      </c>
      <c r="B185" s="54" t="s">
        <v>911</v>
      </c>
      <c r="C185" s="45">
        <v>11.8</v>
      </c>
      <c r="D185" s="38">
        <v>26</v>
      </c>
      <c r="E185" s="45">
        <v>0.45</v>
      </c>
      <c r="F185" s="45">
        <v>0.85</v>
      </c>
      <c r="G185" s="38">
        <v>14</v>
      </c>
      <c r="H185" s="38">
        <v>15</v>
      </c>
      <c r="I185" s="51">
        <v>4</v>
      </c>
      <c r="J185" s="38">
        <v>9</v>
      </c>
      <c r="K185" s="38">
        <v>10</v>
      </c>
      <c r="L185" s="45">
        <v>3.85</v>
      </c>
      <c r="M185" s="45">
        <v>11.54</v>
      </c>
      <c r="N185" s="45">
        <v>53.85</v>
      </c>
      <c r="O185" s="45">
        <v>26.92</v>
      </c>
      <c r="P185" s="45">
        <v>3.85</v>
      </c>
    </row>
    <row r="186" spans="1:16" ht="25.5">
      <c r="A186" s="53" t="s">
        <v>159</v>
      </c>
      <c r="B186" s="54" t="s">
        <v>911</v>
      </c>
      <c r="C186" s="45">
        <v>11.6</v>
      </c>
      <c r="D186" s="38">
        <v>19</v>
      </c>
      <c r="E186" s="45">
        <v>0.61</v>
      </c>
      <c r="F186" s="45">
        <v>1.24</v>
      </c>
      <c r="G186" s="38">
        <v>5</v>
      </c>
      <c r="H186" s="38">
        <v>24</v>
      </c>
      <c r="I186" s="51">
        <v>3</v>
      </c>
      <c r="J186" s="38">
        <v>3</v>
      </c>
      <c r="K186" s="38">
        <v>12</v>
      </c>
      <c r="L186" s="45">
        <v>15.79</v>
      </c>
      <c r="M186" s="45">
        <v>21.05</v>
      </c>
      <c r="N186" s="45">
        <v>52.63</v>
      </c>
      <c r="O186" s="45">
        <v>10.53</v>
      </c>
      <c r="P186" s="38">
        <v>0</v>
      </c>
    </row>
    <row r="187" spans="1:16" ht="25.5">
      <c r="A187" s="53" t="s">
        <v>164</v>
      </c>
      <c r="B187" s="54" t="s">
        <v>911</v>
      </c>
      <c r="C187" s="45">
        <v>8.3000000000000007</v>
      </c>
      <c r="D187" s="38">
        <v>12</v>
      </c>
      <c r="E187" s="45">
        <v>0.69</v>
      </c>
      <c r="F187" s="45">
        <v>1.06</v>
      </c>
      <c r="G187" s="38">
        <v>9</v>
      </c>
      <c r="H187" s="38">
        <v>17</v>
      </c>
      <c r="I187" s="51">
        <v>3</v>
      </c>
      <c r="J187" s="38">
        <v>6</v>
      </c>
      <c r="K187" s="38">
        <v>8</v>
      </c>
      <c r="L187" s="45">
        <v>8.33</v>
      </c>
      <c r="M187" s="38">
        <v>50</v>
      </c>
      <c r="N187" s="45">
        <v>41.67</v>
      </c>
      <c r="O187" s="38">
        <v>0</v>
      </c>
      <c r="P187" s="38">
        <v>0</v>
      </c>
    </row>
    <row r="188" spans="1:16" ht="25.5">
      <c r="A188" s="53" t="s">
        <v>167</v>
      </c>
      <c r="B188" s="54" t="s">
        <v>911</v>
      </c>
      <c r="C188" s="45">
        <v>6.6</v>
      </c>
      <c r="D188" s="38">
        <v>15</v>
      </c>
      <c r="E188" s="45">
        <v>0.44</v>
      </c>
      <c r="F188" s="45">
        <v>1.07</v>
      </c>
      <c r="G188" s="38">
        <v>4</v>
      </c>
      <c r="H188" s="38">
        <v>9</v>
      </c>
      <c r="I188" s="51">
        <v>4</v>
      </c>
      <c r="J188" s="38">
        <v>4</v>
      </c>
      <c r="K188" s="38">
        <v>8</v>
      </c>
      <c r="L188" s="38">
        <v>0</v>
      </c>
      <c r="M188" s="45">
        <v>6.67</v>
      </c>
      <c r="N188" s="45">
        <v>66.67</v>
      </c>
      <c r="O188" s="45">
        <v>26.67</v>
      </c>
      <c r="P188" s="38">
        <v>0</v>
      </c>
    </row>
    <row r="189" spans="1:16" ht="25.5">
      <c r="A189" s="53" t="s">
        <v>171</v>
      </c>
      <c r="B189" s="54" t="s">
        <v>911</v>
      </c>
      <c r="C189" s="45">
        <v>14.7</v>
      </c>
      <c r="D189" s="38">
        <v>23</v>
      </c>
      <c r="E189" s="45">
        <v>0.64</v>
      </c>
      <c r="F189" s="45">
        <v>1.26</v>
      </c>
      <c r="G189" s="38">
        <v>1</v>
      </c>
      <c r="H189" s="38">
        <v>15</v>
      </c>
      <c r="I189" s="51">
        <v>4</v>
      </c>
      <c r="J189" s="38">
        <v>1</v>
      </c>
      <c r="K189" s="38">
        <v>8</v>
      </c>
      <c r="L189" s="45">
        <v>17.39</v>
      </c>
      <c r="M189" s="45">
        <v>30.43</v>
      </c>
      <c r="N189" s="45">
        <v>39.130000000000003</v>
      </c>
      <c r="O189" s="45">
        <v>13.04</v>
      </c>
      <c r="P189" s="38">
        <v>0</v>
      </c>
    </row>
    <row r="190" spans="1:16" ht="25.5">
      <c r="A190" s="53" t="s">
        <v>178</v>
      </c>
      <c r="B190" s="54" t="s">
        <v>911</v>
      </c>
      <c r="C190" s="45">
        <v>5.5</v>
      </c>
      <c r="D190" s="38">
        <v>11</v>
      </c>
      <c r="E190" s="45">
        <v>0.5</v>
      </c>
      <c r="F190" s="38">
        <v>1</v>
      </c>
      <c r="G190" s="38">
        <v>9</v>
      </c>
      <c r="H190" s="38">
        <v>15</v>
      </c>
      <c r="I190" s="51">
        <v>3</v>
      </c>
      <c r="J190" s="38">
        <v>3</v>
      </c>
      <c r="K190" s="38">
        <v>6</v>
      </c>
      <c r="L190" s="38">
        <v>0</v>
      </c>
      <c r="M190" s="45">
        <v>18.18</v>
      </c>
      <c r="N190" s="45">
        <v>63.64</v>
      </c>
      <c r="O190" s="45">
        <v>18.18</v>
      </c>
      <c r="P190" s="38">
        <v>0</v>
      </c>
    </row>
    <row r="191" spans="1:16" ht="25.5">
      <c r="A191" s="53" t="s">
        <v>180</v>
      </c>
      <c r="B191" s="54" t="s">
        <v>911</v>
      </c>
      <c r="C191" s="45">
        <v>9.1999999999999993</v>
      </c>
      <c r="D191" s="38">
        <v>16</v>
      </c>
      <c r="E191" s="45">
        <v>0.57999999999999996</v>
      </c>
      <c r="F191" s="45">
        <v>1.06</v>
      </c>
      <c r="G191" s="38">
        <v>4</v>
      </c>
      <c r="H191" s="38">
        <v>11</v>
      </c>
      <c r="I191" s="51">
        <v>4</v>
      </c>
      <c r="J191" s="38">
        <v>4</v>
      </c>
      <c r="K191" s="38">
        <v>9</v>
      </c>
      <c r="L191" s="38">
        <v>0</v>
      </c>
      <c r="M191" s="45">
        <v>31.25</v>
      </c>
      <c r="N191" s="45">
        <v>62.5</v>
      </c>
      <c r="O191" s="45">
        <v>6.25</v>
      </c>
      <c r="P191" s="38">
        <v>0</v>
      </c>
    </row>
    <row r="192" spans="1:16" ht="25.5">
      <c r="A192" s="53" t="s">
        <v>181</v>
      </c>
      <c r="B192" s="54" t="s">
        <v>911</v>
      </c>
      <c r="C192" s="45">
        <v>8.9</v>
      </c>
      <c r="D192" s="38">
        <v>22</v>
      </c>
      <c r="E192" s="45">
        <v>0.4</v>
      </c>
      <c r="F192" s="45">
        <v>0.87</v>
      </c>
      <c r="G192" s="38">
        <v>11</v>
      </c>
      <c r="H192" s="38">
        <v>15</v>
      </c>
      <c r="I192" s="51">
        <v>4</v>
      </c>
      <c r="J192" s="38">
        <v>7</v>
      </c>
      <c r="K192" s="38">
        <v>10</v>
      </c>
      <c r="L192" s="38">
        <v>0</v>
      </c>
      <c r="M192" s="38">
        <v>0</v>
      </c>
      <c r="N192" s="45">
        <v>68.180000000000007</v>
      </c>
      <c r="O192" s="45">
        <v>31.82</v>
      </c>
      <c r="P192" s="38">
        <v>0</v>
      </c>
    </row>
    <row r="193" spans="1:16" ht="25.5">
      <c r="A193" s="53" t="s">
        <v>188</v>
      </c>
      <c r="B193" s="54" t="s">
        <v>911</v>
      </c>
      <c r="C193" s="45">
        <v>16.100000000000001</v>
      </c>
      <c r="D193" s="38">
        <v>28</v>
      </c>
      <c r="E193" s="45">
        <v>0.57999999999999996</v>
      </c>
      <c r="F193" s="45">
        <v>0.92</v>
      </c>
      <c r="G193" s="38">
        <v>5</v>
      </c>
      <c r="H193" s="38">
        <v>8</v>
      </c>
      <c r="I193" s="51">
        <v>4</v>
      </c>
      <c r="J193" s="38">
        <v>5</v>
      </c>
      <c r="K193" s="38">
        <v>8</v>
      </c>
      <c r="L193" s="45">
        <v>3.57</v>
      </c>
      <c r="M193" s="45">
        <v>28.57</v>
      </c>
      <c r="N193" s="45">
        <v>60.71</v>
      </c>
      <c r="O193" s="45">
        <v>3.57</v>
      </c>
      <c r="P193" s="45">
        <v>3.57</v>
      </c>
    </row>
    <row r="194" spans="1:16" ht="25.5">
      <c r="A194" s="53" t="s">
        <v>149</v>
      </c>
      <c r="B194" s="54" t="s">
        <v>938</v>
      </c>
      <c r="C194" s="45">
        <v>11.7</v>
      </c>
      <c r="D194" s="38">
        <v>17</v>
      </c>
      <c r="E194" s="45">
        <v>0.69</v>
      </c>
      <c r="F194" s="45">
        <v>1.1100000000000001</v>
      </c>
      <c r="G194" s="38">
        <v>4</v>
      </c>
      <c r="H194" s="38">
        <v>23</v>
      </c>
      <c r="I194" s="51">
        <v>4</v>
      </c>
      <c r="J194" s="38">
        <v>3</v>
      </c>
      <c r="K194" s="38">
        <v>11</v>
      </c>
      <c r="L194" s="45">
        <v>5.88</v>
      </c>
      <c r="M194" s="45">
        <v>58.82</v>
      </c>
      <c r="N194" s="45">
        <v>29.41</v>
      </c>
      <c r="O194" s="45">
        <v>5.88</v>
      </c>
      <c r="P194" s="38">
        <v>0</v>
      </c>
    </row>
    <row r="195" spans="1:16" ht="25.5">
      <c r="A195" s="53" t="s">
        <v>152</v>
      </c>
      <c r="B195" s="54" t="s">
        <v>938</v>
      </c>
      <c r="C195" s="45">
        <v>7.4</v>
      </c>
      <c r="D195" s="38">
        <v>13</v>
      </c>
      <c r="E195" s="45">
        <v>0.56999999999999995</v>
      </c>
      <c r="F195" s="45">
        <v>0.95</v>
      </c>
      <c r="G195" s="38">
        <v>8</v>
      </c>
      <c r="H195" s="38">
        <v>11</v>
      </c>
      <c r="I195" s="51">
        <v>4</v>
      </c>
      <c r="J195" s="38">
        <v>7</v>
      </c>
      <c r="K195" s="38">
        <v>8</v>
      </c>
      <c r="L195" s="38">
        <v>0</v>
      </c>
      <c r="M195" s="45">
        <v>23.08</v>
      </c>
      <c r="N195" s="45">
        <v>76.92</v>
      </c>
      <c r="O195" s="38">
        <v>0</v>
      </c>
      <c r="P195" s="38">
        <v>0</v>
      </c>
    </row>
    <row r="196" spans="1:16" ht="25.5">
      <c r="A196" s="53" t="s">
        <v>153</v>
      </c>
      <c r="B196" s="54" t="s">
        <v>938</v>
      </c>
      <c r="C196" s="45">
        <v>12.9</v>
      </c>
      <c r="D196" s="38">
        <v>27</v>
      </c>
      <c r="E196" s="45">
        <v>0.48</v>
      </c>
      <c r="F196" s="45">
        <v>1.03</v>
      </c>
      <c r="G196" s="38">
        <v>10</v>
      </c>
      <c r="H196" s="38">
        <v>23</v>
      </c>
      <c r="I196" s="51">
        <v>4</v>
      </c>
      <c r="J196" s="38">
        <v>4</v>
      </c>
      <c r="K196" s="38">
        <v>9</v>
      </c>
      <c r="L196" s="38">
        <v>0</v>
      </c>
      <c r="M196" s="45">
        <v>11.11</v>
      </c>
      <c r="N196" s="45">
        <v>70.37</v>
      </c>
      <c r="O196" s="45">
        <v>18.52</v>
      </c>
      <c r="P196" s="38">
        <v>0</v>
      </c>
    </row>
    <row r="197" spans="1:16" ht="25.5">
      <c r="A197" s="53" t="s">
        <v>155</v>
      </c>
      <c r="B197" s="54" t="s">
        <v>938</v>
      </c>
      <c r="C197" s="45">
        <v>14.8</v>
      </c>
      <c r="D197" s="38">
        <v>25</v>
      </c>
      <c r="E197" s="45">
        <v>0.59</v>
      </c>
      <c r="F197" s="45">
        <v>1.1100000000000001</v>
      </c>
      <c r="G197" s="38">
        <v>6</v>
      </c>
      <c r="H197" s="38">
        <v>15</v>
      </c>
      <c r="I197" s="51">
        <v>4</v>
      </c>
      <c r="J197" s="38">
        <v>5</v>
      </c>
      <c r="K197" s="38">
        <v>10</v>
      </c>
      <c r="L197" s="38">
        <v>4</v>
      </c>
      <c r="M197" s="38">
        <v>40</v>
      </c>
      <c r="N197" s="38">
        <v>40</v>
      </c>
      <c r="O197" s="38">
        <v>16</v>
      </c>
      <c r="P197" s="38">
        <v>0</v>
      </c>
    </row>
    <row r="198" spans="1:16" ht="25.5">
      <c r="A198" s="53" t="s">
        <v>159</v>
      </c>
      <c r="B198" s="54" t="s">
        <v>938</v>
      </c>
      <c r="C198" s="45">
        <v>7.6</v>
      </c>
      <c r="D198" s="38">
        <v>16</v>
      </c>
      <c r="E198" s="45">
        <v>0.48</v>
      </c>
      <c r="F198" s="45">
        <v>0.96</v>
      </c>
      <c r="G198" s="38">
        <v>15</v>
      </c>
      <c r="H198" s="38">
        <v>24</v>
      </c>
      <c r="I198" s="51">
        <v>3</v>
      </c>
      <c r="J198" s="38">
        <v>8</v>
      </c>
      <c r="K198" s="38">
        <v>12</v>
      </c>
      <c r="L198" s="45">
        <v>6.25</v>
      </c>
      <c r="M198" s="45">
        <v>6.25</v>
      </c>
      <c r="N198" s="45">
        <v>62.5</v>
      </c>
      <c r="O198" s="38">
        <v>25</v>
      </c>
      <c r="P198" s="38">
        <v>0</v>
      </c>
    </row>
    <row r="199" spans="1:16" ht="25.5">
      <c r="A199" s="53" t="s">
        <v>161</v>
      </c>
      <c r="B199" s="54" t="s">
        <v>938</v>
      </c>
      <c r="C199" s="45">
        <v>10.199999999999999</v>
      </c>
      <c r="D199" s="38">
        <v>17</v>
      </c>
      <c r="E199" s="45">
        <v>0.6</v>
      </c>
      <c r="F199" s="45">
        <v>1.32</v>
      </c>
      <c r="G199" s="38">
        <v>3</v>
      </c>
      <c r="H199" s="38">
        <v>18</v>
      </c>
      <c r="I199" s="51">
        <v>4</v>
      </c>
      <c r="J199" s="38">
        <v>1</v>
      </c>
      <c r="K199" s="38">
        <v>9</v>
      </c>
      <c r="L199" s="45">
        <v>5.88</v>
      </c>
      <c r="M199" s="45">
        <v>29.41</v>
      </c>
      <c r="N199" s="45">
        <v>58.82</v>
      </c>
      <c r="O199" s="45">
        <v>5.88</v>
      </c>
      <c r="P199" s="38">
        <v>0</v>
      </c>
    </row>
    <row r="200" spans="1:16" ht="25.5">
      <c r="A200" s="53" t="s">
        <v>164</v>
      </c>
      <c r="B200" s="54" t="s">
        <v>938</v>
      </c>
      <c r="C200" s="45">
        <v>18.3</v>
      </c>
      <c r="D200" s="38">
        <v>25</v>
      </c>
      <c r="E200" s="45">
        <v>0.73</v>
      </c>
      <c r="F200" s="45">
        <v>1.1200000000000001</v>
      </c>
      <c r="G200" s="38">
        <v>4</v>
      </c>
      <c r="H200" s="38">
        <v>17</v>
      </c>
      <c r="I200" s="51">
        <v>4</v>
      </c>
      <c r="J200" s="38">
        <v>2</v>
      </c>
      <c r="K200" s="38">
        <v>9</v>
      </c>
      <c r="L200" s="38">
        <v>32</v>
      </c>
      <c r="M200" s="38">
        <v>32</v>
      </c>
      <c r="N200" s="45">
        <v>28</v>
      </c>
      <c r="O200" s="38">
        <v>8</v>
      </c>
      <c r="P200" s="38">
        <v>0</v>
      </c>
    </row>
    <row r="201" spans="1:16" ht="25.5">
      <c r="A201" s="53" t="s">
        <v>165</v>
      </c>
      <c r="B201" s="54" t="s">
        <v>938</v>
      </c>
      <c r="C201" s="45">
        <v>7.8</v>
      </c>
      <c r="D201" s="38">
        <v>15</v>
      </c>
      <c r="E201" s="45">
        <v>0.52</v>
      </c>
      <c r="F201" s="45">
        <v>1.02</v>
      </c>
      <c r="G201" s="38">
        <v>6</v>
      </c>
      <c r="H201" s="38">
        <v>8</v>
      </c>
      <c r="I201" s="51">
        <v>4</v>
      </c>
      <c r="J201" s="38">
        <v>6</v>
      </c>
      <c r="K201" s="38">
        <v>8</v>
      </c>
      <c r="L201" s="38">
        <v>0</v>
      </c>
      <c r="M201" s="38">
        <v>20</v>
      </c>
      <c r="N201" s="45">
        <v>66.67</v>
      </c>
      <c r="O201" s="45">
        <v>13.33</v>
      </c>
      <c r="P201" s="38">
        <v>0</v>
      </c>
    </row>
    <row r="202" spans="1:16" ht="25.5">
      <c r="A202" s="53" t="s">
        <v>169</v>
      </c>
      <c r="B202" s="54" t="s">
        <v>938</v>
      </c>
      <c r="C202" s="45">
        <v>4.0999999999999996</v>
      </c>
      <c r="D202" s="38">
        <v>10</v>
      </c>
      <c r="E202" s="45">
        <v>0.41</v>
      </c>
      <c r="F202" s="45">
        <v>0.89</v>
      </c>
      <c r="G202" s="38">
        <v>5</v>
      </c>
      <c r="H202" s="38">
        <v>5</v>
      </c>
      <c r="I202" s="51">
        <v>4</v>
      </c>
      <c r="J202" s="38">
        <v>5</v>
      </c>
      <c r="K202" s="38">
        <v>5</v>
      </c>
      <c r="L202" s="38">
        <v>10</v>
      </c>
      <c r="M202" s="38">
        <v>10</v>
      </c>
      <c r="N202" s="38">
        <v>30</v>
      </c>
      <c r="O202" s="38">
        <v>40</v>
      </c>
      <c r="P202" s="38">
        <v>10</v>
      </c>
    </row>
    <row r="203" spans="1:16" ht="25.5">
      <c r="A203" s="53" t="s">
        <v>174</v>
      </c>
      <c r="B203" s="54" t="s">
        <v>938</v>
      </c>
      <c r="C203" s="45">
        <v>8.1999999999999993</v>
      </c>
      <c r="D203" s="38">
        <v>17</v>
      </c>
      <c r="E203" s="45">
        <v>0.48</v>
      </c>
      <c r="F203" s="45">
        <v>1.1000000000000001</v>
      </c>
      <c r="G203" s="38">
        <v>2</v>
      </c>
      <c r="H203" s="38">
        <v>4</v>
      </c>
      <c r="I203" s="51">
        <v>4</v>
      </c>
      <c r="J203" s="38">
        <v>2</v>
      </c>
      <c r="K203" s="38">
        <v>4</v>
      </c>
      <c r="L203" s="38">
        <v>0</v>
      </c>
      <c r="M203" s="45">
        <v>11.76</v>
      </c>
      <c r="N203" s="45">
        <v>70.59</v>
      </c>
      <c r="O203" s="45">
        <v>17.649999999999999</v>
      </c>
      <c r="P203" s="38">
        <v>0</v>
      </c>
    </row>
    <row r="204" spans="1:16" ht="25.5">
      <c r="A204" s="53" t="s">
        <v>176</v>
      </c>
      <c r="B204" s="54" t="s">
        <v>938</v>
      </c>
      <c r="C204" s="45">
        <v>4.4000000000000004</v>
      </c>
      <c r="D204" s="38">
        <v>10</v>
      </c>
      <c r="E204" s="45">
        <v>0.44</v>
      </c>
      <c r="F204" s="45">
        <v>0.99</v>
      </c>
      <c r="G204" s="38">
        <v>5</v>
      </c>
      <c r="H204" s="38">
        <v>7</v>
      </c>
      <c r="I204" s="51">
        <v>4</v>
      </c>
      <c r="J204" s="38">
        <v>5</v>
      </c>
      <c r="K204" s="38">
        <v>7</v>
      </c>
      <c r="L204" s="38">
        <v>0</v>
      </c>
      <c r="M204" s="38">
        <v>10</v>
      </c>
      <c r="N204" s="38">
        <v>60</v>
      </c>
      <c r="O204" s="38">
        <v>30</v>
      </c>
      <c r="P204" s="38">
        <v>0</v>
      </c>
    </row>
    <row r="205" spans="1:16" ht="25.5">
      <c r="A205" s="53" t="s">
        <v>178</v>
      </c>
      <c r="B205" s="54" t="s">
        <v>938</v>
      </c>
      <c r="C205" s="45">
        <v>14.9</v>
      </c>
      <c r="D205" s="38">
        <v>24</v>
      </c>
      <c r="E205" s="45">
        <v>0.62</v>
      </c>
      <c r="F205" s="45">
        <v>1.25</v>
      </c>
      <c r="G205" s="38">
        <v>1</v>
      </c>
      <c r="H205" s="38">
        <v>15</v>
      </c>
      <c r="I205" s="51">
        <v>4</v>
      </c>
      <c r="J205" s="38">
        <v>1</v>
      </c>
      <c r="K205" s="38">
        <v>9</v>
      </c>
      <c r="L205" s="45">
        <v>16.670000000000002</v>
      </c>
      <c r="M205" s="45">
        <v>29.17</v>
      </c>
      <c r="N205" s="45">
        <v>37.5</v>
      </c>
      <c r="O205" s="45">
        <v>16.670000000000002</v>
      </c>
      <c r="P205" s="38">
        <v>0</v>
      </c>
    </row>
    <row r="206" spans="1:16" ht="25.5">
      <c r="A206" s="53" t="s">
        <v>184</v>
      </c>
      <c r="B206" s="54" t="s">
        <v>938</v>
      </c>
      <c r="C206" s="45">
        <v>9.9</v>
      </c>
      <c r="D206" s="38">
        <v>20</v>
      </c>
      <c r="E206" s="45">
        <v>0.49</v>
      </c>
      <c r="F206" s="45">
        <v>1.02</v>
      </c>
      <c r="G206" s="38">
        <v>11</v>
      </c>
      <c r="H206" s="38">
        <v>19</v>
      </c>
      <c r="I206" s="51">
        <v>4</v>
      </c>
      <c r="J206" s="38">
        <v>7</v>
      </c>
      <c r="K206" s="38">
        <v>11</v>
      </c>
      <c r="L206" s="38">
        <v>5</v>
      </c>
      <c r="M206" s="38">
        <v>10</v>
      </c>
      <c r="N206" s="38">
        <v>65</v>
      </c>
      <c r="O206" s="38">
        <v>20</v>
      </c>
      <c r="P206" s="38">
        <v>0</v>
      </c>
    </row>
    <row r="207" spans="1:16" ht="25.5">
      <c r="A207" s="53" t="s">
        <v>188</v>
      </c>
      <c r="B207" s="54" t="s">
        <v>938</v>
      </c>
      <c r="C207" s="45">
        <v>5.9</v>
      </c>
      <c r="D207" s="38">
        <v>10</v>
      </c>
      <c r="E207" s="45">
        <v>0.59</v>
      </c>
      <c r="F207" s="45">
        <v>0.94</v>
      </c>
      <c r="G207" s="38">
        <v>4</v>
      </c>
      <c r="H207" s="38">
        <v>8</v>
      </c>
      <c r="I207" s="51">
        <v>4</v>
      </c>
      <c r="J207" s="38">
        <v>4</v>
      </c>
      <c r="K207" s="38">
        <v>8</v>
      </c>
      <c r="L207" s="38">
        <v>0</v>
      </c>
      <c r="M207" s="38">
        <v>40</v>
      </c>
      <c r="N207" s="38">
        <v>50</v>
      </c>
      <c r="O207" s="38">
        <v>10</v>
      </c>
      <c r="P207" s="38">
        <v>0</v>
      </c>
    </row>
    <row r="208" spans="1:16" ht="25.5">
      <c r="A208" s="53" t="s">
        <v>151</v>
      </c>
      <c r="B208" s="54" t="s">
        <v>948</v>
      </c>
      <c r="C208" s="45">
        <v>4.0999999999999996</v>
      </c>
      <c r="D208" s="38">
        <v>10</v>
      </c>
      <c r="E208" s="45">
        <v>0.41</v>
      </c>
      <c r="F208" s="45">
        <v>0.89</v>
      </c>
      <c r="G208" s="38">
        <v>6</v>
      </c>
      <c r="H208" s="38">
        <v>7</v>
      </c>
      <c r="I208" s="51">
        <v>4</v>
      </c>
      <c r="J208" s="38">
        <v>6</v>
      </c>
      <c r="K208" s="38">
        <v>7</v>
      </c>
      <c r="L208" s="38">
        <v>0</v>
      </c>
      <c r="M208" s="38">
        <v>0</v>
      </c>
      <c r="N208" s="38">
        <v>70</v>
      </c>
      <c r="O208" s="38">
        <v>30</v>
      </c>
      <c r="P208" s="38">
        <v>0</v>
      </c>
    </row>
    <row r="209" spans="1:16" ht="25.5">
      <c r="A209" s="53" t="s">
        <v>152</v>
      </c>
      <c r="B209" s="54" t="s">
        <v>948</v>
      </c>
      <c r="C209" s="45">
        <v>5.3</v>
      </c>
      <c r="D209" s="38">
        <v>10</v>
      </c>
      <c r="E209" s="45">
        <v>0.53</v>
      </c>
      <c r="F209" s="45">
        <v>0.88</v>
      </c>
      <c r="G209" s="38">
        <v>10</v>
      </c>
      <c r="H209" s="38">
        <v>11</v>
      </c>
      <c r="I209" s="51">
        <v>3</v>
      </c>
      <c r="J209" s="38">
        <v>3</v>
      </c>
      <c r="K209" s="38">
        <v>3</v>
      </c>
      <c r="L209" s="38">
        <v>0</v>
      </c>
      <c r="M209" s="38">
        <v>20</v>
      </c>
      <c r="N209" s="38">
        <v>70</v>
      </c>
      <c r="O209" s="38">
        <v>10</v>
      </c>
      <c r="P209" s="38">
        <v>0</v>
      </c>
    </row>
    <row r="210" spans="1:16" ht="25.5">
      <c r="A210" s="53" t="s">
        <v>153</v>
      </c>
      <c r="B210" s="54" t="s">
        <v>948</v>
      </c>
      <c r="C210" s="45">
        <v>8.6999999999999993</v>
      </c>
      <c r="D210" s="38">
        <v>25</v>
      </c>
      <c r="E210" s="45">
        <v>0.35</v>
      </c>
      <c r="F210" s="45">
        <v>0.75</v>
      </c>
      <c r="G210" s="38">
        <v>20</v>
      </c>
      <c r="H210" s="38">
        <v>23</v>
      </c>
      <c r="I210" s="51">
        <v>4</v>
      </c>
      <c r="J210" s="38">
        <v>8</v>
      </c>
      <c r="K210" s="38">
        <v>9</v>
      </c>
      <c r="L210" s="38">
        <v>4</v>
      </c>
      <c r="M210" s="38">
        <v>4</v>
      </c>
      <c r="N210" s="38">
        <v>44</v>
      </c>
      <c r="O210" s="45">
        <v>28</v>
      </c>
      <c r="P210" s="38">
        <v>20</v>
      </c>
    </row>
    <row r="211" spans="1:16" ht="25.5">
      <c r="A211" s="53" t="s">
        <v>154</v>
      </c>
      <c r="B211" s="54" t="s">
        <v>948</v>
      </c>
      <c r="C211" s="45">
        <v>3.8</v>
      </c>
      <c r="D211" s="38">
        <v>17</v>
      </c>
      <c r="E211" s="45">
        <v>0.22</v>
      </c>
      <c r="F211" s="45">
        <v>0.77</v>
      </c>
      <c r="G211" s="38">
        <v>13</v>
      </c>
      <c r="H211" s="38">
        <v>22</v>
      </c>
      <c r="I211" s="51">
        <v>4</v>
      </c>
      <c r="J211" s="38">
        <v>6</v>
      </c>
      <c r="K211" s="38">
        <v>9</v>
      </c>
      <c r="L211" s="38">
        <v>0</v>
      </c>
      <c r="M211" s="38">
        <v>0</v>
      </c>
      <c r="N211" s="45">
        <v>35.29</v>
      </c>
      <c r="O211" s="45">
        <v>23.53</v>
      </c>
      <c r="P211" s="45">
        <v>41.18</v>
      </c>
    </row>
    <row r="212" spans="1:16" ht="25.5">
      <c r="A212" s="53" t="s">
        <v>155</v>
      </c>
      <c r="B212" s="54" t="s">
        <v>948</v>
      </c>
      <c r="C212" s="45">
        <v>5</v>
      </c>
      <c r="D212" s="38">
        <v>13</v>
      </c>
      <c r="E212" s="45">
        <v>0.38</v>
      </c>
      <c r="F212" s="45">
        <v>0.72</v>
      </c>
      <c r="G212" s="38">
        <v>15</v>
      </c>
      <c r="H212" s="38">
        <v>15</v>
      </c>
      <c r="I212" s="51">
        <v>4</v>
      </c>
      <c r="J212" s="38">
        <v>10</v>
      </c>
      <c r="K212" s="38">
        <v>10</v>
      </c>
      <c r="L212" s="38">
        <v>0</v>
      </c>
      <c r="M212" s="38">
        <v>0</v>
      </c>
      <c r="N212" s="45">
        <v>61.54</v>
      </c>
      <c r="O212" s="45">
        <v>38.46</v>
      </c>
      <c r="P212" s="38">
        <v>0</v>
      </c>
    </row>
    <row r="213" spans="1:16" ht="25.5">
      <c r="A213" s="53" t="s">
        <v>159</v>
      </c>
      <c r="B213" s="54" t="s">
        <v>948</v>
      </c>
      <c r="C213" s="45">
        <v>3.8</v>
      </c>
      <c r="D213" s="38">
        <v>12</v>
      </c>
      <c r="E213" s="45">
        <v>0.32</v>
      </c>
      <c r="F213" s="45">
        <v>0.64</v>
      </c>
      <c r="G213" s="38">
        <v>23</v>
      </c>
      <c r="H213" s="38">
        <v>24</v>
      </c>
      <c r="I213" s="51">
        <v>2</v>
      </c>
      <c r="J213" s="38">
        <v>6</v>
      </c>
      <c r="K213" s="38">
        <v>6</v>
      </c>
      <c r="L213" s="38">
        <v>0</v>
      </c>
      <c r="M213" s="38">
        <v>0</v>
      </c>
      <c r="N213" s="38">
        <v>50</v>
      </c>
      <c r="O213" s="45">
        <v>33.33</v>
      </c>
      <c r="P213" s="45">
        <v>16.670000000000002</v>
      </c>
    </row>
    <row r="214" spans="1:16" ht="25.5">
      <c r="A214" s="53" t="s">
        <v>161</v>
      </c>
      <c r="B214" s="54" t="s">
        <v>948</v>
      </c>
      <c r="C214" s="45">
        <v>10.6</v>
      </c>
      <c r="D214" s="38">
        <v>22</v>
      </c>
      <c r="E214" s="45">
        <v>0.48</v>
      </c>
      <c r="F214" s="45">
        <v>1.06</v>
      </c>
      <c r="G214" s="38">
        <v>7</v>
      </c>
      <c r="H214" s="38">
        <v>18</v>
      </c>
      <c r="I214" s="51">
        <v>4</v>
      </c>
      <c r="J214" s="38">
        <v>4</v>
      </c>
      <c r="K214" s="38">
        <v>9</v>
      </c>
      <c r="L214" s="38">
        <v>0</v>
      </c>
      <c r="M214" s="45">
        <v>22.73</v>
      </c>
      <c r="N214" s="45">
        <v>54.55</v>
      </c>
      <c r="O214" s="45">
        <v>13.64</v>
      </c>
      <c r="P214" s="45">
        <v>9.09</v>
      </c>
    </row>
    <row r="215" spans="1:16" ht="25.5">
      <c r="A215" s="53" t="s">
        <v>164</v>
      </c>
      <c r="B215" s="54" t="s">
        <v>948</v>
      </c>
      <c r="C215" s="45">
        <v>8.1</v>
      </c>
      <c r="D215" s="38">
        <v>13</v>
      </c>
      <c r="E215" s="45">
        <v>0.62</v>
      </c>
      <c r="F215" s="45">
        <v>0.95</v>
      </c>
      <c r="G215" s="38">
        <v>12</v>
      </c>
      <c r="H215" s="38">
        <v>17</v>
      </c>
      <c r="I215" s="51">
        <v>3</v>
      </c>
      <c r="J215" s="38">
        <v>7</v>
      </c>
      <c r="K215" s="38">
        <v>8</v>
      </c>
      <c r="L215" s="45">
        <v>15.38</v>
      </c>
      <c r="M215" s="45">
        <v>15.38</v>
      </c>
      <c r="N215" s="45">
        <v>69.23</v>
      </c>
      <c r="O215" s="38">
        <v>0</v>
      </c>
      <c r="P215" s="38">
        <v>0</v>
      </c>
    </row>
    <row r="216" spans="1:16" ht="25.5">
      <c r="A216" s="53" t="s">
        <v>167</v>
      </c>
      <c r="B216" s="54" t="s">
        <v>948</v>
      </c>
      <c r="C216" s="45">
        <v>4.2</v>
      </c>
      <c r="D216" s="38">
        <v>13</v>
      </c>
      <c r="E216" s="45">
        <v>0.32</v>
      </c>
      <c r="F216" s="45">
        <v>0.79</v>
      </c>
      <c r="G216" s="38">
        <v>9</v>
      </c>
      <c r="H216" s="38">
        <v>9</v>
      </c>
      <c r="I216" s="51">
        <v>4</v>
      </c>
      <c r="J216" s="38">
        <v>8</v>
      </c>
      <c r="K216" s="38">
        <v>8</v>
      </c>
      <c r="L216" s="38">
        <v>0</v>
      </c>
      <c r="M216" s="38">
        <v>0</v>
      </c>
      <c r="N216" s="45">
        <v>46.15</v>
      </c>
      <c r="O216" s="45">
        <v>46.15</v>
      </c>
      <c r="P216" s="45">
        <v>7.69</v>
      </c>
    </row>
    <row r="217" spans="1:16" ht="25.5">
      <c r="A217" s="53" t="s">
        <v>171</v>
      </c>
      <c r="B217" s="54" t="s">
        <v>948</v>
      </c>
      <c r="C217" s="45">
        <v>8.4</v>
      </c>
      <c r="D217" s="38">
        <v>16</v>
      </c>
      <c r="E217" s="45">
        <v>0.53</v>
      </c>
      <c r="F217" s="45">
        <v>1.04</v>
      </c>
      <c r="G217" s="38">
        <v>9</v>
      </c>
      <c r="H217" s="38">
        <v>15</v>
      </c>
      <c r="I217" s="51">
        <v>4</v>
      </c>
      <c r="J217" s="38">
        <v>6</v>
      </c>
      <c r="K217" s="38">
        <v>8</v>
      </c>
      <c r="L217" s="45">
        <v>18.75</v>
      </c>
      <c r="M217" s="45">
        <v>18.75</v>
      </c>
      <c r="N217" s="38">
        <v>25</v>
      </c>
      <c r="O217" s="45">
        <v>31.25</v>
      </c>
      <c r="P217" s="45">
        <v>6.25</v>
      </c>
    </row>
    <row r="218" spans="1:16" ht="25.5">
      <c r="A218" s="53" t="s">
        <v>178</v>
      </c>
      <c r="B218" s="54" t="s">
        <v>948</v>
      </c>
      <c r="C218" s="45">
        <v>3.7</v>
      </c>
      <c r="D218" s="38">
        <v>12</v>
      </c>
      <c r="E218" s="45">
        <v>0.31</v>
      </c>
      <c r="F218" s="45">
        <v>0.62</v>
      </c>
      <c r="G218" s="38">
        <v>15</v>
      </c>
      <c r="H218" s="38">
        <v>15</v>
      </c>
      <c r="I218" s="51">
        <v>3</v>
      </c>
      <c r="J218" s="38">
        <v>6</v>
      </c>
      <c r="K218" s="38">
        <v>6</v>
      </c>
      <c r="L218" s="38">
        <v>0</v>
      </c>
      <c r="M218" s="38">
        <v>0</v>
      </c>
      <c r="N218" s="45">
        <v>41.67</v>
      </c>
      <c r="O218" s="38">
        <v>50</v>
      </c>
      <c r="P218" s="45">
        <v>8.33</v>
      </c>
    </row>
    <row r="219" spans="1:16" ht="25.5">
      <c r="A219" s="53" t="s">
        <v>180</v>
      </c>
      <c r="B219" s="54" t="s">
        <v>948</v>
      </c>
      <c r="C219" s="45">
        <v>6</v>
      </c>
      <c r="D219" s="38">
        <v>15</v>
      </c>
      <c r="E219" s="45">
        <v>0.4</v>
      </c>
      <c r="F219" s="45">
        <v>0.74</v>
      </c>
      <c r="G219" s="38">
        <v>11</v>
      </c>
      <c r="H219" s="38">
        <v>11</v>
      </c>
      <c r="I219" s="51">
        <v>4</v>
      </c>
      <c r="J219" s="38">
        <v>9</v>
      </c>
      <c r="K219" s="38">
        <v>9</v>
      </c>
      <c r="L219" s="38">
        <v>0</v>
      </c>
      <c r="M219" s="45">
        <v>6.67</v>
      </c>
      <c r="N219" s="45">
        <v>53.33</v>
      </c>
      <c r="O219" s="38">
        <v>40</v>
      </c>
      <c r="P219" s="38">
        <v>0</v>
      </c>
    </row>
    <row r="220" spans="1:16" ht="25.5">
      <c r="A220" s="53" t="s">
        <v>181</v>
      </c>
      <c r="B220" s="54" t="s">
        <v>948</v>
      </c>
      <c r="C220" s="45">
        <v>3.6</v>
      </c>
      <c r="D220" s="38">
        <v>11</v>
      </c>
      <c r="E220" s="45">
        <v>0.33</v>
      </c>
      <c r="F220" s="45">
        <v>0.71</v>
      </c>
      <c r="G220" s="38">
        <v>14</v>
      </c>
      <c r="H220" s="38">
        <v>15</v>
      </c>
      <c r="I220" s="51">
        <v>3</v>
      </c>
      <c r="J220" s="38">
        <v>5</v>
      </c>
      <c r="K220" s="38">
        <v>5</v>
      </c>
      <c r="L220" s="38">
        <v>0</v>
      </c>
      <c r="M220" s="38">
        <v>0</v>
      </c>
      <c r="N220" s="45">
        <v>54.55</v>
      </c>
      <c r="O220" s="45">
        <v>27.27</v>
      </c>
      <c r="P220" s="45">
        <v>18.18</v>
      </c>
    </row>
    <row r="221" spans="1:16" ht="25.5">
      <c r="A221" s="53" t="s">
        <v>153</v>
      </c>
      <c r="B221" s="54" t="s">
        <v>954</v>
      </c>
      <c r="C221" s="45">
        <v>6.3</v>
      </c>
      <c r="D221" s="38">
        <v>16</v>
      </c>
      <c r="E221" s="45">
        <v>0.39</v>
      </c>
      <c r="F221" s="45">
        <v>0.85</v>
      </c>
      <c r="G221" s="38">
        <v>19</v>
      </c>
      <c r="H221" s="38">
        <v>23</v>
      </c>
      <c r="I221" s="51">
        <v>3</v>
      </c>
      <c r="J221" s="38">
        <v>9</v>
      </c>
      <c r="K221" s="38">
        <v>10</v>
      </c>
      <c r="L221" s="45">
        <v>6.25</v>
      </c>
      <c r="M221" s="45">
        <v>12.5</v>
      </c>
      <c r="N221" s="45">
        <v>31.25</v>
      </c>
      <c r="O221" s="45">
        <v>37.5</v>
      </c>
      <c r="P221" s="45">
        <v>12.5</v>
      </c>
    </row>
    <row r="222" spans="1:16" ht="25.5">
      <c r="A222" s="53" t="s">
        <v>178</v>
      </c>
      <c r="B222" s="54" t="s">
        <v>954</v>
      </c>
      <c r="C222" s="45">
        <v>5.3</v>
      </c>
      <c r="D222" s="38">
        <v>10</v>
      </c>
      <c r="E222" s="45">
        <v>0.53</v>
      </c>
      <c r="F222" s="45">
        <v>1.06</v>
      </c>
      <c r="G222" s="38">
        <v>8</v>
      </c>
      <c r="H222" s="38">
        <v>15</v>
      </c>
      <c r="I222" s="51">
        <v>3</v>
      </c>
      <c r="J222" s="38">
        <v>2</v>
      </c>
      <c r="K222" s="38">
        <v>6</v>
      </c>
      <c r="L222" s="38">
        <v>0</v>
      </c>
      <c r="M222" s="38">
        <v>20</v>
      </c>
      <c r="N222" s="38">
        <v>70</v>
      </c>
      <c r="O222" s="38">
        <v>10</v>
      </c>
      <c r="P222" s="38">
        <v>0</v>
      </c>
    </row>
    <row r="223" spans="1:16" ht="25.5">
      <c r="A223" s="53" t="s">
        <v>153</v>
      </c>
      <c r="B223" s="54" t="s">
        <v>957</v>
      </c>
      <c r="C223" s="45">
        <v>6.8</v>
      </c>
      <c r="D223" s="38">
        <v>13</v>
      </c>
      <c r="E223" s="45">
        <v>0.52</v>
      </c>
      <c r="F223" s="45">
        <v>1.1299999999999999</v>
      </c>
      <c r="G223" s="38">
        <v>8</v>
      </c>
      <c r="H223" s="38">
        <v>23</v>
      </c>
      <c r="I223" s="51">
        <v>2</v>
      </c>
      <c r="J223" s="38">
        <v>2</v>
      </c>
      <c r="K223" s="38">
        <v>4</v>
      </c>
      <c r="L223" s="45">
        <v>15.38</v>
      </c>
      <c r="M223" s="45">
        <v>15.38</v>
      </c>
      <c r="N223" s="45">
        <v>46.15</v>
      </c>
      <c r="O223" s="45">
        <v>7.69</v>
      </c>
      <c r="P223" s="45">
        <v>15.38</v>
      </c>
    </row>
    <row r="224" spans="1:16" ht="25.5">
      <c r="A224" s="53" t="s">
        <v>154</v>
      </c>
      <c r="B224" s="54" t="s">
        <v>957</v>
      </c>
      <c r="C224" s="45">
        <v>1.9</v>
      </c>
      <c r="D224" s="38">
        <v>11</v>
      </c>
      <c r="E224" s="45">
        <v>0.17</v>
      </c>
      <c r="F224" s="45">
        <v>0.59</v>
      </c>
      <c r="G224" s="38">
        <v>18</v>
      </c>
      <c r="H224" s="38">
        <v>22</v>
      </c>
      <c r="I224" s="51">
        <v>3</v>
      </c>
      <c r="J224" s="38">
        <v>7</v>
      </c>
      <c r="K224" s="38">
        <v>9</v>
      </c>
      <c r="L224" s="38">
        <v>0</v>
      </c>
      <c r="M224" s="45">
        <v>9.09</v>
      </c>
      <c r="N224" s="45">
        <v>9.09</v>
      </c>
      <c r="O224" s="45">
        <v>27.27</v>
      </c>
      <c r="P224" s="45">
        <v>54.55</v>
      </c>
    </row>
    <row r="225" spans="1:16" ht="25.5">
      <c r="A225" s="53" t="s">
        <v>155</v>
      </c>
      <c r="B225" s="54" t="s">
        <v>957</v>
      </c>
      <c r="C225" s="45">
        <v>6.4</v>
      </c>
      <c r="D225" s="38">
        <v>11</v>
      </c>
      <c r="E225" s="45">
        <v>0.57999999999999996</v>
      </c>
      <c r="F225" s="45">
        <v>1.0900000000000001</v>
      </c>
      <c r="G225" s="38">
        <v>7</v>
      </c>
      <c r="H225" s="38">
        <v>15</v>
      </c>
      <c r="I225" s="51">
        <v>3</v>
      </c>
      <c r="J225" s="38">
        <v>2</v>
      </c>
      <c r="K225" s="38">
        <v>5</v>
      </c>
      <c r="L225" s="38">
        <v>0</v>
      </c>
      <c r="M225" s="45">
        <v>45.45</v>
      </c>
      <c r="N225" s="45">
        <v>36.36</v>
      </c>
      <c r="O225" s="45">
        <v>18.18</v>
      </c>
      <c r="P225" s="38">
        <v>0</v>
      </c>
    </row>
    <row r="226" spans="1:16" ht="25.5">
      <c r="A226" s="53" t="s">
        <v>157</v>
      </c>
      <c r="B226" s="54" t="s">
        <v>957</v>
      </c>
      <c r="C226" s="38">
        <v>7</v>
      </c>
      <c r="D226" s="38">
        <v>15</v>
      </c>
      <c r="E226" s="45">
        <v>0.47</v>
      </c>
      <c r="F226" s="45">
        <v>0.8</v>
      </c>
      <c r="G226" s="38">
        <v>13</v>
      </c>
      <c r="H226" s="38">
        <v>13</v>
      </c>
      <c r="I226" s="51">
        <v>4</v>
      </c>
      <c r="J226" s="38">
        <v>9</v>
      </c>
      <c r="K226" s="38">
        <v>9</v>
      </c>
      <c r="L226" s="38">
        <v>0</v>
      </c>
      <c r="M226" s="38">
        <v>20</v>
      </c>
      <c r="N226" s="45">
        <v>53.33</v>
      </c>
      <c r="O226" s="38">
        <v>20</v>
      </c>
      <c r="P226" s="45">
        <v>6.67</v>
      </c>
    </row>
    <row r="227" spans="1:16" ht="25.5">
      <c r="A227" s="53" t="s">
        <v>159</v>
      </c>
      <c r="B227" s="54" t="s">
        <v>957</v>
      </c>
      <c r="C227" s="45">
        <v>7.9</v>
      </c>
      <c r="D227" s="38">
        <v>20</v>
      </c>
      <c r="E227" s="45">
        <v>0.4</v>
      </c>
      <c r="F227" s="45">
        <v>0.8</v>
      </c>
      <c r="G227" s="38">
        <v>21</v>
      </c>
      <c r="H227" s="38">
        <v>24</v>
      </c>
      <c r="I227" s="51">
        <v>4</v>
      </c>
      <c r="J227" s="38">
        <v>6</v>
      </c>
      <c r="K227" s="38">
        <v>6</v>
      </c>
      <c r="L227" s="38">
        <v>0</v>
      </c>
      <c r="M227" s="38">
        <v>5</v>
      </c>
      <c r="N227" s="38">
        <v>65</v>
      </c>
      <c r="O227" s="38">
        <v>15</v>
      </c>
      <c r="P227" s="38">
        <v>15</v>
      </c>
    </row>
    <row r="228" spans="1:16" ht="25.5">
      <c r="A228" s="53" t="s">
        <v>178</v>
      </c>
      <c r="B228" s="54" t="s">
        <v>957</v>
      </c>
      <c r="C228" s="45">
        <v>5.7</v>
      </c>
      <c r="D228" s="38">
        <v>13</v>
      </c>
      <c r="E228" s="45">
        <v>0.44</v>
      </c>
      <c r="F228" s="45">
        <v>0.88</v>
      </c>
      <c r="G228" s="38">
        <v>11</v>
      </c>
      <c r="H228" s="38">
        <v>15</v>
      </c>
      <c r="I228" s="51">
        <v>4</v>
      </c>
      <c r="J228" s="38">
        <v>7</v>
      </c>
      <c r="K228" s="38">
        <v>9</v>
      </c>
      <c r="L228" s="45">
        <v>7.69</v>
      </c>
      <c r="M228" s="45">
        <v>15.38</v>
      </c>
      <c r="N228" s="45">
        <v>38.46</v>
      </c>
      <c r="O228" s="45">
        <v>23.08</v>
      </c>
      <c r="P228" s="45">
        <v>15.38</v>
      </c>
    </row>
    <row r="229" spans="1:16" ht="25.5">
      <c r="A229" s="53" t="s">
        <v>153</v>
      </c>
      <c r="B229" s="54" t="s">
        <v>967</v>
      </c>
      <c r="C229" s="38">
        <v>10</v>
      </c>
      <c r="D229" s="38">
        <v>22</v>
      </c>
      <c r="E229" s="45">
        <v>0.45</v>
      </c>
      <c r="F229" s="45">
        <v>0.98</v>
      </c>
      <c r="G229" s="38">
        <v>15</v>
      </c>
      <c r="H229" s="38">
        <v>23</v>
      </c>
      <c r="I229" s="51">
        <v>4</v>
      </c>
      <c r="J229" s="38">
        <v>6</v>
      </c>
      <c r="K229" s="38">
        <v>9</v>
      </c>
      <c r="L229" s="45">
        <v>4.55</v>
      </c>
      <c r="M229" s="45">
        <v>27.27</v>
      </c>
      <c r="N229" s="45">
        <v>27.27</v>
      </c>
      <c r="O229" s="45">
        <v>27.27</v>
      </c>
      <c r="P229" s="45">
        <v>13.64</v>
      </c>
    </row>
    <row r="230" spans="1:16" ht="25.5">
      <c r="A230" s="53" t="s">
        <v>154</v>
      </c>
      <c r="B230" s="54" t="s">
        <v>967</v>
      </c>
      <c r="C230" s="45">
        <v>1.8</v>
      </c>
      <c r="D230" s="38">
        <v>10</v>
      </c>
      <c r="E230" s="45">
        <v>0.18</v>
      </c>
      <c r="F230" s="45">
        <v>0.62</v>
      </c>
      <c r="G230" s="38">
        <v>16</v>
      </c>
      <c r="H230" s="38">
        <v>22</v>
      </c>
      <c r="I230" s="51">
        <v>2</v>
      </c>
      <c r="J230" s="38">
        <v>3</v>
      </c>
      <c r="K230" s="38">
        <v>4</v>
      </c>
      <c r="L230" s="38">
        <v>0</v>
      </c>
      <c r="M230" s="38">
        <v>0</v>
      </c>
      <c r="N230" s="38">
        <v>20</v>
      </c>
      <c r="O230" s="38">
        <v>40</v>
      </c>
      <c r="P230" s="38">
        <v>40</v>
      </c>
    </row>
    <row r="231" spans="1:16" ht="25.5">
      <c r="A231" s="53" t="s">
        <v>159</v>
      </c>
      <c r="B231" s="54" t="s">
        <v>967</v>
      </c>
      <c r="C231" s="45">
        <v>9.6999999999999993</v>
      </c>
      <c r="D231" s="38">
        <v>19</v>
      </c>
      <c r="E231" s="45">
        <v>0.51</v>
      </c>
      <c r="F231" s="45">
        <v>1.03</v>
      </c>
      <c r="G231" s="38">
        <v>12</v>
      </c>
      <c r="H231" s="38">
        <v>24</v>
      </c>
      <c r="I231" s="51">
        <v>3</v>
      </c>
      <c r="J231" s="38">
        <v>6</v>
      </c>
      <c r="K231" s="38">
        <v>12</v>
      </c>
      <c r="L231" s="45">
        <v>5.26</v>
      </c>
      <c r="M231" s="45">
        <v>5.26</v>
      </c>
      <c r="N231" s="45">
        <v>78.95</v>
      </c>
      <c r="O231" s="45">
        <v>10.53</v>
      </c>
      <c r="P231" s="38">
        <v>0</v>
      </c>
    </row>
    <row r="232" spans="1:16" ht="25.5">
      <c r="A232" s="53" t="s">
        <v>161</v>
      </c>
      <c r="B232" s="54" t="s">
        <v>967</v>
      </c>
      <c r="C232" s="45">
        <v>7.6</v>
      </c>
      <c r="D232" s="38">
        <v>18</v>
      </c>
      <c r="E232" s="45">
        <v>0.42</v>
      </c>
      <c r="F232" s="45">
        <v>0.93</v>
      </c>
      <c r="G232" s="38">
        <v>12</v>
      </c>
      <c r="H232" s="38">
        <v>18</v>
      </c>
      <c r="I232" s="51">
        <v>4</v>
      </c>
      <c r="J232" s="38">
        <v>8</v>
      </c>
      <c r="K232" s="38">
        <v>9</v>
      </c>
      <c r="L232" s="38">
        <v>0</v>
      </c>
      <c r="M232" s="45">
        <v>11.11</v>
      </c>
      <c r="N232" s="45">
        <v>55.56</v>
      </c>
      <c r="O232" s="45">
        <v>27.78</v>
      </c>
      <c r="P232" s="45">
        <v>5.56</v>
      </c>
    </row>
    <row r="233" spans="1:16" ht="25.5">
      <c r="A233" s="53" t="s">
        <v>184</v>
      </c>
      <c r="B233" s="54" t="s">
        <v>967</v>
      </c>
      <c r="C233" s="45">
        <v>5.4</v>
      </c>
      <c r="D233" s="38">
        <v>10</v>
      </c>
      <c r="E233" s="45">
        <v>0.54</v>
      </c>
      <c r="F233" s="45">
        <v>1.1100000000000001</v>
      </c>
      <c r="G233" s="38">
        <v>6</v>
      </c>
      <c r="H233" s="38">
        <v>19</v>
      </c>
      <c r="I233" s="51">
        <v>3</v>
      </c>
      <c r="J233" s="38">
        <v>3</v>
      </c>
      <c r="K233" s="38">
        <v>8</v>
      </c>
      <c r="L233" s="38">
        <v>0</v>
      </c>
      <c r="M233" s="38">
        <v>40</v>
      </c>
      <c r="N233" s="38">
        <v>40</v>
      </c>
      <c r="O233" s="38">
        <v>10</v>
      </c>
      <c r="P233" s="38">
        <v>10</v>
      </c>
    </row>
    <row r="234" spans="1:16" ht="25.5">
      <c r="A234" s="53" t="s">
        <v>149</v>
      </c>
      <c r="B234" s="54" t="s">
        <v>971</v>
      </c>
      <c r="C234" s="45">
        <v>6.7</v>
      </c>
      <c r="D234" s="38">
        <v>11</v>
      </c>
      <c r="E234" s="45">
        <v>0.61</v>
      </c>
      <c r="F234" s="45">
        <v>0.98</v>
      </c>
      <c r="G234" s="38">
        <v>14</v>
      </c>
      <c r="H234" s="38">
        <v>23</v>
      </c>
      <c r="I234" s="51">
        <v>3</v>
      </c>
      <c r="J234" s="38">
        <v>6</v>
      </c>
      <c r="K234" s="38">
        <v>12</v>
      </c>
      <c r="L234" s="38">
        <v>0</v>
      </c>
      <c r="M234" s="45">
        <v>36.36</v>
      </c>
      <c r="N234" s="45">
        <v>63.64</v>
      </c>
      <c r="O234" s="38">
        <v>0</v>
      </c>
      <c r="P234" s="38">
        <v>0</v>
      </c>
    </row>
    <row r="235" spans="1:16" ht="25.5">
      <c r="A235" s="53" t="s">
        <v>151</v>
      </c>
      <c r="B235" s="54" t="s">
        <v>975</v>
      </c>
      <c r="C235" s="45">
        <v>5.7</v>
      </c>
      <c r="D235" s="38">
        <v>12</v>
      </c>
      <c r="E235" s="45">
        <v>0.48</v>
      </c>
      <c r="F235" s="45">
        <v>1.03</v>
      </c>
      <c r="G235" s="38">
        <v>2</v>
      </c>
      <c r="H235" s="38">
        <v>7</v>
      </c>
      <c r="I235" s="51">
        <v>4</v>
      </c>
      <c r="J235" s="38">
        <v>2</v>
      </c>
      <c r="K235" s="38">
        <v>7</v>
      </c>
      <c r="L235" s="38">
        <v>0</v>
      </c>
      <c r="M235" s="45">
        <v>8.33</v>
      </c>
      <c r="N235" s="38">
        <v>75</v>
      </c>
      <c r="O235" s="45">
        <v>16.670000000000002</v>
      </c>
      <c r="P235" s="38">
        <v>0</v>
      </c>
    </row>
    <row r="236" spans="1:16" ht="25.5">
      <c r="A236" s="53" t="s">
        <v>153</v>
      </c>
      <c r="B236" s="54" t="s">
        <v>975</v>
      </c>
      <c r="C236" s="45">
        <v>5.7</v>
      </c>
      <c r="D236" s="38">
        <v>10</v>
      </c>
      <c r="E236" s="45">
        <v>0.56999999999999995</v>
      </c>
      <c r="F236" s="45">
        <v>1.23</v>
      </c>
      <c r="G236" s="38">
        <v>4</v>
      </c>
      <c r="H236" s="38">
        <v>23</v>
      </c>
      <c r="I236" s="51">
        <v>2</v>
      </c>
      <c r="J236" s="38">
        <v>1</v>
      </c>
      <c r="K236" s="38">
        <v>4</v>
      </c>
      <c r="L236" s="38">
        <v>30</v>
      </c>
      <c r="M236" s="38">
        <v>0</v>
      </c>
      <c r="N236" s="38">
        <v>50</v>
      </c>
      <c r="O236" s="38">
        <v>10</v>
      </c>
      <c r="P236" s="38">
        <v>10</v>
      </c>
    </row>
    <row r="237" spans="1:16" ht="25.5">
      <c r="A237" s="53" t="s">
        <v>154</v>
      </c>
      <c r="B237" s="54" t="s">
        <v>975</v>
      </c>
      <c r="C237" s="45">
        <v>7.1</v>
      </c>
      <c r="D237" s="38">
        <v>15</v>
      </c>
      <c r="E237" s="45">
        <v>0.47</v>
      </c>
      <c r="F237" s="45">
        <v>1.62</v>
      </c>
      <c r="G237" s="38">
        <v>2</v>
      </c>
      <c r="H237" s="38">
        <v>22</v>
      </c>
      <c r="I237" s="51">
        <v>3</v>
      </c>
      <c r="J237" s="38">
        <v>2</v>
      </c>
      <c r="K237" s="38">
        <v>9</v>
      </c>
      <c r="L237" s="45">
        <v>13.33</v>
      </c>
      <c r="M237" s="45">
        <v>6.67</v>
      </c>
      <c r="N237" s="45">
        <v>46.67</v>
      </c>
      <c r="O237" s="45">
        <v>26.67</v>
      </c>
      <c r="P237" s="45">
        <v>6.67</v>
      </c>
    </row>
    <row r="238" spans="1:16" ht="25.5">
      <c r="A238" s="53" t="s">
        <v>157</v>
      </c>
      <c r="B238" s="54" t="s">
        <v>975</v>
      </c>
      <c r="C238" s="45">
        <v>16</v>
      </c>
      <c r="D238" s="38">
        <v>23</v>
      </c>
      <c r="E238" s="45">
        <v>0.7</v>
      </c>
      <c r="F238" s="45">
        <v>1.19</v>
      </c>
      <c r="G238" s="38">
        <v>2</v>
      </c>
      <c r="H238" s="38">
        <v>13</v>
      </c>
      <c r="I238" s="51">
        <v>4</v>
      </c>
      <c r="J238" s="38">
        <v>1</v>
      </c>
      <c r="K238" s="38">
        <v>9</v>
      </c>
      <c r="L238" s="45">
        <v>13.04</v>
      </c>
      <c r="M238" s="45">
        <v>43.48</v>
      </c>
      <c r="N238" s="45">
        <v>43.48</v>
      </c>
      <c r="O238" s="38">
        <v>0</v>
      </c>
      <c r="P238" s="38">
        <v>0</v>
      </c>
    </row>
    <row r="239" spans="1:16" ht="25.5">
      <c r="A239" s="53" t="s">
        <v>159</v>
      </c>
      <c r="B239" s="54" t="s">
        <v>975</v>
      </c>
      <c r="C239" s="45">
        <v>7.3</v>
      </c>
      <c r="D239" s="38">
        <v>14</v>
      </c>
      <c r="E239" s="45">
        <v>0.52</v>
      </c>
      <c r="F239" s="45">
        <v>1.06</v>
      </c>
      <c r="G239" s="38">
        <v>10</v>
      </c>
      <c r="H239" s="38">
        <v>24</v>
      </c>
      <c r="I239" s="51">
        <v>2</v>
      </c>
      <c r="J239" s="38">
        <v>4</v>
      </c>
      <c r="K239" s="38">
        <v>6</v>
      </c>
      <c r="L239" s="45">
        <v>7.14</v>
      </c>
      <c r="M239" s="45">
        <v>14.29</v>
      </c>
      <c r="N239" s="45">
        <v>64.290000000000006</v>
      </c>
      <c r="O239" s="45">
        <v>7.14</v>
      </c>
      <c r="P239" s="45">
        <v>7.14</v>
      </c>
    </row>
    <row r="240" spans="1:16" ht="25.5">
      <c r="A240" s="53" t="s">
        <v>153</v>
      </c>
      <c r="B240" s="54" t="s">
        <v>981</v>
      </c>
      <c r="C240" s="45">
        <v>4.5999999999999996</v>
      </c>
      <c r="D240" s="38">
        <v>10</v>
      </c>
      <c r="E240" s="45">
        <v>0.46</v>
      </c>
      <c r="F240" s="45">
        <v>0.99</v>
      </c>
      <c r="G240" s="38">
        <v>14</v>
      </c>
      <c r="H240" s="38">
        <v>23</v>
      </c>
      <c r="I240" s="51">
        <v>2</v>
      </c>
      <c r="J240" s="38">
        <v>3</v>
      </c>
      <c r="K240" s="38">
        <v>4</v>
      </c>
      <c r="L240" s="38">
        <v>10</v>
      </c>
      <c r="M240" s="38">
        <v>10</v>
      </c>
      <c r="N240" s="38">
        <v>40</v>
      </c>
      <c r="O240" s="38">
        <v>40</v>
      </c>
      <c r="P240" s="38">
        <v>0</v>
      </c>
    </row>
    <row r="241" spans="1:16" ht="25.5">
      <c r="A241" s="53" t="s">
        <v>180</v>
      </c>
      <c r="B241" s="54" t="s">
        <v>981</v>
      </c>
      <c r="C241" s="38">
        <v>5</v>
      </c>
      <c r="D241" s="38">
        <v>10</v>
      </c>
      <c r="E241" s="45">
        <v>0.5</v>
      </c>
      <c r="F241" s="45">
        <v>0.92</v>
      </c>
      <c r="G241" s="38">
        <v>9</v>
      </c>
      <c r="H241" s="38">
        <v>11</v>
      </c>
      <c r="I241" s="51">
        <v>3</v>
      </c>
      <c r="J241" s="38">
        <v>2</v>
      </c>
      <c r="K241" s="38">
        <v>2</v>
      </c>
      <c r="L241" s="38">
        <v>0</v>
      </c>
      <c r="M241" s="38">
        <v>10</v>
      </c>
      <c r="N241" s="38">
        <v>80</v>
      </c>
      <c r="O241" s="38">
        <v>10</v>
      </c>
      <c r="P241" s="38">
        <v>0</v>
      </c>
    </row>
    <row r="242" spans="1:16" ht="25.5">
      <c r="A242" s="53" t="s">
        <v>190</v>
      </c>
      <c r="B242" s="54" t="s">
        <v>985</v>
      </c>
      <c r="C242" s="45">
        <v>15.2</v>
      </c>
      <c r="D242" s="38">
        <v>19</v>
      </c>
      <c r="E242" s="45">
        <v>0.8</v>
      </c>
      <c r="F242" s="45">
        <v>1.17</v>
      </c>
      <c r="G242" s="38">
        <v>1</v>
      </c>
      <c r="H242" s="38">
        <v>4</v>
      </c>
      <c r="I242" s="51">
        <v>4</v>
      </c>
      <c r="J242" s="38">
        <v>1</v>
      </c>
      <c r="K242" s="38">
        <v>4</v>
      </c>
      <c r="L242" s="45">
        <v>15.79</v>
      </c>
      <c r="M242" s="45">
        <v>73.680000000000007</v>
      </c>
      <c r="N242" s="45">
        <v>10.53</v>
      </c>
      <c r="O242" s="38">
        <v>0</v>
      </c>
      <c r="P242" s="38">
        <v>0</v>
      </c>
    </row>
    <row r="243" spans="1:16" ht="25.5">
      <c r="A243" s="53" t="s">
        <v>148</v>
      </c>
      <c r="B243" s="54" t="s">
        <v>987</v>
      </c>
      <c r="C243" s="45">
        <v>13.6</v>
      </c>
      <c r="D243" s="38">
        <v>17</v>
      </c>
      <c r="E243" s="45">
        <v>0.8</v>
      </c>
      <c r="F243" s="45">
        <v>0.99</v>
      </c>
      <c r="G243" s="38">
        <v>5</v>
      </c>
      <c r="H243" s="38">
        <v>7</v>
      </c>
      <c r="I243" s="51">
        <v>4</v>
      </c>
      <c r="J243" s="38">
        <v>5</v>
      </c>
      <c r="K243" s="38">
        <v>7</v>
      </c>
      <c r="L243" s="45">
        <v>52.94</v>
      </c>
      <c r="M243" s="45">
        <v>17.649999999999999</v>
      </c>
      <c r="N243" s="45">
        <v>23.53</v>
      </c>
      <c r="O243" s="45">
        <v>5.88</v>
      </c>
      <c r="P243" s="38">
        <v>0</v>
      </c>
    </row>
    <row r="244" spans="1:16" ht="25.5">
      <c r="A244" s="53" t="s">
        <v>149</v>
      </c>
      <c r="B244" s="54" t="s">
        <v>987</v>
      </c>
      <c r="C244" s="45">
        <v>33.4</v>
      </c>
      <c r="D244" s="38">
        <v>51</v>
      </c>
      <c r="E244" s="45">
        <v>0.65</v>
      </c>
      <c r="F244" s="45">
        <v>1.05</v>
      </c>
      <c r="G244" s="38">
        <v>9</v>
      </c>
      <c r="H244" s="38">
        <v>23</v>
      </c>
      <c r="I244" s="51">
        <v>4</v>
      </c>
      <c r="J244" s="38">
        <v>6</v>
      </c>
      <c r="K244" s="38">
        <v>11</v>
      </c>
      <c r="L244" s="45">
        <v>15.69</v>
      </c>
      <c r="M244" s="45">
        <v>33.33</v>
      </c>
      <c r="N244" s="45">
        <v>43.14</v>
      </c>
      <c r="O244" s="45">
        <v>7.84</v>
      </c>
      <c r="P244" s="38">
        <v>0</v>
      </c>
    </row>
    <row r="245" spans="1:16" ht="25.5">
      <c r="A245" s="53" t="s">
        <v>151</v>
      </c>
      <c r="B245" s="54" t="s">
        <v>987</v>
      </c>
      <c r="C245" s="45">
        <v>14.4</v>
      </c>
      <c r="D245" s="38">
        <v>33</v>
      </c>
      <c r="E245" s="45">
        <v>0.44</v>
      </c>
      <c r="F245" s="45">
        <v>0.94</v>
      </c>
      <c r="G245" s="38">
        <v>5</v>
      </c>
      <c r="H245" s="38">
        <v>7</v>
      </c>
      <c r="I245" s="51">
        <v>4</v>
      </c>
      <c r="J245" s="38">
        <v>5</v>
      </c>
      <c r="K245" s="38">
        <v>7</v>
      </c>
      <c r="L245" s="38">
        <v>0</v>
      </c>
      <c r="M245" s="45">
        <v>6.06</v>
      </c>
      <c r="N245" s="45">
        <v>66.67</v>
      </c>
      <c r="O245" s="45">
        <v>27.27</v>
      </c>
      <c r="P245" s="38">
        <v>0</v>
      </c>
    </row>
    <row r="246" spans="1:16" ht="25.5">
      <c r="A246" s="53" t="s">
        <v>152</v>
      </c>
      <c r="B246" s="54" t="s">
        <v>987</v>
      </c>
      <c r="C246" s="45">
        <v>22.5</v>
      </c>
      <c r="D246" s="38">
        <v>32</v>
      </c>
      <c r="E246" s="45">
        <v>0.7</v>
      </c>
      <c r="F246" s="45">
        <v>1.17</v>
      </c>
      <c r="G246" s="38">
        <v>1</v>
      </c>
      <c r="H246" s="38">
        <v>11</v>
      </c>
      <c r="I246" s="51">
        <v>4</v>
      </c>
      <c r="J246" s="38">
        <v>1</v>
      </c>
      <c r="K246" s="38">
        <v>8</v>
      </c>
      <c r="L246" s="45">
        <v>21.88</v>
      </c>
      <c r="M246" s="45">
        <v>43.75</v>
      </c>
      <c r="N246" s="45">
        <v>21.88</v>
      </c>
      <c r="O246" s="45">
        <v>12.5</v>
      </c>
      <c r="P246" s="38">
        <v>0</v>
      </c>
    </row>
    <row r="247" spans="1:16" ht="25.5">
      <c r="A247" s="53" t="s">
        <v>153</v>
      </c>
      <c r="B247" s="54" t="s">
        <v>987</v>
      </c>
      <c r="C247" s="45">
        <v>26.2</v>
      </c>
      <c r="D247" s="38">
        <v>56</v>
      </c>
      <c r="E247" s="45">
        <v>0.47</v>
      </c>
      <c r="F247" s="45">
        <v>1.01</v>
      </c>
      <c r="G247" s="38">
        <v>13</v>
      </c>
      <c r="H247" s="38">
        <v>23</v>
      </c>
      <c r="I247" s="51">
        <v>4</v>
      </c>
      <c r="J247" s="38">
        <v>5</v>
      </c>
      <c r="K247" s="38">
        <v>9</v>
      </c>
      <c r="L247" s="45">
        <v>3.57</v>
      </c>
      <c r="M247" s="45">
        <v>23.21</v>
      </c>
      <c r="N247" s="45">
        <v>39.29</v>
      </c>
      <c r="O247" s="38">
        <v>25</v>
      </c>
      <c r="P247" s="45">
        <v>8.93</v>
      </c>
    </row>
    <row r="248" spans="1:16" ht="25.5">
      <c r="A248" s="53" t="s">
        <v>154</v>
      </c>
      <c r="B248" s="54" t="s">
        <v>987</v>
      </c>
      <c r="C248" s="45">
        <v>22.95</v>
      </c>
      <c r="D248" s="38">
        <v>82</v>
      </c>
      <c r="E248" s="45">
        <v>0.28000000000000003</v>
      </c>
      <c r="F248" s="45">
        <v>0.96</v>
      </c>
      <c r="G248" s="38">
        <v>11</v>
      </c>
      <c r="H248" s="38">
        <v>22</v>
      </c>
      <c r="I248" s="51">
        <v>4</v>
      </c>
      <c r="J248" s="38">
        <v>5</v>
      </c>
      <c r="K248" s="38">
        <v>9</v>
      </c>
      <c r="L248" s="45">
        <v>2.44</v>
      </c>
      <c r="M248" s="45">
        <v>6.1</v>
      </c>
      <c r="N248" s="45">
        <v>29.27</v>
      </c>
      <c r="O248" s="45">
        <v>31.71</v>
      </c>
      <c r="P248" s="45">
        <v>30.49</v>
      </c>
    </row>
    <row r="249" spans="1:16" ht="25.5">
      <c r="A249" s="53" t="s">
        <v>155</v>
      </c>
      <c r="B249" s="54" t="s">
        <v>987</v>
      </c>
      <c r="C249" s="45">
        <v>13.3</v>
      </c>
      <c r="D249" s="38">
        <v>29</v>
      </c>
      <c r="E249" s="45">
        <v>0.46</v>
      </c>
      <c r="F249" s="45">
        <v>0.86</v>
      </c>
      <c r="G249" s="38">
        <v>13</v>
      </c>
      <c r="H249" s="38">
        <v>15</v>
      </c>
      <c r="I249" s="51">
        <v>4</v>
      </c>
      <c r="J249" s="38">
        <v>8</v>
      </c>
      <c r="K249" s="38">
        <v>10</v>
      </c>
      <c r="L249" s="45">
        <v>6.9</v>
      </c>
      <c r="M249" s="45">
        <v>20.69</v>
      </c>
      <c r="N249" s="45">
        <v>31.03</v>
      </c>
      <c r="O249" s="45">
        <v>34.479999999999997</v>
      </c>
      <c r="P249" s="45">
        <v>6.9</v>
      </c>
    </row>
    <row r="250" spans="1:16" ht="25.5">
      <c r="A250" s="53" t="s">
        <v>157</v>
      </c>
      <c r="B250" s="54" t="s">
        <v>987</v>
      </c>
      <c r="C250" s="45">
        <v>19</v>
      </c>
      <c r="D250" s="38">
        <v>29</v>
      </c>
      <c r="E250" s="45">
        <v>0.66</v>
      </c>
      <c r="F250" s="45">
        <v>1.1200000000000001</v>
      </c>
      <c r="G250" s="38">
        <v>4</v>
      </c>
      <c r="H250" s="38">
        <v>13</v>
      </c>
      <c r="I250" s="51">
        <v>4</v>
      </c>
      <c r="J250" s="38">
        <v>2</v>
      </c>
      <c r="K250" s="38">
        <v>9</v>
      </c>
      <c r="L250" s="45">
        <v>10.34</v>
      </c>
      <c r="M250" s="45">
        <v>34.479999999999997</v>
      </c>
      <c r="N250" s="45">
        <v>55.17</v>
      </c>
      <c r="O250" s="38">
        <v>0</v>
      </c>
      <c r="P250" s="38">
        <v>0</v>
      </c>
    </row>
    <row r="251" spans="1:16" ht="25.5">
      <c r="A251" s="53" t="s">
        <v>159</v>
      </c>
      <c r="B251" s="54" t="s">
        <v>987</v>
      </c>
      <c r="C251" s="45">
        <v>4.5999999999999996</v>
      </c>
      <c r="D251" s="38">
        <v>15</v>
      </c>
      <c r="E251" s="45">
        <v>0.31</v>
      </c>
      <c r="F251" s="45">
        <v>0.62</v>
      </c>
      <c r="G251" s="38">
        <v>24</v>
      </c>
      <c r="H251" s="38">
        <v>24</v>
      </c>
      <c r="I251" s="51">
        <v>3</v>
      </c>
      <c r="J251" s="38">
        <v>12</v>
      </c>
      <c r="K251" s="38">
        <v>12</v>
      </c>
      <c r="L251" s="38">
        <v>0</v>
      </c>
      <c r="M251" s="38">
        <v>20</v>
      </c>
      <c r="N251" s="45">
        <v>13.33</v>
      </c>
      <c r="O251" s="38">
        <v>40</v>
      </c>
      <c r="P251" s="45">
        <v>26.67</v>
      </c>
    </row>
    <row r="252" spans="1:16" ht="25.5">
      <c r="A252" s="53" t="s">
        <v>161</v>
      </c>
      <c r="B252" s="54" t="s">
        <v>987</v>
      </c>
      <c r="C252" s="45">
        <v>18.600000000000001</v>
      </c>
      <c r="D252" s="38">
        <v>49</v>
      </c>
      <c r="E252" s="45">
        <v>0.38</v>
      </c>
      <c r="F252" s="45">
        <v>0.84</v>
      </c>
      <c r="G252" s="38">
        <v>15</v>
      </c>
      <c r="H252" s="38">
        <v>18</v>
      </c>
      <c r="I252" s="51">
        <v>4</v>
      </c>
      <c r="J252" s="38">
        <v>9</v>
      </c>
      <c r="K252" s="38">
        <v>9</v>
      </c>
      <c r="L252" s="45">
        <v>2.04</v>
      </c>
      <c r="M252" s="45">
        <v>2.04</v>
      </c>
      <c r="N252" s="45">
        <v>53.06</v>
      </c>
      <c r="O252" s="45">
        <v>38.78</v>
      </c>
      <c r="P252" s="45">
        <v>4.08</v>
      </c>
    </row>
    <row r="253" spans="1:16" ht="25.5">
      <c r="A253" s="53" t="s">
        <v>164</v>
      </c>
      <c r="B253" s="54" t="s">
        <v>987</v>
      </c>
      <c r="C253" s="45">
        <v>13.3</v>
      </c>
      <c r="D253" s="38">
        <v>21</v>
      </c>
      <c r="E253" s="45">
        <v>0.63</v>
      </c>
      <c r="F253" s="45">
        <v>0.97</v>
      </c>
      <c r="G253" s="38">
        <v>11</v>
      </c>
      <c r="H253" s="38">
        <v>17</v>
      </c>
      <c r="I253" s="51">
        <v>4</v>
      </c>
      <c r="J253" s="38">
        <v>5</v>
      </c>
      <c r="K253" s="38">
        <v>9</v>
      </c>
      <c r="L253" s="45">
        <v>23.81</v>
      </c>
      <c r="M253" s="45">
        <v>9.52</v>
      </c>
      <c r="N253" s="45">
        <v>61.9</v>
      </c>
      <c r="O253" s="45">
        <v>4.76</v>
      </c>
      <c r="P253" s="38">
        <v>0</v>
      </c>
    </row>
    <row r="254" spans="1:16" ht="25.5">
      <c r="A254" s="53" t="s">
        <v>165</v>
      </c>
      <c r="B254" s="54" t="s">
        <v>987</v>
      </c>
      <c r="C254" s="45">
        <v>12.1</v>
      </c>
      <c r="D254" s="38">
        <v>27</v>
      </c>
      <c r="E254" s="45">
        <v>0.45</v>
      </c>
      <c r="F254" s="45">
        <v>0.88</v>
      </c>
      <c r="G254" s="38">
        <v>7</v>
      </c>
      <c r="H254" s="38">
        <v>8</v>
      </c>
      <c r="I254" s="51">
        <v>4</v>
      </c>
      <c r="J254" s="38">
        <v>7</v>
      </c>
      <c r="K254" s="38">
        <v>8</v>
      </c>
      <c r="L254" s="38">
        <v>0</v>
      </c>
      <c r="M254" s="45">
        <v>11.11</v>
      </c>
      <c r="N254" s="45">
        <v>62.96</v>
      </c>
      <c r="O254" s="45">
        <v>22.22</v>
      </c>
      <c r="P254" s="45">
        <v>3.7</v>
      </c>
    </row>
    <row r="255" spans="1:16" ht="25.5">
      <c r="A255" s="53" t="s">
        <v>167</v>
      </c>
      <c r="B255" s="54" t="s">
        <v>987</v>
      </c>
      <c r="C255" s="38">
        <v>9</v>
      </c>
      <c r="D255" s="38">
        <v>25</v>
      </c>
      <c r="E255" s="45">
        <v>0.36</v>
      </c>
      <c r="F255" s="45">
        <v>0.88</v>
      </c>
      <c r="G255" s="38">
        <v>7</v>
      </c>
      <c r="H255" s="38">
        <v>9</v>
      </c>
      <c r="I255" s="51">
        <v>4</v>
      </c>
      <c r="J255" s="38">
        <v>7</v>
      </c>
      <c r="K255" s="38">
        <v>8</v>
      </c>
      <c r="L255" s="38">
        <v>0</v>
      </c>
      <c r="M255" s="38">
        <v>16</v>
      </c>
      <c r="N255" s="38">
        <v>40</v>
      </c>
      <c r="O255" s="38">
        <v>32</v>
      </c>
      <c r="P255" s="38">
        <v>12</v>
      </c>
    </row>
    <row r="256" spans="1:16" ht="25.5">
      <c r="A256" s="53" t="s">
        <v>169</v>
      </c>
      <c r="B256" s="54" t="s">
        <v>987</v>
      </c>
      <c r="C256" s="45">
        <v>9.3000000000000007</v>
      </c>
      <c r="D256" s="38">
        <v>18</v>
      </c>
      <c r="E256" s="45">
        <v>0.52</v>
      </c>
      <c r="F256" s="45">
        <v>1.1200000000000001</v>
      </c>
      <c r="G256" s="38">
        <v>3</v>
      </c>
      <c r="H256" s="38">
        <v>5</v>
      </c>
      <c r="I256" s="51">
        <v>4</v>
      </c>
      <c r="J256" s="38">
        <v>3</v>
      </c>
      <c r="K256" s="38">
        <v>5</v>
      </c>
      <c r="L256" s="45">
        <v>5.56</v>
      </c>
      <c r="M256" s="45">
        <v>22.22</v>
      </c>
      <c r="N256" s="38">
        <v>50</v>
      </c>
      <c r="O256" s="45">
        <v>16.670000000000002</v>
      </c>
      <c r="P256" s="45">
        <v>5.56</v>
      </c>
    </row>
    <row r="257" spans="1:16" ht="25.5">
      <c r="A257" s="53" t="s">
        <v>171</v>
      </c>
      <c r="B257" s="54" t="s">
        <v>987</v>
      </c>
      <c r="C257" s="45">
        <v>17.399999999999999</v>
      </c>
      <c r="D257" s="38">
        <v>34</v>
      </c>
      <c r="E257" s="45">
        <v>0.51</v>
      </c>
      <c r="F257" s="45">
        <v>1.01</v>
      </c>
      <c r="G257" s="38">
        <v>10</v>
      </c>
      <c r="H257" s="38">
        <v>15</v>
      </c>
      <c r="I257" s="51">
        <v>4</v>
      </c>
      <c r="J257" s="38">
        <v>7</v>
      </c>
      <c r="K257" s="38">
        <v>8</v>
      </c>
      <c r="L257" s="45">
        <v>5.88</v>
      </c>
      <c r="M257" s="45">
        <v>14.71</v>
      </c>
      <c r="N257" s="45">
        <v>58.82</v>
      </c>
      <c r="O257" s="45">
        <v>20.59</v>
      </c>
      <c r="P257" s="38">
        <v>0</v>
      </c>
    </row>
    <row r="258" spans="1:16" ht="25.5">
      <c r="A258" s="53" t="s">
        <v>172</v>
      </c>
      <c r="B258" s="54" t="s">
        <v>987</v>
      </c>
      <c r="C258" s="45">
        <v>3.4</v>
      </c>
      <c r="D258" s="38">
        <v>12</v>
      </c>
      <c r="E258" s="45">
        <v>0.28000000000000003</v>
      </c>
      <c r="F258" s="45">
        <v>0.63</v>
      </c>
      <c r="G258" s="38">
        <v>6</v>
      </c>
      <c r="H258" s="38">
        <v>6</v>
      </c>
      <c r="I258" s="51">
        <v>4</v>
      </c>
      <c r="J258" s="38">
        <v>6</v>
      </c>
      <c r="K258" s="38">
        <v>6</v>
      </c>
      <c r="L258" s="38">
        <v>0</v>
      </c>
      <c r="M258" s="38">
        <v>0</v>
      </c>
      <c r="N258" s="45">
        <v>33.33</v>
      </c>
      <c r="O258" s="45">
        <v>58.33</v>
      </c>
      <c r="P258" s="45">
        <v>8.33</v>
      </c>
    </row>
    <row r="259" spans="1:16" ht="25.5">
      <c r="A259" s="53" t="s">
        <v>174</v>
      </c>
      <c r="B259" s="54" t="s">
        <v>987</v>
      </c>
      <c r="C259" s="45">
        <v>7.3</v>
      </c>
      <c r="D259" s="38">
        <v>20</v>
      </c>
      <c r="E259" s="45">
        <v>0.37</v>
      </c>
      <c r="F259" s="45">
        <v>0.83</v>
      </c>
      <c r="G259" s="38">
        <v>4</v>
      </c>
      <c r="H259" s="38">
        <v>4</v>
      </c>
      <c r="I259" s="51">
        <v>4</v>
      </c>
      <c r="J259" s="38">
        <v>4</v>
      </c>
      <c r="K259" s="38">
        <v>4</v>
      </c>
      <c r="L259" s="38">
        <v>0</v>
      </c>
      <c r="M259" s="38">
        <v>5</v>
      </c>
      <c r="N259" s="38">
        <v>45</v>
      </c>
      <c r="O259" s="38">
        <v>50</v>
      </c>
      <c r="P259" s="38">
        <v>0</v>
      </c>
    </row>
    <row r="260" spans="1:16" ht="25.5">
      <c r="A260" s="53" t="s">
        <v>176</v>
      </c>
      <c r="B260" s="54" t="s">
        <v>987</v>
      </c>
      <c r="C260" s="45">
        <v>6.1</v>
      </c>
      <c r="D260" s="38">
        <v>11</v>
      </c>
      <c r="E260" s="45">
        <v>0.55000000000000004</v>
      </c>
      <c r="F260" s="45">
        <v>1.25</v>
      </c>
      <c r="G260" s="38">
        <v>1</v>
      </c>
      <c r="H260" s="38">
        <v>7</v>
      </c>
      <c r="I260" s="51">
        <v>4</v>
      </c>
      <c r="J260" s="38">
        <v>1</v>
      </c>
      <c r="K260" s="38">
        <v>7</v>
      </c>
      <c r="L260" s="38">
        <v>0</v>
      </c>
      <c r="M260" s="45">
        <v>18.18</v>
      </c>
      <c r="N260" s="45">
        <v>81.819999999999993</v>
      </c>
      <c r="O260" s="38">
        <v>0</v>
      </c>
      <c r="P260" s="38">
        <v>0</v>
      </c>
    </row>
    <row r="261" spans="1:16" ht="25.5">
      <c r="A261" s="53" t="s">
        <v>178</v>
      </c>
      <c r="B261" s="54" t="s">
        <v>987</v>
      </c>
      <c r="C261" s="45">
        <v>6.1</v>
      </c>
      <c r="D261" s="38">
        <v>18</v>
      </c>
      <c r="E261" s="45">
        <v>0.34</v>
      </c>
      <c r="F261" s="45">
        <v>0.68</v>
      </c>
      <c r="G261" s="38">
        <v>14</v>
      </c>
      <c r="H261" s="38">
        <v>15</v>
      </c>
      <c r="I261" s="51">
        <v>4</v>
      </c>
      <c r="J261" s="38">
        <v>9</v>
      </c>
      <c r="K261" s="38">
        <v>9</v>
      </c>
      <c r="L261" s="38">
        <v>0</v>
      </c>
      <c r="M261" s="45">
        <v>11.11</v>
      </c>
      <c r="N261" s="45">
        <v>27.78</v>
      </c>
      <c r="O261" s="45">
        <v>55.56</v>
      </c>
      <c r="P261" s="45">
        <v>5.56</v>
      </c>
    </row>
    <row r="262" spans="1:16" ht="25.5">
      <c r="A262" s="53" t="s">
        <v>180</v>
      </c>
      <c r="B262" s="54" t="s">
        <v>987</v>
      </c>
      <c r="C262" s="45">
        <v>13.3</v>
      </c>
      <c r="D262" s="38">
        <v>25</v>
      </c>
      <c r="E262" s="45">
        <v>0.53</v>
      </c>
      <c r="F262" s="45">
        <v>0.98</v>
      </c>
      <c r="G262" s="38">
        <v>7</v>
      </c>
      <c r="H262" s="38">
        <v>11</v>
      </c>
      <c r="I262" s="51">
        <v>4</v>
      </c>
      <c r="J262" s="38">
        <v>6</v>
      </c>
      <c r="K262" s="38">
        <v>9</v>
      </c>
      <c r="L262" s="38">
        <v>4</v>
      </c>
      <c r="M262" s="38">
        <v>8</v>
      </c>
      <c r="N262" s="38">
        <v>84</v>
      </c>
      <c r="O262" s="38">
        <v>4</v>
      </c>
      <c r="P262" s="38">
        <v>0</v>
      </c>
    </row>
    <row r="263" spans="1:16" ht="25.5">
      <c r="A263" s="53" t="s">
        <v>181</v>
      </c>
      <c r="B263" s="54" t="s">
        <v>987</v>
      </c>
      <c r="C263" s="45">
        <v>13.1</v>
      </c>
      <c r="D263" s="38">
        <v>32</v>
      </c>
      <c r="E263" s="45">
        <v>0.41</v>
      </c>
      <c r="F263" s="45">
        <v>0.88</v>
      </c>
      <c r="G263" s="38">
        <v>10</v>
      </c>
      <c r="H263" s="38">
        <v>15</v>
      </c>
      <c r="I263" s="51">
        <v>4</v>
      </c>
      <c r="J263" s="38">
        <v>6</v>
      </c>
      <c r="K263" s="38">
        <v>10</v>
      </c>
      <c r="L263" s="38">
        <v>0</v>
      </c>
      <c r="M263" s="45">
        <v>6.25</v>
      </c>
      <c r="N263" s="45">
        <v>62.5</v>
      </c>
      <c r="O263" s="38">
        <v>25</v>
      </c>
      <c r="P263" s="45">
        <v>6.25</v>
      </c>
    </row>
    <row r="264" spans="1:16" ht="25.5">
      <c r="A264" s="53" t="s">
        <v>183</v>
      </c>
      <c r="B264" s="54" t="s">
        <v>987</v>
      </c>
      <c r="C264" s="45">
        <v>8.6999999999999993</v>
      </c>
      <c r="D264" s="38">
        <v>19</v>
      </c>
      <c r="E264" s="45">
        <v>0.46</v>
      </c>
      <c r="F264" s="45">
        <v>0.8</v>
      </c>
      <c r="G264" s="38">
        <v>2</v>
      </c>
      <c r="H264" s="38">
        <v>3</v>
      </c>
      <c r="I264" s="51">
        <v>4</v>
      </c>
      <c r="J264" s="38">
        <v>2</v>
      </c>
      <c r="K264" s="38">
        <v>3</v>
      </c>
      <c r="L264" s="38">
        <v>0</v>
      </c>
      <c r="M264" s="45">
        <v>15.79</v>
      </c>
      <c r="N264" s="45">
        <v>57.89</v>
      </c>
      <c r="O264" s="45">
        <v>21.05</v>
      </c>
      <c r="P264" s="45">
        <v>5.26</v>
      </c>
    </row>
    <row r="265" spans="1:16" ht="25.5">
      <c r="A265" s="53" t="s">
        <v>184</v>
      </c>
      <c r="B265" s="54" t="s">
        <v>987</v>
      </c>
      <c r="C265" s="45">
        <v>14.4</v>
      </c>
      <c r="D265" s="38">
        <v>34</v>
      </c>
      <c r="E265" s="45">
        <v>0.42</v>
      </c>
      <c r="F265" s="45">
        <v>0.87</v>
      </c>
      <c r="G265" s="38">
        <v>15</v>
      </c>
      <c r="H265" s="38">
        <v>19</v>
      </c>
      <c r="I265" s="51">
        <v>4</v>
      </c>
      <c r="J265" s="38">
        <v>11</v>
      </c>
      <c r="K265" s="38">
        <v>11</v>
      </c>
      <c r="L265" s="45">
        <v>2.94</v>
      </c>
      <c r="M265" s="45">
        <v>14.71</v>
      </c>
      <c r="N265" s="45">
        <v>47.06</v>
      </c>
      <c r="O265" s="45">
        <v>20.59</v>
      </c>
      <c r="P265" s="45">
        <v>14.71</v>
      </c>
    </row>
    <row r="266" spans="1:16" ht="25.5">
      <c r="A266" s="53" t="s">
        <v>186</v>
      </c>
      <c r="B266" s="54" t="s">
        <v>987</v>
      </c>
      <c r="C266" s="45">
        <v>4.0999999999999996</v>
      </c>
      <c r="D266" s="38">
        <v>10</v>
      </c>
      <c r="E266" s="45">
        <v>0.41</v>
      </c>
      <c r="F266" s="45">
        <v>0.84</v>
      </c>
      <c r="G266" s="38">
        <v>5</v>
      </c>
      <c r="H266" s="38">
        <v>6</v>
      </c>
      <c r="I266" s="51">
        <v>4</v>
      </c>
      <c r="J266" s="38">
        <v>5</v>
      </c>
      <c r="K266" s="38">
        <v>6</v>
      </c>
      <c r="L266" s="38">
        <v>0</v>
      </c>
      <c r="M266" s="38">
        <v>30</v>
      </c>
      <c r="N266" s="38">
        <v>10</v>
      </c>
      <c r="O266" s="38">
        <v>60</v>
      </c>
      <c r="P266" s="38">
        <v>0</v>
      </c>
    </row>
    <row r="267" spans="1:16" ht="25.5">
      <c r="A267" s="53" t="s">
        <v>188</v>
      </c>
      <c r="B267" s="54" t="s">
        <v>987</v>
      </c>
      <c r="C267" s="45">
        <v>40.6</v>
      </c>
      <c r="D267" s="38">
        <v>59</v>
      </c>
      <c r="E267" s="45">
        <v>0.69</v>
      </c>
      <c r="F267" s="45">
        <v>1.1000000000000001</v>
      </c>
      <c r="G267" s="38">
        <v>1</v>
      </c>
      <c r="H267" s="38">
        <v>8</v>
      </c>
      <c r="I267" s="51">
        <v>4</v>
      </c>
      <c r="J267" s="38">
        <v>1</v>
      </c>
      <c r="K267" s="38">
        <v>8</v>
      </c>
      <c r="L267" s="45">
        <v>16.95</v>
      </c>
      <c r="M267" s="45">
        <v>42.37</v>
      </c>
      <c r="N267" s="45">
        <v>33.9</v>
      </c>
      <c r="O267" s="45">
        <v>5.08</v>
      </c>
      <c r="P267" s="45">
        <v>1.69</v>
      </c>
    </row>
    <row r="268" spans="1:16" ht="25.5">
      <c r="A268" s="53" t="s">
        <v>148</v>
      </c>
      <c r="B268" s="54" t="s">
        <v>1019</v>
      </c>
      <c r="C268" s="38">
        <v>10</v>
      </c>
      <c r="D268" s="38">
        <v>15</v>
      </c>
      <c r="E268" s="45">
        <v>0.67</v>
      </c>
      <c r="F268" s="45">
        <v>0.82</v>
      </c>
      <c r="G268" s="38">
        <v>7</v>
      </c>
      <c r="H268" s="38">
        <v>7</v>
      </c>
      <c r="I268" s="51">
        <v>4</v>
      </c>
      <c r="J268" s="38">
        <v>7</v>
      </c>
      <c r="K268" s="38">
        <v>7</v>
      </c>
      <c r="L268" s="45">
        <v>33.33</v>
      </c>
      <c r="M268" s="45">
        <v>6.67</v>
      </c>
      <c r="N268" s="45">
        <v>53.33</v>
      </c>
      <c r="O268" s="45">
        <v>6.67</v>
      </c>
      <c r="P268" s="38">
        <v>0</v>
      </c>
    </row>
    <row r="269" spans="1:16" ht="25.5">
      <c r="A269" s="53" t="s">
        <v>149</v>
      </c>
      <c r="B269" s="54" t="s">
        <v>1019</v>
      </c>
      <c r="C269" s="45">
        <v>11.9</v>
      </c>
      <c r="D269" s="38">
        <v>18</v>
      </c>
      <c r="E269" s="45">
        <v>0.66</v>
      </c>
      <c r="F269" s="45">
        <v>1.06</v>
      </c>
      <c r="G269" s="38">
        <v>7</v>
      </c>
      <c r="H269" s="38">
        <v>23</v>
      </c>
      <c r="I269" s="51">
        <v>4</v>
      </c>
      <c r="J269" s="38">
        <v>5</v>
      </c>
      <c r="K269" s="38">
        <v>11</v>
      </c>
      <c r="L269" s="45">
        <v>5.56</v>
      </c>
      <c r="M269" s="45">
        <v>44.44</v>
      </c>
      <c r="N269" s="38">
        <v>50</v>
      </c>
      <c r="O269" s="38">
        <v>0</v>
      </c>
      <c r="P269" s="38">
        <v>0</v>
      </c>
    </row>
    <row r="270" spans="1:16" ht="25.5">
      <c r="A270" s="53" t="s">
        <v>152</v>
      </c>
      <c r="B270" s="54" t="s">
        <v>1019</v>
      </c>
      <c r="C270" s="45">
        <v>5.7</v>
      </c>
      <c r="D270" s="38">
        <v>12</v>
      </c>
      <c r="E270" s="45">
        <v>0.48</v>
      </c>
      <c r="F270" s="45">
        <v>0.79</v>
      </c>
      <c r="G270" s="38">
        <v>11</v>
      </c>
      <c r="H270" s="38">
        <v>11</v>
      </c>
      <c r="I270" s="51">
        <v>4</v>
      </c>
      <c r="J270" s="38">
        <v>8</v>
      </c>
      <c r="K270" s="38">
        <v>8</v>
      </c>
      <c r="L270" s="38">
        <v>0</v>
      </c>
      <c r="M270" s="45">
        <v>8.33</v>
      </c>
      <c r="N270" s="38">
        <v>75</v>
      </c>
      <c r="O270" s="45">
        <v>16.670000000000002</v>
      </c>
      <c r="P270" s="38">
        <v>0</v>
      </c>
    </row>
    <row r="271" spans="1:16" ht="25.5">
      <c r="A271" s="53" t="s">
        <v>153</v>
      </c>
      <c r="B271" s="54" t="s">
        <v>1019</v>
      </c>
      <c r="C271" s="45">
        <v>4.2</v>
      </c>
      <c r="D271" s="38">
        <v>13</v>
      </c>
      <c r="E271" s="45">
        <v>0.32</v>
      </c>
      <c r="F271" s="45">
        <v>0.7</v>
      </c>
      <c r="G271" s="38">
        <v>22</v>
      </c>
      <c r="H271" s="38">
        <v>23</v>
      </c>
      <c r="I271" s="51">
        <v>2</v>
      </c>
      <c r="J271" s="38">
        <v>4</v>
      </c>
      <c r="K271" s="38">
        <v>4</v>
      </c>
      <c r="L271" s="38">
        <v>0</v>
      </c>
      <c r="M271" s="45">
        <v>7.69</v>
      </c>
      <c r="N271" s="45">
        <v>46.15</v>
      </c>
      <c r="O271" s="45">
        <v>15.38</v>
      </c>
      <c r="P271" s="45">
        <v>30.77</v>
      </c>
    </row>
    <row r="272" spans="1:16" ht="25.5">
      <c r="A272" s="53" t="s">
        <v>154</v>
      </c>
      <c r="B272" s="54" t="s">
        <v>1019</v>
      </c>
      <c r="C272" s="45">
        <v>1.6</v>
      </c>
      <c r="D272" s="38">
        <v>13</v>
      </c>
      <c r="E272" s="45">
        <v>0.12</v>
      </c>
      <c r="F272" s="45">
        <v>0.42</v>
      </c>
      <c r="G272" s="38">
        <v>22</v>
      </c>
      <c r="H272" s="38">
        <v>22</v>
      </c>
      <c r="I272" s="51">
        <v>3</v>
      </c>
      <c r="J272" s="38">
        <v>9</v>
      </c>
      <c r="K272" s="38">
        <v>9</v>
      </c>
      <c r="L272" s="38">
        <v>0</v>
      </c>
      <c r="M272" s="38">
        <v>0</v>
      </c>
      <c r="N272" s="45">
        <v>15.38</v>
      </c>
      <c r="O272" s="45">
        <v>23.08</v>
      </c>
      <c r="P272" s="45">
        <v>61.54</v>
      </c>
    </row>
    <row r="273" spans="1:16" ht="25.5">
      <c r="A273" s="53" t="s">
        <v>159</v>
      </c>
      <c r="B273" s="54" t="s">
        <v>1019</v>
      </c>
      <c r="C273" s="45">
        <v>7.8</v>
      </c>
      <c r="D273" s="38">
        <v>19</v>
      </c>
      <c r="E273" s="45">
        <v>0.41</v>
      </c>
      <c r="F273" s="45">
        <v>0.83</v>
      </c>
      <c r="G273" s="38">
        <v>20</v>
      </c>
      <c r="H273" s="38">
        <v>24</v>
      </c>
      <c r="I273" s="51">
        <v>3</v>
      </c>
      <c r="J273" s="38">
        <v>10</v>
      </c>
      <c r="K273" s="38">
        <v>12</v>
      </c>
      <c r="L273" s="45">
        <v>5.26</v>
      </c>
      <c r="M273" s="45">
        <v>21.05</v>
      </c>
      <c r="N273" s="45">
        <v>21.05</v>
      </c>
      <c r="O273" s="45">
        <v>42.11</v>
      </c>
      <c r="P273" s="45">
        <v>10.53</v>
      </c>
    </row>
    <row r="274" spans="1:16" ht="25.5">
      <c r="A274" s="53" t="s">
        <v>164</v>
      </c>
      <c r="B274" s="54" t="s">
        <v>1019</v>
      </c>
      <c r="C274" s="45">
        <v>16.7</v>
      </c>
      <c r="D274" s="38">
        <v>27</v>
      </c>
      <c r="E274" s="45">
        <v>0.62</v>
      </c>
      <c r="F274" s="45">
        <v>0.95</v>
      </c>
      <c r="G274" s="38">
        <v>12</v>
      </c>
      <c r="H274" s="38">
        <v>17</v>
      </c>
      <c r="I274" s="51">
        <v>4</v>
      </c>
      <c r="J274" s="38">
        <v>6</v>
      </c>
      <c r="K274" s="38">
        <v>9</v>
      </c>
      <c r="L274" s="45">
        <v>7.41</v>
      </c>
      <c r="M274" s="45">
        <v>33.33</v>
      </c>
      <c r="N274" s="45">
        <v>55.56</v>
      </c>
      <c r="O274" s="38">
        <v>0</v>
      </c>
      <c r="P274" s="45">
        <v>3.7</v>
      </c>
    </row>
    <row r="275" spans="1:16" ht="25.5">
      <c r="A275" s="53" t="s">
        <v>167</v>
      </c>
      <c r="B275" s="54" t="s">
        <v>1019</v>
      </c>
      <c r="C275" s="45">
        <v>6.4</v>
      </c>
      <c r="D275" s="38">
        <v>15</v>
      </c>
      <c r="E275" s="45">
        <v>0.43</v>
      </c>
      <c r="F275" s="45">
        <v>1.04</v>
      </c>
      <c r="G275" s="38">
        <v>5</v>
      </c>
      <c r="H275" s="38">
        <v>9</v>
      </c>
      <c r="I275" s="51">
        <v>4</v>
      </c>
      <c r="J275" s="38">
        <v>5</v>
      </c>
      <c r="K275" s="38">
        <v>8</v>
      </c>
      <c r="L275" s="38">
        <v>0</v>
      </c>
      <c r="M275" s="38">
        <v>0</v>
      </c>
      <c r="N275" s="38">
        <v>80</v>
      </c>
      <c r="O275" s="45">
        <v>13.33</v>
      </c>
      <c r="P275" s="45">
        <v>6.67</v>
      </c>
    </row>
    <row r="276" spans="1:16" ht="25.5">
      <c r="A276" s="53" t="s">
        <v>171</v>
      </c>
      <c r="B276" s="54" t="s">
        <v>1019</v>
      </c>
      <c r="C276" s="45">
        <v>5.3</v>
      </c>
      <c r="D276" s="38">
        <v>24</v>
      </c>
      <c r="E276" s="45">
        <v>0.22</v>
      </c>
      <c r="F276" s="45">
        <v>0.44</v>
      </c>
      <c r="G276" s="38">
        <v>15</v>
      </c>
      <c r="H276" s="38">
        <v>15</v>
      </c>
      <c r="I276" s="51">
        <v>4</v>
      </c>
      <c r="J276" s="38">
        <v>8</v>
      </c>
      <c r="K276" s="38">
        <v>8</v>
      </c>
      <c r="L276" s="38">
        <v>0</v>
      </c>
      <c r="M276" s="38">
        <v>0</v>
      </c>
      <c r="N276" s="45">
        <v>29.17</v>
      </c>
      <c r="O276" s="45">
        <v>41.67</v>
      </c>
      <c r="P276" s="45">
        <v>29.17</v>
      </c>
    </row>
    <row r="277" spans="1:16" ht="25.5">
      <c r="A277" s="53" t="s">
        <v>178</v>
      </c>
      <c r="B277" s="54" t="s">
        <v>1019</v>
      </c>
      <c r="C277" s="45">
        <v>7.3</v>
      </c>
      <c r="D277" s="38">
        <v>17</v>
      </c>
      <c r="E277" s="45">
        <v>0.43</v>
      </c>
      <c r="F277" s="45">
        <v>0.86</v>
      </c>
      <c r="G277" s="38">
        <v>13</v>
      </c>
      <c r="H277" s="38">
        <v>15</v>
      </c>
      <c r="I277" s="51">
        <v>4</v>
      </c>
      <c r="J277" s="38">
        <v>8</v>
      </c>
      <c r="K277" s="38">
        <v>9</v>
      </c>
      <c r="L277" s="38">
        <v>0</v>
      </c>
      <c r="M277" s="45">
        <v>5.88</v>
      </c>
      <c r="N277" s="45">
        <v>64.709999999999994</v>
      </c>
      <c r="O277" s="45">
        <v>29.41</v>
      </c>
      <c r="P277" s="38">
        <v>0</v>
      </c>
    </row>
    <row r="278" spans="1:16" ht="25.5">
      <c r="A278" s="53" t="s">
        <v>180</v>
      </c>
      <c r="B278" s="54" t="s">
        <v>1019</v>
      </c>
      <c r="C278" s="45">
        <v>7.9</v>
      </c>
      <c r="D278" s="38">
        <v>14</v>
      </c>
      <c r="E278" s="45">
        <v>0.56000000000000005</v>
      </c>
      <c r="F278" s="45">
        <v>1.04</v>
      </c>
      <c r="G278" s="38">
        <v>5</v>
      </c>
      <c r="H278" s="38">
        <v>11</v>
      </c>
      <c r="I278" s="51">
        <v>4</v>
      </c>
      <c r="J278" s="38">
        <v>5</v>
      </c>
      <c r="K278" s="38">
        <v>9</v>
      </c>
      <c r="L278" s="38">
        <v>0</v>
      </c>
      <c r="M278" s="45">
        <v>21.43</v>
      </c>
      <c r="N278" s="45">
        <v>78.569999999999993</v>
      </c>
      <c r="O278" s="38">
        <v>0</v>
      </c>
      <c r="P278" s="38">
        <v>0</v>
      </c>
    </row>
    <row r="279" spans="1:16" ht="25.5">
      <c r="A279" s="53" t="s">
        <v>181</v>
      </c>
      <c r="B279" s="54" t="s">
        <v>1019</v>
      </c>
      <c r="C279" s="45">
        <v>7.8</v>
      </c>
      <c r="D279" s="38">
        <v>18</v>
      </c>
      <c r="E279" s="45">
        <v>0.43</v>
      </c>
      <c r="F279" s="45">
        <v>0.93</v>
      </c>
      <c r="G279" s="38">
        <v>8</v>
      </c>
      <c r="H279" s="38">
        <v>15</v>
      </c>
      <c r="I279" s="51">
        <v>4</v>
      </c>
      <c r="J279" s="38">
        <v>5</v>
      </c>
      <c r="K279" s="38">
        <v>10</v>
      </c>
      <c r="L279" s="38">
        <v>0</v>
      </c>
      <c r="M279" s="45">
        <v>11.11</v>
      </c>
      <c r="N279" s="45">
        <v>55.56</v>
      </c>
      <c r="O279" s="45">
        <v>33.33</v>
      </c>
      <c r="P279" s="38">
        <v>0</v>
      </c>
    </row>
    <row r="280" spans="1:16" ht="25.5">
      <c r="A280" s="53" t="s">
        <v>183</v>
      </c>
      <c r="B280" s="54" t="s">
        <v>1019</v>
      </c>
      <c r="C280" s="45">
        <v>4.2</v>
      </c>
      <c r="D280" s="38">
        <v>10</v>
      </c>
      <c r="E280" s="45">
        <v>0.42</v>
      </c>
      <c r="F280" s="45">
        <v>0.74</v>
      </c>
      <c r="G280" s="38">
        <v>3</v>
      </c>
      <c r="H280" s="38">
        <v>3</v>
      </c>
      <c r="I280" s="51">
        <v>4</v>
      </c>
      <c r="J280" s="38">
        <v>3</v>
      </c>
      <c r="K280" s="38">
        <v>3</v>
      </c>
      <c r="L280" s="38">
        <v>0</v>
      </c>
      <c r="M280" s="38">
        <v>0</v>
      </c>
      <c r="N280" s="38">
        <v>80</v>
      </c>
      <c r="O280" s="38">
        <v>10</v>
      </c>
      <c r="P280" s="38">
        <v>10</v>
      </c>
    </row>
    <row r="281" spans="1:16" ht="25.5">
      <c r="A281" s="53" t="s">
        <v>184</v>
      </c>
      <c r="B281" s="54" t="s">
        <v>1019</v>
      </c>
      <c r="C281" s="45">
        <v>6.4</v>
      </c>
      <c r="D281" s="38">
        <v>14</v>
      </c>
      <c r="E281" s="45">
        <v>0.46</v>
      </c>
      <c r="F281" s="45">
        <v>0.94</v>
      </c>
      <c r="G281" s="38">
        <v>12</v>
      </c>
      <c r="H281" s="38">
        <v>19</v>
      </c>
      <c r="I281" s="51">
        <v>4</v>
      </c>
      <c r="J281" s="38">
        <v>8</v>
      </c>
      <c r="K281" s="38">
        <v>11</v>
      </c>
      <c r="L281" s="38">
        <v>0</v>
      </c>
      <c r="M281" s="45">
        <v>21.43</v>
      </c>
      <c r="N281" s="45">
        <v>42.86</v>
      </c>
      <c r="O281" s="45">
        <v>35.71</v>
      </c>
      <c r="P281" s="38">
        <v>0</v>
      </c>
    </row>
    <row r="282" spans="1:16" ht="25.5">
      <c r="A282" s="53" t="s">
        <v>149</v>
      </c>
      <c r="B282" s="54" t="s">
        <v>1033</v>
      </c>
      <c r="C282" s="45">
        <v>9.3000000000000007</v>
      </c>
      <c r="D282" s="38">
        <v>11</v>
      </c>
      <c r="E282" s="45">
        <v>0.85</v>
      </c>
      <c r="F282" s="45">
        <v>1.36</v>
      </c>
      <c r="G282" s="38">
        <v>2</v>
      </c>
      <c r="H282" s="38">
        <v>23</v>
      </c>
      <c r="I282" s="51">
        <v>3</v>
      </c>
      <c r="J282" s="38">
        <v>1</v>
      </c>
      <c r="K282" s="38">
        <v>12</v>
      </c>
      <c r="L282" s="45">
        <v>63.64</v>
      </c>
      <c r="M282" s="45">
        <v>9.09</v>
      </c>
      <c r="N282" s="45">
        <v>27.27</v>
      </c>
      <c r="O282" s="38">
        <v>0</v>
      </c>
      <c r="P282" s="38">
        <v>0</v>
      </c>
    </row>
    <row r="283" spans="1:16" ht="25.5">
      <c r="A283" s="53" t="s">
        <v>155</v>
      </c>
      <c r="B283" s="54" t="s">
        <v>1033</v>
      </c>
      <c r="C283" s="45">
        <v>5.8</v>
      </c>
      <c r="D283" s="38">
        <v>10</v>
      </c>
      <c r="E283" s="45">
        <v>0.57999999999999996</v>
      </c>
      <c r="F283" s="45">
        <v>1.08</v>
      </c>
      <c r="G283" s="38">
        <v>8</v>
      </c>
      <c r="H283" s="38">
        <v>15</v>
      </c>
      <c r="I283" s="51">
        <v>3</v>
      </c>
      <c r="J283" s="38">
        <v>3</v>
      </c>
      <c r="K283" s="38">
        <v>5</v>
      </c>
      <c r="L283" s="38">
        <v>10</v>
      </c>
      <c r="M283" s="38">
        <v>30</v>
      </c>
      <c r="N283" s="38">
        <v>40</v>
      </c>
      <c r="O283" s="38">
        <v>20</v>
      </c>
      <c r="P283" s="38">
        <v>0</v>
      </c>
    </row>
    <row r="284" spans="1:16" ht="25.5">
      <c r="A284" s="53" t="s">
        <v>149</v>
      </c>
      <c r="B284" s="54" t="s">
        <v>1039</v>
      </c>
      <c r="C284" s="45">
        <v>3.8</v>
      </c>
      <c r="D284" s="38">
        <v>10</v>
      </c>
      <c r="E284" s="45">
        <v>0.38</v>
      </c>
      <c r="F284" s="45">
        <v>0.61</v>
      </c>
      <c r="G284" s="38">
        <v>22</v>
      </c>
      <c r="H284" s="38">
        <v>23</v>
      </c>
      <c r="I284" s="51">
        <v>3</v>
      </c>
      <c r="J284" s="38">
        <v>11</v>
      </c>
      <c r="K284" s="38">
        <v>12</v>
      </c>
      <c r="L284" s="38">
        <v>0</v>
      </c>
      <c r="M284" s="38">
        <v>0</v>
      </c>
      <c r="N284" s="38">
        <v>60</v>
      </c>
      <c r="O284" s="38">
        <v>40</v>
      </c>
      <c r="P284" s="38">
        <v>0</v>
      </c>
    </row>
    <row r="285" spans="1:16" ht="25.5">
      <c r="A285" s="53" t="s">
        <v>151</v>
      </c>
      <c r="B285" s="54" t="s">
        <v>1039</v>
      </c>
      <c r="C285" s="45">
        <v>8.9</v>
      </c>
      <c r="D285" s="38">
        <v>20</v>
      </c>
      <c r="E285" s="45">
        <v>0.45</v>
      </c>
      <c r="F285" s="45">
        <v>0.96</v>
      </c>
      <c r="G285" s="38">
        <v>4</v>
      </c>
      <c r="H285" s="38">
        <v>7</v>
      </c>
      <c r="I285" s="51">
        <v>4</v>
      </c>
      <c r="J285" s="38">
        <v>4</v>
      </c>
      <c r="K285" s="38">
        <v>7</v>
      </c>
      <c r="L285" s="38">
        <v>0</v>
      </c>
      <c r="M285" s="38">
        <v>10</v>
      </c>
      <c r="N285" s="38">
        <v>65</v>
      </c>
      <c r="O285" s="38">
        <v>20</v>
      </c>
      <c r="P285" s="38">
        <v>5</v>
      </c>
    </row>
    <row r="286" spans="1:16" ht="25.5">
      <c r="A286" s="53" t="s">
        <v>154</v>
      </c>
      <c r="B286" s="54" t="s">
        <v>1039</v>
      </c>
      <c r="C286" s="45">
        <v>1.8</v>
      </c>
      <c r="D286" s="38">
        <v>10</v>
      </c>
      <c r="E286" s="45">
        <v>0.18</v>
      </c>
      <c r="F286" s="45">
        <v>0.62</v>
      </c>
      <c r="G286" s="38">
        <v>16</v>
      </c>
      <c r="H286" s="38">
        <v>22</v>
      </c>
      <c r="I286" s="51">
        <v>2</v>
      </c>
      <c r="J286" s="38">
        <v>3</v>
      </c>
      <c r="K286" s="38">
        <v>4</v>
      </c>
      <c r="L286" s="38">
        <v>0</v>
      </c>
      <c r="M286" s="38">
        <v>0</v>
      </c>
      <c r="N286" s="38">
        <v>20</v>
      </c>
      <c r="O286" s="38">
        <v>40</v>
      </c>
      <c r="P286" s="38">
        <v>40</v>
      </c>
    </row>
    <row r="287" spans="1:16" ht="25.5">
      <c r="A287" s="53" t="s">
        <v>161</v>
      </c>
      <c r="B287" s="54" t="s">
        <v>1039</v>
      </c>
      <c r="C287" s="45">
        <v>3.6</v>
      </c>
      <c r="D287" s="38">
        <v>14</v>
      </c>
      <c r="E287" s="45">
        <v>0.26</v>
      </c>
      <c r="F287" s="45">
        <v>0.56999999999999995</v>
      </c>
      <c r="G287" s="38">
        <v>17</v>
      </c>
      <c r="H287" s="38">
        <v>18</v>
      </c>
      <c r="I287" s="51">
        <v>3</v>
      </c>
      <c r="J287" s="38">
        <v>8</v>
      </c>
      <c r="K287" s="38">
        <v>9</v>
      </c>
      <c r="L287" s="38">
        <v>0</v>
      </c>
      <c r="M287" s="38">
        <v>0</v>
      </c>
      <c r="N287" s="45">
        <v>28.57</v>
      </c>
      <c r="O287" s="45">
        <v>57.14</v>
      </c>
      <c r="P287" s="45">
        <v>14.29</v>
      </c>
    </row>
    <row r="288" spans="1:16" ht="25.5">
      <c r="A288" s="53" t="s">
        <v>171</v>
      </c>
      <c r="B288" s="54" t="s">
        <v>1039</v>
      </c>
      <c r="C288" s="45">
        <v>3.5</v>
      </c>
      <c r="D288" s="38">
        <v>10</v>
      </c>
      <c r="E288" s="45">
        <v>0.35</v>
      </c>
      <c r="F288" s="45">
        <v>0.69</v>
      </c>
      <c r="G288" s="38">
        <v>14</v>
      </c>
      <c r="H288" s="38">
        <v>15</v>
      </c>
      <c r="I288" s="51">
        <v>3</v>
      </c>
      <c r="J288" s="38">
        <v>7</v>
      </c>
      <c r="K288" s="38">
        <v>7</v>
      </c>
      <c r="L288" s="38">
        <v>0</v>
      </c>
      <c r="M288" s="38">
        <v>0</v>
      </c>
      <c r="N288" s="38">
        <v>50</v>
      </c>
      <c r="O288" s="38">
        <v>50</v>
      </c>
      <c r="P288" s="38">
        <v>0</v>
      </c>
    </row>
    <row r="289" spans="1:16" ht="25.5">
      <c r="A289" s="53" t="s">
        <v>184</v>
      </c>
      <c r="B289" s="54" t="s">
        <v>1039</v>
      </c>
      <c r="C289" s="45">
        <v>6.8</v>
      </c>
      <c r="D289" s="38">
        <v>13</v>
      </c>
      <c r="E289" s="45">
        <v>0.52</v>
      </c>
      <c r="F289" s="45">
        <v>1.07</v>
      </c>
      <c r="G289" s="38">
        <v>7</v>
      </c>
      <c r="H289" s="38">
        <v>19</v>
      </c>
      <c r="I289" s="51">
        <v>3</v>
      </c>
      <c r="J289" s="38">
        <v>4</v>
      </c>
      <c r="K289" s="38">
        <v>8</v>
      </c>
      <c r="L289" s="38">
        <v>0</v>
      </c>
      <c r="M289" s="45">
        <v>38.46</v>
      </c>
      <c r="N289" s="45">
        <v>30.77</v>
      </c>
      <c r="O289" s="45">
        <v>30.77</v>
      </c>
      <c r="P289" s="38">
        <v>0</v>
      </c>
    </row>
    <row r="290" spans="1:16" ht="25.5">
      <c r="A290" s="53" t="s">
        <v>149</v>
      </c>
      <c r="B290" s="54" t="s">
        <v>1041</v>
      </c>
      <c r="C290" s="45">
        <v>4.9000000000000004</v>
      </c>
      <c r="D290" s="38">
        <v>11</v>
      </c>
      <c r="E290" s="45">
        <v>0.45</v>
      </c>
      <c r="F290" s="45">
        <v>0.72</v>
      </c>
      <c r="G290" s="38">
        <v>21</v>
      </c>
      <c r="H290" s="38">
        <v>23</v>
      </c>
      <c r="I290" s="51">
        <v>3</v>
      </c>
      <c r="J290" s="38">
        <v>10</v>
      </c>
      <c r="K290" s="38">
        <v>12</v>
      </c>
      <c r="L290" s="38">
        <v>0</v>
      </c>
      <c r="M290" s="45">
        <v>9.09</v>
      </c>
      <c r="N290" s="45">
        <v>63.64</v>
      </c>
      <c r="O290" s="45">
        <v>27.27</v>
      </c>
      <c r="P290" s="38">
        <v>0</v>
      </c>
    </row>
    <row r="291" spans="1:16" ht="25.5">
      <c r="A291" s="53" t="s">
        <v>159</v>
      </c>
      <c r="B291" s="54" t="s">
        <v>1041</v>
      </c>
      <c r="C291" s="45">
        <v>10.6</v>
      </c>
      <c r="D291" s="38">
        <v>19</v>
      </c>
      <c r="E291" s="45">
        <v>0.56000000000000005</v>
      </c>
      <c r="F291" s="45">
        <v>1.1299999999999999</v>
      </c>
      <c r="G291" s="38">
        <v>8</v>
      </c>
      <c r="H291" s="38">
        <v>24</v>
      </c>
      <c r="I291" s="51">
        <v>3</v>
      </c>
      <c r="J291" s="38">
        <v>4</v>
      </c>
      <c r="K291" s="38">
        <v>12</v>
      </c>
      <c r="L291" s="45">
        <v>5.26</v>
      </c>
      <c r="M291" s="45">
        <v>15.79</v>
      </c>
      <c r="N291" s="45">
        <v>73.680000000000007</v>
      </c>
      <c r="O291" s="45">
        <v>5.26</v>
      </c>
      <c r="P291" s="38">
        <v>0</v>
      </c>
    </row>
    <row r="292" spans="1:16" ht="25.5">
      <c r="A292" s="53" t="s">
        <v>184</v>
      </c>
      <c r="B292" s="54" t="s">
        <v>1041</v>
      </c>
      <c r="C292" s="45">
        <v>7.3</v>
      </c>
      <c r="D292" s="38">
        <v>13</v>
      </c>
      <c r="E292" s="45">
        <v>0.56000000000000005</v>
      </c>
      <c r="F292" s="45">
        <v>1.1499999999999999</v>
      </c>
      <c r="G292" s="38">
        <v>3</v>
      </c>
      <c r="H292" s="38">
        <v>19</v>
      </c>
      <c r="I292" s="51">
        <v>3</v>
      </c>
      <c r="J292" s="38">
        <v>2</v>
      </c>
      <c r="K292" s="38">
        <v>8</v>
      </c>
      <c r="L292" s="45">
        <v>30.77</v>
      </c>
      <c r="M292" s="38">
        <v>0</v>
      </c>
      <c r="N292" s="45">
        <v>38.46</v>
      </c>
      <c r="O292" s="45">
        <v>30.77</v>
      </c>
      <c r="P292" s="38">
        <v>0</v>
      </c>
    </row>
    <row r="293" spans="1:16" ht="25.5">
      <c r="A293" s="53" t="s">
        <v>149</v>
      </c>
      <c r="B293" s="54" t="s">
        <v>1051</v>
      </c>
      <c r="C293" s="45">
        <v>8.1999999999999993</v>
      </c>
      <c r="D293" s="38">
        <v>16</v>
      </c>
      <c r="E293" s="45">
        <v>0.51</v>
      </c>
      <c r="F293" s="45">
        <v>0.82</v>
      </c>
      <c r="G293" s="38">
        <v>19</v>
      </c>
      <c r="H293" s="38">
        <v>23</v>
      </c>
      <c r="I293" s="51">
        <v>4</v>
      </c>
      <c r="J293" s="38">
        <v>11</v>
      </c>
      <c r="K293" s="38">
        <v>11</v>
      </c>
      <c r="L293" s="45">
        <v>6.25</v>
      </c>
      <c r="M293" s="45">
        <v>12.5</v>
      </c>
      <c r="N293" s="45">
        <v>62.5</v>
      </c>
      <c r="O293" s="45">
        <v>18.75</v>
      </c>
      <c r="P293" s="38">
        <v>0</v>
      </c>
    </row>
    <row r="294" spans="1:16" ht="25.5">
      <c r="A294" s="53" t="s">
        <v>151</v>
      </c>
      <c r="B294" s="54" t="s">
        <v>1051</v>
      </c>
      <c r="C294" s="45">
        <v>5.4</v>
      </c>
      <c r="D294" s="38">
        <v>12</v>
      </c>
      <c r="E294" s="45">
        <v>0.45</v>
      </c>
      <c r="F294" s="45">
        <v>0.97</v>
      </c>
      <c r="G294" s="38">
        <v>3</v>
      </c>
      <c r="H294" s="38">
        <v>7</v>
      </c>
      <c r="I294" s="51">
        <v>4</v>
      </c>
      <c r="J294" s="38">
        <v>3</v>
      </c>
      <c r="K294" s="38">
        <v>7</v>
      </c>
      <c r="L294" s="38">
        <v>0</v>
      </c>
      <c r="M294" s="38">
        <v>0</v>
      </c>
      <c r="N294" s="45">
        <v>83.33</v>
      </c>
      <c r="O294" s="45">
        <v>16.670000000000002</v>
      </c>
      <c r="P294" s="38">
        <v>0</v>
      </c>
    </row>
    <row r="295" spans="1:16" ht="25.5">
      <c r="A295" s="53" t="s">
        <v>152</v>
      </c>
      <c r="B295" s="54" t="s">
        <v>1051</v>
      </c>
      <c r="C295" s="45">
        <v>16.2</v>
      </c>
      <c r="D295" s="38">
        <v>24</v>
      </c>
      <c r="E295" s="45">
        <v>0.68</v>
      </c>
      <c r="F295" s="45">
        <v>1.1200000000000001</v>
      </c>
      <c r="G295" s="38">
        <v>3</v>
      </c>
      <c r="H295" s="38">
        <v>11</v>
      </c>
      <c r="I295" s="51">
        <v>4</v>
      </c>
      <c r="J295" s="38">
        <v>3</v>
      </c>
      <c r="K295" s="38">
        <v>8</v>
      </c>
      <c r="L295" s="45">
        <v>12.5</v>
      </c>
      <c r="M295" s="45">
        <v>41.67</v>
      </c>
      <c r="N295" s="45">
        <v>41.67</v>
      </c>
      <c r="O295" s="45">
        <v>4.17</v>
      </c>
      <c r="P295" s="38">
        <v>0</v>
      </c>
    </row>
    <row r="296" spans="1:16" ht="25.5">
      <c r="A296" s="53" t="s">
        <v>153</v>
      </c>
      <c r="B296" s="54" t="s">
        <v>1051</v>
      </c>
      <c r="C296" s="45">
        <v>11.3</v>
      </c>
      <c r="D296" s="38">
        <v>20</v>
      </c>
      <c r="E296" s="45">
        <v>0.56999999999999995</v>
      </c>
      <c r="F296" s="45">
        <v>1.22</v>
      </c>
      <c r="G296" s="38">
        <v>5</v>
      </c>
      <c r="H296" s="38">
        <v>23</v>
      </c>
      <c r="I296" s="51">
        <v>3</v>
      </c>
      <c r="J296" s="38">
        <v>4</v>
      </c>
      <c r="K296" s="38">
        <v>10</v>
      </c>
      <c r="L296" s="38">
        <v>10</v>
      </c>
      <c r="M296" s="38">
        <v>40</v>
      </c>
      <c r="N296" s="38">
        <v>15</v>
      </c>
      <c r="O296" s="38">
        <v>35</v>
      </c>
      <c r="P296" s="38">
        <v>0</v>
      </c>
    </row>
    <row r="297" spans="1:16" ht="25.5">
      <c r="A297" s="53" t="s">
        <v>154</v>
      </c>
      <c r="B297" s="54" t="s">
        <v>1051</v>
      </c>
      <c r="C297" s="45">
        <v>5.5</v>
      </c>
      <c r="D297" s="38">
        <v>16</v>
      </c>
      <c r="E297" s="45">
        <v>0.34</v>
      </c>
      <c r="F297" s="45">
        <v>1.18</v>
      </c>
      <c r="G297" s="38">
        <v>7</v>
      </c>
      <c r="H297" s="38">
        <v>22</v>
      </c>
      <c r="I297" s="51">
        <v>4</v>
      </c>
      <c r="J297" s="38">
        <v>2</v>
      </c>
      <c r="K297" s="38">
        <v>9</v>
      </c>
      <c r="L297" s="45">
        <v>6.25</v>
      </c>
      <c r="M297" s="38">
        <v>0</v>
      </c>
      <c r="N297" s="45">
        <v>43.75</v>
      </c>
      <c r="O297" s="45">
        <v>31.25</v>
      </c>
      <c r="P297" s="45">
        <v>18.75</v>
      </c>
    </row>
    <row r="298" spans="1:16" ht="25.5">
      <c r="A298" s="53" t="s">
        <v>157</v>
      </c>
      <c r="B298" s="54" t="s">
        <v>1051</v>
      </c>
      <c r="C298" s="45">
        <v>5.3</v>
      </c>
      <c r="D298" s="38">
        <v>10</v>
      </c>
      <c r="E298" s="45">
        <v>0.53</v>
      </c>
      <c r="F298" s="45">
        <v>0.91</v>
      </c>
      <c r="G298" s="38">
        <v>10</v>
      </c>
      <c r="H298" s="38">
        <v>13</v>
      </c>
      <c r="I298" s="51">
        <v>3</v>
      </c>
      <c r="J298" s="38">
        <v>3</v>
      </c>
      <c r="K298" s="38">
        <v>4</v>
      </c>
      <c r="L298" s="38">
        <v>0</v>
      </c>
      <c r="M298" s="38">
        <v>10</v>
      </c>
      <c r="N298" s="38">
        <v>90</v>
      </c>
      <c r="O298" s="38">
        <v>0</v>
      </c>
      <c r="P298" s="38">
        <v>0</v>
      </c>
    </row>
    <row r="299" spans="1:16" ht="25.5">
      <c r="A299" s="53" t="s">
        <v>159</v>
      </c>
      <c r="B299" s="54" t="s">
        <v>1051</v>
      </c>
      <c r="C299" s="45">
        <v>9.4</v>
      </c>
      <c r="D299" s="38">
        <v>14</v>
      </c>
      <c r="E299" s="45">
        <v>0.67</v>
      </c>
      <c r="F299" s="45">
        <v>1.36</v>
      </c>
      <c r="G299" s="38">
        <v>1</v>
      </c>
      <c r="H299" s="38">
        <v>24</v>
      </c>
      <c r="I299" s="51">
        <v>2</v>
      </c>
      <c r="J299" s="38">
        <v>1</v>
      </c>
      <c r="K299" s="38">
        <v>6</v>
      </c>
      <c r="L299" s="45">
        <v>21.43</v>
      </c>
      <c r="M299" s="45">
        <v>28.57</v>
      </c>
      <c r="N299" s="45">
        <v>42.86</v>
      </c>
      <c r="O299" s="45">
        <v>7.14</v>
      </c>
      <c r="P299" s="38">
        <v>0</v>
      </c>
    </row>
    <row r="300" spans="1:16" ht="25.5">
      <c r="A300" s="53" t="s">
        <v>161</v>
      </c>
      <c r="B300" s="54" t="s">
        <v>1051</v>
      </c>
      <c r="C300" s="45">
        <v>8.1999999999999993</v>
      </c>
      <c r="D300" s="38">
        <v>17</v>
      </c>
      <c r="E300" s="45">
        <v>0.48</v>
      </c>
      <c r="F300" s="45">
        <v>1.06</v>
      </c>
      <c r="G300" s="38">
        <v>7</v>
      </c>
      <c r="H300" s="38">
        <v>18</v>
      </c>
      <c r="I300" s="51">
        <v>4</v>
      </c>
      <c r="J300" s="38">
        <v>4</v>
      </c>
      <c r="K300" s="38">
        <v>9</v>
      </c>
      <c r="L300" s="38">
        <v>0</v>
      </c>
      <c r="M300" s="45">
        <v>5.88</v>
      </c>
      <c r="N300" s="45">
        <v>82.35</v>
      </c>
      <c r="O300" s="45">
        <v>11.76</v>
      </c>
      <c r="P300" s="38">
        <v>0</v>
      </c>
    </row>
    <row r="301" spans="1:16" ht="25.5">
      <c r="A301" s="53" t="s">
        <v>163</v>
      </c>
      <c r="B301" s="54" t="s">
        <v>1051</v>
      </c>
      <c r="C301" s="45">
        <v>7.6</v>
      </c>
      <c r="D301" s="38">
        <v>18</v>
      </c>
      <c r="E301" s="45">
        <v>0.42</v>
      </c>
      <c r="F301" s="45">
        <v>0.94</v>
      </c>
      <c r="G301" s="38">
        <v>3</v>
      </c>
      <c r="H301" s="38">
        <v>4</v>
      </c>
      <c r="I301" s="51">
        <v>4</v>
      </c>
      <c r="J301" s="38">
        <v>3</v>
      </c>
      <c r="K301" s="38">
        <v>4</v>
      </c>
      <c r="L301" s="45">
        <v>16.670000000000002</v>
      </c>
      <c r="M301" s="45">
        <v>5.56</v>
      </c>
      <c r="N301" s="45">
        <v>22.22</v>
      </c>
      <c r="O301" s="38">
        <v>50</v>
      </c>
      <c r="P301" s="45">
        <v>5.56</v>
      </c>
    </row>
    <row r="302" spans="1:16" ht="25.5">
      <c r="A302" s="53" t="s">
        <v>164</v>
      </c>
      <c r="B302" s="54" t="s">
        <v>1051</v>
      </c>
      <c r="C302" s="45">
        <v>16.2</v>
      </c>
      <c r="D302" s="38">
        <v>23</v>
      </c>
      <c r="E302" s="45">
        <v>0.7</v>
      </c>
      <c r="F302" s="45">
        <v>1.08</v>
      </c>
      <c r="G302" s="38">
        <v>6</v>
      </c>
      <c r="H302" s="38">
        <v>17</v>
      </c>
      <c r="I302" s="51">
        <v>4</v>
      </c>
      <c r="J302" s="38">
        <v>3</v>
      </c>
      <c r="K302" s="38">
        <v>9</v>
      </c>
      <c r="L302" s="45">
        <v>30.43</v>
      </c>
      <c r="M302" s="45">
        <v>17.39</v>
      </c>
      <c r="N302" s="45">
        <v>52.17</v>
      </c>
      <c r="O302" s="38">
        <v>0</v>
      </c>
      <c r="P302" s="38">
        <v>0</v>
      </c>
    </row>
    <row r="303" spans="1:16" ht="25.5">
      <c r="A303" s="53" t="s">
        <v>165</v>
      </c>
      <c r="B303" s="54" t="s">
        <v>1051</v>
      </c>
      <c r="C303" s="45">
        <v>7.7</v>
      </c>
      <c r="D303" s="38">
        <v>13</v>
      </c>
      <c r="E303" s="45">
        <v>0.59</v>
      </c>
      <c r="F303" s="45">
        <v>1.1599999999999999</v>
      </c>
      <c r="G303" s="38">
        <v>2</v>
      </c>
      <c r="H303" s="38">
        <v>8</v>
      </c>
      <c r="I303" s="51">
        <v>4</v>
      </c>
      <c r="J303" s="38">
        <v>2</v>
      </c>
      <c r="K303" s="38">
        <v>8</v>
      </c>
      <c r="L303" s="38">
        <v>0</v>
      </c>
      <c r="M303" s="45">
        <v>38.46</v>
      </c>
      <c r="N303" s="45">
        <v>53.85</v>
      </c>
      <c r="O303" s="45">
        <v>7.69</v>
      </c>
      <c r="P303" s="38">
        <v>0</v>
      </c>
    </row>
    <row r="304" spans="1:16" ht="25.5">
      <c r="A304" s="53" t="s">
        <v>171</v>
      </c>
      <c r="B304" s="54" t="s">
        <v>1051</v>
      </c>
      <c r="C304" s="45">
        <v>11.8</v>
      </c>
      <c r="D304" s="38">
        <v>21</v>
      </c>
      <c r="E304" s="45">
        <v>0.56000000000000005</v>
      </c>
      <c r="F304" s="45">
        <v>1.1100000000000001</v>
      </c>
      <c r="G304" s="38">
        <v>6</v>
      </c>
      <c r="H304" s="38">
        <v>15</v>
      </c>
      <c r="I304" s="51">
        <v>4</v>
      </c>
      <c r="J304" s="38">
        <v>4</v>
      </c>
      <c r="K304" s="38">
        <v>8</v>
      </c>
      <c r="L304" s="45">
        <v>14.29</v>
      </c>
      <c r="M304" s="45">
        <v>19.05</v>
      </c>
      <c r="N304" s="45">
        <v>47.62</v>
      </c>
      <c r="O304" s="45">
        <v>14.29</v>
      </c>
      <c r="P304" s="45">
        <v>4.76</v>
      </c>
    </row>
    <row r="305" spans="1:16" ht="25.5">
      <c r="A305" s="53" t="s">
        <v>176</v>
      </c>
      <c r="B305" s="54" t="s">
        <v>1051</v>
      </c>
      <c r="C305" s="45">
        <v>4.4000000000000004</v>
      </c>
      <c r="D305" s="38">
        <v>10</v>
      </c>
      <c r="E305" s="45">
        <v>0.44</v>
      </c>
      <c r="F305" s="45">
        <v>0.99</v>
      </c>
      <c r="G305" s="38">
        <v>5</v>
      </c>
      <c r="H305" s="38">
        <v>7</v>
      </c>
      <c r="I305" s="51">
        <v>4</v>
      </c>
      <c r="J305" s="38">
        <v>5</v>
      </c>
      <c r="K305" s="38">
        <v>7</v>
      </c>
      <c r="L305" s="38">
        <v>0</v>
      </c>
      <c r="M305" s="38">
        <v>10</v>
      </c>
      <c r="N305" s="38">
        <v>60</v>
      </c>
      <c r="O305" s="38">
        <v>30</v>
      </c>
      <c r="P305" s="38">
        <v>0</v>
      </c>
    </row>
    <row r="306" spans="1:16" ht="25.5">
      <c r="A306" s="53" t="s">
        <v>178</v>
      </c>
      <c r="B306" s="54" t="s">
        <v>1051</v>
      </c>
      <c r="C306" s="45">
        <v>5.7</v>
      </c>
      <c r="D306" s="38">
        <v>10</v>
      </c>
      <c r="E306" s="45">
        <v>0.56999999999999995</v>
      </c>
      <c r="F306" s="45">
        <v>1.1499999999999999</v>
      </c>
      <c r="G306" s="38">
        <v>3</v>
      </c>
      <c r="H306" s="38">
        <v>15</v>
      </c>
      <c r="I306" s="51">
        <v>3</v>
      </c>
      <c r="J306" s="38">
        <v>1</v>
      </c>
      <c r="K306" s="38">
        <v>6</v>
      </c>
      <c r="L306" s="38">
        <v>20</v>
      </c>
      <c r="M306" s="38">
        <v>10</v>
      </c>
      <c r="N306" s="38">
        <v>50</v>
      </c>
      <c r="O306" s="38">
        <v>20</v>
      </c>
      <c r="P306" s="38">
        <v>0</v>
      </c>
    </row>
    <row r="307" spans="1:16" ht="25.5">
      <c r="A307" s="53" t="s">
        <v>181</v>
      </c>
      <c r="B307" s="54" t="s">
        <v>1051</v>
      </c>
      <c r="C307" s="45">
        <v>9.5</v>
      </c>
      <c r="D307" s="38">
        <v>16</v>
      </c>
      <c r="E307" s="45">
        <v>0.59</v>
      </c>
      <c r="F307" s="45">
        <v>1.28</v>
      </c>
      <c r="G307" s="38">
        <v>1</v>
      </c>
      <c r="H307" s="38">
        <v>15</v>
      </c>
      <c r="I307" s="51">
        <v>4</v>
      </c>
      <c r="J307" s="38">
        <v>1</v>
      </c>
      <c r="K307" s="38">
        <v>10</v>
      </c>
      <c r="L307" s="38">
        <v>0</v>
      </c>
      <c r="M307" s="45">
        <v>37.5</v>
      </c>
      <c r="N307" s="45">
        <v>56.25</v>
      </c>
      <c r="O307" s="45">
        <v>6.25</v>
      </c>
      <c r="P307" s="38">
        <v>0</v>
      </c>
    </row>
    <row r="308" spans="1:16" ht="25.5">
      <c r="A308" s="53" t="s">
        <v>184</v>
      </c>
      <c r="B308" s="54" t="s">
        <v>1051</v>
      </c>
      <c r="C308" s="38">
        <v>19</v>
      </c>
      <c r="D308" s="38">
        <v>38</v>
      </c>
      <c r="E308" s="45">
        <v>0.5</v>
      </c>
      <c r="F308" s="45">
        <v>1.03</v>
      </c>
      <c r="G308" s="38">
        <v>10</v>
      </c>
      <c r="H308" s="38">
        <v>19</v>
      </c>
      <c r="I308" s="51">
        <v>4</v>
      </c>
      <c r="J308" s="38">
        <v>6</v>
      </c>
      <c r="K308" s="38">
        <v>11</v>
      </c>
      <c r="L308" s="45">
        <v>5.26</v>
      </c>
      <c r="M308" s="45">
        <v>21.05</v>
      </c>
      <c r="N308" s="45">
        <v>47.37</v>
      </c>
      <c r="O308" s="45">
        <v>21.05</v>
      </c>
      <c r="P308" s="45">
        <v>5.26</v>
      </c>
    </row>
    <row r="309" spans="1:16" ht="25.5">
      <c r="A309" s="53" t="s">
        <v>155</v>
      </c>
      <c r="B309" s="54" t="s">
        <v>1064</v>
      </c>
      <c r="C309" s="45">
        <v>8.1</v>
      </c>
      <c r="D309" s="38">
        <v>12</v>
      </c>
      <c r="E309" s="45">
        <v>0.67</v>
      </c>
      <c r="F309" s="45">
        <v>1.26</v>
      </c>
      <c r="G309" s="38">
        <v>3</v>
      </c>
      <c r="H309" s="38">
        <v>15</v>
      </c>
      <c r="I309" s="51">
        <v>4</v>
      </c>
      <c r="J309" s="38">
        <v>2</v>
      </c>
      <c r="K309" s="38">
        <v>10</v>
      </c>
      <c r="L309" s="45">
        <v>8.33</v>
      </c>
      <c r="M309" s="45">
        <v>66.67</v>
      </c>
      <c r="N309" s="45">
        <v>8.33</v>
      </c>
      <c r="O309" s="45">
        <v>8.33</v>
      </c>
      <c r="P309" s="45">
        <v>8.33</v>
      </c>
    </row>
    <row r="310" spans="1:16" ht="25.5">
      <c r="A310" s="53" t="s">
        <v>153</v>
      </c>
      <c r="B310" s="54" t="s">
        <v>1070</v>
      </c>
      <c r="C310" s="45">
        <v>6.5</v>
      </c>
      <c r="D310" s="38">
        <v>15</v>
      </c>
      <c r="E310" s="45">
        <v>0.43</v>
      </c>
      <c r="F310" s="45">
        <v>0.93</v>
      </c>
      <c r="G310" s="38">
        <v>18</v>
      </c>
      <c r="H310" s="38">
        <v>23</v>
      </c>
      <c r="I310" s="51">
        <v>3</v>
      </c>
      <c r="J310" s="38">
        <v>8</v>
      </c>
      <c r="K310" s="38">
        <v>10</v>
      </c>
      <c r="L310" s="38">
        <v>0</v>
      </c>
      <c r="M310" s="38">
        <v>20</v>
      </c>
      <c r="N310" s="45">
        <v>46.67</v>
      </c>
      <c r="O310" s="38">
        <v>20</v>
      </c>
      <c r="P310" s="45">
        <v>13.33</v>
      </c>
    </row>
    <row r="311" spans="1:16" ht="25.5">
      <c r="A311" s="53" t="s">
        <v>154</v>
      </c>
      <c r="B311" s="54" t="s">
        <v>1070</v>
      </c>
      <c r="C311" s="45">
        <v>2.2999999999999998</v>
      </c>
      <c r="D311" s="38">
        <v>10</v>
      </c>
      <c r="E311" s="45">
        <v>0.23</v>
      </c>
      <c r="F311" s="45">
        <v>0.79</v>
      </c>
      <c r="G311" s="38">
        <v>12</v>
      </c>
      <c r="H311" s="38">
        <v>22</v>
      </c>
      <c r="I311" s="51">
        <v>2</v>
      </c>
      <c r="J311" s="38">
        <v>2</v>
      </c>
      <c r="K311" s="38">
        <v>4</v>
      </c>
      <c r="L311" s="38">
        <v>0</v>
      </c>
      <c r="M311" s="38">
        <v>0</v>
      </c>
      <c r="N311" s="38">
        <v>30</v>
      </c>
      <c r="O311" s="38">
        <v>40</v>
      </c>
      <c r="P311" s="38">
        <v>30</v>
      </c>
    </row>
    <row r="312" spans="1:16" ht="25.5">
      <c r="A312" s="53" t="s">
        <v>159</v>
      </c>
      <c r="B312" s="54" t="s">
        <v>1070</v>
      </c>
      <c r="C312" s="45">
        <v>7</v>
      </c>
      <c r="D312" s="38">
        <v>18</v>
      </c>
      <c r="E312" s="45">
        <v>0.39</v>
      </c>
      <c r="F312" s="45">
        <v>0.79</v>
      </c>
      <c r="G312" s="38">
        <v>22</v>
      </c>
      <c r="H312" s="38">
        <v>24</v>
      </c>
      <c r="I312" s="51">
        <v>3</v>
      </c>
      <c r="J312" s="38">
        <v>11</v>
      </c>
      <c r="K312" s="38">
        <v>12</v>
      </c>
      <c r="L312" s="38">
        <v>0</v>
      </c>
      <c r="M312" s="45">
        <v>5.56</v>
      </c>
      <c r="N312" s="45">
        <v>55.56</v>
      </c>
      <c r="O312" s="45">
        <v>33.33</v>
      </c>
      <c r="P312" s="45">
        <v>5.56</v>
      </c>
    </row>
    <row r="313" spans="1:16" ht="25.5">
      <c r="A313" s="53" t="s">
        <v>190</v>
      </c>
      <c r="B313" s="54" t="s">
        <v>1077</v>
      </c>
      <c r="C313" s="45">
        <v>8.6999999999999993</v>
      </c>
      <c r="D313" s="38">
        <v>11</v>
      </c>
      <c r="E313" s="45">
        <v>0.79</v>
      </c>
      <c r="F313" s="45">
        <v>1.1499999999999999</v>
      </c>
      <c r="G313" s="38">
        <v>2</v>
      </c>
      <c r="H313" s="38">
        <v>4</v>
      </c>
      <c r="I313" s="51">
        <v>4</v>
      </c>
      <c r="J313" s="38">
        <v>2</v>
      </c>
      <c r="K313" s="38">
        <v>4</v>
      </c>
      <c r="L313" s="45">
        <v>9.09</v>
      </c>
      <c r="M313" s="45">
        <v>81.819999999999993</v>
      </c>
      <c r="N313" s="45">
        <v>9.09</v>
      </c>
      <c r="O313" s="38">
        <v>0</v>
      </c>
      <c r="P313" s="38">
        <v>0</v>
      </c>
    </row>
    <row r="314" spans="1:16" ht="25.5">
      <c r="A314" s="53" t="s">
        <v>149</v>
      </c>
      <c r="B314" s="54" t="s">
        <v>1077</v>
      </c>
      <c r="C314" s="45">
        <v>9.1999999999999993</v>
      </c>
      <c r="D314" s="38">
        <v>14</v>
      </c>
      <c r="E314" s="45">
        <v>0.66</v>
      </c>
      <c r="F314" s="45">
        <v>1.06</v>
      </c>
      <c r="G314" s="38">
        <v>7</v>
      </c>
      <c r="H314" s="38">
        <v>23</v>
      </c>
      <c r="I314" s="51">
        <v>3</v>
      </c>
      <c r="J314" s="38">
        <v>3</v>
      </c>
      <c r="K314" s="38">
        <v>12</v>
      </c>
      <c r="L314" s="45">
        <v>14.29</v>
      </c>
      <c r="M314" s="45">
        <v>28.57</v>
      </c>
      <c r="N314" s="45">
        <v>57.14</v>
      </c>
      <c r="O314" s="38">
        <v>0</v>
      </c>
      <c r="P314" s="38">
        <v>0</v>
      </c>
    </row>
    <row r="315" spans="1:16" ht="25.5">
      <c r="A315" s="53" t="s">
        <v>152</v>
      </c>
      <c r="B315" s="54" t="s">
        <v>1077</v>
      </c>
      <c r="C315" s="45">
        <v>12.8</v>
      </c>
      <c r="D315" s="38">
        <v>20</v>
      </c>
      <c r="E315" s="45">
        <v>0.64</v>
      </c>
      <c r="F315" s="45">
        <v>1.07</v>
      </c>
      <c r="G315" s="38">
        <v>6</v>
      </c>
      <c r="H315" s="38">
        <v>11</v>
      </c>
      <c r="I315" s="51">
        <v>4</v>
      </c>
      <c r="J315" s="38">
        <v>5</v>
      </c>
      <c r="K315" s="38">
        <v>8</v>
      </c>
      <c r="L315" s="38">
        <v>10</v>
      </c>
      <c r="M315" s="38">
        <v>35</v>
      </c>
      <c r="N315" s="38">
        <v>50</v>
      </c>
      <c r="O315" s="38">
        <v>5</v>
      </c>
      <c r="P315" s="38">
        <v>0</v>
      </c>
    </row>
    <row r="316" spans="1:16" ht="25.5">
      <c r="A316" s="53" t="s">
        <v>153</v>
      </c>
      <c r="B316" s="54" t="s">
        <v>1077</v>
      </c>
      <c r="C316" s="45">
        <v>12</v>
      </c>
      <c r="D316" s="38">
        <v>20</v>
      </c>
      <c r="E316" s="45">
        <v>0.6</v>
      </c>
      <c r="F316" s="45">
        <v>1.29</v>
      </c>
      <c r="G316" s="38">
        <v>1</v>
      </c>
      <c r="H316" s="38">
        <v>23</v>
      </c>
      <c r="I316" s="51">
        <v>3</v>
      </c>
      <c r="J316" s="38">
        <v>1</v>
      </c>
      <c r="K316" s="38">
        <v>10</v>
      </c>
      <c r="L316" s="38">
        <v>10</v>
      </c>
      <c r="M316" s="38">
        <v>40</v>
      </c>
      <c r="N316" s="38">
        <v>40</v>
      </c>
      <c r="O316" s="38">
        <v>10</v>
      </c>
      <c r="P316" s="38">
        <v>0</v>
      </c>
    </row>
    <row r="317" spans="1:16" ht="25.5">
      <c r="A317" s="53" t="s">
        <v>154</v>
      </c>
      <c r="B317" s="54" t="s">
        <v>1077</v>
      </c>
      <c r="C317" s="45">
        <v>6.3</v>
      </c>
      <c r="D317" s="38">
        <v>12</v>
      </c>
      <c r="E317" s="45">
        <v>0.53</v>
      </c>
      <c r="F317" s="45">
        <v>1.8</v>
      </c>
      <c r="G317" s="38">
        <v>1</v>
      </c>
      <c r="H317" s="38">
        <v>22</v>
      </c>
      <c r="I317" s="51">
        <v>3</v>
      </c>
      <c r="J317" s="38">
        <v>1</v>
      </c>
      <c r="K317" s="38">
        <v>9</v>
      </c>
      <c r="L317" s="38">
        <v>0</v>
      </c>
      <c r="M317" s="45">
        <v>16.670000000000002</v>
      </c>
      <c r="N317" s="38">
        <v>75</v>
      </c>
      <c r="O317" s="45">
        <v>8.33</v>
      </c>
      <c r="P317" s="38">
        <v>0</v>
      </c>
    </row>
    <row r="318" spans="1:16" ht="25.5">
      <c r="A318" s="53" t="s">
        <v>159</v>
      </c>
      <c r="B318" s="54" t="s">
        <v>1077</v>
      </c>
      <c r="C318" s="38">
        <v>12</v>
      </c>
      <c r="D318" s="38">
        <v>26</v>
      </c>
      <c r="E318" s="45">
        <v>0.46</v>
      </c>
      <c r="F318" s="45">
        <v>0.93</v>
      </c>
      <c r="G318" s="38">
        <v>16</v>
      </c>
      <c r="H318" s="38">
        <v>24</v>
      </c>
      <c r="I318" s="51">
        <v>4</v>
      </c>
      <c r="J318" s="38">
        <v>4</v>
      </c>
      <c r="K318" s="38">
        <v>6</v>
      </c>
      <c r="L318" s="45">
        <v>3.85</v>
      </c>
      <c r="M318" s="45">
        <v>19.23</v>
      </c>
      <c r="N318" s="45">
        <v>38.46</v>
      </c>
      <c r="O318" s="45">
        <v>38.46</v>
      </c>
      <c r="P318" s="38">
        <v>0</v>
      </c>
    </row>
    <row r="319" spans="1:16" ht="25.5">
      <c r="A319" s="53" t="s">
        <v>161</v>
      </c>
      <c r="B319" s="54" t="s">
        <v>1077</v>
      </c>
      <c r="C319" s="45">
        <v>12.2</v>
      </c>
      <c r="D319" s="38">
        <v>26</v>
      </c>
      <c r="E319" s="45">
        <v>0.47</v>
      </c>
      <c r="F319" s="45">
        <v>1.04</v>
      </c>
      <c r="G319" s="38">
        <v>9</v>
      </c>
      <c r="H319" s="38">
        <v>18</v>
      </c>
      <c r="I319" s="51">
        <v>4</v>
      </c>
      <c r="J319" s="38">
        <v>6</v>
      </c>
      <c r="K319" s="38">
        <v>9</v>
      </c>
      <c r="L319" s="38">
        <v>0</v>
      </c>
      <c r="M319" s="45">
        <v>23.08</v>
      </c>
      <c r="N319" s="45">
        <v>46.15</v>
      </c>
      <c r="O319" s="45">
        <v>26.92</v>
      </c>
      <c r="P319" s="45">
        <v>3.85</v>
      </c>
    </row>
    <row r="320" spans="1:16" ht="25.5">
      <c r="A320" s="53" t="s">
        <v>163</v>
      </c>
      <c r="B320" s="54" t="s">
        <v>1077</v>
      </c>
      <c r="C320" s="45">
        <v>7.8</v>
      </c>
      <c r="D320" s="38">
        <v>18</v>
      </c>
      <c r="E320" s="45">
        <v>0.43</v>
      </c>
      <c r="F320" s="45">
        <v>0.96</v>
      </c>
      <c r="G320" s="38">
        <v>2</v>
      </c>
      <c r="H320" s="38">
        <v>4</v>
      </c>
      <c r="I320" s="51">
        <v>4</v>
      </c>
      <c r="J320" s="38">
        <v>2</v>
      </c>
      <c r="K320" s="38">
        <v>4</v>
      </c>
      <c r="L320" s="38">
        <v>0</v>
      </c>
      <c r="M320" s="38">
        <v>0</v>
      </c>
      <c r="N320" s="45">
        <v>77.78</v>
      </c>
      <c r="O320" s="45">
        <v>22.22</v>
      </c>
      <c r="P320" s="38">
        <v>0</v>
      </c>
    </row>
    <row r="321" spans="1:16" ht="25.5">
      <c r="A321" s="53" t="s">
        <v>164</v>
      </c>
      <c r="B321" s="54" t="s">
        <v>1077</v>
      </c>
      <c r="C321" s="45">
        <v>9.3000000000000007</v>
      </c>
      <c r="D321" s="38">
        <v>16</v>
      </c>
      <c r="E321" s="45">
        <v>0.57999999999999996</v>
      </c>
      <c r="F321" s="45">
        <v>0.89</v>
      </c>
      <c r="G321" s="38">
        <v>15</v>
      </c>
      <c r="H321" s="38">
        <v>17</v>
      </c>
      <c r="I321" s="51">
        <v>4</v>
      </c>
      <c r="J321" s="38">
        <v>7</v>
      </c>
      <c r="K321" s="38">
        <v>9</v>
      </c>
      <c r="L321" s="45">
        <v>12.5</v>
      </c>
      <c r="M321" s="38">
        <v>25</v>
      </c>
      <c r="N321" s="45">
        <v>43.75</v>
      </c>
      <c r="O321" s="45">
        <v>18.75</v>
      </c>
      <c r="P321" s="38">
        <v>0</v>
      </c>
    </row>
    <row r="322" spans="1:16" ht="25.5">
      <c r="A322" s="53" t="s">
        <v>169</v>
      </c>
      <c r="B322" s="54" t="s">
        <v>1077</v>
      </c>
      <c r="C322" s="45">
        <v>6.6</v>
      </c>
      <c r="D322" s="38">
        <v>12</v>
      </c>
      <c r="E322" s="45">
        <v>0.55000000000000004</v>
      </c>
      <c r="F322" s="45">
        <v>1.19</v>
      </c>
      <c r="G322" s="38">
        <v>1</v>
      </c>
      <c r="H322" s="38">
        <v>5</v>
      </c>
      <c r="I322" s="51">
        <v>4</v>
      </c>
      <c r="J322" s="38">
        <v>1</v>
      </c>
      <c r="K322" s="38">
        <v>5</v>
      </c>
      <c r="L322" s="38">
        <v>0</v>
      </c>
      <c r="M322" s="45">
        <v>16.670000000000002</v>
      </c>
      <c r="N322" s="45">
        <v>83.33</v>
      </c>
      <c r="O322" s="38">
        <v>0</v>
      </c>
      <c r="P322" s="38">
        <v>0</v>
      </c>
    </row>
    <row r="323" spans="1:16" ht="25.5">
      <c r="A323" s="53" t="s">
        <v>176</v>
      </c>
      <c r="B323" s="54" t="s">
        <v>1077</v>
      </c>
      <c r="C323" s="45">
        <v>4.7</v>
      </c>
      <c r="D323" s="38">
        <v>10</v>
      </c>
      <c r="E323" s="45">
        <v>0.47</v>
      </c>
      <c r="F323" s="45">
        <v>1.06</v>
      </c>
      <c r="G323" s="38">
        <v>3</v>
      </c>
      <c r="H323" s="38">
        <v>7</v>
      </c>
      <c r="I323" s="51">
        <v>4</v>
      </c>
      <c r="J323" s="38">
        <v>3</v>
      </c>
      <c r="K323" s="38">
        <v>7</v>
      </c>
      <c r="L323" s="38">
        <v>0</v>
      </c>
      <c r="M323" s="38">
        <v>20</v>
      </c>
      <c r="N323" s="38">
        <v>50</v>
      </c>
      <c r="O323" s="38">
        <v>30</v>
      </c>
      <c r="P323" s="38">
        <v>0</v>
      </c>
    </row>
    <row r="324" spans="1:16" ht="25.5">
      <c r="A324" s="53" t="s">
        <v>178</v>
      </c>
      <c r="B324" s="54" t="s">
        <v>1077</v>
      </c>
      <c r="C324" s="45">
        <v>8.6</v>
      </c>
      <c r="D324" s="38">
        <v>16</v>
      </c>
      <c r="E324" s="45">
        <v>0.54</v>
      </c>
      <c r="F324" s="45">
        <v>1.08</v>
      </c>
      <c r="G324" s="38">
        <v>5</v>
      </c>
      <c r="H324" s="38">
        <v>15</v>
      </c>
      <c r="I324" s="51">
        <v>4</v>
      </c>
      <c r="J324" s="38">
        <v>4</v>
      </c>
      <c r="K324" s="38">
        <v>9</v>
      </c>
      <c r="L324" s="38">
        <v>0</v>
      </c>
      <c r="M324" s="45">
        <v>31.25</v>
      </c>
      <c r="N324" s="38">
        <v>50</v>
      </c>
      <c r="O324" s="45">
        <v>18.75</v>
      </c>
      <c r="P324" s="38">
        <v>0</v>
      </c>
    </row>
    <row r="325" spans="1:16" ht="25.5">
      <c r="A325" s="53" t="s">
        <v>184</v>
      </c>
      <c r="B325" s="54" t="s">
        <v>1077</v>
      </c>
      <c r="C325" s="45">
        <v>5.0999999999999996</v>
      </c>
      <c r="D325" s="38">
        <v>12</v>
      </c>
      <c r="E325" s="45">
        <v>0.43</v>
      </c>
      <c r="F325" s="45">
        <v>0.87</v>
      </c>
      <c r="G325" s="38">
        <v>15</v>
      </c>
      <c r="H325" s="38">
        <v>19</v>
      </c>
      <c r="I325" s="51">
        <v>3</v>
      </c>
      <c r="J325" s="38">
        <v>5</v>
      </c>
      <c r="K325" s="38">
        <v>8</v>
      </c>
      <c r="L325" s="38">
        <v>0</v>
      </c>
      <c r="M325" s="45">
        <v>8.33</v>
      </c>
      <c r="N325" s="45">
        <v>58.33</v>
      </c>
      <c r="O325" s="45">
        <v>33.33</v>
      </c>
      <c r="P325" s="38">
        <v>0</v>
      </c>
    </row>
  </sheetData>
  <sortState xmlns:xlrd2="http://schemas.microsoft.com/office/spreadsheetml/2017/richdata2" ref="A7:P325">
    <sortCondition ref="B7:B325"/>
  </sortState>
  <mergeCells count="1">
    <mergeCell ref="A1:P5"/>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P595"/>
  <sheetViews>
    <sheetView zoomScale="130" zoomScaleNormal="130" workbookViewId="0">
      <selection sqref="A1:P5"/>
    </sheetView>
  </sheetViews>
  <sheetFormatPr defaultColWidth="8.85546875" defaultRowHeight="12.75"/>
  <cols>
    <col min="1" max="1" width="8.85546875" style="10" customWidth="1"/>
    <col min="2" max="2" width="25" style="10" bestFit="1" customWidth="1"/>
    <col min="3" max="3" width="8.85546875" style="10" customWidth="1"/>
    <col min="4" max="16384" width="8.85546875" style="10"/>
  </cols>
  <sheetData>
    <row r="1" spans="1:16">
      <c r="A1" s="179" t="s">
        <v>1211</v>
      </c>
      <c r="B1" s="180"/>
      <c r="C1" s="180"/>
      <c r="D1" s="180"/>
      <c r="E1" s="180"/>
      <c r="F1" s="180"/>
      <c r="G1" s="180"/>
      <c r="H1" s="180"/>
      <c r="I1" s="180"/>
      <c r="J1" s="180"/>
      <c r="K1" s="180"/>
      <c r="L1" s="180"/>
      <c r="M1" s="180"/>
      <c r="N1" s="180"/>
      <c r="O1" s="180"/>
      <c r="P1" s="180"/>
    </row>
    <row r="2" spans="1:16">
      <c r="A2" s="180"/>
      <c r="B2" s="180"/>
      <c r="C2" s="180"/>
      <c r="D2" s="180"/>
      <c r="E2" s="180"/>
      <c r="F2" s="180"/>
      <c r="G2" s="180"/>
      <c r="H2" s="180"/>
      <c r="I2" s="180"/>
      <c r="J2" s="180"/>
      <c r="K2" s="180"/>
      <c r="L2" s="180"/>
      <c r="M2" s="180"/>
      <c r="N2" s="180"/>
      <c r="O2" s="180"/>
      <c r="P2" s="180"/>
    </row>
    <row r="3" spans="1:16">
      <c r="A3" s="180"/>
      <c r="B3" s="180"/>
      <c r="C3" s="180"/>
      <c r="D3" s="180"/>
      <c r="E3" s="180"/>
      <c r="F3" s="180"/>
      <c r="G3" s="180"/>
      <c r="H3" s="180"/>
      <c r="I3" s="180"/>
      <c r="J3" s="180"/>
      <c r="K3" s="180"/>
      <c r="L3" s="180"/>
      <c r="M3" s="180"/>
      <c r="N3" s="180"/>
      <c r="O3" s="180"/>
      <c r="P3" s="180"/>
    </row>
    <row r="4" spans="1:16">
      <c r="A4" s="180"/>
      <c r="B4" s="180"/>
      <c r="C4" s="180"/>
      <c r="D4" s="180"/>
      <c r="E4" s="180"/>
      <c r="F4" s="180"/>
      <c r="G4" s="180"/>
      <c r="H4" s="180"/>
      <c r="I4" s="180"/>
      <c r="J4" s="180"/>
      <c r="K4" s="180"/>
      <c r="L4" s="180"/>
      <c r="M4" s="180"/>
      <c r="N4" s="180"/>
      <c r="O4" s="180"/>
      <c r="P4" s="180"/>
    </row>
    <row r="5" spans="1:16" ht="44.25" customHeight="1">
      <c r="A5" s="180"/>
      <c r="B5" s="180"/>
      <c r="C5" s="180"/>
      <c r="D5" s="180"/>
      <c r="E5" s="180"/>
      <c r="F5" s="180"/>
      <c r="G5" s="180"/>
      <c r="H5" s="180"/>
      <c r="I5" s="180"/>
      <c r="J5" s="180"/>
      <c r="K5" s="180"/>
      <c r="L5" s="180"/>
      <c r="M5" s="180"/>
      <c r="N5" s="180"/>
      <c r="O5" s="180"/>
      <c r="P5" s="180"/>
    </row>
    <row r="6" spans="1:16" ht="41.45" customHeight="1">
      <c r="A6" s="80" t="s">
        <v>1163</v>
      </c>
      <c r="B6" s="69" t="s">
        <v>1146</v>
      </c>
      <c r="C6" s="78" t="s">
        <v>1147</v>
      </c>
      <c r="D6" s="78" t="s">
        <v>1148</v>
      </c>
      <c r="E6" s="78" t="s">
        <v>1149</v>
      </c>
      <c r="F6" s="78" t="s">
        <v>1159</v>
      </c>
      <c r="G6" s="78" t="s">
        <v>1152</v>
      </c>
      <c r="H6" s="78" t="s">
        <v>1153</v>
      </c>
      <c r="I6" s="78" t="s">
        <v>1154</v>
      </c>
      <c r="J6" s="78" t="s">
        <v>1155</v>
      </c>
      <c r="K6" s="78" t="s">
        <v>1156</v>
      </c>
      <c r="L6" s="78" t="s">
        <v>1140</v>
      </c>
      <c r="M6" s="78" t="s">
        <v>1141</v>
      </c>
      <c r="N6" s="78" t="s">
        <v>1142</v>
      </c>
      <c r="O6" s="78" t="s">
        <v>1143</v>
      </c>
      <c r="P6" s="78" t="s">
        <v>1144</v>
      </c>
    </row>
    <row r="7" spans="1:16" ht="25.5">
      <c r="A7" s="53" t="s">
        <v>149</v>
      </c>
      <c r="B7" s="54" t="s">
        <v>725</v>
      </c>
      <c r="C7" s="45">
        <v>12.9</v>
      </c>
      <c r="D7" s="38">
        <v>22</v>
      </c>
      <c r="E7" s="45">
        <v>0.59</v>
      </c>
      <c r="F7" s="45">
        <v>0.88</v>
      </c>
      <c r="G7" s="38">
        <v>26</v>
      </c>
      <c r="H7" s="38">
        <v>37</v>
      </c>
      <c r="I7" s="51">
        <v>3</v>
      </c>
      <c r="J7" s="38">
        <v>9</v>
      </c>
      <c r="K7" s="38">
        <v>15</v>
      </c>
      <c r="L7" s="45">
        <v>9.09</v>
      </c>
      <c r="M7" s="45">
        <v>13.64</v>
      </c>
      <c r="N7" s="45">
        <v>77.27</v>
      </c>
      <c r="O7" s="38">
        <v>0</v>
      </c>
      <c r="P7" s="38">
        <v>0</v>
      </c>
    </row>
    <row r="8" spans="1:16" ht="25.5">
      <c r="A8" s="53" t="s">
        <v>153</v>
      </c>
      <c r="B8" s="54" t="s">
        <v>725</v>
      </c>
      <c r="C8" s="45">
        <v>12.9</v>
      </c>
      <c r="D8" s="38">
        <v>27</v>
      </c>
      <c r="E8" s="45">
        <v>0.48</v>
      </c>
      <c r="F8" s="45">
        <v>1.06</v>
      </c>
      <c r="G8" s="38">
        <v>14</v>
      </c>
      <c r="H8" s="38">
        <v>35</v>
      </c>
      <c r="I8" s="51">
        <v>3</v>
      </c>
      <c r="J8" s="38">
        <v>6</v>
      </c>
      <c r="K8" s="38">
        <v>13</v>
      </c>
      <c r="L8" s="45">
        <v>7.41</v>
      </c>
      <c r="M8" s="45">
        <v>14.81</v>
      </c>
      <c r="N8" s="45">
        <v>48.15</v>
      </c>
      <c r="O8" s="45">
        <v>22.22</v>
      </c>
      <c r="P8" s="45">
        <v>7.41</v>
      </c>
    </row>
    <row r="9" spans="1:16" ht="25.5">
      <c r="A9" s="53" t="s">
        <v>154</v>
      </c>
      <c r="B9" s="54" t="s">
        <v>725</v>
      </c>
      <c r="C9" s="45">
        <v>4.2</v>
      </c>
      <c r="D9" s="38">
        <v>15</v>
      </c>
      <c r="E9" s="45">
        <v>0.28000000000000003</v>
      </c>
      <c r="F9" s="45">
        <v>0.85</v>
      </c>
      <c r="G9" s="38">
        <v>20</v>
      </c>
      <c r="H9" s="38">
        <v>26</v>
      </c>
      <c r="I9" s="51">
        <v>3</v>
      </c>
      <c r="J9" s="38">
        <v>6</v>
      </c>
      <c r="K9" s="38">
        <v>9</v>
      </c>
      <c r="L9" s="38">
        <v>0</v>
      </c>
      <c r="M9" s="38">
        <v>0</v>
      </c>
      <c r="N9" s="38">
        <v>40</v>
      </c>
      <c r="O9" s="38">
        <v>40</v>
      </c>
      <c r="P9" s="38">
        <v>20</v>
      </c>
    </row>
    <row r="10" spans="1:16" ht="25.5">
      <c r="A10" s="53" t="s">
        <v>155</v>
      </c>
      <c r="B10" s="54" t="s">
        <v>725</v>
      </c>
      <c r="C10" s="45">
        <v>8.1</v>
      </c>
      <c r="D10" s="38">
        <v>22</v>
      </c>
      <c r="E10" s="45">
        <v>0.37</v>
      </c>
      <c r="F10" s="45">
        <v>0.7</v>
      </c>
      <c r="G10" s="38">
        <v>30</v>
      </c>
      <c r="H10" s="38">
        <v>31</v>
      </c>
      <c r="I10" s="51">
        <v>3</v>
      </c>
      <c r="J10" s="38">
        <v>10</v>
      </c>
      <c r="K10" s="38">
        <v>11</v>
      </c>
      <c r="L10" s="38">
        <v>0</v>
      </c>
      <c r="M10" s="45">
        <v>13.64</v>
      </c>
      <c r="N10" s="45">
        <v>31.82</v>
      </c>
      <c r="O10" s="38">
        <v>50</v>
      </c>
      <c r="P10" s="45">
        <v>4.55</v>
      </c>
    </row>
    <row r="11" spans="1:16" ht="25.5">
      <c r="A11" s="53" t="s">
        <v>157</v>
      </c>
      <c r="B11" s="54" t="s">
        <v>725</v>
      </c>
      <c r="C11" s="45">
        <v>15.6</v>
      </c>
      <c r="D11" s="38">
        <v>31</v>
      </c>
      <c r="E11" s="45">
        <v>0.5</v>
      </c>
      <c r="F11" s="45">
        <v>0.88</v>
      </c>
      <c r="G11" s="38">
        <v>28</v>
      </c>
      <c r="H11" s="38">
        <v>31</v>
      </c>
      <c r="I11" s="51">
        <v>4</v>
      </c>
      <c r="J11" s="38">
        <v>12</v>
      </c>
      <c r="K11" s="38">
        <v>13</v>
      </c>
      <c r="L11" s="38">
        <v>0</v>
      </c>
      <c r="M11" s="45">
        <v>19.350000000000001</v>
      </c>
      <c r="N11" s="45">
        <v>67.739999999999995</v>
      </c>
      <c r="O11" s="45">
        <v>12.9</v>
      </c>
      <c r="P11" s="38">
        <v>0</v>
      </c>
    </row>
    <row r="12" spans="1:16" ht="25.5">
      <c r="A12" s="53" t="s">
        <v>159</v>
      </c>
      <c r="B12" s="54" t="s">
        <v>725</v>
      </c>
      <c r="C12" s="45">
        <v>9.3000000000000007</v>
      </c>
      <c r="D12" s="38">
        <v>24</v>
      </c>
      <c r="E12" s="45">
        <v>0.39</v>
      </c>
      <c r="F12" s="45">
        <v>0.82</v>
      </c>
      <c r="G12" s="38">
        <v>30</v>
      </c>
      <c r="H12" s="38">
        <v>35</v>
      </c>
      <c r="I12" s="51">
        <v>3</v>
      </c>
      <c r="J12" s="38">
        <v>10</v>
      </c>
      <c r="K12" s="38">
        <v>11</v>
      </c>
      <c r="L12" s="45">
        <v>4.17</v>
      </c>
      <c r="M12" s="45">
        <v>8.33</v>
      </c>
      <c r="N12" s="45">
        <v>37.5</v>
      </c>
      <c r="O12" s="45">
        <v>45.83</v>
      </c>
      <c r="P12" s="45">
        <v>4.17</v>
      </c>
    </row>
    <row r="13" spans="1:16" ht="25.5">
      <c r="A13" s="53" t="s">
        <v>161</v>
      </c>
      <c r="B13" s="54" t="s">
        <v>725</v>
      </c>
      <c r="C13" s="45">
        <v>6.4</v>
      </c>
      <c r="D13" s="38">
        <v>21</v>
      </c>
      <c r="E13" s="45">
        <v>0.3</v>
      </c>
      <c r="F13" s="45">
        <v>0.7</v>
      </c>
      <c r="G13" s="38">
        <v>31</v>
      </c>
      <c r="H13" s="38">
        <v>36</v>
      </c>
      <c r="I13" s="51">
        <v>3</v>
      </c>
      <c r="J13" s="38">
        <v>9</v>
      </c>
      <c r="K13" s="38">
        <v>11</v>
      </c>
      <c r="L13" s="38">
        <v>0</v>
      </c>
      <c r="M13" s="45">
        <v>9.52</v>
      </c>
      <c r="N13" s="45">
        <v>28.57</v>
      </c>
      <c r="O13" s="45">
        <v>42.86</v>
      </c>
      <c r="P13" s="45">
        <v>19.05</v>
      </c>
    </row>
    <row r="14" spans="1:16" ht="25.5">
      <c r="A14" s="53" t="s">
        <v>163</v>
      </c>
      <c r="B14" s="54" t="s">
        <v>725</v>
      </c>
      <c r="C14" s="45">
        <v>8.1</v>
      </c>
      <c r="D14" s="38">
        <v>15</v>
      </c>
      <c r="E14" s="45">
        <v>0.54</v>
      </c>
      <c r="F14" s="45">
        <v>1.29</v>
      </c>
      <c r="G14" s="38">
        <v>1</v>
      </c>
      <c r="H14" s="38">
        <v>14</v>
      </c>
      <c r="I14" s="51">
        <v>4</v>
      </c>
      <c r="J14" s="38">
        <v>1</v>
      </c>
      <c r="K14" s="38">
        <v>8</v>
      </c>
      <c r="L14" s="38">
        <v>0</v>
      </c>
      <c r="M14" s="45">
        <v>33.33</v>
      </c>
      <c r="N14" s="45">
        <v>46.67</v>
      </c>
      <c r="O14" s="38">
        <v>20</v>
      </c>
      <c r="P14" s="38">
        <v>0</v>
      </c>
    </row>
    <row r="15" spans="1:16" ht="25.5">
      <c r="A15" s="53" t="s">
        <v>167</v>
      </c>
      <c r="B15" s="54" t="s">
        <v>725</v>
      </c>
      <c r="C15" s="45">
        <v>4.8</v>
      </c>
      <c r="D15" s="38">
        <v>14</v>
      </c>
      <c r="E15" s="45">
        <v>0.34</v>
      </c>
      <c r="F15" s="45">
        <v>0.76</v>
      </c>
      <c r="G15" s="38">
        <v>21</v>
      </c>
      <c r="H15" s="38">
        <v>22</v>
      </c>
      <c r="I15" s="51">
        <v>3</v>
      </c>
      <c r="J15" s="38">
        <v>8</v>
      </c>
      <c r="K15" s="38">
        <v>8</v>
      </c>
      <c r="L15" s="38">
        <v>0</v>
      </c>
      <c r="M15" s="45">
        <v>14.29</v>
      </c>
      <c r="N15" s="45">
        <v>42.86</v>
      </c>
      <c r="O15" s="45">
        <v>7.14</v>
      </c>
      <c r="P15" s="45">
        <v>35.71</v>
      </c>
    </row>
    <row r="16" spans="1:16" ht="25.5">
      <c r="A16" s="53" t="s">
        <v>178</v>
      </c>
      <c r="B16" s="54" t="s">
        <v>725</v>
      </c>
      <c r="C16" s="45">
        <v>12.7</v>
      </c>
      <c r="D16" s="38">
        <v>27</v>
      </c>
      <c r="E16" s="45">
        <v>0.47</v>
      </c>
      <c r="F16" s="45">
        <v>0.92</v>
      </c>
      <c r="G16" s="38">
        <v>18</v>
      </c>
      <c r="H16" s="38">
        <v>25</v>
      </c>
      <c r="I16" s="51">
        <v>3</v>
      </c>
      <c r="J16" s="38">
        <v>7</v>
      </c>
      <c r="K16" s="38">
        <v>11</v>
      </c>
      <c r="L16" s="45">
        <v>3.7</v>
      </c>
      <c r="M16" s="45">
        <v>14.81</v>
      </c>
      <c r="N16" s="45">
        <v>55.56</v>
      </c>
      <c r="O16" s="45">
        <v>18.52</v>
      </c>
      <c r="P16" s="45">
        <v>7.41</v>
      </c>
    </row>
    <row r="17" spans="1:16" ht="25.5">
      <c r="A17" s="53" t="s">
        <v>180</v>
      </c>
      <c r="B17" s="54" t="s">
        <v>725</v>
      </c>
      <c r="C17" s="45">
        <v>5.8</v>
      </c>
      <c r="D17" s="38">
        <v>11</v>
      </c>
      <c r="E17" s="45">
        <v>0.53</v>
      </c>
      <c r="F17" s="45">
        <v>0.99</v>
      </c>
      <c r="G17" s="38">
        <v>8</v>
      </c>
      <c r="H17" s="38">
        <v>14</v>
      </c>
      <c r="I17" s="51">
        <v>3</v>
      </c>
      <c r="J17" s="38">
        <v>2</v>
      </c>
      <c r="K17" s="38">
        <v>4</v>
      </c>
      <c r="L17" s="38">
        <v>0</v>
      </c>
      <c r="M17" s="45">
        <v>9.09</v>
      </c>
      <c r="N17" s="45">
        <v>90.91</v>
      </c>
      <c r="O17" s="38">
        <v>0</v>
      </c>
      <c r="P17" s="38">
        <v>0</v>
      </c>
    </row>
    <row r="18" spans="1:16" ht="25.5">
      <c r="A18" s="53" t="s">
        <v>183</v>
      </c>
      <c r="B18" s="54" t="s">
        <v>725</v>
      </c>
      <c r="C18" s="45">
        <v>9.6</v>
      </c>
      <c r="D18" s="38">
        <v>16</v>
      </c>
      <c r="E18" s="45">
        <v>0.6</v>
      </c>
      <c r="F18" s="45">
        <v>0.94</v>
      </c>
      <c r="G18" s="38">
        <v>7</v>
      </c>
      <c r="H18" s="38">
        <v>11</v>
      </c>
      <c r="I18" s="51">
        <v>4</v>
      </c>
      <c r="J18" s="38">
        <v>7</v>
      </c>
      <c r="K18" s="38">
        <v>11</v>
      </c>
      <c r="L18" s="45">
        <v>18.75</v>
      </c>
      <c r="M18" s="45">
        <v>12.5</v>
      </c>
      <c r="N18" s="45">
        <v>62.5</v>
      </c>
      <c r="O18" s="38">
        <v>0</v>
      </c>
      <c r="P18" s="45">
        <v>6.25</v>
      </c>
    </row>
    <row r="19" spans="1:16" ht="25.5">
      <c r="A19" s="53" t="s">
        <v>184</v>
      </c>
      <c r="B19" s="54" t="s">
        <v>725</v>
      </c>
      <c r="C19" s="45">
        <v>11.4</v>
      </c>
      <c r="D19" s="38">
        <v>22</v>
      </c>
      <c r="E19" s="45">
        <v>0.52</v>
      </c>
      <c r="F19" s="38">
        <v>1</v>
      </c>
      <c r="G19" s="38">
        <v>22</v>
      </c>
      <c r="H19" s="38">
        <v>39</v>
      </c>
      <c r="I19" s="51">
        <v>3</v>
      </c>
      <c r="J19" s="38">
        <v>9</v>
      </c>
      <c r="K19" s="38">
        <v>12</v>
      </c>
      <c r="L19" s="45">
        <v>9.09</v>
      </c>
      <c r="M19" s="45">
        <v>13.64</v>
      </c>
      <c r="N19" s="45">
        <v>54.55</v>
      </c>
      <c r="O19" s="45">
        <v>22.73</v>
      </c>
      <c r="P19" s="38">
        <v>0</v>
      </c>
    </row>
    <row r="20" spans="1:16" ht="25.5">
      <c r="A20" s="53" t="s">
        <v>186</v>
      </c>
      <c r="B20" s="54" t="s">
        <v>725</v>
      </c>
      <c r="C20" s="45">
        <v>11.3</v>
      </c>
      <c r="D20" s="38">
        <v>26</v>
      </c>
      <c r="E20" s="45">
        <v>0.43</v>
      </c>
      <c r="F20" s="45">
        <v>0.89</v>
      </c>
      <c r="G20" s="38">
        <v>13</v>
      </c>
      <c r="H20" s="38">
        <v>16</v>
      </c>
      <c r="I20" s="51">
        <v>4</v>
      </c>
      <c r="J20" s="38">
        <v>7</v>
      </c>
      <c r="K20" s="38">
        <v>10</v>
      </c>
      <c r="L20" s="38">
        <v>0</v>
      </c>
      <c r="M20" s="45">
        <v>7.69</v>
      </c>
      <c r="N20" s="45">
        <v>65.38</v>
      </c>
      <c r="O20" s="45">
        <v>23.08</v>
      </c>
      <c r="P20" s="45">
        <v>3.85</v>
      </c>
    </row>
    <row r="21" spans="1:16" ht="25.5">
      <c r="A21" s="53" t="s">
        <v>188</v>
      </c>
      <c r="B21" s="54" t="s">
        <v>725</v>
      </c>
      <c r="C21" s="38">
        <v>10</v>
      </c>
      <c r="D21" s="38">
        <v>19</v>
      </c>
      <c r="E21" s="45">
        <v>0.53</v>
      </c>
      <c r="F21" s="45">
        <v>0.82</v>
      </c>
      <c r="G21" s="38">
        <v>26</v>
      </c>
      <c r="H21" s="38">
        <v>26</v>
      </c>
      <c r="I21" s="51">
        <v>3</v>
      </c>
      <c r="J21" s="38">
        <v>12</v>
      </c>
      <c r="K21" s="38">
        <v>12</v>
      </c>
      <c r="L21" s="45">
        <v>5.26</v>
      </c>
      <c r="M21" s="45">
        <v>10.53</v>
      </c>
      <c r="N21" s="45">
        <v>73.680000000000007</v>
      </c>
      <c r="O21" s="45">
        <v>10.53</v>
      </c>
      <c r="P21" s="38">
        <v>0</v>
      </c>
    </row>
    <row r="22" spans="1:16" ht="25.5">
      <c r="A22" s="53" t="s">
        <v>190</v>
      </c>
      <c r="B22" s="54" t="s">
        <v>734</v>
      </c>
      <c r="C22" s="45">
        <v>7.7</v>
      </c>
      <c r="D22" s="38">
        <v>12</v>
      </c>
      <c r="E22" s="45">
        <v>0.64</v>
      </c>
      <c r="F22" s="45">
        <v>0.94</v>
      </c>
      <c r="G22" s="38">
        <v>13</v>
      </c>
      <c r="H22" s="38">
        <v>18</v>
      </c>
      <c r="I22" s="51">
        <v>3</v>
      </c>
      <c r="J22" s="38">
        <v>4</v>
      </c>
      <c r="K22" s="38">
        <v>6</v>
      </c>
      <c r="L22" s="45">
        <v>8.33</v>
      </c>
      <c r="M22" s="45">
        <v>33.33</v>
      </c>
      <c r="N22" s="45">
        <v>58.33</v>
      </c>
      <c r="O22" s="38">
        <v>0</v>
      </c>
      <c r="P22" s="38">
        <v>0</v>
      </c>
    </row>
    <row r="23" spans="1:16" ht="25.5">
      <c r="A23" s="53" t="s">
        <v>190</v>
      </c>
      <c r="B23" s="54" t="s">
        <v>738</v>
      </c>
      <c r="C23" s="45">
        <v>11.9</v>
      </c>
      <c r="D23" s="38">
        <v>17</v>
      </c>
      <c r="E23" s="45">
        <v>0.7</v>
      </c>
      <c r="F23" s="45">
        <v>1.02</v>
      </c>
      <c r="G23" s="38">
        <v>7</v>
      </c>
      <c r="H23" s="38">
        <v>18</v>
      </c>
      <c r="I23" s="51">
        <v>4</v>
      </c>
      <c r="J23" s="38">
        <v>6</v>
      </c>
      <c r="K23" s="38">
        <v>12</v>
      </c>
      <c r="L23" s="45">
        <v>11.76</v>
      </c>
      <c r="M23" s="45">
        <v>47.06</v>
      </c>
      <c r="N23" s="45">
        <v>41.18</v>
      </c>
      <c r="O23" s="38">
        <v>0</v>
      </c>
      <c r="P23" s="38">
        <v>0</v>
      </c>
    </row>
    <row r="24" spans="1:16" ht="25.5">
      <c r="A24" s="53" t="s">
        <v>148</v>
      </c>
      <c r="B24" s="54" t="s">
        <v>738</v>
      </c>
      <c r="C24" s="45">
        <v>13.5</v>
      </c>
      <c r="D24" s="38">
        <v>16</v>
      </c>
      <c r="E24" s="45">
        <v>0.84</v>
      </c>
      <c r="F24" s="45">
        <v>1.02</v>
      </c>
      <c r="G24" s="38">
        <v>4</v>
      </c>
      <c r="H24" s="38">
        <v>8</v>
      </c>
      <c r="I24" s="51">
        <v>4</v>
      </c>
      <c r="J24" s="38">
        <v>4</v>
      </c>
      <c r="K24" s="38">
        <v>8</v>
      </c>
      <c r="L24" s="38">
        <v>50</v>
      </c>
      <c r="M24" s="45">
        <v>31.25</v>
      </c>
      <c r="N24" s="45">
        <v>18.75</v>
      </c>
      <c r="O24" s="38">
        <v>0</v>
      </c>
      <c r="P24" s="38">
        <v>0</v>
      </c>
    </row>
    <row r="25" spans="1:16" ht="25.5">
      <c r="A25" s="53" t="s">
        <v>149</v>
      </c>
      <c r="B25" s="54" t="s">
        <v>738</v>
      </c>
      <c r="C25" s="45">
        <v>27</v>
      </c>
      <c r="D25" s="38">
        <v>43</v>
      </c>
      <c r="E25" s="45">
        <v>0.63</v>
      </c>
      <c r="F25" s="45">
        <v>0.94</v>
      </c>
      <c r="G25" s="38">
        <v>23</v>
      </c>
      <c r="H25" s="38">
        <v>37</v>
      </c>
      <c r="I25" s="51">
        <v>4</v>
      </c>
      <c r="J25" s="38">
        <v>9</v>
      </c>
      <c r="K25" s="38">
        <v>11</v>
      </c>
      <c r="L25" s="45">
        <v>4.6500000000000004</v>
      </c>
      <c r="M25" s="45">
        <v>41.86</v>
      </c>
      <c r="N25" s="45">
        <v>46.51</v>
      </c>
      <c r="O25" s="45">
        <v>6.98</v>
      </c>
      <c r="P25" s="38">
        <v>0</v>
      </c>
    </row>
    <row r="26" spans="1:16" ht="25.5">
      <c r="A26" s="53" t="s">
        <v>151</v>
      </c>
      <c r="B26" s="54" t="s">
        <v>738</v>
      </c>
      <c r="C26" s="45">
        <v>11.8</v>
      </c>
      <c r="D26" s="38">
        <v>26</v>
      </c>
      <c r="E26" s="45">
        <v>0.45</v>
      </c>
      <c r="F26" s="45">
        <v>0.93</v>
      </c>
      <c r="G26" s="38">
        <v>15</v>
      </c>
      <c r="H26" s="38">
        <v>22</v>
      </c>
      <c r="I26" s="51">
        <v>4</v>
      </c>
      <c r="J26" s="38">
        <v>11</v>
      </c>
      <c r="K26" s="38">
        <v>12</v>
      </c>
      <c r="L26" s="38">
        <v>0</v>
      </c>
      <c r="M26" s="45">
        <v>3.85</v>
      </c>
      <c r="N26" s="45">
        <v>76.92</v>
      </c>
      <c r="O26" s="45">
        <v>19.23</v>
      </c>
      <c r="P26" s="38">
        <v>0</v>
      </c>
    </row>
    <row r="27" spans="1:16" ht="25.5">
      <c r="A27" s="53" t="s">
        <v>153</v>
      </c>
      <c r="B27" s="54" t="s">
        <v>738</v>
      </c>
      <c r="C27" s="45">
        <v>20.8</v>
      </c>
      <c r="D27" s="38">
        <v>38</v>
      </c>
      <c r="E27" s="45">
        <v>0.55000000000000004</v>
      </c>
      <c r="F27" s="45">
        <v>1.22</v>
      </c>
      <c r="G27" s="38">
        <v>5</v>
      </c>
      <c r="H27" s="38">
        <v>35</v>
      </c>
      <c r="I27" s="51">
        <v>4</v>
      </c>
      <c r="J27" s="38">
        <v>3</v>
      </c>
      <c r="K27" s="38">
        <v>10</v>
      </c>
      <c r="L27" s="45">
        <v>5.26</v>
      </c>
      <c r="M27" s="45">
        <v>26.32</v>
      </c>
      <c r="N27" s="45">
        <v>52.63</v>
      </c>
      <c r="O27" s="45">
        <v>10.53</v>
      </c>
      <c r="P27" s="45">
        <v>5.26</v>
      </c>
    </row>
    <row r="28" spans="1:16" ht="25.5">
      <c r="A28" s="53" t="s">
        <v>154</v>
      </c>
      <c r="B28" s="54" t="s">
        <v>738</v>
      </c>
      <c r="C28" s="45">
        <v>13.7</v>
      </c>
      <c r="D28" s="38">
        <v>38</v>
      </c>
      <c r="E28" s="45">
        <v>0.36</v>
      </c>
      <c r="F28" s="45">
        <v>1.0900000000000001</v>
      </c>
      <c r="G28" s="38">
        <v>8</v>
      </c>
      <c r="H28" s="38">
        <v>26</v>
      </c>
      <c r="I28" s="51">
        <v>4</v>
      </c>
      <c r="J28" s="38">
        <v>5</v>
      </c>
      <c r="K28" s="38">
        <v>11</v>
      </c>
      <c r="L28" s="45">
        <v>2.63</v>
      </c>
      <c r="M28" s="45">
        <v>7.89</v>
      </c>
      <c r="N28" s="45">
        <v>39.47</v>
      </c>
      <c r="O28" s="45">
        <v>36.840000000000003</v>
      </c>
      <c r="P28" s="45">
        <v>13.16</v>
      </c>
    </row>
    <row r="29" spans="1:16" ht="25.5">
      <c r="A29" s="53" t="s">
        <v>155</v>
      </c>
      <c r="B29" s="54" t="s">
        <v>738</v>
      </c>
      <c r="C29" s="45">
        <v>16.5</v>
      </c>
      <c r="D29" s="38">
        <v>32</v>
      </c>
      <c r="E29" s="45">
        <v>0.52</v>
      </c>
      <c r="F29" s="45">
        <v>0.98</v>
      </c>
      <c r="G29" s="38">
        <v>20</v>
      </c>
      <c r="H29" s="38">
        <v>31</v>
      </c>
      <c r="I29" s="51">
        <v>4</v>
      </c>
      <c r="J29" s="38">
        <v>7</v>
      </c>
      <c r="K29" s="38">
        <v>12</v>
      </c>
      <c r="L29" s="45">
        <v>9.3800000000000008</v>
      </c>
      <c r="M29" s="45">
        <v>31.25</v>
      </c>
      <c r="N29" s="45">
        <v>21.88</v>
      </c>
      <c r="O29" s="45">
        <v>31.25</v>
      </c>
      <c r="P29" s="45">
        <v>6.25</v>
      </c>
    </row>
    <row r="30" spans="1:16" ht="25.5">
      <c r="A30" s="53" t="s">
        <v>157</v>
      </c>
      <c r="B30" s="54" t="s">
        <v>738</v>
      </c>
      <c r="C30" s="45">
        <v>15.3</v>
      </c>
      <c r="D30" s="38">
        <v>28</v>
      </c>
      <c r="E30" s="45">
        <v>0.55000000000000004</v>
      </c>
      <c r="F30" s="45">
        <v>0.96</v>
      </c>
      <c r="G30" s="38">
        <v>20</v>
      </c>
      <c r="H30" s="38">
        <v>31</v>
      </c>
      <c r="I30" s="51">
        <v>4</v>
      </c>
      <c r="J30" s="38">
        <v>8</v>
      </c>
      <c r="K30" s="38">
        <v>13</v>
      </c>
      <c r="L30" s="38">
        <v>0</v>
      </c>
      <c r="M30" s="38">
        <v>25</v>
      </c>
      <c r="N30" s="45">
        <v>67.86</v>
      </c>
      <c r="O30" s="45">
        <v>3.57</v>
      </c>
      <c r="P30" s="45">
        <v>3.57</v>
      </c>
    </row>
    <row r="31" spans="1:16" ht="25.5">
      <c r="A31" s="53" t="s">
        <v>159</v>
      </c>
      <c r="B31" s="54" t="s">
        <v>738</v>
      </c>
      <c r="C31" s="45">
        <v>28.4</v>
      </c>
      <c r="D31" s="38">
        <v>59</v>
      </c>
      <c r="E31" s="45">
        <v>0.48</v>
      </c>
      <c r="F31" s="45">
        <v>1.02</v>
      </c>
      <c r="G31" s="38">
        <v>16</v>
      </c>
      <c r="H31" s="38">
        <v>35</v>
      </c>
      <c r="I31" s="51">
        <v>4</v>
      </c>
      <c r="J31" s="38">
        <v>8</v>
      </c>
      <c r="K31" s="38">
        <v>12</v>
      </c>
      <c r="L31" s="45">
        <v>1.69</v>
      </c>
      <c r="M31" s="45">
        <v>18.64</v>
      </c>
      <c r="N31" s="45">
        <v>54.24</v>
      </c>
      <c r="O31" s="45">
        <v>22.03</v>
      </c>
      <c r="P31" s="45">
        <v>3.39</v>
      </c>
    </row>
    <row r="32" spans="1:16" ht="25.5">
      <c r="A32" s="53" t="s">
        <v>161</v>
      </c>
      <c r="B32" s="54" t="s">
        <v>738</v>
      </c>
      <c r="C32" s="45">
        <v>19.899999999999999</v>
      </c>
      <c r="D32" s="38">
        <v>50</v>
      </c>
      <c r="E32" s="45">
        <v>0.4</v>
      </c>
      <c r="F32" s="45">
        <v>0.92</v>
      </c>
      <c r="G32" s="38">
        <v>20</v>
      </c>
      <c r="H32" s="38">
        <v>36</v>
      </c>
      <c r="I32" s="51">
        <v>4</v>
      </c>
      <c r="J32" s="38">
        <v>9</v>
      </c>
      <c r="K32" s="38">
        <v>11</v>
      </c>
      <c r="L32" s="38">
        <v>4</v>
      </c>
      <c r="M32" s="38">
        <v>12</v>
      </c>
      <c r="N32" s="38">
        <v>38</v>
      </c>
      <c r="O32" s="38">
        <v>36</v>
      </c>
      <c r="P32" s="38">
        <v>10</v>
      </c>
    </row>
    <row r="33" spans="1:16" ht="25.5">
      <c r="A33" s="53" t="s">
        <v>163</v>
      </c>
      <c r="B33" s="54" t="s">
        <v>738</v>
      </c>
      <c r="C33" s="45">
        <v>5.6</v>
      </c>
      <c r="D33" s="38">
        <v>13</v>
      </c>
      <c r="E33" s="45">
        <v>0.43</v>
      </c>
      <c r="F33" s="45">
        <v>1.03</v>
      </c>
      <c r="G33" s="38">
        <v>5</v>
      </c>
      <c r="H33" s="38">
        <v>14</v>
      </c>
      <c r="I33" s="51">
        <v>4</v>
      </c>
      <c r="J33" s="38">
        <v>3</v>
      </c>
      <c r="K33" s="38">
        <v>8</v>
      </c>
      <c r="L33" s="38">
        <v>0</v>
      </c>
      <c r="M33" s="45">
        <v>7.69</v>
      </c>
      <c r="N33" s="45">
        <v>61.54</v>
      </c>
      <c r="O33" s="45">
        <v>30.77</v>
      </c>
      <c r="P33" s="38">
        <v>0</v>
      </c>
    </row>
    <row r="34" spans="1:16" ht="25.5">
      <c r="A34" s="53" t="s">
        <v>164</v>
      </c>
      <c r="B34" s="54" t="s">
        <v>738</v>
      </c>
      <c r="C34" s="45">
        <v>24.4</v>
      </c>
      <c r="D34" s="38">
        <v>40</v>
      </c>
      <c r="E34" s="45">
        <v>0.61</v>
      </c>
      <c r="F34" s="45">
        <v>0.95</v>
      </c>
      <c r="G34" s="38">
        <v>17</v>
      </c>
      <c r="H34" s="38">
        <v>25</v>
      </c>
      <c r="I34" s="51">
        <v>4</v>
      </c>
      <c r="J34" s="38">
        <v>10</v>
      </c>
      <c r="K34" s="38">
        <v>11</v>
      </c>
      <c r="L34" s="45">
        <v>2.5</v>
      </c>
      <c r="M34" s="38">
        <v>35</v>
      </c>
      <c r="N34" s="38">
        <v>60</v>
      </c>
      <c r="O34" s="45">
        <v>2.5</v>
      </c>
      <c r="P34" s="38">
        <v>0</v>
      </c>
    </row>
    <row r="35" spans="1:16" ht="25.5">
      <c r="A35" s="53" t="s">
        <v>165</v>
      </c>
      <c r="B35" s="54" t="s">
        <v>738</v>
      </c>
      <c r="C35" s="45">
        <v>5.8</v>
      </c>
      <c r="D35" s="38">
        <v>11</v>
      </c>
      <c r="E35" s="45">
        <v>0.53</v>
      </c>
      <c r="F35" s="45">
        <v>1.02</v>
      </c>
      <c r="G35" s="38">
        <v>9</v>
      </c>
      <c r="H35" s="38">
        <v>14</v>
      </c>
      <c r="I35" s="51">
        <v>3</v>
      </c>
      <c r="J35" s="38">
        <v>2</v>
      </c>
      <c r="K35" s="38">
        <v>4</v>
      </c>
      <c r="L35" s="38">
        <v>0</v>
      </c>
      <c r="M35" s="45">
        <v>9.09</v>
      </c>
      <c r="N35" s="45">
        <v>90.91</v>
      </c>
      <c r="O35" s="38">
        <v>0</v>
      </c>
      <c r="P35" s="38">
        <v>0</v>
      </c>
    </row>
    <row r="36" spans="1:16" ht="25.5">
      <c r="A36" s="53" t="s">
        <v>167</v>
      </c>
      <c r="B36" s="54" t="s">
        <v>738</v>
      </c>
      <c r="C36" s="45">
        <v>10.3</v>
      </c>
      <c r="D36" s="38">
        <v>23</v>
      </c>
      <c r="E36" s="45">
        <v>0.45</v>
      </c>
      <c r="F36" s="38">
        <v>1</v>
      </c>
      <c r="G36" s="38">
        <v>13</v>
      </c>
      <c r="H36" s="38">
        <v>22</v>
      </c>
      <c r="I36" s="51">
        <v>4</v>
      </c>
      <c r="J36" s="38">
        <v>6</v>
      </c>
      <c r="K36" s="38">
        <v>10</v>
      </c>
      <c r="L36" s="38">
        <v>0</v>
      </c>
      <c r="M36" s="45">
        <v>8.6999999999999993</v>
      </c>
      <c r="N36" s="45">
        <v>73.91</v>
      </c>
      <c r="O36" s="45">
        <v>4.3499999999999996</v>
      </c>
      <c r="P36" s="45">
        <v>13.04</v>
      </c>
    </row>
    <row r="37" spans="1:16" ht="25.5">
      <c r="A37" s="53" t="s">
        <v>171</v>
      </c>
      <c r="B37" s="54" t="s">
        <v>738</v>
      </c>
      <c r="C37" s="45">
        <v>16.600000000000001</v>
      </c>
      <c r="D37" s="38">
        <v>30</v>
      </c>
      <c r="E37" s="45">
        <v>0.55000000000000004</v>
      </c>
      <c r="F37" s="45">
        <v>0.99</v>
      </c>
      <c r="G37" s="38">
        <v>13</v>
      </c>
      <c r="H37" s="38">
        <v>20</v>
      </c>
      <c r="I37" s="51">
        <v>4</v>
      </c>
      <c r="J37" s="38">
        <v>7</v>
      </c>
      <c r="K37" s="38">
        <v>11</v>
      </c>
      <c r="L37" s="38">
        <v>10</v>
      </c>
      <c r="M37" s="45">
        <v>16.670000000000002</v>
      </c>
      <c r="N37" s="38">
        <v>60</v>
      </c>
      <c r="O37" s="38">
        <v>10</v>
      </c>
      <c r="P37" s="45">
        <v>3.33</v>
      </c>
    </row>
    <row r="38" spans="1:16" ht="25.5">
      <c r="A38" s="53" t="s">
        <v>176</v>
      </c>
      <c r="B38" s="54" t="s">
        <v>738</v>
      </c>
      <c r="C38" s="45">
        <v>6.7</v>
      </c>
      <c r="D38" s="38">
        <v>20</v>
      </c>
      <c r="E38" s="45">
        <v>0.34</v>
      </c>
      <c r="F38" s="45">
        <v>0.8</v>
      </c>
      <c r="G38" s="38">
        <v>16</v>
      </c>
      <c r="H38" s="38">
        <v>17</v>
      </c>
      <c r="I38" s="51">
        <v>4</v>
      </c>
      <c r="J38" s="38">
        <v>12</v>
      </c>
      <c r="K38" s="38">
        <v>12</v>
      </c>
      <c r="L38" s="38">
        <v>5</v>
      </c>
      <c r="M38" s="38">
        <v>5</v>
      </c>
      <c r="N38" s="38">
        <v>25</v>
      </c>
      <c r="O38" s="38">
        <v>60</v>
      </c>
      <c r="P38" s="38">
        <v>5</v>
      </c>
    </row>
    <row r="39" spans="1:16" ht="25.5">
      <c r="A39" s="53" t="s">
        <v>178</v>
      </c>
      <c r="B39" s="54" t="s">
        <v>738</v>
      </c>
      <c r="C39" s="45">
        <v>19.399999999999999</v>
      </c>
      <c r="D39" s="38">
        <v>40</v>
      </c>
      <c r="E39" s="45">
        <v>0.49</v>
      </c>
      <c r="F39" s="45">
        <v>0.95</v>
      </c>
      <c r="G39" s="38">
        <v>16</v>
      </c>
      <c r="H39" s="38">
        <v>25</v>
      </c>
      <c r="I39" s="51">
        <v>4</v>
      </c>
      <c r="J39" s="38">
        <v>7</v>
      </c>
      <c r="K39" s="38">
        <v>11</v>
      </c>
      <c r="L39" s="38">
        <v>0</v>
      </c>
      <c r="M39" s="38">
        <v>20</v>
      </c>
      <c r="N39" s="45">
        <v>55</v>
      </c>
      <c r="O39" s="38">
        <v>25</v>
      </c>
      <c r="P39" s="38">
        <v>0</v>
      </c>
    </row>
    <row r="40" spans="1:16" ht="25.5">
      <c r="A40" s="53" t="s">
        <v>180</v>
      </c>
      <c r="B40" s="54" t="s">
        <v>738</v>
      </c>
      <c r="C40" s="45">
        <v>14.7</v>
      </c>
      <c r="D40" s="38">
        <v>27</v>
      </c>
      <c r="E40" s="45">
        <v>0.54</v>
      </c>
      <c r="F40" s="45">
        <v>1.02</v>
      </c>
      <c r="G40" s="38">
        <v>6</v>
      </c>
      <c r="H40" s="38">
        <v>14</v>
      </c>
      <c r="I40" s="51">
        <v>4</v>
      </c>
      <c r="J40" s="38">
        <v>6</v>
      </c>
      <c r="K40" s="38">
        <v>10</v>
      </c>
      <c r="L40" s="38">
        <v>0</v>
      </c>
      <c r="M40" s="45">
        <v>14.81</v>
      </c>
      <c r="N40" s="45">
        <v>85.19</v>
      </c>
      <c r="O40" s="38">
        <v>0</v>
      </c>
      <c r="P40" s="38">
        <v>0</v>
      </c>
    </row>
    <row r="41" spans="1:16" ht="25.5">
      <c r="A41" s="53" t="s">
        <v>181</v>
      </c>
      <c r="B41" s="54" t="s">
        <v>738</v>
      </c>
      <c r="C41" s="45">
        <v>5.9</v>
      </c>
      <c r="D41" s="38">
        <v>13</v>
      </c>
      <c r="E41" s="45">
        <v>0.45</v>
      </c>
      <c r="F41" s="45">
        <v>0.96</v>
      </c>
      <c r="G41" s="38">
        <v>17</v>
      </c>
      <c r="H41" s="38">
        <v>29</v>
      </c>
      <c r="I41" s="51">
        <v>3</v>
      </c>
      <c r="J41" s="38">
        <v>8</v>
      </c>
      <c r="K41" s="38">
        <v>11</v>
      </c>
      <c r="L41" s="38">
        <v>0</v>
      </c>
      <c r="M41" s="38">
        <v>0</v>
      </c>
      <c r="N41" s="45">
        <v>84.62</v>
      </c>
      <c r="O41" s="45">
        <v>15.38</v>
      </c>
      <c r="P41" s="38">
        <v>0</v>
      </c>
    </row>
    <row r="42" spans="1:16" ht="25.5">
      <c r="A42" s="53" t="s">
        <v>184</v>
      </c>
      <c r="B42" s="54" t="s">
        <v>738</v>
      </c>
      <c r="C42" s="45">
        <v>10</v>
      </c>
      <c r="D42" s="38">
        <v>16</v>
      </c>
      <c r="E42" s="45">
        <v>0.63</v>
      </c>
      <c r="F42" s="45">
        <v>1.21</v>
      </c>
      <c r="G42" s="38">
        <v>5</v>
      </c>
      <c r="H42" s="38">
        <v>39</v>
      </c>
      <c r="I42" s="51">
        <v>3</v>
      </c>
      <c r="J42" s="38">
        <v>3</v>
      </c>
      <c r="K42" s="38">
        <v>12</v>
      </c>
      <c r="L42" s="45">
        <v>6.25</v>
      </c>
      <c r="M42" s="45">
        <v>43.75</v>
      </c>
      <c r="N42" s="45">
        <v>37.5</v>
      </c>
      <c r="O42" s="45">
        <v>12.5</v>
      </c>
      <c r="P42" s="38">
        <v>0</v>
      </c>
    </row>
    <row r="43" spans="1:16" ht="25.5">
      <c r="A43" s="53" t="s">
        <v>186</v>
      </c>
      <c r="B43" s="54" t="s">
        <v>738</v>
      </c>
      <c r="C43" s="38">
        <v>13</v>
      </c>
      <c r="D43" s="38">
        <v>23</v>
      </c>
      <c r="E43" s="45">
        <v>0.56999999999999995</v>
      </c>
      <c r="F43" s="45">
        <v>1.1499999999999999</v>
      </c>
      <c r="G43" s="38">
        <v>4</v>
      </c>
      <c r="H43" s="38">
        <v>16</v>
      </c>
      <c r="I43" s="51">
        <v>4</v>
      </c>
      <c r="J43" s="38">
        <v>2</v>
      </c>
      <c r="K43" s="38">
        <v>10</v>
      </c>
      <c r="L43" s="38">
        <v>0</v>
      </c>
      <c r="M43" s="45">
        <v>30.43</v>
      </c>
      <c r="N43" s="45">
        <v>60.87</v>
      </c>
      <c r="O43" s="45">
        <v>8.6999999999999993</v>
      </c>
      <c r="P43" s="38">
        <v>0</v>
      </c>
    </row>
    <row r="44" spans="1:16" ht="25.5">
      <c r="A44" s="53" t="s">
        <v>188</v>
      </c>
      <c r="B44" s="54" t="s">
        <v>738</v>
      </c>
      <c r="C44" s="45">
        <v>12.9</v>
      </c>
      <c r="D44" s="38">
        <v>23</v>
      </c>
      <c r="E44" s="45">
        <v>0.56000000000000005</v>
      </c>
      <c r="F44" s="45">
        <v>0.87</v>
      </c>
      <c r="G44" s="38">
        <v>22</v>
      </c>
      <c r="H44" s="38">
        <v>26</v>
      </c>
      <c r="I44" s="51">
        <v>3</v>
      </c>
      <c r="J44" s="38">
        <v>11</v>
      </c>
      <c r="K44" s="38">
        <v>12</v>
      </c>
      <c r="L44" s="45">
        <v>8.6999999999999993</v>
      </c>
      <c r="M44" s="45">
        <v>26.09</v>
      </c>
      <c r="N44" s="45">
        <v>47.83</v>
      </c>
      <c r="O44" s="45">
        <v>13.04</v>
      </c>
      <c r="P44" s="45">
        <v>4.3499999999999996</v>
      </c>
    </row>
    <row r="45" spans="1:16" ht="25.5">
      <c r="A45" s="53" t="s">
        <v>153</v>
      </c>
      <c r="B45" s="54" t="s">
        <v>747</v>
      </c>
      <c r="C45" s="45">
        <v>7.3</v>
      </c>
      <c r="D45" s="38">
        <v>18</v>
      </c>
      <c r="E45" s="45">
        <v>0.41</v>
      </c>
      <c r="F45" s="45">
        <v>0.9</v>
      </c>
      <c r="G45" s="38">
        <v>24</v>
      </c>
      <c r="H45" s="38">
        <v>35</v>
      </c>
      <c r="I45" s="51">
        <v>3</v>
      </c>
      <c r="J45" s="38">
        <v>9</v>
      </c>
      <c r="K45" s="38">
        <v>13</v>
      </c>
      <c r="L45" s="38">
        <v>0</v>
      </c>
      <c r="M45" s="45">
        <v>11.11</v>
      </c>
      <c r="N45" s="38">
        <v>50</v>
      </c>
      <c r="O45" s="45">
        <v>33.33</v>
      </c>
      <c r="P45" s="45">
        <v>5.56</v>
      </c>
    </row>
    <row r="46" spans="1:16" ht="25.5">
      <c r="A46" s="53" t="s">
        <v>157</v>
      </c>
      <c r="B46" s="54" t="s">
        <v>747</v>
      </c>
      <c r="C46" s="45">
        <v>6.1</v>
      </c>
      <c r="D46" s="38">
        <v>11</v>
      </c>
      <c r="E46" s="45">
        <v>0.55000000000000004</v>
      </c>
      <c r="F46" s="45">
        <v>0.97</v>
      </c>
      <c r="G46" s="38">
        <v>17</v>
      </c>
      <c r="H46" s="38">
        <v>31</v>
      </c>
      <c r="I46" s="51">
        <v>2</v>
      </c>
      <c r="J46" s="38">
        <v>3</v>
      </c>
      <c r="K46" s="38">
        <v>6</v>
      </c>
      <c r="L46" s="38">
        <v>0</v>
      </c>
      <c r="M46" s="45">
        <v>27.27</v>
      </c>
      <c r="N46" s="45">
        <v>63.64</v>
      </c>
      <c r="O46" s="45">
        <v>9.09</v>
      </c>
      <c r="P46" s="38">
        <v>0</v>
      </c>
    </row>
    <row r="47" spans="1:16" ht="25.5">
      <c r="A47" s="53" t="s">
        <v>159</v>
      </c>
      <c r="B47" s="54" t="s">
        <v>747</v>
      </c>
      <c r="C47" s="45">
        <v>11.6</v>
      </c>
      <c r="D47" s="38">
        <v>26</v>
      </c>
      <c r="E47" s="45">
        <v>0.45</v>
      </c>
      <c r="F47" s="45">
        <v>0.95</v>
      </c>
      <c r="G47" s="38">
        <v>21</v>
      </c>
      <c r="H47" s="38">
        <v>35</v>
      </c>
      <c r="I47" s="51">
        <v>3</v>
      </c>
      <c r="J47" s="38">
        <v>7</v>
      </c>
      <c r="K47" s="38">
        <v>11</v>
      </c>
      <c r="L47" s="45">
        <v>3.85</v>
      </c>
      <c r="M47" s="45">
        <v>15.38</v>
      </c>
      <c r="N47" s="45">
        <v>46.15</v>
      </c>
      <c r="O47" s="45">
        <v>26.92</v>
      </c>
      <c r="P47" s="45">
        <v>7.69</v>
      </c>
    </row>
    <row r="48" spans="1:16" ht="25.5">
      <c r="A48" s="53" t="s">
        <v>164</v>
      </c>
      <c r="B48" s="54" t="s">
        <v>747</v>
      </c>
      <c r="C48" s="45">
        <v>9.8000000000000007</v>
      </c>
      <c r="D48" s="38">
        <v>12</v>
      </c>
      <c r="E48" s="45">
        <v>0.82</v>
      </c>
      <c r="F48" s="45">
        <v>1.27</v>
      </c>
      <c r="G48" s="38">
        <v>1</v>
      </c>
      <c r="H48" s="38">
        <v>25</v>
      </c>
      <c r="I48" s="51">
        <v>3</v>
      </c>
      <c r="J48" s="38">
        <v>1</v>
      </c>
      <c r="K48" s="38">
        <v>11</v>
      </c>
      <c r="L48" s="45">
        <v>33.33</v>
      </c>
      <c r="M48" s="38">
        <v>50</v>
      </c>
      <c r="N48" s="45">
        <v>16.670000000000002</v>
      </c>
      <c r="O48" s="38">
        <v>0</v>
      </c>
      <c r="P48" s="38">
        <v>0</v>
      </c>
    </row>
    <row r="49" spans="1:16" ht="25.5">
      <c r="A49" s="53" t="s">
        <v>178</v>
      </c>
      <c r="B49" s="54" t="s">
        <v>747</v>
      </c>
      <c r="C49" s="45">
        <v>6.7</v>
      </c>
      <c r="D49" s="38">
        <v>13</v>
      </c>
      <c r="E49" s="45">
        <v>0.52</v>
      </c>
      <c r="F49" s="45">
        <v>1.01</v>
      </c>
      <c r="G49" s="38">
        <v>11</v>
      </c>
      <c r="H49" s="38">
        <v>25</v>
      </c>
      <c r="I49" s="51">
        <v>3</v>
      </c>
      <c r="J49" s="38">
        <v>5</v>
      </c>
      <c r="K49" s="38">
        <v>11</v>
      </c>
      <c r="L49" s="45">
        <v>7.69</v>
      </c>
      <c r="M49" s="45">
        <v>7.69</v>
      </c>
      <c r="N49" s="45">
        <v>69.23</v>
      </c>
      <c r="O49" s="45">
        <v>15.38</v>
      </c>
      <c r="P49" s="38">
        <v>0</v>
      </c>
    </row>
    <row r="50" spans="1:16" ht="25.5">
      <c r="A50" s="53" t="s">
        <v>181</v>
      </c>
      <c r="B50" s="54" t="s">
        <v>747</v>
      </c>
      <c r="C50" s="45">
        <v>10.4</v>
      </c>
      <c r="D50" s="38">
        <v>26</v>
      </c>
      <c r="E50" s="45">
        <v>0.4</v>
      </c>
      <c r="F50" s="45">
        <v>0.85</v>
      </c>
      <c r="G50" s="38">
        <v>23</v>
      </c>
      <c r="H50" s="38">
        <v>29</v>
      </c>
      <c r="I50" s="51">
        <v>4</v>
      </c>
      <c r="J50" s="38">
        <v>11</v>
      </c>
      <c r="K50" s="38">
        <v>12</v>
      </c>
      <c r="L50" s="38">
        <v>0</v>
      </c>
      <c r="M50" s="45">
        <v>3.85</v>
      </c>
      <c r="N50" s="45">
        <v>61.54</v>
      </c>
      <c r="O50" s="45">
        <v>30.77</v>
      </c>
      <c r="P50" s="45">
        <v>3.85</v>
      </c>
    </row>
    <row r="51" spans="1:16" ht="25.5">
      <c r="A51" s="53" t="s">
        <v>184</v>
      </c>
      <c r="B51" s="54" t="s">
        <v>747</v>
      </c>
      <c r="C51" s="45">
        <v>7.1</v>
      </c>
      <c r="D51" s="38">
        <v>16</v>
      </c>
      <c r="E51" s="45">
        <v>0.44</v>
      </c>
      <c r="F51" s="45">
        <v>0.86</v>
      </c>
      <c r="G51" s="38">
        <v>25</v>
      </c>
      <c r="H51" s="38">
        <v>39</v>
      </c>
      <c r="I51" s="51">
        <v>3</v>
      </c>
      <c r="J51" s="38">
        <v>10</v>
      </c>
      <c r="K51" s="38">
        <v>12</v>
      </c>
      <c r="L51" s="38">
        <v>0</v>
      </c>
      <c r="M51" s="45">
        <v>6.25</v>
      </c>
      <c r="N51" s="45">
        <v>68.75</v>
      </c>
      <c r="O51" s="38">
        <v>25</v>
      </c>
      <c r="P51" s="38">
        <v>0</v>
      </c>
    </row>
    <row r="52" spans="1:16" ht="25.5">
      <c r="A52" s="53" t="s">
        <v>188</v>
      </c>
      <c r="B52" s="54" t="s">
        <v>747</v>
      </c>
      <c r="C52" s="45">
        <v>8.9</v>
      </c>
      <c r="D52" s="38">
        <v>12</v>
      </c>
      <c r="E52" s="45">
        <v>0.74</v>
      </c>
      <c r="F52" s="45">
        <v>1.1499999999999999</v>
      </c>
      <c r="G52" s="38">
        <v>3</v>
      </c>
      <c r="H52" s="38">
        <v>26</v>
      </c>
      <c r="I52" s="51">
        <v>2</v>
      </c>
      <c r="J52" s="38">
        <v>1</v>
      </c>
      <c r="K52" s="38">
        <v>5</v>
      </c>
      <c r="L52" s="45">
        <v>33.33</v>
      </c>
      <c r="M52" s="45">
        <v>33.33</v>
      </c>
      <c r="N52" s="38">
        <v>25</v>
      </c>
      <c r="O52" s="45">
        <v>8.33</v>
      </c>
      <c r="P52" s="38">
        <v>0</v>
      </c>
    </row>
    <row r="53" spans="1:16" ht="25.5">
      <c r="A53" s="53" t="s">
        <v>149</v>
      </c>
      <c r="B53" s="54" t="s">
        <v>752</v>
      </c>
      <c r="C53" s="38">
        <v>11</v>
      </c>
      <c r="D53" s="38">
        <v>21</v>
      </c>
      <c r="E53" s="45">
        <v>0.52</v>
      </c>
      <c r="F53" s="45">
        <v>0.79</v>
      </c>
      <c r="G53" s="38">
        <v>30</v>
      </c>
      <c r="H53" s="38">
        <v>37</v>
      </c>
      <c r="I53" s="51">
        <v>3</v>
      </c>
      <c r="J53" s="38">
        <v>12</v>
      </c>
      <c r="K53" s="38">
        <v>15</v>
      </c>
      <c r="L53" s="45">
        <v>4.76</v>
      </c>
      <c r="M53" s="45">
        <v>19.05</v>
      </c>
      <c r="N53" s="45">
        <v>57.14</v>
      </c>
      <c r="O53" s="45">
        <v>19.05</v>
      </c>
      <c r="P53" s="38">
        <v>0</v>
      </c>
    </row>
    <row r="54" spans="1:16" ht="25.5">
      <c r="A54" s="53" t="s">
        <v>151</v>
      </c>
      <c r="B54" s="54" t="s">
        <v>752</v>
      </c>
      <c r="C54" s="45">
        <v>5.4</v>
      </c>
      <c r="D54" s="38">
        <v>12</v>
      </c>
      <c r="E54" s="45">
        <v>0.45</v>
      </c>
      <c r="F54" s="45">
        <v>0.92</v>
      </c>
      <c r="G54" s="38">
        <v>17</v>
      </c>
      <c r="H54" s="38">
        <v>22</v>
      </c>
      <c r="I54" s="51">
        <v>3</v>
      </c>
      <c r="J54" s="38">
        <v>6</v>
      </c>
      <c r="K54" s="38">
        <v>10</v>
      </c>
      <c r="L54" s="38">
        <v>0</v>
      </c>
      <c r="M54" s="45">
        <v>8.33</v>
      </c>
      <c r="N54" s="45">
        <v>66.67</v>
      </c>
      <c r="O54" s="38">
        <v>25</v>
      </c>
      <c r="P54" s="38">
        <v>0</v>
      </c>
    </row>
    <row r="55" spans="1:16" ht="25.5">
      <c r="A55" s="53" t="s">
        <v>153</v>
      </c>
      <c r="B55" s="54" t="s">
        <v>752</v>
      </c>
      <c r="C55" s="45">
        <v>3.7</v>
      </c>
      <c r="D55" s="38">
        <v>11</v>
      </c>
      <c r="E55" s="45">
        <v>0.34</v>
      </c>
      <c r="F55" s="45">
        <v>0.75</v>
      </c>
      <c r="G55" s="38">
        <v>32</v>
      </c>
      <c r="H55" s="38">
        <v>35</v>
      </c>
      <c r="I55" s="51">
        <v>2</v>
      </c>
      <c r="J55" s="38">
        <v>11</v>
      </c>
      <c r="K55" s="38">
        <v>12</v>
      </c>
      <c r="L55" s="38">
        <v>0</v>
      </c>
      <c r="M55" s="45">
        <v>18.18</v>
      </c>
      <c r="N55" s="45">
        <v>27.27</v>
      </c>
      <c r="O55" s="45">
        <v>27.27</v>
      </c>
      <c r="P55" s="45">
        <v>27.27</v>
      </c>
    </row>
    <row r="56" spans="1:16" ht="25.5">
      <c r="A56" s="53" t="s">
        <v>159</v>
      </c>
      <c r="B56" s="54" t="s">
        <v>752</v>
      </c>
      <c r="C56" s="45">
        <v>3.2</v>
      </c>
      <c r="D56" s="38">
        <v>14</v>
      </c>
      <c r="E56" s="45">
        <v>0.23</v>
      </c>
      <c r="F56" s="45">
        <v>0.49</v>
      </c>
      <c r="G56" s="38">
        <v>35</v>
      </c>
      <c r="H56" s="38">
        <v>35</v>
      </c>
      <c r="I56" s="51">
        <v>2</v>
      </c>
      <c r="J56" s="38">
        <v>12</v>
      </c>
      <c r="K56" s="38">
        <v>12</v>
      </c>
      <c r="L56" s="38">
        <v>0</v>
      </c>
      <c r="M56" s="38">
        <v>0</v>
      </c>
      <c r="N56" s="45">
        <v>14.29</v>
      </c>
      <c r="O56" s="45">
        <v>78.569999999999993</v>
      </c>
      <c r="P56" s="45">
        <v>7.14</v>
      </c>
    </row>
    <row r="57" spans="1:16" ht="25.5">
      <c r="A57" s="53" t="s">
        <v>161</v>
      </c>
      <c r="B57" s="54" t="s">
        <v>752</v>
      </c>
      <c r="C57" s="45">
        <v>3.5</v>
      </c>
      <c r="D57" s="38">
        <v>10</v>
      </c>
      <c r="E57" s="45">
        <v>0.35</v>
      </c>
      <c r="F57" s="45">
        <v>0.81</v>
      </c>
      <c r="G57" s="38">
        <v>27</v>
      </c>
      <c r="H57" s="38">
        <v>36</v>
      </c>
      <c r="I57" s="51">
        <v>1</v>
      </c>
      <c r="J57" s="38">
        <v>3</v>
      </c>
      <c r="K57" s="38">
        <v>3</v>
      </c>
      <c r="L57" s="38">
        <v>0</v>
      </c>
      <c r="M57" s="38">
        <v>0</v>
      </c>
      <c r="N57" s="38">
        <v>50</v>
      </c>
      <c r="O57" s="38">
        <v>50</v>
      </c>
      <c r="P57" s="38">
        <v>0</v>
      </c>
    </row>
    <row r="58" spans="1:16" ht="25.5">
      <c r="A58" s="53" t="s">
        <v>186</v>
      </c>
      <c r="B58" s="54" t="s">
        <v>752</v>
      </c>
      <c r="C58" s="45">
        <v>4.7</v>
      </c>
      <c r="D58" s="38">
        <v>10</v>
      </c>
      <c r="E58" s="45">
        <v>0.47</v>
      </c>
      <c r="F58" s="45">
        <v>0.96</v>
      </c>
      <c r="G58" s="38">
        <v>11</v>
      </c>
      <c r="H58" s="38">
        <v>16</v>
      </c>
      <c r="I58" s="51">
        <v>3</v>
      </c>
      <c r="J58" s="38">
        <v>6</v>
      </c>
      <c r="K58" s="38">
        <v>6</v>
      </c>
      <c r="L58" s="38">
        <v>0</v>
      </c>
      <c r="M58" s="38">
        <v>10</v>
      </c>
      <c r="N58" s="38">
        <v>70</v>
      </c>
      <c r="O58" s="38">
        <v>20</v>
      </c>
      <c r="P58" s="38">
        <v>0</v>
      </c>
    </row>
    <row r="59" spans="1:16" ht="25.5">
      <c r="A59" s="53" t="s">
        <v>149</v>
      </c>
      <c r="B59" s="54" t="s">
        <v>757</v>
      </c>
      <c r="C59" s="45">
        <v>6.7</v>
      </c>
      <c r="D59" s="38">
        <v>11</v>
      </c>
      <c r="E59" s="45">
        <v>0.61</v>
      </c>
      <c r="F59" s="45">
        <v>0.92</v>
      </c>
      <c r="G59" s="38">
        <v>24</v>
      </c>
      <c r="H59" s="38">
        <v>37</v>
      </c>
      <c r="I59" s="51">
        <v>2</v>
      </c>
      <c r="J59" s="38">
        <v>7</v>
      </c>
      <c r="K59" s="38">
        <v>11</v>
      </c>
      <c r="L59" s="38">
        <v>0</v>
      </c>
      <c r="M59" s="45">
        <v>45.45</v>
      </c>
      <c r="N59" s="45">
        <v>45.45</v>
      </c>
      <c r="O59" s="45">
        <v>9.09</v>
      </c>
      <c r="P59" s="38">
        <v>0</v>
      </c>
    </row>
    <row r="60" spans="1:16" ht="25.5">
      <c r="A60" s="53" t="s">
        <v>155</v>
      </c>
      <c r="B60" s="54" t="s">
        <v>757</v>
      </c>
      <c r="C60" s="38">
        <v>6</v>
      </c>
      <c r="D60" s="38">
        <v>12</v>
      </c>
      <c r="E60" s="45">
        <v>0.5</v>
      </c>
      <c r="F60" s="45">
        <v>0.95</v>
      </c>
      <c r="G60" s="38">
        <v>22</v>
      </c>
      <c r="H60" s="38">
        <v>31</v>
      </c>
      <c r="I60" s="51">
        <v>2</v>
      </c>
      <c r="J60" s="38">
        <v>6</v>
      </c>
      <c r="K60" s="38">
        <v>8</v>
      </c>
      <c r="L60" s="38">
        <v>0</v>
      </c>
      <c r="M60" s="38">
        <v>25</v>
      </c>
      <c r="N60" s="38">
        <v>50</v>
      </c>
      <c r="O60" s="38">
        <v>25</v>
      </c>
      <c r="P60" s="38">
        <v>0</v>
      </c>
    </row>
    <row r="61" spans="1:16" ht="25.5">
      <c r="A61" s="53" t="s">
        <v>148</v>
      </c>
      <c r="B61" s="54" t="s">
        <v>1158</v>
      </c>
      <c r="C61" s="45">
        <v>11.2</v>
      </c>
      <c r="D61" s="38">
        <v>12</v>
      </c>
      <c r="E61" s="45">
        <v>0.93</v>
      </c>
      <c r="F61" s="45">
        <v>1.1299999999999999</v>
      </c>
      <c r="G61" s="38">
        <v>1</v>
      </c>
      <c r="H61" s="38">
        <v>8</v>
      </c>
      <c r="I61" s="51">
        <v>4</v>
      </c>
      <c r="J61" s="38">
        <v>1</v>
      </c>
      <c r="K61" s="38">
        <v>8</v>
      </c>
      <c r="L61" s="45">
        <v>66.67</v>
      </c>
      <c r="M61" s="45">
        <v>33.33</v>
      </c>
      <c r="N61" s="38">
        <v>0</v>
      </c>
      <c r="O61" s="38">
        <v>0</v>
      </c>
      <c r="P61" s="38">
        <v>0</v>
      </c>
    </row>
    <row r="62" spans="1:16" ht="14.45" customHeight="1">
      <c r="A62" s="53" t="s">
        <v>149</v>
      </c>
      <c r="B62" s="54" t="s">
        <v>1158</v>
      </c>
      <c r="C62" s="45">
        <v>34.799999999999997</v>
      </c>
      <c r="D62" s="38">
        <v>38</v>
      </c>
      <c r="E62" s="45">
        <v>0.92</v>
      </c>
      <c r="F62" s="45">
        <v>1.38</v>
      </c>
      <c r="G62" s="38">
        <v>2</v>
      </c>
      <c r="H62" s="38">
        <v>37</v>
      </c>
      <c r="I62" s="51">
        <v>4</v>
      </c>
      <c r="J62" s="38">
        <v>1</v>
      </c>
      <c r="K62" s="38">
        <v>11</v>
      </c>
      <c r="L62" s="45">
        <v>76.319999999999993</v>
      </c>
      <c r="M62" s="45">
        <v>15.79</v>
      </c>
      <c r="N62" s="45">
        <v>5.26</v>
      </c>
      <c r="O62" s="38">
        <v>0</v>
      </c>
      <c r="P62" s="45">
        <v>2.63</v>
      </c>
    </row>
    <row r="63" spans="1:16" ht="25.5">
      <c r="A63" s="53" t="s">
        <v>153</v>
      </c>
      <c r="B63" s="54" t="s">
        <v>1158</v>
      </c>
      <c r="C63" s="45">
        <v>6.3</v>
      </c>
      <c r="D63" s="38">
        <v>19</v>
      </c>
      <c r="E63" s="45">
        <v>0.33</v>
      </c>
      <c r="F63" s="45">
        <v>0.74</v>
      </c>
      <c r="G63" s="38">
        <v>33</v>
      </c>
      <c r="H63" s="38">
        <v>35</v>
      </c>
      <c r="I63" s="51">
        <v>3</v>
      </c>
      <c r="J63" s="38">
        <v>12</v>
      </c>
      <c r="K63" s="38">
        <v>13</v>
      </c>
      <c r="L63" s="38">
        <v>0</v>
      </c>
      <c r="M63" s="45">
        <v>5.26</v>
      </c>
      <c r="N63" s="45">
        <v>47.37</v>
      </c>
      <c r="O63" s="45">
        <v>26.32</v>
      </c>
      <c r="P63" s="45">
        <v>21.05</v>
      </c>
    </row>
    <row r="64" spans="1:16" ht="25.5">
      <c r="A64" s="53" t="s">
        <v>154</v>
      </c>
      <c r="B64" s="54" t="s">
        <v>1158</v>
      </c>
      <c r="C64" s="45">
        <v>4.3</v>
      </c>
      <c r="D64" s="38">
        <v>16</v>
      </c>
      <c r="E64" s="45">
        <v>0.27</v>
      </c>
      <c r="F64" s="45">
        <v>0.81</v>
      </c>
      <c r="G64" s="38">
        <v>22</v>
      </c>
      <c r="H64" s="38">
        <v>26</v>
      </c>
      <c r="I64" s="51">
        <v>3</v>
      </c>
      <c r="J64" s="38">
        <v>7</v>
      </c>
      <c r="K64" s="38">
        <v>9</v>
      </c>
      <c r="L64" s="38">
        <v>0</v>
      </c>
      <c r="M64" s="38">
        <v>0</v>
      </c>
      <c r="N64" s="45">
        <v>43.75</v>
      </c>
      <c r="O64" s="38">
        <v>25</v>
      </c>
      <c r="P64" s="45">
        <v>31.25</v>
      </c>
    </row>
    <row r="65" spans="1:16" ht="25.5">
      <c r="A65" s="53" t="s">
        <v>155</v>
      </c>
      <c r="B65" s="54" t="s">
        <v>1158</v>
      </c>
      <c r="C65" s="45">
        <v>11.5</v>
      </c>
      <c r="D65" s="38">
        <v>26</v>
      </c>
      <c r="E65" s="45">
        <v>0.44</v>
      </c>
      <c r="F65" s="45">
        <v>0.84</v>
      </c>
      <c r="G65" s="38">
        <v>26</v>
      </c>
      <c r="H65" s="38">
        <v>31</v>
      </c>
      <c r="I65" s="51">
        <v>4</v>
      </c>
      <c r="J65" s="38">
        <v>11</v>
      </c>
      <c r="K65" s="38">
        <v>12</v>
      </c>
      <c r="L65" s="45">
        <v>3.85</v>
      </c>
      <c r="M65" s="45">
        <v>15.38</v>
      </c>
      <c r="N65" s="45">
        <v>42.31</v>
      </c>
      <c r="O65" s="45">
        <v>34.619999999999997</v>
      </c>
      <c r="P65" s="45">
        <v>3.85</v>
      </c>
    </row>
    <row r="66" spans="1:16" ht="25.5">
      <c r="A66" s="53" t="s">
        <v>157</v>
      </c>
      <c r="B66" s="54" t="s">
        <v>1158</v>
      </c>
      <c r="C66" s="45">
        <v>15.9</v>
      </c>
      <c r="D66" s="38">
        <v>30</v>
      </c>
      <c r="E66" s="45">
        <v>0.53</v>
      </c>
      <c r="F66" s="45">
        <v>0.93</v>
      </c>
      <c r="G66" s="38">
        <v>24</v>
      </c>
      <c r="H66" s="38">
        <v>31</v>
      </c>
      <c r="I66" s="51">
        <v>4</v>
      </c>
      <c r="J66" s="38">
        <v>10</v>
      </c>
      <c r="K66" s="38">
        <v>13</v>
      </c>
      <c r="L66" s="45">
        <v>3.33</v>
      </c>
      <c r="M66" s="38">
        <v>20</v>
      </c>
      <c r="N66" s="45">
        <v>63.33</v>
      </c>
      <c r="O66" s="38">
        <v>10</v>
      </c>
      <c r="P66" s="45">
        <v>3.33</v>
      </c>
    </row>
    <row r="67" spans="1:16" ht="25.5">
      <c r="A67" s="53" t="s">
        <v>159</v>
      </c>
      <c r="B67" s="54" t="s">
        <v>1158</v>
      </c>
      <c r="C67" s="45">
        <v>10.6</v>
      </c>
      <c r="D67" s="38">
        <v>20</v>
      </c>
      <c r="E67" s="45">
        <v>0.53</v>
      </c>
      <c r="F67" s="45">
        <v>1.1299999999999999</v>
      </c>
      <c r="G67" s="38">
        <v>6</v>
      </c>
      <c r="H67" s="38">
        <v>35</v>
      </c>
      <c r="I67" s="51">
        <v>2</v>
      </c>
      <c r="J67" s="38">
        <v>3</v>
      </c>
      <c r="K67" s="38">
        <v>12</v>
      </c>
      <c r="L67" s="38">
        <v>0</v>
      </c>
      <c r="M67" s="38">
        <v>35</v>
      </c>
      <c r="N67" s="38">
        <v>40</v>
      </c>
      <c r="O67" s="38">
        <v>25</v>
      </c>
      <c r="P67" s="38">
        <v>0</v>
      </c>
    </row>
    <row r="68" spans="1:16" ht="25.5">
      <c r="A68" s="53" t="s">
        <v>161</v>
      </c>
      <c r="B68" s="54" t="s">
        <v>1158</v>
      </c>
      <c r="C68" s="45">
        <v>8.1</v>
      </c>
      <c r="D68" s="38">
        <v>29</v>
      </c>
      <c r="E68" s="45">
        <v>0.28000000000000003</v>
      </c>
      <c r="F68" s="45">
        <v>0.64</v>
      </c>
      <c r="G68" s="38">
        <v>32</v>
      </c>
      <c r="H68" s="38">
        <v>36</v>
      </c>
      <c r="I68" s="51">
        <v>4</v>
      </c>
      <c r="J68" s="38">
        <v>11</v>
      </c>
      <c r="K68" s="38">
        <v>11</v>
      </c>
      <c r="L68" s="38">
        <v>0</v>
      </c>
      <c r="M68" s="45">
        <v>6.9</v>
      </c>
      <c r="N68" s="45">
        <v>24.14</v>
      </c>
      <c r="O68" s="45">
        <v>51.72</v>
      </c>
      <c r="P68" s="45">
        <v>17.239999999999998</v>
      </c>
    </row>
    <row r="69" spans="1:16" ht="25.5">
      <c r="A69" s="53" t="s">
        <v>163</v>
      </c>
      <c r="B69" s="54" t="s">
        <v>1158</v>
      </c>
      <c r="C69" s="45">
        <v>9.1</v>
      </c>
      <c r="D69" s="38">
        <v>20</v>
      </c>
      <c r="E69" s="45">
        <v>0.45</v>
      </c>
      <c r="F69" s="45">
        <v>1.08</v>
      </c>
      <c r="G69" s="38">
        <v>4</v>
      </c>
      <c r="H69" s="38">
        <v>14</v>
      </c>
      <c r="I69" s="51">
        <v>4</v>
      </c>
      <c r="J69" s="38">
        <v>2</v>
      </c>
      <c r="K69" s="38">
        <v>8</v>
      </c>
      <c r="L69" s="38">
        <v>0</v>
      </c>
      <c r="M69" s="38">
        <v>10</v>
      </c>
      <c r="N69" s="38">
        <v>65</v>
      </c>
      <c r="O69" s="38">
        <v>25</v>
      </c>
      <c r="P69" s="38">
        <v>0</v>
      </c>
    </row>
    <row r="70" spans="1:16" ht="25.5">
      <c r="A70" s="53" t="s">
        <v>164</v>
      </c>
      <c r="B70" s="54" t="s">
        <v>1158</v>
      </c>
      <c r="C70" s="45">
        <v>12.2</v>
      </c>
      <c r="D70" s="38">
        <v>20</v>
      </c>
      <c r="E70" s="45">
        <v>0.61</v>
      </c>
      <c r="F70" s="45">
        <v>0.95</v>
      </c>
      <c r="G70" s="38">
        <v>17</v>
      </c>
      <c r="H70" s="38">
        <v>25</v>
      </c>
      <c r="I70" s="51">
        <v>3</v>
      </c>
      <c r="J70" s="38">
        <v>7</v>
      </c>
      <c r="K70" s="38">
        <v>11</v>
      </c>
      <c r="L70" s="38">
        <v>10</v>
      </c>
      <c r="M70" s="38">
        <v>20</v>
      </c>
      <c r="N70" s="38">
        <v>70</v>
      </c>
      <c r="O70" s="38">
        <v>0</v>
      </c>
      <c r="P70" s="38">
        <v>0</v>
      </c>
    </row>
    <row r="71" spans="1:16" ht="25.5">
      <c r="A71" s="53" t="s">
        <v>165</v>
      </c>
      <c r="B71" s="54" t="s">
        <v>1158</v>
      </c>
      <c r="C71" s="45">
        <v>4.8</v>
      </c>
      <c r="D71" s="38">
        <v>10</v>
      </c>
      <c r="E71" s="45">
        <v>0.48</v>
      </c>
      <c r="F71" s="45">
        <v>0.93</v>
      </c>
      <c r="G71" s="38">
        <v>11</v>
      </c>
      <c r="H71" s="38">
        <v>14</v>
      </c>
      <c r="I71" s="51">
        <v>3</v>
      </c>
      <c r="J71" s="38">
        <v>3</v>
      </c>
      <c r="K71" s="38">
        <v>4</v>
      </c>
      <c r="L71" s="38">
        <v>0</v>
      </c>
      <c r="M71" s="38">
        <v>30</v>
      </c>
      <c r="N71" s="38">
        <v>40</v>
      </c>
      <c r="O71" s="38">
        <v>20</v>
      </c>
      <c r="P71" s="38">
        <v>10</v>
      </c>
    </row>
    <row r="72" spans="1:16" ht="25.5">
      <c r="A72" s="53" t="s">
        <v>167</v>
      </c>
      <c r="B72" s="54" t="s">
        <v>1158</v>
      </c>
      <c r="C72" s="45">
        <v>4.2</v>
      </c>
      <c r="D72" s="38">
        <v>12</v>
      </c>
      <c r="E72" s="45">
        <v>0.35</v>
      </c>
      <c r="F72" s="45">
        <v>0.78</v>
      </c>
      <c r="G72" s="38">
        <v>19</v>
      </c>
      <c r="H72" s="38">
        <v>22</v>
      </c>
      <c r="I72" s="51">
        <v>3</v>
      </c>
      <c r="J72" s="38">
        <v>7</v>
      </c>
      <c r="K72" s="38">
        <v>8</v>
      </c>
      <c r="L72" s="38">
        <v>0</v>
      </c>
      <c r="M72" s="45">
        <v>8.33</v>
      </c>
      <c r="N72" s="38">
        <v>50</v>
      </c>
      <c r="O72" s="45">
        <v>16.670000000000002</v>
      </c>
      <c r="P72" s="38">
        <v>25</v>
      </c>
    </row>
    <row r="73" spans="1:16" ht="25.5">
      <c r="A73" s="53" t="s">
        <v>171</v>
      </c>
      <c r="B73" s="54" t="s">
        <v>1158</v>
      </c>
      <c r="C73" s="45">
        <v>13.6</v>
      </c>
      <c r="D73" s="38">
        <v>24</v>
      </c>
      <c r="E73" s="45">
        <v>0.56999999999999995</v>
      </c>
      <c r="F73" s="45">
        <v>1.02</v>
      </c>
      <c r="G73" s="38">
        <v>11</v>
      </c>
      <c r="H73" s="38">
        <v>20</v>
      </c>
      <c r="I73" s="51">
        <v>4</v>
      </c>
      <c r="J73" s="38">
        <v>6</v>
      </c>
      <c r="K73" s="38">
        <v>11</v>
      </c>
      <c r="L73" s="45">
        <v>8.33</v>
      </c>
      <c r="M73" s="45">
        <v>20.83</v>
      </c>
      <c r="N73" s="45">
        <v>58.33</v>
      </c>
      <c r="O73" s="45">
        <v>12.5</v>
      </c>
      <c r="P73" s="38">
        <v>0</v>
      </c>
    </row>
    <row r="74" spans="1:16" ht="25.5">
      <c r="A74" s="53" t="s">
        <v>172</v>
      </c>
      <c r="B74" s="54" t="s">
        <v>1158</v>
      </c>
      <c r="C74" s="45">
        <v>6.6</v>
      </c>
      <c r="D74" s="38">
        <v>12</v>
      </c>
      <c r="E74" s="45">
        <v>0.55000000000000004</v>
      </c>
      <c r="F74" s="45">
        <v>1.07</v>
      </c>
      <c r="G74" s="38">
        <v>3</v>
      </c>
      <c r="H74" s="38">
        <v>10</v>
      </c>
      <c r="I74" s="51">
        <v>4</v>
      </c>
      <c r="J74" s="38">
        <v>3</v>
      </c>
      <c r="K74" s="38">
        <v>10</v>
      </c>
      <c r="L74" s="38">
        <v>0</v>
      </c>
      <c r="M74" s="45">
        <v>16.670000000000002</v>
      </c>
      <c r="N74" s="45">
        <v>83.33</v>
      </c>
      <c r="O74" s="38">
        <v>0</v>
      </c>
      <c r="P74" s="38">
        <v>0</v>
      </c>
    </row>
    <row r="75" spans="1:16" ht="25.5">
      <c r="A75" s="53" t="s">
        <v>176</v>
      </c>
      <c r="B75" s="54" t="s">
        <v>1158</v>
      </c>
      <c r="C75" s="45">
        <v>10.199999999999999</v>
      </c>
      <c r="D75" s="38">
        <v>21</v>
      </c>
      <c r="E75" s="45">
        <v>0.49</v>
      </c>
      <c r="F75" s="45">
        <v>1.1599999999999999</v>
      </c>
      <c r="G75" s="38">
        <v>3</v>
      </c>
      <c r="H75" s="38">
        <v>17</v>
      </c>
      <c r="I75" s="51">
        <v>4</v>
      </c>
      <c r="J75" s="38">
        <v>2</v>
      </c>
      <c r="K75" s="38">
        <v>12</v>
      </c>
      <c r="L75" s="38">
        <v>0</v>
      </c>
      <c r="M75" s="45">
        <v>14.29</v>
      </c>
      <c r="N75" s="45">
        <v>66.67</v>
      </c>
      <c r="O75" s="45">
        <v>19.05</v>
      </c>
      <c r="P75" s="38">
        <v>0</v>
      </c>
    </row>
    <row r="76" spans="1:16" ht="25.5">
      <c r="A76" s="53" t="s">
        <v>178</v>
      </c>
      <c r="B76" s="54" t="s">
        <v>1158</v>
      </c>
      <c r="C76" s="45">
        <v>16.399999999999999</v>
      </c>
      <c r="D76" s="38">
        <v>36</v>
      </c>
      <c r="E76" s="45">
        <v>0.46</v>
      </c>
      <c r="F76" s="45">
        <v>0.89</v>
      </c>
      <c r="G76" s="38">
        <v>19</v>
      </c>
      <c r="H76" s="38">
        <v>25</v>
      </c>
      <c r="I76" s="51">
        <v>4</v>
      </c>
      <c r="J76" s="38">
        <v>9</v>
      </c>
      <c r="K76" s="38">
        <v>11</v>
      </c>
      <c r="L76" s="45">
        <v>2.78</v>
      </c>
      <c r="M76" s="45">
        <v>13.89</v>
      </c>
      <c r="N76" s="45">
        <v>55.56</v>
      </c>
      <c r="O76" s="45">
        <v>19.440000000000001</v>
      </c>
      <c r="P76" s="45">
        <v>8.33</v>
      </c>
    </row>
    <row r="77" spans="1:16" ht="25.5">
      <c r="A77" s="53" t="s">
        <v>180</v>
      </c>
      <c r="B77" s="54" t="s">
        <v>1158</v>
      </c>
      <c r="C77" s="45">
        <v>8.8000000000000007</v>
      </c>
      <c r="D77" s="38">
        <v>16</v>
      </c>
      <c r="E77" s="45">
        <v>0.55000000000000004</v>
      </c>
      <c r="F77" s="45">
        <v>1.03</v>
      </c>
      <c r="G77" s="38">
        <v>5</v>
      </c>
      <c r="H77" s="38">
        <v>14</v>
      </c>
      <c r="I77" s="51">
        <v>4</v>
      </c>
      <c r="J77" s="38">
        <v>5</v>
      </c>
      <c r="K77" s="38">
        <v>10</v>
      </c>
      <c r="L77" s="45">
        <v>6.25</v>
      </c>
      <c r="M77" s="45">
        <v>6.25</v>
      </c>
      <c r="N77" s="45">
        <v>87.5</v>
      </c>
      <c r="O77" s="38">
        <v>0</v>
      </c>
      <c r="P77" s="38">
        <v>0</v>
      </c>
    </row>
    <row r="78" spans="1:16" ht="25.5">
      <c r="A78" s="53" t="s">
        <v>181</v>
      </c>
      <c r="B78" s="54" t="s">
        <v>1158</v>
      </c>
      <c r="C78" s="45">
        <v>8.1</v>
      </c>
      <c r="D78" s="38">
        <v>18</v>
      </c>
      <c r="E78" s="45">
        <v>0.45</v>
      </c>
      <c r="F78" s="45">
        <v>0.95</v>
      </c>
      <c r="G78" s="38">
        <v>20</v>
      </c>
      <c r="H78" s="38">
        <v>29</v>
      </c>
      <c r="I78" s="51">
        <v>3</v>
      </c>
      <c r="J78" s="38">
        <v>9</v>
      </c>
      <c r="K78" s="38">
        <v>11</v>
      </c>
      <c r="L78" s="38">
        <v>0</v>
      </c>
      <c r="M78" s="38">
        <v>0</v>
      </c>
      <c r="N78" s="45">
        <v>83.33</v>
      </c>
      <c r="O78" s="45">
        <v>16.670000000000002</v>
      </c>
      <c r="P78" s="38">
        <v>0</v>
      </c>
    </row>
    <row r="79" spans="1:16" ht="25.5">
      <c r="A79" s="53" t="s">
        <v>184</v>
      </c>
      <c r="B79" s="54" t="s">
        <v>1158</v>
      </c>
      <c r="C79" s="45">
        <v>16.600000000000001</v>
      </c>
      <c r="D79" s="38">
        <v>28</v>
      </c>
      <c r="E79" s="45">
        <v>0.59</v>
      </c>
      <c r="F79" s="45">
        <v>1.1499999999999999</v>
      </c>
      <c r="G79" s="38">
        <v>9</v>
      </c>
      <c r="H79" s="38">
        <v>39</v>
      </c>
      <c r="I79" s="51">
        <v>4</v>
      </c>
      <c r="J79" s="38">
        <v>4</v>
      </c>
      <c r="K79" s="38">
        <v>15</v>
      </c>
      <c r="L79" s="45">
        <v>3.57</v>
      </c>
      <c r="M79" s="45">
        <v>35.71</v>
      </c>
      <c r="N79" s="38">
        <v>50</v>
      </c>
      <c r="O79" s="45">
        <v>10.71</v>
      </c>
      <c r="P79" s="38">
        <v>0</v>
      </c>
    </row>
    <row r="80" spans="1:16" ht="25.5">
      <c r="A80" s="53" t="s">
        <v>188</v>
      </c>
      <c r="B80" s="54" t="s">
        <v>1158</v>
      </c>
      <c r="C80" s="45">
        <v>15.5</v>
      </c>
      <c r="D80" s="38">
        <v>24</v>
      </c>
      <c r="E80" s="45">
        <v>0.65</v>
      </c>
      <c r="F80" s="45">
        <v>1.01</v>
      </c>
      <c r="G80" s="38">
        <v>15</v>
      </c>
      <c r="H80" s="38">
        <v>26</v>
      </c>
      <c r="I80" s="51">
        <v>3</v>
      </c>
      <c r="J80" s="38">
        <v>7</v>
      </c>
      <c r="K80" s="38">
        <v>12</v>
      </c>
      <c r="L80" s="45">
        <v>29.17</v>
      </c>
      <c r="M80" s="45">
        <v>8.33</v>
      </c>
      <c r="N80" s="45">
        <v>54.17</v>
      </c>
      <c r="O80" s="45">
        <v>8.33</v>
      </c>
      <c r="P80" s="38">
        <v>0</v>
      </c>
    </row>
    <row r="81" spans="1:16" ht="25.5">
      <c r="A81" s="53" t="s">
        <v>184</v>
      </c>
      <c r="B81" s="54" t="s">
        <v>764</v>
      </c>
      <c r="C81" s="45">
        <v>8.9</v>
      </c>
      <c r="D81" s="38">
        <v>11</v>
      </c>
      <c r="E81" s="45">
        <v>0.81</v>
      </c>
      <c r="F81" s="45">
        <v>1.56</v>
      </c>
      <c r="G81" s="38">
        <v>1</v>
      </c>
      <c r="H81" s="38">
        <v>39</v>
      </c>
      <c r="I81" s="51">
        <v>2</v>
      </c>
      <c r="J81" s="38">
        <v>1</v>
      </c>
      <c r="K81" s="38">
        <v>12</v>
      </c>
      <c r="L81" s="45">
        <v>18.18</v>
      </c>
      <c r="M81" s="45">
        <v>72.73</v>
      </c>
      <c r="N81" s="45">
        <v>9.09</v>
      </c>
      <c r="O81" s="38">
        <v>0</v>
      </c>
      <c r="P81" s="38">
        <v>0</v>
      </c>
    </row>
    <row r="82" spans="1:16" ht="25.5">
      <c r="A82" s="53" t="s">
        <v>149</v>
      </c>
      <c r="B82" s="54" t="s">
        <v>768</v>
      </c>
      <c r="C82" s="45">
        <v>5.4</v>
      </c>
      <c r="D82" s="38">
        <v>12</v>
      </c>
      <c r="E82" s="45">
        <v>0.45</v>
      </c>
      <c r="F82" s="45">
        <v>0.68</v>
      </c>
      <c r="G82" s="38">
        <v>36</v>
      </c>
      <c r="H82" s="38">
        <v>37</v>
      </c>
      <c r="I82" s="51">
        <v>2</v>
      </c>
      <c r="J82" s="38">
        <v>11</v>
      </c>
      <c r="K82" s="38">
        <v>11</v>
      </c>
      <c r="L82" s="38">
        <v>0</v>
      </c>
      <c r="M82" s="45">
        <v>16.670000000000002</v>
      </c>
      <c r="N82" s="38">
        <v>50</v>
      </c>
      <c r="O82" s="45">
        <v>33.33</v>
      </c>
      <c r="P82" s="38">
        <v>0</v>
      </c>
    </row>
    <row r="83" spans="1:16" ht="25.5">
      <c r="A83" s="53" t="s">
        <v>151</v>
      </c>
      <c r="B83" s="54" t="s">
        <v>768</v>
      </c>
      <c r="C83" s="45">
        <v>7.3</v>
      </c>
      <c r="D83" s="38">
        <v>20</v>
      </c>
      <c r="E83" s="45">
        <v>0.37</v>
      </c>
      <c r="F83" s="45">
        <v>0.75</v>
      </c>
      <c r="G83" s="38">
        <v>21</v>
      </c>
      <c r="H83" s="38">
        <v>22</v>
      </c>
      <c r="I83" s="51">
        <v>4</v>
      </c>
      <c r="J83" s="38">
        <v>12</v>
      </c>
      <c r="K83" s="38">
        <v>12</v>
      </c>
      <c r="L83" s="38">
        <v>0</v>
      </c>
      <c r="M83" s="38">
        <v>0</v>
      </c>
      <c r="N83" s="45">
        <v>55</v>
      </c>
      <c r="O83" s="38">
        <v>45</v>
      </c>
      <c r="P83" s="38">
        <v>0</v>
      </c>
    </row>
    <row r="84" spans="1:16" ht="25.5">
      <c r="A84" s="53" t="s">
        <v>153</v>
      </c>
      <c r="B84" s="54" t="s">
        <v>768</v>
      </c>
      <c r="C84" s="45">
        <v>7.5</v>
      </c>
      <c r="D84" s="38">
        <v>19</v>
      </c>
      <c r="E84" s="45">
        <v>0.39</v>
      </c>
      <c r="F84" s="45">
        <v>0.88</v>
      </c>
      <c r="G84" s="38">
        <v>26</v>
      </c>
      <c r="H84" s="38">
        <v>35</v>
      </c>
      <c r="I84" s="51">
        <v>3</v>
      </c>
      <c r="J84" s="38">
        <v>10</v>
      </c>
      <c r="K84" s="38">
        <v>13</v>
      </c>
      <c r="L84" s="38">
        <v>0</v>
      </c>
      <c r="M84" s="38">
        <v>0</v>
      </c>
      <c r="N84" s="45">
        <v>68.42</v>
      </c>
      <c r="O84" s="45">
        <v>26.32</v>
      </c>
      <c r="P84" s="45">
        <v>5.26</v>
      </c>
    </row>
    <row r="85" spans="1:16" ht="25.5">
      <c r="A85" s="53" t="s">
        <v>154</v>
      </c>
      <c r="B85" s="54" t="s">
        <v>768</v>
      </c>
      <c r="C85" s="45">
        <v>2.2999999999999998</v>
      </c>
      <c r="D85" s="38">
        <v>13</v>
      </c>
      <c r="E85" s="45">
        <v>0.18</v>
      </c>
      <c r="F85" s="45">
        <v>0.53</v>
      </c>
      <c r="G85" s="38">
        <v>26</v>
      </c>
      <c r="H85" s="38">
        <v>26</v>
      </c>
      <c r="I85" s="51">
        <v>3</v>
      </c>
      <c r="J85" s="38">
        <v>9</v>
      </c>
      <c r="K85" s="38">
        <v>9</v>
      </c>
      <c r="L85" s="38">
        <v>0</v>
      </c>
      <c r="M85" s="45">
        <v>7.69</v>
      </c>
      <c r="N85" s="45">
        <v>7.69</v>
      </c>
      <c r="O85" s="45">
        <v>38.46</v>
      </c>
      <c r="P85" s="45">
        <v>46.15</v>
      </c>
    </row>
    <row r="86" spans="1:16" ht="25.5">
      <c r="A86" s="53" t="s">
        <v>155</v>
      </c>
      <c r="B86" s="54" t="s">
        <v>768</v>
      </c>
      <c r="C86" s="45">
        <v>9.6</v>
      </c>
      <c r="D86" s="38">
        <v>17</v>
      </c>
      <c r="E86" s="45">
        <v>0.56000000000000005</v>
      </c>
      <c r="F86" s="45">
        <v>1.07</v>
      </c>
      <c r="G86" s="38">
        <v>12</v>
      </c>
      <c r="H86" s="38">
        <v>31</v>
      </c>
      <c r="I86" s="51">
        <v>3</v>
      </c>
      <c r="J86" s="38">
        <v>3</v>
      </c>
      <c r="K86" s="38">
        <v>11</v>
      </c>
      <c r="L86" s="45">
        <v>5.88</v>
      </c>
      <c r="M86" s="45">
        <v>41.18</v>
      </c>
      <c r="N86" s="45">
        <v>23.53</v>
      </c>
      <c r="O86" s="45">
        <v>29.41</v>
      </c>
      <c r="P86" s="38">
        <v>0</v>
      </c>
    </row>
    <row r="87" spans="1:16" ht="25.5">
      <c r="A87" s="53" t="s">
        <v>157</v>
      </c>
      <c r="B87" s="54" t="s">
        <v>768</v>
      </c>
      <c r="C87" s="45">
        <v>9.6999999999999993</v>
      </c>
      <c r="D87" s="38">
        <v>20</v>
      </c>
      <c r="E87" s="45">
        <v>0.49</v>
      </c>
      <c r="F87" s="45">
        <v>0.85</v>
      </c>
      <c r="G87" s="38">
        <v>30</v>
      </c>
      <c r="H87" s="38">
        <v>31</v>
      </c>
      <c r="I87" s="51">
        <v>3</v>
      </c>
      <c r="J87" s="38">
        <v>12</v>
      </c>
      <c r="K87" s="38">
        <v>12</v>
      </c>
      <c r="L87" s="38">
        <v>0</v>
      </c>
      <c r="M87" s="38">
        <v>5</v>
      </c>
      <c r="N87" s="38">
        <v>85</v>
      </c>
      <c r="O87" s="38">
        <v>10</v>
      </c>
      <c r="P87" s="38">
        <v>0</v>
      </c>
    </row>
    <row r="88" spans="1:16" ht="25.5">
      <c r="A88" s="53" t="s">
        <v>159</v>
      </c>
      <c r="B88" s="54" t="s">
        <v>768</v>
      </c>
      <c r="C88" s="45">
        <v>10.8</v>
      </c>
      <c r="D88" s="38">
        <v>23</v>
      </c>
      <c r="E88" s="45">
        <v>0.47</v>
      </c>
      <c r="F88" s="38">
        <v>1</v>
      </c>
      <c r="G88" s="38">
        <v>18</v>
      </c>
      <c r="H88" s="38">
        <v>35</v>
      </c>
      <c r="I88" s="51">
        <v>2</v>
      </c>
      <c r="J88" s="38">
        <v>5</v>
      </c>
      <c r="K88" s="38">
        <v>12</v>
      </c>
      <c r="L88" s="45">
        <v>8.6999999999999993</v>
      </c>
      <c r="M88" s="45">
        <v>8.6999999999999993</v>
      </c>
      <c r="N88" s="45">
        <v>52.17</v>
      </c>
      <c r="O88" s="45">
        <v>26.09</v>
      </c>
      <c r="P88" s="45">
        <v>4.3499999999999996</v>
      </c>
    </row>
    <row r="89" spans="1:16" ht="25.5">
      <c r="A89" s="53" t="s">
        <v>161</v>
      </c>
      <c r="B89" s="54" t="s">
        <v>768</v>
      </c>
      <c r="C89" s="45">
        <v>6.8</v>
      </c>
      <c r="D89" s="38">
        <v>21</v>
      </c>
      <c r="E89" s="45">
        <v>0.32</v>
      </c>
      <c r="F89" s="45">
        <v>0.75</v>
      </c>
      <c r="G89" s="38">
        <v>29</v>
      </c>
      <c r="H89" s="38">
        <v>36</v>
      </c>
      <c r="I89" s="51">
        <v>3</v>
      </c>
      <c r="J89" s="38">
        <v>8</v>
      </c>
      <c r="K89" s="38">
        <v>11</v>
      </c>
      <c r="L89" s="38">
        <v>0</v>
      </c>
      <c r="M89" s="45">
        <v>4.76</v>
      </c>
      <c r="N89" s="45">
        <v>38.1</v>
      </c>
      <c r="O89" s="45">
        <v>47.62</v>
      </c>
      <c r="P89" s="45">
        <v>9.52</v>
      </c>
    </row>
    <row r="90" spans="1:16" ht="25.5">
      <c r="A90" s="53" t="s">
        <v>164</v>
      </c>
      <c r="B90" s="54" t="s">
        <v>768</v>
      </c>
      <c r="C90" s="45">
        <v>11.5</v>
      </c>
      <c r="D90" s="38">
        <v>23</v>
      </c>
      <c r="E90" s="45">
        <v>0.5</v>
      </c>
      <c r="F90" s="45">
        <v>0.78</v>
      </c>
      <c r="G90" s="38">
        <v>23</v>
      </c>
      <c r="H90" s="38">
        <v>25</v>
      </c>
      <c r="I90" s="51">
        <v>3</v>
      </c>
      <c r="J90" s="38">
        <v>10</v>
      </c>
      <c r="K90" s="38">
        <v>11</v>
      </c>
      <c r="L90" s="38">
        <v>0</v>
      </c>
      <c r="M90" s="45">
        <v>4.3499999999999996</v>
      </c>
      <c r="N90" s="45">
        <v>91.3</v>
      </c>
      <c r="O90" s="45">
        <v>4.3499999999999996</v>
      </c>
      <c r="P90" s="38">
        <v>0</v>
      </c>
    </row>
    <row r="91" spans="1:16" ht="25.5">
      <c r="A91" s="53" t="s">
        <v>167</v>
      </c>
      <c r="B91" s="54" t="s">
        <v>768</v>
      </c>
      <c r="C91" s="38">
        <v>6</v>
      </c>
      <c r="D91" s="38">
        <v>12</v>
      </c>
      <c r="E91" s="45">
        <v>0.5</v>
      </c>
      <c r="F91" s="45">
        <v>1.1100000000000001</v>
      </c>
      <c r="G91" s="38">
        <v>7</v>
      </c>
      <c r="H91" s="38">
        <v>22</v>
      </c>
      <c r="I91" s="51">
        <v>3</v>
      </c>
      <c r="J91" s="38">
        <v>3</v>
      </c>
      <c r="K91" s="38">
        <v>8</v>
      </c>
      <c r="L91" s="38">
        <v>0</v>
      </c>
      <c r="M91" s="45">
        <v>8.33</v>
      </c>
      <c r="N91" s="45">
        <v>83.33</v>
      </c>
      <c r="O91" s="45">
        <v>8.33</v>
      </c>
      <c r="P91" s="38">
        <v>0</v>
      </c>
    </row>
    <row r="92" spans="1:16" ht="25.5">
      <c r="A92" s="53" t="s">
        <v>171</v>
      </c>
      <c r="B92" s="54" t="s">
        <v>768</v>
      </c>
      <c r="C92" s="45">
        <v>12</v>
      </c>
      <c r="D92" s="38">
        <v>16</v>
      </c>
      <c r="E92" s="45">
        <v>0.75</v>
      </c>
      <c r="F92" s="45">
        <v>1.35</v>
      </c>
      <c r="G92" s="38">
        <v>2</v>
      </c>
      <c r="H92" s="38">
        <v>20</v>
      </c>
      <c r="I92" s="51">
        <v>3</v>
      </c>
      <c r="J92" s="38">
        <v>2</v>
      </c>
      <c r="K92" s="38">
        <v>9</v>
      </c>
      <c r="L92" s="45">
        <v>12.5</v>
      </c>
      <c r="M92" s="45">
        <v>62.5</v>
      </c>
      <c r="N92" s="38">
        <v>25</v>
      </c>
      <c r="O92" s="38">
        <v>0</v>
      </c>
      <c r="P92" s="38">
        <v>0</v>
      </c>
    </row>
    <row r="93" spans="1:16" ht="25.5">
      <c r="A93" s="53" t="s">
        <v>178</v>
      </c>
      <c r="B93" s="54" t="s">
        <v>768</v>
      </c>
      <c r="C93" s="45">
        <v>6.3</v>
      </c>
      <c r="D93" s="38">
        <v>12</v>
      </c>
      <c r="E93" s="45">
        <v>0.53</v>
      </c>
      <c r="F93" s="45">
        <v>1.03</v>
      </c>
      <c r="G93" s="38">
        <v>10</v>
      </c>
      <c r="H93" s="38">
        <v>25</v>
      </c>
      <c r="I93" s="51">
        <v>2</v>
      </c>
      <c r="J93" s="38">
        <v>2</v>
      </c>
      <c r="K93" s="38">
        <v>3</v>
      </c>
      <c r="L93" s="38">
        <v>0</v>
      </c>
      <c r="M93" s="38">
        <v>25</v>
      </c>
      <c r="N93" s="45">
        <v>58.33</v>
      </c>
      <c r="O93" s="45">
        <v>16.670000000000002</v>
      </c>
      <c r="P93" s="38">
        <v>0</v>
      </c>
    </row>
    <row r="94" spans="1:16" ht="25.5">
      <c r="A94" s="53" t="s">
        <v>181</v>
      </c>
      <c r="B94" s="54" t="s">
        <v>768</v>
      </c>
      <c r="C94" s="45">
        <v>3.9</v>
      </c>
      <c r="D94" s="38">
        <v>12</v>
      </c>
      <c r="E94" s="45">
        <v>0.33</v>
      </c>
      <c r="F94" s="45">
        <v>0.69</v>
      </c>
      <c r="G94" s="38">
        <v>28</v>
      </c>
      <c r="H94" s="38">
        <v>29</v>
      </c>
      <c r="I94" s="51">
        <v>3</v>
      </c>
      <c r="J94" s="38">
        <v>11</v>
      </c>
      <c r="K94" s="38">
        <v>11</v>
      </c>
      <c r="L94" s="38">
        <v>0</v>
      </c>
      <c r="M94" s="45">
        <v>8.33</v>
      </c>
      <c r="N94" s="38">
        <v>25</v>
      </c>
      <c r="O94" s="45">
        <v>66.67</v>
      </c>
      <c r="P94" s="38">
        <v>0</v>
      </c>
    </row>
    <row r="95" spans="1:16" ht="25.5">
      <c r="A95" s="53" t="s">
        <v>184</v>
      </c>
      <c r="B95" s="54" t="s">
        <v>768</v>
      </c>
      <c r="C95" s="45">
        <v>13.8</v>
      </c>
      <c r="D95" s="38">
        <v>33</v>
      </c>
      <c r="E95" s="45">
        <v>0.42</v>
      </c>
      <c r="F95" s="45">
        <v>0.81</v>
      </c>
      <c r="G95" s="38">
        <v>30</v>
      </c>
      <c r="H95" s="38">
        <v>39</v>
      </c>
      <c r="I95" s="51">
        <v>4</v>
      </c>
      <c r="J95" s="38">
        <v>14</v>
      </c>
      <c r="K95" s="38">
        <v>15</v>
      </c>
      <c r="L95" s="38">
        <v>0</v>
      </c>
      <c r="M95" s="45">
        <v>18.18</v>
      </c>
      <c r="N95" s="45">
        <v>48.48</v>
      </c>
      <c r="O95" s="45">
        <v>15.15</v>
      </c>
      <c r="P95" s="45">
        <v>18.18</v>
      </c>
    </row>
    <row r="96" spans="1:16" ht="25.5">
      <c r="A96" s="53" t="s">
        <v>186</v>
      </c>
      <c r="B96" s="54" t="s">
        <v>768</v>
      </c>
      <c r="C96" s="45">
        <v>6.3</v>
      </c>
      <c r="D96" s="38">
        <v>12</v>
      </c>
      <c r="E96" s="45">
        <v>0.53</v>
      </c>
      <c r="F96" s="45">
        <v>1.07</v>
      </c>
      <c r="G96" s="38">
        <v>6</v>
      </c>
      <c r="H96" s="38">
        <v>16</v>
      </c>
      <c r="I96" s="51">
        <v>3</v>
      </c>
      <c r="J96" s="38">
        <v>3</v>
      </c>
      <c r="K96" s="38">
        <v>6</v>
      </c>
      <c r="L96" s="38">
        <v>0</v>
      </c>
      <c r="M96" s="38">
        <v>25</v>
      </c>
      <c r="N96" s="45">
        <v>58.33</v>
      </c>
      <c r="O96" s="45">
        <v>16.670000000000002</v>
      </c>
      <c r="P96" s="38">
        <v>0</v>
      </c>
    </row>
    <row r="97" spans="1:16" ht="25.5">
      <c r="A97" s="53" t="s">
        <v>188</v>
      </c>
      <c r="B97" s="54" t="s">
        <v>768</v>
      </c>
      <c r="C97" s="45">
        <v>13</v>
      </c>
      <c r="D97" s="38">
        <v>21</v>
      </c>
      <c r="E97" s="45">
        <v>0.62</v>
      </c>
      <c r="F97" s="45">
        <v>0.96</v>
      </c>
      <c r="G97" s="38">
        <v>19</v>
      </c>
      <c r="H97" s="38">
        <v>26</v>
      </c>
      <c r="I97" s="51">
        <v>3</v>
      </c>
      <c r="J97" s="38">
        <v>10</v>
      </c>
      <c r="K97" s="38">
        <v>12</v>
      </c>
      <c r="L97" s="45">
        <v>9.52</v>
      </c>
      <c r="M97" s="45">
        <v>28.57</v>
      </c>
      <c r="N97" s="45">
        <v>57.14</v>
      </c>
      <c r="O97" s="45">
        <v>4.76</v>
      </c>
      <c r="P97" s="38">
        <v>0</v>
      </c>
    </row>
    <row r="98" spans="1:16" ht="25.5">
      <c r="A98" s="53" t="s">
        <v>149</v>
      </c>
      <c r="B98" s="54" t="s">
        <v>774</v>
      </c>
      <c r="C98" s="45">
        <v>15.5</v>
      </c>
      <c r="D98" s="38">
        <v>21</v>
      </c>
      <c r="E98" s="45">
        <v>0.74</v>
      </c>
      <c r="F98" s="45">
        <v>1.1100000000000001</v>
      </c>
      <c r="G98" s="38">
        <v>10</v>
      </c>
      <c r="H98" s="38">
        <v>37</v>
      </c>
      <c r="I98" s="51">
        <v>3</v>
      </c>
      <c r="J98" s="38">
        <v>5</v>
      </c>
      <c r="K98" s="38">
        <v>15</v>
      </c>
      <c r="L98" s="45">
        <v>19.05</v>
      </c>
      <c r="M98" s="45">
        <v>47.62</v>
      </c>
      <c r="N98" s="45">
        <v>33.33</v>
      </c>
      <c r="O98" s="38">
        <v>0</v>
      </c>
      <c r="P98" s="38">
        <v>0</v>
      </c>
    </row>
    <row r="99" spans="1:16" ht="25.5">
      <c r="A99" s="53" t="s">
        <v>153</v>
      </c>
      <c r="B99" s="54" t="s">
        <v>774</v>
      </c>
      <c r="C99" s="45">
        <v>5.8</v>
      </c>
      <c r="D99" s="38">
        <v>16</v>
      </c>
      <c r="E99" s="45">
        <v>0.36</v>
      </c>
      <c r="F99" s="45">
        <v>0.81</v>
      </c>
      <c r="G99" s="38">
        <v>30</v>
      </c>
      <c r="H99" s="38">
        <v>35</v>
      </c>
      <c r="I99" s="51">
        <v>2</v>
      </c>
      <c r="J99" s="38">
        <v>10</v>
      </c>
      <c r="K99" s="38">
        <v>12</v>
      </c>
      <c r="L99" s="38">
        <v>0</v>
      </c>
      <c r="M99" s="38">
        <v>0</v>
      </c>
      <c r="N99" s="45">
        <v>62.5</v>
      </c>
      <c r="O99" s="38">
        <v>25</v>
      </c>
      <c r="P99" s="45">
        <v>12.5</v>
      </c>
    </row>
    <row r="100" spans="1:16" ht="25.5">
      <c r="A100" s="53" t="s">
        <v>155</v>
      </c>
      <c r="B100" s="54" t="s">
        <v>774</v>
      </c>
      <c r="C100" s="45">
        <v>4.5999999999999996</v>
      </c>
      <c r="D100" s="38">
        <v>16</v>
      </c>
      <c r="E100" s="45">
        <v>0.28999999999999998</v>
      </c>
      <c r="F100" s="45">
        <v>0.55000000000000004</v>
      </c>
      <c r="G100" s="38">
        <v>31</v>
      </c>
      <c r="H100" s="38">
        <v>31</v>
      </c>
      <c r="I100" s="51">
        <v>3</v>
      </c>
      <c r="J100" s="38">
        <v>11</v>
      </c>
      <c r="K100" s="38">
        <v>11</v>
      </c>
      <c r="L100" s="38">
        <v>0</v>
      </c>
      <c r="M100" s="45">
        <v>12.5</v>
      </c>
      <c r="N100" s="45">
        <v>12.5</v>
      </c>
      <c r="O100" s="45">
        <v>62.5</v>
      </c>
      <c r="P100" s="45">
        <v>12.5</v>
      </c>
    </row>
    <row r="101" spans="1:16" ht="14.45" customHeight="1">
      <c r="A101" s="53" t="s">
        <v>157</v>
      </c>
      <c r="B101" s="54" t="s">
        <v>774</v>
      </c>
      <c r="C101" s="45">
        <v>21</v>
      </c>
      <c r="D101" s="38">
        <v>34</v>
      </c>
      <c r="E101" s="45">
        <v>0.62</v>
      </c>
      <c r="F101" s="45">
        <v>1.08</v>
      </c>
      <c r="G101" s="38">
        <v>5</v>
      </c>
      <c r="H101" s="38">
        <v>31</v>
      </c>
      <c r="I101" s="51">
        <v>4</v>
      </c>
      <c r="J101" s="38">
        <v>2</v>
      </c>
      <c r="K101" s="38">
        <v>13</v>
      </c>
      <c r="L101" s="45">
        <v>5.88</v>
      </c>
      <c r="M101" s="45">
        <v>32.35</v>
      </c>
      <c r="N101" s="45">
        <v>58.82</v>
      </c>
      <c r="O101" s="45">
        <v>2.94</v>
      </c>
      <c r="P101" s="38">
        <v>0</v>
      </c>
    </row>
    <row r="102" spans="1:16" ht="25.5">
      <c r="A102" s="53" t="s">
        <v>161</v>
      </c>
      <c r="B102" s="54" t="s">
        <v>774</v>
      </c>
      <c r="C102" s="45">
        <v>5.6</v>
      </c>
      <c r="D102" s="38">
        <v>14</v>
      </c>
      <c r="E102" s="45">
        <v>0.4</v>
      </c>
      <c r="F102" s="45">
        <v>0.92</v>
      </c>
      <c r="G102" s="38">
        <v>20</v>
      </c>
      <c r="H102" s="38">
        <v>36</v>
      </c>
      <c r="I102" s="51">
        <v>2</v>
      </c>
      <c r="J102" s="38">
        <v>6</v>
      </c>
      <c r="K102" s="38">
        <v>11</v>
      </c>
      <c r="L102" s="45">
        <v>7.14</v>
      </c>
      <c r="M102" s="45">
        <v>14.29</v>
      </c>
      <c r="N102" s="45">
        <v>28.57</v>
      </c>
      <c r="O102" s="45">
        <v>35.71</v>
      </c>
      <c r="P102" s="45">
        <v>14.29</v>
      </c>
    </row>
    <row r="103" spans="1:16" ht="25.5">
      <c r="A103" s="53" t="s">
        <v>163</v>
      </c>
      <c r="B103" s="54" t="s">
        <v>774</v>
      </c>
      <c r="C103" s="45">
        <v>5.4</v>
      </c>
      <c r="D103" s="38">
        <v>16</v>
      </c>
      <c r="E103" s="45">
        <v>0.34</v>
      </c>
      <c r="F103" s="45">
        <v>0.8</v>
      </c>
      <c r="G103" s="38">
        <v>11</v>
      </c>
      <c r="H103" s="38">
        <v>14</v>
      </c>
      <c r="I103" s="51">
        <v>4</v>
      </c>
      <c r="J103" s="38">
        <v>6</v>
      </c>
      <c r="K103" s="38">
        <v>8</v>
      </c>
      <c r="L103" s="38">
        <v>0</v>
      </c>
      <c r="M103" s="45">
        <v>6.25</v>
      </c>
      <c r="N103" s="45">
        <v>37.5</v>
      </c>
      <c r="O103" s="38">
        <v>50</v>
      </c>
      <c r="P103" s="45">
        <v>6.25</v>
      </c>
    </row>
    <row r="104" spans="1:16" ht="25.5">
      <c r="A104" s="53" t="s">
        <v>176</v>
      </c>
      <c r="B104" s="54" t="s">
        <v>774</v>
      </c>
      <c r="C104" s="45">
        <v>9.4</v>
      </c>
      <c r="D104" s="38">
        <v>20</v>
      </c>
      <c r="E104" s="45">
        <v>0.47</v>
      </c>
      <c r="F104" s="45">
        <v>1.1200000000000001</v>
      </c>
      <c r="G104" s="38">
        <v>5</v>
      </c>
      <c r="H104" s="38">
        <v>17</v>
      </c>
      <c r="I104" s="51">
        <v>4</v>
      </c>
      <c r="J104" s="38">
        <v>4</v>
      </c>
      <c r="K104" s="38">
        <v>12</v>
      </c>
      <c r="L104" s="38">
        <v>0</v>
      </c>
      <c r="M104" s="38">
        <v>25</v>
      </c>
      <c r="N104" s="38">
        <v>40</v>
      </c>
      <c r="O104" s="38">
        <v>35</v>
      </c>
      <c r="P104" s="38">
        <v>0</v>
      </c>
    </row>
    <row r="105" spans="1:16" ht="25.5">
      <c r="A105" s="53" t="s">
        <v>178</v>
      </c>
      <c r="B105" s="54" t="s">
        <v>774</v>
      </c>
      <c r="C105" s="45">
        <v>8.8000000000000007</v>
      </c>
      <c r="D105" s="38">
        <v>13</v>
      </c>
      <c r="E105" s="45">
        <v>0.68</v>
      </c>
      <c r="F105" s="45">
        <v>1.33</v>
      </c>
      <c r="G105" s="38">
        <v>3</v>
      </c>
      <c r="H105" s="38">
        <v>25</v>
      </c>
      <c r="I105" s="51">
        <v>3</v>
      </c>
      <c r="J105" s="38">
        <v>3</v>
      </c>
      <c r="K105" s="38">
        <v>11</v>
      </c>
      <c r="L105" s="45">
        <v>30.77</v>
      </c>
      <c r="M105" s="45">
        <v>15.38</v>
      </c>
      <c r="N105" s="45">
        <v>46.15</v>
      </c>
      <c r="O105" s="45">
        <v>7.69</v>
      </c>
      <c r="P105" s="38">
        <v>0</v>
      </c>
    </row>
    <row r="106" spans="1:16" ht="25.5">
      <c r="A106" s="53" t="s">
        <v>181</v>
      </c>
      <c r="B106" s="54" t="s">
        <v>774</v>
      </c>
      <c r="C106" s="45">
        <v>6.3</v>
      </c>
      <c r="D106" s="38">
        <v>12</v>
      </c>
      <c r="E106" s="45">
        <v>0.53</v>
      </c>
      <c r="F106" s="45">
        <v>1.1100000000000001</v>
      </c>
      <c r="G106" s="38">
        <v>7</v>
      </c>
      <c r="H106" s="38">
        <v>29</v>
      </c>
      <c r="I106" s="51">
        <v>3</v>
      </c>
      <c r="J106" s="38">
        <v>4</v>
      </c>
      <c r="K106" s="38">
        <v>11</v>
      </c>
      <c r="L106" s="38">
        <v>0</v>
      </c>
      <c r="M106" s="45">
        <v>16.670000000000002</v>
      </c>
      <c r="N106" s="38">
        <v>75</v>
      </c>
      <c r="O106" s="45">
        <v>8.33</v>
      </c>
      <c r="P106" s="38">
        <v>0</v>
      </c>
    </row>
    <row r="107" spans="1:16" ht="25.5">
      <c r="A107" s="53" t="s">
        <v>184</v>
      </c>
      <c r="B107" s="54" t="s">
        <v>774</v>
      </c>
      <c r="C107" s="38">
        <v>7</v>
      </c>
      <c r="D107" s="38">
        <v>13</v>
      </c>
      <c r="E107" s="45">
        <v>0.54</v>
      </c>
      <c r="F107" s="45">
        <v>1.04</v>
      </c>
      <c r="G107" s="38">
        <v>18</v>
      </c>
      <c r="H107" s="38">
        <v>39</v>
      </c>
      <c r="I107" s="51">
        <v>2</v>
      </c>
      <c r="J107" s="38">
        <v>3</v>
      </c>
      <c r="K107" s="38">
        <v>12</v>
      </c>
      <c r="L107" s="45">
        <v>7.69</v>
      </c>
      <c r="M107" s="45">
        <v>30.77</v>
      </c>
      <c r="N107" s="45">
        <v>30.77</v>
      </c>
      <c r="O107" s="45">
        <v>30.77</v>
      </c>
      <c r="P107" s="38">
        <v>0</v>
      </c>
    </row>
    <row r="108" spans="1:16" ht="25.5">
      <c r="A108" s="53" t="s">
        <v>188</v>
      </c>
      <c r="B108" s="54" t="s">
        <v>774</v>
      </c>
      <c r="C108" s="45">
        <v>34.700000000000003</v>
      </c>
      <c r="D108" s="38">
        <v>55</v>
      </c>
      <c r="E108" s="45">
        <v>0.63</v>
      </c>
      <c r="F108" s="45">
        <v>0.98</v>
      </c>
      <c r="G108" s="38">
        <v>17</v>
      </c>
      <c r="H108" s="38">
        <v>26</v>
      </c>
      <c r="I108" s="51">
        <v>4</v>
      </c>
      <c r="J108" s="38">
        <v>7</v>
      </c>
      <c r="K108" s="38">
        <v>9</v>
      </c>
      <c r="L108" s="45">
        <v>5.45</v>
      </c>
      <c r="M108" s="45">
        <v>41.82</v>
      </c>
      <c r="N108" s="45">
        <v>45.45</v>
      </c>
      <c r="O108" s="45">
        <v>7.27</v>
      </c>
      <c r="P108" s="38">
        <v>0</v>
      </c>
    </row>
    <row r="109" spans="1:16" ht="25.5">
      <c r="A109" s="53" t="s">
        <v>190</v>
      </c>
      <c r="B109" s="54" t="s">
        <v>777</v>
      </c>
      <c r="C109" s="45">
        <v>16.3</v>
      </c>
      <c r="D109" s="38">
        <v>24</v>
      </c>
      <c r="E109" s="45">
        <v>0.68</v>
      </c>
      <c r="F109" s="45">
        <v>0.99</v>
      </c>
      <c r="G109" s="38">
        <v>10</v>
      </c>
      <c r="H109" s="38">
        <v>18</v>
      </c>
      <c r="I109" s="51">
        <v>4</v>
      </c>
      <c r="J109" s="38">
        <v>8</v>
      </c>
      <c r="K109" s="38">
        <v>12</v>
      </c>
      <c r="L109" s="45">
        <v>8.33</v>
      </c>
      <c r="M109" s="45">
        <v>54.17</v>
      </c>
      <c r="N109" s="45">
        <v>29.17</v>
      </c>
      <c r="O109" s="45">
        <v>8.33</v>
      </c>
      <c r="P109" s="38">
        <v>0</v>
      </c>
    </row>
    <row r="110" spans="1:16" ht="25.5">
      <c r="A110" s="53" t="s">
        <v>149</v>
      </c>
      <c r="B110" s="54" t="s">
        <v>777</v>
      </c>
      <c r="C110" s="45">
        <v>11.4</v>
      </c>
      <c r="D110" s="38">
        <v>20</v>
      </c>
      <c r="E110" s="45">
        <v>0.56999999999999995</v>
      </c>
      <c r="F110" s="45">
        <v>0.86</v>
      </c>
      <c r="G110" s="38">
        <v>27</v>
      </c>
      <c r="H110" s="38">
        <v>37</v>
      </c>
      <c r="I110" s="51">
        <v>3</v>
      </c>
      <c r="J110" s="38">
        <v>10</v>
      </c>
      <c r="K110" s="38">
        <v>15</v>
      </c>
      <c r="L110" s="38">
        <v>5</v>
      </c>
      <c r="M110" s="38">
        <v>25</v>
      </c>
      <c r="N110" s="38">
        <v>60</v>
      </c>
      <c r="O110" s="38">
        <v>10</v>
      </c>
      <c r="P110" s="38">
        <v>0</v>
      </c>
    </row>
    <row r="111" spans="1:16" ht="25.5">
      <c r="A111" s="53" t="s">
        <v>151</v>
      </c>
      <c r="B111" s="54" t="s">
        <v>777</v>
      </c>
      <c r="C111" s="45">
        <v>10.4</v>
      </c>
      <c r="D111" s="38">
        <v>22</v>
      </c>
      <c r="E111" s="45">
        <v>0.47</v>
      </c>
      <c r="F111" s="45">
        <v>0.97</v>
      </c>
      <c r="G111" s="38">
        <v>12</v>
      </c>
      <c r="H111" s="38">
        <v>22</v>
      </c>
      <c r="I111" s="51">
        <v>4</v>
      </c>
      <c r="J111" s="38">
        <v>8</v>
      </c>
      <c r="K111" s="38">
        <v>12</v>
      </c>
      <c r="L111" s="38">
        <v>0</v>
      </c>
      <c r="M111" s="45">
        <v>4.55</v>
      </c>
      <c r="N111" s="45">
        <v>81.819999999999993</v>
      </c>
      <c r="O111" s="45">
        <v>13.64</v>
      </c>
      <c r="P111" s="38">
        <v>0</v>
      </c>
    </row>
    <row r="112" spans="1:16" ht="25.5">
      <c r="A112" s="53" t="s">
        <v>153</v>
      </c>
      <c r="B112" s="54" t="s">
        <v>777</v>
      </c>
      <c r="C112" s="45">
        <v>11.8</v>
      </c>
      <c r="D112" s="38">
        <v>27</v>
      </c>
      <c r="E112" s="45">
        <v>0.44</v>
      </c>
      <c r="F112" s="45">
        <v>0.97</v>
      </c>
      <c r="G112" s="38">
        <v>17</v>
      </c>
      <c r="H112" s="38">
        <v>35</v>
      </c>
      <c r="I112" s="51">
        <v>3</v>
      </c>
      <c r="J112" s="38">
        <v>7</v>
      </c>
      <c r="K112" s="38">
        <v>13</v>
      </c>
      <c r="L112" s="38">
        <v>0</v>
      </c>
      <c r="M112" s="45">
        <v>7.41</v>
      </c>
      <c r="N112" s="45">
        <v>66.67</v>
      </c>
      <c r="O112" s="45">
        <v>22.22</v>
      </c>
      <c r="P112" s="45">
        <v>3.7</v>
      </c>
    </row>
    <row r="113" spans="1:16" ht="25.5">
      <c r="A113" s="53" t="s">
        <v>157</v>
      </c>
      <c r="B113" s="54" t="s">
        <v>777</v>
      </c>
      <c r="C113" s="45">
        <v>8.9</v>
      </c>
      <c r="D113" s="38">
        <v>16</v>
      </c>
      <c r="E113" s="45">
        <v>0.56000000000000005</v>
      </c>
      <c r="F113" s="45">
        <v>0.97</v>
      </c>
      <c r="G113" s="38">
        <v>17</v>
      </c>
      <c r="H113" s="38">
        <v>31</v>
      </c>
      <c r="I113" s="51">
        <v>3</v>
      </c>
      <c r="J113" s="38">
        <v>8</v>
      </c>
      <c r="K113" s="38">
        <v>12</v>
      </c>
      <c r="L113" s="38">
        <v>0</v>
      </c>
      <c r="M113" s="38">
        <v>25</v>
      </c>
      <c r="N113" s="45">
        <v>68.75</v>
      </c>
      <c r="O113" s="45">
        <v>6.25</v>
      </c>
      <c r="P113" s="38">
        <v>0</v>
      </c>
    </row>
    <row r="114" spans="1:16" ht="25.5">
      <c r="A114" s="53" t="s">
        <v>159</v>
      </c>
      <c r="B114" s="54" t="s">
        <v>777</v>
      </c>
      <c r="C114" s="45">
        <v>6.8</v>
      </c>
      <c r="D114" s="38">
        <v>16</v>
      </c>
      <c r="E114" s="45">
        <v>0.43</v>
      </c>
      <c r="F114" s="45">
        <v>0.9</v>
      </c>
      <c r="G114" s="38">
        <v>27</v>
      </c>
      <c r="H114" s="38">
        <v>35</v>
      </c>
      <c r="I114" s="51">
        <v>2</v>
      </c>
      <c r="J114" s="38">
        <v>8</v>
      </c>
      <c r="K114" s="38">
        <v>12</v>
      </c>
      <c r="L114" s="45">
        <v>6.25</v>
      </c>
      <c r="M114" s="45">
        <v>6.25</v>
      </c>
      <c r="N114" s="38">
        <v>50</v>
      </c>
      <c r="O114" s="45">
        <v>31.25</v>
      </c>
      <c r="P114" s="45">
        <v>6.25</v>
      </c>
    </row>
    <row r="115" spans="1:16" ht="25.5">
      <c r="A115" s="53" t="s">
        <v>163</v>
      </c>
      <c r="B115" s="54" t="s">
        <v>777</v>
      </c>
      <c r="C115" s="45">
        <v>4.5</v>
      </c>
      <c r="D115" s="38">
        <v>12</v>
      </c>
      <c r="E115" s="45">
        <v>0.38</v>
      </c>
      <c r="F115" s="45">
        <v>0.89</v>
      </c>
      <c r="G115" s="38">
        <v>9</v>
      </c>
      <c r="H115" s="38">
        <v>14</v>
      </c>
      <c r="I115" s="51">
        <v>3</v>
      </c>
      <c r="J115" s="38">
        <v>4</v>
      </c>
      <c r="K115" s="38">
        <v>6</v>
      </c>
      <c r="L115" s="45">
        <v>8.33</v>
      </c>
      <c r="M115" s="38">
        <v>0</v>
      </c>
      <c r="N115" s="45">
        <v>41.67</v>
      </c>
      <c r="O115" s="45">
        <v>41.67</v>
      </c>
      <c r="P115" s="45">
        <v>8.33</v>
      </c>
    </row>
    <row r="116" spans="1:16" ht="25.5">
      <c r="A116" s="53" t="s">
        <v>167</v>
      </c>
      <c r="B116" s="54" t="s">
        <v>777</v>
      </c>
      <c r="C116" s="45">
        <v>7.2</v>
      </c>
      <c r="D116" s="38">
        <v>16</v>
      </c>
      <c r="E116" s="45">
        <v>0.45</v>
      </c>
      <c r="F116" s="38">
        <v>1</v>
      </c>
      <c r="G116" s="38">
        <v>13</v>
      </c>
      <c r="H116" s="38">
        <v>22</v>
      </c>
      <c r="I116" s="51">
        <v>4</v>
      </c>
      <c r="J116" s="38">
        <v>6</v>
      </c>
      <c r="K116" s="38">
        <v>10</v>
      </c>
      <c r="L116" s="38">
        <v>0</v>
      </c>
      <c r="M116" s="45">
        <v>12.5</v>
      </c>
      <c r="N116" s="45">
        <v>62.5</v>
      </c>
      <c r="O116" s="45">
        <v>18.75</v>
      </c>
      <c r="P116" s="45">
        <v>6.25</v>
      </c>
    </row>
    <row r="117" spans="1:16" ht="25.5">
      <c r="A117" s="53" t="s">
        <v>171</v>
      </c>
      <c r="B117" s="54" t="s">
        <v>777</v>
      </c>
      <c r="C117" s="45">
        <v>8.6999999999999993</v>
      </c>
      <c r="D117" s="38">
        <v>26</v>
      </c>
      <c r="E117" s="45">
        <v>0.33</v>
      </c>
      <c r="F117" s="45">
        <v>0.6</v>
      </c>
      <c r="G117" s="38">
        <v>20</v>
      </c>
      <c r="H117" s="38">
        <v>20</v>
      </c>
      <c r="I117" s="51">
        <v>4</v>
      </c>
      <c r="J117" s="38">
        <v>11</v>
      </c>
      <c r="K117" s="38">
        <v>11</v>
      </c>
      <c r="L117" s="38">
        <v>0</v>
      </c>
      <c r="M117" s="38">
        <v>0</v>
      </c>
      <c r="N117" s="38">
        <v>50</v>
      </c>
      <c r="O117" s="45">
        <v>42.31</v>
      </c>
      <c r="P117" s="45">
        <v>7.69</v>
      </c>
    </row>
    <row r="118" spans="1:16" ht="25.5">
      <c r="A118" s="53" t="s">
        <v>172</v>
      </c>
      <c r="B118" s="54" t="s">
        <v>777</v>
      </c>
      <c r="C118" s="45">
        <v>7.7</v>
      </c>
      <c r="D118" s="38">
        <v>16</v>
      </c>
      <c r="E118" s="45">
        <v>0.48</v>
      </c>
      <c r="F118" s="45">
        <v>0.94</v>
      </c>
      <c r="G118" s="38">
        <v>7</v>
      </c>
      <c r="H118" s="38">
        <v>10</v>
      </c>
      <c r="I118" s="51">
        <v>4</v>
      </c>
      <c r="J118" s="38">
        <v>7</v>
      </c>
      <c r="K118" s="38">
        <v>10</v>
      </c>
      <c r="L118" s="38">
        <v>0</v>
      </c>
      <c r="M118" s="45">
        <v>6.25</v>
      </c>
      <c r="N118" s="45">
        <v>81.25</v>
      </c>
      <c r="O118" s="45">
        <v>12.5</v>
      </c>
      <c r="P118" s="38">
        <v>0</v>
      </c>
    </row>
    <row r="119" spans="1:16" ht="25.5">
      <c r="A119" s="53" t="s">
        <v>178</v>
      </c>
      <c r="B119" s="54" t="s">
        <v>777</v>
      </c>
      <c r="C119" s="45">
        <v>5.8</v>
      </c>
      <c r="D119" s="38">
        <v>14</v>
      </c>
      <c r="E119" s="45">
        <v>0.41</v>
      </c>
      <c r="F119" s="45">
        <v>0.81</v>
      </c>
      <c r="G119" s="38">
        <v>23</v>
      </c>
      <c r="H119" s="38">
        <v>25</v>
      </c>
      <c r="I119" s="51">
        <v>3</v>
      </c>
      <c r="J119" s="38">
        <v>10</v>
      </c>
      <c r="K119" s="38">
        <v>11</v>
      </c>
      <c r="L119" s="38">
        <v>0</v>
      </c>
      <c r="M119" s="45">
        <v>21.43</v>
      </c>
      <c r="N119" s="45">
        <v>28.57</v>
      </c>
      <c r="O119" s="38">
        <v>50</v>
      </c>
      <c r="P119" s="38">
        <v>0</v>
      </c>
    </row>
    <row r="120" spans="1:16" ht="25.5">
      <c r="A120" s="53" t="s">
        <v>180</v>
      </c>
      <c r="B120" s="54" t="s">
        <v>777</v>
      </c>
      <c r="C120" s="45">
        <v>5.4</v>
      </c>
      <c r="D120" s="38">
        <v>10</v>
      </c>
      <c r="E120" s="45">
        <v>0.54</v>
      </c>
      <c r="F120" s="45">
        <v>1.01</v>
      </c>
      <c r="G120" s="38">
        <v>7</v>
      </c>
      <c r="H120" s="38">
        <v>14</v>
      </c>
      <c r="I120" s="51">
        <v>3</v>
      </c>
      <c r="J120" s="38">
        <v>1</v>
      </c>
      <c r="K120" s="38">
        <v>4</v>
      </c>
      <c r="L120" s="38">
        <v>0</v>
      </c>
      <c r="M120" s="38">
        <v>30</v>
      </c>
      <c r="N120" s="38">
        <v>70</v>
      </c>
      <c r="O120" s="38">
        <v>0</v>
      </c>
      <c r="P120" s="38">
        <v>0</v>
      </c>
    </row>
    <row r="121" spans="1:16" ht="25.5">
      <c r="A121" s="53" t="s">
        <v>181</v>
      </c>
      <c r="B121" s="54" t="s">
        <v>777</v>
      </c>
      <c r="C121" s="45">
        <v>11.4</v>
      </c>
      <c r="D121" s="38">
        <v>25</v>
      </c>
      <c r="E121" s="45">
        <v>0.46</v>
      </c>
      <c r="F121" s="45">
        <v>0.96</v>
      </c>
      <c r="G121" s="38">
        <v>17</v>
      </c>
      <c r="H121" s="38">
        <v>29</v>
      </c>
      <c r="I121" s="51">
        <v>4</v>
      </c>
      <c r="J121" s="38">
        <v>8</v>
      </c>
      <c r="K121" s="38">
        <v>12</v>
      </c>
      <c r="L121" s="38">
        <v>0</v>
      </c>
      <c r="M121" s="38">
        <v>12</v>
      </c>
      <c r="N121" s="38">
        <v>64</v>
      </c>
      <c r="O121" s="38">
        <v>20</v>
      </c>
      <c r="P121" s="38">
        <v>4</v>
      </c>
    </row>
    <row r="122" spans="1:16" ht="25.5">
      <c r="A122" s="53" t="s">
        <v>184</v>
      </c>
      <c r="B122" s="54" t="s">
        <v>777</v>
      </c>
      <c r="C122" s="45">
        <v>13.9</v>
      </c>
      <c r="D122" s="38">
        <v>24</v>
      </c>
      <c r="E122" s="45">
        <v>0.57999999999999996</v>
      </c>
      <c r="F122" s="45">
        <v>1.1200000000000001</v>
      </c>
      <c r="G122" s="38">
        <v>11</v>
      </c>
      <c r="H122" s="38">
        <v>39</v>
      </c>
      <c r="I122" s="51">
        <v>3</v>
      </c>
      <c r="J122" s="38">
        <v>5</v>
      </c>
      <c r="K122" s="38">
        <v>12</v>
      </c>
      <c r="L122" s="45">
        <v>8.33</v>
      </c>
      <c r="M122" s="38">
        <v>25</v>
      </c>
      <c r="N122" s="45">
        <v>54.17</v>
      </c>
      <c r="O122" s="45">
        <v>12.5</v>
      </c>
      <c r="P122" s="38">
        <v>0</v>
      </c>
    </row>
    <row r="123" spans="1:16" ht="25.5">
      <c r="A123" s="53" t="s">
        <v>188</v>
      </c>
      <c r="B123" s="54" t="s">
        <v>777</v>
      </c>
      <c r="C123" s="45">
        <v>33.299999999999997</v>
      </c>
      <c r="D123" s="38">
        <v>51</v>
      </c>
      <c r="E123" s="45">
        <v>0.65</v>
      </c>
      <c r="F123" s="45">
        <v>1.02</v>
      </c>
      <c r="G123" s="38">
        <v>12</v>
      </c>
      <c r="H123" s="38">
        <v>26</v>
      </c>
      <c r="I123" s="51">
        <v>4</v>
      </c>
      <c r="J123" s="38">
        <v>5</v>
      </c>
      <c r="K123" s="38">
        <v>9</v>
      </c>
      <c r="L123" s="45">
        <v>11.76</v>
      </c>
      <c r="M123" s="45">
        <v>35.29</v>
      </c>
      <c r="N123" s="45">
        <v>49.02</v>
      </c>
      <c r="O123" s="45">
        <v>3.92</v>
      </c>
      <c r="P123" s="38">
        <v>0</v>
      </c>
    </row>
    <row r="124" spans="1:16" ht="25.5">
      <c r="A124" s="53" t="s">
        <v>149</v>
      </c>
      <c r="B124" s="54" t="s">
        <v>815</v>
      </c>
      <c r="C124" s="45">
        <v>8.4</v>
      </c>
      <c r="D124" s="38">
        <v>16</v>
      </c>
      <c r="E124" s="45">
        <v>0.53</v>
      </c>
      <c r="F124" s="45">
        <v>0.79</v>
      </c>
      <c r="G124" s="38">
        <v>30</v>
      </c>
      <c r="H124" s="38">
        <v>37</v>
      </c>
      <c r="I124" s="51">
        <v>3</v>
      </c>
      <c r="J124" s="38">
        <v>12</v>
      </c>
      <c r="K124" s="38">
        <v>15</v>
      </c>
      <c r="L124" s="45">
        <v>12.5</v>
      </c>
      <c r="M124" s="45">
        <v>18.75</v>
      </c>
      <c r="N124" s="45">
        <v>37.5</v>
      </c>
      <c r="O124" s="45">
        <v>31.25</v>
      </c>
      <c r="P124" s="38">
        <v>0</v>
      </c>
    </row>
    <row r="125" spans="1:16" ht="25.5">
      <c r="A125" s="53" t="s">
        <v>155</v>
      </c>
      <c r="B125" s="54" t="s">
        <v>815</v>
      </c>
      <c r="C125" s="45">
        <v>6.5</v>
      </c>
      <c r="D125" s="38">
        <v>10</v>
      </c>
      <c r="E125" s="45">
        <v>0.65</v>
      </c>
      <c r="F125" s="45">
        <v>1.23</v>
      </c>
      <c r="G125" s="38">
        <v>4</v>
      </c>
      <c r="H125" s="38">
        <v>31</v>
      </c>
      <c r="I125" s="51">
        <v>2</v>
      </c>
      <c r="J125" s="38">
        <v>2</v>
      </c>
      <c r="K125" s="38">
        <v>8</v>
      </c>
      <c r="L125" s="38">
        <v>0</v>
      </c>
      <c r="M125" s="38">
        <v>60</v>
      </c>
      <c r="N125" s="38">
        <v>30</v>
      </c>
      <c r="O125" s="38">
        <v>10</v>
      </c>
      <c r="P125" s="38">
        <v>0</v>
      </c>
    </row>
    <row r="126" spans="1:16" ht="25.5">
      <c r="A126" s="53" t="s">
        <v>157</v>
      </c>
      <c r="B126" s="54" t="s">
        <v>815</v>
      </c>
      <c r="C126" s="45">
        <v>6.1</v>
      </c>
      <c r="D126" s="38">
        <v>11</v>
      </c>
      <c r="E126" s="45">
        <v>0.55000000000000004</v>
      </c>
      <c r="F126" s="45">
        <v>0.97</v>
      </c>
      <c r="G126" s="38">
        <v>17</v>
      </c>
      <c r="H126" s="38">
        <v>31</v>
      </c>
      <c r="I126" s="51">
        <v>2</v>
      </c>
      <c r="J126" s="38">
        <v>3</v>
      </c>
      <c r="K126" s="38">
        <v>6</v>
      </c>
      <c r="L126" s="38">
        <v>0</v>
      </c>
      <c r="M126" s="45">
        <v>27.27</v>
      </c>
      <c r="N126" s="45">
        <v>63.64</v>
      </c>
      <c r="O126" s="45">
        <v>9.09</v>
      </c>
      <c r="P126" s="38">
        <v>0</v>
      </c>
    </row>
    <row r="127" spans="1:16" ht="25.5">
      <c r="A127" s="53" t="s">
        <v>159</v>
      </c>
      <c r="B127" s="54" t="s">
        <v>815</v>
      </c>
      <c r="C127" s="45">
        <v>5.0999999999999996</v>
      </c>
      <c r="D127" s="38">
        <v>15</v>
      </c>
      <c r="E127" s="45">
        <v>0.34</v>
      </c>
      <c r="F127" s="45">
        <v>0.72</v>
      </c>
      <c r="G127" s="38">
        <v>33</v>
      </c>
      <c r="H127" s="38">
        <v>35</v>
      </c>
      <c r="I127" s="51">
        <v>2</v>
      </c>
      <c r="J127" s="38">
        <v>11</v>
      </c>
      <c r="K127" s="38">
        <v>12</v>
      </c>
      <c r="L127" s="38">
        <v>0</v>
      </c>
      <c r="M127" s="45">
        <v>6.67</v>
      </c>
      <c r="N127" s="45">
        <v>46.67</v>
      </c>
      <c r="O127" s="45">
        <v>26.67</v>
      </c>
      <c r="P127" s="38">
        <v>20</v>
      </c>
    </row>
    <row r="128" spans="1:16" ht="25.5">
      <c r="A128" s="53" t="s">
        <v>180</v>
      </c>
      <c r="B128" s="54" t="s">
        <v>815</v>
      </c>
      <c r="C128" s="38">
        <v>6</v>
      </c>
      <c r="D128" s="38">
        <v>12</v>
      </c>
      <c r="E128" s="45">
        <v>0.5</v>
      </c>
      <c r="F128" s="45">
        <v>0.94</v>
      </c>
      <c r="G128" s="38">
        <v>11</v>
      </c>
      <c r="H128" s="38">
        <v>14</v>
      </c>
      <c r="I128" s="51">
        <v>3</v>
      </c>
      <c r="J128" s="38">
        <v>3</v>
      </c>
      <c r="K128" s="38">
        <v>4</v>
      </c>
      <c r="L128" s="38">
        <v>0</v>
      </c>
      <c r="M128" s="45">
        <v>8.33</v>
      </c>
      <c r="N128" s="45">
        <v>83.33</v>
      </c>
      <c r="O128" s="45">
        <v>8.33</v>
      </c>
      <c r="P128" s="38">
        <v>0</v>
      </c>
    </row>
    <row r="129" spans="1:16" ht="25.5">
      <c r="A129" s="53" t="s">
        <v>190</v>
      </c>
      <c r="B129" s="54" t="s">
        <v>818</v>
      </c>
      <c r="C129" s="45">
        <v>14.5</v>
      </c>
      <c r="D129" s="38">
        <v>26</v>
      </c>
      <c r="E129" s="45">
        <v>0.56000000000000005</v>
      </c>
      <c r="F129" s="45">
        <v>0.81</v>
      </c>
      <c r="G129" s="38">
        <v>18</v>
      </c>
      <c r="H129" s="38">
        <v>18</v>
      </c>
      <c r="I129" s="51">
        <v>4</v>
      </c>
      <c r="J129" s="38">
        <v>12</v>
      </c>
      <c r="K129" s="38">
        <v>12</v>
      </c>
      <c r="L129" s="45">
        <v>7.69</v>
      </c>
      <c r="M129" s="45">
        <v>34.619999999999997</v>
      </c>
      <c r="N129" s="45">
        <v>34.619999999999997</v>
      </c>
      <c r="O129" s="45">
        <v>15.38</v>
      </c>
      <c r="P129" s="45">
        <v>7.69</v>
      </c>
    </row>
    <row r="130" spans="1:16" ht="25.5">
      <c r="A130" s="53" t="s">
        <v>149</v>
      </c>
      <c r="B130" s="54" t="s">
        <v>818</v>
      </c>
      <c r="C130" s="45">
        <v>10.4</v>
      </c>
      <c r="D130" s="38">
        <v>12</v>
      </c>
      <c r="E130" s="45">
        <v>0.87</v>
      </c>
      <c r="F130" s="45">
        <v>1.3</v>
      </c>
      <c r="G130" s="38">
        <v>3</v>
      </c>
      <c r="H130" s="38">
        <v>37</v>
      </c>
      <c r="I130" s="51">
        <v>2</v>
      </c>
      <c r="J130" s="38">
        <v>2</v>
      </c>
      <c r="K130" s="38">
        <v>11</v>
      </c>
      <c r="L130" s="45">
        <v>58.33</v>
      </c>
      <c r="M130" s="38">
        <v>25</v>
      </c>
      <c r="N130" s="45">
        <v>16.670000000000002</v>
      </c>
      <c r="O130" s="38">
        <v>0</v>
      </c>
      <c r="P130" s="38">
        <v>0</v>
      </c>
    </row>
    <row r="131" spans="1:16" ht="25.5">
      <c r="A131" s="53" t="s">
        <v>151</v>
      </c>
      <c r="B131" s="54" t="s">
        <v>818</v>
      </c>
      <c r="C131" s="45">
        <v>10.6</v>
      </c>
      <c r="D131" s="38">
        <v>21</v>
      </c>
      <c r="E131" s="45">
        <v>0.5</v>
      </c>
      <c r="F131" s="45">
        <v>1.03</v>
      </c>
      <c r="G131" s="38">
        <v>8</v>
      </c>
      <c r="H131" s="38">
        <v>22</v>
      </c>
      <c r="I131" s="51">
        <v>4</v>
      </c>
      <c r="J131" s="38">
        <v>6</v>
      </c>
      <c r="K131" s="38">
        <v>12</v>
      </c>
      <c r="L131" s="45">
        <v>9.52</v>
      </c>
      <c r="M131" s="45">
        <v>19.05</v>
      </c>
      <c r="N131" s="45">
        <v>38.1</v>
      </c>
      <c r="O131" s="45">
        <v>33.33</v>
      </c>
      <c r="P131" s="38">
        <v>0</v>
      </c>
    </row>
    <row r="132" spans="1:16" ht="25.5">
      <c r="A132" s="53" t="s">
        <v>154</v>
      </c>
      <c r="B132" s="54" t="s">
        <v>818</v>
      </c>
      <c r="C132" s="45">
        <v>4.5999999999999996</v>
      </c>
      <c r="D132" s="38">
        <v>12</v>
      </c>
      <c r="E132" s="45">
        <v>0.38</v>
      </c>
      <c r="F132" s="45">
        <v>1.1599999999999999</v>
      </c>
      <c r="G132" s="38">
        <v>5</v>
      </c>
      <c r="H132" s="38">
        <v>26</v>
      </c>
      <c r="I132" s="51">
        <v>2</v>
      </c>
      <c r="J132" s="38">
        <v>2</v>
      </c>
      <c r="K132" s="38">
        <v>6</v>
      </c>
      <c r="L132" s="38">
        <v>0</v>
      </c>
      <c r="M132" s="45">
        <v>8.33</v>
      </c>
      <c r="N132" s="38">
        <v>50</v>
      </c>
      <c r="O132" s="45">
        <v>33.33</v>
      </c>
      <c r="P132" s="45">
        <v>8.33</v>
      </c>
    </row>
    <row r="133" spans="1:16" ht="25.5">
      <c r="A133" s="53" t="s">
        <v>155</v>
      </c>
      <c r="B133" s="54" t="s">
        <v>818</v>
      </c>
      <c r="C133" s="45">
        <v>6.9</v>
      </c>
      <c r="D133" s="38">
        <v>14</v>
      </c>
      <c r="E133" s="45">
        <v>0.49</v>
      </c>
      <c r="F133" s="45">
        <v>0.94</v>
      </c>
      <c r="G133" s="38">
        <v>23</v>
      </c>
      <c r="H133" s="38">
        <v>31</v>
      </c>
      <c r="I133" s="51">
        <v>2</v>
      </c>
      <c r="J133" s="38">
        <v>7</v>
      </c>
      <c r="K133" s="38">
        <v>8</v>
      </c>
      <c r="L133" s="45">
        <v>14.29</v>
      </c>
      <c r="M133" s="45">
        <v>7.14</v>
      </c>
      <c r="N133" s="38">
        <v>50</v>
      </c>
      <c r="O133" s="45">
        <v>21.43</v>
      </c>
      <c r="P133" s="45">
        <v>7.14</v>
      </c>
    </row>
    <row r="134" spans="1:16" ht="25.5">
      <c r="A134" s="53" t="s">
        <v>159</v>
      </c>
      <c r="B134" s="54" t="s">
        <v>818</v>
      </c>
      <c r="C134" s="45">
        <v>13.5</v>
      </c>
      <c r="D134" s="38">
        <v>31</v>
      </c>
      <c r="E134" s="45">
        <v>0.44</v>
      </c>
      <c r="F134" s="45">
        <v>0.93</v>
      </c>
      <c r="G134" s="38">
        <v>24</v>
      </c>
      <c r="H134" s="38">
        <v>35</v>
      </c>
      <c r="I134" s="51">
        <v>3</v>
      </c>
      <c r="J134" s="38">
        <v>9</v>
      </c>
      <c r="K134" s="38">
        <v>11</v>
      </c>
      <c r="L134" s="38">
        <v>0</v>
      </c>
      <c r="M134" s="45">
        <v>6.45</v>
      </c>
      <c r="N134" s="45">
        <v>67.739999999999995</v>
      </c>
      <c r="O134" s="45">
        <v>22.58</v>
      </c>
      <c r="P134" s="45">
        <v>3.23</v>
      </c>
    </row>
    <row r="135" spans="1:16" ht="25.5">
      <c r="A135" s="53" t="s">
        <v>161</v>
      </c>
      <c r="B135" s="54" t="s">
        <v>818</v>
      </c>
      <c r="C135" s="45">
        <v>6.8</v>
      </c>
      <c r="D135" s="38">
        <v>15</v>
      </c>
      <c r="E135" s="45">
        <v>0.45</v>
      </c>
      <c r="F135" s="45">
        <v>1.04</v>
      </c>
      <c r="G135" s="38">
        <v>14</v>
      </c>
      <c r="H135" s="38">
        <v>36</v>
      </c>
      <c r="I135" s="51">
        <v>2</v>
      </c>
      <c r="J135" s="38">
        <v>4</v>
      </c>
      <c r="K135" s="38">
        <v>11</v>
      </c>
      <c r="L135" s="45">
        <v>6.67</v>
      </c>
      <c r="M135" s="45">
        <v>13.33</v>
      </c>
      <c r="N135" s="38">
        <v>40</v>
      </c>
      <c r="O135" s="38">
        <v>40</v>
      </c>
      <c r="P135" s="38">
        <v>0</v>
      </c>
    </row>
    <row r="136" spans="1:16" ht="25.5">
      <c r="A136" s="53" t="s">
        <v>163</v>
      </c>
      <c r="B136" s="54" t="s">
        <v>818</v>
      </c>
      <c r="C136" s="45">
        <v>3.2</v>
      </c>
      <c r="D136" s="38">
        <v>10</v>
      </c>
      <c r="E136" s="45">
        <v>0.32</v>
      </c>
      <c r="F136" s="45">
        <v>0.76</v>
      </c>
      <c r="G136" s="38">
        <v>12</v>
      </c>
      <c r="H136" s="38">
        <v>14</v>
      </c>
      <c r="I136" s="51">
        <v>3</v>
      </c>
      <c r="J136" s="38">
        <v>6</v>
      </c>
      <c r="K136" s="38">
        <v>6</v>
      </c>
      <c r="L136" s="38">
        <v>0</v>
      </c>
      <c r="M136" s="38">
        <v>0</v>
      </c>
      <c r="N136" s="38">
        <v>40</v>
      </c>
      <c r="O136" s="38">
        <v>60</v>
      </c>
      <c r="P136" s="38">
        <v>0</v>
      </c>
    </row>
    <row r="137" spans="1:16" ht="25.5">
      <c r="A137" s="53" t="s">
        <v>169</v>
      </c>
      <c r="B137" s="54" t="s">
        <v>818</v>
      </c>
      <c r="C137" s="45">
        <v>5.5</v>
      </c>
      <c r="D137" s="38">
        <v>11</v>
      </c>
      <c r="E137" s="45">
        <v>0.5</v>
      </c>
      <c r="F137" s="45">
        <v>1.05</v>
      </c>
      <c r="G137" s="38">
        <v>2</v>
      </c>
      <c r="H137" s="38">
        <v>6</v>
      </c>
      <c r="I137" s="51">
        <v>4</v>
      </c>
      <c r="J137" s="38">
        <v>2</v>
      </c>
      <c r="K137" s="38">
        <v>6</v>
      </c>
      <c r="L137" s="38">
        <v>0</v>
      </c>
      <c r="M137" s="38">
        <v>0</v>
      </c>
      <c r="N137" s="38">
        <v>100</v>
      </c>
      <c r="O137" s="38">
        <v>0</v>
      </c>
      <c r="P137" s="38">
        <v>0</v>
      </c>
    </row>
    <row r="138" spans="1:16" ht="25.5">
      <c r="A138" s="53" t="s">
        <v>171</v>
      </c>
      <c r="B138" s="54" t="s">
        <v>818</v>
      </c>
      <c r="C138" s="45">
        <v>8.1999999999999993</v>
      </c>
      <c r="D138" s="38">
        <v>13</v>
      </c>
      <c r="E138" s="45">
        <v>0.63</v>
      </c>
      <c r="F138" s="45">
        <v>1.1299999999999999</v>
      </c>
      <c r="G138" s="38">
        <v>7</v>
      </c>
      <c r="H138" s="38">
        <v>20</v>
      </c>
      <c r="I138" s="51">
        <v>3</v>
      </c>
      <c r="J138" s="38">
        <v>5</v>
      </c>
      <c r="K138" s="38">
        <v>9</v>
      </c>
      <c r="L138" s="38">
        <v>0</v>
      </c>
      <c r="M138" s="45">
        <v>69.23</v>
      </c>
      <c r="N138" s="45">
        <v>15.38</v>
      </c>
      <c r="O138" s="38">
        <v>0</v>
      </c>
      <c r="P138" s="45">
        <v>15.38</v>
      </c>
    </row>
    <row r="139" spans="1:16" ht="25.5">
      <c r="A139" s="53" t="s">
        <v>172</v>
      </c>
      <c r="B139" s="54" t="s">
        <v>818</v>
      </c>
      <c r="C139" s="45">
        <v>6.7</v>
      </c>
      <c r="D139" s="38">
        <v>17</v>
      </c>
      <c r="E139" s="45">
        <v>0.39</v>
      </c>
      <c r="F139" s="45">
        <v>0.77</v>
      </c>
      <c r="G139" s="38">
        <v>9</v>
      </c>
      <c r="H139" s="38">
        <v>10</v>
      </c>
      <c r="I139" s="51">
        <v>4</v>
      </c>
      <c r="J139" s="38">
        <v>9</v>
      </c>
      <c r="K139" s="38">
        <v>10</v>
      </c>
      <c r="L139" s="38">
        <v>0</v>
      </c>
      <c r="M139" s="38">
        <v>0</v>
      </c>
      <c r="N139" s="45">
        <v>76.47</v>
      </c>
      <c r="O139" s="45">
        <v>5.88</v>
      </c>
      <c r="P139" s="45">
        <v>17.649999999999999</v>
      </c>
    </row>
    <row r="140" spans="1:16" ht="25.5">
      <c r="A140" s="53" t="s">
        <v>176</v>
      </c>
      <c r="B140" s="54" t="s">
        <v>818</v>
      </c>
      <c r="C140" s="45">
        <v>6.1</v>
      </c>
      <c r="D140" s="38">
        <v>11</v>
      </c>
      <c r="E140" s="45">
        <v>0.55000000000000004</v>
      </c>
      <c r="F140" s="45">
        <v>1.32</v>
      </c>
      <c r="G140" s="38">
        <v>1</v>
      </c>
      <c r="H140" s="38">
        <v>17</v>
      </c>
      <c r="I140" s="51">
        <v>3</v>
      </c>
      <c r="J140" s="38">
        <v>1</v>
      </c>
      <c r="K140" s="38">
        <v>5</v>
      </c>
      <c r="L140" s="38">
        <v>0</v>
      </c>
      <c r="M140" s="45">
        <v>27.27</v>
      </c>
      <c r="N140" s="45">
        <v>63.64</v>
      </c>
      <c r="O140" s="45">
        <v>9.09</v>
      </c>
      <c r="P140" s="38">
        <v>0</v>
      </c>
    </row>
    <row r="141" spans="1:16" ht="25.5">
      <c r="A141" s="53" t="s">
        <v>181</v>
      </c>
      <c r="B141" s="54" t="s">
        <v>818</v>
      </c>
      <c r="C141" s="45">
        <v>7.7</v>
      </c>
      <c r="D141" s="38">
        <v>12</v>
      </c>
      <c r="E141" s="45">
        <v>0.64</v>
      </c>
      <c r="F141" s="45">
        <v>1.36</v>
      </c>
      <c r="G141" s="38">
        <v>1</v>
      </c>
      <c r="H141" s="38">
        <v>29</v>
      </c>
      <c r="I141" s="51">
        <v>3</v>
      </c>
      <c r="J141" s="38">
        <v>1</v>
      </c>
      <c r="K141" s="38">
        <v>11</v>
      </c>
      <c r="L141" s="45">
        <v>8.33</v>
      </c>
      <c r="M141" s="45">
        <v>33.33</v>
      </c>
      <c r="N141" s="45">
        <v>58.33</v>
      </c>
      <c r="O141" s="38">
        <v>0</v>
      </c>
      <c r="P141" s="38">
        <v>0</v>
      </c>
    </row>
    <row r="142" spans="1:16" ht="25.5">
      <c r="A142" s="53" t="s">
        <v>184</v>
      </c>
      <c r="B142" s="54" t="s">
        <v>818</v>
      </c>
      <c r="C142" s="45">
        <v>5.6</v>
      </c>
      <c r="D142" s="38">
        <v>13</v>
      </c>
      <c r="E142" s="45">
        <v>0.43</v>
      </c>
      <c r="F142" s="45">
        <v>0.83</v>
      </c>
      <c r="G142" s="38">
        <v>28</v>
      </c>
      <c r="H142" s="38">
        <v>39</v>
      </c>
      <c r="I142" s="51">
        <v>2</v>
      </c>
      <c r="J142" s="38">
        <v>5</v>
      </c>
      <c r="K142" s="38">
        <v>12</v>
      </c>
      <c r="L142" s="38">
        <v>0</v>
      </c>
      <c r="M142" s="45">
        <v>7.69</v>
      </c>
      <c r="N142" s="45">
        <v>61.54</v>
      </c>
      <c r="O142" s="45">
        <v>30.77</v>
      </c>
      <c r="P142" s="38">
        <v>0</v>
      </c>
    </row>
    <row r="143" spans="1:16" ht="25.5">
      <c r="A143" s="53" t="s">
        <v>149</v>
      </c>
      <c r="B143" s="54" t="s">
        <v>824</v>
      </c>
      <c r="C143" s="45">
        <v>32.799999999999997</v>
      </c>
      <c r="D143" s="38">
        <v>51</v>
      </c>
      <c r="E143" s="45">
        <v>0.64</v>
      </c>
      <c r="F143" s="45">
        <v>0.97</v>
      </c>
      <c r="G143" s="38">
        <v>20</v>
      </c>
      <c r="H143" s="38">
        <v>37</v>
      </c>
      <c r="I143" s="51">
        <v>4</v>
      </c>
      <c r="J143" s="38">
        <v>7</v>
      </c>
      <c r="K143" s="38">
        <v>11</v>
      </c>
      <c r="L143" s="45">
        <v>9.8000000000000007</v>
      </c>
      <c r="M143" s="45">
        <v>33.33</v>
      </c>
      <c r="N143" s="45">
        <v>54.9</v>
      </c>
      <c r="O143" s="45">
        <v>1.96</v>
      </c>
      <c r="P143" s="38">
        <v>0</v>
      </c>
    </row>
    <row r="144" spans="1:16" ht="25.5">
      <c r="A144" s="53" t="s">
        <v>153</v>
      </c>
      <c r="B144" s="54" t="s">
        <v>824</v>
      </c>
      <c r="C144" s="45">
        <v>19.2</v>
      </c>
      <c r="D144" s="38">
        <v>45</v>
      </c>
      <c r="E144" s="45">
        <v>0.43</v>
      </c>
      <c r="F144" s="45">
        <v>0.95</v>
      </c>
      <c r="G144" s="38">
        <v>21</v>
      </c>
      <c r="H144" s="38">
        <v>35</v>
      </c>
      <c r="I144" s="51">
        <v>4</v>
      </c>
      <c r="J144" s="38">
        <v>8</v>
      </c>
      <c r="K144" s="38">
        <v>10</v>
      </c>
      <c r="L144" s="45">
        <v>2.2200000000000002</v>
      </c>
      <c r="M144" s="45">
        <v>13.33</v>
      </c>
      <c r="N144" s="45">
        <v>44.44</v>
      </c>
      <c r="O144" s="45">
        <v>37.78</v>
      </c>
      <c r="P144" s="45">
        <v>2.2200000000000002</v>
      </c>
    </row>
    <row r="145" spans="1:16" ht="25.5">
      <c r="A145" s="53" t="s">
        <v>154</v>
      </c>
      <c r="B145" s="54" t="s">
        <v>824</v>
      </c>
      <c r="C145" s="45">
        <v>5.4</v>
      </c>
      <c r="D145" s="38">
        <v>15</v>
      </c>
      <c r="E145" s="45">
        <v>0.36</v>
      </c>
      <c r="F145" s="45">
        <v>1.0900000000000001</v>
      </c>
      <c r="G145" s="38">
        <v>8</v>
      </c>
      <c r="H145" s="38">
        <v>26</v>
      </c>
      <c r="I145" s="51">
        <v>3</v>
      </c>
      <c r="J145" s="38">
        <v>1</v>
      </c>
      <c r="K145" s="38">
        <v>9</v>
      </c>
      <c r="L145" s="45">
        <v>6.67</v>
      </c>
      <c r="M145" s="45">
        <v>13.33</v>
      </c>
      <c r="N145" s="45">
        <v>26.67</v>
      </c>
      <c r="O145" s="45">
        <v>26.67</v>
      </c>
      <c r="P145" s="45">
        <v>26.67</v>
      </c>
    </row>
    <row r="146" spans="1:16" ht="25.5">
      <c r="A146" s="53" t="s">
        <v>155</v>
      </c>
      <c r="B146" s="54" t="s">
        <v>824</v>
      </c>
      <c r="C146" s="45">
        <v>11.9</v>
      </c>
      <c r="D146" s="38">
        <v>16</v>
      </c>
      <c r="E146" s="45">
        <v>0.74</v>
      </c>
      <c r="F146" s="45">
        <v>1.41</v>
      </c>
      <c r="G146" s="38">
        <v>2</v>
      </c>
      <c r="H146" s="38">
        <v>31</v>
      </c>
      <c r="I146" s="51">
        <v>3</v>
      </c>
      <c r="J146" s="38">
        <v>1</v>
      </c>
      <c r="K146" s="38">
        <v>11</v>
      </c>
      <c r="L146" s="45">
        <v>18.75</v>
      </c>
      <c r="M146" s="38">
        <v>50</v>
      </c>
      <c r="N146" s="45">
        <v>31.25</v>
      </c>
      <c r="O146" s="38">
        <v>0</v>
      </c>
      <c r="P146" s="38">
        <v>0</v>
      </c>
    </row>
    <row r="147" spans="1:16" ht="25.5">
      <c r="A147" s="53" t="s">
        <v>157</v>
      </c>
      <c r="B147" s="54" t="s">
        <v>824</v>
      </c>
      <c r="C147" s="45">
        <v>22.1</v>
      </c>
      <c r="D147" s="38">
        <v>37</v>
      </c>
      <c r="E147" s="45">
        <v>0.6</v>
      </c>
      <c r="F147" s="45">
        <v>1.05</v>
      </c>
      <c r="G147" s="38">
        <v>8</v>
      </c>
      <c r="H147" s="38">
        <v>31</v>
      </c>
      <c r="I147" s="51">
        <v>4</v>
      </c>
      <c r="J147" s="38">
        <v>4</v>
      </c>
      <c r="K147" s="38">
        <v>13</v>
      </c>
      <c r="L147" s="45">
        <v>8.11</v>
      </c>
      <c r="M147" s="45">
        <v>21.62</v>
      </c>
      <c r="N147" s="45">
        <v>67.569999999999993</v>
      </c>
      <c r="O147" s="45">
        <v>2.7</v>
      </c>
      <c r="P147" s="38">
        <v>0</v>
      </c>
    </row>
    <row r="148" spans="1:16" ht="25.5">
      <c r="A148" s="53" t="s">
        <v>159</v>
      </c>
      <c r="B148" s="54" t="s">
        <v>824</v>
      </c>
      <c r="C148" s="45">
        <v>13.4</v>
      </c>
      <c r="D148" s="38">
        <v>26</v>
      </c>
      <c r="E148" s="45">
        <v>0.52</v>
      </c>
      <c r="F148" s="45">
        <v>1.1000000000000001</v>
      </c>
      <c r="G148" s="38">
        <v>8</v>
      </c>
      <c r="H148" s="38">
        <v>35</v>
      </c>
      <c r="I148" s="51">
        <v>3</v>
      </c>
      <c r="J148" s="38">
        <v>1</v>
      </c>
      <c r="K148" s="38">
        <v>11</v>
      </c>
      <c r="L148" s="45">
        <v>7.69</v>
      </c>
      <c r="M148" s="45">
        <v>23.08</v>
      </c>
      <c r="N148" s="45">
        <v>38.46</v>
      </c>
      <c r="O148" s="45">
        <v>30.77</v>
      </c>
      <c r="P148" s="38">
        <v>0</v>
      </c>
    </row>
    <row r="149" spans="1:16" ht="25.5">
      <c r="A149" s="53" t="s">
        <v>161</v>
      </c>
      <c r="B149" s="54" t="s">
        <v>824</v>
      </c>
      <c r="C149" s="45">
        <v>5.2</v>
      </c>
      <c r="D149" s="38">
        <v>15</v>
      </c>
      <c r="E149" s="45">
        <v>0.35</v>
      </c>
      <c r="F149" s="45">
        <v>0.8</v>
      </c>
      <c r="G149" s="38">
        <v>28</v>
      </c>
      <c r="H149" s="38">
        <v>36</v>
      </c>
      <c r="I149" s="51">
        <v>2</v>
      </c>
      <c r="J149" s="38">
        <v>8</v>
      </c>
      <c r="K149" s="38">
        <v>11</v>
      </c>
      <c r="L149" s="38">
        <v>0</v>
      </c>
      <c r="M149" s="45">
        <v>6.67</v>
      </c>
      <c r="N149" s="38">
        <v>40</v>
      </c>
      <c r="O149" s="45">
        <v>46.67</v>
      </c>
      <c r="P149" s="45">
        <v>6.67</v>
      </c>
    </row>
    <row r="150" spans="1:16" ht="25.5">
      <c r="A150" s="53" t="s">
        <v>164</v>
      </c>
      <c r="B150" s="54" t="s">
        <v>824</v>
      </c>
      <c r="C150" s="45">
        <v>16.2</v>
      </c>
      <c r="D150" s="38">
        <v>25</v>
      </c>
      <c r="E150" s="45">
        <v>0.65</v>
      </c>
      <c r="F150" s="45">
        <v>1.01</v>
      </c>
      <c r="G150" s="38">
        <v>14</v>
      </c>
      <c r="H150" s="38">
        <v>25</v>
      </c>
      <c r="I150" s="51">
        <v>4</v>
      </c>
      <c r="J150" s="38">
        <v>7</v>
      </c>
      <c r="K150" s="38">
        <v>11</v>
      </c>
      <c r="L150" s="38">
        <v>20</v>
      </c>
      <c r="M150" s="38">
        <v>24</v>
      </c>
      <c r="N150" s="38">
        <v>48</v>
      </c>
      <c r="O150" s="38">
        <v>8</v>
      </c>
      <c r="P150" s="38">
        <v>0</v>
      </c>
    </row>
    <row r="151" spans="1:16" ht="25.5">
      <c r="A151" s="53" t="s">
        <v>165</v>
      </c>
      <c r="B151" s="54" t="s">
        <v>824</v>
      </c>
      <c r="C151" s="45">
        <v>7.6</v>
      </c>
      <c r="D151" s="38">
        <v>13</v>
      </c>
      <c r="E151" s="45">
        <v>0.57999999999999996</v>
      </c>
      <c r="F151" s="45">
        <v>1.1299999999999999</v>
      </c>
      <c r="G151" s="38">
        <v>2</v>
      </c>
      <c r="H151" s="38">
        <v>14</v>
      </c>
      <c r="I151" s="51">
        <v>4</v>
      </c>
      <c r="J151" s="38">
        <v>2</v>
      </c>
      <c r="K151" s="38">
        <v>10</v>
      </c>
      <c r="L151" s="45">
        <v>15.38</v>
      </c>
      <c r="M151" s="45">
        <v>23.08</v>
      </c>
      <c r="N151" s="45">
        <v>46.15</v>
      </c>
      <c r="O151" s="45">
        <v>7.69</v>
      </c>
      <c r="P151" s="45">
        <v>7.69</v>
      </c>
    </row>
    <row r="152" spans="1:16" ht="25.5">
      <c r="A152" s="53" t="s">
        <v>167</v>
      </c>
      <c r="B152" s="54" t="s">
        <v>824</v>
      </c>
      <c r="C152" s="45">
        <v>12.6</v>
      </c>
      <c r="D152" s="38">
        <v>25</v>
      </c>
      <c r="E152" s="45">
        <v>0.5</v>
      </c>
      <c r="F152" s="45">
        <v>1.1200000000000001</v>
      </c>
      <c r="G152" s="38">
        <v>6</v>
      </c>
      <c r="H152" s="38">
        <v>22</v>
      </c>
      <c r="I152" s="51">
        <v>4</v>
      </c>
      <c r="J152" s="38">
        <v>4</v>
      </c>
      <c r="K152" s="38">
        <v>10</v>
      </c>
      <c r="L152" s="38">
        <v>0</v>
      </c>
      <c r="M152" s="38">
        <v>12</v>
      </c>
      <c r="N152" s="38">
        <v>80</v>
      </c>
      <c r="O152" s="38">
        <v>4</v>
      </c>
      <c r="P152" s="38">
        <v>4</v>
      </c>
    </row>
    <row r="153" spans="1:16" ht="25.5">
      <c r="A153" s="53" t="s">
        <v>171</v>
      </c>
      <c r="B153" s="54" t="s">
        <v>824</v>
      </c>
      <c r="C153" s="45">
        <v>10.5</v>
      </c>
      <c r="D153" s="38">
        <v>16</v>
      </c>
      <c r="E153" s="45">
        <v>0.66</v>
      </c>
      <c r="F153" s="45">
        <v>1.18</v>
      </c>
      <c r="G153" s="38">
        <v>5</v>
      </c>
      <c r="H153" s="38">
        <v>20</v>
      </c>
      <c r="I153" s="51">
        <v>3</v>
      </c>
      <c r="J153" s="38">
        <v>4</v>
      </c>
      <c r="K153" s="38">
        <v>9</v>
      </c>
      <c r="L153" s="45">
        <v>12.5</v>
      </c>
      <c r="M153" s="45">
        <v>37.5</v>
      </c>
      <c r="N153" s="45">
        <v>43.75</v>
      </c>
      <c r="O153" s="45">
        <v>6.25</v>
      </c>
      <c r="P153" s="38">
        <v>0</v>
      </c>
    </row>
    <row r="154" spans="1:16" ht="25.5">
      <c r="A154" s="53" t="s">
        <v>176</v>
      </c>
      <c r="B154" s="54" t="s">
        <v>824</v>
      </c>
      <c r="C154" s="45">
        <v>7.6</v>
      </c>
      <c r="D154" s="38">
        <v>17</v>
      </c>
      <c r="E154" s="45">
        <v>0.45</v>
      </c>
      <c r="F154" s="45">
        <v>1.07</v>
      </c>
      <c r="G154" s="38">
        <v>7</v>
      </c>
      <c r="H154" s="38">
        <v>17</v>
      </c>
      <c r="I154" s="51">
        <v>4</v>
      </c>
      <c r="J154" s="38">
        <v>5</v>
      </c>
      <c r="K154" s="38">
        <v>12</v>
      </c>
      <c r="L154" s="38">
        <v>0</v>
      </c>
      <c r="M154" s="45">
        <v>11.76</v>
      </c>
      <c r="N154" s="45">
        <v>58.82</v>
      </c>
      <c r="O154" s="45">
        <v>29.41</v>
      </c>
      <c r="P154" s="38">
        <v>0</v>
      </c>
    </row>
    <row r="155" spans="1:16" ht="25.5">
      <c r="A155" s="53" t="s">
        <v>178</v>
      </c>
      <c r="B155" s="54" t="s">
        <v>824</v>
      </c>
      <c r="C155" s="45">
        <v>15.9</v>
      </c>
      <c r="D155" s="38">
        <v>32</v>
      </c>
      <c r="E155" s="45">
        <v>0.5</v>
      </c>
      <c r="F155" s="45">
        <v>0.97</v>
      </c>
      <c r="G155" s="38">
        <v>14</v>
      </c>
      <c r="H155" s="38">
        <v>25</v>
      </c>
      <c r="I155" s="51">
        <v>4</v>
      </c>
      <c r="J155" s="38">
        <v>6</v>
      </c>
      <c r="K155" s="38">
        <v>11</v>
      </c>
      <c r="L155" s="45">
        <v>3.13</v>
      </c>
      <c r="M155" s="45">
        <v>21.88</v>
      </c>
      <c r="N155" s="45">
        <v>46.88</v>
      </c>
      <c r="O155" s="45">
        <v>28.13</v>
      </c>
      <c r="P155" s="38">
        <v>0</v>
      </c>
    </row>
    <row r="156" spans="1:16" ht="25.5">
      <c r="A156" s="53" t="s">
        <v>180</v>
      </c>
      <c r="B156" s="54" t="s">
        <v>824</v>
      </c>
      <c r="C156" s="45">
        <v>5.5</v>
      </c>
      <c r="D156" s="38">
        <v>12</v>
      </c>
      <c r="E156" s="45">
        <v>0.46</v>
      </c>
      <c r="F156" s="45">
        <v>0.86</v>
      </c>
      <c r="G156" s="38">
        <v>14</v>
      </c>
      <c r="H156" s="38">
        <v>14</v>
      </c>
      <c r="I156" s="51">
        <v>3</v>
      </c>
      <c r="J156" s="38">
        <v>4</v>
      </c>
      <c r="K156" s="38">
        <v>4</v>
      </c>
      <c r="L156" s="38">
        <v>0</v>
      </c>
      <c r="M156" s="45">
        <v>8.33</v>
      </c>
      <c r="N156" s="38">
        <v>75</v>
      </c>
      <c r="O156" s="45">
        <v>8.33</v>
      </c>
      <c r="P156" s="45">
        <v>8.33</v>
      </c>
    </row>
    <row r="157" spans="1:16" ht="25.5">
      <c r="A157" s="53" t="s">
        <v>181</v>
      </c>
      <c r="B157" s="54" t="s">
        <v>824</v>
      </c>
      <c r="C157" s="38">
        <v>6</v>
      </c>
      <c r="D157" s="38">
        <v>12</v>
      </c>
      <c r="E157" s="45">
        <v>0.5</v>
      </c>
      <c r="F157" s="45">
        <v>1.06</v>
      </c>
      <c r="G157" s="38">
        <v>12</v>
      </c>
      <c r="H157" s="38">
        <v>29</v>
      </c>
      <c r="I157" s="51">
        <v>3</v>
      </c>
      <c r="J157" s="38">
        <v>7</v>
      </c>
      <c r="K157" s="38">
        <v>11</v>
      </c>
      <c r="L157" s="38">
        <v>0</v>
      </c>
      <c r="M157" s="38">
        <v>25</v>
      </c>
      <c r="N157" s="38">
        <v>50</v>
      </c>
      <c r="O157" s="38">
        <v>25</v>
      </c>
      <c r="P157" s="38">
        <v>0</v>
      </c>
    </row>
    <row r="158" spans="1:16" ht="25.5">
      <c r="A158" s="53" t="s">
        <v>183</v>
      </c>
      <c r="B158" s="54" t="s">
        <v>824</v>
      </c>
      <c r="C158" s="45">
        <v>9.6999999999999993</v>
      </c>
      <c r="D158" s="38">
        <v>17</v>
      </c>
      <c r="E158" s="45">
        <v>0.56999999999999995</v>
      </c>
      <c r="F158" s="45">
        <v>0.9</v>
      </c>
      <c r="G158" s="38">
        <v>8</v>
      </c>
      <c r="H158" s="38">
        <v>11</v>
      </c>
      <c r="I158" s="51">
        <v>4</v>
      </c>
      <c r="J158" s="38">
        <v>8</v>
      </c>
      <c r="K158" s="38">
        <v>11</v>
      </c>
      <c r="L158" s="45">
        <v>5.88</v>
      </c>
      <c r="M158" s="45">
        <v>29.41</v>
      </c>
      <c r="N158" s="45">
        <v>52.94</v>
      </c>
      <c r="O158" s="45">
        <v>5.88</v>
      </c>
      <c r="P158" s="45">
        <v>5.88</v>
      </c>
    </row>
    <row r="159" spans="1:16" ht="25.5">
      <c r="A159" s="53" t="s">
        <v>184</v>
      </c>
      <c r="B159" s="54" t="s">
        <v>824</v>
      </c>
      <c r="C159" s="45">
        <v>19.5</v>
      </c>
      <c r="D159" s="38">
        <v>35</v>
      </c>
      <c r="E159" s="45">
        <v>0.56000000000000005</v>
      </c>
      <c r="F159" s="45">
        <v>1.08</v>
      </c>
      <c r="G159" s="38">
        <v>13</v>
      </c>
      <c r="H159" s="38">
        <v>39</v>
      </c>
      <c r="I159" s="51">
        <v>4</v>
      </c>
      <c r="J159" s="38">
        <v>6</v>
      </c>
      <c r="K159" s="38">
        <v>15</v>
      </c>
      <c r="L159" s="45">
        <v>2.86</v>
      </c>
      <c r="M159" s="45">
        <v>31.43</v>
      </c>
      <c r="N159" s="45">
        <v>48.57</v>
      </c>
      <c r="O159" s="45">
        <v>17.14</v>
      </c>
      <c r="P159" s="38">
        <v>0</v>
      </c>
    </row>
    <row r="160" spans="1:16" ht="25.5">
      <c r="A160" s="53" t="s">
        <v>186</v>
      </c>
      <c r="B160" s="54" t="s">
        <v>824</v>
      </c>
      <c r="C160" s="45">
        <v>5.5</v>
      </c>
      <c r="D160" s="38">
        <v>11</v>
      </c>
      <c r="E160" s="45">
        <v>0.5</v>
      </c>
      <c r="F160" s="45">
        <v>1.02</v>
      </c>
      <c r="G160" s="38">
        <v>9</v>
      </c>
      <c r="H160" s="38">
        <v>16</v>
      </c>
      <c r="I160" s="51">
        <v>3</v>
      </c>
      <c r="J160" s="38">
        <v>5</v>
      </c>
      <c r="K160" s="38">
        <v>6</v>
      </c>
      <c r="L160" s="38">
        <v>0</v>
      </c>
      <c r="M160" s="45">
        <v>18.18</v>
      </c>
      <c r="N160" s="45">
        <v>63.64</v>
      </c>
      <c r="O160" s="45">
        <v>18.18</v>
      </c>
      <c r="P160" s="38">
        <v>0</v>
      </c>
    </row>
    <row r="161" spans="1:16" ht="25.5">
      <c r="A161" s="53" t="s">
        <v>188</v>
      </c>
      <c r="B161" s="54" t="s">
        <v>824</v>
      </c>
      <c r="C161" s="45">
        <v>22.9</v>
      </c>
      <c r="D161" s="38">
        <v>35</v>
      </c>
      <c r="E161" s="45">
        <v>0.65</v>
      </c>
      <c r="F161" s="45">
        <v>1.02</v>
      </c>
      <c r="G161" s="38">
        <v>12</v>
      </c>
      <c r="H161" s="38">
        <v>26</v>
      </c>
      <c r="I161" s="51">
        <v>4</v>
      </c>
      <c r="J161" s="38">
        <v>5</v>
      </c>
      <c r="K161" s="38">
        <v>9</v>
      </c>
      <c r="L161" s="45">
        <v>8.57</v>
      </c>
      <c r="M161" s="45">
        <v>37.14</v>
      </c>
      <c r="N161" s="45">
        <v>54.29</v>
      </c>
      <c r="O161" s="38">
        <v>0</v>
      </c>
      <c r="P161" s="38">
        <v>0</v>
      </c>
    </row>
    <row r="162" spans="1:16" ht="25.5">
      <c r="A162" s="53" t="s">
        <v>153</v>
      </c>
      <c r="B162" s="54" t="s">
        <v>829</v>
      </c>
      <c r="C162" s="45">
        <v>5.7</v>
      </c>
      <c r="D162" s="38">
        <v>15</v>
      </c>
      <c r="E162" s="45">
        <v>0.38</v>
      </c>
      <c r="F162" s="45">
        <v>0.84</v>
      </c>
      <c r="G162" s="38">
        <v>27</v>
      </c>
      <c r="H162" s="38">
        <v>35</v>
      </c>
      <c r="I162" s="51">
        <v>2</v>
      </c>
      <c r="J162" s="38">
        <v>8</v>
      </c>
      <c r="K162" s="38">
        <v>12</v>
      </c>
      <c r="L162" s="38">
        <v>0</v>
      </c>
      <c r="M162" s="38">
        <v>0</v>
      </c>
      <c r="N162" s="38">
        <v>60</v>
      </c>
      <c r="O162" s="38">
        <v>40</v>
      </c>
      <c r="P162" s="38">
        <v>0</v>
      </c>
    </row>
    <row r="163" spans="1:16" ht="25.5">
      <c r="A163" s="53" t="s">
        <v>155</v>
      </c>
      <c r="B163" s="54" t="s">
        <v>829</v>
      </c>
      <c r="C163" s="45">
        <v>8.1</v>
      </c>
      <c r="D163" s="38">
        <v>14</v>
      </c>
      <c r="E163" s="45">
        <v>0.57999999999999996</v>
      </c>
      <c r="F163" s="45">
        <v>1.1000000000000001</v>
      </c>
      <c r="G163" s="38">
        <v>10</v>
      </c>
      <c r="H163" s="38">
        <v>31</v>
      </c>
      <c r="I163" s="51">
        <v>2</v>
      </c>
      <c r="J163" s="38">
        <v>4</v>
      </c>
      <c r="K163" s="38">
        <v>8</v>
      </c>
      <c r="L163" s="45">
        <v>7.14</v>
      </c>
      <c r="M163" s="45">
        <v>21.43</v>
      </c>
      <c r="N163" s="45">
        <v>64.290000000000006</v>
      </c>
      <c r="O163" s="45">
        <v>7.14</v>
      </c>
      <c r="P163" s="38">
        <v>0</v>
      </c>
    </row>
    <row r="164" spans="1:16" ht="25.5">
      <c r="A164" s="53" t="s">
        <v>157</v>
      </c>
      <c r="B164" s="54" t="s">
        <v>829</v>
      </c>
      <c r="C164" s="45">
        <v>5.2</v>
      </c>
      <c r="D164" s="38">
        <v>11</v>
      </c>
      <c r="E164" s="45">
        <v>0.47</v>
      </c>
      <c r="F164" s="45">
        <v>0.83</v>
      </c>
      <c r="G164" s="38">
        <v>31</v>
      </c>
      <c r="H164" s="38">
        <v>31</v>
      </c>
      <c r="I164" s="51">
        <v>2</v>
      </c>
      <c r="J164" s="38">
        <v>6</v>
      </c>
      <c r="K164" s="38">
        <v>6</v>
      </c>
      <c r="L164" s="38">
        <v>0</v>
      </c>
      <c r="M164" s="45">
        <v>9.09</v>
      </c>
      <c r="N164" s="45">
        <v>72.73</v>
      </c>
      <c r="O164" s="45">
        <v>18.18</v>
      </c>
      <c r="P164" s="38">
        <v>0</v>
      </c>
    </row>
    <row r="165" spans="1:16" ht="25.5">
      <c r="A165" s="53" t="s">
        <v>159</v>
      </c>
      <c r="B165" s="54" t="s">
        <v>829</v>
      </c>
      <c r="C165" s="45">
        <v>4.5</v>
      </c>
      <c r="D165" s="38">
        <v>10</v>
      </c>
      <c r="E165" s="45">
        <v>0.45</v>
      </c>
      <c r="F165" s="45">
        <v>0.96</v>
      </c>
      <c r="G165" s="38">
        <v>20</v>
      </c>
      <c r="H165" s="38">
        <v>35</v>
      </c>
      <c r="I165" s="51">
        <v>2</v>
      </c>
      <c r="J165" s="38">
        <v>6</v>
      </c>
      <c r="K165" s="38">
        <v>12</v>
      </c>
      <c r="L165" s="38">
        <v>0</v>
      </c>
      <c r="M165" s="38">
        <v>20</v>
      </c>
      <c r="N165" s="38">
        <v>50</v>
      </c>
      <c r="O165" s="38">
        <v>20</v>
      </c>
      <c r="P165" s="38">
        <v>10</v>
      </c>
    </row>
    <row r="166" spans="1:16" ht="25.5">
      <c r="A166" s="53" t="s">
        <v>167</v>
      </c>
      <c r="B166" s="54" t="s">
        <v>829</v>
      </c>
      <c r="C166" s="45">
        <v>4.7</v>
      </c>
      <c r="D166" s="38">
        <v>10</v>
      </c>
      <c r="E166" s="45">
        <v>0.47</v>
      </c>
      <c r="F166" s="45">
        <v>1.05</v>
      </c>
      <c r="G166" s="38">
        <v>8</v>
      </c>
      <c r="H166" s="38">
        <v>22</v>
      </c>
      <c r="I166" s="51">
        <v>2</v>
      </c>
      <c r="J166" s="38">
        <v>1</v>
      </c>
      <c r="K166" s="38">
        <v>4</v>
      </c>
      <c r="L166" s="38">
        <v>0</v>
      </c>
      <c r="M166" s="38">
        <v>0</v>
      </c>
      <c r="N166" s="38">
        <v>90</v>
      </c>
      <c r="O166" s="38">
        <v>10</v>
      </c>
      <c r="P166" s="38">
        <v>0</v>
      </c>
    </row>
    <row r="167" spans="1:16" ht="25.5">
      <c r="A167" s="53" t="s">
        <v>171</v>
      </c>
      <c r="B167" s="54" t="s">
        <v>829</v>
      </c>
      <c r="C167" s="38">
        <v>12</v>
      </c>
      <c r="D167" s="38">
        <v>18</v>
      </c>
      <c r="E167" s="45">
        <v>0.67</v>
      </c>
      <c r="F167" s="45">
        <v>1.2</v>
      </c>
      <c r="G167" s="38">
        <v>4</v>
      </c>
      <c r="H167" s="38">
        <v>20</v>
      </c>
      <c r="I167" s="51">
        <v>4</v>
      </c>
      <c r="J167" s="38">
        <v>1</v>
      </c>
      <c r="K167" s="38">
        <v>11</v>
      </c>
      <c r="L167" s="45">
        <v>16.670000000000002</v>
      </c>
      <c r="M167" s="45">
        <v>44.44</v>
      </c>
      <c r="N167" s="45">
        <v>22.22</v>
      </c>
      <c r="O167" s="45">
        <v>16.670000000000002</v>
      </c>
      <c r="P167" s="38">
        <v>0</v>
      </c>
    </row>
    <row r="168" spans="1:16" ht="25.5">
      <c r="A168" s="53" t="s">
        <v>188</v>
      </c>
      <c r="B168" s="54" t="s">
        <v>829</v>
      </c>
      <c r="C168" s="45">
        <v>6.6</v>
      </c>
      <c r="D168" s="38">
        <v>12</v>
      </c>
      <c r="E168" s="45">
        <v>0.55000000000000004</v>
      </c>
      <c r="F168" s="45">
        <v>0.86</v>
      </c>
      <c r="G168" s="38">
        <v>23</v>
      </c>
      <c r="H168" s="38">
        <v>26</v>
      </c>
      <c r="I168" s="51">
        <v>2</v>
      </c>
      <c r="J168" s="38">
        <v>4</v>
      </c>
      <c r="K168" s="38">
        <v>5</v>
      </c>
      <c r="L168" s="38">
        <v>0</v>
      </c>
      <c r="M168" s="45">
        <v>33.33</v>
      </c>
      <c r="N168" s="38">
        <v>50</v>
      </c>
      <c r="O168" s="45">
        <v>16.670000000000002</v>
      </c>
      <c r="P168" s="38">
        <v>0</v>
      </c>
    </row>
    <row r="169" spans="1:16" ht="25.5">
      <c r="A169" s="53" t="s">
        <v>190</v>
      </c>
      <c r="B169" s="54" t="s">
        <v>831</v>
      </c>
      <c r="C169" s="45">
        <v>9.3000000000000007</v>
      </c>
      <c r="D169" s="38">
        <v>14</v>
      </c>
      <c r="E169" s="45">
        <v>0.66</v>
      </c>
      <c r="F169" s="45">
        <v>0.97</v>
      </c>
      <c r="G169" s="38">
        <v>11</v>
      </c>
      <c r="H169" s="38">
        <v>18</v>
      </c>
      <c r="I169" s="51">
        <v>3</v>
      </c>
      <c r="J169" s="38">
        <v>3</v>
      </c>
      <c r="K169" s="38">
        <v>6</v>
      </c>
      <c r="L169" s="45">
        <v>7.14</v>
      </c>
      <c r="M169" s="45">
        <v>42.86</v>
      </c>
      <c r="N169" s="38">
        <v>50</v>
      </c>
      <c r="O169" s="38">
        <v>0</v>
      </c>
      <c r="P169" s="38">
        <v>0</v>
      </c>
    </row>
    <row r="170" spans="1:16" ht="25.5">
      <c r="A170" s="53" t="s">
        <v>149</v>
      </c>
      <c r="B170" s="54" t="s">
        <v>831</v>
      </c>
      <c r="C170" s="45">
        <v>8.1</v>
      </c>
      <c r="D170" s="38">
        <v>15</v>
      </c>
      <c r="E170" s="45">
        <v>0.54</v>
      </c>
      <c r="F170" s="45">
        <v>0.81</v>
      </c>
      <c r="G170" s="38">
        <v>29</v>
      </c>
      <c r="H170" s="38">
        <v>37</v>
      </c>
      <c r="I170" s="51">
        <v>3</v>
      </c>
      <c r="J170" s="38">
        <v>11</v>
      </c>
      <c r="K170" s="38">
        <v>15</v>
      </c>
      <c r="L170" s="38">
        <v>0</v>
      </c>
      <c r="M170" s="45">
        <v>26.67</v>
      </c>
      <c r="N170" s="38">
        <v>60</v>
      </c>
      <c r="O170" s="45">
        <v>13.33</v>
      </c>
      <c r="P170" s="38">
        <v>0</v>
      </c>
    </row>
    <row r="171" spans="1:16" ht="25.5">
      <c r="A171" s="53" t="s">
        <v>152</v>
      </c>
      <c r="B171" s="54" t="s">
        <v>831</v>
      </c>
      <c r="C171" s="45">
        <v>7.6</v>
      </c>
      <c r="D171" s="38">
        <v>13</v>
      </c>
      <c r="E171" s="45">
        <v>0.57999999999999996</v>
      </c>
      <c r="F171" s="45">
        <v>0.99</v>
      </c>
      <c r="G171" s="38">
        <v>7</v>
      </c>
      <c r="H171" s="38">
        <v>15</v>
      </c>
      <c r="I171" s="51">
        <v>4</v>
      </c>
      <c r="J171" s="38">
        <v>5</v>
      </c>
      <c r="K171" s="38">
        <v>11</v>
      </c>
      <c r="L171" s="45">
        <v>7.69</v>
      </c>
      <c r="M171" s="45">
        <v>15.38</v>
      </c>
      <c r="N171" s="45">
        <v>76.92</v>
      </c>
      <c r="O171" s="38">
        <v>0</v>
      </c>
      <c r="P171" s="38">
        <v>0</v>
      </c>
    </row>
    <row r="172" spans="1:16" ht="25.5">
      <c r="A172" s="53" t="s">
        <v>153</v>
      </c>
      <c r="B172" s="54" t="s">
        <v>831</v>
      </c>
      <c r="C172" s="45">
        <v>9.6</v>
      </c>
      <c r="D172" s="38">
        <v>18</v>
      </c>
      <c r="E172" s="45">
        <v>0.53</v>
      </c>
      <c r="F172" s="45">
        <v>1.19</v>
      </c>
      <c r="G172" s="38">
        <v>7</v>
      </c>
      <c r="H172" s="38">
        <v>35</v>
      </c>
      <c r="I172" s="51">
        <v>3</v>
      </c>
      <c r="J172" s="38">
        <v>2</v>
      </c>
      <c r="K172" s="38">
        <v>13</v>
      </c>
      <c r="L172" s="45">
        <v>5.56</v>
      </c>
      <c r="M172" s="45">
        <v>38.89</v>
      </c>
      <c r="N172" s="45">
        <v>22.22</v>
      </c>
      <c r="O172" s="45">
        <v>27.78</v>
      </c>
      <c r="P172" s="45">
        <v>5.56</v>
      </c>
    </row>
    <row r="173" spans="1:16" ht="25.5">
      <c r="A173" s="53" t="s">
        <v>154</v>
      </c>
      <c r="B173" s="54" t="s">
        <v>831</v>
      </c>
      <c r="C173" s="45">
        <v>2.9</v>
      </c>
      <c r="D173" s="38">
        <v>10</v>
      </c>
      <c r="E173" s="45">
        <v>0.28999999999999998</v>
      </c>
      <c r="F173" s="45">
        <v>0.88</v>
      </c>
      <c r="G173" s="38">
        <v>18</v>
      </c>
      <c r="H173" s="38">
        <v>26</v>
      </c>
      <c r="I173" s="51">
        <v>2</v>
      </c>
      <c r="J173" s="38">
        <v>6</v>
      </c>
      <c r="K173" s="38">
        <v>6</v>
      </c>
      <c r="L173" s="38">
        <v>0</v>
      </c>
      <c r="M173" s="38">
        <v>0</v>
      </c>
      <c r="N173" s="38">
        <v>30</v>
      </c>
      <c r="O173" s="38">
        <v>70</v>
      </c>
      <c r="P173" s="38">
        <v>0</v>
      </c>
    </row>
    <row r="174" spans="1:16" ht="25.5">
      <c r="A174" s="53" t="s">
        <v>155</v>
      </c>
      <c r="B174" s="54" t="s">
        <v>831</v>
      </c>
      <c r="C174" s="45">
        <v>8.4</v>
      </c>
      <c r="D174" s="38">
        <v>16</v>
      </c>
      <c r="E174" s="45">
        <v>0.52</v>
      </c>
      <c r="F174" s="38">
        <v>1</v>
      </c>
      <c r="G174" s="38">
        <v>17</v>
      </c>
      <c r="H174" s="38">
        <v>31</v>
      </c>
      <c r="I174" s="51">
        <v>3</v>
      </c>
      <c r="J174" s="38">
        <v>8</v>
      </c>
      <c r="K174" s="38">
        <v>11</v>
      </c>
      <c r="L174" s="38">
        <v>0</v>
      </c>
      <c r="M174" s="45">
        <v>31.25</v>
      </c>
      <c r="N174" s="38">
        <v>50</v>
      </c>
      <c r="O174" s="45">
        <v>12.5</v>
      </c>
      <c r="P174" s="45">
        <v>6.25</v>
      </c>
    </row>
    <row r="175" spans="1:16" ht="25.5">
      <c r="A175" s="53" t="s">
        <v>157</v>
      </c>
      <c r="B175" s="54" t="s">
        <v>831</v>
      </c>
      <c r="C175" s="45">
        <v>10.7</v>
      </c>
      <c r="D175" s="38">
        <v>17</v>
      </c>
      <c r="E175" s="45">
        <v>0.63</v>
      </c>
      <c r="F175" s="45">
        <v>1.1000000000000001</v>
      </c>
      <c r="G175" s="38">
        <v>3</v>
      </c>
      <c r="H175" s="38">
        <v>31</v>
      </c>
      <c r="I175" s="51">
        <v>3</v>
      </c>
      <c r="J175" s="38">
        <v>2</v>
      </c>
      <c r="K175" s="38">
        <v>12</v>
      </c>
      <c r="L175" s="45">
        <v>11.76</v>
      </c>
      <c r="M175" s="45">
        <v>23.53</v>
      </c>
      <c r="N175" s="45">
        <v>64.709999999999994</v>
      </c>
      <c r="O175" s="38">
        <v>0</v>
      </c>
      <c r="P175" s="38">
        <v>0</v>
      </c>
    </row>
    <row r="176" spans="1:16" ht="25.5">
      <c r="A176" s="53" t="s">
        <v>159</v>
      </c>
      <c r="B176" s="54" t="s">
        <v>831</v>
      </c>
      <c r="C176" s="45">
        <v>9.4</v>
      </c>
      <c r="D176" s="38">
        <v>22</v>
      </c>
      <c r="E176" s="45">
        <v>0.43</v>
      </c>
      <c r="F176" s="45">
        <v>0.91</v>
      </c>
      <c r="G176" s="38">
        <v>25</v>
      </c>
      <c r="H176" s="38">
        <v>35</v>
      </c>
      <c r="I176" s="51">
        <v>2</v>
      </c>
      <c r="J176" s="38">
        <v>7</v>
      </c>
      <c r="K176" s="38">
        <v>12</v>
      </c>
      <c r="L176" s="45">
        <v>4.55</v>
      </c>
      <c r="M176" s="45">
        <v>4.55</v>
      </c>
      <c r="N176" s="45">
        <v>54.55</v>
      </c>
      <c r="O176" s="45">
        <v>36.36</v>
      </c>
      <c r="P176" s="38">
        <v>0</v>
      </c>
    </row>
    <row r="177" spans="1:16" ht="25.5">
      <c r="A177" s="53" t="s">
        <v>161</v>
      </c>
      <c r="B177" s="54" t="s">
        <v>831</v>
      </c>
      <c r="C177" s="45">
        <v>15.4</v>
      </c>
      <c r="D177" s="38">
        <v>35</v>
      </c>
      <c r="E177" s="45">
        <v>0.44</v>
      </c>
      <c r="F177" s="45">
        <v>1.01</v>
      </c>
      <c r="G177" s="38">
        <v>16</v>
      </c>
      <c r="H177" s="38">
        <v>36</v>
      </c>
      <c r="I177" s="51">
        <v>4</v>
      </c>
      <c r="J177" s="38">
        <v>6</v>
      </c>
      <c r="K177" s="38">
        <v>11</v>
      </c>
      <c r="L177" s="45">
        <v>2.86</v>
      </c>
      <c r="M177" s="38">
        <v>20</v>
      </c>
      <c r="N177" s="45">
        <v>34.29</v>
      </c>
      <c r="O177" s="38">
        <v>40</v>
      </c>
      <c r="P177" s="45">
        <v>2.86</v>
      </c>
    </row>
    <row r="178" spans="1:16" ht="25.5">
      <c r="A178" s="53" t="s">
        <v>163</v>
      </c>
      <c r="B178" s="54" t="s">
        <v>831</v>
      </c>
      <c r="C178" s="45">
        <v>4.0999999999999996</v>
      </c>
      <c r="D178" s="38">
        <v>13</v>
      </c>
      <c r="E178" s="45">
        <v>0.32</v>
      </c>
      <c r="F178" s="45">
        <v>0.75</v>
      </c>
      <c r="G178" s="38">
        <v>13</v>
      </c>
      <c r="H178" s="38">
        <v>14</v>
      </c>
      <c r="I178" s="51">
        <v>4</v>
      </c>
      <c r="J178" s="38">
        <v>7</v>
      </c>
      <c r="K178" s="38">
        <v>8</v>
      </c>
      <c r="L178" s="38">
        <v>0</v>
      </c>
      <c r="M178" s="45">
        <v>7.69</v>
      </c>
      <c r="N178" s="45">
        <v>23.08</v>
      </c>
      <c r="O178" s="45">
        <v>69.23</v>
      </c>
      <c r="P178" s="38">
        <v>0</v>
      </c>
    </row>
    <row r="179" spans="1:16" ht="25.5">
      <c r="A179" s="53" t="s">
        <v>164</v>
      </c>
      <c r="B179" s="54" t="s">
        <v>831</v>
      </c>
      <c r="C179" s="45">
        <v>23.7</v>
      </c>
      <c r="D179" s="38">
        <v>34</v>
      </c>
      <c r="E179" s="45">
        <v>0.7</v>
      </c>
      <c r="F179" s="45">
        <v>1.08</v>
      </c>
      <c r="G179" s="38">
        <v>9</v>
      </c>
      <c r="H179" s="38">
        <v>25</v>
      </c>
      <c r="I179" s="51">
        <v>4</v>
      </c>
      <c r="J179" s="38">
        <v>4</v>
      </c>
      <c r="K179" s="38">
        <v>11</v>
      </c>
      <c r="L179" s="45">
        <v>14.71</v>
      </c>
      <c r="M179" s="45">
        <v>41.18</v>
      </c>
      <c r="N179" s="45">
        <v>44.12</v>
      </c>
      <c r="O179" s="38">
        <v>0</v>
      </c>
      <c r="P179" s="38">
        <v>0</v>
      </c>
    </row>
    <row r="180" spans="1:16" ht="25.5">
      <c r="A180" s="53" t="s">
        <v>167</v>
      </c>
      <c r="B180" s="54" t="s">
        <v>831</v>
      </c>
      <c r="C180" s="45">
        <v>5.9</v>
      </c>
      <c r="D180" s="38">
        <v>13</v>
      </c>
      <c r="E180" s="45">
        <v>0.45</v>
      </c>
      <c r="F180" s="45">
        <v>1.01</v>
      </c>
      <c r="G180" s="38">
        <v>10</v>
      </c>
      <c r="H180" s="38">
        <v>22</v>
      </c>
      <c r="I180" s="51">
        <v>3</v>
      </c>
      <c r="J180" s="38">
        <v>4</v>
      </c>
      <c r="K180" s="38">
        <v>8</v>
      </c>
      <c r="L180" s="38">
        <v>0</v>
      </c>
      <c r="M180" s="45">
        <v>15.38</v>
      </c>
      <c r="N180" s="45">
        <v>53.85</v>
      </c>
      <c r="O180" s="45">
        <v>30.77</v>
      </c>
      <c r="P180" s="38">
        <v>0</v>
      </c>
    </row>
    <row r="181" spans="1:16" ht="25.5">
      <c r="A181" s="53" t="s">
        <v>171</v>
      </c>
      <c r="B181" s="54" t="s">
        <v>831</v>
      </c>
      <c r="C181" s="45">
        <v>11</v>
      </c>
      <c r="D181" s="38">
        <v>19</v>
      </c>
      <c r="E181" s="45">
        <v>0.57999999999999996</v>
      </c>
      <c r="F181" s="45">
        <v>1.04</v>
      </c>
      <c r="G181" s="38">
        <v>10</v>
      </c>
      <c r="H181" s="38">
        <v>20</v>
      </c>
      <c r="I181" s="51">
        <v>4</v>
      </c>
      <c r="J181" s="38">
        <v>5</v>
      </c>
      <c r="K181" s="38">
        <v>11</v>
      </c>
      <c r="L181" s="38">
        <v>0</v>
      </c>
      <c r="M181" s="45">
        <v>31.58</v>
      </c>
      <c r="N181" s="45">
        <v>63.16</v>
      </c>
      <c r="O181" s="45">
        <v>5.26</v>
      </c>
      <c r="P181" s="38">
        <v>0</v>
      </c>
    </row>
    <row r="182" spans="1:16" ht="25.5">
      <c r="A182" s="53" t="s">
        <v>178</v>
      </c>
      <c r="B182" s="54" t="s">
        <v>831</v>
      </c>
      <c r="C182" s="45">
        <v>25.8</v>
      </c>
      <c r="D182" s="38">
        <v>44</v>
      </c>
      <c r="E182" s="45">
        <v>0.59</v>
      </c>
      <c r="F182" s="45">
        <v>1.1499999999999999</v>
      </c>
      <c r="G182" s="38">
        <v>5</v>
      </c>
      <c r="H182" s="38">
        <v>25</v>
      </c>
      <c r="I182" s="51">
        <v>4</v>
      </c>
      <c r="J182" s="38">
        <v>1</v>
      </c>
      <c r="K182" s="38">
        <v>11</v>
      </c>
      <c r="L182" s="45">
        <v>11.36</v>
      </c>
      <c r="M182" s="38">
        <v>25</v>
      </c>
      <c r="N182" s="38">
        <v>50</v>
      </c>
      <c r="O182" s="45">
        <v>11.36</v>
      </c>
      <c r="P182" s="45">
        <v>2.27</v>
      </c>
    </row>
    <row r="183" spans="1:16" ht="25.5">
      <c r="A183" s="53" t="s">
        <v>181</v>
      </c>
      <c r="B183" s="54" t="s">
        <v>831</v>
      </c>
      <c r="C183" s="45">
        <v>12.3</v>
      </c>
      <c r="D183" s="38">
        <v>27</v>
      </c>
      <c r="E183" s="45">
        <v>0.46</v>
      </c>
      <c r="F183" s="45">
        <v>0.96</v>
      </c>
      <c r="G183" s="38">
        <v>17</v>
      </c>
      <c r="H183" s="38">
        <v>29</v>
      </c>
      <c r="I183" s="51">
        <v>4</v>
      </c>
      <c r="J183" s="38">
        <v>8</v>
      </c>
      <c r="K183" s="38">
        <v>12</v>
      </c>
      <c r="L183" s="38">
        <v>0</v>
      </c>
      <c r="M183" s="45">
        <v>7.41</v>
      </c>
      <c r="N183" s="45">
        <v>70.37</v>
      </c>
      <c r="O183" s="45">
        <v>22.22</v>
      </c>
      <c r="P183" s="38">
        <v>0</v>
      </c>
    </row>
    <row r="184" spans="1:16" ht="25.5">
      <c r="A184" s="53" t="s">
        <v>183</v>
      </c>
      <c r="B184" s="54" t="s">
        <v>831</v>
      </c>
      <c r="C184" s="45">
        <v>11.7</v>
      </c>
      <c r="D184" s="38">
        <v>16</v>
      </c>
      <c r="E184" s="45">
        <v>0.73</v>
      </c>
      <c r="F184" s="45">
        <v>1.1499999999999999</v>
      </c>
      <c r="G184" s="38">
        <v>4</v>
      </c>
      <c r="H184" s="38">
        <v>11</v>
      </c>
      <c r="I184" s="51">
        <v>4</v>
      </c>
      <c r="J184" s="38">
        <v>4</v>
      </c>
      <c r="K184" s="38">
        <v>11</v>
      </c>
      <c r="L184" s="45">
        <v>12.5</v>
      </c>
      <c r="M184" s="45">
        <v>56.25</v>
      </c>
      <c r="N184" s="45">
        <v>31.25</v>
      </c>
      <c r="O184" s="38">
        <v>0</v>
      </c>
      <c r="P184" s="38">
        <v>0</v>
      </c>
    </row>
    <row r="185" spans="1:16" ht="25.5">
      <c r="A185" s="53" t="s">
        <v>184</v>
      </c>
      <c r="B185" s="54" t="s">
        <v>831</v>
      </c>
      <c r="C185" s="45">
        <v>21.8</v>
      </c>
      <c r="D185" s="38">
        <v>35</v>
      </c>
      <c r="E185" s="45">
        <v>0.62</v>
      </c>
      <c r="F185" s="45">
        <v>1.2</v>
      </c>
      <c r="G185" s="38">
        <v>6</v>
      </c>
      <c r="H185" s="38">
        <v>39</v>
      </c>
      <c r="I185" s="51">
        <v>4</v>
      </c>
      <c r="J185" s="38">
        <v>2</v>
      </c>
      <c r="K185" s="38">
        <v>15</v>
      </c>
      <c r="L185" s="45">
        <v>17.14</v>
      </c>
      <c r="M185" s="45">
        <v>25.71</v>
      </c>
      <c r="N185" s="45">
        <v>45.71</v>
      </c>
      <c r="O185" s="45">
        <v>8.57</v>
      </c>
      <c r="P185" s="45">
        <v>2.86</v>
      </c>
    </row>
    <row r="186" spans="1:16" ht="25.5">
      <c r="A186" s="53" t="s">
        <v>188</v>
      </c>
      <c r="B186" s="54" t="s">
        <v>831</v>
      </c>
      <c r="C186" s="45">
        <v>6.7</v>
      </c>
      <c r="D186" s="38">
        <v>11</v>
      </c>
      <c r="E186" s="45">
        <v>0.61</v>
      </c>
      <c r="F186" s="45">
        <v>0.95</v>
      </c>
      <c r="G186" s="38">
        <v>20</v>
      </c>
      <c r="H186" s="38">
        <v>26</v>
      </c>
      <c r="I186" s="51">
        <v>2</v>
      </c>
      <c r="J186" s="38">
        <v>3</v>
      </c>
      <c r="K186" s="38">
        <v>5</v>
      </c>
      <c r="L186" s="38">
        <v>0</v>
      </c>
      <c r="M186" s="45">
        <v>36.36</v>
      </c>
      <c r="N186" s="45">
        <v>63.64</v>
      </c>
      <c r="O186" s="38">
        <v>0</v>
      </c>
      <c r="P186" s="38">
        <v>0</v>
      </c>
    </row>
    <row r="187" spans="1:16" ht="25.5">
      <c r="A187" s="53" t="s">
        <v>149</v>
      </c>
      <c r="B187" s="54" t="s">
        <v>840</v>
      </c>
      <c r="C187" s="45">
        <v>8.9</v>
      </c>
      <c r="D187" s="38">
        <v>13</v>
      </c>
      <c r="E187" s="45">
        <v>0.68</v>
      </c>
      <c r="F187" s="45">
        <v>1.03</v>
      </c>
      <c r="G187" s="38">
        <v>14</v>
      </c>
      <c r="H187" s="38">
        <v>37</v>
      </c>
      <c r="I187" s="51">
        <v>2</v>
      </c>
      <c r="J187" s="38">
        <v>5</v>
      </c>
      <c r="K187" s="38">
        <v>11</v>
      </c>
      <c r="L187" s="38">
        <v>0</v>
      </c>
      <c r="M187" s="45">
        <v>61.54</v>
      </c>
      <c r="N187" s="45">
        <v>38.46</v>
      </c>
      <c r="O187" s="38">
        <v>0</v>
      </c>
      <c r="P187" s="38">
        <v>0</v>
      </c>
    </row>
    <row r="188" spans="1:16" ht="25.5">
      <c r="A188" s="53" t="s">
        <v>151</v>
      </c>
      <c r="B188" s="54" t="s">
        <v>840</v>
      </c>
      <c r="C188" s="38">
        <v>11</v>
      </c>
      <c r="D188" s="38">
        <v>18</v>
      </c>
      <c r="E188" s="45">
        <v>0.61</v>
      </c>
      <c r="F188" s="45">
        <v>1.25</v>
      </c>
      <c r="G188" s="38">
        <v>2</v>
      </c>
      <c r="H188" s="38">
        <v>22</v>
      </c>
      <c r="I188" s="51">
        <v>4</v>
      </c>
      <c r="J188" s="38">
        <v>1</v>
      </c>
      <c r="K188" s="38">
        <v>12</v>
      </c>
      <c r="L188" s="45">
        <v>5.56</v>
      </c>
      <c r="M188" s="45">
        <v>33.33</v>
      </c>
      <c r="N188" s="45">
        <v>55.56</v>
      </c>
      <c r="O188" s="45">
        <v>5.56</v>
      </c>
      <c r="P188" s="38">
        <v>0</v>
      </c>
    </row>
    <row r="189" spans="1:16" ht="25.5">
      <c r="A189" s="53" t="s">
        <v>161</v>
      </c>
      <c r="B189" s="54" t="s">
        <v>840</v>
      </c>
      <c r="C189" s="45">
        <v>3.6</v>
      </c>
      <c r="D189" s="38">
        <v>10</v>
      </c>
      <c r="E189" s="45">
        <v>0.36</v>
      </c>
      <c r="F189" s="45">
        <v>0.83</v>
      </c>
      <c r="G189" s="38">
        <v>25</v>
      </c>
      <c r="H189" s="38">
        <v>36</v>
      </c>
      <c r="I189" s="51">
        <v>1</v>
      </c>
      <c r="J189" s="38">
        <v>2</v>
      </c>
      <c r="K189" s="38">
        <v>3</v>
      </c>
      <c r="L189" s="38">
        <v>0</v>
      </c>
      <c r="M189" s="38">
        <v>20</v>
      </c>
      <c r="N189" s="38">
        <v>20</v>
      </c>
      <c r="O189" s="38">
        <v>50</v>
      </c>
      <c r="P189" s="38">
        <v>10</v>
      </c>
    </row>
    <row r="190" spans="1:16" ht="25.5">
      <c r="A190" s="53" t="s">
        <v>174</v>
      </c>
      <c r="B190" s="54" t="s">
        <v>840</v>
      </c>
      <c r="C190" s="45">
        <v>5.9</v>
      </c>
      <c r="D190" s="38">
        <v>10</v>
      </c>
      <c r="E190" s="45">
        <v>0.59</v>
      </c>
      <c r="F190" s="45">
        <v>1.33</v>
      </c>
      <c r="G190" s="38">
        <v>2</v>
      </c>
      <c r="H190" s="38">
        <v>7</v>
      </c>
      <c r="I190" s="51">
        <v>4</v>
      </c>
      <c r="J190" s="38">
        <v>2</v>
      </c>
      <c r="K190" s="38">
        <v>7</v>
      </c>
      <c r="L190" s="38">
        <v>0</v>
      </c>
      <c r="M190" s="38">
        <v>30</v>
      </c>
      <c r="N190" s="38">
        <v>70</v>
      </c>
      <c r="O190" s="38">
        <v>0</v>
      </c>
      <c r="P190" s="38">
        <v>0</v>
      </c>
    </row>
    <row r="191" spans="1:16" ht="25.5">
      <c r="A191" s="53" t="s">
        <v>178</v>
      </c>
      <c r="B191" s="54" t="s">
        <v>840</v>
      </c>
      <c r="C191" s="45">
        <v>5.5</v>
      </c>
      <c r="D191" s="38">
        <v>13</v>
      </c>
      <c r="E191" s="45">
        <v>0.42</v>
      </c>
      <c r="F191" s="45">
        <v>0.83</v>
      </c>
      <c r="G191" s="38">
        <v>22</v>
      </c>
      <c r="H191" s="38">
        <v>25</v>
      </c>
      <c r="I191" s="51">
        <v>3</v>
      </c>
      <c r="J191" s="38">
        <v>9</v>
      </c>
      <c r="K191" s="38">
        <v>11</v>
      </c>
      <c r="L191" s="45">
        <v>7.69</v>
      </c>
      <c r="M191" s="38">
        <v>0</v>
      </c>
      <c r="N191" s="45">
        <v>53.85</v>
      </c>
      <c r="O191" s="45">
        <v>38.46</v>
      </c>
      <c r="P191" s="38">
        <v>0</v>
      </c>
    </row>
    <row r="192" spans="1:16" ht="25.5">
      <c r="A192" s="53" t="s">
        <v>149</v>
      </c>
      <c r="B192" s="54" t="s">
        <v>855</v>
      </c>
      <c r="C192" s="38">
        <v>5</v>
      </c>
      <c r="D192" s="38">
        <v>10</v>
      </c>
      <c r="E192" s="45">
        <v>0.5</v>
      </c>
      <c r="F192" s="45">
        <v>0.75</v>
      </c>
      <c r="G192" s="38">
        <v>32</v>
      </c>
      <c r="H192" s="38">
        <v>37</v>
      </c>
      <c r="I192" s="51">
        <v>2</v>
      </c>
      <c r="J192" s="38">
        <v>9</v>
      </c>
      <c r="K192" s="38">
        <v>11</v>
      </c>
      <c r="L192" s="38">
        <v>0</v>
      </c>
      <c r="M192" s="38">
        <v>30</v>
      </c>
      <c r="N192" s="38">
        <v>40</v>
      </c>
      <c r="O192" s="38">
        <v>30</v>
      </c>
      <c r="P192" s="38">
        <v>0</v>
      </c>
    </row>
    <row r="193" spans="1:16" ht="25.5">
      <c r="A193" s="53" t="s">
        <v>153</v>
      </c>
      <c r="B193" s="54" t="s">
        <v>855</v>
      </c>
      <c r="C193" s="38">
        <v>6</v>
      </c>
      <c r="D193" s="38">
        <v>10</v>
      </c>
      <c r="E193" s="45">
        <v>0.6</v>
      </c>
      <c r="F193" s="45">
        <v>1.33</v>
      </c>
      <c r="G193" s="38">
        <v>1</v>
      </c>
      <c r="H193" s="38">
        <v>35</v>
      </c>
      <c r="I193" s="51">
        <v>2</v>
      </c>
      <c r="J193" s="38">
        <v>1</v>
      </c>
      <c r="K193" s="38">
        <v>12</v>
      </c>
      <c r="L193" s="38">
        <v>20</v>
      </c>
      <c r="M193" s="38">
        <v>20</v>
      </c>
      <c r="N193" s="38">
        <v>40</v>
      </c>
      <c r="O193" s="38">
        <v>20</v>
      </c>
      <c r="P193" s="38">
        <v>0</v>
      </c>
    </row>
    <row r="194" spans="1:16" ht="25.5">
      <c r="A194" s="53" t="s">
        <v>154</v>
      </c>
      <c r="B194" s="54" t="s">
        <v>855</v>
      </c>
      <c r="C194" s="45">
        <v>2.8</v>
      </c>
      <c r="D194" s="38">
        <v>13</v>
      </c>
      <c r="E194" s="45">
        <v>0.22</v>
      </c>
      <c r="F194" s="45">
        <v>0.65</v>
      </c>
      <c r="G194" s="38">
        <v>24</v>
      </c>
      <c r="H194" s="38">
        <v>26</v>
      </c>
      <c r="I194" s="51">
        <v>3</v>
      </c>
      <c r="J194" s="38">
        <v>8</v>
      </c>
      <c r="K194" s="38">
        <v>9</v>
      </c>
      <c r="L194" s="38">
        <v>0</v>
      </c>
      <c r="M194" s="38">
        <v>0</v>
      </c>
      <c r="N194" s="45">
        <v>30.77</v>
      </c>
      <c r="O194" s="45">
        <v>30.77</v>
      </c>
      <c r="P194" s="45">
        <v>38.46</v>
      </c>
    </row>
    <row r="195" spans="1:16" ht="25.5">
      <c r="A195" s="53" t="s">
        <v>161</v>
      </c>
      <c r="B195" s="54" t="s">
        <v>855</v>
      </c>
      <c r="C195" s="45">
        <v>7.8</v>
      </c>
      <c r="D195" s="38">
        <v>20</v>
      </c>
      <c r="E195" s="45">
        <v>0.39</v>
      </c>
      <c r="F195" s="45">
        <v>0.9</v>
      </c>
      <c r="G195" s="38">
        <v>24</v>
      </c>
      <c r="H195" s="38">
        <v>36</v>
      </c>
      <c r="I195" s="51">
        <v>3</v>
      </c>
      <c r="J195" s="38">
        <v>7</v>
      </c>
      <c r="K195" s="38">
        <v>11</v>
      </c>
      <c r="L195" s="38">
        <v>5</v>
      </c>
      <c r="M195" s="38">
        <v>0</v>
      </c>
      <c r="N195" s="38">
        <v>50</v>
      </c>
      <c r="O195" s="38">
        <v>45</v>
      </c>
      <c r="P195" s="38">
        <v>0</v>
      </c>
    </row>
    <row r="196" spans="1:16" ht="25.5">
      <c r="A196" s="53" t="s">
        <v>171</v>
      </c>
      <c r="B196" s="54" t="s">
        <v>855</v>
      </c>
      <c r="C196" s="45">
        <v>5.7</v>
      </c>
      <c r="D196" s="38">
        <v>13</v>
      </c>
      <c r="E196" s="45">
        <v>0.44</v>
      </c>
      <c r="F196" s="45">
        <v>0.79</v>
      </c>
      <c r="G196" s="38">
        <v>18</v>
      </c>
      <c r="H196" s="38">
        <v>20</v>
      </c>
      <c r="I196" s="51">
        <v>3</v>
      </c>
      <c r="J196" s="38">
        <v>9</v>
      </c>
      <c r="K196" s="38">
        <v>9</v>
      </c>
      <c r="L196" s="38">
        <v>0</v>
      </c>
      <c r="M196" s="45">
        <v>7.69</v>
      </c>
      <c r="N196" s="45">
        <v>69.23</v>
      </c>
      <c r="O196" s="45">
        <v>15.38</v>
      </c>
      <c r="P196" s="45">
        <v>7.69</v>
      </c>
    </row>
    <row r="197" spans="1:16" ht="25.5">
      <c r="A197" s="53" t="s">
        <v>181</v>
      </c>
      <c r="B197" s="54" t="s">
        <v>855</v>
      </c>
      <c r="C197" s="38">
        <v>4</v>
      </c>
      <c r="D197" s="38">
        <v>11</v>
      </c>
      <c r="E197" s="45">
        <v>0.36</v>
      </c>
      <c r="F197" s="45">
        <v>0.77</v>
      </c>
      <c r="G197" s="38">
        <v>26</v>
      </c>
      <c r="H197" s="38">
        <v>29</v>
      </c>
      <c r="I197" s="51">
        <v>2</v>
      </c>
      <c r="J197" s="38">
        <v>4</v>
      </c>
      <c r="K197" s="38">
        <v>6</v>
      </c>
      <c r="L197" s="38">
        <v>0</v>
      </c>
      <c r="M197" s="38">
        <v>0</v>
      </c>
      <c r="N197" s="45">
        <v>54.55</v>
      </c>
      <c r="O197" s="45">
        <v>45.45</v>
      </c>
      <c r="P197" s="38">
        <v>0</v>
      </c>
    </row>
    <row r="198" spans="1:16" ht="25.5">
      <c r="A198" s="53" t="s">
        <v>184</v>
      </c>
      <c r="B198" s="54" t="s">
        <v>855</v>
      </c>
      <c r="C198" s="45">
        <v>4.4000000000000004</v>
      </c>
      <c r="D198" s="38">
        <v>12</v>
      </c>
      <c r="E198" s="45">
        <v>0.37</v>
      </c>
      <c r="F198" s="45">
        <v>0.71</v>
      </c>
      <c r="G198" s="38">
        <v>36</v>
      </c>
      <c r="H198" s="38">
        <v>39</v>
      </c>
      <c r="I198" s="51">
        <v>2</v>
      </c>
      <c r="J198" s="38">
        <v>9</v>
      </c>
      <c r="K198" s="38">
        <v>12</v>
      </c>
      <c r="L198" s="38">
        <v>0</v>
      </c>
      <c r="M198" s="45">
        <v>16.670000000000002</v>
      </c>
      <c r="N198" s="45">
        <v>33.33</v>
      </c>
      <c r="O198" s="45">
        <v>33.33</v>
      </c>
      <c r="P198" s="45">
        <v>16.670000000000002</v>
      </c>
    </row>
    <row r="199" spans="1:16" ht="25.5">
      <c r="A199" s="53" t="s">
        <v>188</v>
      </c>
      <c r="B199" s="54" t="s">
        <v>855</v>
      </c>
      <c r="C199" s="45">
        <v>10.9</v>
      </c>
      <c r="D199" s="38">
        <v>17</v>
      </c>
      <c r="E199" s="45">
        <v>0.64</v>
      </c>
      <c r="F199" s="38">
        <v>1</v>
      </c>
      <c r="G199" s="38">
        <v>16</v>
      </c>
      <c r="H199" s="38">
        <v>26</v>
      </c>
      <c r="I199" s="51">
        <v>3</v>
      </c>
      <c r="J199" s="38">
        <v>8</v>
      </c>
      <c r="K199" s="38">
        <v>12</v>
      </c>
      <c r="L199" s="45">
        <v>17.649999999999999</v>
      </c>
      <c r="M199" s="45">
        <v>29.41</v>
      </c>
      <c r="N199" s="45">
        <v>41.18</v>
      </c>
      <c r="O199" s="45">
        <v>11.76</v>
      </c>
      <c r="P199" s="38">
        <v>0</v>
      </c>
    </row>
    <row r="200" spans="1:16" ht="25.5">
      <c r="A200" s="53" t="s">
        <v>149</v>
      </c>
      <c r="B200" s="54" t="s">
        <v>864</v>
      </c>
      <c r="C200" s="45">
        <v>8.6999999999999993</v>
      </c>
      <c r="D200" s="38">
        <v>12</v>
      </c>
      <c r="E200" s="45">
        <v>0.73</v>
      </c>
      <c r="F200" s="45">
        <v>1.0900000000000001</v>
      </c>
      <c r="G200" s="38">
        <v>11</v>
      </c>
      <c r="H200" s="38">
        <v>37</v>
      </c>
      <c r="I200" s="51">
        <v>2</v>
      </c>
      <c r="J200" s="38">
        <v>4</v>
      </c>
      <c r="K200" s="38">
        <v>11</v>
      </c>
      <c r="L200" s="38">
        <v>0</v>
      </c>
      <c r="M200" s="38">
        <v>75</v>
      </c>
      <c r="N200" s="38">
        <v>25</v>
      </c>
      <c r="O200" s="38">
        <v>0</v>
      </c>
      <c r="P200" s="38">
        <v>0</v>
      </c>
    </row>
    <row r="201" spans="1:16" ht="25.5">
      <c r="A201" s="53" t="s">
        <v>151</v>
      </c>
      <c r="B201" s="54" t="s">
        <v>864</v>
      </c>
      <c r="C201" s="45">
        <v>5.9</v>
      </c>
      <c r="D201" s="38">
        <v>13</v>
      </c>
      <c r="E201" s="45">
        <v>0.45</v>
      </c>
      <c r="F201" s="45">
        <v>0.93</v>
      </c>
      <c r="G201" s="38">
        <v>15</v>
      </c>
      <c r="H201" s="38">
        <v>22</v>
      </c>
      <c r="I201" s="51">
        <v>3</v>
      </c>
      <c r="J201" s="38">
        <v>5</v>
      </c>
      <c r="K201" s="38">
        <v>10</v>
      </c>
      <c r="L201" s="38">
        <v>0</v>
      </c>
      <c r="M201" s="38">
        <v>0</v>
      </c>
      <c r="N201" s="45">
        <v>84.62</v>
      </c>
      <c r="O201" s="45">
        <v>15.38</v>
      </c>
      <c r="P201" s="38">
        <v>0</v>
      </c>
    </row>
    <row r="202" spans="1:16" ht="25.5">
      <c r="A202" s="53" t="s">
        <v>152</v>
      </c>
      <c r="B202" s="54" t="s">
        <v>864</v>
      </c>
      <c r="C202" s="38">
        <v>5</v>
      </c>
      <c r="D202" s="38">
        <v>10</v>
      </c>
      <c r="E202" s="45">
        <v>0.5</v>
      </c>
      <c r="F202" s="45">
        <v>0.84</v>
      </c>
      <c r="G202" s="38">
        <v>15</v>
      </c>
      <c r="H202" s="38">
        <v>15</v>
      </c>
      <c r="I202" s="51">
        <v>3</v>
      </c>
      <c r="J202" s="38">
        <v>4</v>
      </c>
      <c r="K202" s="38">
        <v>4</v>
      </c>
      <c r="L202" s="38">
        <v>0</v>
      </c>
      <c r="M202" s="38">
        <v>0</v>
      </c>
      <c r="N202" s="38">
        <v>100</v>
      </c>
      <c r="O202" s="38">
        <v>0</v>
      </c>
      <c r="P202" s="38">
        <v>0</v>
      </c>
    </row>
    <row r="203" spans="1:16" ht="25.5">
      <c r="A203" s="53" t="s">
        <v>153</v>
      </c>
      <c r="B203" s="54" t="s">
        <v>864</v>
      </c>
      <c r="C203" s="45">
        <v>10.3</v>
      </c>
      <c r="D203" s="38">
        <v>28</v>
      </c>
      <c r="E203" s="45">
        <v>0.37</v>
      </c>
      <c r="F203" s="45">
        <v>0.82</v>
      </c>
      <c r="G203" s="38">
        <v>29</v>
      </c>
      <c r="H203" s="38">
        <v>35</v>
      </c>
      <c r="I203" s="51">
        <v>4</v>
      </c>
      <c r="J203" s="38">
        <v>10</v>
      </c>
      <c r="K203" s="38">
        <v>10</v>
      </c>
      <c r="L203" s="45">
        <v>3.57</v>
      </c>
      <c r="M203" s="45">
        <v>7.14</v>
      </c>
      <c r="N203" s="45">
        <v>39.29</v>
      </c>
      <c r="O203" s="45">
        <v>39.29</v>
      </c>
      <c r="P203" s="45">
        <v>10.71</v>
      </c>
    </row>
    <row r="204" spans="1:16" ht="25.5">
      <c r="A204" s="53" t="s">
        <v>154</v>
      </c>
      <c r="B204" s="54" t="s">
        <v>864</v>
      </c>
      <c r="C204" s="45">
        <v>4.9000000000000004</v>
      </c>
      <c r="D204" s="38">
        <v>11</v>
      </c>
      <c r="E204" s="45">
        <v>0.45</v>
      </c>
      <c r="F204" s="45">
        <v>1.34</v>
      </c>
      <c r="G204" s="38">
        <v>2</v>
      </c>
      <c r="H204" s="38">
        <v>26</v>
      </c>
      <c r="I204" s="51">
        <v>2</v>
      </c>
      <c r="J204" s="38">
        <v>1</v>
      </c>
      <c r="K204" s="38">
        <v>6</v>
      </c>
      <c r="L204" s="38">
        <v>0</v>
      </c>
      <c r="M204" s="45">
        <v>9.09</v>
      </c>
      <c r="N204" s="45">
        <v>63.64</v>
      </c>
      <c r="O204" s="45">
        <v>27.27</v>
      </c>
      <c r="P204" s="38">
        <v>0</v>
      </c>
    </row>
    <row r="205" spans="1:16" ht="25.5">
      <c r="A205" s="53" t="s">
        <v>155</v>
      </c>
      <c r="B205" s="54" t="s">
        <v>864</v>
      </c>
      <c r="C205" s="45">
        <v>9.1999999999999993</v>
      </c>
      <c r="D205" s="38">
        <v>14</v>
      </c>
      <c r="E205" s="45">
        <v>0.66</v>
      </c>
      <c r="F205" s="45">
        <v>1.25</v>
      </c>
      <c r="G205" s="38">
        <v>3</v>
      </c>
      <c r="H205" s="38">
        <v>31</v>
      </c>
      <c r="I205" s="51">
        <v>2</v>
      </c>
      <c r="J205" s="38">
        <v>1</v>
      </c>
      <c r="K205" s="38">
        <v>8</v>
      </c>
      <c r="L205" s="45">
        <v>14.29</v>
      </c>
      <c r="M205" s="45">
        <v>35.71</v>
      </c>
      <c r="N205" s="45">
        <v>42.86</v>
      </c>
      <c r="O205" s="45">
        <v>7.14</v>
      </c>
      <c r="P205" s="38">
        <v>0</v>
      </c>
    </row>
    <row r="206" spans="1:16" ht="25.5">
      <c r="A206" s="53" t="s">
        <v>157</v>
      </c>
      <c r="B206" s="54" t="s">
        <v>864</v>
      </c>
      <c r="C206" s="45">
        <v>11.9</v>
      </c>
      <c r="D206" s="38">
        <v>20</v>
      </c>
      <c r="E206" s="45">
        <v>0.6</v>
      </c>
      <c r="F206" s="45">
        <v>1.04</v>
      </c>
      <c r="G206" s="38">
        <v>10</v>
      </c>
      <c r="H206" s="38">
        <v>31</v>
      </c>
      <c r="I206" s="51">
        <v>3</v>
      </c>
      <c r="J206" s="38">
        <v>5</v>
      </c>
      <c r="K206" s="38">
        <v>12</v>
      </c>
      <c r="L206" s="38">
        <v>10</v>
      </c>
      <c r="M206" s="38">
        <v>20</v>
      </c>
      <c r="N206" s="38">
        <v>65</v>
      </c>
      <c r="O206" s="38">
        <v>5</v>
      </c>
      <c r="P206" s="38">
        <v>0</v>
      </c>
    </row>
    <row r="207" spans="1:16" ht="25.5">
      <c r="A207" s="53" t="s">
        <v>159</v>
      </c>
      <c r="B207" s="54" t="s">
        <v>864</v>
      </c>
      <c r="C207" s="45">
        <v>12.9</v>
      </c>
      <c r="D207" s="38">
        <v>26</v>
      </c>
      <c r="E207" s="45">
        <v>0.5</v>
      </c>
      <c r="F207" s="45">
        <v>1.05</v>
      </c>
      <c r="G207" s="38">
        <v>13</v>
      </c>
      <c r="H207" s="38">
        <v>35</v>
      </c>
      <c r="I207" s="51">
        <v>3</v>
      </c>
      <c r="J207" s="38">
        <v>4</v>
      </c>
      <c r="K207" s="38">
        <v>11</v>
      </c>
      <c r="L207" s="45">
        <v>3.85</v>
      </c>
      <c r="M207" s="45">
        <v>7.69</v>
      </c>
      <c r="N207" s="45">
        <v>73.08</v>
      </c>
      <c r="O207" s="45">
        <v>15.38</v>
      </c>
      <c r="P207" s="38">
        <v>0</v>
      </c>
    </row>
    <row r="208" spans="1:16" ht="25.5">
      <c r="A208" s="53" t="s">
        <v>161</v>
      </c>
      <c r="B208" s="54" t="s">
        <v>864</v>
      </c>
      <c r="C208" s="45">
        <v>4.5</v>
      </c>
      <c r="D208" s="38">
        <v>18</v>
      </c>
      <c r="E208" s="45">
        <v>0.25</v>
      </c>
      <c r="F208" s="45">
        <v>0.57999999999999996</v>
      </c>
      <c r="G208" s="38">
        <v>35</v>
      </c>
      <c r="H208" s="38">
        <v>36</v>
      </c>
      <c r="I208" s="51">
        <v>3</v>
      </c>
      <c r="J208" s="38">
        <v>11</v>
      </c>
      <c r="K208" s="38">
        <v>11</v>
      </c>
      <c r="L208" s="38">
        <v>0</v>
      </c>
      <c r="M208" s="38">
        <v>0</v>
      </c>
      <c r="N208" s="45">
        <v>27.78</v>
      </c>
      <c r="O208" s="45">
        <v>55.56</v>
      </c>
      <c r="P208" s="45">
        <v>16.670000000000002</v>
      </c>
    </row>
    <row r="209" spans="1:16" ht="25.5">
      <c r="A209" s="53" t="s">
        <v>164</v>
      </c>
      <c r="B209" s="54" t="s">
        <v>864</v>
      </c>
      <c r="C209" s="38">
        <v>5</v>
      </c>
      <c r="D209" s="38">
        <v>10</v>
      </c>
      <c r="E209" s="45">
        <v>0.5</v>
      </c>
      <c r="F209" s="45">
        <v>0.78</v>
      </c>
      <c r="G209" s="38">
        <v>23</v>
      </c>
      <c r="H209" s="38">
        <v>25</v>
      </c>
      <c r="I209" s="51">
        <v>2</v>
      </c>
      <c r="J209" s="38">
        <v>3</v>
      </c>
      <c r="K209" s="38">
        <v>3</v>
      </c>
      <c r="L209" s="38">
        <v>0</v>
      </c>
      <c r="M209" s="38">
        <v>10</v>
      </c>
      <c r="N209" s="38">
        <v>80</v>
      </c>
      <c r="O209" s="38">
        <v>10</v>
      </c>
      <c r="P209" s="38">
        <v>0</v>
      </c>
    </row>
    <row r="210" spans="1:16" ht="25.5">
      <c r="A210" s="53" t="s">
        <v>167</v>
      </c>
      <c r="B210" s="54" t="s">
        <v>864</v>
      </c>
      <c r="C210" s="45">
        <v>4.2</v>
      </c>
      <c r="D210" s="38">
        <v>10</v>
      </c>
      <c r="E210" s="45">
        <v>0.42</v>
      </c>
      <c r="F210" s="45">
        <v>0.94</v>
      </c>
      <c r="G210" s="38">
        <v>17</v>
      </c>
      <c r="H210" s="38">
        <v>22</v>
      </c>
      <c r="I210" s="51">
        <v>2</v>
      </c>
      <c r="J210" s="38">
        <v>3</v>
      </c>
      <c r="K210" s="38">
        <v>4</v>
      </c>
      <c r="L210" s="38">
        <v>0</v>
      </c>
      <c r="M210" s="38">
        <v>0</v>
      </c>
      <c r="N210" s="38">
        <v>80</v>
      </c>
      <c r="O210" s="38">
        <v>10</v>
      </c>
      <c r="P210" s="38">
        <v>10</v>
      </c>
    </row>
    <row r="211" spans="1:16" ht="25.5">
      <c r="A211" s="53" t="s">
        <v>171</v>
      </c>
      <c r="B211" s="54" t="s">
        <v>864</v>
      </c>
      <c r="C211" s="45">
        <v>10.6</v>
      </c>
      <c r="D211" s="38">
        <v>13</v>
      </c>
      <c r="E211" s="45">
        <v>0.82</v>
      </c>
      <c r="F211" s="45">
        <v>1.46</v>
      </c>
      <c r="G211" s="38">
        <v>1</v>
      </c>
      <c r="H211" s="38">
        <v>20</v>
      </c>
      <c r="I211" s="51">
        <v>3</v>
      </c>
      <c r="J211" s="38">
        <v>1</v>
      </c>
      <c r="K211" s="38">
        <v>9</v>
      </c>
      <c r="L211" s="45">
        <v>53.85</v>
      </c>
      <c r="M211" s="45">
        <v>23.08</v>
      </c>
      <c r="N211" s="45">
        <v>15.38</v>
      </c>
      <c r="O211" s="45">
        <v>7.69</v>
      </c>
      <c r="P211" s="38">
        <v>0</v>
      </c>
    </row>
    <row r="212" spans="1:16" ht="25.5">
      <c r="A212" s="53" t="s">
        <v>176</v>
      </c>
      <c r="B212" s="54" t="s">
        <v>864</v>
      </c>
      <c r="C212" s="45">
        <v>4.8</v>
      </c>
      <c r="D212" s="38">
        <v>12</v>
      </c>
      <c r="E212" s="45">
        <v>0.4</v>
      </c>
      <c r="F212" s="45">
        <v>0.95</v>
      </c>
      <c r="G212" s="38">
        <v>14</v>
      </c>
      <c r="H212" s="38">
        <v>17</v>
      </c>
      <c r="I212" s="51">
        <v>3</v>
      </c>
      <c r="J212" s="38">
        <v>4</v>
      </c>
      <c r="K212" s="38">
        <v>5</v>
      </c>
      <c r="L212" s="38">
        <v>0</v>
      </c>
      <c r="M212" s="38">
        <v>0</v>
      </c>
      <c r="N212" s="45">
        <v>66.67</v>
      </c>
      <c r="O212" s="45">
        <v>33.33</v>
      </c>
      <c r="P212" s="38">
        <v>0</v>
      </c>
    </row>
    <row r="213" spans="1:16" ht="25.5">
      <c r="A213" s="53" t="s">
        <v>181</v>
      </c>
      <c r="B213" s="54" t="s">
        <v>864</v>
      </c>
      <c r="C213" s="45">
        <v>3</v>
      </c>
      <c r="D213" s="38">
        <v>10</v>
      </c>
      <c r="E213" s="45">
        <v>0.3</v>
      </c>
      <c r="F213" s="45">
        <v>0.63</v>
      </c>
      <c r="G213" s="38">
        <v>29</v>
      </c>
      <c r="H213" s="38">
        <v>29</v>
      </c>
      <c r="I213" s="51">
        <v>2</v>
      </c>
      <c r="J213" s="38">
        <v>6</v>
      </c>
      <c r="K213" s="38">
        <v>6</v>
      </c>
      <c r="L213" s="38">
        <v>0</v>
      </c>
      <c r="M213" s="38">
        <v>0</v>
      </c>
      <c r="N213" s="38">
        <v>40</v>
      </c>
      <c r="O213" s="38">
        <v>50</v>
      </c>
      <c r="P213" s="38">
        <v>10</v>
      </c>
    </row>
    <row r="214" spans="1:16" ht="25.5">
      <c r="A214" s="53" t="s">
        <v>184</v>
      </c>
      <c r="B214" s="54" t="s">
        <v>864</v>
      </c>
      <c r="C214" s="45">
        <v>4.0999999999999996</v>
      </c>
      <c r="D214" s="38">
        <v>15</v>
      </c>
      <c r="E214" s="45">
        <v>0.27</v>
      </c>
      <c r="F214" s="45">
        <v>0.53</v>
      </c>
      <c r="G214" s="38">
        <v>38</v>
      </c>
      <c r="H214" s="38">
        <v>39</v>
      </c>
      <c r="I214" s="51">
        <v>2</v>
      </c>
      <c r="J214" s="38">
        <v>11</v>
      </c>
      <c r="K214" s="38">
        <v>12</v>
      </c>
      <c r="L214" s="38">
        <v>0</v>
      </c>
      <c r="M214" s="38">
        <v>0</v>
      </c>
      <c r="N214" s="45">
        <v>33.33</v>
      </c>
      <c r="O214" s="45">
        <v>53.33</v>
      </c>
      <c r="P214" s="45">
        <v>13.33</v>
      </c>
    </row>
    <row r="215" spans="1:16" ht="25.5">
      <c r="A215" s="53" t="s">
        <v>186</v>
      </c>
      <c r="B215" s="54" t="s">
        <v>864</v>
      </c>
      <c r="C215" s="45">
        <v>12.8</v>
      </c>
      <c r="D215" s="38">
        <v>26</v>
      </c>
      <c r="E215" s="45">
        <v>0.49</v>
      </c>
      <c r="F215" s="38">
        <v>1</v>
      </c>
      <c r="G215" s="38">
        <v>10</v>
      </c>
      <c r="H215" s="38">
        <v>16</v>
      </c>
      <c r="I215" s="51">
        <v>4</v>
      </c>
      <c r="J215" s="38">
        <v>5</v>
      </c>
      <c r="K215" s="38">
        <v>10</v>
      </c>
      <c r="L215" s="38">
        <v>0</v>
      </c>
      <c r="M215" s="45">
        <v>11.54</v>
      </c>
      <c r="N215" s="45">
        <v>76.92</v>
      </c>
      <c r="O215" s="45">
        <v>7.69</v>
      </c>
      <c r="P215" s="45">
        <v>3.85</v>
      </c>
    </row>
    <row r="216" spans="1:16" ht="25.5">
      <c r="A216" s="53" t="s">
        <v>188</v>
      </c>
      <c r="B216" s="54" t="s">
        <v>864</v>
      </c>
      <c r="C216" s="45">
        <v>8.6</v>
      </c>
      <c r="D216" s="38">
        <v>12</v>
      </c>
      <c r="E216" s="45">
        <v>0.72</v>
      </c>
      <c r="F216" s="45">
        <v>1.1200000000000001</v>
      </c>
      <c r="G216" s="38">
        <v>5</v>
      </c>
      <c r="H216" s="38">
        <v>26</v>
      </c>
      <c r="I216" s="51">
        <v>2</v>
      </c>
      <c r="J216" s="38">
        <v>2</v>
      </c>
      <c r="K216" s="38">
        <v>5</v>
      </c>
      <c r="L216" s="45">
        <v>8.33</v>
      </c>
      <c r="M216" s="45">
        <v>58.33</v>
      </c>
      <c r="N216" s="45">
        <v>33.33</v>
      </c>
      <c r="O216" s="38">
        <v>0</v>
      </c>
      <c r="P216" s="38">
        <v>0</v>
      </c>
    </row>
    <row r="217" spans="1:16" ht="25.5">
      <c r="A217" s="53" t="s">
        <v>149</v>
      </c>
      <c r="B217" s="54" t="s">
        <v>870</v>
      </c>
      <c r="C217" s="45">
        <v>10.4</v>
      </c>
      <c r="D217" s="38">
        <v>16</v>
      </c>
      <c r="E217" s="45">
        <v>0.65</v>
      </c>
      <c r="F217" s="45">
        <v>0.98</v>
      </c>
      <c r="G217" s="38">
        <v>19</v>
      </c>
      <c r="H217" s="38">
        <v>37</v>
      </c>
      <c r="I217" s="51">
        <v>3</v>
      </c>
      <c r="J217" s="38">
        <v>7</v>
      </c>
      <c r="K217" s="38">
        <v>15</v>
      </c>
      <c r="L217" s="45">
        <v>18.75</v>
      </c>
      <c r="M217" s="38">
        <v>25</v>
      </c>
      <c r="N217" s="38">
        <v>50</v>
      </c>
      <c r="O217" s="45">
        <v>6.25</v>
      </c>
      <c r="P217" s="38">
        <v>0</v>
      </c>
    </row>
    <row r="218" spans="1:16" ht="25.5">
      <c r="A218" s="53" t="s">
        <v>151</v>
      </c>
      <c r="B218" s="54" t="s">
        <v>870</v>
      </c>
      <c r="C218" s="45">
        <v>6.8</v>
      </c>
      <c r="D218" s="38">
        <v>16</v>
      </c>
      <c r="E218" s="45">
        <v>0.43</v>
      </c>
      <c r="F218" s="45">
        <v>0.87</v>
      </c>
      <c r="G218" s="38">
        <v>18</v>
      </c>
      <c r="H218" s="38">
        <v>22</v>
      </c>
      <c r="I218" s="51">
        <v>3</v>
      </c>
      <c r="J218" s="38">
        <v>7</v>
      </c>
      <c r="K218" s="38">
        <v>10</v>
      </c>
      <c r="L218" s="38">
        <v>0</v>
      </c>
      <c r="M218" s="45">
        <v>6.25</v>
      </c>
      <c r="N218" s="45">
        <v>62.5</v>
      </c>
      <c r="O218" s="45">
        <v>31.25</v>
      </c>
      <c r="P218" s="38">
        <v>0</v>
      </c>
    </row>
    <row r="219" spans="1:16" ht="25.5">
      <c r="A219" s="53" t="s">
        <v>152</v>
      </c>
      <c r="B219" s="54" t="s">
        <v>870</v>
      </c>
      <c r="C219" s="45">
        <v>10.199999999999999</v>
      </c>
      <c r="D219" s="38">
        <v>20</v>
      </c>
      <c r="E219" s="45">
        <v>0.51</v>
      </c>
      <c r="F219" s="45">
        <v>0.86</v>
      </c>
      <c r="G219" s="38">
        <v>13</v>
      </c>
      <c r="H219" s="38">
        <v>15</v>
      </c>
      <c r="I219" s="51">
        <v>4</v>
      </c>
      <c r="J219" s="38">
        <v>10</v>
      </c>
      <c r="K219" s="38">
        <v>11</v>
      </c>
      <c r="L219" s="38">
        <v>5</v>
      </c>
      <c r="M219" s="38">
        <v>15</v>
      </c>
      <c r="N219" s="38">
        <v>60</v>
      </c>
      <c r="O219" s="38">
        <v>20</v>
      </c>
      <c r="P219" s="38">
        <v>0</v>
      </c>
    </row>
    <row r="220" spans="1:16" ht="25.5">
      <c r="A220" s="53" t="s">
        <v>153</v>
      </c>
      <c r="B220" s="54" t="s">
        <v>870</v>
      </c>
      <c r="C220" s="45">
        <v>7.3</v>
      </c>
      <c r="D220" s="38">
        <v>27</v>
      </c>
      <c r="E220" s="45">
        <v>0.27</v>
      </c>
      <c r="F220" s="45">
        <v>0.6</v>
      </c>
      <c r="G220" s="38">
        <v>35</v>
      </c>
      <c r="H220" s="38">
        <v>35</v>
      </c>
      <c r="I220" s="51">
        <v>3</v>
      </c>
      <c r="J220" s="38">
        <v>13</v>
      </c>
      <c r="K220" s="38">
        <v>13</v>
      </c>
      <c r="L220" s="38">
        <v>0</v>
      </c>
      <c r="M220" s="45">
        <v>7.41</v>
      </c>
      <c r="N220" s="45">
        <v>25.93</v>
      </c>
      <c r="O220" s="45">
        <v>40.74</v>
      </c>
      <c r="P220" s="45">
        <v>25.93</v>
      </c>
    </row>
    <row r="221" spans="1:16" ht="25.5">
      <c r="A221" s="53" t="s">
        <v>155</v>
      </c>
      <c r="B221" s="54" t="s">
        <v>870</v>
      </c>
      <c r="C221" s="45">
        <v>13.9</v>
      </c>
      <c r="D221" s="38">
        <v>36</v>
      </c>
      <c r="E221" s="45">
        <v>0.39</v>
      </c>
      <c r="F221" s="45">
        <v>0.73</v>
      </c>
      <c r="G221" s="38">
        <v>29</v>
      </c>
      <c r="H221" s="38">
        <v>31</v>
      </c>
      <c r="I221" s="51">
        <v>4</v>
      </c>
      <c r="J221" s="38">
        <v>12</v>
      </c>
      <c r="K221" s="38">
        <v>12</v>
      </c>
      <c r="L221" s="45">
        <v>2.78</v>
      </c>
      <c r="M221" s="45">
        <v>5.56</v>
      </c>
      <c r="N221" s="45">
        <v>47.22</v>
      </c>
      <c r="O221" s="45">
        <v>38.89</v>
      </c>
      <c r="P221" s="45">
        <v>5.56</v>
      </c>
    </row>
    <row r="222" spans="1:16" ht="25.5">
      <c r="A222" s="53" t="s">
        <v>157</v>
      </c>
      <c r="B222" s="54" t="s">
        <v>870</v>
      </c>
      <c r="C222" s="45">
        <v>13.8</v>
      </c>
      <c r="D222" s="38">
        <v>28</v>
      </c>
      <c r="E222" s="45">
        <v>0.49</v>
      </c>
      <c r="F222" s="45">
        <v>0.86</v>
      </c>
      <c r="G222" s="38">
        <v>29</v>
      </c>
      <c r="H222" s="38">
        <v>31</v>
      </c>
      <c r="I222" s="51">
        <v>4</v>
      </c>
      <c r="J222" s="38">
        <v>13</v>
      </c>
      <c r="K222" s="38">
        <v>13</v>
      </c>
      <c r="L222" s="38">
        <v>0</v>
      </c>
      <c r="M222" s="45">
        <v>17.86</v>
      </c>
      <c r="N222" s="45">
        <v>64.290000000000006</v>
      </c>
      <c r="O222" s="45">
        <v>14.29</v>
      </c>
      <c r="P222" s="45">
        <v>3.57</v>
      </c>
    </row>
    <row r="223" spans="1:16" ht="25.5">
      <c r="A223" s="53" t="s">
        <v>159</v>
      </c>
      <c r="B223" s="54" t="s">
        <v>870</v>
      </c>
      <c r="C223" s="45">
        <v>8</v>
      </c>
      <c r="D223" s="38">
        <v>25</v>
      </c>
      <c r="E223" s="45">
        <v>0.32</v>
      </c>
      <c r="F223" s="45">
        <v>0.68</v>
      </c>
      <c r="G223" s="38">
        <v>34</v>
      </c>
      <c r="H223" s="38">
        <v>35</v>
      </c>
      <c r="I223" s="51">
        <v>3</v>
      </c>
      <c r="J223" s="38">
        <v>11</v>
      </c>
      <c r="K223" s="38">
        <v>11</v>
      </c>
      <c r="L223" s="38">
        <v>0</v>
      </c>
      <c r="M223" s="38">
        <v>12</v>
      </c>
      <c r="N223" s="38">
        <v>32</v>
      </c>
      <c r="O223" s="38">
        <v>32</v>
      </c>
      <c r="P223" s="38">
        <v>24</v>
      </c>
    </row>
    <row r="224" spans="1:16" ht="25.5">
      <c r="A224" s="53" t="s">
        <v>161</v>
      </c>
      <c r="B224" s="54" t="s">
        <v>870</v>
      </c>
      <c r="C224" s="45">
        <v>6.5</v>
      </c>
      <c r="D224" s="38">
        <v>25</v>
      </c>
      <c r="E224" s="45">
        <v>0.26</v>
      </c>
      <c r="F224" s="45">
        <v>0.6</v>
      </c>
      <c r="G224" s="38">
        <v>34</v>
      </c>
      <c r="H224" s="38">
        <v>36</v>
      </c>
      <c r="I224" s="51">
        <v>3</v>
      </c>
      <c r="J224" s="38">
        <v>10</v>
      </c>
      <c r="K224" s="38">
        <v>11</v>
      </c>
      <c r="L224" s="38">
        <v>0</v>
      </c>
      <c r="M224" s="38">
        <v>8</v>
      </c>
      <c r="N224" s="38">
        <v>20</v>
      </c>
      <c r="O224" s="38">
        <v>48</v>
      </c>
      <c r="P224" s="38">
        <v>24</v>
      </c>
    </row>
    <row r="225" spans="1:16" ht="25.5">
      <c r="A225" s="53" t="s">
        <v>164</v>
      </c>
      <c r="B225" s="54" t="s">
        <v>870</v>
      </c>
      <c r="C225" s="45">
        <v>15.3</v>
      </c>
      <c r="D225" s="38">
        <v>23</v>
      </c>
      <c r="E225" s="45">
        <v>0.67</v>
      </c>
      <c r="F225" s="45">
        <v>1.03</v>
      </c>
      <c r="G225" s="38">
        <v>10</v>
      </c>
      <c r="H225" s="38">
        <v>25</v>
      </c>
      <c r="I225" s="51">
        <v>3</v>
      </c>
      <c r="J225" s="38">
        <v>5</v>
      </c>
      <c r="K225" s="38">
        <v>11</v>
      </c>
      <c r="L225" s="45">
        <v>17.39</v>
      </c>
      <c r="M225" s="45">
        <v>30.43</v>
      </c>
      <c r="N225" s="45">
        <v>47.83</v>
      </c>
      <c r="O225" s="45">
        <v>4.3499999999999996</v>
      </c>
      <c r="P225" s="38">
        <v>0</v>
      </c>
    </row>
    <row r="226" spans="1:16" ht="25.5">
      <c r="A226" s="53" t="s">
        <v>167</v>
      </c>
      <c r="B226" s="54" t="s">
        <v>870</v>
      </c>
      <c r="C226" s="45">
        <v>4.9000000000000004</v>
      </c>
      <c r="D226" s="38">
        <v>15</v>
      </c>
      <c r="E226" s="45">
        <v>0.33</v>
      </c>
      <c r="F226" s="45">
        <v>0.73</v>
      </c>
      <c r="G226" s="38">
        <v>22</v>
      </c>
      <c r="H226" s="38">
        <v>22</v>
      </c>
      <c r="I226" s="51">
        <v>4</v>
      </c>
      <c r="J226" s="38">
        <v>10</v>
      </c>
      <c r="K226" s="38">
        <v>10</v>
      </c>
      <c r="L226" s="38">
        <v>0</v>
      </c>
      <c r="M226" s="38">
        <v>0</v>
      </c>
      <c r="N226" s="45">
        <v>46.67</v>
      </c>
      <c r="O226" s="45">
        <v>46.67</v>
      </c>
      <c r="P226" s="45">
        <v>6.67</v>
      </c>
    </row>
    <row r="227" spans="1:16" ht="25.5">
      <c r="A227" s="53" t="s">
        <v>169</v>
      </c>
      <c r="B227" s="54" t="s">
        <v>870</v>
      </c>
      <c r="C227" s="45">
        <v>6.6</v>
      </c>
      <c r="D227" s="38">
        <v>15</v>
      </c>
      <c r="E227" s="45">
        <v>0.44</v>
      </c>
      <c r="F227" s="45">
        <v>0.93</v>
      </c>
      <c r="G227" s="38">
        <v>5</v>
      </c>
      <c r="H227" s="38">
        <v>6</v>
      </c>
      <c r="I227" s="51">
        <v>4</v>
      </c>
      <c r="J227" s="38">
        <v>5</v>
      </c>
      <c r="K227" s="38">
        <v>6</v>
      </c>
      <c r="L227" s="45">
        <v>6.67</v>
      </c>
      <c r="M227" s="45">
        <v>6.67</v>
      </c>
      <c r="N227" s="45">
        <v>53.33</v>
      </c>
      <c r="O227" s="45">
        <v>26.67</v>
      </c>
      <c r="P227" s="45">
        <v>6.67</v>
      </c>
    </row>
    <row r="228" spans="1:16" ht="25.5">
      <c r="A228" s="53" t="s">
        <v>176</v>
      </c>
      <c r="B228" s="54" t="s">
        <v>870</v>
      </c>
      <c r="C228" s="45">
        <v>5.8</v>
      </c>
      <c r="D228" s="38">
        <v>14</v>
      </c>
      <c r="E228" s="45">
        <v>0.41</v>
      </c>
      <c r="F228" s="45">
        <v>0.99</v>
      </c>
      <c r="G228" s="38">
        <v>12</v>
      </c>
      <c r="H228" s="38">
        <v>17</v>
      </c>
      <c r="I228" s="51">
        <v>4</v>
      </c>
      <c r="J228" s="38">
        <v>9</v>
      </c>
      <c r="K228" s="38">
        <v>12</v>
      </c>
      <c r="L228" s="38">
        <v>0</v>
      </c>
      <c r="M228" s="45">
        <v>14.29</v>
      </c>
      <c r="N228" s="45">
        <v>42.86</v>
      </c>
      <c r="O228" s="45">
        <v>42.86</v>
      </c>
      <c r="P228" s="38">
        <v>0</v>
      </c>
    </row>
    <row r="229" spans="1:16" ht="25.5">
      <c r="A229" s="53" t="s">
        <v>178</v>
      </c>
      <c r="B229" s="54" t="s">
        <v>870</v>
      </c>
      <c r="C229" s="45">
        <v>14.9</v>
      </c>
      <c r="D229" s="38">
        <v>45</v>
      </c>
      <c r="E229" s="45">
        <v>0.33</v>
      </c>
      <c r="F229" s="45">
        <v>0.65</v>
      </c>
      <c r="G229" s="38">
        <v>25</v>
      </c>
      <c r="H229" s="38">
        <v>25</v>
      </c>
      <c r="I229" s="51">
        <v>4</v>
      </c>
      <c r="J229" s="38">
        <v>11</v>
      </c>
      <c r="K229" s="38">
        <v>11</v>
      </c>
      <c r="L229" s="45">
        <v>2.2200000000000002</v>
      </c>
      <c r="M229" s="45">
        <v>2.2200000000000002</v>
      </c>
      <c r="N229" s="45">
        <v>37.78</v>
      </c>
      <c r="O229" s="45">
        <v>51.11</v>
      </c>
      <c r="P229" s="45">
        <v>6.67</v>
      </c>
    </row>
    <row r="230" spans="1:16" ht="25.5">
      <c r="A230" s="53" t="s">
        <v>180</v>
      </c>
      <c r="B230" s="54" t="s">
        <v>870</v>
      </c>
      <c r="C230" s="45">
        <v>6.5</v>
      </c>
      <c r="D230" s="38">
        <v>13</v>
      </c>
      <c r="E230" s="45">
        <v>0.5</v>
      </c>
      <c r="F230" s="45">
        <v>0.94</v>
      </c>
      <c r="G230" s="38">
        <v>11</v>
      </c>
      <c r="H230" s="38">
        <v>14</v>
      </c>
      <c r="I230" s="51">
        <v>4</v>
      </c>
      <c r="J230" s="38">
        <v>9</v>
      </c>
      <c r="K230" s="38">
        <v>10</v>
      </c>
      <c r="L230" s="38">
        <v>0</v>
      </c>
      <c r="M230" s="45">
        <v>7.69</v>
      </c>
      <c r="N230" s="45">
        <v>84.62</v>
      </c>
      <c r="O230" s="45">
        <v>7.69</v>
      </c>
      <c r="P230" s="38">
        <v>0</v>
      </c>
    </row>
    <row r="231" spans="1:16" ht="25.5">
      <c r="A231" s="53" t="s">
        <v>181</v>
      </c>
      <c r="B231" s="54" t="s">
        <v>870</v>
      </c>
      <c r="C231" s="45">
        <v>17.2</v>
      </c>
      <c r="D231" s="38">
        <v>41</v>
      </c>
      <c r="E231" s="45">
        <v>0.42</v>
      </c>
      <c r="F231" s="45">
        <v>0.89</v>
      </c>
      <c r="G231" s="38">
        <v>21</v>
      </c>
      <c r="H231" s="38">
        <v>29</v>
      </c>
      <c r="I231" s="51">
        <v>4</v>
      </c>
      <c r="J231" s="38">
        <v>10</v>
      </c>
      <c r="K231" s="38">
        <v>12</v>
      </c>
      <c r="L231" s="38">
        <v>0</v>
      </c>
      <c r="M231" s="45">
        <v>4.88</v>
      </c>
      <c r="N231" s="45">
        <v>63.41</v>
      </c>
      <c r="O231" s="45">
        <v>31.71</v>
      </c>
      <c r="P231" s="38">
        <v>0</v>
      </c>
    </row>
    <row r="232" spans="1:16" ht="25.5">
      <c r="A232" s="53" t="s">
        <v>183</v>
      </c>
      <c r="B232" s="54" t="s">
        <v>870</v>
      </c>
      <c r="C232" s="45">
        <v>7</v>
      </c>
      <c r="D232" s="38">
        <v>13</v>
      </c>
      <c r="E232" s="45">
        <v>0.54</v>
      </c>
      <c r="F232" s="45">
        <v>0.85</v>
      </c>
      <c r="G232" s="38">
        <v>10</v>
      </c>
      <c r="H232" s="38">
        <v>11</v>
      </c>
      <c r="I232" s="51">
        <v>4</v>
      </c>
      <c r="J232" s="38">
        <v>10</v>
      </c>
      <c r="K232" s="38">
        <v>11</v>
      </c>
      <c r="L232" s="38">
        <v>0</v>
      </c>
      <c r="M232" s="45">
        <v>38.46</v>
      </c>
      <c r="N232" s="45">
        <v>46.15</v>
      </c>
      <c r="O232" s="38">
        <v>0</v>
      </c>
      <c r="P232" s="45">
        <v>15.38</v>
      </c>
    </row>
    <row r="233" spans="1:16" ht="25.5">
      <c r="A233" s="53" t="s">
        <v>184</v>
      </c>
      <c r="B233" s="54" t="s">
        <v>870</v>
      </c>
      <c r="C233" s="45">
        <v>7.4</v>
      </c>
      <c r="D233" s="38">
        <v>15</v>
      </c>
      <c r="E233" s="45">
        <v>0.49</v>
      </c>
      <c r="F233" s="45">
        <v>0.95</v>
      </c>
      <c r="G233" s="38">
        <v>23</v>
      </c>
      <c r="H233" s="38">
        <v>39</v>
      </c>
      <c r="I233" s="51">
        <v>2</v>
      </c>
      <c r="J233" s="38">
        <v>4</v>
      </c>
      <c r="K233" s="38">
        <v>12</v>
      </c>
      <c r="L233" s="45">
        <v>6.67</v>
      </c>
      <c r="M233" s="45">
        <v>6.67</v>
      </c>
      <c r="N233" s="45">
        <v>66.67</v>
      </c>
      <c r="O233" s="38">
        <v>20</v>
      </c>
      <c r="P233" s="38">
        <v>0</v>
      </c>
    </row>
    <row r="234" spans="1:16" ht="25.5">
      <c r="A234" s="53" t="s">
        <v>186</v>
      </c>
      <c r="B234" s="54" t="s">
        <v>870</v>
      </c>
      <c r="C234" s="45">
        <v>7.1</v>
      </c>
      <c r="D234" s="38">
        <v>16</v>
      </c>
      <c r="E234" s="45">
        <v>0.44</v>
      </c>
      <c r="F234" s="45">
        <v>0.91</v>
      </c>
      <c r="G234" s="38">
        <v>12</v>
      </c>
      <c r="H234" s="38">
        <v>16</v>
      </c>
      <c r="I234" s="51">
        <v>4</v>
      </c>
      <c r="J234" s="38">
        <v>6</v>
      </c>
      <c r="K234" s="38">
        <v>10</v>
      </c>
      <c r="L234" s="45">
        <v>6.25</v>
      </c>
      <c r="M234" s="45">
        <v>18.75</v>
      </c>
      <c r="N234" s="45">
        <v>31.25</v>
      </c>
      <c r="O234" s="45">
        <v>37.5</v>
      </c>
      <c r="P234" s="45">
        <v>6.25</v>
      </c>
    </row>
    <row r="235" spans="1:16" ht="25.5">
      <c r="A235" s="53" t="s">
        <v>190</v>
      </c>
      <c r="B235" s="54" t="s">
        <v>876</v>
      </c>
      <c r="C235" s="45">
        <v>16.7</v>
      </c>
      <c r="D235" s="38">
        <v>24</v>
      </c>
      <c r="E235" s="45">
        <v>0.7</v>
      </c>
      <c r="F235" s="45">
        <v>1.01</v>
      </c>
      <c r="G235" s="38">
        <v>8</v>
      </c>
      <c r="H235" s="38">
        <v>18</v>
      </c>
      <c r="I235" s="51">
        <v>4</v>
      </c>
      <c r="J235" s="38">
        <v>7</v>
      </c>
      <c r="K235" s="38">
        <v>12</v>
      </c>
      <c r="L235" s="45">
        <v>4.17</v>
      </c>
      <c r="M235" s="45">
        <v>58.33</v>
      </c>
      <c r="N235" s="45">
        <v>37.5</v>
      </c>
      <c r="O235" s="38">
        <v>0</v>
      </c>
      <c r="P235" s="38">
        <v>0</v>
      </c>
    </row>
    <row r="236" spans="1:16" ht="25.5">
      <c r="A236" s="53" t="s">
        <v>149</v>
      </c>
      <c r="B236" s="54" t="s">
        <v>876</v>
      </c>
      <c r="C236" s="45">
        <v>57.8</v>
      </c>
      <c r="D236" s="38">
        <v>87</v>
      </c>
      <c r="E236" s="45">
        <v>0.66</v>
      </c>
      <c r="F236" s="38">
        <v>1</v>
      </c>
      <c r="G236" s="38">
        <v>16</v>
      </c>
      <c r="H236" s="38">
        <v>37</v>
      </c>
      <c r="I236" s="51">
        <v>4</v>
      </c>
      <c r="J236" s="38">
        <v>5</v>
      </c>
      <c r="K236" s="38">
        <v>11</v>
      </c>
      <c r="L236" s="45">
        <v>18.39</v>
      </c>
      <c r="M236" s="45">
        <v>26.44</v>
      </c>
      <c r="N236" s="45">
        <v>52.87</v>
      </c>
      <c r="O236" s="45">
        <v>2.2999999999999998</v>
      </c>
      <c r="P236" s="38">
        <v>0</v>
      </c>
    </row>
    <row r="237" spans="1:16" ht="25.5">
      <c r="A237" s="53" t="s">
        <v>151</v>
      </c>
      <c r="B237" s="54" t="s">
        <v>876</v>
      </c>
      <c r="C237" s="45">
        <v>10.5</v>
      </c>
      <c r="D237" s="38">
        <v>17</v>
      </c>
      <c r="E237" s="45">
        <v>0.62</v>
      </c>
      <c r="F237" s="45">
        <v>1.27</v>
      </c>
      <c r="G237" s="38">
        <v>1</v>
      </c>
      <c r="H237" s="38">
        <v>22</v>
      </c>
      <c r="I237" s="51">
        <v>3</v>
      </c>
      <c r="J237" s="38">
        <v>1</v>
      </c>
      <c r="K237" s="38">
        <v>10</v>
      </c>
      <c r="L237" s="45">
        <v>5.88</v>
      </c>
      <c r="M237" s="45">
        <v>35.29</v>
      </c>
      <c r="N237" s="45">
        <v>52.94</v>
      </c>
      <c r="O237" s="45">
        <v>5.88</v>
      </c>
      <c r="P237" s="38">
        <v>0</v>
      </c>
    </row>
    <row r="238" spans="1:16" ht="25.5">
      <c r="A238" s="53" t="s">
        <v>152</v>
      </c>
      <c r="B238" s="54" t="s">
        <v>876</v>
      </c>
      <c r="C238" s="45">
        <v>21.1</v>
      </c>
      <c r="D238" s="38">
        <v>36</v>
      </c>
      <c r="E238" s="45">
        <v>0.59</v>
      </c>
      <c r="F238" s="45">
        <v>0.99</v>
      </c>
      <c r="G238" s="38">
        <v>7</v>
      </c>
      <c r="H238" s="38">
        <v>15</v>
      </c>
      <c r="I238" s="51">
        <v>4</v>
      </c>
      <c r="J238" s="38">
        <v>5</v>
      </c>
      <c r="K238" s="38">
        <v>11</v>
      </c>
      <c r="L238" s="45">
        <v>5.56</v>
      </c>
      <c r="M238" s="45">
        <v>19.440000000000001</v>
      </c>
      <c r="N238" s="38">
        <v>75</v>
      </c>
      <c r="O238" s="38">
        <v>0</v>
      </c>
      <c r="P238" s="38">
        <v>0</v>
      </c>
    </row>
    <row r="239" spans="1:16" ht="25.5">
      <c r="A239" s="53" t="s">
        <v>153</v>
      </c>
      <c r="B239" s="54" t="s">
        <v>876</v>
      </c>
      <c r="C239" s="45">
        <v>26.6</v>
      </c>
      <c r="D239" s="38">
        <v>52</v>
      </c>
      <c r="E239" s="45">
        <v>0.51</v>
      </c>
      <c r="F239" s="45">
        <v>1.1399999999999999</v>
      </c>
      <c r="G239" s="38">
        <v>9</v>
      </c>
      <c r="H239" s="38">
        <v>35</v>
      </c>
      <c r="I239" s="51">
        <v>4</v>
      </c>
      <c r="J239" s="38">
        <v>5</v>
      </c>
      <c r="K239" s="38">
        <v>10</v>
      </c>
      <c r="L239" s="45">
        <v>3.85</v>
      </c>
      <c r="M239" s="45">
        <v>21.15</v>
      </c>
      <c r="N239" s="45">
        <v>53.85</v>
      </c>
      <c r="O239" s="45">
        <v>17.309999999999999</v>
      </c>
      <c r="P239" s="45">
        <v>3.85</v>
      </c>
    </row>
    <row r="240" spans="1:16" ht="25.5">
      <c r="A240" s="53" t="s">
        <v>154</v>
      </c>
      <c r="B240" s="54" t="s">
        <v>876</v>
      </c>
      <c r="C240" s="45">
        <v>10.3</v>
      </c>
      <c r="D240" s="38">
        <v>31</v>
      </c>
      <c r="E240" s="45">
        <v>0.33</v>
      </c>
      <c r="F240" s="38">
        <v>1</v>
      </c>
      <c r="G240" s="38">
        <v>13</v>
      </c>
      <c r="H240" s="38">
        <v>26</v>
      </c>
      <c r="I240" s="51">
        <v>4</v>
      </c>
      <c r="J240" s="38">
        <v>7</v>
      </c>
      <c r="K240" s="38">
        <v>11</v>
      </c>
      <c r="L240" s="45">
        <v>3.23</v>
      </c>
      <c r="M240" s="45">
        <v>3.23</v>
      </c>
      <c r="N240" s="45">
        <v>41.94</v>
      </c>
      <c r="O240" s="45">
        <v>32.26</v>
      </c>
      <c r="P240" s="45">
        <v>19.350000000000001</v>
      </c>
    </row>
    <row r="241" spans="1:16" ht="25.5">
      <c r="A241" s="53" t="s">
        <v>155</v>
      </c>
      <c r="B241" s="54" t="s">
        <v>876</v>
      </c>
      <c r="C241" s="45">
        <v>24.6</v>
      </c>
      <c r="D241" s="38">
        <v>41</v>
      </c>
      <c r="E241" s="45">
        <v>0.6</v>
      </c>
      <c r="F241" s="45">
        <v>1.1399999999999999</v>
      </c>
      <c r="G241" s="38">
        <v>7</v>
      </c>
      <c r="H241" s="38">
        <v>31</v>
      </c>
      <c r="I241" s="51">
        <v>4</v>
      </c>
      <c r="J241" s="38">
        <v>2</v>
      </c>
      <c r="K241" s="38">
        <v>12</v>
      </c>
      <c r="L241" s="45">
        <v>12.2</v>
      </c>
      <c r="M241" s="45">
        <v>34.15</v>
      </c>
      <c r="N241" s="45">
        <v>34.15</v>
      </c>
      <c r="O241" s="45">
        <v>17.07</v>
      </c>
      <c r="P241" s="45">
        <v>2.44</v>
      </c>
    </row>
    <row r="242" spans="1:16" ht="25.5">
      <c r="A242" s="53" t="s">
        <v>157</v>
      </c>
      <c r="B242" s="54" t="s">
        <v>876</v>
      </c>
      <c r="C242" s="45">
        <v>67.2</v>
      </c>
      <c r="D242" s="38">
        <v>111</v>
      </c>
      <c r="E242" s="45">
        <v>0.61</v>
      </c>
      <c r="F242" s="45">
        <v>1.06</v>
      </c>
      <c r="G242" s="38">
        <v>7</v>
      </c>
      <c r="H242" s="38">
        <v>31</v>
      </c>
      <c r="I242" s="51">
        <v>4</v>
      </c>
      <c r="J242" s="38">
        <v>3</v>
      </c>
      <c r="K242" s="38">
        <v>13</v>
      </c>
      <c r="L242" s="45">
        <v>5.41</v>
      </c>
      <c r="M242" s="45">
        <v>30.63</v>
      </c>
      <c r="N242" s="45">
        <v>59.46</v>
      </c>
      <c r="O242" s="45">
        <v>4.5</v>
      </c>
      <c r="P242" s="38">
        <v>0</v>
      </c>
    </row>
    <row r="243" spans="1:16" ht="25.5">
      <c r="A243" s="53" t="s">
        <v>159</v>
      </c>
      <c r="B243" s="54" t="s">
        <v>876</v>
      </c>
      <c r="C243" s="45">
        <v>29.5</v>
      </c>
      <c r="D243" s="38">
        <v>60</v>
      </c>
      <c r="E243" s="45">
        <v>0.49</v>
      </c>
      <c r="F243" s="45">
        <v>1.05</v>
      </c>
      <c r="G243" s="38">
        <v>13</v>
      </c>
      <c r="H243" s="38">
        <v>35</v>
      </c>
      <c r="I243" s="51">
        <v>4</v>
      </c>
      <c r="J243" s="38">
        <v>7</v>
      </c>
      <c r="K243" s="38">
        <v>12</v>
      </c>
      <c r="L243" s="45">
        <v>3.33</v>
      </c>
      <c r="M243" s="38">
        <v>15</v>
      </c>
      <c r="N243" s="45">
        <v>61.67</v>
      </c>
      <c r="O243" s="38">
        <v>15</v>
      </c>
      <c r="P243" s="38">
        <v>5</v>
      </c>
    </row>
    <row r="244" spans="1:16" ht="25.5">
      <c r="A244" s="53" t="s">
        <v>161</v>
      </c>
      <c r="B244" s="54" t="s">
        <v>876</v>
      </c>
      <c r="C244" s="45">
        <v>34.200000000000003</v>
      </c>
      <c r="D244" s="38">
        <v>58</v>
      </c>
      <c r="E244" s="45">
        <v>0.59</v>
      </c>
      <c r="F244" s="45">
        <v>1.36</v>
      </c>
      <c r="G244" s="38">
        <v>2</v>
      </c>
      <c r="H244" s="38">
        <v>36</v>
      </c>
      <c r="I244" s="51">
        <v>4</v>
      </c>
      <c r="J244" s="38">
        <v>1</v>
      </c>
      <c r="K244" s="38">
        <v>11</v>
      </c>
      <c r="L244" s="45">
        <v>13.79</v>
      </c>
      <c r="M244" s="45">
        <v>20.69</v>
      </c>
      <c r="N244" s="45">
        <v>51.72</v>
      </c>
      <c r="O244" s="45">
        <v>13.79</v>
      </c>
      <c r="P244" s="38">
        <v>0</v>
      </c>
    </row>
    <row r="245" spans="1:16" ht="25.5">
      <c r="A245" s="53" t="s">
        <v>163</v>
      </c>
      <c r="B245" s="54" t="s">
        <v>876</v>
      </c>
      <c r="C245" s="45">
        <v>7.4</v>
      </c>
      <c r="D245" s="38">
        <v>19</v>
      </c>
      <c r="E245" s="45">
        <v>0.39</v>
      </c>
      <c r="F245" s="45">
        <v>0.93</v>
      </c>
      <c r="G245" s="38">
        <v>8</v>
      </c>
      <c r="H245" s="38">
        <v>14</v>
      </c>
      <c r="I245" s="51">
        <v>4</v>
      </c>
      <c r="J245" s="38">
        <v>5</v>
      </c>
      <c r="K245" s="38">
        <v>8</v>
      </c>
      <c r="L245" s="38">
        <v>0</v>
      </c>
      <c r="M245" s="38">
        <v>0</v>
      </c>
      <c r="N245" s="45">
        <v>63.16</v>
      </c>
      <c r="O245" s="45">
        <v>36.840000000000003</v>
      </c>
      <c r="P245" s="38">
        <v>0</v>
      </c>
    </row>
    <row r="246" spans="1:16" ht="25.5">
      <c r="A246" s="53" t="s">
        <v>164</v>
      </c>
      <c r="B246" s="54" t="s">
        <v>876</v>
      </c>
      <c r="C246" s="45">
        <v>17.600000000000001</v>
      </c>
      <c r="D246" s="38">
        <v>24</v>
      </c>
      <c r="E246" s="45">
        <v>0.73</v>
      </c>
      <c r="F246" s="45">
        <v>1.1399999999999999</v>
      </c>
      <c r="G246" s="38">
        <v>5</v>
      </c>
      <c r="H246" s="38">
        <v>25</v>
      </c>
      <c r="I246" s="51">
        <v>4</v>
      </c>
      <c r="J246" s="38">
        <v>2</v>
      </c>
      <c r="K246" s="38">
        <v>11</v>
      </c>
      <c r="L246" s="45">
        <v>29.17</v>
      </c>
      <c r="M246" s="45">
        <v>29.17</v>
      </c>
      <c r="N246" s="45">
        <v>41.67</v>
      </c>
      <c r="O246" s="38">
        <v>0</v>
      </c>
      <c r="P246" s="38">
        <v>0</v>
      </c>
    </row>
    <row r="247" spans="1:16" ht="25.5">
      <c r="A247" s="53" t="s">
        <v>165</v>
      </c>
      <c r="B247" s="54" t="s">
        <v>876</v>
      </c>
      <c r="C247" s="45">
        <v>10.4</v>
      </c>
      <c r="D247" s="38">
        <v>19</v>
      </c>
      <c r="E247" s="45">
        <v>0.55000000000000004</v>
      </c>
      <c r="F247" s="45">
        <v>1.06</v>
      </c>
      <c r="G247" s="38">
        <v>5</v>
      </c>
      <c r="H247" s="38">
        <v>14</v>
      </c>
      <c r="I247" s="51">
        <v>4</v>
      </c>
      <c r="J247" s="38">
        <v>5</v>
      </c>
      <c r="K247" s="38">
        <v>10</v>
      </c>
      <c r="L247" s="45">
        <v>10.53</v>
      </c>
      <c r="M247" s="45">
        <v>21.05</v>
      </c>
      <c r="N247" s="45">
        <v>52.63</v>
      </c>
      <c r="O247" s="45">
        <v>5.26</v>
      </c>
      <c r="P247" s="45">
        <v>10.53</v>
      </c>
    </row>
    <row r="248" spans="1:16" ht="25.5">
      <c r="A248" s="53" t="s">
        <v>167</v>
      </c>
      <c r="B248" s="54" t="s">
        <v>876</v>
      </c>
      <c r="C248" s="45">
        <v>5.9</v>
      </c>
      <c r="D248" s="38">
        <v>13</v>
      </c>
      <c r="E248" s="45">
        <v>0.45</v>
      </c>
      <c r="F248" s="45">
        <v>1.01</v>
      </c>
      <c r="G248" s="38">
        <v>10</v>
      </c>
      <c r="H248" s="38">
        <v>22</v>
      </c>
      <c r="I248" s="51">
        <v>3</v>
      </c>
      <c r="J248" s="38">
        <v>4</v>
      </c>
      <c r="K248" s="38">
        <v>8</v>
      </c>
      <c r="L248" s="38">
        <v>0</v>
      </c>
      <c r="M248" s="45">
        <v>7.69</v>
      </c>
      <c r="N248" s="45">
        <v>69.23</v>
      </c>
      <c r="O248" s="45">
        <v>23.08</v>
      </c>
      <c r="P248" s="38">
        <v>0</v>
      </c>
    </row>
    <row r="249" spans="1:16" ht="25.5">
      <c r="A249" s="53" t="s">
        <v>169</v>
      </c>
      <c r="B249" s="54" t="s">
        <v>876</v>
      </c>
      <c r="C249" s="45">
        <v>5.0999999999999996</v>
      </c>
      <c r="D249" s="38">
        <v>10</v>
      </c>
      <c r="E249" s="45">
        <v>0.51</v>
      </c>
      <c r="F249" s="45">
        <v>1.07</v>
      </c>
      <c r="G249" s="38">
        <v>1</v>
      </c>
      <c r="H249" s="38">
        <v>6</v>
      </c>
      <c r="I249" s="51">
        <v>4</v>
      </c>
      <c r="J249" s="38">
        <v>1</v>
      </c>
      <c r="K249" s="38">
        <v>6</v>
      </c>
      <c r="L249" s="38">
        <v>0</v>
      </c>
      <c r="M249" s="38">
        <v>30</v>
      </c>
      <c r="N249" s="38">
        <v>50</v>
      </c>
      <c r="O249" s="38">
        <v>10</v>
      </c>
      <c r="P249" s="38">
        <v>10</v>
      </c>
    </row>
    <row r="250" spans="1:16" ht="25.5">
      <c r="A250" s="53" t="s">
        <v>171</v>
      </c>
      <c r="B250" s="54" t="s">
        <v>876</v>
      </c>
      <c r="C250" s="45">
        <v>18.3</v>
      </c>
      <c r="D250" s="38">
        <v>29</v>
      </c>
      <c r="E250" s="45">
        <v>0.63</v>
      </c>
      <c r="F250" s="45">
        <v>1.1299999999999999</v>
      </c>
      <c r="G250" s="38">
        <v>7</v>
      </c>
      <c r="H250" s="38">
        <v>20</v>
      </c>
      <c r="I250" s="51">
        <v>4</v>
      </c>
      <c r="J250" s="38">
        <v>3</v>
      </c>
      <c r="K250" s="38">
        <v>11</v>
      </c>
      <c r="L250" s="45">
        <v>13.79</v>
      </c>
      <c r="M250" s="45">
        <v>27.59</v>
      </c>
      <c r="N250" s="45">
        <v>51.72</v>
      </c>
      <c r="O250" s="45">
        <v>6.9</v>
      </c>
      <c r="P250" s="38">
        <v>0</v>
      </c>
    </row>
    <row r="251" spans="1:16" ht="25.5">
      <c r="A251" s="53" t="s">
        <v>172</v>
      </c>
      <c r="B251" s="54" t="s">
        <v>876</v>
      </c>
      <c r="C251" s="45">
        <v>9.3000000000000007</v>
      </c>
      <c r="D251" s="38">
        <v>15</v>
      </c>
      <c r="E251" s="45">
        <v>0.62</v>
      </c>
      <c r="F251" s="45">
        <v>1.21</v>
      </c>
      <c r="G251" s="38">
        <v>1</v>
      </c>
      <c r="H251" s="38">
        <v>10</v>
      </c>
      <c r="I251" s="51">
        <v>4</v>
      </c>
      <c r="J251" s="38">
        <v>1</v>
      </c>
      <c r="K251" s="38">
        <v>10</v>
      </c>
      <c r="L251" s="38">
        <v>0</v>
      </c>
      <c r="M251" s="38">
        <v>40</v>
      </c>
      <c r="N251" s="38">
        <v>60</v>
      </c>
      <c r="O251" s="38">
        <v>0</v>
      </c>
      <c r="P251" s="38">
        <v>0</v>
      </c>
    </row>
    <row r="252" spans="1:16" ht="25.5">
      <c r="A252" s="53" t="s">
        <v>174</v>
      </c>
      <c r="B252" s="54" t="s">
        <v>876</v>
      </c>
      <c r="C252" s="45">
        <v>6.3</v>
      </c>
      <c r="D252" s="38">
        <v>12</v>
      </c>
      <c r="E252" s="45">
        <v>0.53</v>
      </c>
      <c r="F252" s="45">
        <v>1.19</v>
      </c>
      <c r="G252" s="38">
        <v>4</v>
      </c>
      <c r="H252" s="38">
        <v>7</v>
      </c>
      <c r="I252" s="51">
        <v>4</v>
      </c>
      <c r="J252" s="38">
        <v>4</v>
      </c>
      <c r="K252" s="38">
        <v>7</v>
      </c>
      <c r="L252" s="38">
        <v>0</v>
      </c>
      <c r="M252" s="38">
        <v>25</v>
      </c>
      <c r="N252" s="45">
        <v>58.33</v>
      </c>
      <c r="O252" s="45">
        <v>16.670000000000002</v>
      </c>
      <c r="P252" s="38">
        <v>0</v>
      </c>
    </row>
    <row r="253" spans="1:16" ht="25.5">
      <c r="A253" s="53" t="s">
        <v>176</v>
      </c>
      <c r="B253" s="54" t="s">
        <v>876</v>
      </c>
      <c r="C253" s="45">
        <v>9.8000000000000007</v>
      </c>
      <c r="D253" s="38">
        <v>20</v>
      </c>
      <c r="E253" s="45">
        <v>0.49</v>
      </c>
      <c r="F253" s="45">
        <v>1.17</v>
      </c>
      <c r="G253" s="38">
        <v>2</v>
      </c>
      <c r="H253" s="38">
        <v>17</v>
      </c>
      <c r="I253" s="51">
        <v>4</v>
      </c>
      <c r="J253" s="38">
        <v>1</v>
      </c>
      <c r="K253" s="38">
        <v>12</v>
      </c>
      <c r="L253" s="38">
        <v>10</v>
      </c>
      <c r="M253" s="38">
        <v>5</v>
      </c>
      <c r="N253" s="38">
        <v>60</v>
      </c>
      <c r="O253" s="38">
        <v>25</v>
      </c>
      <c r="P253" s="38">
        <v>0</v>
      </c>
    </row>
    <row r="254" spans="1:16" ht="25.5">
      <c r="A254" s="53" t="s">
        <v>178</v>
      </c>
      <c r="B254" s="54" t="s">
        <v>876</v>
      </c>
      <c r="C254" s="45">
        <v>18.899999999999999</v>
      </c>
      <c r="D254" s="38">
        <v>37</v>
      </c>
      <c r="E254" s="45">
        <v>0.51</v>
      </c>
      <c r="F254" s="38">
        <v>1</v>
      </c>
      <c r="G254" s="38">
        <v>12</v>
      </c>
      <c r="H254" s="38">
        <v>25</v>
      </c>
      <c r="I254" s="51">
        <v>4</v>
      </c>
      <c r="J254" s="38">
        <v>5</v>
      </c>
      <c r="K254" s="38">
        <v>11</v>
      </c>
      <c r="L254" s="45">
        <v>5.41</v>
      </c>
      <c r="M254" s="45">
        <v>13.51</v>
      </c>
      <c r="N254" s="45">
        <v>62.16</v>
      </c>
      <c r="O254" s="45">
        <v>18.920000000000002</v>
      </c>
      <c r="P254" s="38">
        <v>0</v>
      </c>
    </row>
    <row r="255" spans="1:16" ht="25.5">
      <c r="A255" s="53" t="s">
        <v>180</v>
      </c>
      <c r="B255" s="54" t="s">
        <v>876</v>
      </c>
      <c r="C255" s="45">
        <v>8.3000000000000007</v>
      </c>
      <c r="D255" s="38">
        <v>16</v>
      </c>
      <c r="E255" s="45">
        <v>0.52</v>
      </c>
      <c r="F255" s="45">
        <v>0.97</v>
      </c>
      <c r="G255" s="38">
        <v>9</v>
      </c>
      <c r="H255" s="38">
        <v>14</v>
      </c>
      <c r="I255" s="51">
        <v>4</v>
      </c>
      <c r="J255" s="38">
        <v>7</v>
      </c>
      <c r="K255" s="38">
        <v>10</v>
      </c>
      <c r="L255" s="38">
        <v>0</v>
      </c>
      <c r="M255" s="45">
        <v>12.5</v>
      </c>
      <c r="N255" s="45">
        <v>81.25</v>
      </c>
      <c r="O255" s="45">
        <v>6.25</v>
      </c>
      <c r="P255" s="38">
        <v>0</v>
      </c>
    </row>
    <row r="256" spans="1:16" ht="25.5">
      <c r="A256" s="53" t="s">
        <v>181</v>
      </c>
      <c r="B256" s="54" t="s">
        <v>876</v>
      </c>
      <c r="C256" s="45">
        <v>13.3</v>
      </c>
      <c r="D256" s="38">
        <v>27</v>
      </c>
      <c r="E256" s="45">
        <v>0.49</v>
      </c>
      <c r="F256" s="45">
        <v>1.04</v>
      </c>
      <c r="G256" s="38">
        <v>13</v>
      </c>
      <c r="H256" s="38">
        <v>29</v>
      </c>
      <c r="I256" s="51">
        <v>4</v>
      </c>
      <c r="J256" s="38">
        <v>4</v>
      </c>
      <c r="K256" s="38">
        <v>12</v>
      </c>
      <c r="L256" s="38">
        <v>0</v>
      </c>
      <c r="M256" s="45">
        <v>11.11</v>
      </c>
      <c r="N256" s="45">
        <v>77.78</v>
      </c>
      <c r="O256" s="45">
        <v>7.41</v>
      </c>
      <c r="P256" s="45">
        <v>3.7</v>
      </c>
    </row>
    <row r="257" spans="1:16" ht="25.5">
      <c r="A257" s="53" t="s">
        <v>183</v>
      </c>
      <c r="B257" s="54" t="s">
        <v>876</v>
      </c>
      <c r="C257" s="45">
        <v>19.100000000000001</v>
      </c>
      <c r="D257" s="38">
        <v>26</v>
      </c>
      <c r="E257" s="45">
        <v>0.73</v>
      </c>
      <c r="F257" s="45">
        <v>1.1599999999999999</v>
      </c>
      <c r="G257" s="38">
        <v>2</v>
      </c>
      <c r="H257" s="38">
        <v>11</v>
      </c>
      <c r="I257" s="51">
        <v>4</v>
      </c>
      <c r="J257" s="38">
        <v>2</v>
      </c>
      <c r="K257" s="38">
        <v>11</v>
      </c>
      <c r="L257" s="45">
        <v>19.23</v>
      </c>
      <c r="M257" s="45">
        <v>46.15</v>
      </c>
      <c r="N257" s="45">
        <v>34.619999999999997</v>
      </c>
      <c r="O257" s="38">
        <v>0</v>
      </c>
      <c r="P257" s="38">
        <v>0</v>
      </c>
    </row>
    <row r="258" spans="1:16" ht="25.5">
      <c r="A258" s="53" t="s">
        <v>184</v>
      </c>
      <c r="B258" s="54" t="s">
        <v>876</v>
      </c>
      <c r="C258" s="45">
        <v>37.1</v>
      </c>
      <c r="D258" s="38">
        <v>69</v>
      </c>
      <c r="E258" s="45">
        <v>0.54</v>
      </c>
      <c r="F258" s="45">
        <v>1.04</v>
      </c>
      <c r="G258" s="38">
        <v>18</v>
      </c>
      <c r="H258" s="38">
        <v>39</v>
      </c>
      <c r="I258" s="51">
        <v>4</v>
      </c>
      <c r="J258" s="38">
        <v>9</v>
      </c>
      <c r="K258" s="38">
        <v>15</v>
      </c>
      <c r="L258" s="45">
        <v>7.25</v>
      </c>
      <c r="M258" s="45">
        <v>18.84</v>
      </c>
      <c r="N258" s="45">
        <v>56.52</v>
      </c>
      <c r="O258" s="45">
        <v>15.94</v>
      </c>
      <c r="P258" s="45">
        <v>1.45</v>
      </c>
    </row>
    <row r="259" spans="1:16" ht="25.5">
      <c r="A259" s="53" t="s">
        <v>186</v>
      </c>
      <c r="B259" s="54" t="s">
        <v>876</v>
      </c>
      <c r="C259" s="45">
        <v>14</v>
      </c>
      <c r="D259" s="38">
        <v>24</v>
      </c>
      <c r="E259" s="45">
        <v>0.57999999999999996</v>
      </c>
      <c r="F259" s="45">
        <v>1.19</v>
      </c>
      <c r="G259" s="38">
        <v>3</v>
      </c>
      <c r="H259" s="38">
        <v>16</v>
      </c>
      <c r="I259" s="51">
        <v>4</v>
      </c>
      <c r="J259" s="38">
        <v>1</v>
      </c>
      <c r="K259" s="38">
        <v>10</v>
      </c>
      <c r="L259" s="45">
        <v>4.17</v>
      </c>
      <c r="M259" s="45">
        <v>37.5</v>
      </c>
      <c r="N259" s="45">
        <v>41.67</v>
      </c>
      <c r="O259" s="45">
        <v>16.670000000000002</v>
      </c>
      <c r="P259" s="38">
        <v>0</v>
      </c>
    </row>
    <row r="260" spans="1:16" ht="25.5">
      <c r="A260" s="53" t="s">
        <v>188</v>
      </c>
      <c r="B260" s="54" t="s">
        <v>876</v>
      </c>
      <c r="C260" s="45">
        <v>38.9</v>
      </c>
      <c r="D260" s="38">
        <v>52</v>
      </c>
      <c r="E260" s="45">
        <v>0.75</v>
      </c>
      <c r="F260" s="45">
        <v>1.1599999999999999</v>
      </c>
      <c r="G260" s="38">
        <v>2</v>
      </c>
      <c r="H260" s="38">
        <v>26</v>
      </c>
      <c r="I260" s="51">
        <v>4</v>
      </c>
      <c r="J260" s="38">
        <v>1</v>
      </c>
      <c r="K260" s="38">
        <v>9</v>
      </c>
      <c r="L260" s="45">
        <v>28.85</v>
      </c>
      <c r="M260" s="45">
        <v>34.619999999999997</v>
      </c>
      <c r="N260" s="45">
        <v>36.54</v>
      </c>
      <c r="O260" s="38">
        <v>0</v>
      </c>
      <c r="P260" s="38">
        <v>0</v>
      </c>
    </row>
    <row r="261" spans="1:16" ht="25.5">
      <c r="A261" s="53" t="s">
        <v>149</v>
      </c>
      <c r="B261" s="54" t="s">
        <v>890</v>
      </c>
      <c r="C261" s="45">
        <v>21.1</v>
      </c>
      <c r="D261" s="38">
        <v>27</v>
      </c>
      <c r="E261" s="45">
        <v>0.78</v>
      </c>
      <c r="F261" s="45">
        <v>1.17</v>
      </c>
      <c r="G261" s="38">
        <v>9</v>
      </c>
      <c r="H261" s="38">
        <v>37</v>
      </c>
      <c r="I261" s="51">
        <v>4</v>
      </c>
      <c r="J261" s="38">
        <v>2</v>
      </c>
      <c r="K261" s="38">
        <v>11</v>
      </c>
      <c r="L261" s="45">
        <v>40.74</v>
      </c>
      <c r="M261" s="45">
        <v>25.93</v>
      </c>
      <c r="N261" s="45">
        <v>33.33</v>
      </c>
      <c r="O261" s="38">
        <v>0</v>
      </c>
      <c r="P261" s="38">
        <v>0</v>
      </c>
    </row>
    <row r="262" spans="1:16" ht="25.5">
      <c r="A262" s="53" t="s">
        <v>153</v>
      </c>
      <c r="B262" s="54" t="s">
        <v>890</v>
      </c>
      <c r="C262" s="45">
        <v>9.6999999999999993</v>
      </c>
      <c r="D262" s="38">
        <v>20</v>
      </c>
      <c r="E262" s="45">
        <v>0.49</v>
      </c>
      <c r="F262" s="45">
        <v>1.08</v>
      </c>
      <c r="G262" s="38">
        <v>11</v>
      </c>
      <c r="H262" s="38">
        <v>35</v>
      </c>
      <c r="I262" s="51">
        <v>3</v>
      </c>
      <c r="J262" s="38">
        <v>4</v>
      </c>
      <c r="K262" s="38">
        <v>13</v>
      </c>
      <c r="L262" s="38">
        <v>5</v>
      </c>
      <c r="M262" s="38">
        <v>15</v>
      </c>
      <c r="N262" s="45">
        <v>55</v>
      </c>
      <c r="O262" s="38">
        <v>20</v>
      </c>
      <c r="P262" s="38">
        <v>5</v>
      </c>
    </row>
    <row r="263" spans="1:16" ht="25.5">
      <c r="A263" s="53" t="s">
        <v>154</v>
      </c>
      <c r="B263" s="54" t="s">
        <v>890</v>
      </c>
      <c r="C263" s="45">
        <v>3.1</v>
      </c>
      <c r="D263" s="38">
        <v>10</v>
      </c>
      <c r="E263" s="45">
        <v>0.31</v>
      </c>
      <c r="F263" s="45">
        <v>0.94</v>
      </c>
      <c r="G263" s="38">
        <v>15</v>
      </c>
      <c r="H263" s="38">
        <v>26</v>
      </c>
      <c r="I263" s="51">
        <v>2</v>
      </c>
      <c r="J263" s="38">
        <v>4</v>
      </c>
      <c r="K263" s="38">
        <v>6</v>
      </c>
      <c r="L263" s="38">
        <v>0</v>
      </c>
      <c r="M263" s="38">
        <v>0</v>
      </c>
      <c r="N263" s="38">
        <v>50</v>
      </c>
      <c r="O263" s="38">
        <v>30</v>
      </c>
      <c r="P263" s="38">
        <v>20</v>
      </c>
    </row>
    <row r="264" spans="1:16" ht="25.5">
      <c r="A264" s="53" t="s">
        <v>155</v>
      </c>
      <c r="B264" s="54" t="s">
        <v>890</v>
      </c>
      <c r="C264" s="45">
        <v>18.600000000000001</v>
      </c>
      <c r="D264" s="38">
        <v>31</v>
      </c>
      <c r="E264" s="45">
        <v>0.6</v>
      </c>
      <c r="F264" s="45">
        <v>1.1399999999999999</v>
      </c>
      <c r="G264" s="38">
        <v>7</v>
      </c>
      <c r="H264" s="38">
        <v>31</v>
      </c>
      <c r="I264" s="51">
        <v>4</v>
      </c>
      <c r="J264" s="38">
        <v>2</v>
      </c>
      <c r="K264" s="38">
        <v>12</v>
      </c>
      <c r="L264" s="45">
        <v>19.350000000000001</v>
      </c>
      <c r="M264" s="45">
        <v>16.13</v>
      </c>
      <c r="N264" s="45">
        <v>51.61</v>
      </c>
      <c r="O264" s="45">
        <v>9.68</v>
      </c>
      <c r="P264" s="45">
        <v>3.23</v>
      </c>
    </row>
    <row r="265" spans="1:16" ht="25.5">
      <c r="A265" s="53" t="s">
        <v>159</v>
      </c>
      <c r="B265" s="54" t="s">
        <v>890</v>
      </c>
      <c r="C265" s="38">
        <v>11</v>
      </c>
      <c r="D265" s="38">
        <v>23</v>
      </c>
      <c r="E265" s="45">
        <v>0.48</v>
      </c>
      <c r="F265" s="45">
        <v>1.02</v>
      </c>
      <c r="G265" s="38">
        <v>16</v>
      </c>
      <c r="H265" s="38">
        <v>35</v>
      </c>
      <c r="I265" s="51">
        <v>2</v>
      </c>
      <c r="J265" s="38">
        <v>4</v>
      </c>
      <c r="K265" s="38">
        <v>12</v>
      </c>
      <c r="L265" s="45">
        <v>4.3499999999999996</v>
      </c>
      <c r="M265" s="45">
        <v>8.6999999999999993</v>
      </c>
      <c r="N265" s="45">
        <v>69.569999999999993</v>
      </c>
      <c r="O265" s="45">
        <v>8.6999999999999993</v>
      </c>
      <c r="P265" s="45">
        <v>8.6999999999999993</v>
      </c>
    </row>
    <row r="266" spans="1:16" ht="25.5">
      <c r="A266" s="53" t="s">
        <v>161</v>
      </c>
      <c r="B266" s="54" t="s">
        <v>890</v>
      </c>
      <c r="C266" s="45">
        <v>13.3</v>
      </c>
      <c r="D266" s="38">
        <v>24</v>
      </c>
      <c r="E266" s="45">
        <v>0.55000000000000004</v>
      </c>
      <c r="F266" s="45">
        <v>1.28</v>
      </c>
      <c r="G266" s="38">
        <v>3</v>
      </c>
      <c r="H266" s="38">
        <v>36</v>
      </c>
      <c r="I266" s="51">
        <v>3</v>
      </c>
      <c r="J266" s="38">
        <v>1</v>
      </c>
      <c r="K266" s="38">
        <v>11</v>
      </c>
      <c r="L266" s="45">
        <v>4.17</v>
      </c>
      <c r="M266" s="45">
        <v>37.5</v>
      </c>
      <c r="N266" s="45">
        <v>37.5</v>
      </c>
      <c r="O266" s="45">
        <v>12.5</v>
      </c>
      <c r="P266" s="45">
        <v>8.33</v>
      </c>
    </row>
    <row r="267" spans="1:16" ht="25.5">
      <c r="A267" s="53" t="s">
        <v>178</v>
      </c>
      <c r="B267" s="54" t="s">
        <v>890</v>
      </c>
      <c r="C267" s="45">
        <v>14.9</v>
      </c>
      <c r="D267" s="38">
        <v>19</v>
      </c>
      <c r="E267" s="45">
        <v>0.78</v>
      </c>
      <c r="F267" s="45">
        <v>1.54</v>
      </c>
      <c r="G267" s="38">
        <v>2</v>
      </c>
      <c r="H267" s="38">
        <v>25</v>
      </c>
      <c r="I267" s="51">
        <v>3</v>
      </c>
      <c r="J267" s="38">
        <v>2</v>
      </c>
      <c r="K267" s="38">
        <v>11</v>
      </c>
      <c r="L267" s="45">
        <v>31.58</v>
      </c>
      <c r="M267" s="45">
        <v>42.11</v>
      </c>
      <c r="N267" s="45">
        <v>26.32</v>
      </c>
      <c r="O267" s="38">
        <v>0</v>
      </c>
      <c r="P267" s="38">
        <v>0</v>
      </c>
    </row>
    <row r="268" spans="1:16" ht="25.5">
      <c r="A268" s="53" t="s">
        <v>183</v>
      </c>
      <c r="B268" s="54" t="s">
        <v>890</v>
      </c>
      <c r="C268" s="45">
        <v>12.3</v>
      </c>
      <c r="D268" s="38">
        <v>17</v>
      </c>
      <c r="E268" s="45">
        <v>0.72</v>
      </c>
      <c r="F268" s="45">
        <v>1.1399999999999999</v>
      </c>
      <c r="G268" s="38">
        <v>5</v>
      </c>
      <c r="H268" s="38">
        <v>11</v>
      </c>
      <c r="I268" s="51">
        <v>4</v>
      </c>
      <c r="J268" s="38">
        <v>5</v>
      </c>
      <c r="K268" s="38">
        <v>11</v>
      </c>
      <c r="L268" s="45">
        <v>23.53</v>
      </c>
      <c r="M268" s="45">
        <v>35.29</v>
      </c>
      <c r="N268" s="45">
        <v>41.18</v>
      </c>
      <c r="O268" s="38">
        <v>0</v>
      </c>
      <c r="P268" s="38">
        <v>0</v>
      </c>
    </row>
    <row r="269" spans="1:16" ht="25.5">
      <c r="A269" s="53" t="s">
        <v>184</v>
      </c>
      <c r="B269" s="54" t="s">
        <v>890</v>
      </c>
      <c r="C269" s="45">
        <v>34.5</v>
      </c>
      <c r="D269" s="38">
        <v>51</v>
      </c>
      <c r="E269" s="45">
        <v>0.68</v>
      </c>
      <c r="F269" s="45">
        <v>1.31</v>
      </c>
      <c r="G269" s="38">
        <v>3</v>
      </c>
      <c r="H269" s="38">
        <v>39</v>
      </c>
      <c r="I269" s="51">
        <v>4</v>
      </c>
      <c r="J269" s="38">
        <v>1</v>
      </c>
      <c r="K269" s="38">
        <v>15</v>
      </c>
      <c r="L269" s="45">
        <v>5.88</v>
      </c>
      <c r="M269" s="45">
        <v>52.94</v>
      </c>
      <c r="N269" s="45">
        <v>37.25</v>
      </c>
      <c r="O269" s="45">
        <v>3.92</v>
      </c>
      <c r="P269" s="38">
        <v>0</v>
      </c>
    </row>
    <row r="270" spans="1:16" ht="25.5">
      <c r="A270" s="53" t="s">
        <v>188</v>
      </c>
      <c r="B270" s="54" t="s">
        <v>890</v>
      </c>
      <c r="C270" s="45">
        <v>14.5</v>
      </c>
      <c r="D270" s="38">
        <v>18</v>
      </c>
      <c r="E270" s="45">
        <v>0.81</v>
      </c>
      <c r="F270" s="45">
        <v>1.25</v>
      </c>
      <c r="G270" s="38">
        <v>1</v>
      </c>
      <c r="H270" s="38">
        <v>26</v>
      </c>
      <c r="I270" s="51">
        <v>3</v>
      </c>
      <c r="J270" s="38">
        <v>1</v>
      </c>
      <c r="K270" s="38">
        <v>12</v>
      </c>
      <c r="L270" s="45">
        <v>44.44</v>
      </c>
      <c r="M270" s="45">
        <v>33.33</v>
      </c>
      <c r="N270" s="45">
        <v>16.670000000000002</v>
      </c>
      <c r="O270" s="45">
        <v>5.56</v>
      </c>
      <c r="P270" s="38">
        <v>0</v>
      </c>
    </row>
    <row r="271" spans="1:16" ht="25.5">
      <c r="A271" s="53" t="s">
        <v>149</v>
      </c>
      <c r="B271" s="54" t="s">
        <v>895</v>
      </c>
      <c r="C271" s="45">
        <v>9.4</v>
      </c>
      <c r="D271" s="38">
        <v>12</v>
      </c>
      <c r="E271" s="45">
        <v>0.78</v>
      </c>
      <c r="F271" s="45">
        <v>1.18</v>
      </c>
      <c r="G271" s="38">
        <v>7</v>
      </c>
      <c r="H271" s="38">
        <v>37</v>
      </c>
      <c r="I271" s="51">
        <v>2</v>
      </c>
      <c r="J271" s="38">
        <v>3</v>
      </c>
      <c r="K271" s="38">
        <v>11</v>
      </c>
      <c r="L271" s="45">
        <v>41.67</v>
      </c>
      <c r="M271" s="38">
        <v>25</v>
      </c>
      <c r="N271" s="45">
        <v>33.33</v>
      </c>
      <c r="O271" s="38">
        <v>0</v>
      </c>
      <c r="P271" s="38">
        <v>0</v>
      </c>
    </row>
    <row r="272" spans="1:16" ht="25.5">
      <c r="A272" s="53" t="s">
        <v>151</v>
      </c>
      <c r="B272" s="54" t="s">
        <v>895</v>
      </c>
      <c r="C272" s="45">
        <v>9.1</v>
      </c>
      <c r="D272" s="38">
        <v>17</v>
      </c>
      <c r="E272" s="45">
        <v>0.54</v>
      </c>
      <c r="F272" s="45">
        <v>1.1000000000000001</v>
      </c>
      <c r="G272" s="38">
        <v>6</v>
      </c>
      <c r="H272" s="38">
        <v>22</v>
      </c>
      <c r="I272" s="51">
        <v>3</v>
      </c>
      <c r="J272" s="38">
        <v>2</v>
      </c>
      <c r="K272" s="38">
        <v>10</v>
      </c>
      <c r="L272" s="38">
        <v>0</v>
      </c>
      <c r="M272" s="45">
        <v>11.76</v>
      </c>
      <c r="N272" s="45">
        <v>88.24</v>
      </c>
      <c r="O272" s="38">
        <v>0</v>
      </c>
      <c r="P272" s="38">
        <v>0</v>
      </c>
    </row>
    <row r="273" spans="1:16" ht="25.5">
      <c r="A273" s="53" t="s">
        <v>152</v>
      </c>
      <c r="B273" s="54" t="s">
        <v>895</v>
      </c>
      <c r="C273" s="45">
        <v>12.8</v>
      </c>
      <c r="D273" s="38">
        <v>23</v>
      </c>
      <c r="E273" s="45">
        <v>0.56000000000000005</v>
      </c>
      <c r="F273" s="45">
        <v>0.94</v>
      </c>
      <c r="G273" s="38">
        <v>10</v>
      </c>
      <c r="H273" s="38">
        <v>15</v>
      </c>
      <c r="I273" s="51">
        <v>4</v>
      </c>
      <c r="J273" s="38">
        <v>8</v>
      </c>
      <c r="K273" s="38">
        <v>11</v>
      </c>
      <c r="L273" s="45">
        <v>8.6999999999999993</v>
      </c>
      <c r="M273" s="45">
        <v>13.04</v>
      </c>
      <c r="N273" s="45">
        <v>69.569999999999993</v>
      </c>
      <c r="O273" s="45">
        <v>8.6999999999999993</v>
      </c>
      <c r="P273" s="38">
        <v>0</v>
      </c>
    </row>
    <row r="274" spans="1:16" ht="25.5">
      <c r="A274" s="53" t="s">
        <v>153</v>
      </c>
      <c r="B274" s="54" t="s">
        <v>895</v>
      </c>
      <c r="C274" s="45">
        <v>24.5</v>
      </c>
      <c r="D274" s="38">
        <v>56</v>
      </c>
      <c r="E274" s="45">
        <v>0.44</v>
      </c>
      <c r="F274" s="45">
        <v>0.97</v>
      </c>
      <c r="G274" s="38">
        <v>17</v>
      </c>
      <c r="H274" s="38">
        <v>35</v>
      </c>
      <c r="I274" s="51">
        <v>4</v>
      </c>
      <c r="J274" s="38">
        <v>6</v>
      </c>
      <c r="K274" s="38">
        <v>10</v>
      </c>
      <c r="L274" s="45">
        <v>5.36</v>
      </c>
      <c r="M274" s="45">
        <v>16.07</v>
      </c>
      <c r="N274" s="45">
        <v>41.07</v>
      </c>
      <c r="O274" s="38">
        <v>25</v>
      </c>
      <c r="P274" s="45">
        <v>12.5</v>
      </c>
    </row>
    <row r="275" spans="1:16" ht="25.5">
      <c r="A275" s="53" t="s">
        <v>154</v>
      </c>
      <c r="B275" s="54" t="s">
        <v>895</v>
      </c>
      <c r="C275" s="45">
        <v>13.7</v>
      </c>
      <c r="D275" s="38">
        <v>38</v>
      </c>
      <c r="E275" s="45">
        <v>0.36</v>
      </c>
      <c r="F275" s="45">
        <v>1.0900000000000001</v>
      </c>
      <c r="G275" s="38">
        <v>8</v>
      </c>
      <c r="H275" s="38">
        <v>26</v>
      </c>
      <c r="I275" s="51">
        <v>4</v>
      </c>
      <c r="J275" s="38">
        <v>5</v>
      </c>
      <c r="K275" s="38">
        <v>11</v>
      </c>
      <c r="L275" s="38">
        <v>0</v>
      </c>
      <c r="M275" s="45">
        <v>7.89</v>
      </c>
      <c r="N275" s="45">
        <v>39.47</v>
      </c>
      <c r="O275" s="38">
        <v>50</v>
      </c>
      <c r="P275" s="45">
        <v>2.63</v>
      </c>
    </row>
    <row r="276" spans="1:16" ht="25.5">
      <c r="A276" s="53" t="s">
        <v>155</v>
      </c>
      <c r="B276" s="54" t="s">
        <v>895</v>
      </c>
      <c r="C276" s="45">
        <v>10.9</v>
      </c>
      <c r="D276" s="38">
        <v>20</v>
      </c>
      <c r="E276" s="45">
        <v>0.54</v>
      </c>
      <c r="F276" s="45">
        <v>1.04</v>
      </c>
      <c r="G276" s="38">
        <v>13</v>
      </c>
      <c r="H276" s="38">
        <v>31</v>
      </c>
      <c r="I276" s="51">
        <v>3</v>
      </c>
      <c r="J276" s="38">
        <v>4</v>
      </c>
      <c r="K276" s="38">
        <v>11</v>
      </c>
      <c r="L276" s="38">
        <v>5</v>
      </c>
      <c r="M276" s="38">
        <v>30</v>
      </c>
      <c r="N276" s="38">
        <v>45</v>
      </c>
      <c r="O276" s="38">
        <v>15</v>
      </c>
      <c r="P276" s="38">
        <v>5</v>
      </c>
    </row>
    <row r="277" spans="1:16" ht="25.5">
      <c r="A277" s="53" t="s">
        <v>157</v>
      </c>
      <c r="B277" s="54" t="s">
        <v>895</v>
      </c>
      <c r="C277" s="45">
        <v>15.3</v>
      </c>
      <c r="D277" s="38">
        <v>24</v>
      </c>
      <c r="E277" s="45">
        <v>0.64</v>
      </c>
      <c r="F277" s="45">
        <v>1.1200000000000001</v>
      </c>
      <c r="G277" s="38">
        <v>1</v>
      </c>
      <c r="H277" s="38">
        <v>31</v>
      </c>
      <c r="I277" s="51">
        <v>3</v>
      </c>
      <c r="J277" s="38">
        <v>1</v>
      </c>
      <c r="K277" s="38">
        <v>12</v>
      </c>
      <c r="L277" s="45">
        <v>12.5</v>
      </c>
      <c r="M277" s="45">
        <v>29.17</v>
      </c>
      <c r="N277" s="45">
        <v>54.17</v>
      </c>
      <c r="O277" s="45">
        <v>4.17</v>
      </c>
      <c r="P277" s="38">
        <v>0</v>
      </c>
    </row>
    <row r="278" spans="1:16" ht="25.5">
      <c r="A278" s="53" t="s">
        <v>159</v>
      </c>
      <c r="B278" s="54" t="s">
        <v>895</v>
      </c>
      <c r="C278" s="45">
        <v>27.3</v>
      </c>
      <c r="D278" s="38">
        <v>48</v>
      </c>
      <c r="E278" s="45">
        <v>0.56999999999999995</v>
      </c>
      <c r="F278" s="45">
        <v>1.21</v>
      </c>
      <c r="G278" s="38">
        <v>1</v>
      </c>
      <c r="H278" s="38">
        <v>35</v>
      </c>
      <c r="I278" s="51">
        <v>4</v>
      </c>
      <c r="J278" s="38">
        <v>1</v>
      </c>
      <c r="K278" s="38">
        <v>12</v>
      </c>
      <c r="L278" s="45">
        <v>6.25</v>
      </c>
      <c r="M278" s="45">
        <v>27.08</v>
      </c>
      <c r="N278" s="45">
        <v>52.08</v>
      </c>
      <c r="O278" s="45">
        <v>14.58</v>
      </c>
      <c r="P278" s="38">
        <v>0</v>
      </c>
    </row>
    <row r="279" spans="1:16" ht="25.5">
      <c r="A279" s="53" t="s">
        <v>161</v>
      </c>
      <c r="B279" s="54" t="s">
        <v>895</v>
      </c>
      <c r="C279" s="45">
        <v>22.7</v>
      </c>
      <c r="D279" s="38">
        <v>41</v>
      </c>
      <c r="E279" s="45">
        <v>0.55000000000000004</v>
      </c>
      <c r="F279" s="45">
        <v>1.27</v>
      </c>
      <c r="G279" s="38">
        <v>4</v>
      </c>
      <c r="H279" s="38">
        <v>36</v>
      </c>
      <c r="I279" s="51">
        <v>4</v>
      </c>
      <c r="J279" s="38">
        <v>2</v>
      </c>
      <c r="K279" s="38">
        <v>11</v>
      </c>
      <c r="L279" s="45">
        <v>2.44</v>
      </c>
      <c r="M279" s="45">
        <v>26.83</v>
      </c>
      <c r="N279" s="45">
        <v>60.98</v>
      </c>
      <c r="O279" s="45">
        <v>4.88</v>
      </c>
      <c r="P279" s="45">
        <v>4.88</v>
      </c>
    </row>
    <row r="280" spans="1:16" ht="25.5">
      <c r="A280" s="53" t="s">
        <v>163</v>
      </c>
      <c r="B280" s="54" t="s">
        <v>895</v>
      </c>
      <c r="C280" s="45">
        <v>4.8</v>
      </c>
      <c r="D280" s="38">
        <v>12</v>
      </c>
      <c r="E280" s="45">
        <v>0.4</v>
      </c>
      <c r="F280" s="45">
        <v>0.95</v>
      </c>
      <c r="G280" s="38">
        <v>7</v>
      </c>
      <c r="H280" s="38">
        <v>14</v>
      </c>
      <c r="I280" s="51">
        <v>3</v>
      </c>
      <c r="J280" s="38">
        <v>3</v>
      </c>
      <c r="K280" s="38">
        <v>6</v>
      </c>
      <c r="L280" s="38">
        <v>0</v>
      </c>
      <c r="M280" s="38">
        <v>0</v>
      </c>
      <c r="N280" s="45">
        <v>66.67</v>
      </c>
      <c r="O280" s="45">
        <v>33.33</v>
      </c>
      <c r="P280" s="38">
        <v>0</v>
      </c>
    </row>
    <row r="281" spans="1:16" ht="25.5">
      <c r="A281" s="53" t="s">
        <v>164</v>
      </c>
      <c r="B281" s="54" t="s">
        <v>895</v>
      </c>
      <c r="C281" s="45">
        <v>15.3</v>
      </c>
      <c r="D281" s="38">
        <v>23</v>
      </c>
      <c r="E281" s="45">
        <v>0.67</v>
      </c>
      <c r="F281" s="45">
        <v>1.03</v>
      </c>
      <c r="G281" s="38">
        <v>10</v>
      </c>
      <c r="H281" s="38">
        <v>25</v>
      </c>
      <c r="I281" s="51">
        <v>3</v>
      </c>
      <c r="J281" s="38">
        <v>5</v>
      </c>
      <c r="K281" s="38">
        <v>11</v>
      </c>
      <c r="L281" s="45">
        <v>17.39</v>
      </c>
      <c r="M281" s="45">
        <v>34.78</v>
      </c>
      <c r="N281" s="45">
        <v>39.130000000000003</v>
      </c>
      <c r="O281" s="45">
        <v>8.6999999999999993</v>
      </c>
      <c r="P281" s="38">
        <v>0</v>
      </c>
    </row>
    <row r="282" spans="1:16" ht="25.5">
      <c r="A282" s="53" t="s">
        <v>165</v>
      </c>
      <c r="B282" s="54" t="s">
        <v>895</v>
      </c>
      <c r="C282" s="45">
        <v>9.9</v>
      </c>
      <c r="D282" s="38">
        <v>18</v>
      </c>
      <c r="E282" s="45">
        <v>0.55000000000000004</v>
      </c>
      <c r="F282" s="45">
        <v>1.07</v>
      </c>
      <c r="G282" s="38">
        <v>4</v>
      </c>
      <c r="H282" s="38">
        <v>14</v>
      </c>
      <c r="I282" s="51">
        <v>4</v>
      </c>
      <c r="J282" s="38">
        <v>4</v>
      </c>
      <c r="K282" s="38">
        <v>10</v>
      </c>
      <c r="L282" s="45">
        <v>5.56</v>
      </c>
      <c r="M282" s="45">
        <v>16.670000000000002</v>
      </c>
      <c r="N282" s="45">
        <v>72.22</v>
      </c>
      <c r="O282" s="38">
        <v>0</v>
      </c>
      <c r="P282" s="45">
        <v>5.56</v>
      </c>
    </row>
    <row r="283" spans="1:16" ht="25.5">
      <c r="A283" s="53" t="s">
        <v>167</v>
      </c>
      <c r="B283" s="54" t="s">
        <v>895</v>
      </c>
      <c r="C283" s="38">
        <v>5</v>
      </c>
      <c r="D283" s="38">
        <v>11</v>
      </c>
      <c r="E283" s="45">
        <v>0.45</v>
      </c>
      <c r="F283" s="45">
        <v>1.01</v>
      </c>
      <c r="G283" s="38">
        <v>10</v>
      </c>
      <c r="H283" s="38">
        <v>22</v>
      </c>
      <c r="I283" s="51">
        <v>3</v>
      </c>
      <c r="J283" s="38">
        <v>4</v>
      </c>
      <c r="K283" s="38">
        <v>8</v>
      </c>
      <c r="L283" s="38">
        <v>0</v>
      </c>
      <c r="M283" s="38">
        <v>0</v>
      </c>
      <c r="N283" s="45">
        <v>90.91</v>
      </c>
      <c r="O283" s="38">
        <v>0</v>
      </c>
      <c r="P283" s="45">
        <v>9.09</v>
      </c>
    </row>
    <row r="284" spans="1:16" ht="25.5">
      <c r="A284" s="53" t="s">
        <v>169</v>
      </c>
      <c r="B284" s="54" t="s">
        <v>895</v>
      </c>
      <c r="C284" s="38">
        <v>8</v>
      </c>
      <c r="D284" s="38">
        <v>18</v>
      </c>
      <c r="E284" s="45">
        <v>0.44</v>
      </c>
      <c r="F284" s="45">
        <v>0.94</v>
      </c>
      <c r="G284" s="38">
        <v>4</v>
      </c>
      <c r="H284" s="38">
        <v>6</v>
      </c>
      <c r="I284" s="51">
        <v>4</v>
      </c>
      <c r="J284" s="38">
        <v>4</v>
      </c>
      <c r="K284" s="38">
        <v>6</v>
      </c>
      <c r="L284" s="38">
        <v>0</v>
      </c>
      <c r="M284" s="45">
        <v>11.11</v>
      </c>
      <c r="N284" s="45">
        <v>66.67</v>
      </c>
      <c r="O284" s="45">
        <v>11.11</v>
      </c>
      <c r="P284" s="45">
        <v>11.11</v>
      </c>
    </row>
    <row r="285" spans="1:16" ht="25.5">
      <c r="A285" s="53" t="s">
        <v>171</v>
      </c>
      <c r="B285" s="54" t="s">
        <v>895</v>
      </c>
      <c r="C285" s="45">
        <v>8.1999999999999993</v>
      </c>
      <c r="D285" s="38">
        <v>15</v>
      </c>
      <c r="E285" s="45">
        <v>0.55000000000000004</v>
      </c>
      <c r="F285" s="45">
        <v>0.98</v>
      </c>
      <c r="G285" s="38">
        <v>14</v>
      </c>
      <c r="H285" s="38">
        <v>20</v>
      </c>
      <c r="I285" s="51">
        <v>3</v>
      </c>
      <c r="J285" s="38">
        <v>7</v>
      </c>
      <c r="K285" s="38">
        <v>9</v>
      </c>
      <c r="L285" s="45">
        <v>13.33</v>
      </c>
      <c r="M285" s="38">
        <v>20</v>
      </c>
      <c r="N285" s="38">
        <v>40</v>
      </c>
      <c r="O285" s="45">
        <v>26.67</v>
      </c>
      <c r="P285" s="38">
        <v>0</v>
      </c>
    </row>
    <row r="286" spans="1:16" ht="25.5">
      <c r="A286" s="53" t="s">
        <v>172</v>
      </c>
      <c r="B286" s="54" t="s">
        <v>895</v>
      </c>
      <c r="C286" s="38">
        <v>7</v>
      </c>
      <c r="D286" s="38">
        <v>14</v>
      </c>
      <c r="E286" s="45">
        <v>0.5</v>
      </c>
      <c r="F286" s="45">
        <v>0.98</v>
      </c>
      <c r="G286" s="38">
        <v>5</v>
      </c>
      <c r="H286" s="38">
        <v>10</v>
      </c>
      <c r="I286" s="51">
        <v>4</v>
      </c>
      <c r="J286" s="38">
        <v>5</v>
      </c>
      <c r="K286" s="38">
        <v>10</v>
      </c>
      <c r="L286" s="38">
        <v>0</v>
      </c>
      <c r="M286" s="45">
        <v>21.43</v>
      </c>
      <c r="N286" s="45">
        <v>57.14</v>
      </c>
      <c r="O286" s="45">
        <v>21.43</v>
      </c>
      <c r="P286" s="38">
        <v>0</v>
      </c>
    </row>
    <row r="287" spans="1:16" ht="25.5">
      <c r="A287" s="53" t="s">
        <v>176</v>
      </c>
      <c r="B287" s="54" t="s">
        <v>895</v>
      </c>
      <c r="C287" s="45">
        <v>5.3</v>
      </c>
      <c r="D287" s="38">
        <v>13</v>
      </c>
      <c r="E287" s="45">
        <v>0.41</v>
      </c>
      <c r="F287" s="45">
        <v>0.97</v>
      </c>
      <c r="G287" s="38">
        <v>13</v>
      </c>
      <c r="H287" s="38">
        <v>17</v>
      </c>
      <c r="I287" s="51">
        <v>4</v>
      </c>
      <c r="J287" s="38">
        <v>10</v>
      </c>
      <c r="K287" s="38">
        <v>12</v>
      </c>
      <c r="L287" s="38">
        <v>0</v>
      </c>
      <c r="M287" s="38">
        <v>0</v>
      </c>
      <c r="N287" s="45">
        <v>69.23</v>
      </c>
      <c r="O287" s="45">
        <v>30.77</v>
      </c>
      <c r="P287" s="38">
        <v>0</v>
      </c>
    </row>
    <row r="288" spans="1:16" ht="25.5">
      <c r="A288" s="53" t="s">
        <v>178</v>
      </c>
      <c r="B288" s="54" t="s">
        <v>895</v>
      </c>
      <c r="C288" s="45">
        <v>10.3</v>
      </c>
      <c r="D288" s="38">
        <v>13</v>
      </c>
      <c r="E288" s="45">
        <v>0.79</v>
      </c>
      <c r="F288" s="45">
        <v>1.55</v>
      </c>
      <c r="G288" s="38">
        <v>1</v>
      </c>
      <c r="H288" s="38">
        <v>25</v>
      </c>
      <c r="I288" s="51">
        <v>3</v>
      </c>
      <c r="J288" s="38">
        <v>1</v>
      </c>
      <c r="K288" s="38">
        <v>11</v>
      </c>
      <c r="L288" s="45">
        <v>53.85</v>
      </c>
      <c r="M288" s="45">
        <v>15.38</v>
      </c>
      <c r="N288" s="45">
        <v>23.08</v>
      </c>
      <c r="O288" s="45">
        <v>7.69</v>
      </c>
      <c r="P288" s="38">
        <v>0</v>
      </c>
    </row>
    <row r="289" spans="1:16" ht="25.5">
      <c r="A289" s="53" t="s">
        <v>180</v>
      </c>
      <c r="B289" s="54" t="s">
        <v>895</v>
      </c>
      <c r="C289" s="45">
        <v>18.100000000000001</v>
      </c>
      <c r="D289" s="38">
        <v>35</v>
      </c>
      <c r="E289" s="45">
        <v>0.52</v>
      </c>
      <c r="F289" s="45">
        <v>0.97</v>
      </c>
      <c r="G289" s="38">
        <v>9</v>
      </c>
      <c r="H289" s="38">
        <v>14</v>
      </c>
      <c r="I289" s="51">
        <v>4</v>
      </c>
      <c r="J289" s="38">
        <v>7</v>
      </c>
      <c r="K289" s="38">
        <v>10</v>
      </c>
      <c r="L289" s="38">
        <v>0</v>
      </c>
      <c r="M289" s="45">
        <v>8.57</v>
      </c>
      <c r="N289" s="45">
        <v>88.57</v>
      </c>
      <c r="O289" s="45">
        <v>2.86</v>
      </c>
      <c r="P289" s="38">
        <v>0</v>
      </c>
    </row>
    <row r="290" spans="1:16" ht="25.5">
      <c r="A290" s="53" t="s">
        <v>181</v>
      </c>
      <c r="B290" s="54" t="s">
        <v>895</v>
      </c>
      <c r="C290" s="45">
        <v>22.7</v>
      </c>
      <c r="D290" s="38">
        <v>43</v>
      </c>
      <c r="E290" s="45">
        <v>0.53</v>
      </c>
      <c r="F290" s="45">
        <v>1.1200000000000001</v>
      </c>
      <c r="G290" s="38">
        <v>4</v>
      </c>
      <c r="H290" s="38">
        <v>29</v>
      </c>
      <c r="I290" s="51">
        <v>4</v>
      </c>
      <c r="J290" s="38">
        <v>1</v>
      </c>
      <c r="K290" s="38">
        <v>12</v>
      </c>
      <c r="L290" s="38">
        <v>0</v>
      </c>
      <c r="M290" s="45">
        <v>18.600000000000001</v>
      </c>
      <c r="N290" s="45">
        <v>72.09</v>
      </c>
      <c r="O290" s="45">
        <v>9.3000000000000007</v>
      </c>
      <c r="P290" s="38">
        <v>0</v>
      </c>
    </row>
    <row r="291" spans="1:16" ht="25.5">
      <c r="A291" s="53" t="s">
        <v>183</v>
      </c>
      <c r="B291" s="54" t="s">
        <v>895</v>
      </c>
      <c r="C291" s="45">
        <v>10.3</v>
      </c>
      <c r="D291" s="38">
        <v>13</v>
      </c>
      <c r="E291" s="45">
        <v>0.79</v>
      </c>
      <c r="F291" s="45">
        <v>1.25</v>
      </c>
      <c r="G291" s="38">
        <v>1</v>
      </c>
      <c r="H291" s="38">
        <v>11</v>
      </c>
      <c r="I291" s="51">
        <v>4</v>
      </c>
      <c r="J291" s="38">
        <v>1</v>
      </c>
      <c r="K291" s="38">
        <v>11</v>
      </c>
      <c r="L291" s="45">
        <v>30.77</v>
      </c>
      <c r="M291" s="45">
        <v>46.15</v>
      </c>
      <c r="N291" s="45">
        <v>23.08</v>
      </c>
      <c r="O291" s="38">
        <v>0</v>
      </c>
      <c r="P291" s="38">
        <v>0</v>
      </c>
    </row>
    <row r="292" spans="1:16" ht="25.5">
      <c r="A292" s="53" t="s">
        <v>184</v>
      </c>
      <c r="B292" s="54" t="s">
        <v>895</v>
      </c>
      <c r="C292" s="45">
        <v>13.2</v>
      </c>
      <c r="D292" s="38">
        <v>24</v>
      </c>
      <c r="E292" s="45">
        <v>0.55000000000000004</v>
      </c>
      <c r="F292" s="45">
        <v>1.06</v>
      </c>
      <c r="G292" s="38">
        <v>16</v>
      </c>
      <c r="H292" s="38">
        <v>39</v>
      </c>
      <c r="I292" s="51">
        <v>3</v>
      </c>
      <c r="J292" s="38">
        <v>6</v>
      </c>
      <c r="K292" s="38">
        <v>12</v>
      </c>
      <c r="L292" s="38">
        <v>0</v>
      </c>
      <c r="M292" s="38">
        <v>25</v>
      </c>
      <c r="N292" s="45">
        <v>66.67</v>
      </c>
      <c r="O292" s="45">
        <v>8.33</v>
      </c>
      <c r="P292" s="38">
        <v>0</v>
      </c>
    </row>
    <row r="293" spans="1:16" ht="25.5">
      <c r="A293" s="53" t="s">
        <v>149</v>
      </c>
      <c r="B293" s="54" t="s">
        <v>898</v>
      </c>
      <c r="C293" s="45">
        <v>11.1</v>
      </c>
      <c r="D293" s="38">
        <v>12</v>
      </c>
      <c r="E293" s="45">
        <v>0.92</v>
      </c>
      <c r="F293" s="45">
        <v>1.39</v>
      </c>
      <c r="G293" s="38">
        <v>1</v>
      </c>
      <c r="H293" s="38">
        <v>37</v>
      </c>
      <c r="I293" s="51">
        <v>2</v>
      </c>
      <c r="J293" s="38">
        <v>1</v>
      </c>
      <c r="K293" s="38">
        <v>11</v>
      </c>
      <c r="L293" s="38">
        <v>75</v>
      </c>
      <c r="M293" s="45">
        <v>16.670000000000002</v>
      </c>
      <c r="N293" s="45">
        <v>8.33</v>
      </c>
      <c r="O293" s="38">
        <v>0</v>
      </c>
      <c r="P293" s="38">
        <v>0</v>
      </c>
    </row>
    <row r="294" spans="1:16" ht="25.5">
      <c r="A294" s="53" t="s">
        <v>152</v>
      </c>
      <c r="B294" s="54" t="s">
        <v>898</v>
      </c>
      <c r="C294" s="45">
        <v>7.1</v>
      </c>
      <c r="D294" s="38">
        <v>12</v>
      </c>
      <c r="E294" s="45">
        <v>0.59</v>
      </c>
      <c r="F294" s="38">
        <v>1</v>
      </c>
      <c r="G294" s="38">
        <v>6</v>
      </c>
      <c r="H294" s="38">
        <v>15</v>
      </c>
      <c r="I294" s="51">
        <v>4</v>
      </c>
      <c r="J294" s="38">
        <v>4</v>
      </c>
      <c r="K294" s="38">
        <v>11</v>
      </c>
      <c r="L294" s="45">
        <v>8.33</v>
      </c>
      <c r="M294" s="45">
        <v>16.670000000000002</v>
      </c>
      <c r="N294" s="38">
        <v>75</v>
      </c>
      <c r="O294" s="38">
        <v>0</v>
      </c>
      <c r="P294" s="38">
        <v>0</v>
      </c>
    </row>
    <row r="295" spans="1:16" ht="25.5">
      <c r="A295" s="53" t="s">
        <v>153</v>
      </c>
      <c r="B295" s="54" t="s">
        <v>898</v>
      </c>
      <c r="C295" s="45">
        <v>9.6999999999999993</v>
      </c>
      <c r="D295" s="38">
        <v>18</v>
      </c>
      <c r="E295" s="45">
        <v>0.54</v>
      </c>
      <c r="F295" s="45">
        <v>1.2</v>
      </c>
      <c r="G295" s="38">
        <v>6</v>
      </c>
      <c r="H295" s="38">
        <v>35</v>
      </c>
      <c r="I295" s="51">
        <v>3</v>
      </c>
      <c r="J295" s="38">
        <v>1</v>
      </c>
      <c r="K295" s="38">
        <v>13</v>
      </c>
      <c r="L295" s="45">
        <v>16.670000000000002</v>
      </c>
      <c r="M295" s="45">
        <v>27.78</v>
      </c>
      <c r="N295" s="45">
        <v>16.670000000000002</v>
      </c>
      <c r="O295" s="45">
        <v>33.33</v>
      </c>
      <c r="P295" s="45">
        <v>5.56</v>
      </c>
    </row>
    <row r="296" spans="1:16" ht="25.5">
      <c r="A296" s="53" t="s">
        <v>154</v>
      </c>
      <c r="B296" s="54" t="s">
        <v>898</v>
      </c>
      <c r="C296" s="45">
        <v>14</v>
      </c>
      <c r="D296" s="38">
        <v>36</v>
      </c>
      <c r="E296" s="45">
        <v>0.39</v>
      </c>
      <c r="F296" s="45">
        <v>1.17</v>
      </c>
      <c r="G296" s="38">
        <v>4</v>
      </c>
      <c r="H296" s="38">
        <v>26</v>
      </c>
      <c r="I296" s="51">
        <v>4</v>
      </c>
      <c r="J296" s="38">
        <v>3</v>
      </c>
      <c r="K296" s="38">
        <v>11</v>
      </c>
      <c r="L296" s="38">
        <v>0</v>
      </c>
      <c r="M296" s="45">
        <v>2.78</v>
      </c>
      <c r="N296" s="45">
        <v>61.11</v>
      </c>
      <c r="O296" s="45">
        <v>30.56</v>
      </c>
      <c r="P296" s="45">
        <v>5.56</v>
      </c>
    </row>
    <row r="297" spans="1:16" ht="25.5">
      <c r="A297" s="53" t="s">
        <v>155</v>
      </c>
      <c r="B297" s="54" t="s">
        <v>898</v>
      </c>
      <c r="C297" s="45">
        <v>18.399999999999999</v>
      </c>
      <c r="D297" s="38">
        <v>24</v>
      </c>
      <c r="E297" s="45">
        <v>0.77</v>
      </c>
      <c r="F297" s="45">
        <v>1.46</v>
      </c>
      <c r="G297" s="38">
        <v>1</v>
      </c>
      <c r="H297" s="38">
        <v>31</v>
      </c>
      <c r="I297" s="51">
        <v>4</v>
      </c>
      <c r="J297" s="38">
        <v>1</v>
      </c>
      <c r="K297" s="38">
        <v>12</v>
      </c>
      <c r="L297" s="45">
        <v>33.33</v>
      </c>
      <c r="M297" s="45">
        <v>33.33</v>
      </c>
      <c r="N297" s="45">
        <v>33.33</v>
      </c>
      <c r="O297" s="38">
        <v>0</v>
      </c>
      <c r="P297" s="38">
        <v>0</v>
      </c>
    </row>
    <row r="298" spans="1:16" ht="25.5">
      <c r="A298" s="53" t="s">
        <v>157</v>
      </c>
      <c r="B298" s="54" t="s">
        <v>898</v>
      </c>
      <c r="C298" s="45">
        <v>7.5</v>
      </c>
      <c r="D298" s="38">
        <v>12</v>
      </c>
      <c r="E298" s="45">
        <v>0.62</v>
      </c>
      <c r="F298" s="45">
        <v>1.1000000000000001</v>
      </c>
      <c r="G298" s="38">
        <v>3</v>
      </c>
      <c r="H298" s="38">
        <v>31</v>
      </c>
      <c r="I298" s="51">
        <v>3</v>
      </c>
      <c r="J298" s="38">
        <v>2</v>
      </c>
      <c r="K298" s="38">
        <v>12</v>
      </c>
      <c r="L298" s="38">
        <v>0</v>
      </c>
      <c r="M298" s="45">
        <v>41.67</v>
      </c>
      <c r="N298" s="45">
        <v>58.33</v>
      </c>
      <c r="O298" s="38">
        <v>0</v>
      </c>
      <c r="P298" s="38">
        <v>0</v>
      </c>
    </row>
    <row r="299" spans="1:16" ht="25.5">
      <c r="A299" s="53" t="s">
        <v>159</v>
      </c>
      <c r="B299" s="54" t="s">
        <v>898</v>
      </c>
      <c r="C299" s="45">
        <v>27.2</v>
      </c>
      <c r="D299" s="38">
        <v>48</v>
      </c>
      <c r="E299" s="45">
        <v>0.56999999999999995</v>
      </c>
      <c r="F299" s="45">
        <v>1.2</v>
      </c>
      <c r="G299" s="38">
        <v>3</v>
      </c>
      <c r="H299" s="38">
        <v>35</v>
      </c>
      <c r="I299" s="51">
        <v>4</v>
      </c>
      <c r="J299" s="38">
        <v>2</v>
      </c>
      <c r="K299" s="38">
        <v>12</v>
      </c>
      <c r="L299" s="45">
        <v>8.33</v>
      </c>
      <c r="M299" s="45">
        <v>29.17</v>
      </c>
      <c r="N299" s="45">
        <v>45.83</v>
      </c>
      <c r="O299" s="45">
        <v>10.42</v>
      </c>
      <c r="P299" s="45">
        <v>6.25</v>
      </c>
    </row>
    <row r="300" spans="1:16" ht="25.5">
      <c r="A300" s="53" t="s">
        <v>161</v>
      </c>
      <c r="B300" s="54" t="s">
        <v>898</v>
      </c>
      <c r="C300" s="45">
        <v>15.4</v>
      </c>
      <c r="D300" s="38">
        <v>29</v>
      </c>
      <c r="E300" s="45">
        <v>0.53</v>
      </c>
      <c r="F300" s="45">
        <v>1.22</v>
      </c>
      <c r="G300" s="38">
        <v>7</v>
      </c>
      <c r="H300" s="38">
        <v>36</v>
      </c>
      <c r="I300" s="51">
        <v>4</v>
      </c>
      <c r="J300" s="38">
        <v>4</v>
      </c>
      <c r="K300" s="38">
        <v>11</v>
      </c>
      <c r="L300" s="38">
        <v>0</v>
      </c>
      <c r="M300" s="45">
        <v>24.14</v>
      </c>
      <c r="N300" s="45">
        <v>62.07</v>
      </c>
      <c r="O300" s="45">
        <v>13.79</v>
      </c>
      <c r="P300" s="38">
        <v>0</v>
      </c>
    </row>
    <row r="301" spans="1:16" ht="25.5">
      <c r="A301" s="53" t="s">
        <v>167</v>
      </c>
      <c r="B301" s="54" t="s">
        <v>898</v>
      </c>
      <c r="C301" s="45">
        <v>4.4000000000000004</v>
      </c>
      <c r="D301" s="38">
        <v>10</v>
      </c>
      <c r="E301" s="45">
        <v>0.44</v>
      </c>
      <c r="F301" s="45">
        <v>0.98</v>
      </c>
      <c r="G301" s="38">
        <v>15</v>
      </c>
      <c r="H301" s="38">
        <v>22</v>
      </c>
      <c r="I301" s="51">
        <v>2</v>
      </c>
      <c r="J301" s="38">
        <v>2</v>
      </c>
      <c r="K301" s="38">
        <v>4</v>
      </c>
      <c r="L301" s="38">
        <v>0</v>
      </c>
      <c r="M301" s="38">
        <v>0</v>
      </c>
      <c r="N301" s="38">
        <v>80</v>
      </c>
      <c r="O301" s="38">
        <v>20</v>
      </c>
      <c r="P301" s="38">
        <v>0</v>
      </c>
    </row>
    <row r="302" spans="1:16" ht="25.5">
      <c r="A302" s="53" t="s">
        <v>174</v>
      </c>
      <c r="B302" s="54" t="s">
        <v>898</v>
      </c>
      <c r="C302" s="45">
        <v>3.9</v>
      </c>
      <c r="D302" s="38">
        <v>10</v>
      </c>
      <c r="E302" s="45">
        <v>0.39</v>
      </c>
      <c r="F302" s="45">
        <v>0.88</v>
      </c>
      <c r="G302" s="38">
        <v>6</v>
      </c>
      <c r="H302" s="38">
        <v>7</v>
      </c>
      <c r="I302" s="51">
        <v>4</v>
      </c>
      <c r="J302" s="38">
        <v>6</v>
      </c>
      <c r="K302" s="38">
        <v>7</v>
      </c>
      <c r="L302" s="38">
        <v>0</v>
      </c>
      <c r="M302" s="38">
        <v>0</v>
      </c>
      <c r="N302" s="38">
        <v>70</v>
      </c>
      <c r="O302" s="38">
        <v>20</v>
      </c>
      <c r="P302" s="38">
        <v>10</v>
      </c>
    </row>
    <row r="303" spans="1:16" ht="25.5">
      <c r="A303" s="53" t="s">
        <v>176</v>
      </c>
      <c r="B303" s="54" t="s">
        <v>898</v>
      </c>
      <c r="C303" s="45">
        <v>5.0999999999999996</v>
      </c>
      <c r="D303" s="38">
        <v>11</v>
      </c>
      <c r="E303" s="45">
        <v>0.46</v>
      </c>
      <c r="F303" s="45">
        <v>1.1100000000000001</v>
      </c>
      <c r="G303" s="38">
        <v>6</v>
      </c>
      <c r="H303" s="38">
        <v>17</v>
      </c>
      <c r="I303" s="51">
        <v>3</v>
      </c>
      <c r="J303" s="38">
        <v>2</v>
      </c>
      <c r="K303" s="38">
        <v>5</v>
      </c>
      <c r="L303" s="45">
        <v>9.09</v>
      </c>
      <c r="M303" s="45">
        <v>9.09</v>
      </c>
      <c r="N303" s="45">
        <v>45.45</v>
      </c>
      <c r="O303" s="45">
        <v>36.36</v>
      </c>
      <c r="P303" s="38">
        <v>0</v>
      </c>
    </row>
    <row r="304" spans="1:16" ht="25.5">
      <c r="A304" s="53" t="s">
        <v>180</v>
      </c>
      <c r="B304" s="54" t="s">
        <v>898</v>
      </c>
      <c r="C304" s="45">
        <v>10.6</v>
      </c>
      <c r="D304" s="38">
        <v>16</v>
      </c>
      <c r="E304" s="45">
        <v>0.66</v>
      </c>
      <c r="F304" s="45">
        <v>1.24</v>
      </c>
      <c r="G304" s="38">
        <v>1</v>
      </c>
      <c r="H304" s="38">
        <v>14</v>
      </c>
      <c r="I304" s="51">
        <v>4</v>
      </c>
      <c r="J304" s="38">
        <v>1</v>
      </c>
      <c r="K304" s="38">
        <v>10</v>
      </c>
      <c r="L304" s="38">
        <v>25</v>
      </c>
      <c r="M304" s="38">
        <v>25</v>
      </c>
      <c r="N304" s="45">
        <v>37.5</v>
      </c>
      <c r="O304" s="45">
        <v>12.5</v>
      </c>
      <c r="P304" s="38">
        <v>0</v>
      </c>
    </row>
    <row r="305" spans="1:16" ht="25.5">
      <c r="A305" s="53" t="s">
        <v>181</v>
      </c>
      <c r="B305" s="54" t="s">
        <v>898</v>
      </c>
      <c r="C305" s="45">
        <v>8.8000000000000007</v>
      </c>
      <c r="D305" s="38">
        <v>16</v>
      </c>
      <c r="E305" s="45">
        <v>0.55000000000000004</v>
      </c>
      <c r="F305" s="45">
        <v>1.1599999999999999</v>
      </c>
      <c r="G305" s="38">
        <v>3</v>
      </c>
      <c r="H305" s="38">
        <v>29</v>
      </c>
      <c r="I305" s="51">
        <v>3</v>
      </c>
      <c r="J305" s="38">
        <v>3</v>
      </c>
      <c r="K305" s="38">
        <v>11</v>
      </c>
      <c r="L305" s="45">
        <v>6.25</v>
      </c>
      <c r="M305" s="45">
        <v>18.75</v>
      </c>
      <c r="N305" s="45">
        <v>62.5</v>
      </c>
      <c r="O305" s="45">
        <v>12.5</v>
      </c>
      <c r="P305" s="38">
        <v>0</v>
      </c>
    </row>
    <row r="306" spans="1:16" ht="25.5">
      <c r="A306" s="53" t="s">
        <v>183</v>
      </c>
      <c r="B306" s="54" t="s">
        <v>898</v>
      </c>
      <c r="C306" s="45">
        <v>8.1</v>
      </c>
      <c r="D306" s="38">
        <v>11</v>
      </c>
      <c r="E306" s="45">
        <v>0.74</v>
      </c>
      <c r="F306" s="45">
        <v>1.1599999999999999</v>
      </c>
      <c r="G306" s="38">
        <v>2</v>
      </c>
      <c r="H306" s="38">
        <v>11</v>
      </c>
      <c r="I306" s="51">
        <v>4</v>
      </c>
      <c r="J306" s="38">
        <v>2</v>
      </c>
      <c r="K306" s="38">
        <v>11</v>
      </c>
      <c r="L306" s="45">
        <v>9.09</v>
      </c>
      <c r="M306" s="45">
        <v>72.73</v>
      </c>
      <c r="N306" s="45">
        <v>9.09</v>
      </c>
      <c r="O306" s="45">
        <v>9.09</v>
      </c>
      <c r="P306" s="38">
        <v>0</v>
      </c>
    </row>
    <row r="307" spans="1:16" ht="25.5">
      <c r="A307" s="53" t="s">
        <v>184</v>
      </c>
      <c r="B307" s="54" t="s">
        <v>898</v>
      </c>
      <c r="C307" s="45">
        <v>8.6999999999999993</v>
      </c>
      <c r="D307" s="38">
        <v>16</v>
      </c>
      <c r="E307" s="45">
        <v>0.54</v>
      </c>
      <c r="F307" s="45">
        <v>1.05</v>
      </c>
      <c r="G307" s="38">
        <v>17</v>
      </c>
      <c r="H307" s="38">
        <v>39</v>
      </c>
      <c r="I307" s="51">
        <v>3</v>
      </c>
      <c r="J307" s="38">
        <v>7</v>
      </c>
      <c r="K307" s="38">
        <v>12</v>
      </c>
      <c r="L307" s="45">
        <v>12.5</v>
      </c>
      <c r="M307" s="45">
        <v>12.5</v>
      </c>
      <c r="N307" s="45">
        <v>56.25</v>
      </c>
      <c r="O307" s="45">
        <v>18.75</v>
      </c>
      <c r="P307" s="38">
        <v>0</v>
      </c>
    </row>
    <row r="308" spans="1:16" ht="25.5">
      <c r="A308" s="53" t="s">
        <v>184</v>
      </c>
      <c r="B308" s="54" t="s">
        <v>899</v>
      </c>
      <c r="C308" s="45">
        <v>1.5</v>
      </c>
      <c r="D308" s="38">
        <v>10</v>
      </c>
      <c r="E308" s="45">
        <v>0.15</v>
      </c>
      <c r="F308" s="45">
        <v>0.28999999999999998</v>
      </c>
      <c r="G308" s="38">
        <v>39</v>
      </c>
      <c r="H308" s="38">
        <v>39</v>
      </c>
      <c r="I308" s="51">
        <v>2</v>
      </c>
      <c r="J308" s="38">
        <v>12</v>
      </c>
      <c r="K308" s="38">
        <v>12</v>
      </c>
      <c r="L308" s="38">
        <v>0</v>
      </c>
      <c r="M308" s="38">
        <v>0</v>
      </c>
      <c r="N308" s="38">
        <v>10</v>
      </c>
      <c r="O308" s="38">
        <v>50</v>
      </c>
      <c r="P308" s="38">
        <v>40</v>
      </c>
    </row>
    <row r="309" spans="1:16" ht="25.5">
      <c r="A309" s="53" t="s">
        <v>149</v>
      </c>
      <c r="B309" s="54" t="s">
        <v>901</v>
      </c>
      <c r="C309" s="45">
        <v>18.5</v>
      </c>
      <c r="D309" s="38">
        <v>22</v>
      </c>
      <c r="E309" s="45">
        <v>0.84</v>
      </c>
      <c r="F309" s="45">
        <v>1.26</v>
      </c>
      <c r="G309" s="38">
        <v>4</v>
      </c>
      <c r="H309" s="38">
        <v>37</v>
      </c>
      <c r="I309" s="51">
        <v>3</v>
      </c>
      <c r="J309" s="38">
        <v>1</v>
      </c>
      <c r="K309" s="38">
        <v>15</v>
      </c>
      <c r="L309" s="45">
        <v>54.55</v>
      </c>
      <c r="M309" s="45">
        <v>22.73</v>
      </c>
      <c r="N309" s="45">
        <v>22.73</v>
      </c>
      <c r="O309" s="38">
        <v>0</v>
      </c>
      <c r="P309" s="38">
        <v>0</v>
      </c>
    </row>
    <row r="310" spans="1:16" ht="25.5">
      <c r="A310" s="53" t="s">
        <v>152</v>
      </c>
      <c r="B310" s="54" t="s">
        <v>901</v>
      </c>
      <c r="C310" s="45">
        <v>10.4</v>
      </c>
      <c r="D310" s="38">
        <v>16</v>
      </c>
      <c r="E310" s="45">
        <v>0.65</v>
      </c>
      <c r="F310" s="45">
        <v>1.1000000000000001</v>
      </c>
      <c r="G310" s="38">
        <v>4</v>
      </c>
      <c r="H310" s="38">
        <v>15</v>
      </c>
      <c r="I310" s="51">
        <v>4</v>
      </c>
      <c r="J310" s="38">
        <v>3</v>
      </c>
      <c r="K310" s="38">
        <v>11</v>
      </c>
      <c r="L310" s="45">
        <v>18.75</v>
      </c>
      <c r="M310" s="45">
        <v>31.25</v>
      </c>
      <c r="N310" s="45">
        <v>37.5</v>
      </c>
      <c r="O310" s="45">
        <v>12.5</v>
      </c>
      <c r="P310" s="38">
        <v>0</v>
      </c>
    </row>
    <row r="311" spans="1:16" ht="25.5">
      <c r="A311" s="53" t="s">
        <v>153</v>
      </c>
      <c r="B311" s="54" t="s">
        <v>901</v>
      </c>
      <c r="C311" s="45">
        <v>5.6</v>
      </c>
      <c r="D311" s="38">
        <v>13</v>
      </c>
      <c r="E311" s="45">
        <v>0.43</v>
      </c>
      <c r="F311" s="45">
        <v>0.96</v>
      </c>
      <c r="G311" s="38">
        <v>19</v>
      </c>
      <c r="H311" s="38">
        <v>35</v>
      </c>
      <c r="I311" s="51">
        <v>2</v>
      </c>
      <c r="J311" s="38">
        <v>6</v>
      </c>
      <c r="K311" s="38">
        <v>12</v>
      </c>
      <c r="L311" s="38">
        <v>0</v>
      </c>
      <c r="M311" s="45">
        <v>7.69</v>
      </c>
      <c r="N311" s="45">
        <v>61.54</v>
      </c>
      <c r="O311" s="45">
        <v>30.77</v>
      </c>
      <c r="P311" s="38">
        <v>0</v>
      </c>
    </row>
    <row r="312" spans="1:16" ht="25.5">
      <c r="A312" s="53" t="s">
        <v>154</v>
      </c>
      <c r="B312" s="54" t="s">
        <v>901</v>
      </c>
      <c r="C312" s="45">
        <v>15.3</v>
      </c>
      <c r="D312" s="38">
        <v>40</v>
      </c>
      <c r="E312" s="45">
        <v>0.38</v>
      </c>
      <c r="F312" s="45">
        <v>1.1499999999999999</v>
      </c>
      <c r="G312" s="38">
        <v>6</v>
      </c>
      <c r="H312" s="38">
        <v>26</v>
      </c>
      <c r="I312" s="51">
        <v>4</v>
      </c>
      <c r="J312" s="38">
        <v>4</v>
      </c>
      <c r="K312" s="38">
        <v>11</v>
      </c>
      <c r="L312" s="45">
        <v>2.5</v>
      </c>
      <c r="M312" s="38">
        <v>0</v>
      </c>
      <c r="N312" s="45">
        <v>57.5</v>
      </c>
      <c r="O312" s="38">
        <v>35</v>
      </c>
      <c r="P312" s="38">
        <v>5</v>
      </c>
    </row>
    <row r="313" spans="1:16" ht="25.5">
      <c r="A313" s="53" t="s">
        <v>155</v>
      </c>
      <c r="B313" s="54" t="s">
        <v>901</v>
      </c>
      <c r="C313" s="45">
        <v>7.4</v>
      </c>
      <c r="D313" s="38">
        <v>12</v>
      </c>
      <c r="E313" s="45">
        <v>0.62</v>
      </c>
      <c r="F313" s="45">
        <v>1.17</v>
      </c>
      <c r="G313" s="38">
        <v>6</v>
      </c>
      <c r="H313" s="38">
        <v>31</v>
      </c>
      <c r="I313" s="51">
        <v>2</v>
      </c>
      <c r="J313" s="38">
        <v>3</v>
      </c>
      <c r="K313" s="38">
        <v>8</v>
      </c>
      <c r="L313" s="45">
        <v>8.33</v>
      </c>
      <c r="M313" s="45">
        <v>33.33</v>
      </c>
      <c r="N313" s="38">
        <v>50</v>
      </c>
      <c r="O313" s="45">
        <v>8.33</v>
      </c>
      <c r="P313" s="38">
        <v>0</v>
      </c>
    </row>
    <row r="314" spans="1:16" ht="25.5">
      <c r="A314" s="53" t="s">
        <v>159</v>
      </c>
      <c r="B314" s="54" t="s">
        <v>901</v>
      </c>
      <c r="C314" s="45">
        <v>17.5</v>
      </c>
      <c r="D314" s="38">
        <v>34</v>
      </c>
      <c r="E314" s="45">
        <v>0.51</v>
      </c>
      <c r="F314" s="45">
        <v>1.0900000000000001</v>
      </c>
      <c r="G314" s="38">
        <v>10</v>
      </c>
      <c r="H314" s="38">
        <v>35</v>
      </c>
      <c r="I314" s="51">
        <v>4</v>
      </c>
      <c r="J314" s="38">
        <v>5</v>
      </c>
      <c r="K314" s="38">
        <v>12</v>
      </c>
      <c r="L314" s="45">
        <v>2.94</v>
      </c>
      <c r="M314" s="45">
        <v>23.53</v>
      </c>
      <c r="N314" s="38">
        <v>50</v>
      </c>
      <c r="O314" s="45">
        <v>23.53</v>
      </c>
      <c r="P314" s="38">
        <v>0</v>
      </c>
    </row>
    <row r="315" spans="1:16" ht="25.5">
      <c r="A315" s="53" t="s">
        <v>161</v>
      </c>
      <c r="B315" s="54" t="s">
        <v>901</v>
      </c>
      <c r="C315" s="45">
        <v>20.7</v>
      </c>
      <c r="D315" s="38">
        <v>38</v>
      </c>
      <c r="E315" s="45">
        <v>0.54</v>
      </c>
      <c r="F315" s="45">
        <v>1.25</v>
      </c>
      <c r="G315" s="38">
        <v>6</v>
      </c>
      <c r="H315" s="38">
        <v>36</v>
      </c>
      <c r="I315" s="51">
        <v>4</v>
      </c>
      <c r="J315" s="38">
        <v>3</v>
      </c>
      <c r="K315" s="38">
        <v>11</v>
      </c>
      <c r="L315" s="45">
        <v>2.63</v>
      </c>
      <c r="M315" s="45">
        <v>26.32</v>
      </c>
      <c r="N315" s="45">
        <v>55.26</v>
      </c>
      <c r="O315" s="45">
        <v>15.79</v>
      </c>
      <c r="P315" s="38">
        <v>0</v>
      </c>
    </row>
    <row r="316" spans="1:16" ht="25.5">
      <c r="A316" s="53" t="s">
        <v>164</v>
      </c>
      <c r="B316" s="54" t="s">
        <v>901</v>
      </c>
      <c r="C316" s="45">
        <v>20.2</v>
      </c>
      <c r="D316" s="38">
        <v>31</v>
      </c>
      <c r="E316" s="45">
        <v>0.65</v>
      </c>
      <c r="F316" s="45">
        <v>1.01</v>
      </c>
      <c r="G316" s="38">
        <v>14</v>
      </c>
      <c r="H316" s="38">
        <v>25</v>
      </c>
      <c r="I316" s="51">
        <v>4</v>
      </c>
      <c r="J316" s="38">
        <v>7</v>
      </c>
      <c r="K316" s="38">
        <v>11</v>
      </c>
      <c r="L316" s="45">
        <v>12.9</v>
      </c>
      <c r="M316" s="45">
        <v>35.479999999999997</v>
      </c>
      <c r="N316" s="45">
        <v>45.16</v>
      </c>
      <c r="O316" s="45">
        <v>6.45</v>
      </c>
      <c r="P316" s="38">
        <v>0</v>
      </c>
    </row>
    <row r="317" spans="1:16" ht="25.5">
      <c r="A317" s="53" t="s">
        <v>165</v>
      </c>
      <c r="B317" s="54" t="s">
        <v>901</v>
      </c>
      <c r="C317" s="38">
        <v>9</v>
      </c>
      <c r="D317" s="38">
        <v>13</v>
      </c>
      <c r="E317" s="45">
        <v>0.69</v>
      </c>
      <c r="F317" s="45">
        <v>1.34</v>
      </c>
      <c r="G317" s="38">
        <v>1</v>
      </c>
      <c r="H317" s="38">
        <v>14</v>
      </c>
      <c r="I317" s="51">
        <v>4</v>
      </c>
      <c r="J317" s="38">
        <v>1</v>
      </c>
      <c r="K317" s="38">
        <v>10</v>
      </c>
      <c r="L317" s="45">
        <v>15.38</v>
      </c>
      <c r="M317" s="45">
        <v>38.46</v>
      </c>
      <c r="N317" s="45">
        <v>46.15</v>
      </c>
      <c r="O317" s="38">
        <v>0</v>
      </c>
      <c r="P317" s="38">
        <v>0</v>
      </c>
    </row>
    <row r="318" spans="1:16" ht="25.5">
      <c r="A318" s="53" t="s">
        <v>181</v>
      </c>
      <c r="B318" s="54" t="s">
        <v>901</v>
      </c>
      <c r="C318" s="45">
        <v>15.9</v>
      </c>
      <c r="D318" s="38">
        <v>30</v>
      </c>
      <c r="E318" s="45">
        <v>0.53</v>
      </c>
      <c r="F318" s="45">
        <v>1.1200000000000001</v>
      </c>
      <c r="G318" s="38">
        <v>4</v>
      </c>
      <c r="H318" s="38">
        <v>29</v>
      </c>
      <c r="I318" s="51">
        <v>4</v>
      </c>
      <c r="J318" s="38">
        <v>1</v>
      </c>
      <c r="K318" s="38">
        <v>12</v>
      </c>
      <c r="L318" s="38">
        <v>0</v>
      </c>
      <c r="M318" s="38">
        <v>20</v>
      </c>
      <c r="N318" s="38">
        <v>70</v>
      </c>
      <c r="O318" s="38">
        <v>10</v>
      </c>
      <c r="P318" s="38">
        <v>0</v>
      </c>
    </row>
    <row r="319" spans="1:16" ht="25.5">
      <c r="A319" s="53" t="s">
        <v>184</v>
      </c>
      <c r="B319" s="54" t="s">
        <v>901</v>
      </c>
      <c r="C319" s="45">
        <v>10.199999999999999</v>
      </c>
      <c r="D319" s="38">
        <v>16</v>
      </c>
      <c r="E319" s="45">
        <v>0.64</v>
      </c>
      <c r="F319" s="45">
        <v>1.23</v>
      </c>
      <c r="G319" s="38">
        <v>4</v>
      </c>
      <c r="H319" s="38">
        <v>39</v>
      </c>
      <c r="I319" s="51">
        <v>3</v>
      </c>
      <c r="J319" s="38">
        <v>2</v>
      </c>
      <c r="K319" s="38">
        <v>12</v>
      </c>
      <c r="L319" s="45">
        <v>12.5</v>
      </c>
      <c r="M319" s="45">
        <v>37.5</v>
      </c>
      <c r="N319" s="45">
        <v>37.5</v>
      </c>
      <c r="O319" s="45">
        <v>12.5</v>
      </c>
      <c r="P319" s="38">
        <v>0</v>
      </c>
    </row>
    <row r="320" spans="1:16" ht="25.5">
      <c r="A320" s="53" t="s">
        <v>149</v>
      </c>
      <c r="B320" s="54" t="s">
        <v>903</v>
      </c>
      <c r="C320" s="45">
        <v>12.8</v>
      </c>
      <c r="D320" s="38">
        <v>16</v>
      </c>
      <c r="E320" s="45">
        <v>0.8</v>
      </c>
      <c r="F320" s="45">
        <v>1.2</v>
      </c>
      <c r="G320" s="38">
        <v>6</v>
      </c>
      <c r="H320" s="38">
        <v>37</v>
      </c>
      <c r="I320" s="51">
        <v>3</v>
      </c>
      <c r="J320" s="38">
        <v>3</v>
      </c>
      <c r="K320" s="38">
        <v>15</v>
      </c>
      <c r="L320" s="45">
        <v>37.5</v>
      </c>
      <c r="M320" s="45">
        <v>37.5</v>
      </c>
      <c r="N320" s="38">
        <v>25</v>
      </c>
      <c r="O320" s="38">
        <v>0</v>
      </c>
      <c r="P320" s="38">
        <v>0</v>
      </c>
    </row>
    <row r="321" spans="1:16" ht="25.5">
      <c r="A321" s="53" t="s">
        <v>152</v>
      </c>
      <c r="B321" s="54" t="s">
        <v>903</v>
      </c>
      <c r="C321" s="45">
        <v>5.6</v>
      </c>
      <c r="D321" s="38">
        <v>10</v>
      </c>
      <c r="E321" s="45">
        <v>0.56000000000000005</v>
      </c>
      <c r="F321" s="45">
        <v>0.94</v>
      </c>
      <c r="G321" s="38">
        <v>10</v>
      </c>
      <c r="H321" s="38">
        <v>15</v>
      </c>
      <c r="I321" s="51">
        <v>3</v>
      </c>
      <c r="J321" s="38">
        <v>3</v>
      </c>
      <c r="K321" s="38">
        <v>4</v>
      </c>
      <c r="L321" s="38">
        <v>0</v>
      </c>
      <c r="M321" s="38">
        <v>20</v>
      </c>
      <c r="N321" s="38">
        <v>80</v>
      </c>
      <c r="O321" s="38">
        <v>0</v>
      </c>
      <c r="P321" s="38">
        <v>0</v>
      </c>
    </row>
    <row r="322" spans="1:16" ht="25.5">
      <c r="A322" s="53" t="s">
        <v>153</v>
      </c>
      <c r="B322" s="54" t="s">
        <v>903</v>
      </c>
      <c r="C322" s="45">
        <v>9.1</v>
      </c>
      <c r="D322" s="38">
        <v>18</v>
      </c>
      <c r="E322" s="45">
        <v>0.51</v>
      </c>
      <c r="F322" s="45">
        <v>1.1200000000000001</v>
      </c>
      <c r="G322" s="38">
        <v>10</v>
      </c>
      <c r="H322" s="38">
        <v>35</v>
      </c>
      <c r="I322" s="51">
        <v>3</v>
      </c>
      <c r="J322" s="38">
        <v>3</v>
      </c>
      <c r="K322" s="38">
        <v>13</v>
      </c>
      <c r="L322" s="45">
        <v>22.22</v>
      </c>
      <c r="M322" s="45">
        <v>11.11</v>
      </c>
      <c r="N322" s="45">
        <v>27.78</v>
      </c>
      <c r="O322" s="45">
        <v>27.78</v>
      </c>
      <c r="P322" s="45">
        <v>11.11</v>
      </c>
    </row>
    <row r="323" spans="1:16" ht="25.5">
      <c r="A323" s="53" t="s">
        <v>154</v>
      </c>
      <c r="B323" s="54" t="s">
        <v>903</v>
      </c>
      <c r="C323" s="45">
        <v>4.5</v>
      </c>
      <c r="D323" s="38">
        <v>12</v>
      </c>
      <c r="E323" s="45">
        <v>0.38</v>
      </c>
      <c r="F323" s="45">
        <v>1.1299999999999999</v>
      </c>
      <c r="G323" s="38">
        <v>7</v>
      </c>
      <c r="H323" s="38">
        <v>26</v>
      </c>
      <c r="I323" s="51">
        <v>2</v>
      </c>
      <c r="J323" s="38">
        <v>3</v>
      </c>
      <c r="K323" s="38">
        <v>6</v>
      </c>
      <c r="L323" s="45">
        <v>8.33</v>
      </c>
      <c r="M323" s="38">
        <v>0</v>
      </c>
      <c r="N323" s="45">
        <v>41.67</v>
      </c>
      <c r="O323" s="45">
        <v>41.67</v>
      </c>
      <c r="P323" s="45">
        <v>8.33</v>
      </c>
    </row>
    <row r="324" spans="1:16" ht="25.5">
      <c r="A324" s="53" t="s">
        <v>155</v>
      </c>
      <c r="B324" s="54" t="s">
        <v>903</v>
      </c>
      <c r="C324" s="45">
        <v>9.9</v>
      </c>
      <c r="D324" s="38">
        <v>18</v>
      </c>
      <c r="E324" s="45">
        <v>0.55000000000000004</v>
      </c>
      <c r="F324" s="45">
        <v>1.04</v>
      </c>
      <c r="G324" s="38">
        <v>13</v>
      </c>
      <c r="H324" s="38">
        <v>31</v>
      </c>
      <c r="I324" s="51">
        <v>3</v>
      </c>
      <c r="J324" s="38">
        <v>4</v>
      </c>
      <c r="K324" s="38">
        <v>11</v>
      </c>
      <c r="L324" s="45">
        <v>11.11</v>
      </c>
      <c r="M324" s="45">
        <v>38.89</v>
      </c>
      <c r="N324" s="45">
        <v>16.670000000000002</v>
      </c>
      <c r="O324" s="45">
        <v>22.22</v>
      </c>
      <c r="P324" s="45">
        <v>11.11</v>
      </c>
    </row>
    <row r="325" spans="1:16" ht="25.5">
      <c r="A325" s="53" t="s">
        <v>157</v>
      </c>
      <c r="B325" s="54" t="s">
        <v>903</v>
      </c>
      <c r="C325" s="45">
        <v>6.4</v>
      </c>
      <c r="D325" s="38">
        <v>11</v>
      </c>
      <c r="E325" s="45">
        <v>0.57999999999999996</v>
      </c>
      <c r="F325" s="45">
        <v>1.02</v>
      </c>
      <c r="G325" s="38">
        <v>14</v>
      </c>
      <c r="H325" s="38">
        <v>31</v>
      </c>
      <c r="I325" s="51">
        <v>2</v>
      </c>
      <c r="J325" s="38">
        <v>2</v>
      </c>
      <c r="K325" s="38">
        <v>6</v>
      </c>
      <c r="L325" s="38">
        <v>0</v>
      </c>
      <c r="M325" s="45">
        <v>27.27</v>
      </c>
      <c r="N325" s="45">
        <v>72.73</v>
      </c>
      <c r="O325" s="38">
        <v>0</v>
      </c>
      <c r="P325" s="38">
        <v>0</v>
      </c>
    </row>
    <row r="326" spans="1:16" ht="25.5">
      <c r="A326" s="53" t="s">
        <v>159</v>
      </c>
      <c r="B326" s="54" t="s">
        <v>903</v>
      </c>
      <c r="C326" s="45">
        <v>15</v>
      </c>
      <c r="D326" s="38">
        <v>35</v>
      </c>
      <c r="E326" s="45">
        <v>0.43</v>
      </c>
      <c r="F326" s="45">
        <v>0.91</v>
      </c>
      <c r="G326" s="38">
        <v>25</v>
      </c>
      <c r="H326" s="38">
        <v>35</v>
      </c>
      <c r="I326" s="51">
        <v>4</v>
      </c>
      <c r="J326" s="38">
        <v>10</v>
      </c>
      <c r="K326" s="38">
        <v>12</v>
      </c>
      <c r="L326" s="38">
        <v>0</v>
      </c>
      <c r="M326" s="45">
        <v>11.43</v>
      </c>
      <c r="N326" s="45">
        <v>57.14</v>
      </c>
      <c r="O326" s="45">
        <v>25.71</v>
      </c>
      <c r="P326" s="45">
        <v>5.71</v>
      </c>
    </row>
    <row r="327" spans="1:16" ht="25.5">
      <c r="A327" s="53" t="s">
        <v>161</v>
      </c>
      <c r="B327" s="54" t="s">
        <v>903</v>
      </c>
      <c r="C327" s="45">
        <v>14.9</v>
      </c>
      <c r="D327" s="38">
        <v>28</v>
      </c>
      <c r="E327" s="45">
        <v>0.53</v>
      </c>
      <c r="F327" s="45">
        <v>1.22</v>
      </c>
      <c r="G327" s="38">
        <v>7</v>
      </c>
      <c r="H327" s="38">
        <v>36</v>
      </c>
      <c r="I327" s="51">
        <v>3</v>
      </c>
      <c r="J327" s="38">
        <v>3</v>
      </c>
      <c r="K327" s="38">
        <v>11</v>
      </c>
      <c r="L327" s="45">
        <v>3.57</v>
      </c>
      <c r="M327" s="45">
        <v>17.86</v>
      </c>
      <c r="N327" s="45">
        <v>67.86</v>
      </c>
      <c r="O327" s="45">
        <v>7.14</v>
      </c>
      <c r="P327" s="45">
        <v>3.57</v>
      </c>
    </row>
    <row r="328" spans="1:16" ht="25.5">
      <c r="A328" s="53" t="s">
        <v>164</v>
      </c>
      <c r="B328" s="54" t="s">
        <v>903</v>
      </c>
      <c r="C328" s="45">
        <v>9.1</v>
      </c>
      <c r="D328" s="38">
        <v>12</v>
      </c>
      <c r="E328" s="45">
        <v>0.76</v>
      </c>
      <c r="F328" s="45">
        <v>1.18</v>
      </c>
      <c r="G328" s="38">
        <v>2</v>
      </c>
      <c r="H328" s="38">
        <v>25</v>
      </c>
      <c r="I328" s="51">
        <v>3</v>
      </c>
      <c r="J328" s="38">
        <v>2</v>
      </c>
      <c r="K328" s="38">
        <v>11</v>
      </c>
      <c r="L328" s="45">
        <v>16.670000000000002</v>
      </c>
      <c r="M328" s="45">
        <v>58.33</v>
      </c>
      <c r="N328" s="38">
        <v>25</v>
      </c>
      <c r="O328" s="38">
        <v>0</v>
      </c>
      <c r="P328" s="38">
        <v>0</v>
      </c>
    </row>
    <row r="329" spans="1:16" ht="25.5">
      <c r="A329" s="53" t="s">
        <v>167</v>
      </c>
      <c r="B329" s="54" t="s">
        <v>903</v>
      </c>
      <c r="C329" s="45">
        <v>5.4</v>
      </c>
      <c r="D329" s="38">
        <v>15</v>
      </c>
      <c r="E329" s="45">
        <v>0.36</v>
      </c>
      <c r="F329" s="45">
        <v>0.8</v>
      </c>
      <c r="G329" s="38">
        <v>18</v>
      </c>
      <c r="H329" s="38">
        <v>22</v>
      </c>
      <c r="I329" s="51">
        <v>4</v>
      </c>
      <c r="J329" s="38">
        <v>9</v>
      </c>
      <c r="K329" s="38">
        <v>10</v>
      </c>
      <c r="L329" s="38">
        <v>0</v>
      </c>
      <c r="M329" s="45">
        <v>6.67</v>
      </c>
      <c r="N329" s="45">
        <v>53.33</v>
      </c>
      <c r="O329" s="38">
        <v>20</v>
      </c>
      <c r="P329" s="38">
        <v>20</v>
      </c>
    </row>
    <row r="330" spans="1:16" ht="25.5">
      <c r="A330" s="53" t="s">
        <v>171</v>
      </c>
      <c r="B330" s="54" t="s">
        <v>903</v>
      </c>
      <c r="C330" s="45">
        <v>7.9</v>
      </c>
      <c r="D330" s="38">
        <v>14</v>
      </c>
      <c r="E330" s="45">
        <v>0.56000000000000005</v>
      </c>
      <c r="F330" s="45">
        <v>1.01</v>
      </c>
      <c r="G330" s="38">
        <v>12</v>
      </c>
      <c r="H330" s="38">
        <v>20</v>
      </c>
      <c r="I330" s="51">
        <v>3</v>
      </c>
      <c r="J330" s="38">
        <v>6</v>
      </c>
      <c r="K330" s="38">
        <v>9</v>
      </c>
      <c r="L330" s="38">
        <v>0</v>
      </c>
      <c r="M330" s="45">
        <v>21.43</v>
      </c>
      <c r="N330" s="45">
        <v>78.569999999999993</v>
      </c>
      <c r="O330" s="38">
        <v>0</v>
      </c>
      <c r="P330" s="38">
        <v>0</v>
      </c>
    </row>
    <row r="331" spans="1:16" ht="25.5">
      <c r="A331" s="53" t="s">
        <v>178</v>
      </c>
      <c r="B331" s="54" t="s">
        <v>903</v>
      </c>
      <c r="C331" s="38">
        <v>6</v>
      </c>
      <c r="D331" s="38">
        <v>11</v>
      </c>
      <c r="E331" s="45">
        <v>0.55000000000000004</v>
      </c>
      <c r="F331" s="45">
        <v>1.07</v>
      </c>
      <c r="G331" s="38">
        <v>8</v>
      </c>
      <c r="H331" s="38">
        <v>25</v>
      </c>
      <c r="I331" s="51">
        <v>2</v>
      </c>
      <c r="J331" s="38">
        <v>1</v>
      </c>
      <c r="K331" s="38">
        <v>3</v>
      </c>
      <c r="L331" s="45">
        <v>9.09</v>
      </c>
      <c r="M331" s="45">
        <v>27.27</v>
      </c>
      <c r="N331" s="45">
        <v>36.36</v>
      </c>
      <c r="O331" s="45">
        <v>27.27</v>
      </c>
      <c r="P331" s="38">
        <v>0</v>
      </c>
    </row>
    <row r="332" spans="1:16" ht="25.5">
      <c r="A332" s="53" t="s">
        <v>184</v>
      </c>
      <c r="B332" s="54" t="s">
        <v>903</v>
      </c>
      <c r="C332" s="45">
        <v>15.6</v>
      </c>
      <c r="D332" s="38">
        <v>28</v>
      </c>
      <c r="E332" s="45">
        <v>0.56000000000000005</v>
      </c>
      <c r="F332" s="45">
        <v>1.08</v>
      </c>
      <c r="G332" s="38">
        <v>13</v>
      </c>
      <c r="H332" s="38">
        <v>39</v>
      </c>
      <c r="I332" s="51">
        <v>4</v>
      </c>
      <c r="J332" s="38">
        <v>6</v>
      </c>
      <c r="K332" s="38">
        <v>15</v>
      </c>
      <c r="L332" s="45">
        <v>7.14</v>
      </c>
      <c r="M332" s="45">
        <v>17.86</v>
      </c>
      <c r="N332" s="45">
        <v>64.290000000000006</v>
      </c>
      <c r="O332" s="45">
        <v>10.71</v>
      </c>
      <c r="P332" s="38">
        <v>0</v>
      </c>
    </row>
    <row r="333" spans="1:16" ht="25.5">
      <c r="A333" s="53" t="s">
        <v>186</v>
      </c>
      <c r="B333" s="54" t="s">
        <v>903</v>
      </c>
      <c r="C333" s="45">
        <v>7.9</v>
      </c>
      <c r="D333" s="38">
        <v>14</v>
      </c>
      <c r="E333" s="45">
        <v>0.56000000000000005</v>
      </c>
      <c r="F333" s="45">
        <v>1.1499999999999999</v>
      </c>
      <c r="G333" s="38">
        <v>4</v>
      </c>
      <c r="H333" s="38">
        <v>16</v>
      </c>
      <c r="I333" s="51">
        <v>4</v>
      </c>
      <c r="J333" s="38">
        <v>2</v>
      </c>
      <c r="K333" s="38">
        <v>10</v>
      </c>
      <c r="L333" s="45">
        <v>7.14</v>
      </c>
      <c r="M333" s="45">
        <v>21.43</v>
      </c>
      <c r="N333" s="45">
        <v>64.290000000000006</v>
      </c>
      <c r="O333" s="38">
        <v>0</v>
      </c>
      <c r="P333" s="45">
        <v>7.14</v>
      </c>
    </row>
    <row r="334" spans="1:16" ht="25.5">
      <c r="A334" s="53" t="s">
        <v>188</v>
      </c>
      <c r="B334" s="54" t="s">
        <v>903</v>
      </c>
      <c r="C334" s="45">
        <v>9.4</v>
      </c>
      <c r="D334" s="38">
        <v>14</v>
      </c>
      <c r="E334" s="45">
        <v>0.67</v>
      </c>
      <c r="F334" s="45">
        <v>1.05</v>
      </c>
      <c r="G334" s="38">
        <v>9</v>
      </c>
      <c r="H334" s="38">
        <v>26</v>
      </c>
      <c r="I334" s="51">
        <v>3</v>
      </c>
      <c r="J334" s="38">
        <v>4</v>
      </c>
      <c r="K334" s="38">
        <v>12</v>
      </c>
      <c r="L334" s="38">
        <v>0</v>
      </c>
      <c r="M334" s="45">
        <v>57.14</v>
      </c>
      <c r="N334" s="45">
        <v>42.86</v>
      </c>
      <c r="O334" s="38">
        <v>0</v>
      </c>
      <c r="P334" s="38">
        <v>0</v>
      </c>
    </row>
    <row r="335" spans="1:16" ht="25.5">
      <c r="A335" s="53" t="s">
        <v>153</v>
      </c>
      <c r="B335" s="54" t="s">
        <v>909</v>
      </c>
      <c r="C335" s="45">
        <v>5.5</v>
      </c>
      <c r="D335" s="38">
        <v>12</v>
      </c>
      <c r="E335" s="45">
        <v>0.46</v>
      </c>
      <c r="F335" s="45">
        <v>1.02</v>
      </c>
      <c r="G335" s="38">
        <v>15</v>
      </c>
      <c r="H335" s="38">
        <v>35</v>
      </c>
      <c r="I335" s="51">
        <v>2</v>
      </c>
      <c r="J335" s="38">
        <v>4</v>
      </c>
      <c r="K335" s="38">
        <v>12</v>
      </c>
      <c r="L335" s="38">
        <v>0</v>
      </c>
      <c r="M335" s="38">
        <v>25</v>
      </c>
      <c r="N335" s="45">
        <v>41.67</v>
      </c>
      <c r="O335" s="38">
        <v>25</v>
      </c>
      <c r="P335" s="45">
        <v>8.33</v>
      </c>
    </row>
    <row r="336" spans="1:16" ht="25.5">
      <c r="A336" s="53" t="s">
        <v>148</v>
      </c>
      <c r="B336" s="54" t="s">
        <v>911</v>
      </c>
      <c r="C336" s="45">
        <v>29</v>
      </c>
      <c r="D336" s="38">
        <v>32</v>
      </c>
      <c r="E336" s="45">
        <v>0.91</v>
      </c>
      <c r="F336" s="45">
        <v>1.0900000000000001</v>
      </c>
      <c r="G336" s="38">
        <v>3</v>
      </c>
      <c r="H336" s="38">
        <v>8</v>
      </c>
      <c r="I336" s="51">
        <v>4</v>
      </c>
      <c r="J336" s="38">
        <v>3</v>
      </c>
      <c r="K336" s="38">
        <v>8</v>
      </c>
      <c r="L336" s="45">
        <v>62.5</v>
      </c>
      <c r="M336" s="45">
        <v>31.25</v>
      </c>
      <c r="N336" s="45">
        <v>6.25</v>
      </c>
      <c r="O336" s="38">
        <v>0</v>
      </c>
      <c r="P336" s="38">
        <v>0</v>
      </c>
    </row>
    <row r="337" spans="1:16" ht="25.5">
      <c r="A337" s="53" t="s">
        <v>149</v>
      </c>
      <c r="B337" s="54" t="s">
        <v>911</v>
      </c>
      <c r="C337" s="45">
        <v>41</v>
      </c>
      <c r="D337" s="38">
        <v>62</v>
      </c>
      <c r="E337" s="45">
        <v>0.66</v>
      </c>
      <c r="F337" s="45">
        <v>0.99</v>
      </c>
      <c r="G337" s="38">
        <v>18</v>
      </c>
      <c r="H337" s="38">
        <v>37</v>
      </c>
      <c r="I337" s="51">
        <v>4</v>
      </c>
      <c r="J337" s="38">
        <v>6</v>
      </c>
      <c r="K337" s="38">
        <v>11</v>
      </c>
      <c r="L337" s="45">
        <v>12.9</v>
      </c>
      <c r="M337" s="45">
        <v>40.32</v>
      </c>
      <c r="N337" s="45">
        <v>38.71</v>
      </c>
      <c r="O337" s="45">
        <v>8.06</v>
      </c>
      <c r="P337" s="38">
        <v>0</v>
      </c>
    </row>
    <row r="338" spans="1:16" ht="25.5">
      <c r="A338" s="53" t="s">
        <v>151</v>
      </c>
      <c r="B338" s="54" t="s">
        <v>911</v>
      </c>
      <c r="C338" s="45">
        <v>11.5</v>
      </c>
      <c r="D338" s="38">
        <v>25</v>
      </c>
      <c r="E338" s="45">
        <v>0.46</v>
      </c>
      <c r="F338" s="45">
        <v>0.94</v>
      </c>
      <c r="G338" s="38">
        <v>14</v>
      </c>
      <c r="H338" s="38">
        <v>22</v>
      </c>
      <c r="I338" s="51">
        <v>4</v>
      </c>
      <c r="J338" s="38">
        <v>10</v>
      </c>
      <c r="K338" s="38">
        <v>12</v>
      </c>
      <c r="L338" s="38">
        <v>4</v>
      </c>
      <c r="M338" s="38">
        <v>16</v>
      </c>
      <c r="N338" s="38">
        <v>44</v>
      </c>
      <c r="O338" s="38">
        <v>36</v>
      </c>
      <c r="P338" s="38">
        <v>0</v>
      </c>
    </row>
    <row r="339" spans="1:16" ht="25.5">
      <c r="A339" s="53" t="s">
        <v>152</v>
      </c>
      <c r="B339" s="54" t="s">
        <v>911</v>
      </c>
      <c r="C339" s="45">
        <v>14.8</v>
      </c>
      <c r="D339" s="38">
        <v>29</v>
      </c>
      <c r="E339" s="45">
        <v>0.51</v>
      </c>
      <c r="F339" s="45">
        <v>0.86</v>
      </c>
      <c r="G339" s="38">
        <v>13</v>
      </c>
      <c r="H339" s="38">
        <v>15</v>
      </c>
      <c r="I339" s="51">
        <v>4</v>
      </c>
      <c r="J339" s="38">
        <v>10</v>
      </c>
      <c r="K339" s="38">
        <v>11</v>
      </c>
      <c r="L339" s="38">
        <v>0</v>
      </c>
      <c r="M339" s="45">
        <v>10.34</v>
      </c>
      <c r="N339" s="45">
        <v>82.76</v>
      </c>
      <c r="O339" s="45">
        <v>6.9</v>
      </c>
      <c r="P339" s="38">
        <v>0</v>
      </c>
    </row>
    <row r="340" spans="1:16" ht="25.5">
      <c r="A340" s="53" t="s">
        <v>153</v>
      </c>
      <c r="B340" s="54" t="s">
        <v>911</v>
      </c>
      <c r="C340" s="45">
        <v>28.8</v>
      </c>
      <c r="D340" s="38">
        <v>70</v>
      </c>
      <c r="E340" s="45">
        <v>0.41</v>
      </c>
      <c r="F340" s="45">
        <v>0.91</v>
      </c>
      <c r="G340" s="38">
        <v>22</v>
      </c>
      <c r="H340" s="38">
        <v>35</v>
      </c>
      <c r="I340" s="51">
        <v>4</v>
      </c>
      <c r="J340" s="38">
        <v>9</v>
      </c>
      <c r="K340" s="38">
        <v>10</v>
      </c>
      <c r="L340" s="45">
        <v>4.29</v>
      </c>
      <c r="M340" s="45">
        <v>14.29</v>
      </c>
      <c r="N340" s="45">
        <v>37.14</v>
      </c>
      <c r="O340" s="45">
        <v>34.29</v>
      </c>
      <c r="P340" s="38">
        <v>10</v>
      </c>
    </row>
    <row r="341" spans="1:16" ht="25.5">
      <c r="A341" s="53" t="s">
        <v>154</v>
      </c>
      <c r="B341" s="54" t="s">
        <v>911</v>
      </c>
      <c r="C341" s="45">
        <v>11.8</v>
      </c>
      <c r="D341" s="38">
        <v>44</v>
      </c>
      <c r="E341" s="45">
        <v>0.27</v>
      </c>
      <c r="F341" s="45">
        <v>0.81</v>
      </c>
      <c r="G341" s="38">
        <v>22</v>
      </c>
      <c r="H341" s="38">
        <v>26</v>
      </c>
      <c r="I341" s="51">
        <v>4</v>
      </c>
      <c r="J341" s="38">
        <v>10</v>
      </c>
      <c r="K341" s="38">
        <v>11</v>
      </c>
      <c r="L341" s="38">
        <v>0</v>
      </c>
      <c r="M341" s="45">
        <v>4.55</v>
      </c>
      <c r="N341" s="45">
        <v>27.27</v>
      </c>
      <c r="O341" s="45">
        <v>47.73</v>
      </c>
      <c r="P341" s="45">
        <v>20.45</v>
      </c>
    </row>
    <row r="342" spans="1:16" ht="25.5">
      <c r="A342" s="53" t="s">
        <v>155</v>
      </c>
      <c r="B342" s="54" t="s">
        <v>911</v>
      </c>
      <c r="C342" s="45">
        <v>26.9</v>
      </c>
      <c r="D342" s="38">
        <v>56</v>
      </c>
      <c r="E342" s="45">
        <v>0.48</v>
      </c>
      <c r="F342" s="45">
        <v>0.91</v>
      </c>
      <c r="G342" s="38">
        <v>24</v>
      </c>
      <c r="H342" s="38">
        <v>31</v>
      </c>
      <c r="I342" s="51">
        <v>4</v>
      </c>
      <c r="J342" s="38">
        <v>9</v>
      </c>
      <c r="K342" s="38">
        <v>12</v>
      </c>
      <c r="L342" s="45">
        <v>3.57</v>
      </c>
      <c r="M342" s="45">
        <v>12.5</v>
      </c>
      <c r="N342" s="45">
        <v>62.5</v>
      </c>
      <c r="O342" s="45">
        <v>16.07</v>
      </c>
      <c r="P342" s="45">
        <v>5.36</v>
      </c>
    </row>
    <row r="343" spans="1:16" ht="25.5">
      <c r="A343" s="53" t="s">
        <v>157</v>
      </c>
      <c r="B343" s="54" t="s">
        <v>911</v>
      </c>
      <c r="C343" s="45">
        <v>25.2</v>
      </c>
      <c r="D343" s="38">
        <v>47</v>
      </c>
      <c r="E343" s="45">
        <v>0.54</v>
      </c>
      <c r="F343" s="45">
        <v>0.94</v>
      </c>
      <c r="G343" s="38">
        <v>23</v>
      </c>
      <c r="H343" s="38">
        <v>31</v>
      </c>
      <c r="I343" s="51">
        <v>4</v>
      </c>
      <c r="J343" s="38">
        <v>9</v>
      </c>
      <c r="K343" s="38">
        <v>13</v>
      </c>
      <c r="L343" s="45">
        <v>2.13</v>
      </c>
      <c r="M343" s="45">
        <v>8.51</v>
      </c>
      <c r="N343" s="45">
        <v>89.36</v>
      </c>
      <c r="O343" s="38">
        <v>0</v>
      </c>
      <c r="P343" s="38">
        <v>0</v>
      </c>
    </row>
    <row r="344" spans="1:16" ht="25.5">
      <c r="A344" s="53" t="s">
        <v>159</v>
      </c>
      <c r="B344" s="54" t="s">
        <v>911</v>
      </c>
      <c r="C344" s="45">
        <v>23.4</v>
      </c>
      <c r="D344" s="38">
        <v>53</v>
      </c>
      <c r="E344" s="45">
        <v>0.44</v>
      </c>
      <c r="F344" s="45">
        <v>0.94</v>
      </c>
      <c r="G344" s="38">
        <v>22</v>
      </c>
      <c r="H344" s="38">
        <v>35</v>
      </c>
      <c r="I344" s="51">
        <v>4</v>
      </c>
      <c r="J344" s="38">
        <v>9</v>
      </c>
      <c r="K344" s="38">
        <v>12</v>
      </c>
      <c r="L344" s="45">
        <v>1.89</v>
      </c>
      <c r="M344" s="45">
        <v>13.21</v>
      </c>
      <c r="N344" s="45">
        <v>52.83</v>
      </c>
      <c r="O344" s="45">
        <v>26.42</v>
      </c>
      <c r="P344" s="45">
        <v>5.66</v>
      </c>
    </row>
    <row r="345" spans="1:16" ht="25.5">
      <c r="A345" s="53" t="s">
        <v>161</v>
      </c>
      <c r="B345" s="54" t="s">
        <v>911</v>
      </c>
      <c r="C345" s="45">
        <v>19.899999999999999</v>
      </c>
      <c r="D345" s="38">
        <v>49</v>
      </c>
      <c r="E345" s="45">
        <v>0.41</v>
      </c>
      <c r="F345" s="45">
        <v>0.93</v>
      </c>
      <c r="G345" s="38">
        <v>19</v>
      </c>
      <c r="H345" s="38">
        <v>36</v>
      </c>
      <c r="I345" s="51">
        <v>4</v>
      </c>
      <c r="J345" s="38">
        <v>8</v>
      </c>
      <c r="K345" s="38">
        <v>11</v>
      </c>
      <c r="L345" s="38">
        <v>0</v>
      </c>
      <c r="M345" s="45">
        <v>10.199999999999999</v>
      </c>
      <c r="N345" s="45">
        <v>51.02</v>
      </c>
      <c r="O345" s="45">
        <v>34.69</v>
      </c>
      <c r="P345" s="45">
        <v>4.08</v>
      </c>
    </row>
    <row r="346" spans="1:16" ht="25.5">
      <c r="A346" s="53" t="s">
        <v>164</v>
      </c>
      <c r="B346" s="54" t="s">
        <v>911</v>
      </c>
      <c r="C346" s="45">
        <v>17.5</v>
      </c>
      <c r="D346" s="38">
        <v>25</v>
      </c>
      <c r="E346" s="45">
        <v>0.7</v>
      </c>
      <c r="F346" s="45">
        <v>1.0900000000000001</v>
      </c>
      <c r="G346" s="38">
        <v>8</v>
      </c>
      <c r="H346" s="38">
        <v>25</v>
      </c>
      <c r="I346" s="51">
        <v>4</v>
      </c>
      <c r="J346" s="38">
        <v>3</v>
      </c>
      <c r="K346" s="38">
        <v>11</v>
      </c>
      <c r="L346" s="45">
        <v>28</v>
      </c>
      <c r="M346" s="38">
        <v>20</v>
      </c>
      <c r="N346" s="38">
        <v>52</v>
      </c>
      <c r="O346" s="38">
        <v>0</v>
      </c>
      <c r="P346" s="38">
        <v>0</v>
      </c>
    </row>
    <row r="347" spans="1:16" ht="25.5">
      <c r="A347" s="53" t="s">
        <v>165</v>
      </c>
      <c r="B347" s="54" t="s">
        <v>911</v>
      </c>
      <c r="C347" s="45">
        <v>6.5</v>
      </c>
      <c r="D347" s="38">
        <v>12</v>
      </c>
      <c r="E347" s="45">
        <v>0.54</v>
      </c>
      <c r="F347" s="45">
        <v>1.05</v>
      </c>
      <c r="G347" s="38">
        <v>6</v>
      </c>
      <c r="H347" s="38">
        <v>14</v>
      </c>
      <c r="I347" s="51">
        <v>3</v>
      </c>
      <c r="J347" s="38">
        <v>1</v>
      </c>
      <c r="K347" s="38">
        <v>4</v>
      </c>
      <c r="L347" s="45">
        <v>8.33</v>
      </c>
      <c r="M347" s="38">
        <v>0</v>
      </c>
      <c r="N347" s="45">
        <v>91.67</v>
      </c>
      <c r="O347" s="38">
        <v>0</v>
      </c>
      <c r="P347" s="38">
        <v>0</v>
      </c>
    </row>
    <row r="348" spans="1:16" ht="25.5">
      <c r="A348" s="53" t="s">
        <v>167</v>
      </c>
      <c r="B348" s="54" t="s">
        <v>911</v>
      </c>
      <c r="C348" s="45">
        <v>11.1</v>
      </c>
      <c r="D348" s="38">
        <v>24</v>
      </c>
      <c r="E348" s="45">
        <v>0.46</v>
      </c>
      <c r="F348" s="45">
        <v>1.03</v>
      </c>
      <c r="G348" s="38">
        <v>9</v>
      </c>
      <c r="H348" s="38">
        <v>22</v>
      </c>
      <c r="I348" s="51">
        <v>4</v>
      </c>
      <c r="J348" s="38">
        <v>5</v>
      </c>
      <c r="K348" s="38">
        <v>10</v>
      </c>
      <c r="L348" s="38">
        <v>0</v>
      </c>
      <c r="M348" s="45">
        <v>8.33</v>
      </c>
      <c r="N348" s="45">
        <v>70.83</v>
      </c>
      <c r="O348" s="45">
        <v>20.83</v>
      </c>
      <c r="P348" s="38">
        <v>0</v>
      </c>
    </row>
    <row r="349" spans="1:16" ht="25.5">
      <c r="A349" s="53" t="s">
        <v>169</v>
      </c>
      <c r="B349" s="54" t="s">
        <v>911</v>
      </c>
      <c r="C349" s="45">
        <v>8.65</v>
      </c>
      <c r="D349" s="38">
        <v>18</v>
      </c>
      <c r="E349" s="45">
        <v>0.48</v>
      </c>
      <c r="F349" s="45">
        <v>1.01</v>
      </c>
      <c r="G349" s="38">
        <v>3</v>
      </c>
      <c r="H349" s="38">
        <v>6</v>
      </c>
      <c r="I349" s="51">
        <v>4</v>
      </c>
      <c r="J349" s="38">
        <v>3</v>
      </c>
      <c r="K349" s="38">
        <v>6</v>
      </c>
      <c r="L349" s="45">
        <v>5.56</v>
      </c>
      <c r="M349" s="45">
        <v>5.56</v>
      </c>
      <c r="N349" s="45">
        <v>72.22</v>
      </c>
      <c r="O349" s="45">
        <v>16.670000000000002</v>
      </c>
      <c r="P349" s="38">
        <v>0</v>
      </c>
    </row>
    <row r="350" spans="1:16" ht="25.5">
      <c r="A350" s="53" t="s">
        <v>171</v>
      </c>
      <c r="B350" s="54" t="s">
        <v>911</v>
      </c>
      <c r="C350" s="45">
        <v>15.7</v>
      </c>
      <c r="D350" s="38">
        <v>26</v>
      </c>
      <c r="E350" s="45">
        <v>0.6</v>
      </c>
      <c r="F350" s="45">
        <v>1.08</v>
      </c>
      <c r="G350" s="38">
        <v>9</v>
      </c>
      <c r="H350" s="38">
        <v>20</v>
      </c>
      <c r="I350" s="51">
        <v>4</v>
      </c>
      <c r="J350" s="38">
        <v>4</v>
      </c>
      <c r="K350" s="38">
        <v>11</v>
      </c>
      <c r="L350" s="38">
        <v>0</v>
      </c>
      <c r="M350" s="45">
        <v>46.15</v>
      </c>
      <c r="N350" s="45">
        <v>42.31</v>
      </c>
      <c r="O350" s="45">
        <v>11.54</v>
      </c>
      <c r="P350" s="38">
        <v>0</v>
      </c>
    </row>
    <row r="351" spans="1:16" ht="25.5">
      <c r="A351" s="53" t="s">
        <v>172</v>
      </c>
      <c r="B351" s="54" t="s">
        <v>911</v>
      </c>
      <c r="C351" s="38">
        <v>8</v>
      </c>
      <c r="D351" s="38">
        <v>16</v>
      </c>
      <c r="E351" s="45">
        <v>0.5</v>
      </c>
      <c r="F351" s="45">
        <v>0.98</v>
      </c>
      <c r="G351" s="38">
        <v>5</v>
      </c>
      <c r="H351" s="38">
        <v>10</v>
      </c>
      <c r="I351" s="51">
        <v>4</v>
      </c>
      <c r="J351" s="38">
        <v>5</v>
      </c>
      <c r="K351" s="38">
        <v>10</v>
      </c>
      <c r="L351" s="38">
        <v>0</v>
      </c>
      <c r="M351" s="45">
        <v>12.5</v>
      </c>
      <c r="N351" s="38">
        <v>75</v>
      </c>
      <c r="O351" s="45">
        <v>12.5</v>
      </c>
      <c r="P351" s="38">
        <v>0</v>
      </c>
    </row>
    <row r="352" spans="1:16" ht="25.5">
      <c r="A352" s="53" t="s">
        <v>174</v>
      </c>
      <c r="B352" s="54" t="s">
        <v>911</v>
      </c>
      <c r="C352" s="45">
        <v>9.85</v>
      </c>
      <c r="D352" s="38">
        <v>16</v>
      </c>
      <c r="E352" s="45">
        <v>0.62</v>
      </c>
      <c r="F352" s="45">
        <v>1.39</v>
      </c>
      <c r="G352" s="38">
        <v>1</v>
      </c>
      <c r="H352" s="38">
        <v>7</v>
      </c>
      <c r="I352" s="51">
        <v>4</v>
      </c>
      <c r="J352" s="38">
        <v>1</v>
      </c>
      <c r="K352" s="38">
        <v>7</v>
      </c>
      <c r="L352" s="38">
        <v>0</v>
      </c>
      <c r="M352" s="45">
        <v>56.25</v>
      </c>
      <c r="N352" s="45">
        <v>31.25</v>
      </c>
      <c r="O352" s="45">
        <v>12.5</v>
      </c>
      <c r="P352" s="38">
        <v>0</v>
      </c>
    </row>
    <row r="353" spans="1:16" ht="25.5">
      <c r="A353" s="53" t="s">
        <v>176</v>
      </c>
      <c r="B353" s="54" t="s">
        <v>911</v>
      </c>
      <c r="C353" s="45">
        <v>10</v>
      </c>
      <c r="D353" s="38">
        <v>26</v>
      </c>
      <c r="E353" s="45">
        <v>0.38</v>
      </c>
      <c r="F353" s="45">
        <v>0.92</v>
      </c>
      <c r="G353" s="38">
        <v>15</v>
      </c>
      <c r="H353" s="38">
        <v>17</v>
      </c>
      <c r="I353" s="51">
        <v>4</v>
      </c>
      <c r="J353" s="38">
        <v>11</v>
      </c>
      <c r="K353" s="38">
        <v>12</v>
      </c>
      <c r="L353" s="38">
        <v>0</v>
      </c>
      <c r="M353" s="45">
        <v>3.85</v>
      </c>
      <c r="N353" s="45">
        <v>53.85</v>
      </c>
      <c r="O353" s="45">
        <v>42.31</v>
      </c>
      <c r="P353" s="38">
        <v>0</v>
      </c>
    </row>
    <row r="354" spans="1:16" ht="25.5">
      <c r="A354" s="53" t="s">
        <v>178</v>
      </c>
      <c r="B354" s="54" t="s">
        <v>911</v>
      </c>
      <c r="C354" s="45">
        <v>36.6</v>
      </c>
      <c r="D354" s="38">
        <v>69</v>
      </c>
      <c r="E354" s="45">
        <v>0.53</v>
      </c>
      <c r="F354" s="45">
        <v>1.04</v>
      </c>
      <c r="G354" s="38">
        <v>9</v>
      </c>
      <c r="H354" s="38">
        <v>25</v>
      </c>
      <c r="I354" s="51">
        <v>4</v>
      </c>
      <c r="J354" s="38">
        <v>4</v>
      </c>
      <c r="K354" s="38">
        <v>11</v>
      </c>
      <c r="L354" s="45">
        <v>13.04</v>
      </c>
      <c r="M354" s="45">
        <v>8.6999999999999993</v>
      </c>
      <c r="N354" s="45">
        <v>57.97</v>
      </c>
      <c r="O354" s="45">
        <v>20.29</v>
      </c>
      <c r="P354" s="38">
        <v>0</v>
      </c>
    </row>
    <row r="355" spans="1:16" ht="25.5">
      <c r="A355" s="53" t="s">
        <v>180</v>
      </c>
      <c r="B355" s="54" t="s">
        <v>911</v>
      </c>
      <c r="C355" s="45">
        <v>20.100000000000001</v>
      </c>
      <c r="D355" s="38">
        <v>35</v>
      </c>
      <c r="E355" s="45">
        <v>0.56999999999999995</v>
      </c>
      <c r="F355" s="45">
        <v>1.08</v>
      </c>
      <c r="G355" s="38">
        <v>3</v>
      </c>
      <c r="H355" s="38">
        <v>14</v>
      </c>
      <c r="I355" s="51">
        <v>4</v>
      </c>
      <c r="J355" s="38">
        <v>3</v>
      </c>
      <c r="K355" s="38">
        <v>10</v>
      </c>
      <c r="L355" s="45">
        <v>2.86</v>
      </c>
      <c r="M355" s="45">
        <v>25.71</v>
      </c>
      <c r="N355" s="45">
        <v>65.709999999999994</v>
      </c>
      <c r="O355" s="45">
        <v>5.71</v>
      </c>
      <c r="P355" s="38">
        <v>0</v>
      </c>
    </row>
    <row r="356" spans="1:16" ht="25.5">
      <c r="A356" s="53" t="s">
        <v>181</v>
      </c>
      <c r="B356" s="54" t="s">
        <v>911</v>
      </c>
      <c r="C356" s="45">
        <v>13.7</v>
      </c>
      <c r="D356" s="38">
        <v>30</v>
      </c>
      <c r="E356" s="45">
        <v>0.46</v>
      </c>
      <c r="F356" s="45">
        <v>0.97</v>
      </c>
      <c r="G356" s="38">
        <v>16</v>
      </c>
      <c r="H356" s="38">
        <v>29</v>
      </c>
      <c r="I356" s="51">
        <v>4</v>
      </c>
      <c r="J356" s="38">
        <v>7</v>
      </c>
      <c r="K356" s="38">
        <v>12</v>
      </c>
      <c r="L356" s="45">
        <v>3.33</v>
      </c>
      <c r="M356" s="38">
        <v>0</v>
      </c>
      <c r="N356" s="45">
        <v>76.67</v>
      </c>
      <c r="O356" s="38">
        <v>20</v>
      </c>
      <c r="P356" s="38">
        <v>0</v>
      </c>
    </row>
    <row r="357" spans="1:16" ht="25.5">
      <c r="A357" s="53" t="s">
        <v>183</v>
      </c>
      <c r="B357" s="54" t="s">
        <v>911</v>
      </c>
      <c r="C357" s="45">
        <v>5.6</v>
      </c>
      <c r="D357" s="38">
        <v>15</v>
      </c>
      <c r="E357" s="45">
        <v>0.37</v>
      </c>
      <c r="F357" s="45">
        <v>0.59</v>
      </c>
      <c r="G357" s="38">
        <v>11</v>
      </c>
      <c r="H357" s="38">
        <v>11</v>
      </c>
      <c r="I357" s="51">
        <v>4</v>
      </c>
      <c r="J357" s="38">
        <v>11</v>
      </c>
      <c r="K357" s="38">
        <v>11</v>
      </c>
      <c r="L357" s="38">
        <v>0</v>
      </c>
      <c r="M357" s="45">
        <v>26.67</v>
      </c>
      <c r="N357" s="45">
        <v>26.67</v>
      </c>
      <c r="O357" s="45">
        <v>13.33</v>
      </c>
      <c r="P357" s="45">
        <v>33.33</v>
      </c>
    </row>
    <row r="358" spans="1:16" ht="25.5">
      <c r="A358" s="53" t="s">
        <v>184</v>
      </c>
      <c r="B358" s="54" t="s">
        <v>911</v>
      </c>
      <c r="C358" s="45">
        <v>25.5</v>
      </c>
      <c r="D358" s="38">
        <v>61</v>
      </c>
      <c r="E358" s="45">
        <v>0.42</v>
      </c>
      <c r="F358" s="45">
        <v>0.81</v>
      </c>
      <c r="G358" s="38">
        <v>30</v>
      </c>
      <c r="H358" s="38">
        <v>39</v>
      </c>
      <c r="I358" s="51">
        <v>4</v>
      </c>
      <c r="J358" s="38">
        <v>14</v>
      </c>
      <c r="K358" s="38">
        <v>15</v>
      </c>
      <c r="L358" s="45">
        <v>1.64</v>
      </c>
      <c r="M358" s="45">
        <v>9.84</v>
      </c>
      <c r="N358" s="45">
        <v>50.82</v>
      </c>
      <c r="O358" s="45">
        <v>34.43</v>
      </c>
      <c r="P358" s="45">
        <v>3.28</v>
      </c>
    </row>
    <row r="359" spans="1:16" ht="25.5">
      <c r="A359" s="53" t="s">
        <v>186</v>
      </c>
      <c r="B359" s="54" t="s">
        <v>911</v>
      </c>
      <c r="C359" s="45">
        <v>6.3</v>
      </c>
      <c r="D359" s="38">
        <v>12</v>
      </c>
      <c r="E359" s="45">
        <v>0.53</v>
      </c>
      <c r="F359" s="45">
        <v>1.07</v>
      </c>
      <c r="G359" s="38">
        <v>6</v>
      </c>
      <c r="H359" s="38">
        <v>16</v>
      </c>
      <c r="I359" s="51">
        <v>3</v>
      </c>
      <c r="J359" s="38">
        <v>3</v>
      </c>
      <c r="K359" s="38">
        <v>6</v>
      </c>
      <c r="L359" s="38">
        <v>0</v>
      </c>
      <c r="M359" s="45">
        <v>16.670000000000002</v>
      </c>
      <c r="N359" s="38">
        <v>75</v>
      </c>
      <c r="O359" s="45">
        <v>8.33</v>
      </c>
      <c r="P359" s="38">
        <v>0</v>
      </c>
    </row>
    <row r="360" spans="1:16" ht="25.5">
      <c r="A360" s="53" t="s">
        <v>188</v>
      </c>
      <c r="B360" s="54" t="s">
        <v>911</v>
      </c>
      <c r="C360" s="45">
        <v>63.5</v>
      </c>
      <c r="D360" s="38">
        <v>115</v>
      </c>
      <c r="E360" s="45">
        <v>0.55000000000000004</v>
      </c>
      <c r="F360" s="45">
        <v>0.86</v>
      </c>
      <c r="G360" s="38">
        <v>23</v>
      </c>
      <c r="H360" s="38">
        <v>26</v>
      </c>
      <c r="I360" s="51">
        <v>4</v>
      </c>
      <c r="J360" s="38">
        <v>9</v>
      </c>
      <c r="K360" s="38">
        <v>9</v>
      </c>
      <c r="L360" s="45">
        <v>2.61</v>
      </c>
      <c r="M360" s="38">
        <v>20</v>
      </c>
      <c r="N360" s="45">
        <v>70.430000000000007</v>
      </c>
      <c r="O360" s="45">
        <v>6.96</v>
      </c>
      <c r="P360" s="38">
        <v>0</v>
      </c>
    </row>
    <row r="361" spans="1:16" ht="25.5">
      <c r="A361" s="53" t="s">
        <v>190</v>
      </c>
      <c r="B361" s="54" t="s">
        <v>921</v>
      </c>
      <c r="C361" s="45">
        <v>10.199999999999999</v>
      </c>
      <c r="D361" s="38">
        <v>18</v>
      </c>
      <c r="E361" s="45">
        <v>0.56999999999999995</v>
      </c>
      <c r="F361" s="45">
        <v>0.83</v>
      </c>
      <c r="G361" s="38">
        <v>17</v>
      </c>
      <c r="H361" s="38">
        <v>18</v>
      </c>
      <c r="I361" s="51">
        <v>4</v>
      </c>
      <c r="J361" s="38">
        <v>11</v>
      </c>
      <c r="K361" s="38">
        <v>12</v>
      </c>
      <c r="L361" s="38">
        <v>0</v>
      </c>
      <c r="M361" s="45">
        <v>33.33</v>
      </c>
      <c r="N361" s="45">
        <v>55.56</v>
      </c>
      <c r="O361" s="45">
        <v>11.11</v>
      </c>
      <c r="P361" s="38">
        <v>0</v>
      </c>
    </row>
    <row r="362" spans="1:16" ht="25.5">
      <c r="A362" s="53" t="s">
        <v>184</v>
      </c>
      <c r="B362" s="54" t="s">
        <v>921</v>
      </c>
      <c r="C362" s="38">
        <v>4</v>
      </c>
      <c r="D362" s="38">
        <v>11</v>
      </c>
      <c r="E362" s="45">
        <v>0.36</v>
      </c>
      <c r="F362" s="45">
        <v>0.7</v>
      </c>
      <c r="G362" s="38">
        <v>37</v>
      </c>
      <c r="H362" s="38">
        <v>39</v>
      </c>
      <c r="I362" s="51">
        <v>2</v>
      </c>
      <c r="J362" s="38">
        <v>10</v>
      </c>
      <c r="K362" s="38">
        <v>12</v>
      </c>
      <c r="L362" s="38">
        <v>0</v>
      </c>
      <c r="M362" s="38">
        <v>0</v>
      </c>
      <c r="N362" s="45">
        <v>54.55</v>
      </c>
      <c r="O362" s="45">
        <v>45.45</v>
      </c>
      <c r="P362" s="38">
        <v>0</v>
      </c>
    </row>
    <row r="363" spans="1:16" ht="25.5">
      <c r="A363" s="53" t="s">
        <v>190</v>
      </c>
      <c r="B363" s="54" t="s">
        <v>925</v>
      </c>
      <c r="C363" s="45">
        <v>21.3</v>
      </c>
      <c r="D363" s="38">
        <v>32</v>
      </c>
      <c r="E363" s="45">
        <v>0.67</v>
      </c>
      <c r="F363" s="45">
        <v>0.97</v>
      </c>
      <c r="G363" s="38">
        <v>11</v>
      </c>
      <c r="H363" s="38">
        <v>18</v>
      </c>
      <c r="I363" s="51">
        <v>4</v>
      </c>
      <c r="J363" s="38">
        <v>9</v>
      </c>
      <c r="K363" s="38">
        <v>12</v>
      </c>
      <c r="L363" s="45">
        <v>12.5</v>
      </c>
      <c r="M363" s="45">
        <v>40.630000000000003</v>
      </c>
      <c r="N363" s="45">
        <v>40.630000000000003</v>
      </c>
      <c r="O363" s="45">
        <v>6.25</v>
      </c>
      <c r="P363" s="38">
        <v>0</v>
      </c>
    </row>
    <row r="364" spans="1:16" ht="25.5">
      <c r="A364" s="53" t="s">
        <v>190</v>
      </c>
      <c r="B364" s="54" t="s">
        <v>937</v>
      </c>
      <c r="C364" s="45">
        <v>10.8</v>
      </c>
      <c r="D364" s="38">
        <v>18</v>
      </c>
      <c r="E364" s="45">
        <v>0.6</v>
      </c>
      <c r="F364" s="45">
        <v>0.87</v>
      </c>
      <c r="G364" s="38">
        <v>15</v>
      </c>
      <c r="H364" s="38">
        <v>18</v>
      </c>
      <c r="I364" s="51">
        <v>4</v>
      </c>
      <c r="J364" s="38">
        <v>10</v>
      </c>
      <c r="K364" s="38">
        <v>12</v>
      </c>
      <c r="L364" s="38">
        <v>0</v>
      </c>
      <c r="M364" s="45">
        <v>33.33</v>
      </c>
      <c r="N364" s="45">
        <v>66.67</v>
      </c>
      <c r="O364" s="38">
        <v>0</v>
      </c>
      <c r="P364" s="38">
        <v>0</v>
      </c>
    </row>
    <row r="365" spans="1:16" ht="25.5">
      <c r="A365" s="53" t="s">
        <v>190</v>
      </c>
      <c r="B365" s="54" t="s">
        <v>938</v>
      </c>
      <c r="C365" s="45">
        <v>17.399999999999999</v>
      </c>
      <c r="D365" s="38">
        <v>22</v>
      </c>
      <c r="E365" s="45">
        <v>0.79</v>
      </c>
      <c r="F365" s="45">
        <v>1.1499999999999999</v>
      </c>
      <c r="G365" s="38">
        <v>1</v>
      </c>
      <c r="H365" s="38">
        <v>18</v>
      </c>
      <c r="I365" s="51">
        <v>4</v>
      </c>
      <c r="J365" s="38">
        <v>1</v>
      </c>
      <c r="K365" s="38">
        <v>12</v>
      </c>
      <c r="L365" s="45">
        <v>22.73</v>
      </c>
      <c r="M365" s="45">
        <v>59.09</v>
      </c>
      <c r="N365" s="45">
        <v>18.18</v>
      </c>
      <c r="O365" s="38">
        <v>0</v>
      </c>
      <c r="P365" s="38">
        <v>0</v>
      </c>
    </row>
    <row r="366" spans="1:16" ht="25.5">
      <c r="A366" s="53" t="s">
        <v>148</v>
      </c>
      <c r="B366" s="54" t="s">
        <v>938</v>
      </c>
      <c r="C366" s="45">
        <v>13.9</v>
      </c>
      <c r="D366" s="38">
        <v>15</v>
      </c>
      <c r="E366" s="45">
        <v>0.93</v>
      </c>
      <c r="F366" s="45">
        <v>1.1200000000000001</v>
      </c>
      <c r="G366" s="38">
        <v>2</v>
      </c>
      <c r="H366" s="38">
        <v>8</v>
      </c>
      <c r="I366" s="51">
        <v>4</v>
      </c>
      <c r="J366" s="38">
        <v>2</v>
      </c>
      <c r="K366" s="38">
        <v>8</v>
      </c>
      <c r="L366" s="45">
        <v>73.33</v>
      </c>
      <c r="M366" s="38">
        <v>20</v>
      </c>
      <c r="N366" s="45">
        <v>6.67</v>
      </c>
      <c r="O366" s="38">
        <v>0</v>
      </c>
      <c r="P366" s="38">
        <v>0</v>
      </c>
    </row>
    <row r="367" spans="1:16" ht="25.5">
      <c r="A367" s="53" t="s">
        <v>149</v>
      </c>
      <c r="B367" s="54" t="s">
        <v>938</v>
      </c>
      <c r="C367" s="45">
        <v>61.3</v>
      </c>
      <c r="D367" s="38">
        <v>86</v>
      </c>
      <c r="E367" s="45">
        <v>0.71</v>
      </c>
      <c r="F367" s="45">
        <v>1.07</v>
      </c>
      <c r="G367" s="38">
        <v>13</v>
      </c>
      <c r="H367" s="38">
        <v>37</v>
      </c>
      <c r="I367" s="51">
        <v>4</v>
      </c>
      <c r="J367" s="38">
        <v>4</v>
      </c>
      <c r="K367" s="38">
        <v>11</v>
      </c>
      <c r="L367" s="45">
        <v>31.4</v>
      </c>
      <c r="M367" s="45">
        <v>22.09</v>
      </c>
      <c r="N367" s="45">
        <v>43.02</v>
      </c>
      <c r="O367" s="45">
        <v>3.49</v>
      </c>
      <c r="P367" s="38">
        <v>0</v>
      </c>
    </row>
    <row r="368" spans="1:16" ht="25.5">
      <c r="A368" s="53" t="s">
        <v>151</v>
      </c>
      <c r="B368" s="54" t="s">
        <v>938</v>
      </c>
      <c r="C368" s="45">
        <v>18.600000000000001</v>
      </c>
      <c r="D368" s="38">
        <v>32</v>
      </c>
      <c r="E368" s="45">
        <v>0.57999999999999996</v>
      </c>
      <c r="F368" s="45">
        <v>1.19</v>
      </c>
      <c r="G368" s="38">
        <v>3</v>
      </c>
      <c r="H368" s="38">
        <v>22</v>
      </c>
      <c r="I368" s="51">
        <v>4</v>
      </c>
      <c r="J368" s="38">
        <v>2</v>
      </c>
      <c r="K368" s="38">
        <v>12</v>
      </c>
      <c r="L368" s="45">
        <v>6.25</v>
      </c>
      <c r="M368" s="45">
        <v>28.13</v>
      </c>
      <c r="N368" s="45">
        <v>56.25</v>
      </c>
      <c r="O368" s="45">
        <v>6.25</v>
      </c>
      <c r="P368" s="45">
        <v>3.13</v>
      </c>
    </row>
    <row r="369" spans="1:16" ht="25.5">
      <c r="A369" s="53" t="s">
        <v>152</v>
      </c>
      <c r="B369" s="54" t="s">
        <v>938</v>
      </c>
      <c r="C369" s="45">
        <v>16</v>
      </c>
      <c r="D369" s="38">
        <v>22</v>
      </c>
      <c r="E369" s="45">
        <v>0.73</v>
      </c>
      <c r="F369" s="45">
        <v>1.23</v>
      </c>
      <c r="G369" s="38">
        <v>2</v>
      </c>
      <c r="H369" s="38">
        <v>15</v>
      </c>
      <c r="I369" s="51">
        <v>4</v>
      </c>
      <c r="J369" s="38">
        <v>2</v>
      </c>
      <c r="K369" s="38">
        <v>11</v>
      </c>
      <c r="L369" s="45">
        <v>18.18</v>
      </c>
      <c r="M369" s="45">
        <v>45.45</v>
      </c>
      <c r="N369" s="45">
        <v>36.36</v>
      </c>
      <c r="O369" s="38">
        <v>0</v>
      </c>
      <c r="P369" s="38">
        <v>0</v>
      </c>
    </row>
    <row r="370" spans="1:16" ht="25.5">
      <c r="A370" s="53" t="s">
        <v>153</v>
      </c>
      <c r="B370" s="54" t="s">
        <v>938</v>
      </c>
      <c r="C370" s="45">
        <v>32.6</v>
      </c>
      <c r="D370" s="38">
        <v>62</v>
      </c>
      <c r="E370" s="45">
        <v>0.53</v>
      </c>
      <c r="F370" s="45">
        <v>1.17</v>
      </c>
      <c r="G370" s="38">
        <v>8</v>
      </c>
      <c r="H370" s="38">
        <v>35</v>
      </c>
      <c r="I370" s="51">
        <v>4</v>
      </c>
      <c r="J370" s="38">
        <v>4</v>
      </c>
      <c r="K370" s="38">
        <v>10</v>
      </c>
      <c r="L370" s="45">
        <v>4.84</v>
      </c>
      <c r="M370" s="45">
        <v>27.42</v>
      </c>
      <c r="N370" s="45">
        <v>41.94</v>
      </c>
      <c r="O370" s="45">
        <v>24.19</v>
      </c>
      <c r="P370" s="45">
        <v>1.61</v>
      </c>
    </row>
    <row r="371" spans="1:16" ht="25.5">
      <c r="A371" s="53" t="s">
        <v>154</v>
      </c>
      <c r="B371" s="54" t="s">
        <v>938</v>
      </c>
      <c r="C371" s="45">
        <v>19.600000000000001</v>
      </c>
      <c r="D371" s="38">
        <v>46</v>
      </c>
      <c r="E371" s="45">
        <v>0.43</v>
      </c>
      <c r="F371" s="45">
        <v>1.29</v>
      </c>
      <c r="G371" s="38">
        <v>3</v>
      </c>
      <c r="H371" s="38">
        <v>26</v>
      </c>
      <c r="I371" s="51">
        <v>4</v>
      </c>
      <c r="J371" s="38">
        <v>2</v>
      </c>
      <c r="K371" s="38">
        <v>11</v>
      </c>
      <c r="L371" s="45">
        <v>2.17</v>
      </c>
      <c r="M371" s="45">
        <v>13.04</v>
      </c>
      <c r="N371" s="45">
        <v>47.83</v>
      </c>
      <c r="O371" s="45">
        <v>30.43</v>
      </c>
      <c r="P371" s="45">
        <v>6.52</v>
      </c>
    </row>
    <row r="372" spans="1:16" ht="25.5">
      <c r="A372" s="53" t="s">
        <v>155</v>
      </c>
      <c r="B372" s="54" t="s">
        <v>938</v>
      </c>
      <c r="C372" s="45">
        <v>21.9</v>
      </c>
      <c r="D372" s="38">
        <v>37</v>
      </c>
      <c r="E372" s="45">
        <v>0.59</v>
      </c>
      <c r="F372" s="45">
        <v>1.1200000000000001</v>
      </c>
      <c r="G372" s="38">
        <v>9</v>
      </c>
      <c r="H372" s="38">
        <v>31</v>
      </c>
      <c r="I372" s="51">
        <v>4</v>
      </c>
      <c r="J372" s="38">
        <v>4</v>
      </c>
      <c r="K372" s="38">
        <v>12</v>
      </c>
      <c r="L372" s="45">
        <v>13.51</v>
      </c>
      <c r="M372" s="45">
        <v>27.03</v>
      </c>
      <c r="N372" s="45">
        <v>40.54</v>
      </c>
      <c r="O372" s="45">
        <v>18.920000000000002</v>
      </c>
      <c r="P372" s="38">
        <v>0</v>
      </c>
    </row>
    <row r="373" spans="1:16" ht="25.5">
      <c r="A373" s="53" t="s">
        <v>157</v>
      </c>
      <c r="B373" s="54" t="s">
        <v>938</v>
      </c>
      <c r="C373" s="45">
        <v>18.399999999999999</v>
      </c>
      <c r="D373" s="38">
        <v>29</v>
      </c>
      <c r="E373" s="45">
        <v>0.63</v>
      </c>
      <c r="F373" s="45">
        <v>1.1100000000000001</v>
      </c>
      <c r="G373" s="38">
        <v>2</v>
      </c>
      <c r="H373" s="38">
        <v>31</v>
      </c>
      <c r="I373" s="51">
        <v>4</v>
      </c>
      <c r="J373" s="38">
        <v>1</v>
      </c>
      <c r="K373" s="38">
        <v>13</v>
      </c>
      <c r="L373" s="45">
        <v>10.34</v>
      </c>
      <c r="M373" s="45">
        <v>34.479999999999997</v>
      </c>
      <c r="N373" s="45">
        <v>48.28</v>
      </c>
      <c r="O373" s="45">
        <v>6.9</v>
      </c>
      <c r="P373" s="38">
        <v>0</v>
      </c>
    </row>
    <row r="374" spans="1:16" ht="25.5">
      <c r="A374" s="53" t="s">
        <v>159</v>
      </c>
      <c r="B374" s="54" t="s">
        <v>938</v>
      </c>
      <c r="C374" s="38">
        <v>22</v>
      </c>
      <c r="D374" s="38">
        <v>44</v>
      </c>
      <c r="E374" s="45">
        <v>0.5</v>
      </c>
      <c r="F374" s="45">
        <v>1.06</v>
      </c>
      <c r="G374" s="38">
        <v>11</v>
      </c>
      <c r="H374" s="38">
        <v>35</v>
      </c>
      <c r="I374" s="51">
        <v>4</v>
      </c>
      <c r="J374" s="38">
        <v>6</v>
      </c>
      <c r="K374" s="38">
        <v>12</v>
      </c>
      <c r="L374" s="45">
        <v>2.27</v>
      </c>
      <c r="M374" s="45">
        <v>15.91</v>
      </c>
      <c r="N374" s="45">
        <v>63.64</v>
      </c>
      <c r="O374" s="45">
        <v>15.91</v>
      </c>
      <c r="P374" s="45">
        <v>2.27</v>
      </c>
    </row>
    <row r="375" spans="1:16" ht="25.5">
      <c r="A375" s="53" t="s">
        <v>161</v>
      </c>
      <c r="B375" s="54" t="s">
        <v>938</v>
      </c>
      <c r="C375" s="45">
        <v>20.9</v>
      </c>
      <c r="D375" s="38">
        <v>43</v>
      </c>
      <c r="E375" s="45">
        <v>0.49</v>
      </c>
      <c r="F375" s="45">
        <v>1.1200000000000001</v>
      </c>
      <c r="G375" s="38">
        <v>10</v>
      </c>
      <c r="H375" s="38">
        <v>36</v>
      </c>
      <c r="I375" s="51">
        <v>4</v>
      </c>
      <c r="J375" s="38">
        <v>5</v>
      </c>
      <c r="K375" s="38">
        <v>11</v>
      </c>
      <c r="L375" s="38">
        <v>0</v>
      </c>
      <c r="M375" s="45">
        <v>11.63</v>
      </c>
      <c r="N375" s="45">
        <v>72.09</v>
      </c>
      <c r="O375" s="45">
        <v>16.28</v>
      </c>
      <c r="P375" s="38">
        <v>0</v>
      </c>
    </row>
    <row r="376" spans="1:16" ht="25.5">
      <c r="A376" s="53" t="s">
        <v>164</v>
      </c>
      <c r="B376" s="54" t="s">
        <v>938</v>
      </c>
      <c r="C376" s="45">
        <v>19.7</v>
      </c>
      <c r="D376" s="38">
        <v>26</v>
      </c>
      <c r="E376" s="45">
        <v>0.76</v>
      </c>
      <c r="F376" s="45">
        <v>1.18</v>
      </c>
      <c r="G376" s="38">
        <v>2</v>
      </c>
      <c r="H376" s="38">
        <v>25</v>
      </c>
      <c r="I376" s="51">
        <v>4</v>
      </c>
      <c r="J376" s="38">
        <v>1</v>
      </c>
      <c r="K376" s="38">
        <v>11</v>
      </c>
      <c r="L376" s="45">
        <v>30.77</v>
      </c>
      <c r="M376" s="45">
        <v>34.619999999999997</v>
      </c>
      <c r="N376" s="45">
        <v>34.619999999999997</v>
      </c>
      <c r="O376" s="38">
        <v>0</v>
      </c>
      <c r="P376" s="38">
        <v>0</v>
      </c>
    </row>
    <row r="377" spans="1:16" ht="25.5">
      <c r="A377" s="53" t="s">
        <v>165</v>
      </c>
      <c r="B377" s="54" t="s">
        <v>938</v>
      </c>
      <c r="C377" s="45">
        <v>11.2</v>
      </c>
      <c r="D377" s="38">
        <v>20</v>
      </c>
      <c r="E377" s="45">
        <v>0.56000000000000005</v>
      </c>
      <c r="F377" s="45">
        <v>1.0900000000000001</v>
      </c>
      <c r="G377" s="38">
        <v>3</v>
      </c>
      <c r="H377" s="38">
        <v>14</v>
      </c>
      <c r="I377" s="51">
        <v>4</v>
      </c>
      <c r="J377" s="38">
        <v>3</v>
      </c>
      <c r="K377" s="38">
        <v>10</v>
      </c>
      <c r="L377" s="38">
        <v>0</v>
      </c>
      <c r="M377" s="38">
        <v>25</v>
      </c>
      <c r="N377" s="38">
        <v>70</v>
      </c>
      <c r="O377" s="38">
        <v>5</v>
      </c>
      <c r="P377" s="38">
        <v>0</v>
      </c>
    </row>
    <row r="378" spans="1:16" ht="25.5">
      <c r="A378" s="53" t="s">
        <v>167</v>
      </c>
      <c r="B378" s="54" t="s">
        <v>938</v>
      </c>
      <c r="C378" s="45">
        <v>12</v>
      </c>
      <c r="D378" s="38">
        <v>23</v>
      </c>
      <c r="E378" s="45">
        <v>0.52</v>
      </c>
      <c r="F378" s="45">
        <v>1.1599999999999999</v>
      </c>
      <c r="G378" s="38">
        <v>4</v>
      </c>
      <c r="H378" s="38">
        <v>22</v>
      </c>
      <c r="I378" s="51">
        <v>4</v>
      </c>
      <c r="J378" s="38">
        <v>3</v>
      </c>
      <c r="K378" s="38">
        <v>10</v>
      </c>
      <c r="L378" s="45">
        <v>8.6999999999999993</v>
      </c>
      <c r="M378" s="45">
        <v>17.39</v>
      </c>
      <c r="N378" s="45">
        <v>52.17</v>
      </c>
      <c r="O378" s="45">
        <v>17.39</v>
      </c>
      <c r="P378" s="45">
        <v>4.3499999999999996</v>
      </c>
    </row>
    <row r="379" spans="1:16" ht="25.5">
      <c r="A379" s="53" t="s">
        <v>171</v>
      </c>
      <c r="B379" s="54" t="s">
        <v>938</v>
      </c>
      <c r="C379" s="45">
        <v>5.8</v>
      </c>
      <c r="D379" s="38">
        <v>12</v>
      </c>
      <c r="E379" s="45">
        <v>0.48</v>
      </c>
      <c r="F379" s="45">
        <v>0.87</v>
      </c>
      <c r="G379" s="38">
        <v>17</v>
      </c>
      <c r="H379" s="38">
        <v>20</v>
      </c>
      <c r="I379" s="51">
        <v>3</v>
      </c>
      <c r="J379" s="38">
        <v>8</v>
      </c>
      <c r="K379" s="38">
        <v>9</v>
      </c>
      <c r="L379" s="38">
        <v>0</v>
      </c>
      <c r="M379" s="45">
        <v>16.670000000000002</v>
      </c>
      <c r="N379" s="45">
        <v>66.67</v>
      </c>
      <c r="O379" s="45">
        <v>8.33</v>
      </c>
      <c r="P379" s="45">
        <v>8.33</v>
      </c>
    </row>
    <row r="380" spans="1:16" ht="25.5">
      <c r="A380" s="53" t="s">
        <v>174</v>
      </c>
      <c r="B380" s="54" t="s">
        <v>938</v>
      </c>
      <c r="C380" s="45">
        <v>10.1</v>
      </c>
      <c r="D380" s="38">
        <v>19</v>
      </c>
      <c r="E380" s="45">
        <v>0.53</v>
      </c>
      <c r="F380" s="45">
        <v>1.2</v>
      </c>
      <c r="G380" s="38">
        <v>3</v>
      </c>
      <c r="H380" s="38">
        <v>7</v>
      </c>
      <c r="I380" s="51">
        <v>4</v>
      </c>
      <c r="J380" s="38">
        <v>3</v>
      </c>
      <c r="K380" s="38">
        <v>7</v>
      </c>
      <c r="L380" s="38">
        <v>0</v>
      </c>
      <c r="M380" s="45">
        <v>26.32</v>
      </c>
      <c r="N380" s="45">
        <v>57.89</v>
      </c>
      <c r="O380" s="45">
        <v>15.79</v>
      </c>
      <c r="P380" s="38">
        <v>0</v>
      </c>
    </row>
    <row r="381" spans="1:16" ht="25.5">
      <c r="A381" s="53" t="s">
        <v>178</v>
      </c>
      <c r="B381" s="54" t="s">
        <v>938</v>
      </c>
      <c r="C381" s="45">
        <v>30.4</v>
      </c>
      <c r="D381" s="38">
        <v>53</v>
      </c>
      <c r="E381" s="45">
        <v>0.56999999999999995</v>
      </c>
      <c r="F381" s="45">
        <v>1.1200000000000001</v>
      </c>
      <c r="G381" s="38">
        <v>7</v>
      </c>
      <c r="H381" s="38">
        <v>25</v>
      </c>
      <c r="I381" s="51">
        <v>4</v>
      </c>
      <c r="J381" s="38">
        <v>3</v>
      </c>
      <c r="K381" s="38">
        <v>11</v>
      </c>
      <c r="L381" s="38">
        <v>0</v>
      </c>
      <c r="M381" s="45">
        <v>37.74</v>
      </c>
      <c r="N381" s="45">
        <v>49.06</v>
      </c>
      <c r="O381" s="45">
        <v>13.21</v>
      </c>
      <c r="P381" s="38">
        <v>0</v>
      </c>
    </row>
    <row r="382" spans="1:16" ht="25.5">
      <c r="A382" s="53" t="s">
        <v>180</v>
      </c>
      <c r="B382" s="54" t="s">
        <v>938</v>
      </c>
      <c r="C382" s="45">
        <v>7.5</v>
      </c>
      <c r="D382" s="38">
        <v>15</v>
      </c>
      <c r="E382" s="45">
        <v>0.5</v>
      </c>
      <c r="F382" s="45">
        <v>0.94</v>
      </c>
      <c r="G382" s="38">
        <v>11</v>
      </c>
      <c r="H382" s="38">
        <v>14</v>
      </c>
      <c r="I382" s="51">
        <v>4</v>
      </c>
      <c r="J382" s="38">
        <v>9</v>
      </c>
      <c r="K382" s="38">
        <v>10</v>
      </c>
      <c r="L382" s="38">
        <v>0</v>
      </c>
      <c r="M382" s="45">
        <v>6.67</v>
      </c>
      <c r="N382" s="45">
        <v>86.67</v>
      </c>
      <c r="O382" s="45">
        <v>6.67</v>
      </c>
      <c r="P382" s="38">
        <v>0</v>
      </c>
    </row>
    <row r="383" spans="1:16" ht="25.5">
      <c r="A383" s="53" t="s">
        <v>181</v>
      </c>
      <c r="B383" s="54" t="s">
        <v>938</v>
      </c>
      <c r="C383" s="45">
        <v>5.8</v>
      </c>
      <c r="D383" s="38">
        <v>11</v>
      </c>
      <c r="E383" s="45">
        <v>0.53</v>
      </c>
      <c r="F383" s="45">
        <v>1.1200000000000001</v>
      </c>
      <c r="G383" s="38">
        <v>4</v>
      </c>
      <c r="H383" s="38">
        <v>29</v>
      </c>
      <c r="I383" s="51">
        <v>2</v>
      </c>
      <c r="J383" s="38">
        <v>1</v>
      </c>
      <c r="K383" s="38">
        <v>6</v>
      </c>
      <c r="L383" s="38">
        <v>0</v>
      </c>
      <c r="M383" s="45">
        <v>9.09</v>
      </c>
      <c r="N383" s="45">
        <v>90.91</v>
      </c>
      <c r="O383" s="38">
        <v>0</v>
      </c>
      <c r="P383" s="38">
        <v>0</v>
      </c>
    </row>
    <row r="384" spans="1:16" ht="25.5">
      <c r="A384" s="53" t="s">
        <v>184</v>
      </c>
      <c r="B384" s="54" t="s">
        <v>938</v>
      </c>
      <c r="C384" s="45">
        <v>13.3</v>
      </c>
      <c r="D384" s="38">
        <v>31</v>
      </c>
      <c r="E384" s="45">
        <v>0.43</v>
      </c>
      <c r="F384" s="45">
        <v>0.83</v>
      </c>
      <c r="G384" s="38">
        <v>28</v>
      </c>
      <c r="H384" s="38">
        <v>39</v>
      </c>
      <c r="I384" s="51">
        <v>4</v>
      </c>
      <c r="J384" s="38">
        <v>13</v>
      </c>
      <c r="K384" s="38">
        <v>15</v>
      </c>
      <c r="L384" s="45">
        <v>3.23</v>
      </c>
      <c r="M384" s="45">
        <v>16.13</v>
      </c>
      <c r="N384" s="45">
        <v>41.94</v>
      </c>
      <c r="O384" s="45">
        <v>29.03</v>
      </c>
      <c r="P384" s="45">
        <v>9.68</v>
      </c>
    </row>
    <row r="385" spans="1:16" ht="25.5">
      <c r="A385" s="53" t="s">
        <v>186</v>
      </c>
      <c r="B385" s="54" t="s">
        <v>938</v>
      </c>
      <c r="C385" s="45">
        <v>6.5</v>
      </c>
      <c r="D385" s="38">
        <v>10</v>
      </c>
      <c r="E385" s="45">
        <v>0.65</v>
      </c>
      <c r="F385" s="45">
        <v>1.33</v>
      </c>
      <c r="G385" s="38">
        <v>2</v>
      </c>
      <c r="H385" s="38">
        <v>16</v>
      </c>
      <c r="I385" s="51">
        <v>3</v>
      </c>
      <c r="J385" s="38">
        <v>2</v>
      </c>
      <c r="K385" s="38">
        <v>6</v>
      </c>
      <c r="L385" s="38">
        <v>0</v>
      </c>
      <c r="M385" s="38">
        <v>50</v>
      </c>
      <c r="N385" s="38">
        <v>50</v>
      </c>
      <c r="O385" s="38">
        <v>0</v>
      </c>
      <c r="P385" s="38">
        <v>0</v>
      </c>
    </row>
    <row r="386" spans="1:16" ht="25.5">
      <c r="A386" s="53" t="s">
        <v>188</v>
      </c>
      <c r="B386" s="54" t="s">
        <v>938</v>
      </c>
      <c r="C386" s="38">
        <v>38</v>
      </c>
      <c r="D386" s="38">
        <v>62</v>
      </c>
      <c r="E386" s="45">
        <v>0.61</v>
      </c>
      <c r="F386" s="45">
        <v>0.95</v>
      </c>
      <c r="G386" s="38">
        <v>20</v>
      </c>
      <c r="H386" s="38">
        <v>26</v>
      </c>
      <c r="I386" s="51">
        <v>4</v>
      </c>
      <c r="J386" s="38">
        <v>8</v>
      </c>
      <c r="K386" s="38">
        <v>9</v>
      </c>
      <c r="L386" s="45">
        <v>8.06</v>
      </c>
      <c r="M386" s="45">
        <v>29.03</v>
      </c>
      <c r="N386" s="45">
        <v>58.06</v>
      </c>
      <c r="O386" s="45">
        <v>4.84</v>
      </c>
      <c r="P386" s="38">
        <v>0</v>
      </c>
    </row>
    <row r="387" spans="1:16" ht="25.5">
      <c r="A387" s="53" t="s">
        <v>190</v>
      </c>
      <c r="B387" s="54" t="s">
        <v>948</v>
      </c>
      <c r="C387" s="45">
        <v>16.3</v>
      </c>
      <c r="D387" s="38">
        <v>22</v>
      </c>
      <c r="E387" s="45">
        <v>0.74</v>
      </c>
      <c r="F387" s="45">
        <v>1.08</v>
      </c>
      <c r="G387" s="38">
        <v>4</v>
      </c>
      <c r="H387" s="38">
        <v>18</v>
      </c>
      <c r="I387" s="51">
        <v>4</v>
      </c>
      <c r="J387" s="38">
        <v>4</v>
      </c>
      <c r="K387" s="38">
        <v>12</v>
      </c>
      <c r="L387" s="45">
        <v>4.55</v>
      </c>
      <c r="M387" s="45">
        <v>72.73</v>
      </c>
      <c r="N387" s="45">
        <v>22.73</v>
      </c>
      <c r="O387" s="38">
        <v>0</v>
      </c>
      <c r="P387" s="38">
        <v>0</v>
      </c>
    </row>
    <row r="388" spans="1:16" ht="25.5">
      <c r="A388" s="53" t="s">
        <v>149</v>
      </c>
      <c r="B388" s="54" t="s">
        <v>948</v>
      </c>
      <c r="C388" s="45">
        <v>15.2</v>
      </c>
      <c r="D388" s="38">
        <v>31</v>
      </c>
      <c r="E388" s="45">
        <v>0.49</v>
      </c>
      <c r="F388" s="45">
        <v>0.74</v>
      </c>
      <c r="G388" s="38">
        <v>33</v>
      </c>
      <c r="H388" s="38">
        <v>37</v>
      </c>
      <c r="I388" s="51">
        <v>4</v>
      </c>
      <c r="J388" s="38">
        <v>11</v>
      </c>
      <c r="K388" s="38">
        <v>11</v>
      </c>
      <c r="L388" s="38">
        <v>0</v>
      </c>
      <c r="M388" s="45">
        <v>12.9</v>
      </c>
      <c r="N388" s="45">
        <v>70.97</v>
      </c>
      <c r="O388" s="45">
        <v>16.13</v>
      </c>
      <c r="P388" s="38">
        <v>0</v>
      </c>
    </row>
    <row r="389" spans="1:16" ht="25.5">
      <c r="A389" s="53" t="s">
        <v>151</v>
      </c>
      <c r="B389" s="54" t="s">
        <v>948</v>
      </c>
      <c r="C389" s="45">
        <v>2.9</v>
      </c>
      <c r="D389" s="38">
        <v>11</v>
      </c>
      <c r="E389" s="45">
        <v>0.26</v>
      </c>
      <c r="F389" s="45">
        <v>0.54</v>
      </c>
      <c r="G389" s="38">
        <v>22</v>
      </c>
      <c r="H389" s="38">
        <v>22</v>
      </c>
      <c r="I389" s="51">
        <v>3</v>
      </c>
      <c r="J389" s="38">
        <v>10</v>
      </c>
      <c r="K389" s="38">
        <v>10</v>
      </c>
      <c r="L389" s="38">
        <v>0</v>
      </c>
      <c r="M389" s="38">
        <v>0</v>
      </c>
      <c r="N389" s="45">
        <v>27.27</v>
      </c>
      <c r="O389" s="45">
        <v>63.64</v>
      </c>
      <c r="P389" s="45">
        <v>9.09</v>
      </c>
    </row>
    <row r="390" spans="1:16" ht="25.5">
      <c r="A390" s="53" t="s">
        <v>153</v>
      </c>
      <c r="B390" s="54" t="s">
        <v>948</v>
      </c>
      <c r="C390" s="45">
        <v>11.2</v>
      </c>
      <c r="D390" s="38">
        <v>23</v>
      </c>
      <c r="E390" s="45">
        <v>0.49</v>
      </c>
      <c r="F390" s="45">
        <v>1.08</v>
      </c>
      <c r="G390" s="38">
        <v>11</v>
      </c>
      <c r="H390" s="38">
        <v>35</v>
      </c>
      <c r="I390" s="51">
        <v>3</v>
      </c>
      <c r="J390" s="38">
        <v>4</v>
      </c>
      <c r="K390" s="38">
        <v>13</v>
      </c>
      <c r="L390" s="45">
        <v>13.04</v>
      </c>
      <c r="M390" s="45">
        <v>13.04</v>
      </c>
      <c r="N390" s="45">
        <v>43.48</v>
      </c>
      <c r="O390" s="45">
        <v>17.39</v>
      </c>
      <c r="P390" s="45">
        <v>13.04</v>
      </c>
    </row>
    <row r="391" spans="1:16" ht="25.5">
      <c r="A391" s="53" t="s">
        <v>154</v>
      </c>
      <c r="B391" s="54" t="s">
        <v>948</v>
      </c>
      <c r="C391" s="45">
        <v>6.5</v>
      </c>
      <c r="D391" s="38">
        <v>31</v>
      </c>
      <c r="E391" s="45">
        <v>0.21</v>
      </c>
      <c r="F391" s="45">
        <v>0.63</v>
      </c>
      <c r="G391" s="38">
        <v>25</v>
      </c>
      <c r="H391" s="38">
        <v>26</v>
      </c>
      <c r="I391" s="51">
        <v>4</v>
      </c>
      <c r="J391" s="38">
        <v>11</v>
      </c>
      <c r="K391" s="38">
        <v>11</v>
      </c>
      <c r="L391" s="38">
        <v>0</v>
      </c>
      <c r="M391" s="38">
        <v>0</v>
      </c>
      <c r="N391" s="45">
        <v>22.58</v>
      </c>
      <c r="O391" s="45">
        <v>48.39</v>
      </c>
      <c r="P391" s="45">
        <v>29.03</v>
      </c>
    </row>
    <row r="392" spans="1:16" ht="25.5">
      <c r="A392" s="53" t="s">
        <v>157</v>
      </c>
      <c r="B392" s="54" t="s">
        <v>948</v>
      </c>
      <c r="C392" s="38">
        <v>12</v>
      </c>
      <c r="D392" s="38">
        <v>20</v>
      </c>
      <c r="E392" s="45">
        <v>0.6</v>
      </c>
      <c r="F392" s="45">
        <v>1.05</v>
      </c>
      <c r="G392" s="38">
        <v>8</v>
      </c>
      <c r="H392" s="38">
        <v>31</v>
      </c>
      <c r="I392" s="51">
        <v>3</v>
      </c>
      <c r="J392" s="38">
        <v>4</v>
      </c>
      <c r="K392" s="38">
        <v>12</v>
      </c>
      <c r="L392" s="38">
        <v>20</v>
      </c>
      <c r="M392" s="38">
        <v>5</v>
      </c>
      <c r="N392" s="38">
        <v>70</v>
      </c>
      <c r="O392" s="38">
        <v>5</v>
      </c>
      <c r="P392" s="38">
        <v>0</v>
      </c>
    </row>
    <row r="393" spans="1:16" ht="25.5">
      <c r="A393" s="53" t="s">
        <v>159</v>
      </c>
      <c r="B393" s="54" t="s">
        <v>948</v>
      </c>
      <c r="C393" s="45">
        <v>13.7</v>
      </c>
      <c r="D393" s="38">
        <v>39</v>
      </c>
      <c r="E393" s="45">
        <v>0.35</v>
      </c>
      <c r="F393" s="45">
        <v>0.75</v>
      </c>
      <c r="G393" s="38">
        <v>32</v>
      </c>
      <c r="H393" s="38">
        <v>35</v>
      </c>
      <c r="I393" s="51">
        <v>4</v>
      </c>
      <c r="J393" s="38">
        <v>12</v>
      </c>
      <c r="K393" s="38">
        <v>12</v>
      </c>
      <c r="L393" s="38">
        <v>0</v>
      </c>
      <c r="M393" s="45">
        <v>2.56</v>
      </c>
      <c r="N393" s="45">
        <v>53.85</v>
      </c>
      <c r="O393" s="45">
        <v>30.77</v>
      </c>
      <c r="P393" s="45">
        <v>12.82</v>
      </c>
    </row>
    <row r="394" spans="1:16" ht="25.5">
      <c r="A394" s="53" t="s">
        <v>161</v>
      </c>
      <c r="B394" s="54" t="s">
        <v>948</v>
      </c>
      <c r="C394" s="45">
        <v>7.2</v>
      </c>
      <c r="D394" s="38">
        <v>15</v>
      </c>
      <c r="E394" s="45">
        <v>0.48</v>
      </c>
      <c r="F394" s="45">
        <v>1.1000000000000001</v>
      </c>
      <c r="G394" s="38">
        <v>11</v>
      </c>
      <c r="H394" s="38">
        <v>36</v>
      </c>
      <c r="I394" s="51">
        <v>2</v>
      </c>
      <c r="J394" s="38">
        <v>2</v>
      </c>
      <c r="K394" s="38">
        <v>11</v>
      </c>
      <c r="L394" s="38">
        <v>0</v>
      </c>
      <c r="M394" s="38">
        <v>20</v>
      </c>
      <c r="N394" s="45">
        <v>53.33</v>
      </c>
      <c r="O394" s="45">
        <v>26.67</v>
      </c>
      <c r="P394" s="38">
        <v>0</v>
      </c>
    </row>
    <row r="395" spans="1:16" ht="25.5">
      <c r="A395" s="53" t="s">
        <v>164</v>
      </c>
      <c r="B395" s="54" t="s">
        <v>948</v>
      </c>
      <c r="C395" s="45">
        <v>6.8</v>
      </c>
      <c r="D395" s="38">
        <v>12</v>
      </c>
      <c r="E395" s="45">
        <v>0.56999999999999995</v>
      </c>
      <c r="F395" s="45">
        <v>0.88</v>
      </c>
      <c r="G395" s="38">
        <v>22</v>
      </c>
      <c r="H395" s="38">
        <v>25</v>
      </c>
      <c r="I395" s="51">
        <v>3</v>
      </c>
      <c r="J395" s="38">
        <v>9</v>
      </c>
      <c r="K395" s="38">
        <v>11</v>
      </c>
      <c r="L395" s="45">
        <v>8.33</v>
      </c>
      <c r="M395" s="38">
        <v>25</v>
      </c>
      <c r="N395" s="38">
        <v>50</v>
      </c>
      <c r="O395" s="45">
        <v>16.670000000000002</v>
      </c>
      <c r="P395" s="38">
        <v>0</v>
      </c>
    </row>
    <row r="396" spans="1:16" ht="25.5">
      <c r="A396" s="53" t="s">
        <v>167</v>
      </c>
      <c r="B396" s="54" t="s">
        <v>948</v>
      </c>
      <c r="C396" s="45">
        <v>5.8</v>
      </c>
      <c r="D396" s="38">
        <v>11</v>
      </c>
      <c r="E396" s="45">
        <v>0.53</v>
      </c>
      <c r="F396" s="45">
        <v>1.17</v>
      </c>
      <c r="G396" s="38">
        <v>3</v>
      </c>
      <c r="H396" s="38">
        <v>22</v>
      </c>
      <c r="I396" s="51">
        <v>3</v>
      </c>
      <c r="J396" s="38">
        <v>1</v>
      </c>
      <c r="K396" s="38">
        <v>8</v>
      </c>
      <c r="L396" s="38">
        <v>0</v>
      </c>
      <c r="M396" s="45">
        <v>27.27</v>
      </c>
      <c r="N396" s="45">
        <v>54.55</v>
      </c>
      <c r="O396" s="45">
        <v>18.18</v>
      </c>
      <c r="P396" s="38">
        <v>0</v>
      </c>
    </row>
    <row r="397" spans="1:16" ht="25.5">
      <c r="A397" s="53" t="s">
        <v>171</v>
      </c>
      <c r="B397" s="54" t="s">
        <v>948</v>
      </c>
      <c r="C397" s="45">
        <v>9.4</v>
      </c>
      <c r="D397" s="38">
        <v>14</v>
      </c>
      <c r="E397" s="45">
        <v>0.67</v>
      </c>
      <c r="F397" s="45">
        <v>1.21</v>
      </c>
      <c r="G397" s="38">
        <v>3</v>
      </c>
      <c r="H397" s="38">
        <v>20</v>
      </c>
      <c r="I397" s="51">
        <v>3</v>
      </c>
      <c r="J397" s="38">
        <v>3</v>
      </c>
      <c r="K397" s="38">
        <v>9</v>
      </c>
      <c r="L397" s="45">
        <v>21.43</v>
      </c>
      <c r="M397" s="45">
        <v>35.71</v>
      </c>
      <c r="N397" s="45">
        <v>28.57</v>
      </c>
      <c r="O397" s="45">
        <v>14.29</v>
      </c>
      <c r="P397" s="38">
        <v>0</v>
      </c>
    </row>
    <row r="398" spans="1:16" ht="25.5">
      <c r="A398" s="53" t="s">
        <v>174</v>
      </c>
      <c r="B398" s="54" t="s">
        <v>948</v>
      </c>
      <c r="C398" s="45">
        <v>4.8</v>
      </c>
      <c r="D398" s="38">
        <v>16</v>
      </c>
      <c r="E398" s="45">
        <v>0.3</v>
      </c>
      <c r="F398" s="45">
        <v>0.68</v>
      </c>
      <c r="G398" s="38">
        <v>7</v>
      </c>
      <c r="H398" s="38">
        <v>7</v>
      </c>
      <c r="I398" s="51">
        <v>4</v>
      </c>
      <c r="J398" s="38">
        <v>7</v>
      </c>
      <c r="K398" s="38">
        <v>7</v>
      </c>
      <c r="L398" s="38">
        <v>0</v>
      </c>
      <c r="M398" s="38">
        <v>0</v>
      </c>
      <c r="N398" s="45">
        <v>37.5</v>
      </c>
      <c r="O398" s="45">
        <v>56.25</v>
      </c>
      <c r="P398" s="45">
        <v>6.25</v>
      </c>
    </row>
    <row r="399" spans="1:16" ht="25.5">
      <c r="A399" s="53" t="s">
        <v>178</v>
      </c>
      <c r="B399" s="54" t="s">
        <v>948</v>
      </c>
      <c r="C399" s="38">
        <v>5</v>
      </c>
      <c r="D399" s="38">
        <v>10</v>
      </c>
      <c r="E399" s="45">
        <v>0.5</v>
      </c>
      <c r="F399" s="45">
        <v>0.98</v>
      </c>
      <c r="G399" s="38">
        <v>13</v>
      </c>
      <c r="H399" s="38">
        <v>25</v>
      </c>
      <c r="I399" s="51">
        <v>2</v>
      </c>
      <c r="J399" s="38">
        <v>3</v>
      </c>
      <c r="K399" s="38">
        <v>3</v>
      </c>
      <c r="L399" s="38">
        <v>0</v>
      </c>
      <c r="M399" s="38">
        <v>10</v>
      </c>
      <c r="N399" s="38">
        <v>80</v>
      </c>
      <c r="O399" s="38">
        <v>10</v>
      </c>
      <c r="P399" s="38">
        <v>0</v>
      </c>
    </row>
    <row r="400" spans="1:16" ht="25.5">
      <c r="A400" s="53" t="s">
        <v>181</v>
      </c>
      <c r="B400" s="54" t="s">
        <v>948</v>
      </c>
      <c r="C400" s="45">
        <v>9.8000000000000007</v>
      </c>
      <c r="D400" s="38">
        <v>25</v>
      </c>
      <c r="E400" s="45">
        <v>0.39</v>
      </c>
      <c r="F400" s="45">
        <v>0.83</v>
      </c>
      <c r="G400" s="38">
        <v>24</v>
      </c>
      <c r="H400" s="38">
        <v>29</v>
      </c>
      <c r="I400" s="51">
        <v>4</v>
      </c>
      <c r="J400" s="38">
        <v>12</v>
      </c>
      <c r="K400" s="38">
        <v>12</v>
      </c>
      <c r="L400" s="38">
        <v>0</v>
      </c>
      <c r="M400" s="38">
        <v>0</v>
      </c>
      <c r="N400" s="38">
        <v>64</v>
      </c>
      <c r="O400" s="38">
        <v>36</v>
      </c>
      <c r="P400" s="38">
        <v>0</v>
      </c>
    </row>
    <row r="401" spans="1:16" ht="25.5">
      <c r="A401" s="53" t="s">
        <v>184</v>
      </c>
      <c r="B401" s="54" t="s">
        <v>948</v>
      </c>
      <c r="C401" s="45">
        <v>16.5</v>
      </c>
      <c r="D401" s="38">
        <v>34</v>
      </c>
      <c r="E401" s="45">
        <v>0.49</v>
      </c>
      <c r="F401" s="45">
        <v>0.94</v>
      </c>
      <c r="G401" s="38">
        <v>24</v>
      </c>
      <c r="H401" s="38">
        <v>39</v>
      </c>
      <c r="I401" s="51">
        <v>4</v>
      </c>
      <c r="J401" s="38">
        <v>11</v>
      </c>
      <c r="K401" s="38">
        <v>15</v>
      </c>
      <c r="L401" s="45">
        <v>11.76</v>
      </c>
      <c r="M401" s="45">
        <v>17.649999999999999</v>
      </c>
      <c r="N401" s="45">
        <v>38.24</v>
      </c>
      <c r="O401" s="45">
        <v>17.649999999999999</v>
      </c>
      <c r="P401" s="45">
        <v>14.71</v>
      </c>
    </row>
    <row r="402" spans="1:16" ht="25.5">
      <c r="A402" s="53" t="s">
        <v>186</v>
      </c>
      <c r="B402" s="54" t="s">
        <v>948</v>
      </c>
      <c r="C402" s="45">
        <v>5.5</v>
      </c>
      <c r="D402" s="38">
        <v>14</v>
      </c>
      <c r="E402" s="45">
        <v>0.39</v>
      </c>
      <c r="F402" s="45">
        <v>0.8</v>
      </c>
      <c r="G402" s="38">
        <v>15</v>
      </c>
      <c r="H402" s="38">
        <v>16</v>
      </c>
      <c r="I402" s="51">
        <v>4</v>
      </c>
      <c r="J402" s="38">
        <v>9</v>
      </c>
      <c r="K402" s="38">
        <v>10</v>
      </c>
      <c r="L402" s="38">
        <v>0</v>
      </c>
      <c r="M402" s="38">
        <v>0</v>
      </c>
      <c r="N402" s="45">
        <v>64.290000000000006</v>
      </c>
      <c r="O402" s="45">
        <v>35.71</v>
      </c>
      <c r="P402" s="38">
        <v>0</v>
      </c>
    </row>
    <row r="403" spans="1:16" ht="25.5">
      <c r="A403" s="53" t="s">
        <v>188</v>
      </c>
      <c r="B403" s="54" t="s">
        <v>948</v>
      </c>
      <c r="C403" s="45">
        <v>15.7</v>
      </c>
      <c r="D403" s="38">
        <v>24</v>
      </c>
      <c r="E403" s="45">
        <v>0.65</v>
      </c>
      <c r="F403" s="45">
        <v>1.02</v>
      </c>
      <c r="G403" s="38">
        <v>12</v>
      </c>
      <c r="H403" s="38">
        <v>26</v>
      </c>
      <c r="I403" s="51">
        <v>3</v>
      </c>
      <c r="J403" s="38">
        <v>6</v>
      </c>
      <c r="K403" s="38">
        <v>12</v>
      </c>
      <c r="L403" s="45">
        <v>20.83</v>
      </c>
      <c r="M403" s="45">
        <v>29.17</v>
      </c>
      <c r="N403" s="45">
        <v>37.5</v>
      </c>
      <c r="O403" s="45">
        <v>12.5</v>
      </c>
      <c r="P403" s="38">
        <v>0</v>
      </c>
    </row>
    <row r="404" spans="1:16" ht="25.5">
      <c r="A404" s="53" t="s">
        <v>149</v>
      </c>
      <c r="B404" s="54" t="s">
        <v>954</v>
      </c>
      <c r="C404" s="45">
        <v>9.5</v>
      </c>
      <c r="D404" s="38">
        <v>21</v>
      </c>
      <c r="E404" s="45">
        <v>0.45</v>
      </c>
      <c r="F404" s="45">
        <v>0.68</v>
      </c>
      <c r="G404" s="38">
        <v>36</v>
      </c>
      <c r="H404" s="38">
        <v>37</v>
      </c>
      <c r="I404" s="51">
        <v>3</v>
      </c>
      <c r="J404" s="38">
        <v>15</v>
      </c>
      <c r="K404" s="38">
        <v>15</v>
      </c>
      <c r="L404" s="45">
        <v>4.76</v>
      </c>
      <c r="M404" s="45">
        <v>9.52</v>
      </c>
      <c r="N404" s="45">
        <v>52.38</v>
      </c>
      <c r="O404" s="45">
        <v>33.33</v>
      </c>
      <c r="P404" s="38">
        <v>0</v>
      </c>
    </row>
    <row r="405" spans="1:16" ht="25.5">
      <c r="A405" s="53" t="s">
        <v>151</v>
      </c>
      <c r="B405" s="54" t="s">
        <v>954</v>
      </c>
      <c r="C405" s="45">
        <v>5.5</v>
      </c>
      <c r="D405" s="38">
        <v>14</v>
      </c>
      <c r="E405" s="45">
        <v>0.39</v>
      </c>
      <c r="F405" s="45">
        <v>0.81</v>
      </c>
      <c r="G405" s="38">
        <v>19</v>
      </c>
      <c r="H405" s="38">
        <v>22</v>
      </c>
      <c r="I405" s="51">
        <v>3</v>
      </c>
      <c r="J405" s="38">
        <v>8</v>
      </c>
      <c r="K405" s="38">
        <v>10</v>
      </c>
      <c r="L405" s="38">
        <v>0</v>
      </c>
      <c r="M405" s="45">
        <v>7.14</v>
      </c>
      <c r="N405" s="38">
        <v>50</v>
      </c>
      <c r="O405" s="45">
        <v>42.86</v>
      </c>
      <c r="P405" s="38">
        <v>0</v>
      </c>
    </row>
    <row r="406" spans="1:16" ht="25.5">
      <c r="A406" s="53" t="s">
        <v>153</v>
      </c>
      <c r="B406" s="54" t="s">
        <v>954</v>
      </c>
      <c r="C406" s="45">
        <v>8.1</v>
      </c>
      <c r="D406" s="38">
        <v>23</v>
      </c>
      <c r="E406" s="45">
        <v>0.35</v>
      </c>
      <c r="F406" s="45">
        <v>0.78</v>
      </c>
      <c r="G406" s="38">
        <v>31</v>
      </c>
      <c r="H406" s="38">
        <v>35</v>
      </c>
      <c r="I406" s="51">
        <v>3</v>
      </c>
      <c r="J406" s="38">
        <v>11</v>
      </c>
      <c r="K406" s="38">
        <v>13</v>
      </c>
      <c r="L406" s="38">
        <v>0</v>
      </c>
      <c r="M406" s="45">
        <v>17.39</v>
      </c>
      <c r="N406" s="45">
        <v>30.43</v>
      </c>
      <c r="O406" s="45">
        <v>30.43</v>
      </c>
      <c r="P406" s="45">
        <v>21.74</v>
      </c>
    </row>
    <row r="407" spans="1:16" ht="25.5">
      <c r="A407" s="53" t="s">
        <v>155</v>
      </c>
      <c r="B407" s="54" t="s">
        <v>954</v>
      </c>
      <c r="C407" s="45">
        <v>9.8000000000000007</v>
      </c>
      <c r="D407" s="38">
        <v>18</v>
      </c>
      <c r="E407" s="45">
        <v>0.54</v>
      </c>
      <c r="F407" s="45">
        <v>1.03</v>
      </c>
      <c r="G407" s="38">
        <v>16</v>
      </c>
      <c r="H407" s="38">
        <v>31</v>
      </c>
      <c r="I407" s="51">
        <v>3</v>
      </c>
      <c r="J407" s="38">
        <v>7</v>
      </c>
      <c r="K407" s="38">
        <v>11</v>
      </c>
      <c r="L407" s="45">
        <v>5.56</v>
      </c>
      <c r="M407" s="45">
        <v>22.22</v>
      </c>
      <c r="N407" s="45">
        <v>55.56</v>
      </c>
      <c r="O407" s="45">
        <v>16.670000000000002</v>
      </c>
      <c r="P407" s="38">
        <v>0</v>
      </c>
    </row>
    <row r="408" spans="1:16" ht="25.5">
      <c r="A408" s="53" t="s">
        <v>157</v>
      </c>
      <c r="B408" s="54" t="s">
        <v>954</v>
      </c>
      <c r="C408" s="45">
        <v>19</v>
      </c>
      <c r="D408" s="38">
        <v>32</v>
      </c>
      <c r="E408" s="45">
        <v>0.59</v>
      </c>
      <c r="F408" s="45">
        <v>1.04</v>
      </c>
      <c r="G408" s="38">
        <v>10</v>
      </c>
      <c r="H408" s="38">
        <v>31</v>
      </c>
      <c r="I408" s="51">
        <v>4</v>
      </c>
      <c r="J408" s="38">
        <v>5</v>
      </c>
      <c r="K408" s="38">
        <v>13</v>
      </c>
      <c r="L408" s="45">
        <v>9.3800000000000008</v>
      </c>
      <c r="M408" s="45">
        <v>15.63</v>
      </c>
      <c r="N408" s="38">
        <v>75</v>
      </c>
      <c r="O408" s="38">
        <v>0</v>
      </c>
      <c r="P408" s="38">
        <v>0</v>
      </c>
    </row>
    <row r="409" spans="1:16" ht="25.5">
      <c r="A409" s="53" t="s">
        <v>159</v>
      </c>
      <c r="B409" s="54" t="s">
        <v>954</v>
      </c>
      <c r="C409" s="45">
        <v>12.9</v>
      </c>
      <c r="D409" s="38">
        <v>26</v>
      </c>
      <c r="E409" s="45">
        <v>0.5</v>
      </c>
      <c r="F409" s="45">
        <v>1.05</v>
      </c>
      <c r="G409" s="38">
        <v>13</v>
      </c>
      <c r="H409" s="38">
        <v>35</v>
      </c>
      <c r="I409" s="51">
        <v>3</v>
      </c>
      <c r="J409" s="38">
        <v>4</v>
      </c>
      <c r="K409" s="38">
        <v>11</v>
      </c>
      <c r="L409" s="45">
        <v>7.69</v>
      </c>
      <c r="M409" s="45">
        <v>15.38</v>
      </c>
      <c r="N409" s="38">
        <v>50</v>
      </c>
      <c r="O409" s="45">
        <v>23.08</v>
      </c>
      <c r="P409" s="45">
        <v>3.85</v>
      </c>
    </row>
    <row r="410" spans="1:16" ht="25.5">
      <c r="A410" s="53" t="s">
        <v>161</v>
      </c>
      <c r="B410" s="54" t="s">
        <v>954</v>
      </c>
      <c r="C410" s="45">
        <v>10.7</v>
      </c>
      <c r="D410" s="38">
        <v>25</v>
      </c>
      <c r="E410" s="45">
        <v>0.43</v>
      </c>
      <c r="F410" s="45">
        <v>0.98</v>
      </c>
      <c r="G410" s="38">
        <v>17</v>
      </c>
      <c r="H410" s="38">
        <v>36</v>
      </c>
      <c r="I410" s="51">
        <v>3</v>
      </c>
      <c r="J410" s="38">
        <v>5</v>
      </c>
      <c r="K410" s="38">
        <v>11</v>
      </c>
      <c r="L410" s="38">
        <v>8</v>
      </c>
      <c r="M410" s="38">
        <v>8</v>
      </c>
      <c r="N410" s="38">
        <v>44</v>
      </c>
      <c r="O410" s="38">
        <v>32</v>
      </c>
      <c r="P410" s="38">
        <v>8</v>
      </c>
    </row>
    <row r="411" spans="1:16" ht="25.5">
      <c r="A411" s="53" t="s">
        <v>163</v>
      </c>
      <c r="B411" s="54" t="s">
        <v>954</v>
      </c>
      <c r="C411" s="45">
        <v>4.9000000000000004</v>
      </c>
      <c r="D411" s="38">
        <v>10</v>
      </c>
      <c r="E411" s="45">
        <v>0.49</v>
      </c>
      <c r="F411" s="45">
        <v>1.17</v>
      </c>
      <c r="G411" s="38">
        <v>2</v>
      </c>
      <c r="H411" s="38">
        <v>14</v>
      </c>
      <c r="I411" s="51">
        <v>3</v>
      </c>
      <c r="J411" s="38">
        <v>1</v>
      </c>
      <c r="K411" s="38">
        <v>6</v>
      </c>
      <c r="L411" s="38">
        <v>10</v>
      </c>
      <c r="M411" s="38">
        <v>10</v>
      </c>
      <c r="N411" s="38">
        <v>50</v>
      </c>
      <c r="O411" s="38">
        <v>30</v>
      </c>
      <c r="P411" s="38">
        <v>0</v>
      </c>
    </row>
    <row r="412" spans="1:16" ht="25.5">
      <c r="A412" s="53" t="s">
        <v>165</v>
      </c>
      <c r="B412" s="54" t="s">
        <v>954</v>
      </c>
      <c r="C412" s="45">
        <v>8.6</v>
      </c>
      <c r="D412" s="38">
        <v>16</v>
      </c>
      <c r="E412" s="45">
        <v>0.54</v>
      </c>
      <c r="F412" s="45">
        <v>1.04</v>
      </c>
      <c r="G412" s="38">
        <v>7</v>
      </c>
      <c r="H412" s="38">
        <v>14</v>
      </c>
      <c r="I412" s="51">
        <v>4</v>
      </c>
      <c r="J412" s="38">
        <v>6</v>
      </c>
      <c r="K412" s="38">
        <v>10</v>
      </c>
      <c r="L412" s="38">
        <v>0</v>
      </c>
      <c r="M412" s="45">
        <v>12.5</v>
      </c>
      <c r="N412" s="45">
        <v>87.5</v>
      </c>
      <c r="O412" s="38">
        <v>0</v>
      </c>
      <c r="P412" s="38">
        <v>0</v>
      </c>
    </row>
    <row r="413" spans="1:16" ht="25.5">
      <c r="A413" s="53" t="s">
        <v>171</v>
      </c>
      <c r="B413" s="54" t="s">
        <v>954</v>
      </c>
      <c r="C413" s="38">
        <v>10</v>
      </c>
      <c r="D413" s="38">
        <v>19</v>
      </c>
      <c r="E413" s="45">
        <v>0.53</v>
      </c>
      <c r="F413" s="45">
        <v>0.94</v>
      </c>
      <c r="G413" s="38">
        <v>16</v>
      </c>
      <c r="H413" s="38">
        <v>20</v>
      </c>
      <c r="I413" s="51">
        <v>4</v>
      </c>
      <c r="J413" s="38">
        <v>9</v>
      </c>
      <c r="K413" s="38">
        <v>11</v>
      </c>
      <c r="L413" s="45">
        <v>5.26</v>
      </c>
      <c r="M413" s="45">
        <v>21.05</v>
      </c>
      <c r="N413" s="45">
        <v>52.63</v>
      </c>
      <c r="O413" s="45">
        <v>21.05</v>
      </c>
      <c r="P413" s="38">
        <v>0</v>
      </c>
    </row>
    <row r="414" spans="1:16" ht="25.5">
      <c r="A414" s="53" t="s">
        <v>178</v>
      </c>
      <c r="B414" s="54" t="s">
        <v>954</v>
      </c>
      <c r="C414" s="45">
        <v>6.9</v>
      </c>
      <c r="D414" s="38">
        <v>17</v>
      </c>
      <c r="E414" s="45">
        <v>0.41</v>
      </c>
      <c r="F414" s="45">
        <v>0.8</v>
      </c>
      <c r="G414" s="38">
        <v>24</v>
      </c>
      <c r="H414" s="38">
        <v>25</v>
      </c>
      <c r="I414" s="51">
        <v>3</v>
      </c>
      <c r="J414" s="38">
        <v>11</v>
      </c>
      <c r="K414" s="38">
        <v>11</v>
      </c>
      <c r="L414" s="45">
        <v>11.76</v>
      </c>
      <c r="M414" s="45">
        <v>5.88</v>
      </c>
      <c r="N414" s="45">
        <v>29.41</v>
      </c>
      <c r="O414" s="45">
        <v>47.06</v>
      </c>
      <c r="P414" s="45">
        <v>5.88</v>
      </c>
    </row>
    <row r="415" spans="1:16" ht="25.5">
      <c r="A415" s="53" t="s">
        <v>181</v>
      </c>
      <c r="B415" s="54" t="s">
        <v>954</v>
      </c>
      <c r="C415" s="38">
        <v>9</v>
      </c>
      <c r="D415" s="38">
        <v>15</v>
      </c>
      <c r="E415" s="45">
        <v>0.6</v>
      </c>
      <c r="F415" s="45">
        <v>1.27</v>
      </c>
      <c r="G415" s="38">
        <v>2</v>
      </c>
      <c r="H415" s="38">
        <v>29</v>
      </c>
      <c r="I415" s="51">
        <v>3</v>
      </c>
      <c r="J415" s="38">
        <v>2</v>
      </c>
      <c r="K415" s="38">
        <v>11</v>
      </c>
      <c r="L415" s="38">
        <v>20</v>
      </c>
      <c r="M415" s="45">
        <v>6.67</v>
      </c>
      <c r="N415" s="45">
        <v>66.67</v>
      </c>
      <c r="O415" s="45">
        <v>6.67</v>
      </c>
      <c r="P415" s="38">
        <v>0</v>
      </c>
    </row>
    <row r="416" spans="1:16" ht="25.5">
      <c r="A416" s="53" t="s">
        <v>184</v>
      </c>
      <c r="B416" s="54" t="s">
        <v>954</v>
      </c>
      <c r="C416" s="45">
        <v>8.3000000000000007</v>
      </c>
      <c r="D416" s="38">
        <v>22</v>
      </c>
      <c r="E416" s="45">
        <v>0.38</v>
      </c>
      <c r="F416" s="45">
        <v>0.73</v>
      </c>
      <c r="G416" s="38">
        <v>35</v>
      </c>
      <c r="H416" s="38">
        <v>39</v>
      </c>
      <c r="I416" s="51">
        <v>3</v>
      </c>
      <c r="J416" s="38">
        <v>12</v>
      </c>
      <c r="K416" s="38">
        <v>12</v>
      </c>
      <c r="L416" s="38">
        <v>0</v>
      </c>
      <c r="M416" s="45">
        <v>18.18</v>
      </c>
      <c r="N416" s="45">
        <v>31.82</v>
      </c>
      <c r="O416" s="45">
        <v>36.36</v>
      </c>
      <c r="P416" s="45">
        <v>13.64</v>
      </c>
    </row>
    <row r="417" spans="1:16" ht="25.5">
      <c r="A417" s="53" t="s">
        <v>190</v>
      </c>
      <c r="B417" s="54" t="s">
        <v>957</v>
      </c>
      <c r="C417" s="45">
        <v>8.8000000000000007</v>
      </c>
      <c r="D417" s="38">
        <v>14</v>
      </c>
      <c r="E417" s="45">
        <v>0.63</v>
      </c>
      <c r="F417" s="45">
        <v>0.92</v>
      </c>
      <c r="G417" s="38">
        <v>14</v>
      </c>
      <c r="H417" s="38">
        <v>18</v>
      </c>
      <c r="I417" s="51">
        <v>3</v>
      </c>
      <c r="J417" s="38">
        <v>5</v>
      </c>
      <c r="K417" s="38">
        <v>6</v>
      </c>
      <c r="L417" s="38">
        <v>0</v>
      </c>
      <c r="M417" s="45">
        <v>42.86</v>
      </c>
      <c r="N417" s="45">
        <v>57.14</v>
      </c>
      <c r="O417" s="38">
        <v>0</v>
      </c>
      <c r="P417" s="38">
        <v>0</v>
      </c>
    </row>
    <row r="418" spans="1:16" ht="25.5">
      <c r="A418" s="53" t="s">
        <v>148</v>
      </c>
      <c r="B418" s="54" t="s">
        <v>957</v>
      </c>
      <c r="C418" s="45">
        <v>8.9</v>
      </c>
      <c r="D418" s="38">
        <v>11</v>
      </c>
      <c r="E418" s="45">
        <v>0.81</v>
      </c>
      <c r="F418" s="45">
        <v>0.98</v>
      </c>
      <c r="G418" s="38">
        <v>6</v>
      </c>
      <c r="H418" s="38">
        <v>8</v>
      </c>
      <c r="I418" s="51">
        <v>4</v>
      </c>
      <c r="J418" s="38">
        <v>6</v>
      </c>
      <c r="K418" s="38">
        <v>8</v>
      </c>
      <c r="L418" s="45">
        <v>45.45</v>
      </c>
      <c r="M418" s="45">
        <v>27.27</v>
      </c>
      <c r="N418" s="45">
        <v>27.27</v>
      </c>
      <c r="O418" s="38">
        <v>0</v>
      </c>
      <c r="P418" s="38">
        <v>0</v>
      </c>
    </row>
    <row r="419" spans="1:16" ht="25.5">
      <c r="A419" s="53" t="s">
        <v>149</v>
      </c>
      <c r="B419" s="54" t="s">
        <v>957</v>
      </c>
      <c r="C419" s="45">
        <v>10.7</v>
      </c>
      <c r="D419" s="38">
        <v>22</v>
      </c>
      <c r="E419" s="45">
        <v>0.49</v>
      </c>
      <c r="F419" s="45">
        <v>0.73</v>
      </c>
      <c r="G419" s="38">
        <v>34</v>
      </c>
      <c r="H419" s="38">
        <v>37</v>
      </c>
      <c r="I419" s="51">
        <v>3</v>
      </c>
      <c r="J419" s="38">
        <v>14</v>
      </c>
      <c r="K419" s="38">
        <v>15</v>
      </c>
      <c r="L419" s="45">
        <v>13.64</v>
      </c>
      <c r="M419" s="45">
        <v>9.09</v>
      </c>
      <c r="N419" s="45">
        <v>40.909999999999997</v>
      </c>
      <c r="O419" s="45">
        <v>36.36</v>
      </c>
      <c r="P419" s="38">
        <v>0</v>
      </c>
    </row>
    <row r="420" spans="1:16" ht="25.5">
      <c r="A420" s="53" t="s">
        <v>151</v>
      </c>
      <c r="B420" s="54" t="s">
        <v>957</v>
      </c>
      <c r="C420" s="38">
        <v>12</v>
      </c>
      <c r="D420" s="38">
        <v>22</v>
      </c>
      <c r="E420" s="45">
        <v>0.55000000000000004</v>
      </c>
      <c r="F420" s="45">
        <v>1.1200000000000001</v>
      </c>
      <c r="G420" s="38">
        <v>4</v>
      </c>
      <c r="H420" s="38">
        <v>22</v>
      </c>
      <c r="I420" s="51">
        <v>4</v>
      </c>
      <c r="J420" s="38">
        <v>3</v>
      </c>
      <c r="K420" s="38">
        <v>12</v>
      </c>
      <c r="L420" s="45">
        <v>9.09</v>
      </c>
      <c r="M420" s="45">
        <v>13.64</v>
      </c>
      <c r="N420" s="45">
        <v>63.64</v>
      </c>
      <c r="O420" s="45">
        <v>13.64</v>
      </c>
      <c r="P420" s="38">
        <v>0</v>
      </c>
    </row>
    <row r="421" spans="1:16" ht="25.5">
      <c r="A421" s="53" t="s">
        <v>152</v>
      </c>
      <c r="B421" s="54" t="s">
        <v>957</v>
      </c>
      <c r="C421" s="45">
        <v>6.8</v>
      </c>
      <c r="D421" s="38">
        <v>12</v>
      </c>
      <c r="E421" s="45">
        <v>0.56999999999999995</v>
      </c>
      <c r="F421" s="45">
        <v>0.96</v>
      </c>
      <c r="G421" s="38">
        <v>9</v>
      </c>
      <c r="H421" s="38">
        <v>15</v>
      </c>
      <c r="I421" s="51">
        <v>4</v>
      </c>
      <c r="J421" s="38">
        <v>7</v>
      </c>
      <c r="K421" s="38">
        <v>11</v>
      </c>
      <c r="L421" s="45">
        <v>8.33</v>
      </c>
      <c r="M421" s="45">
        <v>16.670000000000002</v>
      </c>
      <c r="N421" s="45">
        <v>66.67</v>
      </c>
      <c r="O421" s="45">
        <v>8.33</v>
      </c>
      <c r="P421" s="38">
        <v>0</v>
      </c>
    </row>
    <row r="422" spans="1:16" ht="25.5">
      <c r="A422" s="53" t="s">
        <v>153</v>
      </c>
      <c r="B422" s="54" t="s">
        <v>957</v>
      </c>
      <c r="C422" s="45">
        <v>7.7</v>
      </c>
      <c r="D422" s="38">
        <v>16</v>
      </c>
      <c r="E422" s="45">
        <v>0.48</v>
      </c>
      <c r="F422" s="45">
        <v>1.07</v>
      </c>
      <c r="G422" s="38">
        <v>13</v>
      </c>
      <c r="H422" s="38">
        <v>35</v>
      </c>
      <c r="I422" s="51">
        <v>2</v>
      </c>
      <c r="J422" s="38">
        <v>3</v>
      </c>
      <c r="K422" s="38">
        <v>12</v>
      </c>
      <c r="L422" s="45">
        <v>6.25</v>
      </c>
      <c r="M422" s="45">
        <v>18.75</v>
      </c>
      <c r="N422" s="45">
        <v>43.75</v>
      </c>
      <c r="O422" s="38">
        <v>25</v>
      </c>
      <c r="P422" s="45">
        <v>6.25</v>
      </c>
    </row>
    <row r="423" spans="1:16" ht="25.5">
      <c r="A423" s="53" t="s">
        <v>155</v>
      </c>
      <c r="B423" s="54" t="s">
        <v>957</v>
      </c>
      <c r="C423" s="45">
        <v>10.7</v>
      </c>
      <c r="D423" s="38">
        <v>17</v>
      </c>
      <c r="E423" s="45">
        <v>0.63</v>
      </c>
      <c r="F423" s="45">
        <v>1.2</v>
      </c>
      <c r="G423" s="38">
        <v>5</v>
      </c>
      <c r="H423" s="38">
        <v>31</v>
      </c>
      <c r="I423" s="51">
        <v>3</v>
      </c>
      <c r="J423" s="38">
        <v>2</v>
      </c>
      <c r="K423" s="38">
        <v>11</v>
      </c>
      <c r="L423" s="45">
        <v>11.76</v>
      </c>
      <c r="M423" s="45">
        <v>47.06</v>
      </c>
      <c r="N423" s="45">
        <v>17.649999999999999</v>
      </c>
      <c r="O423" s="45">
        <v>23.53</v>
      </c>
      <c r="P423" s="38">
        <v>0</v>
      </c>
    </row>
    <row r="424" spans="1:16" ht="25.5">
      <c r="A424" s="53" t="s">
        <v>157</v>
      </c>
      <c r="B424" s="54" t="s">
        <v>957</v>
      </c>
      <c r="C424" s="45">
        <v>12.5</v>
      </c>
      <c r="D424" s="38">
        <v>23</v>
      </c>
      <c r="E424" s="45">
        <v>0.54</v>
      </c>
      <c r="F424" s="45">
        <v>0.95</v>
      </c>
      <c r="G424" s="38">
        <v>22</v>
      </c>
      <c r="H424" s="38">
        <v>31</v>
      </c>
      <c r="I424" s="51">
        <v>3</v>
      </c>
      <c r="J424" s="38">
        <v>9</v>
      </c>
      <c r="K424" s="38">
        <v>12</v>
      </c>
      <c r="L424" s="38">
        <v>0</v>
      </c>
      <c r="M424" s="45">
        <v>30.43</v>
      </c>
      <c r="N424" s="45">
        <v>56.52</v>
      </c>
      <c r="O424" s="45">
        <v>8.6999999999999993</v>
      </c>
      <c r="P424" s="45">
        <v>4.3499999999999996</v>
      </c>
    </row>
    <row r="425" spans="1:16" ht="25.5">
      <c r="A425" s="53" t="s">
        <v>159</v>
      </c>
      <c r="B425" s="54" t="s">
        <v>957</v>
      </c>
      <c r="C425" s="45">
        <v>13.3</v>
      </c>
      <c r="D425" s="38">
        <v>29</v>
      </c>
      <c r="E425" s="45">
        <v>0.46</v>
      </c>
      <c r="F425" s="45">
        <v>0.98</v>
      </c>
      <c r="G425" s="38">
        <v>19</v>
      </c>
      <c r="H425" s="38">
        <v>35</v>
      </c>
      <c r="I425" s="51">
        <v>3</v>
      </c>
      <c r="J425" s="38">
        <v>6</v>
      </c>
      <c r="K425" s="38">
        <v>11</v>
      </c>
      <c r="L425" s="45">
        <v>6.9</v>
      </c>
      <c r="M425" s="45">
        <v>10.34</v>
      </c>
      <c r="N425" s="45">
        <v>51.72</v>
      </c>
      <c r="O425" s="45">
        <v>24.14</v>
      </c>
      <c r="P425" s="45">
        <v>6.9</v>
      </c>
    </row>
    <row r="426" spans="1:16" ht="25.5">
      <c r="A426" s="53" t="s">
        <v>161</v>
      </c>
      <c r="B426" s="54" t="s">
        <v>957</v>
      </c>
      <c r="C426" s="45">
        <v>9.9</v>
      </c>
      <c r="D426" s="38">
        <v>21</v>
      </c>
      <c r="E426" s="45">
        <v>0.47</v>
      </c>
      <c r="F426" s="45">
        <v>1.08</v>
      </c>
      <c r="G426" s="38">
        <v>13</v>
      </c>
      <c r="H426" s="38">
        <v>36</v>
      </c>
      <c r="I426" s="51">
        <v>3</v>
      </c>
      <c r="J426" s="38">
        <v>4</v>
      </c>
      <c r="K426" s="38">
        <v>11</v>
      </c>
      <c r="L426" s="45">
        <v>4.76</v>
      </c>
      <c r="M426" s="45">
        <v>14.29</v>
      </c>
      <c r="N426" s="45">
        <v>52.38</v>
      </c>
      <c r="O426" s="45">
        <v>23.81</v>
      </c>
      <c r="P426" s="45">
        <v>4.76</v>
      </c>
    </row>
    <row r="427" spans="1:16" ht="25.5">
      <c r="A427" s="53" t="s">
        <v>164</v>
      </c>
      <c r="B427" s="54" t="s">
        <v>957</v>
      </c>
      <c r="C427" s="45">
        <v>15.8</v>
      </c>
      <c r="D427" s="38">
        <v>24</v>
      </c>
      <c r="E427" s="45">
        <v>0.66</v>
      </c>
      <c r="F427" s="45">
        <v>1.02</v>
      </c>
      <c r="G427" s="38">
        <v>12</v>
      </c>
      <c r="H427" s="38">
        <v>25</v>
      </c>
      <c r="I427" s="51">
        <v>4</v>
      </c>
      <c r="J427" s="38">
        <v>5</v>
      </c>
      <c r="K427" s="38">
        <v>11</v>
      </c>
      <c r="L427" s="45">
        <v>16.670000000000002</v>
      </c>
      <c r="M427" s="38">
        <v>25</v>
      </c>
      <c r="N427" s="45">
        <v>58.33</v>
      </c>
      <c r="O427" s="38">
        <v>0</v>
      </c>
      <c r="P427" s="38">
        <v>0</v>
      </c>
    </row>
    <row r="428" spans="1:16" ht="25.5">
      <c r="A428" s="53" t="s">
        <v>176</v>
      </c>
      <c r="B428" s="54" t="s">
        <v>957</v>
      </c>
      <c r="C428" s="45">
        <v>5.0999999999999996</v>
      </c>
      <c r="D428" s="38">
        <v>12</v>
      </c>
      <c r="E428" s="45">
        <v>0.43</v>
      </c>
      <c r="F428" s="45">
        <v>1.01</v>
      </c>
      <c r="G428" s="38">
        <v>10</v>
      </c>
      <c r="H428" s="38">
        <v>17</v>
      </c>
      <c r="I428" s="51">
        <v>3</v>
      </c>
      <c r="J428" s="38">
        <v>3</v>
      </c>
      <c r="K428" s="38">
        <v>5</v>
      </c>
      <c r="L428" s="38">
        <v>0</v>
      </c>
      <c r="M428" s="45">
        <v>8.33</v>
      </c>
      <c r="N428" s="45">
        <v>58.33</v>
      </c>
      <c r="O428" s="45">
        <v>33.33</v>
      </c>
      <c r="P428" s="38">
        <v>0</v>
      </c>
    </row>
    <row r="429" spans="1:16" ht="25.5">
      <c r="A429" s="53" t="s">
        <v>178</v>
      </c>
      <c r="B429" s="54" t="s">
        <v>957</v>
      </c>
      <c r="C429" s="45">
        <v>9.3000000000000007</v>
      </c>
      <c r="D429" s="38">
        <v>15</v>
      </c>
      <c r="E429" s="45">
        <v>0.62</v>
      </c>
      <c r="F429" s="45">
        <v>1.22</v>
      </c>
      <c r="G429" s="38">
        <v>4</v>
      </c>
      <c r="H429" s="38">
        <v>25</v>
      </c>
      <c r="I429" s="51">
        <v>3</v>
      </c>
      <c r="J429" s="38">
        <v>4</v>
      </c>
      <c r="K429" s="38">
        <v>11</v>
      </c>
      <c r="L429" s="38">
        <v>20</v>
      </c>
      <c r="M429" s="38">
        <v>20</v>
      </c>
      <c r="N429" s="45">
        <v>46.67</v>
      </c>
      <c r="O429" s="45">
        <v>13.33</v>
      </c>
      <c r="P429" s="38">
        <v>0</v>
      </c>
    </row>
    <row r="430" spans="1:16" ht="25.5">
      <c r="A430" s="53" t="s">
        <v>181</v>
      </c>
      <c r="B430" s="54" t="s">
        <v>957</v>
      </c>
      <c r="C430" s="38">
        <v>11</v>
      </c>
      <c r="D430" s="38">
        <v>21</v>
      </c>
      <c r="E430" s="45">
        <v>0.52</v>
      </c>
      <c r="F430" s="45">
        <v>1.1100000000000001</v>
      </c>
      <c r="G430" s="38">
        <v>7</v>
      </c>
      <c r="H430" s="38">
        <v>29</v>
      </c>
      <c r="I430" s="51">
        <v>3</v>
      </c>
      <c r="J430" s="38">
        <v>4</v>
      </c>
      <c r="K430" s="38">
        <v>11</v>
      </c>
      <c r="L430" s="45">
        <v>4.76</v>
      </c>
      <c r="M430" s="45">
        <v>23.81</v>
      </c>
      <c r="N430" s="45">
        <v>47.62</v>
      </c>
      <c r="O430" s="45">
        <v>23.81</v>
      </c>
      <c r="P430" s="38">
        <v>0</v>
      </c>
    </row>
    <row r="431" spans="1:16" ht="25.5">
      <c r="A431" s="53" t="s">
        <v>184</v>
      </c>
      <c r="B431" s="54" t="s">
        <v>957</v>
      </c>
      <c r="C431" s="45">
        <v>16.8</v>
      </c>
      <c r="D431" s="38">
        <v>38</v>
      </c>
      <c r="E431" s="45">
        <v>0.44</v>
      </c>
      <c r="F431" s="45">
        <v>0.85</v>
      </c>
      <c r="G431" s="38">
        <v>26</v>
      </c>
      <c r="H431" s="38">
        <v>39</v>
      </c>
      <c r="I431" s="51">
        <v>4</v>
      </c>
      <c r="J431" s="38">
        <v>12</v>
      </c>
      <c r="K431" s="38">
        <v>15</v>
      </c>
      <c r="L431" s="45">
        <v>2.63</v>
      </c>
      <c r="M431" s="45">
        <v>18.420000000000002</v>
      </c>
      <c r="N431" s="45">
        <v>42.11</v>
      </c>
      <c r="O431" s="45">
        <v>28.95</v>
      </c>
      <c r="P431" s="45">
        <v>7.89</v>
      </c>
    </row>
    <row r="432" spans="1:16" ht="25.5">
      <c r="A432" s="53" t="s">
        <v>186</v>
      </c>
      <c r="B432" s="54" t="s">
        <v>957</v>
      </c>
      <c r="C432" s="45">
        <v>7.2</v>
      </c>
      <c r="D432" s="38">
        <v>11</v>
      </c>
      <c r="E432" s="45">
        <v>0.65</v>
      </c>
      <c r="F432" s="45">
        <v>1.34</v>
      </c>
      <c r="G432" s="38">
        <v>1</v>
      </c>
      <c r="H432" s="38">
        <v>16</v>
      </c>
      <c r="I432" s="51">
        <v>3</v>
      </c>
      <c r="J432" s="38">
        <v>1</v>
      </c>
      <c r="K432" s="38">
        <v>6</v>
      </c>
      <c r="L432" s="45">
        <v>9.09</v>
      </c>
      <c r="M432" s="45">
        <v>45.45</v>
      </c>
      <c r="N432" s="45">
        <v>36.36</v>
      </c>
      <c r="O432" s="45">
        <v>9.09</v>
      </c>
      <c r="P432" s="38">
        <v>0</v>
      </c>
    </row>
    <row r="433" spans="1:16" ht="25.5">
      <c r="A433" s="53" t="s">
        <v>151</v>
      </c>
      <c r="B433" s="54" t="s">
        <v>967</v>
      </c>
      <c r="C433" s="38">
        <v>5</v>
      </c>
      <c r="D433" s="38">
        <v>10</v>
      </c>
      <c r="E433" s="45">
        <v>0.5</v>
      </c>
      <c r="F433" s="45">
        <v>1.03</v>
      </c>
      <c r="G433" s="38">
        <v>8</v>
      </c>
      <c r="H433" s="38">
        <v>22</v>
      </c>
      <c r="I433" s="51">
        <v>3</v>
      </c>
      <c r="J433" s="38">
        <v>3</v>
      </c>
      <c r="K433" s="38">
        <v>10</v>
      </c>
      <c r="L433" s="38">
        <v>0</v>
      </c>
      <c r="M433" s="38">
        <v>10</v>
      </c>
      <c r="N433" s="38">
        <v>80</v>
      </c>
      <c r="O433" s="38">
        <v>10</v>
      </c>
      <c r="P433" s="38">
        <v>0</v>
      </c>
    </row>
    <row r="434" spans="1:16" ht="25.5">
      <c r="A434" s="53" t="s">
        <v>153</v>
      </c>
      <c r="B434" s="54" t="s">
        <v>967</v>
      </c>
      <c r="C434" s="45">
        <v>8.9</v>
      </c>
      <c r="D434" s="38">
        <v>16</v>
      </c>
      <c r="E434" s="45">
        <v>0.56000000000000005</v>
      </c>
      <c r="F434" s="45">
        <v>1.24</v>
      </c>
      <c r="G434" s="38">
        <v>4</v>
      </c>
      <c r="H434" s="38">
        <v>35</v>
      </c>
      <c r="I434" s="51">
        <v>2</v>
      </c>
      <c r="J434" s="38">
        <v>2</v>
      </c>
      <c r="K434" s="38">
        <v>12</v>
      </c>
      <c r="L434" s="38">
        <v>0</v>
      </c>
      <c r="M434" s="45">
        <v>37.5</v>
      </c>
      <c r="N434" s="45">
        <v>43.75</v>
      </c>
      <c r="O434" s="45">
        <v>18.75</v>
      </c>
      <c r="P434" s="38">
        <v>0</v>
      </c>
    </row>
    <row r="435" spans="1:16" ht="25.5">
      <c r="A435" s="53" t="s">
        <v>159</v>
      </c>
      <c r="B435" s="54" t="s">
        <v>967</v>
      </c>
      <c r="C435" s="45">
        <v>13.5</v>
      </c>
      <c r="D435" s="38">
        <v>27</v>
      </c>
      <c r="E435" s="45">
        <v>0.5</v>
      </c>
      <c r="F435" s="45">
        <v>1.06</v>
      </c>
      <c r="G435" s="38">
        <v>11</v>
      </c>
      <c r="H435" s="38">
        <v>35</v>
      </c>
      <c r="I435" s="51">
        <v>3</v>
      </c>
      <c r="J435" s="38">
        <v>3</v>
      </c>
      <c r="K435" s="38">
        <v>11</v>
      </c>
      <c r="L435" s="45">
        <v>3.7</v>
      </c>
      <c r="M435" s="45">
        <v>18.52</v>
      </c>
      <c r="N435" s="45">
        <v>55.56</v>
      </c>
      <c r="O435" s="45">
        <v>18.52</v>
      </c>
      <c r="P435" s="45">
        <v>3.7</v>
      </c>
    </row>
    <row r="436" spans="1:16" ht="25.5">
      <c r="A436" s="53" t="s">
        <v>161</v>
      </c>
      <c r="B436" s="54" t="s">
        <v>967</v>
      </c>
      <c r="C436" s="45">
        <v>5.3</v>
      </c>
      <c r="D436" s="38">
        <v>10</v>
      </c>
      <c r="E436" s="45">
        <v>0.53</v>
      </c>
      <c r="F436" s="45">
        <v>1.22</v>
      </c>
      <c r="G436" s="38">
        <v>7</v>
      </c>
      <c r="H436" s="38">
        <v>36</v>
      </c>
      <c r="I436" s="51">
        <v>1</v>
      </c>
      <c r="J436" s="38">
        <v>1</v>
      </c>
      <c r="K436" s="38">
        <v>3</v>
      </c>
      <c r="L436" s="38">
        <v>0</v>
      </c>
      <c r="M436" s="38">
        <v>10</v>
      </c>
      <c r="N436" s="38">
        <v>90</v>
      </c>
      <c r="O436" s="38">
        <v>0</v>
      </c>
      <c r="P436" s="38">
        <v>0</v>
      </c>
    </row>
    <row r="437" spans="1:16" ht="25.5">
      <c r="A437" s="53" t="s">
        <v>164</v>
      </c>
      <c r="B437" s="54" t="s">
        <v>967</v>
      </c>
      <c r="C437" s="45">
        <v>6.7</v>
      </c>
      <c r="D437" s="38">
        <v>11</v>
      </c>
      <c r="E437" s="45">
        <v>0.61</v>
      </c>
      <c r="F437" s="45">
        <v>0.95</v>
      </c>
      <c r="G437" s="38">
        <v>17</v>
      </c>
      <c r="H437" s="38">
        <v>25</v>
      </c>
      <c r="I437" s="51">
        <v>2</v>
      </c>
      <c r="J437" s="38">
        <v>2</v>
      </c>
      <c r="K437" s="38">
        <v>3</v>
      </c>
      <c r="L437" s="38">
        <v>0</v>
      </c>
      <c r="M437" s="45">
        <v>36.36</v>
      </c>
      <c r="N437" s="45">
        <v>63.64</v>
      </c>
      <c r="O437" s="38">
        <v>0</v>
      </c>
      <c r="P437" s="38">
        <v>0</v>
      </c>
    </row>
    <row r="438" spans="1:16" ht="25.5">
      <c r="A438" s="53" t="s">
        <v>188</v>
      </c>
      <c r="B438" s="54" t="s">
        <v>967</v>
      </c>
      <c r="C438" s="45">
        <v>6.6</v>
      </c>
      <c r="D438" s="38">
        <v>12</v>
      </c>
      <c r="E438" s="45">
        <v>0.55000000000000004</v>
      </c>
      <c r="F438" s="45">
        <v>0.86</v>
      </c>
      <c r="G438" s="38">
        <v>23</v>
      </c>
      <c r="H438" s="38">
        <v>26</v>
      </c>
      <c r="I438" s="51">
        <v>2</v>
      </c>
      <c r="J438" s="38">
        <v>4</v>
      </c>
      <c r="K438" s="38">
        <v>5</v>
      </c>
      <c r="L438" s="38">
        <v>0</v>
      </c>
      <c r="M438" s="45">
        <v>16.670000000000002</v>
      </c>
      <c r="N438" s="45">
        <v>83.33</v>
      </c>
      <c r="O438" s="38">
        <v>0</v>
      </c>
      <c r="P438" s="38">
        <v>0</v>
      </c>
    </row>
    <row r="439" spans="1:16" ht="25.5">
      <c r="A439" s="53" t="s">
        <v>149</v>
      </c>
      <c r="B439" s="54" t="s">
        <v>971</v>
      </c>
      <c r="C439" s="45">
        <v>9.5</v>
      </c>
      <c r="D439" s="38">
        <v>15</v>
      </c>
      <c r="E439" s="45">
        <v>0.63</v>
      </c>
      <c r="F439" s="45">
        <v>0.95</v>
      </c>
      <c r="G439" s="38">
        <v>21</v>
      </c>
      <c r="H439" s="38">
        <v>37</v>
      </c>
      <c r="I439" s="51">
        <v>3</v>
      </c>
      <c r="J439" s="38">
        <v>8</v>
      </c>
      <c r="K439" s="38">
        <v>15</v>
      </c>
      <c r="L439" s="45">
        <v>6.67</v>
      </c>
      <c r="M439" s="45">
        <v>33.33</v>
      </c>
      <c r="N439" s="38">
        <v>60</v>
      </c>
      <c r="O439" s="38">
        <v>0</v>
      </c>
      <c r="P439" s="38">
        <v>0</v>
      </c>
    </row>
    <row r="440" spans="1:16" ht="25.5">
      <c r="A440" s="53" t="s">
        <v>153</v>
      </c>
      <c r="B440" s="54" t="s">
        <v>971</v>
      </c>
      <c r="C440" s="45">
        <v>6.6</v>
      </c>
      <c r="D440" s="38">
        <v>15</v>
      </c>
      <c r="E440" s="45">
        <v>0.44</v>
      </c>
      <c r="F440" s="45">
        <v>0.98</v>
      </c>
      <c r="G440" s="38">
        <v>16</v>
      </c>
      <c r="H440" s="38">
        <v>35</v>
      </c>
      <c r="I440" s="51">
        <v>2</v>
      </c>
      <c r="J440" s="38">
        <v>5</v>
      </c>
      <c r="K440" s="38">
        <v>12</v>
      </c>
      <c r="L440" s="45">
        <v>6.67</v>
      </c>
      <c r="M440" s="45">
        <v>6.67</v>
      </c>
      <c r="N440" s="45">
        <v>53.33</v>
      </c>
      <c r="O440" s="45">
        <v>26.67</v>
      </c>
      <c r="P440" s="45">
        <v>6.67</v>
      </c>
    </row>
    <row r="441" spans="1:16" ht="25.5">
      <c r="A441" s="53" t="s">
        <v>154</v>
      </c>
      <c r="B441" s="54" t="s">
        <v>971</v>
      </c>
      <c r="C441" s="45">
        <v>4.2</v>
      </c>
      <c r="D441" s="38">
        <v>13</v>
      </c>
      <c r="E441" s="45">
        <v>0.32</v>
      </c>
      <c r="F441" s="45">
        <v>0.98</v>
      </c>
      <c r="G441" s="38">
        <v>14</v>
      </c>
      <c r="H441" s="38">
        <v>26</v>
      </c>
      <c r="I441" s="51">
        <v>3</v>
      </c>
      <c r="J441" s="38">
        <v>4</v>
      </c>
      <c r="K441" s="38">
        <v>9</v>
      </c>
      <c r="L441" s="38">
        <v>0</v>
      </c>
      <c r="M441" s="45">
        <v>7.69</v>
      </c>
      <c r="N441" s="45">
        <v>30.77</v>
      </c>
      <c r="O441" s="45">
        <v>53.85</v>
      </c>
      <c r="P441" s="45">
        <v>7.69</v>
      </c>
    </row>
    <row r="442" spans="1:16" ht="25.5">
      <c r="A442" s="53" t="s">
        <v>157</v>
      </c>
      <c r="B442" s="54" t="s">
        <v>971</v>
      </c>
      <c r="C442" s="45">
        <v>6.1</v>
      </c>
      <c r="D442" s="38">
        <v>10</v>
      </c>
      <c r="E442" s="45">
        <v>0.61</v>
      </c>
      <c r="F442" s="45">
        <v>1.07</v>
      </c>
      <c r="G442" s="38">
        <v>6</v>
      </c>
      <c r="H442" s="38">
        <v>31</v>
      </c>
      <c r="I442" s="51">
        <v>2</v>
      </c>
      <c r="J442" s="38">
        <v>1</v>
      </c>
      <c r="K442" s="38">
        <v>6</v>
      </c>
      <c r="L442" s="38">
        <v>10</v>
      </c>
      <c r="M442" s="38">
        <v>30</v>
      </c>
      <c r="N442" s="38">
        <v>50</v>
      </c>
      <c r="O442" s="38">
        <v>10</v>
      </c>
      <c r="P442" s="38">
        <v>0</v>
      </c>
    </row>
    <row r="443" spans="1:16" ht="25.5">
      <c r="A443" s="53" t="s">
        <v>159</v>
      </c>
      <c r="B443" s="54" t="s">
        <v>971</v>
      </c>
      <c r="C443" s="38">
        <v>8</v>
      </c>
      <c r="D443" s="38">
        <v>14</v>
      </c>
      <c r="E443" s="45">
        <v>0.56999999999999995</v>
      </c>
      <c r="F443" s="45">
        <v>1.21</v>
      </c>
      <c r="G443" s="38">
        <v>1</v>
      </c>
      <c r="H443" s="38">
        <v>35</v>
      </c>
      <c r="I443" s="51">
        <v>2</v>
      </c>
      <c r="J443" s="38">
        <v>1</v>
      </c>
      <c r="K443" s="38">
        <v>12</v>
      </c>
      <c r="L443" s="45">
        <v>14.29</v>
      </c>
      <c r="M443" s="45">
        <v>14.29</v>
      </c>
      <c r="N443" s="45">
        <v>57.14</v>
      </c>
      <c r="O443" s="45">
        <v>14.29</v>
      </c>
      <c r="P443" s="38">
        <v>0</v>
      </c>
    </row>
    <row r="444" spans="1:16" ht="25.5">
      <c r="A444" s="53" t="s">
        <v>161</v>
      </c>
      <c r="B444" s="54" t="s">
        <v>971</v>
      </c>
      <c r="C444" s="45">
        <v>5.2</v>
      </c>
      <c r="D444" s="38">
        <v>11</v>
      </c>
      <c r="E444" s="45">
        <v>0.47</v>
      </c>
      <c r="F444" s="45">
        <v>1.0900000000000001</v>
      </c>
      <c r="G444" s="38">
        <v>12</v>
      </c>
      <c r="H444" s="38">
        <v>36</v>
      </c>
      <c r="I444" s="51">
        <v>2</v>
      </c>
      <c r="J444" s="38">
        <v>3</v>
      </c>
      <c r="K444" s="38">
        <v>11</v>
      </c>
      <c r="L444" s="38">
        <v>0</v>
      </c>
      <c r="M444" s="45">
        <v>9.09</v>
      </c>
      <c r="N444" s="45">
        <v>72.73</v>
      </c>
      <c r="O444" s="45">
        <v>18.18</v>
      </c>
      <c r="P444" s="38">
        <v>0</v>
      </c>
    </row>
    <row r="445" spans="1:16" ht="25.5">
      <c r="A445" s="53" t="s">
        <v>184</v>
      </c>
      <c r="B445" s="54" t="s">
        <v>971</v>
      </c>
      <c r="C445" s="45">
        <v>14.3</v>
      </c>
      <c r="D445" s="38">
        <v>21</v>
      </c>
      <c r="E445" s="45">
        <v>0.68</v>
      </c>
      <c r="F445" s="45">
        <v>1.32</v>
      </c>
      <c r="G445" s="38">
        <v>2</v>
      </c>
      <c r="H445" s="38">
        <v>39</v>
      </c>
      <c r="I445" s="51">
        <v>3</v>
      </c>
      <c r="J445" s="38">
        <v>1</v>
      </c>
      <c r="K445" s="38">
        <v>12</v>
      </c>
      <c r="L445" s="45">
        <v>19.05</v>
      </c>
      <c r="M445" s="45">
        <v>42.86</v>
      </c>
      <c r="N445" s="45">
        <v>23.81</v>
      </c>
      <c r="O445" s="45">
        <v>14.29</v>
      </c>
      <c r="P445" s="38">
        <v>0</v>
      </c>
    </row>
    <row r="446" spans="1:16" ht="25.5">
      <c r="A446" s="53" t="s">
        <v>149</v>
      </c>
      <c r="B446" s="54" t="s">
        <v>975</v>
      </c>
      <c r="C446" s="45">
        <v>14.6</v>
      </c>
      <c r="D446" s="38">
        <v>22</v>
      </c>
      <c r="E446" s="45">
        <v>0.66</v>
      </c>
      <c r="F446" s="38">
        <v>1</v>
      </c>
      <c r="G446" s="38">
        <v>16</v>
      </c>
      <c r="H446" s="38">
        <v>37</v>
      </c>
      <c r="I446" s="51">
        <v>3</v>
      </c>
      <c r="J446" s="38">
        <v>6</v>
      </c>
      <c r="K446" s="38">
        <v>15</v>
      </c>
      <c r="L446" s="45">
        <v>13.64</v>
      </c>
      <c r="M446" s="45">
        <v>40.909999999999997</v>
      </c>
      <c r="N446" s="45">
        <v>36.36</v>
      </c>
      <c r="O446" s="45">
        <v>9.09</v>
      </c>
      <c r="P446" s="38">
        <v>0</v>
      </c>
    </row>
    <row r="447" spans="1:16" ht="25.5">
      <c r="A447" s="53" t="s">
        <v>151</v>
      </c>
      <c r="B447" s="54" t="s">
        <v>975</v>
      </c>
      <c r="C447" s="38">
        <v>5</v>
      </c>
      <c r="D447" s="38">
        <v>10</v>
      </c>
      <c r="E447" s="45">
        <v>0.5</v>
      </c>
      <c r="F447" s="45">
        <v>1.03</v>
      </c>
      <c r="G447" s="38">
        <v>8</v>
      </c>
      <c r="H447" s="38">
        <v>22</v>
      </c>
      <c r="I447" s="51">
        <v>3</v>
      </c>
      <c r="J447" s="38">
        <v>3</v>
      </c>
      <c r="K447" s="38">
        <v>10</v>
      </c>
      <c r="L447" s="38">
        <v>0</v>
      </c>
      <c r="M447" s="38">
        <v>20</v>
      </c>
      <c r="N447" s="38">
        <v>60</v>
      </c>
      <c r="O447" s="38">
        <v>20</v>
      </c>
      <c r="P447" s="38">
        <v>0</v>
      </c>
    </row>
    <row r="448" spans="1:16" ht="25.5">
      <c r="A448" s="53" t="s">
        <v>152</v>
      </c>
      <c r="B448" s="54" t="s">
        <v>975</v>
      </c>
      <c r="C448" s="45">
        <v>10.6</v>
      </c>
      <c r="D448" s="38">
        <v>19</v>
      </c>
      <c r="E448" s="45">
        <v>0.56000000000000005</v>
      </c>
      <c r="F448" s="45">
        <v>0.94</v>
      </c>
      <c r="G448" s="38">
        <v>10</v>
      </c>
      <c r="H448" s="38">
        <v>15</v>
      </c>
      <c r="I448" s="51">
        <v>4</v>
      </c>
      <c r="J448" s="38">
        <v>8</v>
      </c>
      <c r="K448" s="38">
        <v>11</v>
      </c>
      <c r="L448" s="45">
        <v>5.26</v>
      </c>
      <c r="M448" s="45">
        <v>10.53</v>
      </c>
      <c r="N448" s="45">
        <v>84.21</v>
      </c>
      <c r="O448" s="38">
        <v>0</v>
      </c>
      <c r="P448" s="38">
        <v>0</v>
      </c>
    </row>
    <row r="449" spans="1:16" ht="25.5">
      <c r="A449" s="53" t="s">
        <v>153</v>
      </c>
      <c r="B449" s="54" t="s">
        <v>975</v>
      </c>
      <c r="C449" s="38">
        <v>18</v>
      </c>
      <c r="D449" s="38">
        <v>30</v>
      </c>
      <c r="E449" s="45">
        <v>0.6</v>
      </c>
      <c r="F449" s="45">
        <v>1.33</v>
      </c>
      <c r="G449" s="38">
        <v>1</v>
      </c>
      <c r="H449" s="38">
        <v>35</v>
      </c>
      <c r="I449" s="51">
        <v>4</v>
      </c>
      <c r="J449" s="38">
        <v>1</v>
      </c>
      <c r="K449" s="38">
        <v>10</v>
      </c>
      <c r="L449" s="45">
        <v>13.33</v>
      </c>
      <c r="M449" s="38">
        <v>30</v>
      </c>
      <c r="N449" s="38">
        <v>40</v>
      </c>
      <c r="O449" s="45">
        <v>13.33</v>
      </c>
      <c r="P449" s="45">
        <v>3.33</v>
      </c>
    </row>
    <row r="450" spans="1:16" ht="25.5">
      <c r="A450" s="53" t="s">
        <v>154</v>
      </c>
      <c r="B450" s="54" t="s">
        <v>975</v>
      </c>
      <c r="C450" s="45">
        <v>7.3</v>
      </c>
      <c r="D450" s="38">
        <v>21</v>
      </c>
      <c r="E450" s="45">
        <v>0.35</v>
      </c>
      <c r="F450" s="45">
        <v>1.05</v>
      </c>
      <c r="G450" s="38">
        <v>12</v>
      </c>
      <c r="H450" s="38">
        <v>26</v>
      </c>
      <c r="I450" s="51">
        <v>3</v>
      </c>
      <c r="J450" s="38">
        <v>3</v>
      </c>
      <c r="K450" s="38">
        <v>9</v>
      </c>
      <c r="L450" s="38">
        <v>0</v>
      </c>
      <c r="M450" s="45">
        <v>4.76</v>
      </c>
      <c r="N450" s="45">
        <v>52.38</v>
      </c>
      <c r="O450" s="45">
        <v>23.81</v>
      </c>
      <c r="P450" s="45">
        <v>19.05</v>
      </c>
    </row>
    <row r="451" spans="1:16" ht="25.5">
      <c r="A451" s="53" t="s">
        <v>155</v>
      </c>
      <c r="B451" s="54" t="s">
        <v>975</v>
      </c>
      <c r="C451" s="45">
        <v>13.7</v>
      </c>
      <c r="D451" s="38">
        <v>24</v>
      </c>
      <c r="E451" s="45">
        <v>0.56999999999999995</v>
      </c>
      <c r="F451" s="45">
        <v>1.08</v>
      </c>
      <c r="G451" s="38">
        <v>11</v>
      </c>
      <c r="H451" s="38">
        <v>31</v>
      </c>
      <c r="I451" s="51">
        <v>4</v>
      </c>
      <c r="J451" s="38">
        <v>5</v>
      </c>
      <c r="K451" s="38">
        <v>12</v>
      </c>
      <c r="L451" s="45">
        <v>4.17</v>
      </c>
      <c r="M451" s="38">
        <v>25</v>
      </c>
      <c r="N451" s="45">
        <v>62.5</v>
      </c>
      <c r="O451" s="45">
        <v>8.33</v>
      </c>
      <c r="P451" s="38">
        <v>0</v>
      </c>
    </row>
    <row r="452" spans="1:16" ht="25.5">
      <c r="A452" s="53" t="s">
        <v>157</v>
      </c>
      <c r="B452" s="54" t="s">
        <v>975</v>
      </c>
      <c r="C452" s="45">
        <v>14.2</v>
      </c>
      <c r="D452" s="38">
        <v>25</v>
      </c>
      <c r="E452" s="45">
        <v>0.56999999999999995</v>
      </c>
      <c r="F452" s="38">
        <v>1</v>
      </c>
      <c r="G452" s="38">
        <v>16</v>
      </c>
      <c r="H452" s="38">
        <v>31</v>
      </c>
      <c r="I452" s="51">
        <v>4</v>
      </c>
      <c r="J452" s="38">
        <v>7</v>
      </c>
      <c r="K452" s="38">
        <v>13</v>
      </c>
      <c r="L452" s="38">
        <v>4</v>
      </c>
      <c r="M452" s="38">
        <v>24</v>
      </c>
      <c r="N452" s="38">
        <v>64</v>
      </c>
      <c r="O452" s="38">
        <v>8</v>
      </c>
      <c r="P452" s="38">
        <v>0</v>
      </c>
    </row>
    <row r="453" spans="1:16" ht="25.5">
      <c r="A453" s="53" t="s">
        <v>159</v>
      </c>
      <c r="B453" s="54" t="s">
        <v>975</v>
      </c>
      <c r="C453" s="45">
        <v>17.399999999999999</v>
      </c>
      <c r="D453" s="38">
        <v>32</v>
      </c>
      <c r="E453" s="45">
        <v>0.54</v>
      </c>
      <c r="F453" s="45">
        <v>1.1599999999999999</v>
      </c>
      <c r="G453" s="38">
        <v>5</v>
      </c>
      <c r="H453" s="38">
        <v>35</v>
      </c>
      <c r="I453" s="51">
        <v>4</v>
      </c>
      <c r="J453" s="38">
        <v>3</v>
      </c>
      <c r="K453" s="38">
        <v>12</v>
      </c>
      <c r="L453" s="45">
        <v>6.25</v>
      </c>
      <c r="M453" s="45">
        <v>21.88</v>
      </c>
      <c r="N453" s="45">
        <v>56.25</v>
      </c>
      <c r="O453" s="45">
        <v>12.5</v>
      </c>
      <c r="P453" s="45">
        <v>3.13</v>
      </c>
    </row>
    <row r="454" spans="1:16" ht="25.5">
      <c r="A454" s="53" t="s">
        <v>161</v>
      </c>
      <c r="B454" s="54" t="s">
        <v>975</v>
      </c>
      <c r="C454" s="45">
        <v>9.6999999999999993</v>
      </c>
      <c r="D454" s="38">
        <v>15</v>
      </c>
      <c r="E454" s="45">
        <v>0.65</v>
      </c>
      <c r="F454" s="45">
        <v>1.49</v>
      </c>
      <c r="G454" s="38">
        <v>1</v>
      </c>
      <c r="H454" s="38">
        <v>36</v>
      </c>
      <c r="I454" s="51">
        <v>2</v>
      </c>
      <c r="J454" s="38">
        <v>1</v>
      </c>
      <c r="K454" s="38">
        <v>11</v>
      </c>
      <c r="L454" s="45">
        <v>13.33</v>
      </c>
      <c r="M454" s="38">
        <v>40</v>
      </c>
      <c r="N454" s="45">
        <v>33.33</v>
      </c>
      <c r="O454" s="45">
        <v>13.33</v>
      </c>
      <c r="P454" s="38">
        <v>0</v>
      </c>
    </row>
    <row r="455" spans="1:16" ht="25.5">
      <c r="A455" s="53" t="s">
        <v>163</v>
      </c>
      <c r="B455" s="54" t="s">
        <v>975</v>
      </c>
      <c r="C455" s="45">
        <v>3.6</v>
      </c>
      <c r="D455" s="38">
        <v>10</v>
      </c>
      <c r="E455" s="45">
        <v>0.36</v>
      </c>
      <c r="F455" s="45">
        <v>0.86</v>
      </c>
      <c r="G455" s="38">
        <v>10</v>
      </c>
      <c r="H455" s="38">
        <v>14</v>
      </c>
      <c r="I455" s="51">
        <v>3</v>
      </c>
      <c r="J455" s="38">
        <v>5</v>
      </c>
      <c r="K455" s="38">
        <v>6</v>
      </c>
      <c r="L455" s="38">
        <v>0</v>
      </c>
      <c r="M455" s="38">
        <v>10</v>
      </c>
      <c r="N455" s="38">
        <v>40</v>
      </c>
      <c r="O455" s="38">
        <v>40</v>
      </c>
      <c r="P455" s="38">
        <v>10</v>
      </c>
    </row>
    <row r="456" spans="1:16" ht="25.5">
      <c r="A456" s="53" t="s">
        <v>164</v>
      </c>
      <c r="B456" s="54" t="s">
        <v>975</v>
      </c>
      <c r="C456" s="45">
        <v>12.7</v>
      </c>
      <c r="D456" s="38">
        <v>21</v>
      </c>
      <c r="E456" s="45">
        <v>0.6</v>
      </c>
      <c r="F456" s="45">
        <v>0.94</v>
      </c>
      <c r="G456" s="38">
        <v>20</v>
      </c>
      <c r="H456" s="38">
        <v>25</v>
      </c>
      <c r="I456" s="51">
        <v>3</v>
      </c>
      <c r="J456" s="38">
        <v>8</v>
      </c>
      <c r="K456" s="38">
        <v>11</v>
      </c>
      <c r="L456" s="45">
        <v>9.52</v>
      </c>
      <c r="M456" s="45">
        <v>23.81</v>
      </c>
      <c r="N456" s="45">
        <v>61.9</v>
      </c>
      <c r="O456" s="45">
        <v>4.76</v>
      </c>
      <c r="P456" s="38">
        <v>0</v>
      </c>
    </row>
    <row r="457" spans="1:16" ht="25.5">
      <c r="A457" s="53" t="s">
        <v>165</v>
      </c>
      <c r="B457" s="54" t="s">
        <v>975</v>
      </c>
      <c r="C457" s="45">
        <v>6.7</v>
      </c>
      <c r="D457" s="38">
        <v>14</v>
      </c>
      <c r="E457" s="45">
        <v>0.48</v>
      </c>
      <c r="F457" s="45">
        <v>0.93</v>
      </c>
      <c r="G457" s="38">
        <v>11</v>
      </c>
      <c r="H457" s="38">
        <v>14</v>
      </c>
      <c r="I457" s="51">
        <v>4</v>
      </c>
      <c r="J457" s="38">
        <v>9</v>
      </c>
      <c r="K457" s="38">
        <v>10</v>
      </c>
      <c r="L457" s="45">
        <v>7.14</v>
      </c>
      <c r="M457" s="45">
        <v>14.29</v>
      </c>
      <c r="N457" s="38">
        <v>50</v>
      </c>
      <c r="O457" s="45">
        <v>21.43</v>
      </c>
      <c r="P457" s="45">
        <v>7.14</v>
      </c>
    </row>
    <row r="458" spans="1:16" ht="25.5">
      <c r="A458" s="53" t="s">
        <v>178</v>
      </c>
      <c r="B458" s="54" t="s">
        <v>975</v>
      </c>
      <c r="C458" s="45">
        <v>7.9</v>
      </c>
      <c r="D458" s="38">
        <v>16</v>
      </c>
      <c r="E458" s="45">
        <v>0.49</v>
      </c>
      <c r="F458" s="45">
        <v>0.97</v>
      </c>
      <c r="G458" s="38">
        <v>14</v>
      </c>
      <c r="H458" s="38">
        <v>25</v>
      </c>
      <c r="I458" s="51">
        <v>3</v>
      </c>
      <c r="J458" s="38">
        <v>6</v>
      </c>
      <c r="K458" s="38">
        <v>11</v>
      </c>
      <c r="L458" s="45">
        <v>6.25</v>
      </c>
      <c r="M458" s="45">
        <v>18.75</v>
      </c>
      <c r="N458" s="45">
        <v>43.75</v>
      </c>
      <c r="O458" s="45">
        <v>31.25</v>
      </c>
      <c r="P458" s="38">
        <v>0</v>
      </c>
    </row>
    <row r="459" spans="1:16" ht="25.5">
      <c r="A459" s="53" t="s">
        <v>181</v>
      </c>
      <c r="B459" s="54" t="s">
        <v>975</v>
      </c>
      <c r="C459" s="45">
        <v>19.100000000000001</v>
      </c>
      <c r="D459" s="38">
        <v>40</v>
      </c>
      <c r="E459" s="45">
        <v>0.48</v>
      </c>
      <c r="F459" s="45">
        <v>1.01</v>
      </c>
      <c r="G459" s="38">
        <v>15</v>
      </c>
      <c r="H459" s="38">
        <v>29</v>
      </c>
      <c r="I459" s="51">
        <v>4</v>
      </c>
      <c r="J459" s="38">
        <v>6</v>
      </c>
      <c r="K459" s="38">
        <v>12</v>
      </c>
      <c r="L459" s="38">
        <v>0</v>
      </c>
      <c r="M459" s="45">
        <v>7.5</v>
      </c>
      <c r="N459" s="45">
        <v>77.5</v>
      </c>
      <c r="O459" s="38">
        <v>15</v>
      </c>
      <c r="P459" s="38">
        <v>0</v>
      </c>
    </row>
    <row r="460" spans="1:16" ht="25.5">
      <c r="A460" s="53" t="s">
        <v>184</v>
      </c>
      <c r="B460" s="54" t="s">
        <v>975</v>
      </c>
      <c r="C460" s="45">
        <v>12.2</v>
      </c>
      <c r="D460" s="38">
        <v>23</v>
      </c>
      <c r="E460" s="45">
        <v>0.53</v>
      </c>
      <c r="F460" s="45">
        <v>1.02</v>
      </c>
      <c r="G460" s="38">
        <v>21</v>
      </c>
      <c r="H460" s="38">
        <v>39</v>
      </c>
      <c r="I460" s="51">
        <v>3</v>
      </c>
      <c r="J460" s="38">
        <v>8</v>
      </c>
      <c r="K460" s="38">
        <v>12</v>
      </c>
      <c r="L460" s="45">
        <v>4.3499999999999996</v>
      </c>
      <c r="M460" s="45">
        <v>30.43</v>
      </c>
      <c r="N460" s="45">
        <v>43.48</v>
      </c>
      <c r="O460" s="45">
        <v>13.04</v>
      </c>
      <c r="P460" s="45">
        <v>8.6999999999999993</v>
      </c>
    </row>
    <row r="461" spans="1:16" ht="25.5">
      <c r="A461" s="53" t="s">
        <v>155</v>
      </c>
      <c r="B461" s="54" t="s">
        <v>979</v>
      </c>
      <c r="C461" s="45">
        <v>7.3</v>
      </c>
      <c r="D461" s="38">
        <v>14</v>
      </c>
      <c r="E461" s="45">
        <v>0.52</v>
      </c>
      <c r="F461" s="45">
        <v>0.99</v>
      </c>
      <c r="G461" s="38">
        <v>19</v>
      </c>
      <c r="H461" s="38">
        <v>31</v>
      </c>
      <c r="I461" s="51">
        <v>2</v>
      </c>
      <c r="J461" s="38">
        <v>5</v>
      </c>
      <c r="K461" s="38">
        <v>8</v>
      </c>
      <c r="L461" s="38">
        <v>0</v>
      </c>
      <c r="M461" s="45">
        <v>14.29</v>
      </c>
      <c r="N461" s="45">
        <v>78.569999999999993</v>
      </c>
      <c r="O461" s="45">
        <v>7.14</v>
      </c>
      <c r="P461" s="38">
        <v>0</v>
      </c>
    </row>
    <row r="462" spans="1:16" ht="25.5">
      <c r="A462" s="53" t="s">
        <v>154</v>
      </c>
      <c r="B462" s="54" t="s">
        <v>981</v>
      </c>
      <c r="C462" s="45">
        <v>3.7</v>
      </c>
      <c r="D462" s="38">
        <v>12</v>
      </c>
      <c r="E462" s="45">
        <v>0.31</v>
      </c>
      <c r="F462" s="45">
        <v>0.93</v>
      </c>
      <c r="G462" s="38">
        <v>16</v>
      </c>
      <c r="H462" s="38">
        <v>26</v>
      </c>
      <c r="I462" s="51">
        <v>2</v>
      </c>
      <c r="J462" s="38">
        <v>5</v>
      </c>
      <c r="K462" s="38">
        <v>6</v>
      </c>
      <c r="L462" s="38">
        <v>0</v>
      </c>
      <c r="M462" s="38">
        <v>0</v>
      </c>
      <c r="N462" s="45">
        <v>41.67</v>
      </c>
      <c r="O462" s="38">
        <v>50</v>
      </c>
      <c r="P462" s="45">
        <v>8.33</v>
      </c>
    </row>
    <row r="463" spans="1:16" ht="25.5">
      <c r="A463" s="53" t="s">
        <v>157</v>
      </c>
      <c r="B463" s="54" t="s">
        <v>981</v>
      </c>
      <c r="C463" s="45">
        <v>9.5</v>
      </c>
      <c r="D463" s="38">
        <v>16</v>
      </c>
      <c r="E463" s="45">
        <v>0.59</v>
      </c>
      <c r="F463" s="45">
        <v>1.04</v>
      </c>
      <c r="G463" s="38">
        <v>10</v>
      </c>
      <c r="H463" s="38">
        <v>31</v>
      </c>
      <c r="I463" s="51">
        <v>3</v>
      </c>
      <c r="J463" s="38">
        <v>5</v>
      </c>
      <c r="K463" s="38">
        <v>12</v>
      </c>
      <c r="L463" s="38">
        <v>0</v>
      </c>
      <c r="M463" s="45">
        <v>37.5</v>
      </c>
      <c r="N463" s="45">
        <v>56.25</v>
      </c>
      <c r="O463" s="45">
        <v>6.25</v>
      </c>
      <c r="P463" s="38">
        <v>0</v>
      </c>
    </row>
    <row r="464" spans="1:16" ht="25.5">
      <c r="A464" s="53" t="s">
        <v>159</v>
      </c>
      <c r="B464" s="54" t="s">
        <v>981</v>
      </c>
      <c r="C464" s="45">
        <v>13.4</v>
      </c>
      <c r="D464" s="38">
        <v>26</v>
      </c>
      <c r="E464" s="45">
        <v>0.52</v>
      </c>
      <c r="F464" s="45">
        <v>1.1000000000000001</v>
      </c>
      <c r="G464" s="38">
        <v>8</v>
      </c>
      <c r="H464" s="38">
        <v>35</v>
      </c>
      <c r="I464" s="51">
        <v>3</v>
      </c>
      <c r="J464" s="38">
        <v>1</v>
      </c>
      <c r="K464" s="38">
        <v>11</v>
      </c>
      <c r="L464" s="38">
        <v>0</v>
      </c>
      <c r="M464" s="45">
        <v>19.23</v>
      </c>
      <c r="N464" s="45">
        <v>69.23</v>
      </c>
      <c r="O464" s="45">
        <v>7.69</v>
      </c>
      <c r="P464" s="45">
        <v>3.85</v>
      </c>
    </row>
    <row r="465" spans="1:16" ht="25.5">
      <c r="A465" s="53" t="s">
        <v>161</v>
      </c>
      <c r="B465" s="54" t="s">
        <v>981</v>
      </c>
      <c r="C465" s="45">
        <v>4.5</v>
      </c>
      <c r="D465" s="38">
        <v>14</v>
      </c>
      <c r="E465" s="45">
        <v>0.32</v>
      </c>
      <c r="F465" s="45">
        <v>0.74</v>
      </c>
      <c r="G465" s="38">
        <v>30</v>
      </c>
      <c r="H465" s="38">
        <v>36</v>
      </c>
      <c r="I465" s="51">
        <v>2</v>
      </c>
      <c r="J465" s="38">
        <v>9</v>
      </c>
      <c r="K465" s="38">
        <v>11</v>
      </c>
      <c r="L465" s="38">
        <v>0</v>
      </c>
      <c r="M465" s="38">
        <v>0</v>
      </c>
      <c r="N465" s="38">
        <v>50</v>
      </c>
      <c r="O465" s="45">
        <v>35.71</v>
      </c>
      <c r="P465" s="45">
        <v>14.29</v>
      </c>
    </row>
    <row r="466" spans="1:16" ht="25.5">
      <c r="A466" s="53" t="s">
        <v>164</v>
      </c>
      <c r="B466" s="54" t="s">
        <v>981</v>
      </c>
      <c r="C466" s="45">
        <v>8.6999999999999993</v>
      </c>
      <c r="D466" s="38">
        <v>18</v>
      </c>
      <c r="E466" s="45">
        <v>0.48</v>
      </c>
      <c r="F466" s="45">
        <v>0.75</v>
      </c>
      <c r="G466" s="38">
        <v>25</v>
      </c>
      <c r="H466" s="38">
        <v>25</v>
      </c>
      <c r="I466" s="51">
        <v>3</v>
      </c>
      <c r="J466" s="38">
        <v>11</v>
      </c>
      <c r="K466" s="38">
        <v>11</v>
      </c>
      <c r="L466" s="38">
        <v>0</v>
      </c>
      <c r="M466" s="45">
        <v>11.11</v>
      </c>
      <c r="N466" s="45">
        <v>72.22</v>
      </c>
      <c r="O466" s="45">
        <v>16.670000000000002</v>
      </c>
      <c r="P466" s="38">
        <v>0</v>
      </c>
    </row>
    <row r="467" spans="1:16" ht="25.5">
      <c r="A467" s="53" t="s">
        <v>176</v>
      </c>
      <c r="B467" s="54" t="s">
        <v>981</v>
      </c>
      <c r="C467" s="45">
        <v>8.8000000000000007</v>
      </c>
      <c r="D467" s="38">
        <v>20</v>
      </c>
      <c r="E467" s="45">
        <v>0.44</v>
      </c>
      <c r="F467" s="45">
        <v>1.05</v>
      </c>
      <c r="G467" s="38">
        <v>9</v>
      </c>
      <c r="H467" s="38">
        <v>17</v>
      </c>
      <c r="I467" s="51">
        <v>4</v>
      </c>
      <c r="J467" s="38">
        <v>7</v>
      </c>
      <c r="K467" s="38">
        <v>12</v>
      </c>
      <c r="L467" s="38">
        <v>0</v>
      </c>
      <c r="M467" s="38">
        <v>5</v>
      </c>
      <c r="N467" s="38">
        <v>70</v>
      </c>
      <c r="O467" s="38">
        <v>25</v>
      </c>
      <c r="P467" s="38">
        <v>0</v>
      </c>
    </row>
    <row r="468" spans="1:16" ht="25.5">
      <c r="A468" s="53" t="s">
        <v>181</v>
      </c>
      <c r="B468" s="54" t="s">
        <v>981</v>
      </c>
      <c r="C468" s="45">
        <v>8.3000000000000007</v>
      </c>
      <c r="D468" s="38">
        <v>16</v>
      </c>
      <c r="E468" s="45">
        <v>0.52</v>
      </c>
      <c r="F468" s="45">
        <v>1.1000000000000001</v>
      </c>
      <c r="G468" s="38">
        <v>9</v>
      </c>
      <c r="H468" s="38">
        <v>29</v>
      </c>
      <c r="I468" s="51">
        <v>3</v>
      </c>
      <c r="J468" s="38">
        <v>6</v>
      </c>
      <c r="K468" s="38">
        <v>11</v>
      </c>
      <c r="L468" s="38">
        <v>0</v>
      </c>
      <c r="M468" s="45">
        <v>12.5</v>
      </c>
      <c r="N468" s="45">
        <v>81.25</v>
      </c>
      <c r="O468" s="45">
        <v>6.25</v>
      </c>
      <c r="P468" s="38">
        <v>0</v>
      </c>
    </row>
    <row r="469" spans="1:16" ht="25.5">
      <c r="A469" s="53" t="s">
        <v>190</v>
      </c>
      <c r="B469" s="54" t="s">
        <v>985</v>
      </c>
      <c r="C469" s="45">
        <v>23.2</v>
      </c>
      <c r="D469" s="38">
        <v>30</v>
      </c>
      <c r="E469" s="45">
        <v>0.77</v>
      </c>
      <c r="F469" s="45">
        <v>1.1299999999999999</v>
      </c>
      <c r="G469" s="38">
        <v>2</v>
      </c>
      <c r="H469" s="38">
        <v>18</v>
      </c>
      <c r="I469" s="51">
        <v>4</v>
      </c>
      <c r="J469" s="38">
        <v>2</v>
      </c>
      <c r="K469" s="38">
        <v>12</v>
      </c>
      <c r="L469" s="45">
        <v>6.67</v>
      </c>
      <c r="M469" s="38">
        <v>80</v>
      </c>
      <c r="N469" s="45">
        <v>13.33</v>
      </c>
      <c r="O469" s="38">
        <v>0</v>
      </c>
      <c r="P469" s="38">
        <v>0</v>
      </c>
    </row>
    <row r="470" spans="1:16" ht="25.5">
      <c r="A470" s="53" t="s">
        <v>149</v>
      </c>
      <c r="B470" s="54" t="s">
        <v>987</v>
      </c>
      <c r="C470" s="45">
        <v>67</v>
      </c>
      <c r="D470" s="38">
        <v>92</v>
      </c>
      <c r="E470" s="45">
        <v>0.73</v>
      </c>
      <c r="F470" s="45">
        <v>1.0900000000000001</v>
      </c>
      <c r="G470" s="38">
        <v>11</v>
      </c>
      <c r="H470" s="38">
        <v>37</v>
      </c>
      <c r="I470" s="51">
        <v>4</v>
      </c>
      <c r="J470" s="38">
        <v>3</v>
      </c>
      <c r="K470" s="38">
        <v>11</v>
      </c>
      <c r="L470" s="45">
        <v>22.83</v>
      </c>
      <c r="M470" s="45">
        <v>43.48</v>
      </c>
      <c r="N470" s="45">
        <v>28.26</v>
      </c>
      <c r="O470" s="45">
        <v>5.43</v>
      </c>
      <c r="P470" s="38">
        <v>0</v>
      </c>
    </row>
    <row r="471" spans="1:16" ht="25.5">
      <c r="A471" s="53" t="s">
        <v>151</v>
      </c>
      <c r="B471" s="54" t="s">
        <v>987</v>
      </c>
      <c r="C471" s="45">
        <v>15.8</v>
      </c>
      <c r="D471" s="38">
        <v>34</v>
      </c>
      <c r="E471" s="45">
        <v>0.46</v>
      </c>
      <c r="F471" s="45">
        <v>0.95</v>
      </c>
      <c r="G471" s="38">
        <v>13</v>
      </c>
      <c r="H471" s="38">
        <v>22</v>
      </c>
      <c r="I471" s="51">
        <v>4</v>
      </c>
      <c r="J471" s="38">
        <v>9</v>
      </c>
      <c r="K471" s="38">
        <v>12</v>
      </c>
      <c r="L471" s="38">
        <v>0</v>
      </c>
      <c r="M471" s="45">
        <v>11.76</v>
      </c>
      <c r="N471" s="45">
        <v>64.709999999999994</v>
      </c>
      <c r="O471" s="45">
        <v>23.53</v>
      </c>
      <c r="P471" s="38">
        <v>0</v>
      </c>
    </row>
    <row r="472" spans="1:16" ht="25.5">
      <c r="A472" s="53" t="s">
        <v>152</v>
      </c>
      <c r="B472" s="54" t="s">
        <v>987</v>
      </c>
      <c r="C472" s="45">
        <v>18.100000000000001</v>
      </c>
      <c r="D472" s="38">
        <v>24</v>
      </c>
      <c r="E472" s="45">
        <v>0.75</v>
      </c>
      <c r="F472" s="45">
        <v>1.27</v>
      </c>
      <c r="G472" s="38">
        <v>1</v>
      </c>
      <c r="H472" s="38">
        <v>15</v>
      </c>
      <c r="I472" s="51">
        <v>4</v>
      </c>
      <c r="J472" s="38">
        <v>1</v>
      </c>
      <c r="K472" s="38">
        <v>11</v>
      </c>
      <c r="L472" s="45">
        <v>20.83</v>
      </c>
      <c r="M472" s="38">
        <v>50</v>
      </c>
      <c r="N472" s="45">
        <v>29.17</v>
      </c>
      <c r="O472" s="38">
        <v>0</v>
      </c>
      <c r="P472" s="38">
        <v>0</v>
      </c>
    </row>
    <row r="473" spans="1:16" ht="25.5">
      <c r="A473" s="53" t="s">
        <v>153</v>
      </c>
      <c r="B473" s="54" t="s">
        <v>987</v>
      </c>
      <c r="C473" s="45">
        <v>24.5</v>
      </c>
      <c r="D473" s="38">
        <v>57</v>
      </c>
      <c r="E473" s="45">
        <v>0.43</v>
      </c>
      <c r="F473" s="45">
        <v>0.96</v>
      </c>
      <c r="G473" s="38">
        <v>19</v>
      </c>
      <c r="H473" s="38">
        <v>35</v>
      </c>
      <c r="I473" s="51">
        <v>4</v>
      </c>
      <c r="J473" s="38">
        <v>7</v>
      </c>
      <c r="K473" s="38">
        <v>10</v>
      </c>
      <c r="L473" s="38">
        <v>0</v>
      </c>
      <c r="M473" s="45">
        <v>5.26</v>
      </c>
      <c r="N473" s="45">
        <v>68.42</v>
      </c>
      <c r="O473" s="45">
        <v>22.81</v>
      </c>
      <c r="P473" s="45">
        <v>3.51</v>
      </c>
    </row>
    <row r="474" spans="1:16" ht="25.5">
      <c r="A474" s="53" t="s">
        <v>154</v>
      </c>
      <c r="B474" s="54" t="s">
        <v>987</v>
      </c>
      <c r="C474" s="45">
        <v>38.85</v>
      </c>
      <c r="D474" s="38">
        <v>127</v>
      </c>
      <c r="E474" s="45">
        <v>0.31</v>
      </c>
      <c r="F474" s="45">
        <v>0.92</v>
      </c>
      <c r="G474" s="38">
        <v>17</v>
      </c>
      <c r="H474" s="38">
        <v>26</v>
      </c>
      <c r="I474" s="51">
        <v>4</v>
      </c>
      <c r="J474" s="38">
        <v>8</v>
      </c>
      <c r="K474" s="38">
        <v>11</v>
      </c>
      <c r="L474" s="45">
        <v>0.79</v>
      </c>
      <c r="M474" s="45">
        <v>11.81</v>
      </c>
      <c r="N474" s="45">
        <v>32.28</v>
      </c>
      <c r="O474" s="45">
        <v>26.77</v>
      </c>
      <c r="P474" s="45">
        <v>28.35</v>
      </c>
    </row>
    <row r="475" spans="1:16" ht="25.5">
      <c r="A475" s="53" t="s">
        <v>155</v>
      </c>
      <c r="B475" s="54" t="s">
        <v>987</v>
      </c>
      <c r="C475" s="45">
        <v>34.200000000000003</v>
      </c>
      <c r="D475" s="38">
        <v>65</v>
      </c>
      <c r="E475" s="45">
        <v>0.53</v>
      </c>
      <c r="F475" s="38">
        <v>1</v>
      </c>
      <c r="G475" s="38">
        <v>17</v>
      </c>
      <c r="H475" s="38">
        <v>31</v>
      </c>
      <c r="I475" s="51">
        <v>4</v>
      </c>
      <c r="J475" s="38">
        <v>6</v>
      </c>
      <c r="K475" s="38">
        <v>12</v>
      </c>
      <c r="L475" s="45">
        <v>3.08</v>
      </c>
      <c r="M475" s="45">
        <v>26.15</v>
      </c>
      <c r="N475" s="45">
        <v>49.23</v>
      </c>
      <c r="O475" s="38">
        <v>20</v>
      </c>
      <c r="P475" s="45">
        <v>1.54</v>
      </c>
    </row>
    <row r="476" spans="1:16" ht="25.5">
      <c r="A476" s="53" t="s">
        <v>157</v>
      </c>
      <c r="B476" s="54" t="s">
        <v>987</v>
      </c>
      <c r="C476" s="45">
        <v>36.5</v>
      </c>
      <c r="D476" s="38">
        <v>62</v>
      </c>
      <c r="E476" s="45">
        <v>0.59</v>
      </c>
      <c r="F476" s="45">
        <v>1.03</v>
      </c>
      <c r="G476" s="38">
        <v>13</v>
      </c>
      <c r="H476" s="38">
        <v>31</v>
      </c>
      <c r="I476" s="51">
        <v>4</v>
      </c>
      <c r="J476" s="38">
        <v>6</v>
      </c>
      <c r="K476" s="38">
        <v>13</v>
      </c>
      <c r="L476" s="45">
        <v>3.23</v>
      </c>
      <c r="M476" s="45">
        <v>29.03</v>
      </c>
      <c r="N476" s="45">
        <v>62.9</v>
      </c>
      <c r="O476" s="45">
        <v>4.84</v>
      </c>
      <c r="P476" s="38">
        <v>0</v>
      </c>
    </row>
    <row r="477" spans="1:16" ht="25.5">
      <c r="A477" s="53" t="s">
        <v>159</v>
      </c>
      <c r="B477" s="54" t="s">
        <v>987</v>
      </c>
      <c r="C477" s="45">
        <v>23.7</v>
      </c>
      <c r="D477" s="38">
        <v>58</v>
      </c>
      <c r="E477" s="45">
        <v>0.41</v>
      </c>
      <c r="F477" s="45">
        <v>0.87</v>
      </c>
      <c r="G477" s="38">
        <v>29</v>
      </c>
      <c r="H477" s="38">
        <v>35</v>
      </c>
      <c r="I477" s="51">
        <v>4</v>
      </c>
      <c r="J477" s="38">
        <v>11</v>
      </c>
      <c r="K477" s="38">
        <v>12</v>
      </c>
      <c r="L477" s="45">
        <v>1.72</v>
      </c>
      <c r="M477" s="45">
        <v>6.9</v>
      </c>
      <c r="N477" s="45">
        <v>56.9</v>
      </c>
      <c r="O477" s="45">
        <v>25.86</v>
      </c>
      <c r="P477" s="45">
        <v>8.6199999999999992</v>
      </c>
    </row>
    <row r="478" spans="1:16" ht="25.5">
      <c r="A478" s="53" t="s">
        <v>161</v>
      </c>
      <c r="B478" s="54" t="s">
        <v>987</v>
      </c>
      <c r="C478" s="45">
        <v>26.7</v>
      </c>
      <c r="D478" s="38">
        <v>67</v>
      </c>
      <c r="E478" s="45">
        <v>0.4</v>
      </c>
      <c r="F478" s="45">
        <v>0.92</v>
      </c>
      <c r="G478" s="38">
        <v>20</v>
      </c>
      <c r="H478" s="38">
        <v>36</v>
      </c>
      <c r="I478" s="51">
        <v>4</v>
      </c>
      <c r="J478" s="38">
        <v>9</v>
      </c>
      <c r="K478" s="38">
        <v>11</v>
      </c>
      <c r="L478" s="45">
        <v>1.49</v>
      </c>
      <c r="M478" s="45">
        <v>8.9600000000000009</v>
      </c>
      <c r="N478" s="45">
        <v>49.25</v>
      </c>
      <c r="O478" s="45">
        <v>32.840000000000003</v>
      </c>
      <c r="P478" s="45">
        <v>7.46</v>
      </c>
    </row>
    <row r="479" spans="1:16" ht="25.5">
      <c r="A479" s="53" t="s">
        <v>163</v>
      </c>
      <c r="B479" s="54" t="s">
        <v>987</v>
      </c>
      <c r="C479" s="45">
        <v>3.6</v>
      </c>
      <c r="D479" s="38">
        <v>14</v>
      </c>
      <c r="E479" s="45">
        <v>0.26</v>
      </c>
      <c r="F479" s="45">
        <v>0.61</v>
      </c>
      <c r="G479" s="38">
        <v>14</v>
      </c>
      <c r="H479" s="38">
        <v>14</v>
      </c>
      <c r="I479" s="51">
        <v>4</v>
      </c>
      <c r="J479" s="38">
        <v>8</v>
      </c>
      <c r="K479" s="38">
        <v>8</v>
      </c>
      <c r="L479" s="38">
        <v>0</v>
      </c>
      <c r="M479" s="45">
        <v>7.14</v>
      </c>
      <c r="N479" s="45">
        <v>14.29</v>
      </c>
      <c r="O479" s="45">
        <v>64.290000000000006</v>
      </c>
      <c r="P479" s="45">
        <v>14.29</v>
      </c>
    </row>
    <row r="480" spans="1:16" ht="25.5">
      <c r="A480" s="53" t="s">
        <v>164</v>
      </c>
      <c r="B480" s="54" t="s">
        <v>987</v>
      </c>
      <c r="C480" s="45">
        <v>48.3</v>
      </c>
      <c r="D480" s="38">
        <v>77</v>
      </c>
      <c r="E480" s="45">
        <v>0.63</v>
      </c>
      <c r="F480" s="45">
        <v>0.97</v>
      </c>
      <c r="G480" s="38">
        <v>16</v>
      </c>
      <c r="H480" s="38">
        <v>25</v>
      </c>
      <c r="I480" s="51">
        <v>4</v>
      </c>
      <c r="J480" s="38">
        <v>9</v>
      </c>
      <c r="K480" s="38">
        <v>11</v>
      </c>
      <c r="L480" s="45">
        <v>9.09</v>
      </c>
      <c r="M480" s="45">
        <v>32.47</v>
      </c>
      <c r="N480" s="45">
        <v>53.25</v>
      </c>
      <c r="O480" s="45">
        <v>5.19</v>
      </c>
      <c r="P480" s="38">
        <v>0</v>
      </c>
    </row>
    <row r="481" spans="1:16" ht="25.5">
      <c r="A481" s="53" t="s">
        <v>165</v>
      </c>
      <c r="B481" s="54" t="s">
        <v>987</v>
      </c>
      <c r="C481" s="45">
        <v>11.2</v>
      </c>
      <c r="D481" s="38">
        <v>22</v>
      </c>
      <c r="E481" s="45">
        <v>0.51</v>
      </c>
      <c r="F481" s="45">
        <v>0.99</v>
      </c>
      <c r="G481" s="38">
        <v>10</v>
      </c>
      <c r="H481" s="38">
        <v>14</v>
      </c>
      <c r="I481" s="51">
        <v>4</v>
      </c>
      <c r="J481" s="38">
        <v>8</v>
      </c>
      <c r="K481" s="38">
        <v>10</v>
      </c>
      <c r="L481" s="45">
        <v>4.55</v>
      </c>
      <c r="M481" s="45">
        <v>9.09</v>
      </c>
      <c r="N481" s="45">
        <v>72.73</v>
      </c>
      <c r="O481" s="45">
        <v>13.64</v>
      </c>
      <c r="P481" s="38">
        <v>0</v>
      </c>
    </row>
    <row r="482" spans="1:16" ht="25.5">
      <c r="A482" s="53" t="s">
        <v>167</v>
      </c>
      <c r="B482" s="54" t="s">
        <v>987</v>
      </c>
      <c r="C482" s="45">
        <v>25.2</v>
      </c>
      <c r="D482" s="38">
        <v>57</v>
      </c>
      <c r="E482" s="45">
        <v>0.44</v>
      </c>
      <c r="F482" s="45">
        <v>0.98</v>
      </c>
      <c r="G482" s="38">
        <v>15</v>
      </c>
      <c r="H482" s="38">
        <v>22</v>
      </c>
      <c r="I482" s="51">
        <v>4</v>
      </c>
      <c r="J482" s="38">
        <v>8</v>
      </c>
      <c r="K482" s="38">
        <v>10</v>
      </c>
      <c r="L482" s="38">
        <v>0</v>
      </c>
      <c r="M482" s="45">
        <v>15.79</v>
      </c>
      <c r="N482" s="45">
        <v>56.14</v>
      </c>
      <c r="O482" s="45">
        <v>21.05</v>
      </c>
      <c r="P482" s="45">
        <v>7.02</v>
      </c>
    </row>
    <row r="483" spans="1:16" ht="25.5">
      <c r="A483" s="53" t="s">
        <v>169</v>
      </c>
      <c r="B483" s="54" t="s">
        <v>987</v>
      </c>
      <c r="C483" s="45">
        <v>5.3</v>
      </c>
      <c r="D483" s="38">
        <v>16</v>
      </c>
      <c r="E483" s="45">
        <v>0.33</v>
      </c>
      <c r="F483" s="45">
        <v>0.7</v>
      </c>
      <c r="G483" s="38">
        <v>6</v>
      </c>
      <c r="H483" s="38">
        <v>6</v>
      </c>
      <c r="I483" s="51">
        <v>4</v>
      </c>
      <c r="J483" s="38">
        <v>6</v>
      </c>
      <c r="K483" s="38">
        <v>6</v>
      </c>
      <c r="L483" s="38">
        <v>0</v>
      </c>
      <c r="M483" s="38">
        <v>0</v>
      </c>
      <c r="N483" s="45">
        <v>43.75</v>
      </c>
      <c r="O483" s="45">
        <v>56.25</v>
      </c>
      <c r="P483" s="38">
        <v>0</v>
      </c>
    </row>
    <row r="484" spans="1:16" ht="25.5">
      <c r="A484" s="53" t="s">
        <v>171</v>
      </c>
      <c r="B484" s="54" t="s">
        <v>987</v>
      </c>
      <c r="C484" s="45">
        <v>38.799999999999997</v>
      </c>
      <c r="D484" s="38">
        <v>72</v>
      </c>
      <c r="E484" s="45">
        <v>0.54</v>
      </c>
      <c r="F484" s="45">
        <v>0.97</v>
      </c>
      <c r="G484" s="38">
        <v>15</v>
      </c>
      <c r="H484" s="38">
        <v>20</v>
      </c>
      <c r="I484" s="51">
        <v>4</v>
      </c>
      <c r="J484" s="38">
        <v>8</v>
      </c>
      <c r="K484" s="38">
        <v>11</v>
      </c>
      <c r="L484" s="45">
        <v>11.11</v>
      </c>
      <c r="M484" s="45">
        <v>15.28</v>
      </c>
      <c r="N484" s="45">
        <v>56.94</v>
      </c>
      <c r="O484" s="45">
        <v>13.89</v>
      </c>
      <c r="P484" s="45">
        <v>2.78</v>
      </c>
    </row>
    <row r="485" spans="1:16" ht="25.5">
      <c r="A485" s="53" t="s">
        <v>172</v>
      </c>
      <c r="B485" s="54" t="s">
        <v>987</v>
      </c>
      <c r="C485" s="45">
        <v>14.3</v>
      </c>
      <c r="D485" s="38">
        <v>32</v>
      </c>
      <c r="E485" s="45">
        <v>0.45</v>
      </c>
      <c r="F485" s="45">
        <v>0.87</v>
      </c>
      <c r="G485" s="38">
        <v>8</v>
      </c>
      <c r="H485" s="38">
        <v>10</v>
      </c>
      <c r="I485" s="51">
        <v>4</v>
      </c>
      <c r="J485" s="38">
        <v>8</v>
      </c>
      <c r="K485" s="38">
        <v>10</v>
      </c>
      <c r="L485" s="38">
        <v>0</v>
      </c>
      <c r="M485" s="45">
        <v>3.13</v>
      </c>
      <c r="N485" s="45">
        <v>78.13</v>
      </c>
      <c r="O485" s="45">
        <v>15.63</v>
      </c>
      <c r="P485" s="45">
        <v>3.13</v>
      </c>
    </row>
    <row r="486" spans="1:16" ht="25.5">
      <c r="A486" s="53" t="s">
        <v>174</v>
      </c>
      <c r="B486" s="54" t="s">
        <v>987</v>
      </c>
      <c r="C486" s="45">
        <v>16</v>
      </c>
      <c r="D486" s="38">
        <v>39</v>
      </c>
      <c r="E486" s="45">
        <v>0.41</v>
      </c>
      <c r="F486" s="45">
        <v>0.93</v>
      </c>
      <c r="G486" s="38">
        <v>5</v>
      </c>
      <c r="H486" s="38">
        <v>7</v>
      </c>
      <c r="I486" s="51">
        <v>4</v>
      </c>
      <c r="J486" s="38">
        <v>5</v>
      </c>
      <c r="K486" s="38">
        <v>7</v>
      </c>
      <c r="L486" s="38">
        <v>0</v>
      </c>
      <c r="M486" s="45">
        <v>5.13</v>
      </c>
      <c r="N486" s="45">
        <v>61.54</v>
      </c>
      <c r="O486" s="45">
        <v>30.77</v>
      </c>
      <c r="P486" s="45">
        <v>2.56</v>
      </c>
    </row>
    <row r="487" spans="1:16" ht="25.5">
      <c r="A487" s="53" t="s">
        <v>176</v>
      </c>
      <c r="B487" s="54" t="s">
        <v>987</v>
      </c>
      <c r="C487" s="45">
        <v>12.9</v>
      </c>
      <c r="D487" s="38">
        <v>29</v>
      </c>
      <c r="E487" s="45">
        <v>0.44</v>
      </c>
      <c r="F487" s="45">
        <v>1.06</v>
      </c>
      <c r="G487" s="38">
        <v>8</v>
      </c>
      <c r="H487" s="38">
        <v>17</v>
      </c>
      <c r="I487" s="51">
        <v>4</v>
      </c>
      <c r="J487" s="38">
        <v>6</v>
      </c>
      <c r="K487" s="38">
        <v>12</v>
      </c>
      <c r="L487" s="38">
        <v>0</v>
      </c>
      <c r="M487" s="45">
        <v>13.79</v>
      </c>
      <c r="N487" s="45">
        <v>65.52</v>
      </c>
      <c r="O487" s="45">
        <v>17.239999999999998</v>
      </c>
      <c r="P487" s="45">
        <v>3.45</v>
      </c>
    </row>
    <row r="488" spans="1:16" ht="25.5">
      <c r="A488" s="53" t="s">
        <v>178</v>
      </c>
      <c r="B488" s="54" t="s">
        <v>987</v>
      </c>
      <c r="C488" s="45">
        <v>19.3</v>
      </c>
      <c r="D488" s="38">
        <v>43</v>
      </c>
      <c r="E488" s="45">
        <v>0.45</v>
      </c>
      <c r="F488" s="45">
        <v>0.88</v>
      </c>
      <c r="G488" s="38">
        <v>21</v>
      </c>
      <c r="H488" s="38">
        <v>25</v>
      </c>
      <c r="I488" s="51">
        <v>4</v>
      </c>
      <c r="J488" s="38">
        <v>10</v>
      </c>
      <c r="K488" s="38">
        <v>11</v>
      </c>
      <c r="L488" s="45">
        <v>2.33</v>
      </c>
      <c r="M488" s="45">
        <v>11.63</v>
      </c>
      <c r="N488" s="45">
        <v>53.49</v>
      </c>
      <c r="O488" s="45">
        <v>32.56</v>
      </c>
      <c r="P488" s="38">
        <v>0</v>
      </c>
    </row>
    <row r="489" spans="1:16" ht="25.5">
      <c r="A489" s="53" t="s">
        <v>180</v>
      </c>
      <c r="B489" s="54" t="s">
        <v>987</v>
      </c>
      <c r="C489" s="45">
        <v>18.899999999999999</v>
      </c>
      <c r="D489" s="38">
        <v>32</v>
      </c>
      <c r="E489" s="45">
        <v>0.59</v>
      </c>
      <c r="F489" s="45">
        <v>1.1100000000000001</v>
      </c>
      <c r="G489" s="38">
        <v>2</v>
      </c>
      <c r="H489" s="38">
        <v>14</v>
      </c>
      <c r="I489" s="51">
        <v>4</v>
      </c>
      <c r="J489" s="38">
        <v>2</v>
      </c>
      <c r="K489" s="38">
        <v>10</v>
      </c>
      <c r="L489" s="45">
        <v>3.13</v>
      </c>
      <c r="M489" s="38">
        <v>25</v>
      </c>
      <c r="N489" s="45">
        <v>71.88</v>
      </c>
      <c r="O489" s="38">
        <v>0</v>
      </c>
      <c r="P489" s="38">
        <v>0</v>
      </c>
    </row>
    <row r="490" spans="1:16" ht="25.5">
      <c r="A490" s="53" t="s">
        <v>181</v>
      </c>
      <c r="B490" s="54" t="s">
        <v>987</v>
      </c>
      <c r="C490" s="45">
        <v>43.4</v>
      </c>
      <c r="D490" s="38">
        <v>88</v>
      </c>
      <c r="E490" s="45">
        <v>0.49</v>
      </c>
      <c r="F490" s="45">
        <v>1.04</v>
      </c>
      <c r="G490" s="38">
        <v>13</v>
      </c>
      <c r="H490" s="38">
        <v>29</v>
      </c>
      <c r="I490" s="51">
        <v>4</v>
      </c>
      <c r="J490" s="38">
        <v>4</v>
      </c>
      <c r="K490" s="38">
        <v>12</v>
      </c>
      <c r="L490" s="38">
        <v>0</v>
      </c>
      <c r="M490" s="45">
        <v>19.32</v>
      </c>
      <c r="N490" s="45">
        <v>60.23</v>
      </c>
      <c r="O490" s="45">
        <v>19.32</v>
      </c>
      <c r="P490" s="45">
        <v>1.1399999999999999</v>
      </c>
    </row>
    <row r="491" spans="1:16" ht="25.5">
      <c r="A491" s="53" t="s">
        <v>183</v>
      </c>
      <c r="B491" s="54" t="s">
        <v>987</v>
      </c>
      <c r="C491" s="45">
        <v>14.4</v>
      </c>
      <c r="D491" s="38">
        <v>26</v>
      </c>
      <c r="E491" s="45">
        <v>0.55000000000000004</v>
      </c>
      <c r="F491" s="45">
        <v>0.87</v>
      </c>
      <c r="G491" s="38">
        <v>9</v>
      </c>
      <c r="H491" s="38">
        <v>11</v>
      </c>
      <c r="I491" s="51">
        <v>4</v>
      </c>
      <c r="J491" s="38">
        <v>9</v>
      </c>
      <c r="K491" s="38">
        <v>11</v>
      </c>
      <c r="L491" s="45">
        <v>7.69</v>
      </c>
      <c r="M491" s="45">
        <v>26.92</v>
      </c>
      <c r="N491" s="45">
        <v>46.15</v>
      </c>
      <c r="O491" s="45">
        <v>15.38</v>
      </c>
      <c r="P491" s="45">
        <v>3.85</v>
      </c>
    </row>
    <row r="492" spans="1:16" ht="25.5">
      <c r="A492" s="53" t="s">
        <v>184</v>
      </c>
      <c r="B492" s="54" t="s">
        <v>987</v>
      </c>
      <c r="C492" s="45">
        <v>17.7</v>
      </c>
      <c r="D492" s="38">
        <v>33</v>
      </c>
      <c r="E492" s="45">
        <v>0.54</v>
      </c>
      <c r="F492" s="45">
        <v>1.04</v>
      </c>
      <c r="G492" s="38">
        <v>18</v>
      </c>
      <c r="H492" s="38">
        <v>39</v>
      </c>
      <c r="I492" s="51">
        <v>4</v>
      </c>
      <c r="J492" s="38">
        <v>9</v>
      </c>
      <c r="K492" s="38">
        <v>15</v>
      </c>
      <c r="L492" s="45">
        <v>9.09</v>
      </c>
      <c r="M492" s="45">
        <v>24.24</v>
      </c>
      <c r="N492" s="45">
        <v>39.39</v>
      </c>
      <c r="O492" s="45">
        <v>27.27</v>
      </c>
      <c r="P492" s="38">
        <v>0</v>
      </c>
    </row>
    <row r="493" spans="1:16" ht="25.5">
      <c r="A493" s="53" t="s">
        <v>186</v>
      </c>
      <c r="B493" s="54" t="s">
        <v>987</v>
      </c>
      <c r="C493" s="45">
        <v>8.8000000000000007</v>
      </c>
      <c r="D493" s="38">
        <v>21</v>
      </c>
      <c r="E493" s="45">
        <v>0.42</v>
      </c>
      <c r="F493" s="45">
        <v>0.86</v>
      </c>
      <c r="G493" s="38">
        <v>14</v>
      </c>
      <c r="H493" s="38">
        <v>16</v>
      </c>
      <c r="I493" s="51">
        <v>4</v>
      </c>
      <c r="J493" s="38">
        <v>8</v>
      </c>
      <c r="K493" s="38">
        <v>10</v>
      </c>
      <c r="L493" s="38">
        <v>0</v>
      </c>
      <c r="M493" s="45">
        <v>14.29</v>
      </c>
      <c r="N493" s="45">
        <v>47.62</v>
      </c>
      <c r="O493" s="45">
        <v>33.33</v>
      </c>
      <c r="P493" s="45">
        <v>4.76</v>
      </c>
    </row>
    <row r="494" spans="1:16" ht="25.5">
      <c r="A494" s="53" t="s">
        <v>188</v>
      </c>
      <c r="B494" s="54" t="s">
        <v>987</v>
      </c>
      <c r="C494" s="45">
        <v>87.7</v>
      </c>
      <c r="D494" s="38">
        <v>129</v>
      </c>
      <c r="E494" s="45">
        <v>0.68</v>
      </c>
      <c r="F494" s="45">
        <v>1.06</v>
      </c>
      <c r="G494" s="38">
        <v>7</v>
      </c>
      <c r="H494" s="38">
        <v>26</v>
      </c>
      <c r="I494" s="51">
        <v>4</v>
      </c>
      <c r="J494" s="38">
        <v>3</v>
      </c>
      <c r="K494" s="38">
        <v>9</v>
      </c>
      <c r="L494" s="45">
        <v>18.600000000000001</v>
      </c>
      <c r="M494" s="45">
        <v>34.880000000000003</v>
      </c>
      <c r="N494" s="45">
        <v>41.09</v>
      </c>
      <c r="O494" s="45">
        <v>4.6500000000000004</v>
      </c>
      <c r="P494" s="45">
        <v>0.78</v>
      </c>
    </row>
    <row r="495" spans="1:16" ht="25.5">
      <c r="A495" s="53" t="s">
        <v>149</v>
      </c>
      <c r="B495" s="54" t="s">
        <v>1011</v>
      </c>
      <c r="C495" s="45">
        <v>5.9</v>
      </c>
      <c r="D495" s="38">
        <v>10</v>
      </c>
      <c r="E495" s="45">
        <v>0.59</v>
      </c>
      <c r="F495" s="45">
        <v>0.89</v>
      </c>
      <c r="G495" s="38">
        <v>25</v>
      </c>
      <c r="H495" s="38">
        <v>37</v>
      </c>
      <c r="I495" s="51">
        <v>2</v>
      </c>
      <c r="J495" s="38">
        <v>8</v>
      </c>
      <c r="K495" s="38">
        <v>11</v>
      </c>
      <c r="L495" s="38">
        <v>0</v>
      </c>
      <c r="M495" s="38">
        <v>40</v>
      </c>
      <c r="N495" s="38">
        <v>50</v>
      </c>
      <c r="O495" s="38">
        <v>10</v>
      </c>
      <c r="P495" s="38">
        <v>0</v>
      </c>
    </row>
    <row r="496" spans="1:16" ht="25.5">
      <c r="A496" s="53" t="s">
        <v>176</v>
      </c>
      <c r="B496" s="54" t="s">
        <v>1011</v>
      </c>
      <c r="C496" s="45">
        <v>6.8</v>
      </c>
      <c r="D496" s="38">
        <v>16</v>
      </c>
      <c r="E496" s="45">
        <v>0.43</v>
      </c>
      <c r="F496" s="45">
        <v>1.01</v>
      </c>
      <c r="G496" s="38">
        <v>10</v>
      </c>
      <c r="H496" s="38">
        <v>17</v>
      </c>
      <c r="I496" s="51">
        <v>4</v>
      </c>
      <c r="J496" s="38">
        <v>8</v>
      </c>
      <c r="K496" s="38">
        <v>12</v>
      </c>
      <c r="L496" s="38">
        <v>0</v>
      </c>
      <c r="M496" s="38">
        <v>0</v>
      </c>
      <c r="N496" s="38">
        <v>75</v>
      </c>
      <c r="O496" s="38">
        <v>25</v>
      </c>
      <c r="P496" s="38">
        <v>0</v>
      </c>
    </row>
    <row r="497" spans="1:16" ht="25.5">
      <c r="A497" s="53" t="s">
        <v>184</v>
      </c>
      <c r="B497" s="54" t="s">
        <v>1011</v>
      </c>
      <c r="C497" s="45">
        <v>19.100000000000001</v>
      </c>
      <c r="D497" s="38">
        <v>33</v>
      </c>
      <c r="E497" s="45">
        <v>0.57999999999999996</v>
      </c>
      <c r="F497" s="45">
        <v>1.1200000000000001</v>
      </c>
      <c r="G497" s="38">
        <v>11</v>
      </c>
      <c r="H497" s="38">
        <v>39</v>
      </c>
      <c r="I497" s="51">
        <v>4</v>
      </c>
      <c r="J497" s="38">
        <v>5</v>
      </c>
      <c r="K497" s="38">
        <v>15</v>
      </c>
      <c r="L497" s="45">
        <v>6.06</v>
      </c>
      <c r="M497" s="45">
        <v>36.36</v>
      </c>
      <c r="N497" s="45">
        <v>39.39</v>
      </c>
      <c r="O497" s="45">
        <v>15.15</v>
      </c>
      <c r="P497" s="45">
        <v>3.03</v>
      </c>
    </row>
    <row r="498" spans="1:16" ht="25.5">
      <c r="A498" s="53" t="s">
        <v>188</v>
      </c>
      <c r="B498" s="54" t="s">
        <v>1011</v>
      </c>
      <c r="C498" s="45">
        <v>16.399999999999999</v>
      </c>
      <c r="D498" s="38">
        <v>24</v>
      </c>
      <c r="E498" s="45">
        <v>0.68</v>
      </c>
      <c r="F498" s="45">
        <v>1.06</v>
      </c>
      <c r="G498" s="38">
        <v>7</v>
      </c>
      <c r="H498" s="38">
        <v>26</v>
      </c>
      <c r="I498" s="51">
        <v>3</v>
      </c>
      <c r="J498" s="38">
        <v>3</v>
      </c>
      <c r="K498" s="38">
        <v>12</v>
      </c>
      <c r="L498" s="45">
        <v>29.17</v>
      </c>
      <c r="M498" s="38">
        <v>25</v>
      </c>
      <c r="N498" s="45">
        <v>33.33</v>
      </c>
      <c r="O498" s="45">
        <v>12.5</v>
      </c>
      <c r="P498" s="38">
        <v>0</v>
      </c>
    </row>
    <row r="499" spans="1:16" ht="25.5">
      <c r="A499" s="53" t="s">
        <v>190</v>
      </c>
      <c r="B499" s="54" t="s">
        <v>1017</v>
      </c>
      <c r="C499" s="45">
        <v>13.4</v>
      </c>
      <c r="D499" s="38">
        <v>19</v>
      </c>
      <c r="E499" s="45">
        <v>0.71</v>
      </c>
      <c r="F499" s="45">
        <v>1.03</v>
      </c>
      <c r="G499" s="38">
        <v>6</v>
      </c>
      <c r="H499" s="38">
        <v>18</v>
      </c>
      <c r="I499" s="51">
        <v>4</v>
      </c>
      <c r="J499" s="38">
        <v>5</v>
      </c>
      <c r="K499" s="38">
        <v>12</v>
      </c>
      <c r="L499" s="38">
        <v>0</v>
      </c>
      <c r="M499" s="45">
        <v>68.42</v>
      </c>
      <c r="N499" s="45">
        <v>31.58</v>
      </c>
      <c r="O499" s="38">
        <v>0</v>
      </c>
      <c r="P499" s="38">
        <v>0</v>
      </c>
    </row>
    <row r="500" spans="1:16" ht="25.5">
      <c r="A500" s="53" t="s">
        <v>157</v>
      </c>
      <c r="B500" s="54" t="s">
        <v>1017</v>
      </c>
      <c r="C500" s="45">
        <v>10.4</v>
      </c>
      <c r="D500" s="38">
        <v>18</v>
      </c>
      <c r="E500" s="45">
        <v>0.57999999999999996</v>
      </c>
      <c r="F500" s="45">
        <v>1.01</v>
      </c>
      <c r="G500" s="38">
        <v>15</v>
      </c>
      <c r="H500" s="38">
        <v>31</v>
      </c>
      <c r="I500" s="51">
        <v>3</v>
      </c>
      <c r="J500" s="38">
        <v>7</v>
      </c>
      <c r="K500" s="38">
        <v>12</v>
      </c>
      <c r="L500" s="45">
        <v>5.56</v>
      </c>
      <c r="M500" s="45">
        <v>22.22</v>
      </c>
      <c r="N500" s="45">
        <v>66.67</v>
      </c>
      <c r="O500" s="45">
        <v>5.56</v>
      </c>
      <c r="P500" s="38">
        <v>0</v>
      </c>
    </row>
    <row r="501" spans="1:16" ht="25.5">
      <c r="A501" s="53" t="s">
        <v>190</v>
      </c>
      <c r="B501" s="54" t="s">
        <v>1019</v>
      </c>
      <c r="C501" s="45">
        <v>9.6999999999999993</v>
      </c>
      <c r="D501" s="38">
        <v>14</v>
      </c>
      <c r="E501" s="45">
        <v>0.69</v>
      </c>
      <c r="F501" s="45">
        <v>1.01</v>
      </c>
      <c r="G501" s="38">
        <v>8</v>
      </c>
      <c r="H501" s="38">
        <v>18</v>
      </c>
      <c r="I501" s="51">
        <v>3</v>
      </c>
      <c r="J501" s="38">
        <v>2</v>
      </c>
      <c r="K501" s="38">
        <v>6</v>
      </c>
      <c r="L501" s="38">
        <v>0</v>
      </c>
      <c r="M501" s="45">
        <v>64.290000000000006</v>
      </c>
      <c r="N501" s="45">
        <v>35.71</v>
      </c>
      <c r="O501" s="38">
        <v>0</v>
      </c>
      <c r="P501" s="38">
        <v>0</v>
      </c>
    </row>
    <row r="502" spans="1:16" ht="25.5">
      <c r="A502" s="53" t="s">
        <v>148</v>
      </c>
      <c r="B502" s="54" t="s">
        <v>1019</v>
      </c>
      <c r="C502" s="45">
        <v>9.1</v>
      </c>
      <c r="D502" s="38">
        <v>14</v>
      </c>
      <c r="E502" s="45">
        <v>0.65</v>
      </c>
      <c r="F502" s="45">
        <v>0.78</v>
      </c>
      <c r="G502" s="38">
        <v>8</v>
      </c>
      <c r="H502" s="38">
        <v>8</v>
      </c>
      <c r="I502" s="51">
        <v>4</v>
      </c>
      <c r="J502" s="38">
        <v>8</v>
      </c>
      <c r="K502" s="38">
        <v>8</v>
      </c>
      <c r="L502" s="38">
        <v>0</v>
      </c>
      <c r="M502" s="38">
        <v>50</v>
      </c>
      <c r="N502" s="38">
        <v>50</v>
      </c>
      <c r="O502" s="38">
        <v>0</v>
      </c>
      <c r="P502" s="38">
        <v>0</v>
      </c>
    </row>
    <row r="503" spans="1:16" ht="25.5">
      <c r="A503" s="53" t="s">
        <v>149</v>
      </c>
      <c r="B503" s="54" t="s">
        <v>1019</v>
      </c>
      <c r="C503" s="45">
        <v>13.2</v>
      </c>
      <c r="D503" s="38">
        <v>23</v>
      </c>
      <c r="E503" s="45">
        <v>0.56999999999999995</v>
      </c>
      <c r="F503" s="45">
        <v>0.86</v>
      </c>
      <c r="G503" s="38">
        <v>27</v>
      </c>
      <c r="H503" s="38">
        <v>37</v>
      </c>
      <c r="I503" s="51">
        <v>4</v>
      </c>
      <c r="J503" s="38">
        <v>10</v>
      </c>
      <c r="K503" s="38">
        <v>11</v>
      </c>
      <c r="L503" s="45">
        <v>4.3499999999999996</v>
      </c>
      <c r="M503" s="45">
        <v>26.09</v>
      </c>
      <c r="N503" s="45">
        <v>60.87</v>
      </c>
      <c r="O503" s="45">
        <v>8.6999999999999993</v>
      </c>
      <c r="P503" s="38">
        <v>0</v>
      </c>
    </row>
    <row r="504" spans="1:16" ht="25.5">
      <c r="A504" s="53" t="s">
        <v>151</v>
      </c>
      <c r="B504" s="54" t="s">
        <v>1019</v>
      </c>
      <c r="C504" s="38">
        <v>16</v>
      </c>
      <c r="D504" s="38">
        <v>32</v>
      </c>
      <c r="E504" s="45">
        <v>0.5</v>
      </c>
      <c r="F504" s="45">
        <v>1.03</v>
      </c>
      <c r="G504" s="38">
        <v>8</v>
      </c>
      <c r="H504" s="38">
        <v>22</v>
      </c>
      <c r="I504" s="51">
        <v>4</v>
      </c>
      <c r="J504" s="38">
        <v>6</v>
      </c>
      <c r="K504" s="38">
        <v>12</v>
      </c>
      <c r="L504" s="45">
        <v>3.13</v>
      </c>
      <c r="M504" s="45">
        <v>18.75</v>
      </c>
      <c r="N504" s="45">
        <v>56.25</v>
      </c>
      <c r="O504" s="45">
        <v>18.75</v>
      </c>
      <c r="P504" s="45">
        <v>3.13</v>
      </c>
    </row>
    <row r="505" spans="1:16" ht="25.5">
      <c r="A505" s="53" t="s">
        <v>152</v>
      </c>
      <c r="B505" s="54" t="s">
        <v>1019</v>
      </c>
      <c r="C505" s="45">
        <v>6.6</v>
      </c>
      <c r="D505" s="38">
        <v>11</v>
      </c>
      <c r="E505" s="45">
        <v>0.6</v>
      </c>
      <c r="F505" s="45">
        <v>1.01</v>
      </c>
      <c r="G505" s="38">
        <v>5</v>
      </c>
      <c r="H505" s="38">
        <v>15</v>
      </c>
      <c r="I505" s="51">
        <v>3</v>
      </c>
      <c r="J505" s="38">
        <v>2</v>
      </c>
      <c r="K505" s="38">
        <v>4</v>
      </c>
      <c r="L505" s="45">
        <v>9.09</v>
      </c>
      <c r="M505" s="45">
        <v>27.27</v>
      </c>
      <c r="N505" s="45">
        <v>54.55</v>
      </c>
      <c r="O505" s="45">
        <v>9.09</v>
      </c>
      <c r="P505" s="38">
        <v>0</v>
      </c>
    </row>
    <row r="506" spans="1:16" ht="25.5">
      <c r="A506" s="53" t="s">
        <v>153</v>
      </c>
      <c r="B506" s="54" t="s">
        <v>1019</v>
      </c>
      <c r="C506" s="45">
        <v>5.2</v>
      </c>
      <c r="D506" s="38">
        <v>14</v>
      </c>
      <c r="E506" s="45">
        <v>0.37</v>
      </c>
      <c r="F506" s="45">
        <v>0.83</v>
      </c>
      <c r="G506" s="38">
        <v>28</v>
      </c>
      <c r="H506" s="38">
        <v>35</v>
      </c>
      <c r="I506" s="51">
        <v>2</v>
      </c>
      <c r="J506" s="38">
        <v>9</v>
      </c>
      <c r="K506" s="38">
        <v>12</v>
      </c>
      <c r="L506" s="38">
        <v>0</v>
      </c>
      <c r="M506" s="38">
        <v>0</v>
      </c>
      <c r="N506" s="45">
        <v>57.14</v>
      </c>
      <c r="O506" s="45">
        <v>42.86</v>
      </c>
      <c r="P506" s="38">
        <v>0</v>
      </c>
    </row>
    <row r="507" spans="1:16" ht="25.5">
      <c r="A507" s="53" t="s">
        <v>154</v>
      </c>
      <c r="B507" s="54" t="s">
        <v>1019</v>
      </c>
      <c r="C507" s="45">
        <v>6.5</v>
      </c>
      <c r="D507" s="38">
        <v>24</v>
      </c>
      <c r="E507" s="45">
        <v>0.27</v>
      </c>
      <c r="F507" s="45">
        <v>0.82</v>
      </c>
      <c r="G507" s="38">
        <v>21</v>
      </c>
      <c r="H507" s="38">
        <v>26</v>
      </c>
      <c r="I507" s="51">
        <v>4</v>
      </c>
      <c r="J507" s="38">
        <v>9</v>
      </c>
      <c r="K507" s="38">
        <v>11</v>
      </c>
      <c r="L507" s="38">
        <v>0</v>
      </c>
      <c r="M507" s="45">
        <v>8.33</v>
      </c>
      <c r="N507" s="45">
        <v>20.83</v>
      </c>
      <c r="O507" s="38">
        <v>50</v>
      </c>
      <c r="P507" s="45">
        <v>20.83</v>
      </c>
    </row>
    <row r="508" spans="1:16" ht="25.5">
      <c r="A508" s="53" t="s">
        <v>155</v>
      </c>
      <c r="B508" s="54" t="s">
        <v>1019</v>
      </c>
      <c r="C508" s="38">
        <v>4</v>
      </c>
      <c r="D508" s="38">
        <v>10</v>
      </c>
      <c r="E508" s="45">
        <v>0.4</v>
      </c>
      <c r="F508" s="45">
        <v>0.76</v>
      </c>
      <c r="G508" s="38">
        <v>28</v>
      </c>
      <c r="H508" s="38">
        <v>31</v>
      </c>
      <c r="I508" s="51">
        <v>2</v>
      </c>
      <c r="J508" s="38">
        <v>8</v>
      </c>
      <c r="K508" s="38">
        <v>8</v>
      </c>
      <c r="L508" s="38">
        <v>0</v>
      </c>
      <c r="M508" s="38">
        <v>20</v>
      </c>
      <c r="N508" s="38">
        <v>40</v>
      </c>
      <c r="O508" s="38">
        <v>20</v>
      </c>
      <c r="P508" s="38">
        <v>20</v>
      </c>
    </row>
    <row r="509" spans="1:16" ht="25.5">
      <c r="A509" s="53" t="s">
        <v>157</v>
      </c>
      <c r="B509" s="54" t="s">
        <v>1019</v>
      </c>
      <c r="C509" s="45">
        <v>16.8</v>
      </c>
      <c r="D509" s="38">
        <v>33</v>
      </c>
      <c r="E509" s="45">
        <v>0.51</v>
      </c>
      <c r="F509" s="45">
        <v>0.89</v>
      </c>
      <c r="G509" s="38">
        <v>27</v>
      </c>
      <c r="H509" s="38">
        <v>31</v>
      </c>
      <c r="I509" s="51">
        <v>4</v>
      </c>
      <c r="J509" s="38">
        <v>11</v>
      </c>
      <c r="K509" s="38">
        <v>13</v>
      </c>
      <c r="L509" s="38">
        <v>0</v>
      </c>
      <c r="M509" s="45">
        <v>24.24</v>
      </c>
      <c r="N509" s="45">
        <v>54.55</v>
      </c>
      <c r="O509" s="45">
        <v>21.21</v>
      </c>
      <c r="P509" s="38">
        <v>0</v>
      </c>
    </row>
    <row r="510" spans="1:16" ht="25.5">
      <c r="A510" s="53" t="s">
        <v>159</v>
      </c>
      <c r="B510" s="54" t="s">
        <v>1019</v>
      </c>
      <c r="C510" s="45">
        <v>12.4</v>
      </c>
      <c r="D510" s="38">
        <v>28</v>
      </c>
      <c r="E510" s="45">
        <v>0.44</v>
      </c>
      <c r="F510" s="45">
        <v>0.94</v>
      </c>
      <c r="G510" s="38">
        <v>22</v>
      </c>
      <c r="H510" s="38">
        <v>35</v>
      </c>
      <c r="I510" s="51">
        <v>3</v>
      </c>
      <c r="J510" s="38">
        <v>8</v>
      </c>
      <c r="K510" s="38">
        <v>11</v>
      </c>
      <c r="L510" s="38">
        <v>0</v>
      </c>
      <c r="M510" s="45">
        <v>14.29</v>
      </c>
      <c r="N510" s="45">
        <v>57.14</v>
      </c>
      <c r="O510" s="45">
        <v>21.43</v>
      </c>
      <c r="P510" s="45">
        <v>7.14</v>
      </c>
    </row>
    <row r="511" spans="1:16" ht="25.5">
      <c r="A511" s="53" t="s">
        <v>161</v>
      </c>
      <c r="B511" s="54" t="s">
        <v>1019</v>
      </c>
      <c r="C511" s="45">
        <v>15.2</v>
      </c>
      <c r="D511" s="38">
        <v>37</v>
      </c>
      <c r="E511" s="45">
        <v>0.41</v>
      </c>
      <c r="F511" s="45">
        <v>0.95</v>
      </c>
      <c r="G511" s="38">
        <v>18</v>
      </c>
      <c r="H511" s="38">
        <v>36</v>
      </c>
      <c r="I511" s="51">
        <v>4</v>
      </c>
      <c r="J511" s="38">
        <v>7</v>
      </c>
      <c r="K511" s="38">
        <v>11</v>
      </c>
      <c r="L511" s="38">
        <v>0</v>
      </c>
      <c r="M511" s="45">
        <v>10.81</v>
      </c>
      <c r="N511" s="45">
        <v>54.05</v>
      </c>
      <c r="O511" s="45">
        <v>27.03</v>
      </c>
      <c r="P511" s="45">
        <v>8.11</v>
      </c>
    </row>
    <row r="512" spans="1:16" ht="25.5">
      <c r="A512" s="53" t="s">
        <v>164</v>
      </c>
      <c r="B512" s="54" t="s">
        <v>1019</v>
      </c>
      <c r="C512" s="45">
        <v>17.8</v>
      </c>
      <c r="D512" s="38">
        <v>27</v>
      </c>
      <c r="E512" s="45">
        <v>0.66</v>
      </c>
      <c r="F512" s="45">
        <v>1.02</v>
      </c>
      <c r="G512" s="38">
        <v>12</v>
      </c>
      <c r="H512" s="38">
        <v>25</v>
      </c>
      <c r="I512" s="51">
        <v>4</v>
      </c>
      <c r="J512" s="38">
        <v>5</v>
      </c>
      <c r="K512" s="38">
        <v>11</v>
      </c>
      <c r="L512" s="45">
        <v>18.52</v>
      </c>
      <c r="M512" s="45">
        <v>22.22</v>
      </c>
      <c r="N512" s="45">
        <v>59.26</v>
      </c>
      <c r="O512" s="38">
        <v>0</v>
      </c>
      <c r="P512" s="38">
        <v>0</v>
      </c>
    </row>
    <row r="513" spans="1:16" ht="25.5">
      <c r="A513" s="53" t="s">
        <v>165</v>
      </c>
      <c r="B513" s="54" t="s">
        <v>1019</v>
      </c>
      <c r="C513" s="45">
        <v>3.2</v>
      </c>
      <c r="D513" s="38">
        <v>11</v>
      </c>
      <c r="E513" s="45">
        <v>0.28999999999999998</v>
      </c>
      <c r="F513" s="45">
        <v>0.56000000000000005</v>
      </c>
      <c r="G513" s="38">
        <v>14</v>
      </c>
      <c r="H513" s="38">
        <v>14</v>
      </c>
      <c r="I513" s="51">
        <v>3</v>
      </c>
      <c r="J513" s="38">
        <v>4</v>
      </c>
      <c r="K513" s="38">
        <v>4</v>
      </c>
      <c r="L513" s="38">
        <v>0</v>
      </c>
      <c r="M513" s="38">
        <v>0</v>
      </c>
      <c r="N513" s="45">
        <v>36.36</v>
      </c>
      <c r="O513" s="45">
        <v>54.55</v>
      </c>
      <c r="P513" s="45">
        <v>9.09</v>
      </c>
    </row>
    <row r="514" spans="1:16" ht="25.5">
      <c r="A514" s="53" t="s">
        <v>167</v>
      </c>
      <c r="B514" s="54" t="s">
        <v>1019</v>
      </c>
      <c r="C514" s="45">
        <v>13.5</v>
      </c>
      <c r="D514" s="38">
        <v>24</v>
      </c>
      <c r="E514" s="45">
        <v>0.56000000000000005</v>
      </c>
      <c r="F514" s="45">
        <v>1.25</v>
      </c>
      <c r="G514" s="38">
        <v>1</v>
      </c>
      <c r="H514" s="38">
        <v>22</v>
      </c>
      <c r="I514" s="51">
        <v>4</v>
      </c>
      <c r="J514" s="38">
        <v>1</v>
      </c>
      <c r="K514" s="38">
        <v>10</v>
      </c>
      <c r="L514" s="45">
        <v>4.17</v>
      </c>
      <c r="M514" s="38">
        <v>25</v>
      </c>
      <c r="N514" s="45">
        <v>62.5</v>
      </c>
      <c r="O514" s="45">
        <v>4.17</v>
      </c>
      <c r="P514" s="45">
        <v>4.17</v>
      </c>
    </row>
    <row r="515" spans="1:16" ht="25.5">
      <c r="A515" s="53" t="s">
        <v>171</v>
      </c>
      <c r="B515" s="54" t="s">
        <v>1019</v>
      </c>
      <c r="C515" s="45">
        <v>7.1</v>
      </c>
      <c r="D515" s="38">
        <v>19</v>
      </c>
      <c r="E515" s="45">
        <v>0.37</v>
      </c>
      <c r="F515" s="45">
        <v>0.67</v>
      </c>
      <c r="G515" s="38">
        <v>19</v>
      </c>
      <c r="H515" s="38">
        <v>20</v>
      </c>
      <c r="I515" s="51">
        <v>4</v>
      </c>
      <c r="J515" s="38">
        <v>10</v>
      </c>
      <c r="K515" s="38">
        <v>11</v>
      </c>
      <c r="L515" s="38">
        <v>0</v>
      </c>
      <c r="M515" s="38">
        <v>0</v>
      </c>
      <c r="N515" s="45">
        <v>57.89</v>
      </c>
      <c r="O515" s="45">
        <v>42.11</v>
      </c>
      <c r="P515" s="38">
        <v>0</v>
      </c>
    </row>
    <row r="516" spans="1:16" ht="25.5">
      <c r="A516" s="53" t="s">
        <v>172</v>
      </c>
      <c r="B516" s="54" t="s">
        <v>1019</v>
      </c>
      <c r="C516" s="45">
        <v>6.1</v>
      </c>
      <c r="D516" s="38">
        <v>11</v>
      </c>
      <c r="E516" s="45">
        <v>0.55000000000000004</v>
      </c>
      <c r="F516" s="45">
        <v>1.08</v>
      </c>
      <c r="G516" s="38">
        <v>2</v>
      </c>
      <c r="H516" s="38">
        <v>10</v>
      </c>
      <c r="I516" s="51">
        <v>4</v>
      </c>
      <c r="J516" s="38">
        <v>2</v>
      </c>
      <c r="K516" s="38">
        <v>10</v>
      </c>
      <c r="L516" s="45">
        <v>9.09</v>
      </c>
      <c r="M516" s="45">
        <v>27.27</v>
      </c>
      <c r="N516" s="45">
        <v>45.45</v>
      </c>
      <c r="O516" s="45">
        <v>9.09</v>
      </c>
      <c r="P516" s="45">
        <v>9.09</v>
      </c>
    </row>
    <row r="517" spans="1:16" ht="25.5">
      <c r="A517" s="53" t="s">
        <v>176</v>
      </c>
      <c r="B517" s="54" t="s">
        <v>1019</v>
      </c>
      <c r="C517" s="45">
        <v>11.4</v>
      </c>
      <c r="D517" s="38">
        <v>24</v>
      </c>
      <c r="E517" s="45">
        <v>0.48</v>
      </c>
      <c r="F517" s="45">
        <v>1.1299999999999999</v>
      </c>
      <c r="G517" s="38">
        <v>4</v>
      </c>
      <c r="H517" s="38">
        <v>17</v>
      </c>
      <c r="I517" s="51">
        <v>4</v>
      </c>
      <c r="J517" s="38">
        <v>3</v>
      </c>
      <c r="K517" s="38">
        <v>12</v>
      </c>
      <c r="L517" s="38">
        <v>0</v>
      </c>
      <c r="M517" s="45">
        <v>8.33</v>
      </c>
      <c r="N517" s="38">
        <v>75</v>
      </c>
      <c r="O517" s="45">
        <v>16.670000000000002</v>
      </c>
      <c r="P517" s="38">
        <v>0</v>
      </c>
    </row>
    <row r="518" spans="1:16" ht="25.5">
      <c r="A518" s="53" t="s">
        <v>178</v>
      </c>
      <c r="B518" s="54" t="s">
        <v>1019</v>
      </c>
      <c r="C518" s="45">
        <v>13.9</v>
      </c>
      <c r="D518" s="38">
        <v>29</v>
      </c>
      <c r="E518" s="45">
        <v>0.48</v>
      </c>
      <c r="F518" s="45">
        <v>0.94</v>
      </c>
      <c r="G518" s="38">
        <v>17</v>
      </c>
      <c r="H518" s="38">
        <v>25</v>
      </c>
      <c r="I518" s="51">
        <v>4</v>
      </c>
      <c r="J518" s="38">
        <v>8</v>
      </c>
      <c r="K518" s="38">
        <v>11</v>
      </c>
      <c r="L518" s="38">
        <v>0</v>
      </c>
      <c r="M518" s="45">
        <v>20.69</v>
      </c>
      <c r="N518" s="45">
        <v>51.72</v>
      </c>
      <c r="O518" s="45">
        <v>27.59</v>
      </c>
      <c r="P518" s="38">
        <v>0</v>
      </c>
    </row>
    <row r="519" spans="1:16" ht="25.5">
      <c r="A519" s="53" t="s">
        <v>181</v>
      </c>
      <c r="B519" s="54" t="s">
        <v>1019</v>
      </c>
      <c r="C519" s="45">
        <v>7.5</v>
      </c>
      <c r="D519" s="38">
        <v>18</v>
      </c>
      <c r="E519" s="45">
        <v>0.42</v>
      </c>
      <c r="F519" s="45">
        <v>0.88</v>
      </c>
      <c r="G519" s="38">
        <v>22</v>
      </c>
      <c r="H519" s="38">
        <v>29</v>
      </c>
      <c r="I519" s="51">
        <v>3</v>
      </c>
      <c r="J519" s="38">
        <v>10</v>
      </c>
      <c r="K519" s="38">
        <v>11</v>
      </c>
      <c r="L519" s="38">
        <v>0</v>
      </c>
      <c r="M519" s="38">
        <v>0</v>
      </c>
      <c r="N519" s="45">
        <v>72.22</v>
      </c>
      <c r="O519" s="45">
        <v>27.78</v>
      </c>
      <c r="P519" s="38">
        <v>0</v>
      </c>
    </row>
    <row r="520" spans="1:16" ht="25.5">
      <c r="A520" s="53" t="s">
        <v>184</v>
      </c>
      <c r="B520" s="54" t="s">
        <v>1019</v>
      </c>
      <c r="C520" s="45">
        <v>17.3</v>
      </c>
      <c r="D520" s="38">
        <v>28</v>
      </c>
      <c r="E520" s="45">
        <v>0.62</v>
      </c>
      <c r="F520" s="45">
        <v>1.19</v>
      </c>
      <c r="G520" s="38">
        <v>7</v>
      </c>
      <c r="H520" s="38">
        <v>39</v>
      </c>
      <c r="I520" s="51">
        <v>4</v>
      </c>
      <c r="J520" s="38">
        <v>3</v>
      </c>
      <c r="K520" s="38">
        <v>15</v>
      </c>
      <c r="L520" s="45">
        <v>3.57</v>
      </c>
      <c r="M520" s="45">
        <v>53.57</v>
      </c>
      <c r="N520" s="38">
        <v>25</v>
      </c>
      <c r="O520" s="45">
        <v>14.29</v>
      </c>
      <c r="P520" s="45">
        <v>3.57</v>
      </c>
    </row>
    <row r="521" spans="1:16" ht="25.5">
      <c r="A521" s="53" t="s">
        <v>186</v>
      </c>
      <c r="B521" s="54" t="s">
        <v>1019</v>
      </c>
      <c r="C521" s="45">
        <v>6.8</v>
      </c>
      <c r="D521" s="38">
        <v>19</v>
      </c>
      <c r="E521" s="45">
        <v>0.36</v>
      </c>
      <c r="F521" s="45">
        <v>0.73</v>
      </c>
      <c r="G521" s="38">
        <v>16</v>
      </c>
      <c r="H521" s="38">
        <v>16</v>
      </c>
      <c r="I521" s="51">
        <v>4</v>
      </c>
      <c r="J521" s="38">
        <v>10</v>
      </c>
      <c r="K521" s="38">
        <v>10</v>
      </c>
      <c r="L521" s="38">
        <v>0</v>
      </c>
      <c r="M521" s="45">
        <v>5.26</v>
      </c>
      <c r="N521" s="45">
        <v>42.11</v>
      </c>
      <c r="O521" s="45">
        <v>52.63</v>
      </c>
      <c r="P521" s="38">
        <v>0</v>
      </c>
    </row>
    <row r="522" spans="1:16" ht="25.5">
      <c r="A522" s="53" t="s">
        <v>188</v>
      </c>
      <c r="B522" s="54" t="s">
        <v>1019</v>
      </c>
      <c r="C522" s="45">
        <v>12.6</v>
      </c>
      <c r="D522" s="38">
        <v>20</v>
      </c>
      <c r="E522" s="45">
        <v>0.63</v>
      </c>
      <c r="F522" s="45">
        <v>0.98</v>
      </c>
      <c r="G522" s="38">
        <v>17</v>
      </c>
      <c r="H522" s="38">
        <v>26</v>
      </c>
      <c r="I522" s="51">
        <v>3</v>
      </c>
      <c r="J522" s="38">
        <v>9</v>
      </c>
      <c r="K522" s="38">
        <v>12</v>
      </c>
      <c r="L522" s="38">
        <v>10</v>
      </c>
      <c r="M522" s="38">
        <v>35</v>
      </c>
      <c r="N522" s="38">
        <v>50</v>
      </c>
      <c r="O522" s="38">
        <v>0</v>
      </c>
      <c r="P522" s="38">
        <v>5</v>
      </c>
    </row>
    <row r="523" spans="1:16" ht="25.5">
      <c r="A523" s="53" t="s">
        <v>149</v>
      </c>
      <c r="B523" s="54" t="s">
        <v>1029</v>
      </c>
      <c r="C523" s="45">
        <v>8.9</v>
      </c>
      <c r="D523" s="38">
        <v>13</v>
      </c>
      <c r="E523" s="45">
        <v>0.68</v>
      </c>
      <c r="F523" s="45">
        <v>1.03</v>
      </c>
      <c r="G523" s="38">
        <v>14</v>
      </c>
      <c r="H523" s="38">
        <v>37</v>
      </c>
      <c r="I523" s="51">
        <v>2</v>
      </c>
      <c r="J523" s="38">
        <v>5</v>
      </c>
      <c r="K523" s="38">
        <v>11</v>
      </c>
      <c r="L523" s="45">
        <v>23.08</v>
      </c>
      <c r="M523" s="45">
        <v>38.46</v>
      </c>
      <c r="N523" s="45">
        <v>23.08</v>
      </c>
      <c r="O523" s="45">
        <v>15.38</v>
      </c>
      <c r="P523" s="38">
        <v>0</v>
      </c>
    </row>
    <row r="524" spans="1:16" ht="25.5">
      <c r="A524" s="53" t="s">
        <v>184</v>
      </c>
      <c r="B524" s="54" t="s">
        <v>1029</v>
      </c>
      <c r="C524" s="45">
        <v>14.8</v>
      </c>
      <c r="D524" s="38">
        <v>24</v>
      </c>
      <c r="E524" s="45">
        <v>0.62</v>
      </c>
      <c r="F524" s="45">
        <v>1.19</v>
      </c>
      <c r="G524" s="38">
        <v>7</v>
      </c>
      <c r="H524" s="38">
        <v>39</v>
      </c>
      <c r="I524" s="51">
        <v>3</v>
      </c>
      <c r="J524" s="38">
        <v>4</v>
      </c>
      <c r="K524" s="38">
        <v>12</v>
      </c>
      <c r="L524" s="45">
        <v>8.33</v>
      </c>
      <c r="M524" s="45">
        <v>37.5</v>
      </c>
      <c r="N524" s="45">
        <v>41.67</v>
      </c>
      <c r="O524" s="45">
        <v>12.5</v>
      </c>
      <c r="P524" s="38">
        <v>0</v>
      </c>
    </row>
    <row r="525" spans="1:16" ht="25.5">
      <c r="A525" s="53" t="s">
        <v>190</v>
      </c>
      <c r="B525" s="54" t="s">
        <v>1033</v>
      </c>
      <c r="C525" s="45">
        <v>8.1999999999999993</v>
      </c>
      <c r="D525" s="38">
        <v>14</v>
      </c>
      <c r="E525" s="45">
        <v>0.59</v>
      </c>
      <c r="F525" s="45">
        <v>0.85</v>
      </c>
      <c r="G525" s="38">
        <v>16</v>
      </c>
      <c r="H525" s="38">
        <v>18</v>
      </c>
      <c r="I525" s="51">
        <v>3</v>
      </c>
      <c r="J525" s="38">
        <v>6</v>
      </c>
      <c r="K525" s="38">
        <v>6</v>
      </c>
      <c r="L525" s="38">
        <v>0</v>
      </c>
      <c r="M525" s="38">
        <v>50</v>
      </c>
      <c r="N525" s="45">
        <v>28.57</v>
      </c>
      <c r="O525" s="45">
        <v>21.43</v>
      </c>
      <c r="P525" s="38">
        <v>0</v>
      </c>
    </row>
    <row r="526" spans="1:16" ht="25.5">
      <c r="A526" s="53" t="s">
        <v>149</v>
      </c>
      <c r="B526" s="54" t="s">
        <v>1033</v>
      </c>
      <c r="C526" s="45">
        <v>16.2</v>
      </c>
      <c r="D526" s="38">
        <v>20</v>
      </c>
      <c r="E526" s="45">
        <v>0.81</v>
      </c>
      <c r="F526" s="45">
        <v>1.22</v>
      </c>
      <c r="G526" s="38">
        <v>5</v>
      </c>
      <c r="H526" s="38">
        <v>37</v>
      </c>
      <c r="I526" s="51">
        <v>3</v>
      </c>
      <c r="J526" s="38">
        <v>2</v>
      </c>
      <c r="K526" s="38">
        <v>15</v>
      </c>
      <c r="L526" s="38">
        <v>35</v>
      </c>
      <c r="M526" s="38">
        <v>45</v>
      </c>
      <c r="N526" s="38">
        <v>20</v>
      </c>
      <c r="O526" s="38">
        <v>0</v>
      </c>
      <c r="P526" s="38">
        <v>0</v>
      </c>
    </row>
    <row r="527" spans="1:16" ht="25.5">
      <c r="A527" s="53" t="s">
        <v>161</v>
      </c>
      <c r="B527" s="54" t="s">
        <v>1033</v>
      </c>
      <c r="C527" s="45">
        <v>3.1</v>
      </c>
      <c r="D527" s="38">
        <v>13</v>
      </c>
      <c r="E527" s="45">
        <v>0.24</v>
      </c>
      <c r="F527" s="45">
        <v>0.55000000000000004</v>
      </c>
      <c r="G527" s="38">
        <v>36</v>
      </c>
      <c r="H527" s="38">
        <v>36</v>
      </c>
      <c r="I527" s="51">
        <v>2</v>
      </c>
      <c r="J527" s="38">
        <v>11</v>
      </c>
      <c r="K527" s="38">
        <v>11</v>
      </c>
      <c r="L527" s="38">
        <v>0</v>
      </c>
      <c r="M527" s="38">
        <v>0</v>
      </c>
      <c r="N527" s="45">
        <v>23.08</v>
      </c>
      <c r="O527" s="45">
        <v>61.54</v>
      </c>
      <c r="P527" s="45">
        <v>15.38</v>
      </c>
    </row>
    <row r="528" spans="1:16" ht="25.5">
      <c r="A528" s="53" t="s">
        <v>188</v>
      </c>
      <c r="B528" s="54" t="s">
        <v>1033</v>
      </c>
      <c r="C528" s="45">
        <v>11.5</v>
      </c>
      <c r="D528" s="38">
        <v>17</v>
      </c>
      <c r="E528" s="45">
        <v>0.68</v>
      </c>
      <c r="F528" s="45">
        <v>1.05</v>
      </c>
      <c r="G528" s="38">
        <v>9</v>
      </c>
      <c r="H528" s="38">
        <v>26</v>
      </c>
      <c r="I528" s="51">
        <v>3</v>
      </c>
      <c r="J528" s="38">
        <v>4</v>
      </c>
      <c r="K528" s="38">
        <v>12</v>
      </c>
      <c r="L528" s="45">
        <v>5.88</v>
      </c>
      <c r="M528" s="45">
        <v>58.82</v>
      </c>
      <c r="N528" s="45">
        <v>29.41</v>
      </c>
      <c r="O528" s="38">
        <v>0</v>
      </c>
      <c r="P528" s="45">
        <v>5.88</v>
      </c>
    </row>
    <row r="529" spans="1:16" ht="25.5">
      <c r="A529" s="53" t="s">
        <v>151</v>
      </c>
      <c r="B529" s="54" t="s">
        <v>1039</v>
      </c>
      <c r="C529" s="45">
        <v>3.8</v>
      </c>
      <c r="D529" s="38">
        <v>10</v>
      </c>
      <c r="E529" s="45">
        <v>0.38</v>
      </c>
      <c r="F529" s="45">
        <v>0.78</v>
      </c>
      <c r="G529" s="38">
        <v>20</v>
      </c>
      <c r="H529" s="38">
        <v>22</v>
      </c>
      <c r="I529" s="51">
        <v>3</v>
      </c>
      <c r="J529" s="38">
        <v>9</v>
      </c>
      <c r="K529" s="38">
        <v>10</v>
      </c>
      <c r="L529" s="38">
        <v>0</v>
      </c>
      <c r="M529" s="38">
        <v>0</v>
      </c>
      <c r="N529" s="38">
        <v>60</v>
      </c>
      <c r="O529" s="38">
        <v>40</v>
      </c>
      <c r="P529" s="38">
        <v>0</v>
      </c>
    </row>
    <row r="530" spans="1:16" ht="25.5">
      <c r="A530" s="53" t="s">
        <v>155</v>
      </c>
      <c r="B530" s="54" t="s">
        <v>1039</v>
      </c>
      <c r="C530" s="45">
        <v>8.8000000000000007</v>
      </c>
      <c r="D530" s="38">
        <v>16</v>
      </c>
      <c r="E530" s="45">
        <v>0.55000000000000004</v>
      </c>
      <c r="F530" s="45">
        <v>1.04</v>
      </c>
      <c r="G530" s="38">
        <v>13</v>
      </c>
      <c r="H530" s="38">
        <v>31</v>
      </c>
      <c r="I530" s="51">
        <v>3</v>
      </c>
      <c r="J530" s="38">
        <v>4</v>
      </c>
      <c r="K530" s="38">
        <v>11</v>
      </c>
      <c r="L530" s="45">
        <v>6.25</v>
      </c>
      <c r="M530" s="45">
        <v>18.75</v>
      </c>
      <c r="N530" s="45">
        <v>62.5</v>
      </c>
      <c r="O530" s="45">
        <v>12.5</v>
      </c>
      <c r="P530" s="38">
        <v>0</v>
      </c>
    </row>
    <row r="531" spans="1:16" ht="25.5">
      <c r="A531" s="53" t="s">
        <v>181</v>
      </c>
      <c r="B531" s="54" t="s">
        <v>1039</v>
      </c>
      <c r="C531" s="45">
        <v>3.5</v>
      </c>
      <c r="D531" s="38">
        <v>10</v>
      </c>
      <c r="E531" s="45">
        <v>0.35</v>
      </c>
      <c r="F531" s="45">
        <v>0.74</v>
      </c>
      <c r="G531" s="38">
        <v>27</v>
      </c>
      <c r="H531" s="38">
        <v>29</v>
      </c>
      <c r="I531" s="51">
        <v>2</v>
      </c>
      <c r="J531" s="38">
        <v>5</v>
      </c>
      <c r="K531" s="38">
        <v>6</v>
      </c>
      <c r="L531" s="38">
        <v>0</v>
      </c>
      <c r="M531" s="38">
        <v>0</v>
      </c>
      <c r="N531" s="38">
        <v>50</v>
      </c>
      <c r="O531" s="38">
        <v>50</v>
      </c>
      <c r="P531" s="38">
        <v>0</v>
      </c>
    </row>
    <row r="532" spans="1:16" ht="25.5">
      <c r="A532" s="53" t="s">
        <v>184</v>
      </c>
      <c r="B532" s="54" t="s">
        <v>1039</v>
      </c>
      <c r="C532" s="45">
        <v>4.3</v>
      </c>
      <c r="D532" s="38">
        <v>11</v>
      </c>
      <c r="E532" s="45">
        <v>0.39</v>
      </c>
      <c r="F532" s="45">
        <v>0.76</v>
      </c>
      <c r="G532" s="38">
        <v>34</v>
      </c>
      <c r="H532" s="38">
        <v>39</v>
      </c>
      <c r="I532" s="51">
        <v>2</v>
      </c>
      <c r="J532" s="38">
        <v>8</v>
      </c>
      <c r="K532" s="38">
        <v>12</v>
      </c>
      <c r="L532" s="38">
        <v>0</v>
      </c>
      <c r="M532" s="45">
        <v>9.09</v>
      </c>
      <c r="N532" s="45">
        <v>45.45</v>
      </c>
      <c r="O532" s="45">
        <v>45.45</v>
      </c>
      <c r="P532" s="38">
        <v>0</v>
      </c>
    </row>
    <row r="533" spans="1:16" ht="25.5">
      <c r="A533" s="53" t="s">
        <v>148</v>
      </c>
      <c r="B533" s="54" t="s">
        <v>1041</v>
      </c>
      <c r="C533" s="45">
        <v>11.1</v>
      </c>
      <c r="D533" s="38">
        <v>15</v>
      </c>
      <c r="E533" s="45">
        <v>0.74</v>
      </c>
      <c r="F533" s="45">
        <v>0.89</v>
      </c>
      <c r="G533" s="38">
        <v>7</v>
      </c>
      <c r="H533" s="38">
        <v>8</v>
      </c>
      <c r="I533" s="51">
        <v>4</v>
      </c>
      <c r="J533" s="38">
        <v>7</v>
      </c>
      <c r="K533" s="38">
        <v>8</v>
      </c>
      <c r="L533" s="38">
        <v>20</v>
      </c>
      <c r="M533" s="45">
        <v>53.33</v>
      </c>
      <c r="N533" s="38">
        <v>20</v>
      </c>
      <c r="O533" s="45">
        <v>6.67</v>
      </c>
      <c r="P533" s="38">
        <v>0</v>
      </c>
    </row>
    <row r="534" spans="1:16" ht="25.5">
      <c r="A534" s="53" t="s">
        <v>151</v>
      </c>
      <c r="B534" s="54" t="s">
        <v>1041</v>
      </c>
      <c r="C534" s="45">
        <v>13.6</v>
      </c>
      <c r="D534" s="38">
        <v>25</v>
      </c>
      <c r="E534" s="45">
        <v>0.54</v>
      </c>
      <c r="F534" s="45">
        <v>1.1200000000000001</v>
      </c>
      <c r="G534" s="38">
        <v>4</v>
      </c>
      <c r="H534" s="38">
        <v>22</v>
      </c>
      <c r="I534" s="51">
        <v>4</v>
      </c>
      <c r="J534" s="38">
        <v>3</v>
      </c>
      <c r="K534" s="38">
        <v>12</v>
      </c>
      <c r="L534" s="38">
        <v>4</v>
      </c>
      <c r="M534" s="38">
        <v>16</v>
      </c>
      <c r="N534" s="38">
        <v>72</v>
      </c>
      <c r="O534" s="38">
        <v>8</v>
      </c>
      <c r="P534" s="38">
        <v>0</v>
      </c>
    </row>
    <row r="535" spans="1:16" ht="25.5">
      <c r="A535" s="53" t="s">
        <v>153</v>
      </c>
      <c r="B535" s="54" t="s">
        <v>1041</v>
      </c>
      <c r="C535" s="45">
        <v>6.4</v>
      </c>
      <c r="D535" s="38">
        <v>16</v>
      </c>
      <c r="E535" s="45">
        <v>0.4</v>
      </c>
      <c r="F535" s="45">
        <v>0.89</v>
      </c>
      <c r="G535" s="38">
        <v>25</v>
      </c>
      <c r="H535" s="38">
        <v>35</v>
      </c>
      <c r="I535" s="51">
        <v>2</v>
      </c>
      <c r="J535" s="38">
        <v>7</v>
      </c>
      <c r="K535" s="38">
        <v>12</v>
      </c>
      <c r="L535" s="38">
        <v>0</v>
      </c>
      <c r="M535" s="45">
        <v>6.25</v>
      </c>
      <c r="N535" s="45">
        <v>62.5</v>
      </c>
      <c r="O535" s="45">
        <v>18.75</v>
      </c>
      <c r="P535" s="45">
        <v>12.5</v>
      </c>
    </row>
    <row r="536" spans="1:16" ht="25.5">
      <c r="A536" s="53" t="s">
        <v>154</v>
      </c>
      <c r="B536" s="54" t="s">
        <v>1041</v>
      </c>
      <c r="C536" s="45">
        <v>4.9000000000000004</v>
      </c>
      <c r="D536" s="38">
        <v>17</v>
      </c>
      <c r="E536" s="45">
        <v>0.28999999999999998</v>
      </c>
      <c r="F536" s="45">
        <v>0.87</v>
      </c>
      <c r="G536" s="38">
        <v>19</v>
      </c>
      <c r="H536" s="38">
        <v>26</v>
      </c>
      <c r="I536" s="51">
        <v>3</v>
      </c>
      <c r="J536" s="38">
        <v>5</v>
      </c>
      <c r="K536" s="38">
        <v>9</v>
      </c>
      <c r="L536" s="38">
        <v>0</v>
      </c>
      <c r="M536" s="45">
        <v>5.88</v>
      </c>
      <c r="N536" s="45">
        <v>29.41</v>
      </c>
      <c r="O536" s="45">
        <v>47.06</v>
      </c>
      <c r="P536" s="45">
        <v>17.649999999999999</v>
      </c>
    </row>
    <row r="537" spans="1:16" ht="25.5">
      <c r="A537" s="53" t="s">
        <v>155</v>
      </c>
      <c r="B537" s="54" t="s">
        <v>1041</v>
      </c>
      <c r="C537" s="38">
        <v>13</v>
      </c>
      <c r="D537" s="38">
        <v>27</v>
      </c>
      <c r="E537" s="45">
        <v>0.48</v>
      </c>
      <c r="F537" s="45">
        <v>0.91</v>
      </c>
      <c r="G537" s="38">
        <v>24</v>
      </c>
      <c r="H537" s="38">
        <v>31</v>
      </c>
      <c r="I537" s="51">
        <v>4</v>
      </c>
      <c r="J537" s="38">
        <v>9</v>
      </c>
      <c r="K537" s="38">
        <v>12</v>
      </c>
      <c r="L537" s="45">
        <v>7.41</v>
      </c>
      <c r="M537" s="45">
        <v>14.81</v>
      </c>
      <c r="N537" s="45">
        <v>44.44</v>
      </c>
      <c r="O537" s="45">
        <v>33.33</v>
      </c>
      <c r="P537" s="38">
        <v>0</v>
      </c>
    </row>
    <row r="538" spans="1:16" ht="25.5">
      <c r="A538" s="53" t="s">
        <v>159</v>
      </c>
      <c r="B538" s="54" t="s">
        <v>1041</v>
      </c>
      <c r="C538" s="45">
        <v>6.8</v>
      </c>
      <c r="D538" s="38">
        <v>12</v>
      </c>
      <c r="E538" s="45">
        <v>0.56999999999999995</v>
      </c>
      <c r="F538" s="45">
        <v>1.2</v>
      </c>
      <c r="G538" s="38">
        <v>3</v>
      </c>
      <c r="H538" s="38">
        <v>35</v>
      </c>
      <c r="I538" s="51">
        <v>2</v>
      </c>
      <c r="J538" s="38">
        <v>2</v>
      </c>
      <c r="K538" s="38">
        <v>12</v>
      </c>
      <c r="L538" s="45">
        <v>8.33</v>
      </c>
      <c r="M538" s="45">
        <v>16.670000000000002</v>
      </c>
      <c r="N538" s="45">
        <v>66.67</v>
      </c>
      <c r="O538" s="45">
        <v>8.33</v>
      </c>
      <c r="P538" s="38">
        <v>0</v>
      </c>
    </row>
    <row r="539" spans="1:16" ht="25.5">
      <c r="A539" s="53" t="s">
        <v>161</v>
      </c>
      <c r="B539" s="54" t="s">
        <v>1041</v>
      </c>
      <c r="C539" s="45">
        <v>8.4</v>
      </c>
      <c r="D539" s="38">
        <v>21</v>
      </c>
      <c r="E539" s="45">
        <v>0.4</v>
      </c>
      <c r="F539" s="45">
        <v>0.92</v>
      </c>
      <c r="G539" s="38">
        <v>20</v>
      </c>
      <c r="H539" s="38">
        <v>36</v>
      </c>
      <c r="I539" s="51">
        <v>3</v>
      </c>
      <c r="J539" s="38">
        <v>6</v>
      </c>
      <c r="K539" s="38">
        <v>11</v>
      </c>
      <c r="L539" s="45">
        <v>4.76</v>
      </c>
      <c r="M539" s="45">
        <v>4.76</v>
      </c>
      <c r="N539" s="45">
        <v>47.62</v>
      </c>
      <c r="O539" s="45">
        <v>38.1</v>
      </c>
      <c r="P539" s="45">
        <v>4.76</v>
      </c>
    </row>
    <row r="540" spans="1:16" ht="25.5">
      <c r="A540" s="53" t="s">
        <v>164</v>
      </c>
      <c r="B540" s="54" t="s">
        <v>1041</v>
      </c>
      <c r="C540" s="45">
        <v>11.9</v>
      </c>
      <c r="D540" s="38">
        <v>16</v>
      </c>
      <c r="E540" s="45">
        <v>0.74</v>
      </c>
      <c r="F540" s="45">
        <v>1.1599999999999999</v>
      </c>
      <c r="G540" s="38">
        <v>4</v>
      </c>
      <c r="H540" s="38">
        <v>25</v>
      </c>
      <c r="I540" s="51">
        <v>3</v>
      </c>
      <c r="J540" s="38">
        <v>3</v>
      </c>
      <c r="K540" s="38">
        <v>11</v>
      </c>
      <c r="L540" s="45">
        <v>37.5</v>
      </c>
      <c r="M540" s="45">
        <v>18.75</v>
      </c>
      <c r="N540" s="45">
        <v>43.75</v>
      </c>
      <c r="O540" s="38">
        <v>0</v>
      </c>
      <c r="P540" s="38">
        <v>0</v>
      </c>
    </row>
    <row r="541" spans="1:16" ht="25.5">
      <c r="A541" s="53" t="s">
        <v>165</v>
      </c>
      <c r="B541" s="54" t="s">
        <v>1041</v>
      </c>
      <c r="C541" s="45">
        <v>5.9</v>
      </c>
      <c r="D541" s="38">
        <v>13</v>
      </c>
      <c r="E541" s="45">
        <v>0.45</v>
      </c>
      <c r="F541" s="45">
        <v>0.88</v>
      </c>
      <c r="G541" s="38">
        <v>13</v>
      </c>
      <c r="H541" s="38">
        <v>14</v>
      </c>
      <c r="I541" s="51">
        <v>4</v>
      </c>
      <c r="J541" s="38">
        <v>10</v>
      </c>
      <c r="K541" s="38">
        <v>10</v>
      </c>
      <c r="L541" s="38">
        <v>0</v>
      </c>
      <c r="M541" s="45">
        <v>7.69</v>
      </c>
      <c r="N541" s="45">
        <v>69.23</v>
      </c>
      <c r="O541" s="45">
        <v>23.08</v>
      </c>
      <c r="P541" s="38">
        <v>0</v>
      </c>
    </row>
    <row r="542" spans="1:16" ht="25.5">
      <c r="A542" s="53" t="s">
        <v>167</v>
      </c>
      <c r="B542" s="54" t="s">
        <v>1041</v>
      </c>
      <c r="C542" s="45">
        <v>3.5</v>
      </c>
      <c r="D542" s="38">
        <v>10</v>
      </c>
      <c r="E542" s="45">
        <v>0.35</v>
      </c>
      <c r="F542" s="45">
        <v>0.78</v>
      </c>
      <c r="G542" s="38">
        <v>19</v>
      </c>
      <c r="H542" s="38">
        <v>22</v>
      </c>
      <c r="I542" s="51">
        <v>2</v>
      </c>
      <c r="J542" s="38">
        <v>4</v>
      </c>
      <c r="K542" s="38">
        <v>4</v>
      </c>
      <c r="L542" s="38">
        <v>0</v>
      </c>
      <c r="M542" s="38">
        <v>0</v>
      </c>
      <c r="N542" s="38">
        <v>50</v>
      </c>
      <c r="O542" s="38">
        <v>50</v>
      </c>
      <c r="P542" s="38">
        <v>0</v>
      </c>
    </row>
    <row r="543" spans="1:16" ht="25.5">
      <c r="A543" s="53" t="s">
        <v>181</v>
      </c>
      <c r="B543" s="54" t="s">
        <v>1041</v>
      </c>
      <c r="C543" s="45">
        <v>4.3</v>
      </c>
      <c r="D543" s="38">
        <v>11</v>
      </c>
      <c r="E543" s="45">
        <v>0.39</v>
      </c>
      <c r="F543" s="45">
        <v>0.83</v>
      </c>
      <c r="G543" s="38">
        <v>24</v>
      </c>
      <c r="H543" s="38">
        <v>29</v>
      </c>
      <c r="I543" s="51">
        <v>2</v>
      </c>
      <c r="J543" s="38">
        <v>3</v>
      </c>
      <c r="K543" s="38">
        <v>6</v>
      </c>
      <c r="L543" s="38">
        <v>0</v>
      </c>
      <c r="M543" s="38">
        <v>0</v>
      </c>
      <c r="N543" s="45">
        <v>63.64</v>
      </c>
      <c r="O543" s="45">
        <v>36.36</v>
      </c>
      <c r="P543" s="38">
        <v>0</v>
      </c>
    </row>
    <row r="544" spans="1:16" ht="25.5">
      <c r="A544" s="53" t="s">
        <v>184</v>
      </c>
      <c r="B544" s="54" t="s">
        <v>1041</v>
      </c>
      <c r="C544" s="45">
        <v>6.2</v>
      </c>
      <c r="D544" s="38">
        <v>15</v>
      </c>
      <c r="E544" s="45">
        <v>0.41</v>
      </c>
      <c r="F544" s="45">
        <v>0.8</v>
      </c>
      <c r="G544" s="38">
        <v>33</v>
      </c>
      <c r="H544" s="38">
        <v>39</v>
      </c>
      <c r="I544" s="51">
        <v>2</v>
      </c>
      <c r="J544" s="38">
        <v>7</v>
      </c>
      <c r="K544" s="38">
        <v>12</v>
      </c>
      <c r="L544" s="45">
        <v>6.67</v>
      </c>
      <c r="M544" s="38">
        <v>0</v>
      </c>
      <c r="N544" s="45">
        <v>53.33</v>
      </c>
      <c r="O544" s="38">
        <v>40</v>
      </c>
      <c r="P544" s="38">
        <v>0</v>
      </c>
    </row>
    <row r="545" spans="1:16" ht="25.5">
      <c r="A545" s="53" t="s">
        <v>188</v>
      </c>
      <c r="B545" s="54" t="s">
        <v>1041</v>
      </c>
      <c r="C545" s="45">
        <v>20.8</v>
      </c>
      <c r="D545" s="38">
        <v>31</v>
      </c>
      <c r="E545" s="45">
        <v>0.67</v>
      </c>
      <c r="F545" s="45">
        <v>1.04</v>
      </c>
      <c r="G545" s="38">
        <v>11</v>
      </c>
      <c r="H545" s="38">
        <v>26</v>
      </c>
      <c r="I545" s="51">
        <v>4</v>
      </c>
      <c r="J545" s="38">
        <v>4</v>
      </c>
      <c r="K545" s="38">
        <v>9</v>
      </c>
      <c r="L545" s="45">
        <v>6.45</v>
      </c>
      <c r="M545" s="45">
        <v>51.61</v>
      </c>
      <c r="N545" s="45">
        <v>38.71</v>
      </c>
      <c r="O545" s="38">
        <v>0</v>
      </c>
      <c r="P545" s="45">
        <v>3.23</v>
      </c>
    </row>
    <row r="546" spans="1:16" ht="25.5">
      <c r="A546" s="53" t="s">
        <v>190</v>
      </c>
      <c r="B546" s="54" t="s">
        <v>1051</v>
      </c>
      <c r="C546" s="45">
        <v>8.1</v>
      </c>
      <c r="D546" s="38">
        <v>11</v>
      </c>
      <c r="E546" s="45">
        <v>0.74</v>
      </c>
      <c r="F546" s="45">
        <v>1.07</v>
      </c>
      <c r="G546" s="38">
        <v>5</v>
      </c>
      <c r="H546" s="38">
        <v>18</v>
      </c>
      <c r="I546" s="51">
        <v>3</v>
      </c>
      <c r="J546" s="38">
        <v>1</v>
      </c>
      <c r="K546" s="38">
        <v>6</v>
      </c>
      <c r="L546" s="45">
        <v>9.09</v>
      </c>
      <c r="M546" s="45">
        <v>63.64</v>
      </c>
      <c r="N546" s="45">
        <v>27.27</v>
      </c>
      <c r="O546" s="38">
        <v>0</v>
      </c>
      <c r="P546" s="38">
        <v>0</v>
      </c>
    </row>
    <row r="547" spans="1:16" ht="25.5">
      <c r="A547" s="53" t="s">
        <v>148</v>
      </c>
      <c r="B547" s="54" t="s">
        <v>1051</v>
      </c>
      <c r="C547" s="45">
        <v>16.899999999999999</v>
      </c>
      <c r="D547" s="38">
        <v>20</v>
      </c>
      <c r="E547" s="45">
        <v>0.85</v>
      </c>
      <c r="F547" s="45">
        <v>1.02</v>
      </c>
      <c r="G547" s="38">
        <v>4</v>
      </c>
      <c r="H547" s="38">
        <v>8</v>
      </c>
      <c r="I547" s="51">
        <v>4</v>
      </c>
      <c r="J547" s="38">
        <v>4</v>
      </c>
      <c r="K547" s="38">
        <v>8</v>
      </c>
      <c r="L547" s="38">
        <v>45</v>
      </c>
      <c r="M547" s="38">
        <v>45</v>
      </c>
      <c r="N547" s="38">
        <v>5</v>
      </c>
      <c r="O547" s="38">
        <v>5</v>
      </c>
      <c r="P547" s="38">
        <v>0</v>
      </c>
    </row>
    <row r="548" spans="1:16" ht="25.5">
      <c r="A548" s="53" t="s">
        <v>149</v>
      </c>
      <c r="B548" s="54" t="s">
        <v>1051</v>
      </c>
      <c r="C548" s="45">
        <v>25.8</v>
      </c>
      <c r="D548" s="38">
        <v>41</v>
      </c>
      <c r="E548" s="45">
        <v>0.63</v>
      </c>
      <c r="F548" s="45">
        <v>0.95</v>
      </c>
      <c r="G548" s="38">
        <v>21</v>
      </c>
      <c r="H548" s="38">
        <v>37</v>
      </c>
      <c r="I548" s="51">
        <v>4</v>
      </c>
      <c r="J548" s="38">
        <v>8</v>
      </c>
      <c r="K548" s="38">
        <v>11</v>
      </c>
      <c r="L548" s="45">
        <v>17.07</v>
      </c>
      <c r="M548" s="45">
        <v>17.07</v>
      </c>
      <c r="N548" s="45">
        <v>63.41</v>
      </c>
      <c r="O548" s="45">
        <v>2.44</v>
      </c>
      <c r="P548" s="38">
        <v>0</v>
      </c>
    </row>
    <row r="549" spans="1:16" ht="25.5">
      <c r="A549" s="53" t="s">
        <v>151</v>
      </c>
      <c r="B549" s="54" t="s">
        <v>1051</v>
      </c>
      <c r="C549" s="45">
        <v>15.9</v>
      </c>
      <c r="D549" s="38">
        <v>31</v>
      </c>
      <c r="E549" s="45">
        <v>0.51</v>
      </c>
      <c r="F549" s="45">
        <v>1.05</v>
      </c>
      <c r="G549" s="38">
        <v>7</v>
      </c>
      <c r="H549" s="38">
        <v>22</v>
      </c>
      <c r="I549" s="51">
        <v>4</v>
      </c>
      <c r="J549" s="38">
        <v>5</v>
      </c>
      <c r="K549" s="38">
        <v>12</v>
      </c>
      <c r="L549" s="45">
        <v>6.45</v>
      </c>
      <c r="M549" s="45">
        <v>6.45</v>
      </c>
      <c r="N549" s="45">
        <v>74.19</v>
      </c>
      <c r="O549" s="45">
        <v>12.9</v>
      </c>
      <c r="P549" s="38">
        <v>0</v>
      </c>
    </row>
    <row r="550" spans="1:16" ht="25.5">
      <c r="A550" s="53" t="s">
        <v>152</v>
      </c>
      <c r="B550" s="54" t="s">
        <v>1051</v>
      </c>
      <c r="C550" s="45">
        <v>7.5</v>
      </c>
      <c r="D550" s="38">
        <v>11</v>
      </c>
      <c r="E550" s="45">
        <v>0.68</v>
      </c>
      <c r="F550" s="45">
        <v>1.1499999999999999</v>
      </c>
      <c r="G550" s="38">
        <v>3</v>
      </c>
      <c r="H550" s="38">
        <v>15</v>
      </c>
      <c r="I550" s="51">
        <v>3</v>
      </c>
      <c r="J550" s="38">
        <v>1</v>
      </c>
      <c r="K550" s="38">
        <v>4</v>
      </c>
      <c r="L550" s="45">
        <v>9.09</v>
      </c>
      <c r="M550" s="45">
        <v>45.45</v>
      </c>
      <c r="N550" s="45">
        <v>45.45</v>
      </c>
      <c r="O550" s="38">
        <v>0</v>
      </c>
      <c r="P550" s="38">
        <v>0</v>
      </c>
    </row>
    <row r="551" spans="1:16" ht="25.5">
      <c r="A551" s="53" t="s">
        <v>153</v>
      </c>
      <c r="B551" s="54" t="s">
        <v>1051</v>
      </c>
      <c r="C551" s="38">
        <v>17</v>
      </c>
      <c r="D551" s="38">
        <v>29</v>
      </c>
      <c r="E551" s="45">
        <v>0.59</v>
      </c>
      <c r="F551" s="45">
        <v>1.3</v>
      </c>
      <c r="G551" s="38">
        <v>3</v>
      </c>
      <c r="H551" s="38">
        <v>35</v>
      </c>
      <c r="I551" s="51">
        <v>4</v>
      </c>
      <c r="J551" s="38">
        <v>2</v>
      </c>
      <c r="K551" s="38">
        <v>10</v>
      </c>
      <c r="L551" s="45">
        <v>6.9</v>
      </c>
      <c r="M551" s="45">
        <v>24.14</v>
      </c>
      <c r="N551" s="45">
        <v>62.07</v>
      </c>
      <c r="O551" s="45">
        <v>6.9</v>
      </c>
      <c r="P551" s="38">
        <v>0</v>
      </c>
    </row>
    <row r="552" spans="1:16" ht="25.5">
      <c r="A552" s="53" t="s">
        <v>154</v>
      </c>
      <c r="B552" s="54" t="s">
        <v>1051</v>
      </c>
      <c r="C552" s="45">
        <v>4.7</v>
      </c>
      <c r="D552" s="38">
        <v>13</v>
      </c>
      <c r="E552" s="45">
        <v>0.36</v>
      </c>
      <c r="F552" s="45">
        <v>1.0900000000000001</v>
      </c>
      <c r="G552" s="38">
        <v>8</v>
      </c>
      <c r="H552" s="38">
        <v>26</v>
      </c>
      <c r="I552" s="51">
        <v>3</v>
      </c>
      <c r="J552" s="38">
        <v>1</v>
      </c>
      <c r="K552" s="38">
        <v>9</v>
      </c>
      <c r="L552" s="38">
        <v>0</v>
      </c>
      <c r="M552" s="45">
        <v>7.69</v>
      </c>
      <c r="N552" s="45">
        <v>38.46</v>
      </c>
      <c r="O552" s="45">
        <v>53.85</v>
      </c>
      <c r="P552" s="38">
        <v>0</v>
      </c>
    </row>
    <row r="553" spans="1:16" ht="25.5">
      <c r="A553" s="53" t="s">
        <v>155</v>
      </c>
      <c r="B553" s="54" t="s">
        <v>1051</v>
      </c>
      <c r="C553" s="45">
        <v>12.3</v>
      </c>
      <c r="D553" s="38">
        <v>24</v>
      </c>
      <c r="E553" s="45">
        <v>0.51</v>
      </c>
      <c r="F553" s="45">
        <v>0.97</v>
      </c>
      <c r="G553" s="38">
        <v>21</v>
      </c>
      <c r="H553" s="38">
        <v>31</v>
      </c>
      <c r="I553" s="51">
        <v>4</v>
      </c>
      <c r="J553" s="38">
        <v>8</v>
      </c>
      <c r="K553" s="38">
        <v>12</v>
      </c>
      <c r="L553" s="45">
        <v>4.17</v>
      </c>
      <c r="M553" s="45">
        <v>20.83</v>
      </c>
      <c r="N553" s="45">
        <v>54.17</v>
      </c>
      <c r="O553" s="45">
        <v>16.670000000000002</v>
      </c>
      <c r="P553" s="45">
        <v>4.17</v>
      </c>
    </row>
    <row r="554" spans="1:16" ht="25.5">
      <c r="A554" s="53" t="s">
        <v>157</v>
      </c>
      <c r="B554" s="54" t="s">
        <v>1051</v>
      </c>
      <c r="C554" s="45">
        <v>10.6</v>
      </c>
      <c r="D554" s="38">
        <v>20</v>
      </c>
      <c r="E554" s="45">
        <v>0.53</v>
      </c>
      <c r="F554" s="45">
        <v>0.93</v>
      </c>
      <c r="G554" s="38">
        <v>24</v>
      </c>
      <c r="H554" s="38">
        <v>31</v>
      </c>
      <c r="I554" s="51">
        <v>3</v>
      </c>
      <c r="J554" s="38">
        <v>10</v>
      </c>
      <c r="K554" s="38">
        <v>12</v>
      </c>
      <c r="L554" s="38">
        <v>0</v>
      </c>
      <c r="M554" s="38">
        <v>20</v>
      </c>
      <c r="N554" s="38">
        <v>70</v>
      </c>
      <c r="O554" s="38">
        <v>10</v>
      </c>
      <c r="P554" s="38">
        <v>0</v>
      </c>
    </row>
    <row r="555" spans="1:16" ht="25.5">
      <c r="A555" s="53" t="s">
        <v>159</v>
      </c>
      <c r="B555" s="54" t="s">
        <v>1051</v>
      </c>
      <c r="C555" s="45">
        <v>35.5</v>
      </c>
      <c r="D555" s="38">
        <v>68</v>
      </c>
      <c r="E555" s="45">
        <v>0.52</v>
      </c>
      <c r="F555" s="45">
        <v>1.1100000000000001</v>
      </c>
      <c r="G555" s="38">
        <v>7</v>
      </c>
      <c r="H555" s="38">
        <v>35</v>
      </c>
      <c r="I555" s="51">
        <v>4</v>
      </c>
      <c r="J555" s="38">
        <v>4</v>
      </c>
      <c r="K555" s="38">
        <v>12</v>
      </c>
      <c r="L555" s="38">
        <v>0</v>
      </c>
      <c r="M555" s="45">
        <v>19.12</v>
      </c>
      <c r="N555" s="45">
        <v>69.12</v>
      </c>
      <c r="O555" s="45">
        <v>11.76</v>
      </c>
      <c r="P555" s="38">
        <v>0</v>
      </c>
    </row>
    <row r="556" spans="1:16" ht="25.5">
      <c r="A556" s="53" t="s">
        <v>161</v>
      </c>
      <c r="B556" s="54" t="s">
        <v>1051</v>
      </c>
      <c r="C556" s="38">
        <v>12</v>
      </c>
      <c r="D556" s="38">
        <v>22</v>
      </c>
      <c r="E556" s="45">
        <v>0.55000000000000004</v>
      </c>
      <c r="F556" s="45">
        <v>1.26</v>
      </c>
      <c r="G556" s="38">
        <v>5</v>
      </c>
      <c r="H556" s="38">
        <v>36</v>
      </c>
      <c r="I556" s="51">
        <v>3</v>
      </c>
      <c r="J556" s="38">
        <v>2</v>
      </c>
      <c r="K556" s="38">
        <v>11</v>
      </c>
      <c r="L556" s="45">
        <v>9.09</v>
      </c>
      <c r="M556" s="45">
        <v>13.64</v>
      </c>
      <c r="N556" s="45">
        <v>63.64</v>
      </c>
      <c r="O556" s="45">
        <v>13.64</v>
      </c>
      <c r="P556" s="38">
        <v>0</v>
      </c>
    </row>
    <row r="557" spans="1:16" ht="25.5">
      <c r="A557" s="53" t="s">
        <v>163</v>
      </c>
      <c r="B557" s="54" t="s">
        <v>1051</v>
      </c>
      <c r="C557" s="45">
        <v>6.6</v>
      </c>
      <c r="D557" s="38">
        <v>16</v>
      </c>
      <c r="E557" s="45">
        <v>0.41</v>
      </c>
      <c r="F557" s="45">
        <v>0.98</v>
      </c>
      <c r="G557" s="38">
        <v>6</v>
      </c>
      <c r="H557" s="38">
        <v>14</v>
      </c>
      <c r="I557" s="51">
        <v>4</v>
      </c>
      <c r="J557" s="38">
        <v>4</v>
      </c>
      <c r="K557" s="38">
        <v>8</v>
      </c>
      <c r="L557" s="38">
        <v>0</v>
      </c>
      <c r="M557" s="45">
        <v>18.75</v>
      </c>
      <c r="N557" s="45">
        <v>37.5</v>
      </c>
      <c r="O557" s="45">
        <v>37.5</v>
      </c>
      <c r="P557" s="45">
        <v>6.25</v>
      </c>
    </row>
    <row r="558" spans="1:16" ht="25.5">
      <c r="A558" s="53" t="s">
        <v>164</v>
      </c>
      <c r="B558" s="54" t="s">
        <v>1051</v>
      </c>
      <c r="C558" s="45">
        <v>27.2</v>
      </c>
      <c r="D558" s="38">
        <v>46</v>
      </c>
      <c r="E558" s="45">
        <v>0.59</v>
      </c>
      <c r="F558" s="45">
        <v>0.92</v>
      </c>
      <c r="G558" s="38">
        <v>21</v>
      </c>
      <c r="H558" s="38">
        <v>25</v>
      </c>
      <c r="I558" s="51">
        <v>4</v>
      </c>
      <c r="J558" s="38">
        <v>11</v>
      </c>
      <c r="K558" s="38">
        <v>11</v>
      </c>
      <c r="L558" s="45">
        <v>6.52</v>
      </c>
      <c r="M558" s="45">
        <v>28.26</v>
      </c>
      <c r="N558" s="45">
        <v>56.52</v>
      </c>
      <c r="O558" s="45">
        <v>8.6999999999999993</v>
      </c>
      <c r="P558" s="38">
        <v>0</v>
      </c>
    </row>
    <row r="559" spans="1:16" ht="25.5">
      <c r="A559" s="53" t="s">
        <v>165</v>
      </c>
      <c r="B559" s="54" t="s">
        <v>1051</v>
      </c>
      <c r="C559" s="45">
        <v>8.6</v>
      </c>
      <c r="D559" s="38">
        <v>16</v>
      </c>
      <c r="E559" s="45">
        <v>0.54</v>
      </c>
      <c r="F559" s="45">
        <v>1.04</v>
      </c>
      <c r="G559" s="38">
        <v>7</v>
      </c>
      <c r="H559" s="38">
        <v>14</v>
      </c>
      <c r="I559" s="51">
        <v>4</v>
      </c>
      <c r="J559" s="38">
        <v>6</v>
      </c>
      <c r="K559" s="38">
        <v>10</v>
      </c>
      <c r="L559" s="38">
        <v>0</v>
      </c>
      <c r="M559" s="45">
        <v>18.75</v>
      </c>
      <c r="N559" s="38">
        <v>75</v>
      </c>
      <c r="O559" s="45">
        <v>6.25</v>
      </c>
      <c r="P559" s="38">
        <v>0</v>
      </c>
    </row>
    <row r="560" spans="1:16" ht="25.5">
      <c r="A560" s="53" t="s">
        <v>167</v>
      </c>
      <c r="B560" s="54" t="s">
        <v>1051</v>
      </c>
      <c r="C560" s="45">
        <v>12.9</v>
      </c>
      <c r="D560" s="38">
        <v>24</v>
      </c>
      <c r="E560" s="45">
        <v>0.54</v>
      </c>
      <c r="F560" s="45">
        <v>1.2</v>
      </c>
      <c r="G560" s="38">
        <v>2</v>
      </c>
      <c r="H560" s="38">
        <v>22</v>
      </c>
      <c r="I560" s="51">
        <v>4</v>
      </c>
      <c r="J560" s="38">
        <v>2</v>
      </c>
      <c r="K560" s="38">
        <v>10</v>
      </c>
      <c r="L560" s="38">
        <v>0</v>
      </c>
      <c r="M560" s="45">
        <v>20.83</v>
      </c>
      <c r="N560" s="45">
        <v>70.83</v>
      </c>
      <c r="O560" s="45">
        <v>8.33</v>
      </c>
      <c r="P560" s="38">
        <v>0</v>
      </c>
    </row>
    <row r="561" spans="1:16" ht="25.5">
      <c r="A561" s="53" t="s">
        <v>171</v>
      </c>
      <c r="B561" s="54" t="s">
        <v>1051</v>
      </c>
      <c r="C561" s="45">
        <v>13.7</v>
      </c>
      <c r="D561" s="38">
        <v>21</v>
      </c>
      <c r="E561" s="45">
        <v>0.65</v>
      </c>
      <c r="F561" s="45">
        <v>1.17</v>
      </c>
      <c r="G561" s="38">
        <v>6</v>
      </c>
      <c r="H561" s="38">
        <v>20</v>
      </c>
      <c r="I561" s="51">
        <v>4</v>
      </c>
      <c r="J561" s="38">
        <v>2</v>
      </c>
      <c r="K561" s="38">
        <v>11</v>
      </c>
      <c r="L561" s="45">
        <v>4.76</v>
      </c>
      <c r="M561" s="45">
        <v>47.62</v>
      </c>
      <c r="N561" s="45">
        <v>42.86</v>
      </c>
      <c r="O561" s="45">
        <v>4.76</v>
      </c>
      <c r="P561" s="38">
        <v>0</v>
      </c>
    </row>
    <row r="562" spans="1:16" ht="25.5">
      <c r="A562" s="53" t="s">
        <v>172</v>
      </c>
      <c r="B562" s="54" t="s">
        <v>1051</v>
      </c>
      <c r="C562" s="45">
        <v>7.3</v>
      </c>
      <c r="D562" s="38">
        <v>14</v>
      </c>
      <c r="E562" s="45">
        <v>0.52</v>
      </c>
      <c r="F562" s="45">
        <v>1.02</v>
      </c>
      <c r="G562" s="38">
        <v>4</v>
      </c>
      <c r="H562" s="38">
        <v>10</v>
      </c>
      <c r="I562" s="51">
        <v>4</v>
      </c>
      <c r="J562" s="38">
        <v>4</v>
      </c>
      <c r="K562" s="38">
        <v>10</v>
      </c>
      <c r="L562" s="38">
        <v>0</v>
      </c>
      <c r="M562" s="45">
        <v>21.43</v>
      </c>
      <c r="N562" s="45">
        <v>64.290000000000006</v>
      </c>
      <c r="O562" s="45">
        <v>14.29</v>
      </c>
      <c r="P562" s="38">
        <v>0</v>
      </c>
    </row>
    <row r="563" spans="1:16" ht="25.5">
      <c r="A563" s="53" t="s">
        <v>176</v>
      </c>
      <c r="B563" s="54" t="s">
        <v>1051</v>
      </c>
      <c r="C563" s="45">
        <v>3.2</v>
      </c>
      <c r="D563" s="38">
        <v>10</v>
      </c>
      <c r="E563" s="45">
        <v>0.32</v>
      </c>
      <c r="F563" s="45">
        <v>0.76</v>
      </c>
      <c r="G563" s="38">
        <v>17</v>
      </c>
      <c r="H563" s="38">
        <v>17</v>
      </c>
      <c r="I563" s="51">
        <v>3</v>
      </c>
      <c r="J563" s="38">
        <v>5</v>
      </c>
      <c r="K563" s="38">
        <v>5</v>
      </c>
      <c r="L563" s="38">
        <v>0</v>
      </c>
      <c r="M563" s="38">
        <v>0</v>
      </c>
      <c r="N563" s="38">
        <v>40</v>
      </c>
      <c r="O563" s="38">
        <v>60</v>
      </c>
      <c r="P563" s="38">
        <v>0</v>
      </c>
    </row>
    <row r="564" spans="1:16" ht="25.5">
      <c r="A564" s="53" t="s">
        <v>178</v>
      </c>
      <c r="B564" s="54" t="s">
        <v>1051</v>
      </c>
      <c r="C564" s="38">
        <v>25</v>
      </c>
      <c r="D564" s="38">
        <v>43</v>
      </c>
      <c r="E564" s="45">
        <v>0.57999999999999996</v>
      </c>
      <c r="F564" s="45">
        <v>1.1399999999999999</v>
      </c>
      <c r="G564" s="38">
        <v>6</v>
      </c>
      <c r="H564" s="38">
        <v>25</v>
      </c>
      <c r="I564" s="51">
        <v>4</v>
      </c>
      <c r="J564" s="38">
        <v>2</v>
      </c>
      <c r="K564" s="38">
        <v>11</v>
      </c>
      <c r="L564" s="45">
        <v>9.3000000000000007</v>
      </c>
      <c r="M564" s="45">
        <v>25.58</v>
      </c>
      <c r="N564" s="45">
        <v>51.16</v>
      </c>
      <c r="O564" s="45">
        <v>13.95</v>
      </c>
      <c r="P564" s="38">
        <v>0</v>
      </c>
    </row>
    <row r="565" spans="1:16" ht="25.5">
      <c r="A565" s="53" t="s">
        <v>180</v>
      </c>
      <c r="B565" s="54" t="s">
        <v>1051</v>
      </c>
      <c r="C565" s="45">
        <v>8.6</v>
      </c>
      <c r="D565" s="38">
        <v>15</v>
      </c>
      <c r="E565" s="45">
        <v>0.56999999999999995</v>
      </c>
      <c r="F565" s="45">
        <v>1.08</v>
      </c>
      <c r="G565" s="38">
        <v>3</v>
      </c>
      <c r="H565" s="38">
        <v>14</v>
      </c>
      <c r="I565" s="51">
        <v>4</v>
      </c>
      <c r="J565" s="38">
        <v>3</v>
      </c>
      <c r="K565" s="38">
        <v>10</v>
      </c>
      <c r="L565" s="45">
        <v>6.67</v>
      </c>
      <c r="M565" s="38">
        <v>20</v>
      </c>
      <c r="N565" s="45">
        <v>66.67</v>
      </c>
      <c r="O565" s="45">
        <v>6.67</v>
      </c>
      <c r="P565" s="38">
        <v>0</v>
      </c>
    </row>
    <row r="566" spans="1:16" ht="25.5">
      <c r="A566" s="53" t="s">
        <v>181</v>
      </c>
      <c r="B566" s="54" t="s">
        <v>1051</v>
      </c>
      <c r="C566" s="45">
        <v>15.3</v>
      </c>
      <c r="D566" s="38">
        <v>30</v>
      </c>
      <c r="E566" s="45">
        <v>0.51</v>
      </c>
      <c r="F566" s="45">
        <v>1.08</v>
      </c>
      <c r="G566" s="38">
        <v>11</v>
      </c>
      <c r="H566" s="38">
        <v>29</v>
      </c>
      <c r="I566" s="51">
        <v>4</v>
      </c>
      <c r="J566" s="38">
        <v>3</v>
      </c>
      <c r="K566" s="38">
        <v>12</v>
      </c>
      <c r="L566" s="38">
        <v>0</v>
      </c>
      <c r="M566" s="45">
        <v>16.670000000000002</v>
      </c>
      <c r="N566" s="38">
        <v>70</v>
      </c>
      <c r="O566" s="45">
        <v>13.33</v>
      </c>
      <c r="P566" s="38">
        <v>0</v>
      </c>
    </row>
    <row r="567" spans="1:16" ht="25.5">
      <c r="A567" s="53" t="s">
        <v>183</v>
      </c>
      <c r="B567" s="54" t="s">
        <v>1051</v>
      </c>
      <c r="C567" s="38">
        <v>13</v>
      </c>
      <c r="D567" s="38">
        <v>18</v>
      </c>
      <c r="E567" s="45">
        <v>0.72</v>
      </c>
      <c r="F567" s="45">
        <v>1.1399999999999999</v>
      </c>
      <c r="G567" s="38">
        <v>5</v>
      </c>
      <c r="H567" s="38">
        <v>11</v>
      </c>
      <c r="I567" s="51">
        <v>4</v>
      </c>
      <c r="J567" s="38">
        <v>5</v>
      </c>
      <c r="K567" s="38">
        <v>11</v>
      </c>
      <c r="L567" s="45">
        <v>27.78</v>
      </c>
      <c r="M567" s="45">
        <v>33.33</v>
      </c>
      <c r="N567" s="45">
        <v>33.33</v>
      </c>
      <c r="O567" s="45">
        <v>5.56</v>
      </c>
      <c r="P567" s="38">
        <v>0</v>
      </c>
    </row>
    <row r="568" spans="1:16" ht="25.5">
      <c r="A568" s="53" t="s">
        <v>184</v>
      </c>
      <c r="B568" s="54" t="s">
        <v>1051</v>
      </c>
      <c r="C568" s="45">
        <v>39.5</v>
      </c>
      <c r="D568" s="38">
        <v>71</v>
      </c>
      <c r="E568" s="45">
        <v>0.56000000000000005</v>
      </c>
      <c r="F568" s="45">
        <v>1.07</v>
      </c>
      <c r="G568" s="38">
        <v>15</v>
      </c>
      <c r="H568" s="38">
        <v>39</v>
      </c>
      <c r="I568" s="51">
        <v>4</v>
      </c>
      <c r="J568" s="38">
        <v>8</v>
      </c>
      <c r="K568" s="38">
        <v>15</v>
      </c>
      <c r="L568" s="45">
        <v>7.04</v>
      </c>
      <c r="M568" s="45">
        <v>29.58</v>
      </c>
      <c r="N568" s="45">
        <v>40.85</v>
      </c>
      <c r="O568" s="45">
        <v>22.54</v>
      </c>
      <c r="P568" s="38">
        <v>0</v>
      </c>
    </row>
    <row r="569" spans="1:16" ht="25.5">
      <c r="A569" s="53" t="s">
        <v>186</v>
      </c>
      <c r="B569" s="54" t="s">
        <v>1051</v>
      </c>
      <c r="C569" s="45">
        <v>7.8</v>
      </c>
      <c r="D569" s="38">
        <v>15</v>
      </c>
      <c r="E569" s="45">
        <v>0.52</v>
      </c>
      <c r="F569" s="45">
        <v>1.06</v>
      </c>
      <c r="G569" s="38">
        <v>8</v>
      </c>
      <c r="H569" s="38">
        <v>16</v>
      </c>
      <c r="I569" s="51">
        <v>4</v>
      </c>
      <c r="J569" s="38">
        <v>4</v>
      </c>
      <c r="K569" s="38">
        <v>10</v>
      </c>
      <c r="L569" s="38">
        <v>20</v>
      </c>
      <c r="M569" s="45">
        <v>6.67</v>
      </c>
      <c r="N569" s="38">
        <v>40</v>
      </c>
      <c r="O569" s="45">
        <v>33.33</v>
      </c>
      <c r="P569" s="38">
        <v>0</v>
      </c>
    </row>
    <row r="570" spans="1:16" ht="25.5">
      <c r="A570" s="53" t="s">
        <v>188</v>
      </c>
      <c r="B570" s="54" t="s">
        <v>1051</v>
      </c>
      <c r="C570" s="45">
        <v>12.6</v>
      </c>
      <c r="D570" s="38">
        <v>18</v>
      </c>
      <c r="E570" s="45">
        <v>0.7</v>
      </c>
      <c r="F570" s="45">
        <v>1.0900000000000001</v>
      </c>
      <c r="G570" s="38">
        <v>6</v>
      </c>
      <c r="H570" s="38">
        <v>26</v>
      </c>
      <c r="I570" s="51">
        <v>3</v>
      </c>
      <c r="J570" s="38">
        <v>2</v>
      </c>
      <c r="K570" s="38">
        <v>12</v>
      </c>
      <c r="L570" s="45">
        <v>16.670000000000002</v>
      </c>
      <c r="M570" s="45">
        <v>44.44</v>
      </c>
      <c r="N570" s="45">
        <v>33.33</v>
      </c>
      <c r="O570" s="45">
        <v>5.56</v>
      </c>
      <c r="P570" s="38">
        <v>0</v>
      </c>
    </row>
    <row r="571" spans="1:16" ht="25.5">
      <c r="A571" s="53" t="s">
        <v>164</v>
      </c>
      <c r="B571" s="54" t="s">
        <v>1059</v>
      </c>
      <c r="C571" s="45">
        <v>7.2</v>
      </c>
      <c r="D571" s="38">
        <v>10</v>
      </c>
      <c r="E571" s="45">
        <v>0.72</v>
      </c>
      <c r="F571" s="45">
        <v>1.1200000000000001</v>
      </c>
      <c r="G571" s="38">
        <v>7</v>
      </c>
      <c r="H571" s="38">
        <v>25</v>
      </c>
      <c r="I571" s="51">
        <v>2</v>
      </c>
      <c r="J571" s="38">
        <v>1</v>
      </c>
      <c r="K571" s="38">
        <v>3</v>
      </c>
      <c r="L571" s="38">
        <v>20</v>
      </c>
      <c r="M571" s="38">
        <v>40</v>
      </c>
      <c r="N571" s="38">
        <v>40</v>
      </c>
      <c r="O571" s="38">
        <v>0</v>
      </c>
      <c r="P571" s="38">
        <v>0</v>
      </c>
    </row>
    <row r="572" spans="1:16" ht="25.5">
      <c r="A572" s="53" t="s">
        <v>149</v>
      </c>
      <c r="B572" s="54" t="s">
        <v>1064</v>
      </c>
      <c r="C572" s="45">
        <v>4.8</v>
      </c>
      <c r="D572" s="38">
        <v>10</v>
      </c>
      <c r="E572" s="45">
        <v>0.48</v>
      </c>
      <c r="F572" s="45">
        <v>0.72</v>
      </c>
      <c r="G572" s="38">
        <v>35</v>
      </c>
      <c r="H572" s="38">
        <v>37</v>
      </c>
      <c r="I572" s="51">
        <v>2</v>
      </c>
      <c r="J572" s="38">
        <v>10</v>
      </c>
      <c r="K572" s="38">
        <v>11</v>
      </c>
      <c r="L572" s="38">
        <v>0</v>
      </c>
      <c r="M572" s="38">
        <v>10</v>
      </c>
      <c r="N572" s="38">
        <v>80</v>
      </c>
      <c r="O572" s="38">
        <v>0</v>
      </c>
      <c r="P572" s="38">
        <v>10</v>
      </c>
    </row>
    <row r="573" spans="1:16" ht="25.5">
      <c r="A573" s="53" t="s">
        <v>153</v>
      </c>
      <c r="B573" s="54" t="s">
        <v>1064</v>
      </c>
      <c r="C573" s="45">
        <v>3.3</v>
      </c>
      <c r="D573" s="38">
        <v>10</v>
      </c>
      <c r="E573" s="45">
        <v>0.33</v>
      </c>
      <c r="F573" s="45">
        <v>0.73</v>
      </c>
      <c r="G573" s="38">
        <v>34</v>
      </c>
      <c r="H573" s="38">
        <v>35</v>
      </c>
      <c r="I573" s="51">
        <v>2</v>
      </c>
      <c r="J573" s="38">
        <v>12</v>
      </c>
      <c r="K573" s="38">
        <v>12</v>
      </c>
      <c r="L573" s="38">
        <v>0</v>
      </c>
      <c r="M573" s="38">
        <v>0</v>
      </c>
      <c r="N573" s="38">
        <v>50</v>
      </c>
      <c r="O573" s="38">
        <v>40</v>
      </c>
      <c r="P573" s="38">
        <v>10</v>
      </c>
    </row>
    <row r="574" spans="1:16" ht="25.5">
      <c r="A574" s="53" t="s">
        <v>157</v>
      </c>
      <c r="B574" s="54" t="s">
        <v>1064</v>
      </c>
      <c r="C574" s="45">
        <v>5.5</v>
      </c>
      <c r="D574" s="38">
        <v>10</v>
      </c>
      <c r="E574" s="45">
        <v>0.55000000000000004</v>
      </c>
      <c r="F574" s="45">
        <v>0.96</v>
      </c>
      <c r="G574" s="38">
        <v>20</v>
      </c>
      <c r="H574" s="38">
        <v>31</v>
      </c>
      <c r="I574" s="51">
        <v>2</v>
      </c>
      <c r="J574" s="38">
        <v>5</v>
      </c>
      <c r="K574" s="38">
        <v>6</v>
      </c>
      <c r="L574" s="38">
        <v>10</v>
      </c>
      <c r="M574" s="38">
        <v>20</v>
      </c>
      <c r="N574" s="38">
        <v>50</v>
      </c>
      <c r="O574" s="38">
        <v>20</v>
      </c>
      <c r="P574" s="38">
        <v>0</v>
      </c>
    </row>
    <row r="575" spans="1:16" ht="25.5">
      <c r="A575" s="53" t="s">
        <v>161</v>
      </c>
      <c r="B575" s="54" t="s">
        <v>1064</v>
      </c>
      <c r="C575" s="45">
        <v>5.8</v>
      </c>
      <c r="D575" s="38">
        <v>16</v>
      </c>
      <c r="E575" s="45">
        <v>0.36</v>
      </c>
      <c r="F575" s="45">
        <v>0.83</v>
      </c>
      <c r="G575" s="38">
        <v>25</v>
      </c>
      <c r="H575" s="38">
        <v>36</v>
      </c>
      <c r="I575" s="51">
        <v>2</v>
      </c>
      <c r="J575" s="38">
        <v>7</v>
      </c>
      <c r="K575" s="38">
        <v>11</v>
      </c>
      <c r="L575" s="38">
        <v>0</v>
      </c>
      <c r="M575" s="45">
        <v>12.5</v>
      </c>
      <c r="N575" s="45">
        <v>37.5</v>
      </c>
      <c r="O575" s="45">
        <v>37.5</v>
      </c>
      <c r="P575" s="45">
        <v>12.5</v>
      </c>
    </row>
    <row r="576" spans="1:16" ht="25.5">
      <c r="A576" s="53" t="s">
        <v>184</v>
      </c>
      <c r="B576" s="54" t="s">
        <v>1064</v>
      </c>
      <c r="C576" s="45">
        <v>6.5</v>
      </c>
      <c r="D576" s="38">
        <v>11</v>
      </c>
      <c r="E576" s="45">
        <v>0.59</v>
      </c>
      <c r="F576" s="45">
        <v>1.1399999999999999</v>
      </c>
      <c r="G576" s="38">
        <v>10</v>
      </c>
      <c r="H576" s="38">
        <v>39</v>
      </c>
      <c r="I576" s="51">
        <v>2</v>
      </c>
      <c r="J576" s="38">
        <v>2</v>
      </c>
      <c r="K576" s="38">
        <v>12</v>
      </c>
      <c r="L576" s="45">
        <v>18.18</v>
      </c>
      <c r="M576" s="45">
        <v>27.27</v>
      </c>
      <c r="N576" s="45">
        <v>27.27</v>
      </c>
      <c r="O576" s="45">
        <v>27.27</v>
      </c>
      <c r="P576" s="38">
        <v>0</v>
      </c>
    </row>
    <row r="577" spans="1:16" ht="25.5">
      <c r="A577" s="53" t="s">
        <v>159</v>
      </c>
      <c r="B577" s="54" t="s">
        <v>1070</v>
      </c>
      <c r="C577" s="45">
        <v>6.3</v>
      </c>
      <c r="D577" s="38">
        <v>15</v>
      </c>
      <c r="E577" s="45">
        <v>0.42</v>
      </c>
      <c r="F577" s="45">
        <v>0.89</v>
      </c>
      <c r="G577" s="38">
        <v>28</v>
      </c>
      <c r="H577" s="38">
        <v>35</v>
      </c>
      <c r="I577" s="51">
        <v>2</v>
      </c>
      <c r="J577" s="38">
        <v>9</v>
      </c>
      <c r="K577" s="38">
        <v>12</v>
      </c>
      <c r="L577" s="38">
        <v>0</v>
      </c>
      <c r="M577" s="45">
        <v>6.67</v>
      </c>
      <c r="N577" s="38">
        <v>60</v>
      </c>
      <c r="O577" s="45">
        <v>33.33</v>
      </c>
      <c r="P577" s="38">
        <v>0</v>
      </c>
    </row>
    <row r="578" spans="1:16" ht="25.5">
      <c r="A578" s="53" t="s">
        <v>161</v>
      </c>
      <c r="B578" s="54" t="s">
        <v>1070</v>
      </c>
      <c r="C578" s="45">
        <v>3.6</v>
      </c>
      <c r="D578" s="38">
        <v>13</v>
      </c>
      <c r="E578" s="45">
        <v>0.28000000000000003</v>
      </c>
      <c r="F578" s="45">
        <v>0.64</v>
      </c>
      <c r="G578" s="38">
        <v>32</v>
      </c>
      <c r="H578" s="38">
        <v>36</v>
      </c>
      <c r="I578" s="51">
        <v>2</v>
      </c>
      <c r="J578" s="38">
        <v>10</v>
      </c>
      <c r="K578" s="38">
        <v>11</v>
      </c>
      <c r="L578" s="38">
        <v>0</v>
      </c>
      <c r="M578" s="38">
        <v>0</v>
      </c>
      <c r="N578" s="45">
        <v>46.15</v>
      </c>
      <c r="O578" s="45">
        <v>23.08</v>
      </c>
      <c r="P578" s="45">
        <v>30.77</v>
      </c>
    </row>
    <row r="579" spans="1:16" ht="25.5">
      <c r="A579" s="53" t="s">
        <v>184</v>
      </c>
      <c r="B579" s="54" t="s">
        <v>1073</v>
      </c>
      <c r="C579" s="45">
        <v>4.5999999999999996</v>
      </c>
      <c r="D579" s="38">
        <v>11</v>
      </c>
      <c r="E579" s="45">
        <v>0.42</v>
      </c>
      <c r="F579" s="45">
        <v>0.81</v>
      </c>
      <c r="G579" s="38">
        <v>30</v>
      </c>
      <c r="H579" s="38">
        <v>39</v>
      </c>
      <c r="I579" s="51">
        <v>2</v>
      </c>
      <c r="J579" s="38">
        <v>6</v>
      </c>
      <c r="K579" s="38">
        <v>12</v>
      </c>
      <c r="L579" s="38">
        <v>0</v>
      </c>
      <c r="M579" s="45">
        <v>18.18</v>
      </c>
      <c r="N579" s="45">
        <v>36.36</v>
      </c>
      <c r="O579" s="45">
        <v>45.45</v>
      </c>
      <c r="P579" s="38">
        <v>0</v>
      </c>
    </row>
    <row r="580" spans="1:16" ht="25.5">
      <c r="A580" s="53" t="s">
        <v>190</v>
      </c>
      <c r="B580" s="54" t="s">
        <v>1077</v>
      </c>
      <c r="C580" s="45">
        <v>13.2</v>
      </c>
      <c r="D580" s="38">
        <v>17</v>
      </c>
      <c r="E580" s="45">
        <v>0.78</v>
      </c>
      <c r="F580" s="45">
        <v>1.1299999999999999</v>
      </c>
      <c r="G580" s="38">
        <v>2</v>
      </c>
      <c r="H580" s="38">
        <v>18</v>
      </c>
      <c r="I580" s="51">
        <v>4</v>
      </c>
      <c r="J580" s="38">
        <v>2</v>
      </c>
      <c r="K580" s="38">
        <v>12</v>
      </c>
      <c r="L580" s="45">
        <v>5.88</v>
      </c>
      <c r="M580" s="45">
        <v>82.35</v>
      </c>
      <c r="N580" s="45">
        <v>11.76</v>
      </c>
      <c r="O580" s="38">
        <v>0</v>
      </c>
      <c r="P580" s="38">
        <v>0</v>
      </c>
    </row>
    <row r="581" spans="1:16" ht="25.5">
      <c r="A581" s="53" t="s">
        <v>149</v>
      </c>
      <c r="B581" s="54" t="s">
        <v>1077</v>
      </c>
      <c r="C581" s="45">
        <v>11.8</v>
      </c>
      <c r="D581" s="38">
        <v>15</v>
      </c>
      <c r="E581" s="45">
        <v>0.79</v>
      </c>
      <c r="F581" s="45">
        <v>1.18</v>
      </c>
      <c r="G581" s="38">
        <v>7</v>
      </c>
      <c r="H581" s="38">
        <v>37</v>
      </c>
      <c r="I581" s="51">
        <v>3</v>
      </c>
      <c r="J581" s="38">
        <v>4</v>
      </c>
      <c r="K581" s="38">
        <v>15</v>
      </c>
      <c r="L581" s="45">
        <v>33.33</v>
      </c>
      <c r="M581" s="38">
        <v>40</v>
      </c>
      <c r="N581" s="45">
        <v>26.67</v>
      </c>
      <c r="O581" s="38">
        <v>0</v>
      </c>
      <c r="P581" s="38">
        <v>0</v>
      </c>
    </row>
    <row r="582" spans="1:16" ht="25.5">
      <c r="A582" s="53" t="s">
        <v>153</v>
      </c>
      <c r="B582" s="54" t="s">
        <v>1077</v>
      </c>
      <c r="C582" s="45">
        <v>8.6</v>
      </c>
      <c r="D582" s="38">
        <v>21</v>
      </c>
      <c r="E582" s="45">
        <v>0.41</v>
      </c>
      <c r="F582" s="45">
        <v>0.91</v>
      </c>
      <c r="G582" s="38">
        <v>22</v>
      </c>
      <c r="H582" s="38">
        <v>35</v>
      </c>
      <c r="I582" s="51">
        <v>3</v>
      </c>
      <c r="J582" s="38">
        <v>8</v>
      </c>
      <c r="K582" s="38">
        <v>13</v>
      </c>
      <c r="L582" s="45">
        <v>4.76</v>
      </c>
      <c r="M582" s="45">
        <v>19.05</v>
      </c>
      <c r="N582" s="45">
        <v>28.57</v>
      </c>
      <c r="O582" s="45">
        <v>33.33</v>
      </c>
      <c r="P582" s="45">
        <v>14.29</v>
      </c>
    </row>
    <row r="583" spans="1:16" ht="25.5">
      <c r="A583" s="53" t="s">
        <v>154</v>
      </c>
      <c r="B583" s="54" t="s">
        <v>1077</v>
      </c>
      <c r="C583" s="45">
        <v>15.9</v>
      </c>
      <c r="D583" s="38">
        <v>33</v>
      </c>
      <c r="E583" s="45">
        <v>0.48</v>
      </c>
      <c r="F583" s="45">
        <v>1.45</v>
      </c>
      <c r="G583" s="38">
        <v>1</v>
      </c>
      <c r="H583" s="38">
        <v>26</v>
      </c>
      <c r="I583" s="51">
        <v>4</v>
      </c>
      <c r="J583" s="38">
        <v>1</v>
      </c>
      <c r="K583" s="38">
        <v>11</v>
      </c>
      <c r="L583" s="38">
        <v>0</v>
      </c>
      <c r="M583" s="45">
        <v>12.12</v>
      </c>
      <c r="N583" s="45">
        <v>69.7</v>
      </c>
      <c r="O583" s="45">
        <v>18.18</v>
      </c>
      <c r="P583" s="38">
        <v>0</v>
      </c>
    </row>
    <row r="584" spans="1:16" ht="25.5">
      <c r="A584" s="53" t="s">
        <v>155</v>
      </c>
      <c r="B584" s="54" t="s">
        <v>1077</v>
      </c>
      <c r="C584" s="45">
        <v>6.4</v>
      </c>
      <c r="D584" s="38">
        <v>15</v>
      </c>
      <c r="E584" s="45">
        <v>0.43</v>
      </c>
      <c r="F584" s="45">
        <v>0.81</v>
      </c>
      <c r="G584" s="38">
        <v>27</v>
      </c>
      <c r="H584" s="38">
        <v>31</v>
      </c>
      <c r="I584" s="51">
        <v>3</v>
      </c>
      <c r="J584" s="38">
        <v>9</v>
      </c>
      <c r="K584" s="38">
        <v>11</v>
      </c>
      <c r="L584" s="38">
        <v>0</v>
      </c>
      <c r="M584" s="38">
        <v>20</v>
      </c>
      <c r="N584" s="38">
        <v>40</v>
      </c>
      <c r="O584" s="45">
        <v>33.33</v>
      </c>
      <c r="P584" s="45">
        <v>6.67</v>
      </c>
    </row>
    <row r="585" spans="1:16" ht="25.5">
      <c r="A585" s="53" t="s">
        <v>157</v>
      </c>
      <c r="B585" s="54" t="s">
        <v>1077</v>
      </c>
      <c r="C585" s="45">
        <v>10.9</v>
      </c>
      <c r="D585" s="38">
        <v>21</v>
      </c>
      <c r="E585" s="45">
        <v>0.52</v>
      </c>
      <c r="F585" s="45">
        <v>0.91</v>
      </c>
      <c r="G585" s="38">
        <v>26</v>
      </c>
      <c r="H585" s="38">
        <v>31</v>
      </c>
      <c r="I585" s="51">
        <v>3</v>
      </c>
      <c r="J585" s="38">
        <v>11</v>
      </c>
      <c r="K585" s="38">
        <v>12</v>
      </c>
      <c r="L585" s="38">
        <v>0</v>
      </c>
      <c r="M585" s="45">
        <v>23.81</v>
      </c>
      <c r="N585" s="45">
        <v>61.9</v>
      </c>
      <c r="O585" s="45">
        <v>9.52</v>
      </c>
      <c r="P585" s="45">
        <v>4.76</v>
      </c>
    </row>
    <row r="586" spans="1:16" ht="25.5">
      <c r="A586" s="53" t="s">
        <v>159</v>
      </c>
      <c r="B586" s="54" t="s">
        <v>1077</v>
      </c>
      <c r="C586" s="45">
        <v>8.9</v>
      </c>
      <c r="D586" s="38">
        <v>23</v>
      </c>
      <c r="E586" s="45">
        <v>0.39</v>
      </c>
      <c r="F586" s="45">
        <v>0.82</v>
      </c>
      <c r="G586" s="38">
        <v>30</v>
      </c>
      <c r="H586" s="38">
        <v>35</v>
      </c>
      <c r="I586" s="51">
        <v>2</v>
      </c>
      <c r="J586" s="38">
        <v>10</v>
      </c>
      <c r="K586" s="38">
        <v>12</v>
      </c>
      <c r="L586" s="45">
        <v>8.6999999999999993</v>
      </c>
      <c r="M586" s="45">
        <v>4.3499999999999996</v>
      </c>
      <c r="N586" s="45">
        <v>47.83</v>
      </c>
      <c r="O586" s="45">
        <v>13.04</v>
      </c>
      <c r="P586" s="45">
        <v>26.09</v>
      </c>
    </row>
    <row r="587" spans="1:16" ht="25.5">
      <c r="A587" s="53" t="s">
        <v>161</v>
      </c>
      <c r="B587" s="54" t="s">
        <v>1077</v>
      </c>
      <c r="C587" s="45">
        <v>6.7</v>
      </c>
      <c r="D587" s="38">
        <v>15</v>
      </c>
      <c r="E587" s="45">
        <v>0.45</v>
      </c>
      <c r="F587" s="45">
        <v>1.03</v>
      </c>
      <c r="G587" s="38">
        <v>15</v>
      </c>
      <c r="H587" s="38">
        <v>36</v>
      </c>
      <c r="I587" s="51">
        <v>2</v>
      </c>
      <c r="J587" s="38">
        <v>5</v>
      </c>
      <c r="K587" s="38">
        <v>11</v>
      </c>
      <c r="L587" s="38">
        <v>0</v>
      </c>
      <c r="M587" s="45">
        <v>26.67</v>
      </c>
      <c r="N587" s="45">
        <v>33.33</v>
      </c>
      <c r="O587" s="45">
        <v>33.33</v>
      </c>
      <c r="P587" s="45">
        <v>6.67</v>
      </c>
    </row>
    <row r="588" spans="1:16" ht="25.5">
      <c r="A588" s="53" t="s">
        <v>163</v>
      </c>
      <c r="B588" s="54" t="s">
        <v>1077</v>
      </c>
      <c r="C588" s="45">
        <v>5.7</v>
      </c>
      <c r="D588" s="38">
        <v>12</v>
      </c>
      <c r="E588" s="45">
        <v>0.48</v>
      </c>
      <c r="F588" s="45">
        <v>1.1299999999999999</v>
      </c>
      <c r="G588" s="38">
        <v>3</v>
      </c>
      <c r="H588" s="38">
        <v>14</v>
      </c>
      <c r="I588" s="51">
        <v>3</v>
      </c>
      <c r="J588" s="38">
        <v>2</v>
      </c>
      <c r="K588" s="38">
        <v>6</v>
      </c>
      <c r="L588" s="38">
        <v>0</v>
      </c>
      <c r="M588" s="45">
        <v>16.670000000000002</v>
      </c>
      <c r="N588" s="45">
        <v>58.33</v>
      </c>
      <c r="O588" s="38">
        <v>25</v>
      </c>
      <c r="P588" s="38">
        <v>0</v>
      </c>
    </row>
    <row r="589" spans="1:16" ht="25.5">
      <c r="A589" s="53" t="s">
        <v>164</v>
      </c>
      <c r="B589" s="54" t="s">
        <v>1077</v>
      </c>
      <c r="C589" s="45">
        <v>13.2</v>
      </c>
      <c r="D589" s="38">
        <v>18</v>
      </c>
      <c r="E589" s="45">
        <v>0.73</v>
      </c>
      <c r="F589" s="45">
        <v>1.1399999999999999</v>
      </c>
      <c r="G589" s="38">
        <v>5</v>
      </c>
      <c r="H589" s="38">
        <v>25</v>
      </c>
      <c r="I589" s="51">
        <v>3</v>
      </c>
      <c r="J589" s="38">
        <v>4</v>
      </c>
      <c r="K589" s="38">
        <v>11</v>
      </c>
      <c r="L589" s="45">
        <v>33.33</v>
      </c>
      <c r="M589" s="45">
        <v>22.22</v>
      </c>
      <c r="N589" s="45">
        <v>44.44</v>
      </c>
      <c r="O589" s="38">
        <v>0</v>
      </c>
      <c r="P589" s="38">
        <v>0</v>
      </c>
    </row>
    <row r="590" spans="1:16" ht="25.5">
      <c r="A590" s="53" t="s">
        <v>167</v>
      </c>
      <c r="B590" s="54" t="s">
        <v>1077</v>
      </c>
      <c r="C590" s="45">
        <v>7.1</v>
      </c>
      <c r="D590" s="38">
        <v>14</v>
      </c>
      <c r="E590" s="45">
        <v>0.51</v>
      </c>
      <c r="F590" s="45">
        <v>1.1299999999999999</v>
      </c>
      <c r="G590" s="38">
        <v>5</v>
      </c>
      <c r="H590" s="38">
        <v>22</v>
      </c>
      <c r="I590" s="51">
        <v>3</v>
      </c>
      <c r="J590" s="38">
        <v>2</v>
      </c>
      <c r="K590" s="38">
        <v>8</v>
      </c>
      <c r="L590" s="38">
        <v>0</v>
      </c>
      <c r="M590" s="45">
        <v>14.29</v>
      </c>
      <c r="N590" s="45">
        <v>78.569999999999993</v>
      </c>
      <c r="O590" s="38">
        <v>0</v>
      </c>
      <c r="P590" s="45">
        <v>7.14</v>
      </c>
    </row>
    <row r="591" spans="1:16" ht="25.5">
      <c r="A591" s="53" t="s">
        <v>172</v>
      </c>
      <c r="B591" s="54" t="s">
        <v>1077</v>
      </c>
      <c r="C591" s="45">
        <v>3.6</v>
      </c>
      <c r="D591" s="38">
        <v>10</v>
      </c>
      <c r="E591" s="45">
        <v>0.36</v>
      </c>
      <c r="F591" s="45">
        <v>0.7</v>
      </c>
      <c r="G591" s="38">
        <v>10</v>
      </c>
      <c r="H591" s="38">
        <v>10</v>
      </c>
      <c r="I591" s="51">
        <v>4</v>
      </c>
      <c r="J591" s="38">
        <v>10</v>
      </c>
      <c r="K591" s="38">
        <v>10</v>
      </c>
      <c r="L591" s="38">
        <v>0</v>
      </c>
      <c r="M591" s="38">
        <v>0</v>
      </c>
      <c r="N591" s="38">
        <v>60</v>
      </c>
      <c r="O591" s="38">
        <v>30</v>
      </c>
      <c r="P591" s="38">
        <v>10</v>
      </c>
    </row>
    <row r="592" spans="1:16" ht="25.5">
      <c r="A592" s="53" t="s">
        <v>178</v>
      </c>
      <c r="B592" s="54" t="s">
        <v>1077</v>
      </c>
      <c r="C592" s="45">
        <v>9.5</v>
      </c>
      <c r="D592" s="38">
        <v>21</v>
      </c>
      <c r="E592" s="45">
        <v>0.45</v>
      </c>
      <c r="F592" s="45">
        <v>0.89</v>
      </c>
      <c r="G592" s="38">
        <v>19</v>
      </c>
      <c r="H592" s="38">
        <v>25</v>
      </c>
      <c r="I592" s="51">
        <v>3</v>
      </c>
      <c r="J592" s="38">
        <v>8</v>
      </c>
      <c r="K592" s="38">
        <v>11</v>
      </c>
      <c r="L592" s="45">
        <v>4.76</v>
      </c>
      <c r="M592" s="45">
        <v>4.76</v>
      </c>
      <c r="N592" s="45">
        <v>61.9</v>
      </c>
      <c r="O592" s="45">
        <v>28.57</v>
      </c>
      <c r="P592" s="38">
        <v>0</v>
      </c>
    </row>
    <row r="593" spans="1:16" ht="25.5">
      <c r="A593" s="53" t="s">
        <v>181</v>
      </c>
      <c r="B593" s="54" t="s">
        <v>1077</v>
      </c>
      <c r="C593" s="45">
        <v>5.2</v>
      </c>
      <c r="D593" s="38">
        <v>10</v>
      </c>
      <c r="E593" s="45">
        <v>0.52</v>
      </c>
      <c r="F593" s="45">
        <v>1.1000000000000001</v>
      </c>
      <c r="G593" s="38">
        <v>9</v>
      </c>
      <c r="H593" s="38">
        <v>29</v>
      </c>
      <c r="I593" s="51">
        <v>2</v>
      </c>
      <c r="J593" s="38">
        <v>2</v>
      </c>
      <c r="K593" s="38">
        <v>6</v>
      </c>
      <c r="L593" s="38">
        <v>10</v>
      </c>
      <c r="M593" s="38">
        <v>20</v>
      </c>
      <c r="N593" s="38">
        <v>40</v>
      </c>
      <c r="O593" s="38">
        <v>30</v>
      </c>
      <c r="P593" s="38">
        <v>0</v>
      </c>
    </row>
    <row r="594" spans="1:16" ht="25.5">
      <c r="A594" s="53" t="s">
        <v>184</v>
      </c>
      <c r="B594" s="54" t="s">
        <v>1077</v>
      </c>
      <c r="C594" s="45">
        <v>8.3000000000000007</v>
      </c>
      <c r="D594" s="38">
        <v>19</v>
      </c>
      <c r="E594" s="45">
        <v>0.44</v>
      </c>
      <c r="F594" s="45">
        <v>0.84</v>
      </c>
      <c r="G594" s="38">
        <v>27</v>
      </c>
      <c r="H594" s="38">
        <v>39</v>
      </c>
      <c r="I594" s="51">
        <v>3</v>
      </c>
      <c r="J594" s="38">
        <v>11</v>
      </c>
      <c r="K594" s="38">
        <v>12</v>
      </c>
      <c r="L594" s="38">
        <v>0</v>
      </c>
      <c r="M594" s="45">
        <v>5.26</v>
      </c>
      <c r="N594" s="45">
        <v>68.42</v>
      </c>
      <c r="O594" s="45">
        <v>26.32</v>
      </c>
      <c r="P594" s="38">
        <v>0</v>
      </c>
    </row>
    <row r="595" spans="1:16" ht="25.5">
      <c r="A595" s="53" t="s">
        <v>188</v>
      </c>
      <c r="B595" s="54" t="s">
        <v>1077</v>
      </c>
      <c r="C595" s="45">
        <v>28.2</v>
      </c>
      <c r="D595" s="38">
        <v>39</v>
      </c>
      <c r="E595" s="45">
        <v>0.72</v>
      </c>
      <c r="F595" s="45">
        <v>1.1299999999999999</v>
      </c>
      <c r="G595" s="38">
        <v>4</v>
      </c>
      <c r="H595" s="38">
        <v>26</v>
      </c>
      <c r="I595" s="51">
        <v>4</v>
      </c>
      <c r="J595" s="38">
        <v>2</v>
      </c>
      <c r="K595" s="38">
        <v>9</v>
      </c>
      <c r="L595" s="45">
        <v>30.77</v>
      </c>
      <c r="M595" s="45">
        <v>25.64</v>
      </c>
      <c r="N595" s="45">
        <v>41.03</v>
      </c>
      <c r="O595" s="45">
        <v>2.56</v>
      </c>
      <c r="P595" s="38">
        <v>0</v>
      </c>
    </row>
  </sheetData>
  <sortState xmlns:xlrd2="http://schemas.microsoft.com/office/spreadsheetml/2017/richdata2" ref="A7:P595">
    <sortCondition ref="B7:B595"/>
  </sortState>
  <mergeCells count="1">
    <mergeCell ref="A1:P5"/>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P811"/>
  <sheetViews>
    <sheetView workbookViewId="0">
      <selection sqref="A1:P5"/>
    </sheetView>
  </sheetViews>
  <sheetFormatPr defaultColWidth="8.85546875" defaultRowHeight="12.75"/>
  <cols>
    <col min="1" max="1" width="8.85546875" style="10" customWidth="1"/>
    <col min="2" max="2" width="25" style="10" bestFit="1" customWidth="1"/>
    <col min="3" max="3" width="8.85546875" style="10" customWidth="1"/>
    <col min="4" max="16384" width="8.85546875" style="10"/>
  </cols>
  <sheetData>
    <row r="1" spans="1:16">
      <c r="A1" s="179" t="s">
        <v>1212</v>
      </c>
      <c r="B1" s="180"/>
      <c r="C1" s="180"/>
      <c r="D1" s="180"/>
      <c r="E1" s="180"/>
      <c r="F1" s="180"/>
      <c r="G1" s="180"/>
      <c r="H1" s="180"/>
      <c r="I1" s="180"/>
      <c r="J1" s="180"/>
      <c r="K1" s="180"/>
      <c r="L1" s="180"/>
      <c r="M1" s="180"/>
      <c r="N1" s="180"/>
      <c r="O1" s="180"/>
      <c r="P1" s="180"/>
    </row>
    <row r="2" spans="1:16">
      <c r="A2" s="180"/>
      <c r="B2" s="180"/>
      <c r="C2" s="180"/>
      <c r="D2" s="180"/>
      <c r="E2" s="180"/>
      <c r="F2" s="180"/>
      <c r="G2" s="180"/>
      <c r="H2" s="180"/>
      <c r="I2" s="180"/>
      <c r="J2" s="180"/>
      <c r="K2" s="180"/>
      <c r="L2" s="180"/>
      <c r="M2" s="180"/>
      <c r="N2" s="180"/>
      <c r="O2" s="180"/>
      <c r="P2" s="180"/>
    </row>
    <row r="3" spans="1:16">
      <c r="A3" s="180"/>
      <c r="B3" s="180"/>
      <c r="C3" s="180"/>
      <c r="D3" s="180"/>
      <c r="E3" s="180"/>
      <c r="F3" s="180"/>
      <c r="G3" s="180"/>
      <c r="H3" s="180"/>
      <c r="I3" s="180"/>
      <c r="J3" s="180"/>
      <c r="K3" s="180"/>
      <c r="L3" s="180"/>
      <c r="M3" s="180"/>
      <c r="N3" s="180"/>
      <c r="O3" s="180"/>
      <c r="P3" s="180"/>
    </row>
    <row r="4" spans="1:16">
      <c r="A4" s="180"/>
      <c r="B4" s="180"/>
      <c r="C4" s="180"/>
      <c r="D4" s="180"/>
      <c r="E4" s="180"/>
      <c r="F4" s="180"/>
      <c r="G4" s="180"/>
      <c r="H4" s="180"/>
      <c r="I4" s="180"/>
      <c r="J4" s="180"/>
      <c r="K4" s="180"/>
      <c r="L4" s="180"/>
      <c r="M4" s="180"/>
      <c r="N4" s="180"/>
      <c r="O4" s="180"/>
      <c r="P4" s="180"/>
    </row>
    <row r="5" spans="1:16" ht="30.75" customHeight="1">
      <c r="A5" s="180"/>
      <c r="B5" s="180"/>
      <c r="C5" s="180"/>
      <c r="D5" s="180"/>
      <c r="E5" s="180"/>
      <c r="F5" s="180"/>
      <c r="G5" s="180"/>
      <c r="H5" s="180"/>
      <c r="I5" s="180"/>
      <c r="J5" s="180"/>
      <c r="K5" s="180"/>
      <c r="L5" s="180"/>
      <c r="M5" s="180"/>
      <c r="N5" s="180"/>
      <c r="O5" s="180"/>
      <c r="P5" s="180"/>
    </row>
    <row r="6" spans="1:16" ht="41.45" customHeight="1">
      <c r="A6" s="80" t="s">
        <v>1163</v>
      </c>
      <c r="B6" s="69" t="s">
        <v>1146</v>
      </c>
      <c r="C6" s="78" t="s">
        <v>1147</v>
      </c>
      <c r="D6" s="78" t="s">
        <v>1148</v>
      </c>
      <c r="E6" s="78" t="s">
        <v>1149</v>
      </c>
      <c r="F6" s="78" t="s">
        <v>1161</v>
      </c>
      <c r="G6" s="78" t="s">
        <v>1152</v>
      </c>
      <c r="H6" s="78" t="s">
        <v>1153</v>
      </c>
      <c r="I6" s="78" t="s">
        <v>1154</v>
      </c>
      <c r="J6" s="78" t="s">
        <v>1155</v>
      </c>
      <c r="K6" s="78" t="s">
        <v>1156</v>
      </c>
      <c r="L6" s="78" t="s">
        <v>1140</v>
      </c>
      <c r="M6" s="78" t="s">
        <v>1141</v>
      </c>
      <c r="N6" s="78" t="s">
        <v>1142</v>
      </c>
      <c r="O6" s="78" t="s">
        <v>1143</v>
      </c>
      <c r="P6" s="78" t="s">
        <v>1144</v>
      </c>
    </row>
    <row r="7" spans="1:16" ht="25.5">
      <c r="A7" s="53" t="s">
        <v>149</v>
      </c>
      <c r="B7" s="54" t="s">
        <v>725</v>
      </c>
      <c r="C7" s="45">
        <v>16.8</v>
      </c>
      <c r="D7" s="38">
        <v>33</v>
      </c>
      <c r="E7" s="45">
        <v>0.51</v>
      </c>
      <c r="F7" s="45">
        <v>0.78</v>
      </c>
      <c r="G7" s="38">
        <v>37</v>
      </c>
      <c r="H7" s="38">
        <v>44</v>
      </c>
      <c r="I7" s="51">
        <v>4</v>
      </c>
      <c r="J7" s="38">
        <v>11</v>
      </c>
      <c r="K7" s="38">
        <v>12</v>
      </c>
      <c r="L7" s="45">
        <v>6.06</v>
      </c>
      <c r="M7" s="45">
        <v>9.09</v>
      </c>
      <c r="N7" s="45">
        <v>72.73</v>
      </c>
      <c r="O7" s="45">
        <v>6.06</v>
      </c>
      <c r="P7" s="45">
        <v>6.06</v>
      </c>
    </row>
    <row r="8" spans="1:16" ht="25.5">
      <c r="A8" s="53" t="s">
        <v>153</v>
      </c>
      <c r="B8" s="54" t="s">
        <v>725</v>
      </c>
      <c r="C8" s="45">
        <v>22.4</v>
      </c>
      <c r="D8" s="38">
        <v>55</v>
      </c>
      <c r="E8" s="45">
        <v>0.41</v>
      </c>
      <c r="F8" s="45">
        <v>0.89</v>
      </c>
      <c r="G8" s="38">
        <v>28</v>
      </c>
      <c r="H8" s="38">
        <v>40</v>
      </c>
      <c r="I8" s="51">
        <v>4</v>
      </c>
      <c r="J8" s="38">
        <v>12</v>
      </c>
      <c r="K8" s="38">
        <v>12</v>
      </c>
      <c r="L8" s="45">
        <v>3.64</v>
      </c>
      <c r="M8" s="45">
        <v>10.91</v>
      </c>
      <c r="N8" s="45">
        <v>43.64</v>
      </c>
      <c r="O8" s="45">
        <v>32.729999999999997</v>
      </c>
      <c r="P8" s="45">
        <v>9.09</v>
      </c>
    </row>
    <row r="9" spans="1:16" ht="25.5">
      <c r="A9" s="53" t="s">
        <v>154</v>
      </c>
      <c r="B9" s="54" t="s">
        <v>725</v>
      </c>
      <c r="C9" s="45">
        <v>6.4</v>
      </c>
      <c r="D9" s="38">
        <v>28</v>
      </c>
      <c r="E9" s="45">
        <v>0.23</v>
      </c>
      <c r="F9" s="45">
        <v>0.72</v>
      </c>
      <c r="G9" s="38">
        <v>26</v>
      </c>
      <c r="H9" s="38">
        <v>35</v>
      </c>
      <c r="I9" s="51">
        <v>3</v>
      </c>
      <c r="J9" s="38">
        <v>8</v>
      </c>
      <c r="K9" s="38">
        <v>10</v>
      </c>
      <c r="L9" s="38">
        <v>0</v>
      </c>
      <c r="M9" s="38">
        <v>0</v>
      </c>
      <c r="N9" s="45">
        <v>28.57</v>
      </c>
      <c r="O9" s="45">
        <v>42.86</v>
      </c>
      <c r="P9" s="45">
        <v>28.57</v>
      </c>
    </row>
    <row r="10" spans="1:16" ht="25.5">
      <c r="A10" s="53" t="s">
        <v>155</v>
      </c>
      <c r="B10" s="54" t="s">
        <v>725</v>
      </c>
      <c r="C10" s="38">
        <v>10</v>
      </c>
      <c r="D10" s="38">
        <v>28</v>
      </c>
      <c r="E10" s="45">
        <v>0.36</v>
      </c>
      <c r="F10" s="45">
        <v>0.67</v>
      </c>
      <c r="G10" s="38">
        <v>35</v>
      </c>
      <c r="H10" s="38">
        <v>37</v>
      </c>
      <c r="I10" s="51">
        <v>3</v>
      </c>
      <c r="J10" s="38">
        <v>10</v>
      </c>
      <c r="K10" s="38">
        <v>12</v>
      </c>
      <c r="L10" s="38">
        <v>0</v>
      </c>
      <c r="M10" s="45">
        <v>10.71</v>
      </c>
      <c r="N10" s="45">
        <v>35.71</v>
      </c>
      <c r="O10" s="45">
        <v>46.43</v>
      </c>
      <c r="P10" s="45">
        <v>7.14</v>
      </c>
    </row>
    <row r="11" spans="1:16" ht="25.5">
      <c r="A11" s="53" t="s">
        <v>157</v>
      </c>
      <c r="B11" s="54" t="s">
        <v>725</v>
      </c>
      <c r="C11" s="45">
        <v>24.9</v>
      </c>
      <c r="D11" s="38">
        <v>48</v>
      </c>
      <c r="E11" s="45">
        <v>0.52</v>
      </c>
      <c r="F11" s="45">
        <v>0.9</v>
      </c>
      <c r="G11" s="38">
        <v>30</v>
      </c>
      <c r="H11" s="38">
        <v>39</v>
      </c>
      <c r="I11" s="51">
        <v>4</v>
      </c>
      <c r="J11" s="38">
        <v>11</v>
      </c>
      <c r="K11" s="38">
        <v>13</v>
      </c>
      <c r="L11" s="45">
        <v>2.08</v>
      </c>
      <c r="M11" s="45">
        <v>16.670000000000002</v>
      </c>
      <c r="N11" s="45">
        <v>70.83</v>
      </c>
      <c r="O11" s="45">
        <v>10.42</v>
      </c>
      <c r="P11" s="38">
        <v>0</v>
      </c>
    </row>
    <row r="12" spans="1:16" ht="25.5">
      <c r="A12" s="53" t="s">
        <v>159</v>
      </c>
      <c r="B12" s="54" t="s">
        <v>725</v>
      </c>
      <c r="C12" s="45">
        <v>19.8</v>
      </c>
      <c r="D12" s="38">
        <v>47</v>
      </c>
      <c r="E12" s="45">
        <v>0.42</v>
      </c>
      <c r="F12" s="45">
        <v>0.88</v>
      </c>
      <c r="G12" s="38">
        <v>30</v>
      </c>
      <c r="H12" s="38">
        <v>39</v>
      </c>
      <c r="I12" s="51">
        <v>3</v>
      </c>
      <c r="J12" s="38">
        <v>11</v>
      </c>
      <c r="K12" s="38">
        <v>13</v>
      </c>
      <c r="L12" s="45">
        <v>2.13</v>
      </c>
      <c r="M12" s="45">
        <v>14.89</v>
      </c>
      <c r="N12" s="45">
        <v>42.55</v>
      </c>
      <c r="O12" s="45">
        <v>34.04</v>
      </c>
      <c r="P12" s="45">
        <v>6.38</v>
      </c>
    </row>
    <row r="13" spans="1:16" ht="25.5">
      <c r="A13" s="53" t="s">
        <v>161</v>
      </c>
      <c r="B13" s="54" t="s">
        <v>725</v>
      </c>
      <c r="C13" s="45">
        <v>10.199999999999999</v>
      </c>
      <c r="D13" s="38">
        <v>31</v>
      </c>
      <c r="E13" s="45">
        <v>0.33</v>
      </c>
      <c r="F13" s="45">
        <v>0.75</v>
      </c>
      <c r="G13" s="38">
        <v>30</v>
      </c>
      <c r="H13" s="38">
        <v>39</v>
      </c>
      <c r="I13" s="51">
        <v>3</v>
      </c>
      <c r="J13" s="38">
        <v>10</v>
      </c>
      <c r="K13" s="38">
        <v>12</v>
      </c>
      <c r="L13" s="38">
        <v>0</v>
      </c>
      <c r="M13" s="45">
        <v>6.45</v>
      </c>
      <c r="N13" s="45">
        <v>38.71</v>
      </c>
      <c r="O13" s="45">
        <v>41.94</v>
      </c>
      <c r="P13" s="45">
        <v>12.9</v>
      </c>
    </row>
    <row r="14" spans="1:16" ht="25.5">
      <c r="A14" s="53" t="s">
        <v>163</v>
      </c>
      <c r="B14" s="54" t="s">
        <v>725</v>
      </c>
      <c r="C14" s="45">
        <v>13.9</v>
      </c>
      <c r="D14" s="38">
        <v>24</v>
      </c>
      <c r="E14" s="45">
        <v>0.57999999999999996</v>
      </c>
      <c r="F14" s="45">
        <v>1.34</v>
      </c>
      <c r="G14" s="38">
        <v>2</v>
      </c>
      <c r="H14" s="38">
        <v>21</v>
      </c>
      <c r="I14" s="51">
        <v>4</v>
      </c>
      <c r="J14" s="38">
        <v>1</v>
      </c>
      <c r="K14" s="38">
        <v>9</v>
      </c>
      <c r="L14" s="45">
        <v>8.33</v>
      </c>
      <c r="M14" s="45">
        <v>33.33</v>
      </c>
      <c r="N14" s="45">
        <v>37.5</v>
      </c>
      <c r="O14" s="45">
        <v>20.83</v>
      </c>
      <c r="P14" s="38">
        <v>0</v>
      </c>
    </row>
    <row r="15" spans="1:16" ht="25.5">
      <c r="A15" s="53" t="s">
        <v>164</v>
      </c>
      <c r="B15" s="54" t="s">
        <v>725</v>
      </c>
      <c r="C15" s="45">
        <v>7.9</v>
      </c>
      <c r="D15" s="38">
        <v>14</v>
      </c>
      <c r="E15" s="45">
        <v>0.56000000000000005</v>
      </c>
      <c r="F15" s="45">
        <v>0.87</v>
      </c>
      <c r="G15" s="38">
        <v>30</v>
      </c>
      <c r="H15" s="38">
        <v>34</v>
      </c>
      <c r="I15" s="51">
        <v>2</v>
      </c>
      <c r="J15" s="38">
        <v>9</v>
      </c>
      <c r="K15" s="38">
        <v>10</v>
      </c>
      <c r="L15" s="38">
        <v>0</v>
      </c>
      <c r="M15" s="45">
        <v>21.43</v>
      </c>
      <c r="N15" s="45">
        <v>78.569999999999993</v>
      </c>
      <c r="O15" s="38">
        <v>0</v>
      </c>
      <c r="P15" s="38">
        <v>0</v>
      </c>
    </row>
    <row r="16" spans="1:16" ht="25.5">
      <c r="A16" s="53" t="s">
        <v>165</v>
      </c>
      <c r="B16" s="54" t="s">
        <v>725</v>
      </c>
      <c r="C16" s="45">
        <v>5.8</v>
      </c>
      <c r="D16" s="38">
        <v>12</v>
      </c>
      <c r="E16" s="45">
        <v>0.48</v>
      </c>
      <c r="F16" s="45">
        <v>0.94</v>
      </c>
      <c r="G16" s="38">
        <v>15</v>
      </c>
      <c r="H16" s="38">
        <v>23</v>
      </c>
      <c r="I16" s="51">
        <v>3</v>
      </c>
      <c r="J16" s="38">
        <v>4</v>
      </c>
      <c r="K16" s="38">
        <v>8</v>
      </c>
      <c r="L16" s="45">
        <v>8.33</v>
      </c>
      <c r="M16" s="45">
        <v>16.670000000000002</v>
      </c>
      <c r="N16" s="38">
        <v>50</v>
      </c>
      <c r="O16" s="45">
        <v>8.33</v>
      </c>
      <c r="P16" s="45">
        <v>16.670000000000002</v>
      </c>
    </row>
    <row r="17" spans="1:16" ht="25.5">
      <c r="A17" s="53" t="s">
        <v>167</v>
      </c>
      <c r="B17" s="54" t="s">
        <v>725</v>
      </c>
      <c r="C17" s="45">
        <v>6.8</v>
      </c>
      <c r="D17" s="38">
        <v>20</v>
      </c>
      <c r="E17" s="45">
        <v>0.34</v>
      </c>
      <c r="F17" s="45">
        <v>0.78</v>
      </c>
      <c r="G17" s="38">
        <v>27</v>
      </c>
      <c r="H17" s="38">
        <v>28</v>
      </c>
      <c r="I17" s="51">
        <v>3</v>
      </c>
      <c r="J17" s="38">
        <v>7</v>
      </c>
      <c r="K17" s="38">
        <v>7</v>
      </c>
      <c r="L17" s="38">
        <v>0</v>
      </c>
      <c r="M17" s="38">
        <v>15</v>
      </c>
      <c r="N17" s="38">
        <v>40</v>
      </c>
      <c r="O17" s="38">
        <v>10</v>
      </c>
      <c r="P17" s="38">
        <v>35</v>
      </c>
    </row>
    <row r="18" spans="1:16" ht="25.5">
      <c r="A18" s="53" t="s">
        <v>171</v>
      </c>
      <c r="B18" s="54" t="s">
        <v>725</v>
      </c>
      <c r="C18" s="45">
        <v>8.6</v>
      </c>
      <c r="D18" s="38">
        <v>19</v>
      </c>
      <c r="E18" s="45">
        <v>0.45</v>
      </c>
      <c r="F18" s="45">
        <v>0.84</v>
      </c>
      <c r="G18" s="38">
        <v>28</v>
      </c>
      <c r="H18" s="38">
        <v>31</v>
      </c>
      <c r="I18" s="51">
        <v>3</v>
      </c>
      <c r="J18" s="38">
        <v>9</v>
      </c>
      <c r="K18" s="38">
        <v>9</v>
      </c>
      <c r="L18" s="45">
        <v>5.26</v>
      </c>
      <c r="M18" s="45">
        <v>15.79</v>
      </c>
      <c r="N18" s="45">
        <v>42.11</v>
      </c>
      <c r="O18" s="45">
        <v>31.58</v>
      </c>
      <c r="P18" s="45">
        <v>5.26</v>
      </c>
    </row>
    <row r="19" spans="1:16" ht="25.5">
      <c r="A19" s="53" t="s">
        <v>172</v>
      </c>
      <c r="B19" s="54" t="s">
        <v>725</v>
      </c>
      <c r="C19" s="45">
        <v>6.7</v>
      </c>
      <c r="D19" s="38">
        <v>15</v>
      </c>
      <c r="E19" s="45">
        <v>0.45</v>
      </c>
      <c r="F19" s="45">
        <v>0.91</v>
      </c>
      <c r="G19" s="38">
        <v>13</v>
      </c>
      <c r="H19" s="38">
        <v>18</v>
      </c>
      <c r="I19" s="51">
        <v>3</v>
      </c>
      <c r="J19" s="38">
        <v>5</v>
      </c>
      <c r="K19" s="38">
        <v>7</v>
      </c>
      <c r="L19" s="38">
        <v>0</v>
      </c>
      <c r="M19" s="45">
        <v>13.33</v>
      </c>
      <c r="N19" s="38">
        <v>60</v>
      </c>
      <c r="O19" s="38">
        <v>20</v>
      </c>
      <c r="P19" s="45">
        <v>6.67</v>
      </c>
    </row>
    <row r="20" spans="1:16" ht="25.5">
      <c r="A20" s="53" t="s">
        <v>178</v>
      </c>
      <c r="B20" s="54" t="s">
        <v>725</v>
      </c>
      <c r="C20" s="45">
        <v>14.7</v>
      </c>
      <c r="D20" s="38">
        <v>31</v>
      </c>
      <c r="E20" s="45">
        <v>0.47</v>
      </c>
      <c r="F20" s="45">
        <v>0.94</v>
      </c>
      <c r="G20" s="38">
        <v>18</v>
      </c>
      <c r="H20" s="38">
        <v>31</v>
      </c>
      <c r="I20" s="51">
        <v>3</v>
      </c>
      <c r="J20" s="38">
        <v>8</v>
      </c>
      <c r="K20" s="38">
        <v>11</v>
      </c>
      <c r="L20" s="45">
        <v>3.23</v>
      </c>
      <c r="M20" s="45">
        <v>16.13</v>
      </c>
      <c r="N20" s="45">
        <v>54.84</v>
      </c>
      <c r="O20" s="45">
        <v>19.350000000000001</v>
      </c>
      <c r="P20" s="45">
        <v>6.45</v>
      </c>
    </row>
    <row r="21" spans="1:16" ht="25.5">
      <c r="A21" s="53" t="s">
        <v>180</v>
      </c>
      <c r="B21" s="54" t="s">
        <v>725</v>
      </c>
      <c r="C21" s="45">
        <v>12.5</v>
      </c>
      <c r="D21" s="38">
        <v>25</v>
      </c>
      <c r="E21" s="45">
        <v>0.5</v>
      </c>
      <c r="F21" s="45">
        <v>0.93</v>
      </c>
      <c r="G21" s="38">
        <v>21</v>
      </c>
      <c r="H21" s="38">
        <v>30</v>
      </c>
      <c r="I21" s="51">
        <v>4</v>
      </c>
      <c r="J21" s="38">
        <v>11</v>
      </c>
      <c r="K21" s="38">
        <v>12</v>
      </c>
      <c r="L21" s="38">
        <v>0</v>
      </c>
      <c r="M21" s="38">
        <v>8</v>
      </c>
      <c r="N21" s="38">
        <v>84</v>
      </c>
      <c r="O21" s="38">
        <v>8</v>
      </c>
      <c r="P21" s="38">
        <v>0</v>
      </c>
    </row>
    <row r="22" spans="1:16" ht="25.5">
      <c r="A22" s="53" t="s">
        <v>181</v>
      </c>
      <c r="B22" s="54" t="s">
        <v>725</v>
      </c>
      <c r="C22" s="45">
        <v>5.3</v>
      </c>
      <c r="D22" s="38">
        <v>16</v>
      </c>
      <c r="E22" s="45">
        <v>0.33</v>
      </c>
      <c r="F22" s="45">
        <v>0.7</v>
      </c>
      <c r="G22" s="38">
        <v>37</v>
      </c>
      <c r="H22" s="38">
        <v>38</v>
      </c>
      <c r="I22" s="51">
        <v>2</v>
      </c>
      <c r="J22" s="38">
        <v>9</v>
      </c>
      <c r="K22" s="38">
        <v>10</v>
      </c>
      <c r="L22" s="38">
        <v>0</v>
      </c>
      <c r="M22" s="38">
        <v>0</v>
      </c>
      <c r="N22" s="45">
        <v>56.25</v>
      </c>
      <c r="O22" s="38">
        <v>25</v>
      </c>
      <c r="P22" s="45">
        <v>18.75</v>
      </c>
    </row>
    <row r="23" spans="1:16" ht="25.5">
      <c r="A23" s="53" t="s">
        <v>183</v>
      </c>
      <c r="B23" s="54" t="s">
        <v>725</v>
      </c>
      <c r="C23" s="45">
        <v>9.6</v>
      </c>
      <c r="D23" s="38">
        <v>16</v>
      </c>
      <c r="E23" s="45">
        <v>0.6</v>
      </c>
      <c r="F23" s="45">
        <v>0.98</v>
      </c>
      <c r="G23" s="38">
        <v>13</v>
      </c>
      <c r="H23" s="38">
        <v>27</v>
      </c>
      <c r="I23" s="51">
        <v>4</v>
      </c>
      <c r="J23" s="38">
        <v>7</v>
      </c>
      <c r="K23" s="38">
        <v>10</v>
      </c>
      <c r="L23" s="45">
        <v>18.75</v>
      </c>
      <c r="M23" s="45">
        <v>12.5</v>
      </c>
      <c r="N23" s="45">
        <v>62.5</v>
      </c>
      <c r="O23" s="38">
        <v>0</v>
      </c>
      <c r="P23" s="45">
        <v>6.25</v>
      </c>
    </row>
    <row r="24" spans="1:16" ht="25.5">
      <c r="A24" s="53" t="s">
        <v>184</v>
      </c>
      <c r="B24" s="54" t="s">
        <v>725</v>
      </c>
      <c r="C24" s="45">
        <v>14.1</v>
      </c>
      <c r="D24" s="38">
        <v>32</v>
      </c>
      <c r="E24" s="45">
        <v>0.44</v>
      </c>
      <c r="F24" s="45">
        <v>0.87</v>
      </c>
      <c r="G24" s="38">
        <v>33</v>
      </c>
      <c r="H24" s="38">
        <v>46</v>
      </c>
      <c r="I24" s="51">
        <v>3</v>
      </c>
      <c r="J24" s="38">
        <v>10</v>
      </c>
      <c r="K24" s="38">
        <v>13</v>
      </c>
      <c r="L24" s="45">
        <v>6.25</v>
      </c>
      <c r="M24" s="45">
        <v>9.3800000000000008</v>
      </c>
      <c r="N24" s="45">
        <v>46.88</v>
      </c>
      <c r="O24" s="45">
        <v>34.380000000000003</v>
      </c>
      <c r="P24" s="45">
        <v>3.13</v>
      </c>
    </row>
    <row r="25" spans="1:16" ht="25.5">
      <c r="A25" s="53" t="s">
        <v>186</v>
      </c>
      <c r="B25" s="54" t="s">
        <v>725</v>
      </c>
      <c r="C25" s="45">
        <v>18.7</v>
      </c>
      <c r="D25" s="38">
        <v>43</v>
      </c>
      <c r="E25" s="45">
        <v>0.43</v>
      </c>
      <c r="F25" s="45">
        <v>0.89</v>
      </c>
      <c r="G25" s="38">
        <v>20</v>
      </c>
      <c r="H25" s="38">
        <v>27</v>
      </c>
      <c r="I25" s="51">
        <v>4</v>
      </c>
      <c r="J25" s="38">
        <v>8</v>
      </c>
      <c r="K25" s="38">
        <v>11</v>
      </c>
      <c r="L25" s="38">
        <v>0</v>
      </c>
      <c r="M25" s="45">
        <v>11.63</v>
      </c>
      <c r="N25" s="45">
        <v>58.14</v>
      </c>
      <c r="O25" s="45">
        <v>25.58</v>
      </c>
      <c r="P25" s="45">
        <v>4.6500000000000004</v>
      </c>
    </row>
    <row r="26" spans="1:16" ht="25.5">
      <c r="A26" s="53" t="s">
        <v>188</v>
      </c>
      <c r="B26" s="54" t="s">
        <v>725</v>
      </c>
      <c r="C26" s="45">
        <v>13.6</v>
      </c>
      <c r="D26" s="38">
        <v>25</v>
      </c>
      <c r="E26" s="45">
        <v>0.54</v>
      </c>
      <c r="F26" s="45">
        <v>0.85</v>
      </c>
      <c r="G26" s="38">
        <v>29</v>
      </c>
      <c r="H26" s="38">
        <v>30</v>
      </c>
      <c r="I26" s="51">
        <v>3</v>
      </c>
      <c r="J26" s="38">
        <v>11</v>
      </c>
      <c r="K26" s="38">
        <v>12</v>
      </c>
      <c r="L26" s="38">
        <v>4</v>
      </c>
      <c r="M26" s="38">
        <v>16</v>
      </c>
      <c r="N26" s="38">
        <v>72</v>
      </c>
      <c r="O26" s="38">
        <v>8</v>
      </c>
      <c r="P26" s="38">
        <v>0</v>
      </c>
    </row>
    <row r="27" spans="1:16" ht="25.5">
      <c r="A27" s="53" t="s">
        <v>190</v>
      </c>
      <c r="B27" s="54" t="s">
        <v>734</v>
      </c>
      <c r="C27" s="45">
        <v>7.7</v>
      </c>
      <c r="D27" s="38">
        <v>12</v>
      </c>
      <c r="E27" s="45">
        <v>0.64</v>
      </c>
      <c r="F27" s="45">
        <v>0.94</v>
      </c>
      <c r="G27" s="38">
        <v>20</v>
      </c>
      <c r="H27" s="38">
        <v>25</v>
      </c>
      <c r="I27" s="51">
        <v>3</v>
      </c>
      <c r="J27" s="38">
        <v>11</v>
      </c>
      <c r="K27" s="38">
        <v>12</v>
      </c>
      <c r="L27" s="45">
        <v>8.33</v>
      </c>
      <c r="M27" s="45">
        <v>33.33</v>
      </c>
      <c r="N27" s="45">
        <v>58.33</v>
      </c>
      <c r="O27" s="38">
        <v>0</v>
      </c>
      <c r="P27" s="38">
        <v>0</v>
      </c>
    </row>
    <row r="28" spans="1:16" ht="25.5">
      <c r="A28" s="53" t="s">
        <v>190</v>
      </c>
      <c r="B28" s="54" t="s">
        <v>738</v>
      </c>
      <c r="C28" s="45">
        <v>20.7</v>
      </c>
      <c r="D28" s="38">
        <v>30</v>
      </c>
      <c r="E28" s="45">
        <v>0.69</v>
      </c>
      <c r="F28" s="45">
        <v>1.01</v>
      </c>
      <c r="G28" s="38">
        <v>11</v>
      </c>
      <c r="H28" s="38">
        <v>25</v>
      </c>
      <c r="I28" s="51">
        <v>4</v>
      </c>
      <c r="J28" s="38">
        <v>6</v>
      </c>
      <c r="K28" s="38">
        <v>13</v>
      </c>
      <c r="L28" s="38">
        <v>10</v>
      </c>
      <c r="M28" s="38">
        <v>50</v>
      </c>
      <c r="N28" s="45">
        <v>36.67</v>
      </c>
      <c r="O28" s="45">
        <v>3.33</v>
      </c>
      <c r="P28" s="38">
        <v>0</v>
      </c>
    </row>
    <row r="29" spans="1:16" ht="25.5">
      <c r="A29" s="53" t="s">
        <v>148</v>
      </c>
      <c r="B29" s="54" t="s">
        <v>738</v>
      </c>
      <c r="C29" s="45">
        <v>21.8</v>
      </c>
      <c r="D29" s="38">
        <v>26</v>
      </c>
      <c r="E29" s="45">
        <v>0.84</v>
      </c>
      <c r="F29" s="45">
        <v>1.02</v>
      </c>
      <c r="G29" s="38">
        <v>9</v>
      </c>
      <c r="H29" s="38">
        <v>17</v>
      </c>
      <c r="I29" s="51">
        <v>4</v>
      </c>
      <c r="J29" s="38">
        <v>6</v>
      </c>
      <c r="K29" s="38">
        <v>12</v>
      </c>
      <c r="L29" s="45">
        <v>53.85</v>
      </c>
      <c r="M29" s="45">
        <v>23.08</v>
      </c>
      <c r="N29" s="45">
        <v>23.08</v>
      </c>
      <c r="O29" s="38">
        <v>0</v>
      </c>
      <c r="P29" s="38">
        <v>0</v>
      </c>
    </row>
    <row r="30" spans="1:16" ht="25.5">
      <c r="A30" s="53" t="s">
        <v>149</v>
      </c>
      <c r="B30" s="54" t="s">
        <v>738</v>
      </c>
      <c r="C30" s="45">
        <v>32.799999999999997</v>
      </c>
      <c r="D30" s="38">
        <v>53</v>
      </c>
      <c r="E30" s="45">
        <v>0.62</v>
      </c>
      <c r="F30" s="45">
        <v>0.95</v>
      </c>
      <c r="G30" s="38">
        <v>24</v>
      </c>
      <c r="H30" s="38">
        <v>44</v>
      </c>
      <c r="I30" s="51">
        <v>4</v>
      </c>
      <c r="J30" s="38">
        <v>7</v>
      </c>
      <c r="K30" s="38">
        <v>12</v>
      </c>
      <c r="L30" s="45">
        <v>5.66</v>
      </c>
      <c r="M30" s="45">
        <v>41.51</v>
      </c>
      <c r="N30" s="45">
        <v>41.51</v>
      </c>
      <c r="O30" s="45">
        <v>11.32</v>
      </c>
      <c r="P30" s="38">
        <v>0</v>
      </c>
    </row>
    <row r="31" spans="1:16" ht="25.5">
      <c r="A31" s="53" t="s">
        <v>151</v>
      </c>
      <c r="B31" s="54" t="s">
        <v>738</v>
      </c>
      <c r="C31" s="38">
        <v>14</v>
      </c>
      <c r="D31" s="38">
        <v>31</v>
      </c>
      <c r="E31" s="45">
        <v>0.45</v>
      </c>
      <c r="F31" s="45">
        <v>0.94</v>
      </c>
      <c r="G31" s="38">
        <v>19</v>
      </c>
      <c r="H31" s="38">
        <v>28</v>
      </c>
      <c r="I31" s="51">
        <v>4</v>
      </c>
      <c r="J31" s="38">
        <v>8</v>
      </c>
      <c r="K31" s="38">
        <v>13</v>
      </c>
      <c r="L31" s="38">
        <v>0</v>
      </c>
      <c r="M31" s="45">
        <v>6.45</v>
      </c>
      <c r="N31" s="45">
        <v>70.97</v>
      </c>
      <c r="O31" s="45">
        <v>22.58</v>
      </c>
      <c r="P31" s="38">
        <v>0</v>
      </c>
    </row>
    <row r="32" spans="1:16" ht="25.5">
      <c r="A32" s="53" t="s">
        <v>152</v>
      </c>
      <c r="B32" s="54" t="s">
        <v>738</v>
      </c>
      <c r="C32" s="45">
        <v>16.600000000000001</v>
      </c>
      <c r="D32" s="38">
        <v>29</v>
      </c>
      <c r="E32" s="45">
        <v>0.56999999999999995</v>
      </c>
      <c r="F32" s="45">
        <v>0.96</v>
      </c>
      <c r="G32" s="38">
        <v>12</v>
      </c>
      <c r="H32" s="38">
        <v>25</v>
      </c>
      <c r="I32" s="51">
        <v>4</v>
      </c>
      <c r="J32" s="38">
        <v>6</v>
      </c>
      <c r="K32" s="38">
        <v>11</v>
      </c>
      <c r="L32" s="38">
        <v>0</v>
      </c>
      <c r="M32" s="45">
        <v>24.14</v>
      </c>
      <c r="N32" s="45">
        <v>75.86</v>
      </c>
      <c r="O32" s="38">
        <v>0</v>
      </c>
      <c r="P32" s="38">
        <v>0</v>
      </c>
    </row>
    <row r="33" spans="1:16" ht="25.5">
      <c r="A33" s="53" t="s">
        <v>153</v>
      </c>
      <c r="B33" s="54" t="s">
        <v>738</v>
      </c>
      <c r="C33" s="45">
        <v>29.9</v>
      </c>
      <c r="D33" s="38">
        <v>57</v>
      </c>
      <c r="E33" s="45">
        <v>0.52</v>
      </c>
      <c r="F33" s="45">
        <v>1.1499999999999999</v>
      </c>
      <c r="G33" s="38">
        <v>8</v>
      </c>
      <c r="H33" s="38">
        <v>40</v>
      </c>
      <c r="I33" s="51">
        <v>4</v>
      </c>
      <c r="J33" s="38">
        <v>3</v>
      </c>
      <c r="K33" s="38">
        <v>12</v>
      </c>
      <c r="L33" s="45">
        <v>5.26</v>
      </c>
      <c r="M33" s="45">
        <v>24.56</v>
      </c>
      <c r="N33" s="45">
        <v>50.88</v>
      </c>
      <c r="O33" s="45">
        <v>10.53</v>
      </c>
      <c r="P33" s="45">
        <v>8.77</v>
      </c>
    </row>
    <row r="34" spans="1:16" ht="25.5">
      <c r="A34" s="53" t="s">
        <v>154</v>
      </c>
      <c r="B34" s="54" t="s">
        <v>738</v>
      </c>
      <c r="C34" s="45">
        <v>19.5</v>
      </c>
      <c r="D34" s="38">
        <v>53</v>
      </c>
      <c r="E34" s="45">
        <v>0.37</v>
      </c>
      <c r="F34" s="45">
        <v>1.17</v>
      </c>
      <c r="G34" s="38">
        <v>10</v>
      </c>
      <c r="H34" s="38">
        <v>35</v>
      </c>
      <c r="I34" s="51">
        <v>4</v>
      </c>
      <c r="J34" s="38">
        <v>5</v>
      </c>
      <c r="K34" s="38">
        <v>12</v>
      </c>
      <c r="L34" s="45">
        <v>1.89</v>
      </c>
      <c r="M34" s="45">
        <v>5.66</v>
      </c>
      <c r="N34" s="45">
        <v>47.17</v>
      </c>
      <c r="O34" s="45">
        <v>33.96</v>
      </c>
      <c r="P34" s="45">
        <v>11.32</v>
      </c>
    </row>
    <row r="35" spans="1:16" ht="25.5">
      <c r="A35" s="53" t="s">
        <v>155</v>
      </c>
      <c r="B35" s="54" t="s">
        <v>738</v>
      </c>
      <c r="C35" s="45">
        <v>24.9</v>
      </c>
      <c r="D35" s="38">
        <v>46</v>
      </c>
      <c r="E35" s="45">
        <v>0.54</v>
      </c>
      <c r="F35" s="45">
        <v>1.02</v>
      </c>
      <c r="G35" s="38">
        <v>19</v>
      </c>
      <c r="H35" s="38">
        <v>37</v>
      </c>
      <c r="I35" s="51">
        <v>4</v>
      </c>
      <c r="J35" s="38">
        <v>7</v>
      </c>
      <c r="K35" s="38">
        <v>12</v>
      </c>
      <c r="L35" s="45">
        <v>13.04</v>
      </c>
      <c r="M35" s="45">
        <v>32.61</v>
      </c>
      <c r="N35" s="45">
        <v>19.57</v>
      </c>
      <c r="O35" s="45">
        <v>26.09</v>
      </c>
      <c r="P35" s="45">
        <v>8.6999999999999993</v>
      </c>
    </row>
    <row r="36" spans="1:16" ht="25.5">
      <c r="A36" s="53" t="s">
        <v>157</v>
      </c>
      <c r="B36" s="54" t="s">
        <v>738</v>
      </c>
      <c r="C36" s="45">
        <v>21.4</v>
      </c>
      <c r="D36" s="38">
        <v>40</v>
      </c>
      <c r="E36" s="45">
        <v>0.54</v>
      </c>
      <c r="F36" s="45">
        <v>0.93</v>
      </c>
      <c r="G36" s="38">
        <v>26</v>
      </c>
      <c r="H36" s="38">
        <v>39</v>
      </c>
      <c r="I36" s="51">
        <v>4</v>
      </c>
      <c r="J36" s="38">
        <v>9</v>
      </c>
      <c r="K36" s="38">
        <v>13</v>
      </c>
      <c r="L36" s="38">
        <v>0</v>
      </c>
      <c r="M36" s="45">
        <v>27.5</v>
      </c>
      <c r="N36" s="38">
        <v>60</v>
      </c>
      <c r="O36" s="45">
        <v>7.5</v>
      </c>
      <c r="P36" s="38">
        <v>5</v>
      </c>
    </row>
    <row r="37" spans="1:16" ht="25.5">
      <c r="A37" s="53" t="s">
        <v>159</v>
      </c>
      <c r="B37" s="54" t="s">
        <v>738</v>
      </c>
      <c r="C37" s="45">
        <v>40.6</v>
      </c>
      <c r="D37" s="38">
        <v>84</v>
      </c>
      <c r="E37" s="45">
        <v>0.48</v>
      </c>
      <c r="F37" s="45">
        <v>1.01</v>
      </c>
      <c r="G37" s="38">
        <v>19</v>
      </c>
      <c r="H37" s="38">
        <v>39</v>
      </c>
      <c r="I37" s="51">
        <v>4</v>
      </c>
      <c r="J37" s="38">
        <v>8</v>
      </c>
      <c r="K37" s="38">
        <v>11</v>
      </c>
      <c r="L37" s="45">
        <v>2.38</v>
      </c>
      <c r="M37" s="45">
        <v>19.05</v>
      </c>
      <c r="N37" s="45">
        <v>52.38</v>
      </c>
      <c r="O37" s="45">
        <v>22.62</v>
      </c>
      <c r="P37" s="45">
        <v>3.57</v>
      </c>
    </row>
    <row r="38" spans="1:16" ht="25.5">
      <c r="A38" s="53" t="s">
        <v>161</v>
      </c>
      <c r="B38" s="54" t="s">
        <v>738</v>
      </c>
      <c r="C38" s="45">
        <v>31</v>
      </c>
      <c r="D38" s="38">
        <v>76</v>
      </c>
      <c r="E38" s="45">
        <v>0.41</v>
      </c>
      <c r="F38" s="45">
        <v>0.93</v>
      </c>
      <c r="G38" s="38">
        <v>22</v>
      </c>
      <c r="H38" s="38">
        <v>39</v>
      </c>
      <c r="I38" s="51">
        <v>4</v>
      </c>
      <c r="J38" s="38">
        <v>6</v>
      </c>
      <c r="K38" s="38">
        <v>10</v>
      </c>
      <c r="L38" s="45">
        <v>3.95</v>
      </c>
      <c r="M38" s="45">
        <v>10.53</v>
      </c>
      <c r="N38" s="45">
        <v>42.11</v>
      </c>
      <c r="O38" s="45">
        <v>36.840000000000003</v>
      </c>
      <c r="P38" s="45">
        <v>6.58</v>
      </c>
    </row>
    <row r="39" spans="1:16" ht="25.5">
      <c r="A39" s="53" t="s">
        <v>163</v>
      </c>
      <c r="B39" s="54" t="s">
        <v>738</v>
      </c>
      <c r="C39" s="45">
        <v>9.4</v>
      </c>
      <c r="D39" s="38">
        <v>24</v>
      </c>
      <c r="E39" s="45">
        <v>0.39</v>
      </c>
      <c r="F39" s="45">
        <v>0.91</v>
      </c>
      <c r="G39" s="38">
        <v>12</v>
      </c>
      <c r="H39" s="38">
        <v>21</v>
      </c>
      <c r="I39" s="51">
        <v>4</v>
      </c>
      <c r="J39" s="38">
        <v>6</v>
      </c>
      <c r="K39" s="38">
        <v>9</v>
      </c>
      <c r="L39" s="38">
        <v>0</v>
      </c>
      <c r="M39" s="45">
        <v>4.17</v>
      </c>
      <c r="N39" s="45">
        <v>58.33</v>
      </c>
      <c r="O39" s="45">
        <v>33.33</v>
      </c>
      <c r="P39" s="45">
        <v>4.17</v>
      </c>
    </row>
    <row r="40" spans="1:16" ht="25.5">
      <c r="A40" s="53" t="s">
        <v>164</v>
      </c>
      <c r="B40" s="54" t="s">
        <v>738</v>
      </c>
      <c r="C40" s="45">
        <v>35.299999999999997</v>
      </c>
      <c r="D40" s="38">
        <v>56</v>
      </c>
      <c r="E40" s="45">
        <v>0.63</v>
      </c>
      <c r="F40" s="45">
        <v>0.97</v>
      </c>
      <c r="G40" s="38">
        <v>21</v>
      </c>
      <c r="H40" s="38">
        <v>34</v>
      </c>
      <c r="I40" s="51">
        <v>4</v>
      </c>
      <c r="J40" s="38">
        <v>8</v>
      </c>
      <c r="K40" s="38">
        <v>12</v>
      </c>
      <c r="L40" s="45">
        <v>3.57</v>
      </c>
      <c r="M40" s="45">
        <v>39.29</v>
      </c>
      <c r="N40" s="45">
        <v>55.36</v>
      </c>
      <c r="O40" s="45">
        <v>1.79</v>
      </c>
      <c r="P40" s="38">
        <v>0</v>
      </c>
    </row>
    <row r="41" spans="1:16" ht="25.5">
      <c r="A41" s="53" t="s">
        <v>165</v>
      </c>
      <c r="B41" s="54" t="s">
        <v>738</v>
      </c>
      <c r="C41" s="45">
        <v>11.9</v>
      </c>
      <c r="D41" s="38">
        <v>21</v>
      </c>
      <c r="E41" s="45">
        <v>0.56999999999999995</v>
      </c>
      <c r="F41" s="45">
        <v>1.1000000000000001</v>
      </c>
      <c r="G41" s="38">
        <v>5</v>
      </c>
      <c r="H41" s="38">
        <v>23</v>
      </c>
      <c r="I41" s="51">
        <v>4</v>
      </c>
      <c r="J41" s="38">
        <v>3</v>
      </c>
      <c r="K41" s="38">
        <v>11</v>
      </c>
      <c r="L41" s="45">
        <v>4.76</v>
      </c>
      <c r="M41" s="45">
        <v>14.29</v>
      </c>
      <c r="N41" s="45">
        <v>80.95</v>
      </c>
      <c r="O41" s="38">
        <v>0</v>
      </c>
      <c r="P41" s="38">
        <v>0</v>
      </c>
    </row>
    <row r="42" spans="1:16" ht="25.5">
      <c r="A42" s="53" t="s">
        <v>167</v>
      </c>
      <c r="B42" s="54" t="s">
        <v>738</v>
      </c>
      <c r="C42" s="45">
        <v>13.7</v>
      </c>
      <c r="D42" s="38">
        <v>33</v>
      </c>
      <c r="E42" s="45">
        <v>0.42</v>
      </c>
      <c r="F42" s="45">
        <v>0.95</v>
      </c>
      <c r="G42" s="38">
        <v>19</v>
      </c>
      <c r="H42" s="38">
        <v>28</v>
      </c>
      <c r="I42" s="51">
        <v>4</v>
      </c>
      <c r="J42" s="38">
        <v>8</v>
      </c>
      <c r="K42" s="38">
        <v>11</v>
      </c>
      <c r="L42" s="38">
        <v>0</v>
      </c>
      <c r="M42" s="45">
        <v>6.06</v>
      </c>
      <c r="N42" s="45">
        <v>69.7</v>
      </c>
      <c r="O42" s="45">
        <v>9.09</v>
      </c>
      <c r="P42" s="45">
        <v>15.15</v>
      </c>
    </row>
    <row r="43" spans="1:16" ht="25.5">
      <c r="A43" s="53" t="s">
        <v>169</v>
      </c>
      <c r="B43" s="54" t="s">
        <v>738</v>
      </c>
      <c r="C43" s="45">
        <v>7.8</v>
      </c>
      <c r="D43" s="38">
        <v>15</v>
      </c>
      <c r="E43" s="45">
        <v>0.52</v>
      </c>
      <c r="F43" s="45">
        <v>1.1100000000000001</v>
      </c>
      <c r="G43" s="38">
        <v>3</v>
      </c>
      <c r="H43" s="38">
        <v>12</v>
      </c>
      <c r="I43" s="51">
        <v>4</v>
      </c>
      <c r="J43" s="38">
        <v>3</v>
      </c>
      <c r="K43" s="38">
        <v>9</v>
      </c>
      <c r="L43" s="38">
        <v>0</v>
      </c>
      <c r="M43" s="38">
        <v>20</v>
      </c>
      <c r="N43" s="45">
        <v>66.67</v>
      </c>
      <c r="O43" s="45">
        <v>13.33</v>
      </c>
      <c r="P43" s="38">
        <v>0</v>
      </c>
    </row>
    <row r="44" spans="1:16" ht="25.5">
      <c r="A44" s="53" t="s">
        <v>171</v>
      </c>
      <c r="B44" s="54" t="s">
        <v>738</v>
      </c>
      <c r="C44" s="45">
        <v>26.7</v>
      </c>
      <c r="D44" s="38">
        <v>47</v>
      </c>
      <c r="E44" s="45">
        <v>0.56999999999999995</v>
      </c>
      <c r="F44" s="45">
        <v>1.06</v>
      </c>
      <c r="G44" s="38">
        <v>14</v>
      </c>
      <c r="H44" s="38">
        <v>31</v>
      </c>
      <c r="I44" s="51">
        <v>4</v>
      </c>
      <c r="J44" s="38">
        <v>8</v>
      </c>
      <c r="K44" s="38">
        <v>11</v>
      </c>
      <c r="L44" s="45">
        <v>6.38</v>
      </c>
      <c r="M44" s="45">
        <v>29.79</v>
      </c>
      <c r="N44" s="45">
        <v>48.94</v>
      </c>
      <c r="O44" s="45">
        <v>10.64</v>
      </c>
      <c r="P44" s="45">
        <v>4.26</v>
      </c>
    </row>
    <row r="45" spans="1:16" ht="25.5">
      <c r="A45" s="53" t="s">
        <v>172</v>
      </c>
      <c r="B45" s="54" t="s">
        <v>738</v>
      </c>
      <c r="C45" s="38">
        <v>6</v>
      </c>
      <c r="D45" s="38">
        <v>13</v>
      </c>
      <c r="E45" s="45">
        <v>0.46</v>
      </c>
      <c r="F45" s="45">
        <v>0.94</v>
      </c>
      <c r="G45" s="38">
        <v>12</v>
      </c>
      <c r="H45" s="38">
        <v>18</v>
      </c>
      <c r="I45" s="51">
        <v>3</v>
      </c>
      <c r="J45" s="38">
        <v>4</v>
      </c>
      <c r="K45" s="38">
        <v>7</v>
      </c>
      <c r="L45" s="45">
        <v>15.38</v>
      </c>
      <c r="M45" s="45">
        <v>15.38</v>
      </c>
      <c r="N45" s="45">
        <v>30.77</v>
      </c>
      <c r="O45" s="45">
        <v>15.38</v>
      </c>
      <c r="P45" s="45">
        <v>23.08</v>
      </c>
    </row>
    <row r="46" spans="1:16" ht="25.5">
      <c r="A46" s="53" t="s">
        <v>174</v>
      </c>
      <c r="B46" s="54" t="s">
        <v>738</v>
      </c>
      <c r="C46" s="45">
        <v>4.4000000000000004</v>
      </c>
      <c r="D46" s="38">
        <v>10</v>
      </c>
      <c r="E46" s="45">
        <v>0.44</v>
      </c>
      <c r="F46" s="38">
        <v>1</v>
      </c>
      <c r="G46" s="38">
        <v>11</v>
      </c>
      <c r="H46" s="38">
        <v>17</v>
      </c>
      <c r="I46" s="51">
        <v>3</v>
      </c>
      <c r="J46" s="38">
        <v>6</v>
      </c>
      <c r="K46" s="38">
        <v>7</v>
      </c>
      <c r="L46" s="38">
        <v>0</v>
      </c>
      <c r="M46" s="38">
        <v>0</v>
      </c>
      <c r="N46" s="38">
        <v>80</v>
      </c>
      <c r="O46" s="38">
        <v>20</v>
      </c>
      <c r="P46" s="38">
        <v>0</v>
      </c>
    </row>
    <row r="47" spans="1:16" ht="25.5">
      <c r="A47" s="53" t="s">
        <v>176</v>
      </c>
      <c r="B47" s="54" t="s">
        <v>738</v>
      </c>
      <c r="C47" s="45">
        <v>13.4</v>
      </c>
      <c r="D47" s="38">
        <v>37</v>
      </c>
      <c r="E47" s="45">
        <v>0.36</v>
      </c>
      <c r="F47" s="45">
        <v>0.85</v>
      </c>
      <c r="G47" s="38">
        <v>23</v>
      </c>
      <c r="H47" s="38">
        <v>24</v>
      </c>
      <c r="I47" s="51">
        <v>4</v>
      </c>
      <c r="J47" s="38">
        <v>13</v>
      </c>
      <c r="K47" s="38">
        <v>13</v>
      </c>
      <c r="L47" s="45">
        <v>2.7</v>
      </c>
      <c r="M47" s="45">
        <v>2.7</v>
      </c>
      <c r="N47" s="45">
        <v>43.24</v>
      </c>
      <c r="O47" s="45">
        <v>48.65</v>
      </c>
      <c r="P47" s="45">
        <v>2.7</v>
      </c>
    </row>
    <row r="48" spans="1:16" ht="25.5">
      <c r="A48" s="53" t="s">
        <v>178</v>
      </c>
      <c r="B48" s="54" t="s">
        <v>738</v>
      </c>
      <c r="C48" s="45">
        <v>23.8</v>
      </c>
      <c r="D48" s="38">
        <v>50</v>
      </c>
      <c r="E48" s="45">
        <v>0.48</v>
      </c>
      <c r="F48" s="45">
        <v>0.94</v>
      </c>
      <c r="G48" s="38">
        <v>18</v>
      </c>
      <c r="H48" s="38">
        <v>31</v>
      </c>
      <c r="I48" s="51">
        <v>4</v>
      </c>
      <c r="J48" s="38">
        <v>8</v>
      </c>
      <c r="K48" s="38">
        <v>12</v>
      </c>
      <c r="L48" s="38">
        <v>0</v>
      </c>
      <c r="M48" s="38">
        <v>18</v>
      </c>
      <c r="N48" s="45">
        <v>56</v>
      </c>
      <c r="O48" s="38">
        <v>26</v>
      </c>
      <c r="P48" s="38">
        <v>0</v>
      </c>
    </row>
    <row r="49" spans="1:16" ht="25.5">
      <c r="A49" s="53" t="s">
        <v>180</v>
      </c>
      <c r="B49" s="54" t="s">
        <v>738</v>
      </c>
      <c r="C49" s="45">
        <v>21.5</v>
      </c>
      <c r="D49" s="38">
        <v>40</v>
      </c>
      <c r="E49" s="45">
        <v>0.54</v>
      </c>
      <c r="F49" s="38">
        <v>1</v>
      </c>
      <c r="G49" s="38">
        <v>16</v>
      </c>
      <c r="H49" s="38">
        <v>30</v>
      </c>
      <c r="I49" s="51">
        <v>4</v>
      </c>
      <c r="J49" s="38">
        <v>9</v>
      </c>
      <c r="K49" s="38">
        <v>12</v>
      </c>
      <c r="L49" s="38">
        <v>0</v>
      </c>
      <c r="M49" s="38">
        <v>15</v>
      </c>
      <c r="N49" s="45">
        <v>82.5</v>
      </c>
      <c r="O49" s="45">
        <v>2.5</v>
      </c>
      <c r="P49" s="38">
        <v>0</v>
      </c>
    </row>
    <row r="50" spans="1:16" ht="25.5">
      <c r="A50" s="53" t="s">
        <v>181</v>
      </c>
      <c r="B50" s="54" t="s">
        <v>738</v>
      </c>
      <c r="C50" s="45">
        <v>13.3</v>
      </c>
      <c r="D50" s="38">
        <v>30</v>
      </c>
      <c r="E50" s="45">
        <v>0.44</v>
      </c>
      <c r="F50" s="45">
        <v>0.94</v>
      </c>
      <c r="G50" s="38">
        <v>25</v>
      </c>
      <c r="H50" s="38">
        <v>38</v>
      </c>
      <c r="I50" s="51">
        <v>3</v>
      </c>
      <c r="J50" s="38">
        <v>12</v>
      </c>
      <c r="K50" s="38">
        <v>13</v>
      </c>
      <c r="L50" s="38">
        <v>0</v>
      </c>
      <c r="M50" s="45">
        <v>3.33</v>
      </c>
      <c r="N50" s="45">
        <v>76.67</v>
      </c>
      <c r="O50" s="45">
        <v>16.670000000000002</v>
      </c>
      <c r="P50" s="45">
        <v>3.33</v>
      </c>
    </row>
    <row r="51" spans="1:16" ht="25.5">
      <c r="A51" s="53" t="s">
        <v>184</v>
      </c>
      <c r="B51" s="54" t="s">
        <v>738</v>
      </c>
      <c r="C51" s="45">
        <v>12.3</v>
      </c>
      <c r="D51" s="38">
        <v>23</v>
      </c>
      <c r="E51" s="45">
        <v>0.53</v>
      </c>
      <c r="F51" s="45">
        <v>1.05</v>
      </c>
      <c r="G51" s="38">
        <v>21</v>
      </c>
      <c r="H51" s="38">
        <v>46</v>
      </c>
      <c r="I51" s="51">
        <v>2</v>
      </c>
      <c r="J51" s="38">
        <v>7</v>
      </c>
      <c r="K51" s="38">
        <v>14</v>
      </c>
      <c r="L51" s="45">
        <v>4.3499999999999996</v>
      </c>
      <c r="M51" s="45">
        <v>30.43</v>
      </c>
      <c r="N51" s="45">
        <v>39.130000000000003</v>
      </c>
      <c r="O51" s="45">
        <v>26.09</v>
      </c>
      <c r="P51" s="38">
        <v>0</v>
      </c>
    </row>
    <row r="52" spans="1:16" ht="25.5">
      <c r="A52" s="53" t="s">
        <v>186</v>
      </c>
      <c r="B52" s="54" t="s">
        <v>738</v>
      </c>
      <c r="C52" s="45">
        <v>21.5</v>
      </c>
      <c r="D52" s="38">
        <v>34</v>
      </c>
      <c r="E52" s="45">
        <v>0.63</v>
      </c>
      <c r="F52" s="45">
        <v>1.29</v>
      </c>
      <c r="G52" s="38">
        <v>2</v>
      </c>
      <c r="H52" s="38">
        <v>27</v>
      </c>
      <c r="I52" s="51">
        <v>4</v>
      </c>
      <c r="J52" s="38">
        <v>1</v>
      </c>
      <c r="K52" s="38">
        <v>11</v>
      </c>
      <c r="L52" s="45">
        <v>8.82</v>
      </c>
      <c r="M52" s="45">
        <v>38.24</v>
      </c>
      <c r="N52" s="45">
        <v>44.12</v>
      </c>
      <c r="O52" s="45">
        <v>8.82</v>
      </c>
      <c r="P52" s="38">
        <v>0</v>
      </c>
    </row>
    <row r="53" spans="1:16" ht="25.5">
      <c r="A53" s="53" t="s">
        <v>188</v>
      </c>
      <c r="B53" s="54" t="s">
        <v>738</v>
      </c>
      <c r="C53" s="45">
        <v>17.3</v>
      </c>
      <c r="D53" s="38">
        <v>30</v>
      </c>
      <c r="E53" s="45">
        <v>0.57999999999999996</v>
      </c>
      <c r="F53" s="45">
        <v>0.9</v>
      </c>
      <c r="G53" s="38">
        <v>26</v>
      </c>
      <c r="H53" s="38">
        <v>30</v>
      </c>
      <c r="I53" s="51">
        <v>4</v>
      </c>
      <c r="J53" s="38">
        <v>11</v>
      </c>
      <c r="K53" s="38">
        <v>12</v>
      </c>
      <c r="L53" s="45">
        <v>6.67</v>
      </c>
      <c r="M53" s="38">
        <v>30</v>
      </c>
      <c r="N53" s="38">
        <v>50</v>
      </c>
      <c r="O53" s="38">
        <v>10</v>
      </c>
      <c r="P53" s="45">
        <v>3.33</v>
      </c>
    </row>
    <row r="54" spans="1:16" ht="25.5">
      <c r="A54" s="53" t="s">
        <v>190</v>
      </c>
      <c r="B54" s="54" t="s">
        <v>745</v>
      </c>
      <c r="C54" s="45">
        <v>7.8</v>
      </c>
      <c r="D54" s="38">
        <v>11</v>
      </c>
      <c r="E54" s="45">
        <v>0.71</v>
      </c>
      <c r="F54" s="45">
        <v>1.03</v>
      </c>
      <c r="G54" s="38">
        <v>8</v>
      </c>
      <c r="H54" s="38">
        <v>25</v>
      </c>
      <c r="I54" s="51">
        <v>3</v>
      </c>
      <c r="J54" s="38">
        <v>4</v>
      </c>
      <c r="K54" s="38">
        <v>12</v>
      </c>
      <c r="L54" s="45">
        <v>9.09</v>
      </c>
      <c r="M54" s="45">
        <v>54.55</v>
      </c>
      <c r="N54" s="45">
        <v>36.36</v>
      </c>
      <c r="O54" s="38">
        <v>0</v>
      </c>
      <c r="P54" s="38">
        <v>0</v>
      </c>
    </row>
    <row r="55" spans="1:16" ht="25.5">
      <c r="A55" s="53" t="s">
        <v>148</v>
      </c>
      <c r="B55" s="54" t="s">
        <v>747</v>
      </c>
      <c r="C55" s="45">
        <v>11.2</v>
      </c>
      <c r="D55" s="38">
        <v>13</v>
      </c>
      <c r="E55" s="45">
        <v>0.86</v>
      </c>
      <c r="F55" s="45">
        <v>1.05</v>
      </c>
      <c r="G55" s="38">
        <v>7</v>
      </c>
      <c r="H55" s="38">
        <v>17</v>
      </c>
      <c r="I55" s="51">
        <v>3</v>
      </c>
      <c r="J55" s="38">
        <v>3</v>
      </c>
      <c r="K55" s="38">
        <v>5</v>
      </c>
      <c r="L55" s="45">
        <v>53.85</v>
      </c>
      <c r="M55" s="45">
        <v>30.77</v>
      </c>
      <c r="N55" s="45">
        <v>15.38</v>
      </c>
      <c r="O55" s="38">
        <v>0</v>
      </c>
      <c r="P55" s="38">
        <v>0</v>
      </c>
    </row>
    <row r="56" spans="1:16" ht="25.5">
      <c r="A56" s="53" t="s">
        <v>149</v>
      </c>
      <c r="B56" s="54" t="s">
        <v>747</v>
      </c>
      <c r="C56" s="45">
        <v>13.5</v>
      </c>
      <c r="D56" s="38">
        <v>20</v>
      </c>
      <c r="E56" s="45">
        <v>0.68</v>
      </c>
      <c r="F56" s="45">
        <v>1.04</v>
      </c>
      <c r="G56" s="38">
        <v>15</v>
      </c>
      <c r="H56" s="38">
        <v>44</v>
      </c>
      <c r="I56" s="51">
        <v>2</v>
      </c>
      <c r="J56" s="38">
        <v>4</v>
      </c>
      <c r="K56" s="38">
        <v>14</v>
      </c>
      <c r="L56" s="38">
        <v>20</v>
      </c>
      <c r="M56" s="38">
        <v>25</v>
      </c>
      <c r="N56" s="45">
        <v>55</v>
      </c>
      <c r="O56" s="38">
        <v>0</v>
      </c>
      <c r="P56" s="38">
        <v>0</v>
      </c>
    </row>
    <row r="57" spans="1:16" ht="25.5">
      <c r="A57" s="53" t="s">
        <v>151</v>
      </c>
      <c r="B57" s="54" t="s">
        <v>747</v>
      </c>
      <c r="C57" s="45">
        <v>8.3000000000000007</v>
      </c>
      <c r="D57" s="38">
        <v>16</v>
      </c>
      <c r="E57" s="45">
        <v>0.52</v>
      </c>
      <c r="F57" s="45">
        <v>1.08</v>
      </c>
      <c r="G57" s="38">
        <v>11</v>
      </c>
      <c r="H57" s="38">
        <v>28</v>
      </c>
      <c r="I57" s="51">
        <v>3</v>
      </c>
      <c r="J57" s="38">
        <v>4</v>
      </c>
      <c r="K57" s="38">
        <v>10</v>
      </c>
      <c r="L57" s="38">
        <v>0</v>
      </c>
      <c r="M57" s="45">
        <v>6.25</v>
      </c>
      <c r="N57" s="45">
        <v>93.75</v>
      </c>
      <c r="O57" s="38">
        <v>0</v>
      </c>
      <c r="P57" s="38">
        <v>0</v>
      </c>
    </row>
    <row r="58" spans="1:16" ht="25.5">
      <c r="A58" s="53" t="s">
        <v>153</v>
      </c>
      <c r="B58" s="54" t="s">
        <v>747</v>
      </c>
      <c r="C58" s="45">
        <v>10.5</v>
      </c>
      <c r="D58" s="38">
        <v>24</v>
      </c>
      <c r="E58" s="45">
        <v>0.44</v>
      </c>
      <c r="F58" s="45">
        <v>0.96</v>
      </c>
      <c r="G58" s="38">
        <v>24</v>
      </c>
      <c r="H58" s="38">
        <v>40</v>
      </c>
      <c r="I58" s="51">
        <v>3</v>
      </c>
      <c r="J58" s="38">
        <v>5</v>
      </c>
      <c r="K58" s="38">
        <v>12</v>
      </c>
      <c r="L58" s="45">
        <v>4.17</v>
      </c>
      <c r="M58" s="45">
        <v>12.5</v>
      </c>
      <c r="N58" s="45">
        <v>45.83</v>
      </c>
      <c r="O58" s="45">
        <v>33.33</v>
      </c>
      <c r="P58" s="45">
        <v>4.17</v>
      </c>
    </row>
    <row r="59" spans="1:16" ht="25.5">
      <c r="A59" s="53" t="s">
        <v>154</v>
      </c>
      <c r="B59" s="54" t="s">
        <v>747</v>
      </c>
      <c r="C59" s="45">
        <v>6.5</v>
      </c>
      <c r="D59" s="38">
        <v>17</v>
      </c>
      <c r="E59" s="45">
        <v>0.38</v>
      </c>
      <c r="F59" s="45">
        <v>1.21</v>
      </c>
      <c r="G59" s="38">
        <v>7</v>
      </c>
      <c r="H59" s="38">
        <v>35</v>
      </c>
      <c r="I59" s="51">
        <v>2</v>
      </c>
      <c r="J59" s="38">
        <v>2</v>
      </c>
      <c r="K59" s="38">
        <v>13</v>
      </c>
      <c r="L59" s="38">
        <v>0</v>
      </c>
      <c r="M59" s="45">
        <v>5.88</v>
      </c>
      <c r="N59" s="45">
        <v>52.94</v>
      </c>
      <c r="O59" s="45">
        <v>35.29</v>
      </c>
      <c r="P59" s="45">
        <v>5.88</v>
      </c>
    </row>
    <row r="60" spans="1:16" ht="25.5">
      <c r="A60" s="53" t="s">
        <v>155</v>
      </c>
      <c r="B60" s="54" t="s">
        <v>747</v>
      </c>
      <c r="C60" s="45">
        <v>11.4</v>
      </c>
      <c r="D60" s="38">
        <v>19</v>
      </c>
      <c r="E60" s="45">
        <v>0.6</v>
      </c>
      <c r="F60" s="45">
        <v>1.1299999999999999</v>
      </c>
      <c r="G60" s="38">
        <v>10</v>
      </c>
      <c r="H60" s="38">
        <v>37</v>
      </c>
      <c r="I60" s="51">
        <v>2</v>
      </c>
      <c r="J60" s="38">
        <v>2</v>
      </c>
      <c r="K60" s="38">
        <v>12</v>
      </c>
      <c r="L60" s="45">
        <v>21.05</v>
      </c>
      <c r="M60" s="45">
        <v>26.32</v>
      </c>
      <c r="N60" s="45">
        <v>31.58</v>
      </c>
      <c r="O60" s="45">
        <v>10.53</v>
      </c>
      <c r="P60" s="45">
        <v>10.53</v>
      </c>
    </row>
    <row r="61" spans="1:16" ht="25.5">
      <c r="A61" s="53" t="s">
        <v>157</v>
      </c>
      <c r="B61" s="54" t="s">
        <v>747</v>
      </c>
      <c r="C61" s="38">
        <v>7</v>
      </c>
      <c r="D61" s="38">
        <v>14</v>
      </c>
      <c r="E61" s="45">
        <v>0.5</v>
      </c>
      <c r="F61" s="45">
        <v>0.87</v>
      </c>
      <c r="G61" s="38">
        <v>34</v>
      </c>
      <c r="H61" s="38">
        <v>39</v>
      </c>
      <c r="I61" s="51">
        <v>2</v>
      </c>
      <c r="J61" s="38">
        <v>11</v>
      </c>
      <c r="K61" s="38">
        <v>13</v>
      </c>
      <c r="L61" s="38">
        <v>0</v>
      </c>
      <c r="M61" s="45">
        <v>21.43</v>
      </c>
      <c r="N61" s="45">
        <v>57.14</v>
      </c>
      <c r="O61" s="45">
        <v>21.43</v>
      </c>
      <c r="P61" s="38">
        <v>0</v>
      </c>
    </row>
    <row r="62" spans="1:16" ht="14.45" customHeight="1" thickBot="1">
      <c r="A62" s="53" t="s">
        <v>159</v>
      </c>
      <c r="B62" s="54" t="s">
        <v>747</v>
      </c>
      <c r="C62" s="45">
        <v>18.100000000000001</v>
      </c>
      <c r="D62" s="38">
        <v>36</v>
      </c>
      <c r="E62" s="45">
        <v>0.5</v>
      </c>
      <c r="F62" s="45">
        <v>1.05</v>
      </c>
      <c r="G62" s="38">
        <v>13</v>
      </c>
      <c r="H62" s="38">
        <v>39</v>
      </c>
      <c r="I62" s="51">
        <v>3</v>
      </c>
      <c r="J62" s="38">
        <v>6</v>
      </c>
      <c r="K62" s="38">
        <v>13</v>
      </c>
      <c r="L62" s="45">
        <v>2.78</v>
      </c>
      <c r="M62" s="38">
        <v>25</v>
      </c>
      <c r="N62" s="45">
        <v>47.22</v>
      </c>
      <c r="O62" s="45">
        <v>19.440000000000001</v>
      </c>
      <c r="P62" s="45">
        <v>5.56</v>
      </c>
    </row>
    <row r="63" spans="1:16" ht="25.5">
      <c r="A63" s="53" t="s">
        <v>161</v>
      </c>
      <c r="B63" s="54" t="s">
        <v>747</v>
      </c>
      <c r="C63" s="45">
        <v>15.3</v>
      </c>
      <c r="D63" s="38">
        <v>25</v>
      </c>
      <c r="E63" s="45">
        <v>0.61</v>
      </c>
      <c r="F63" s="45">
        <v>1.39</v>
      </c>
      <c r="G63" s="38">
        <v>1</v>
      </c>
      <c r="H63" s="38">
        <v>39</v>
      </c>
      <c r="I63" s="51">
        <v>2</v>
      </c>
      <c r="J63" s="38">
        <v>1</v>
      </c>
      <c r="K63" s="38">
        <v>11</v>
      </c>
      <c r="L63" s="38">
        <v>12</v>
      </c>
      <c r="M63" s="45">
        <v>28</v>
      </c>
      <c r="N63" s="38">
        <v>52</v>
      </c>
      <c r="O63" s="38">
        <v>4</v>
      </c>
      <c r="P63" s="38">
        <v>4</v>
      </c>
    </row>
    <row r="64" spans="1:16" ht="25.5">
      <c r="A64" s="53" t="s">
        <v>163</v>
      </c>
      <c r="B64" s="54" t="s">
        <v>747</v>
      </c>
      <c r="C64" s="38">
        <v>5</v>
      </c>
      <c r="D64" s="38">
        <v>10</v>
      </c>
      <c r="E64" s="45">
        <v>0.5</v>
      </c>
      <c r="F64" s="45">
        <v>1.1599999999999999</v>
      </c>
      <c r="G64" s="38">
        <v>5</v>
      </c>
      <c r="H64" s="38">
        <v>21</v>
      </c>
      <c r="I64" s="51">
        <v>3</v>
      </c>
      <c r="J64" s="38">
        <v>2</v>
      </c>
      <c r="K64" s="38">
        <v>12</v>
      </c>
      <c r="L64" s="38">
        <v>10</v>
      </c>
      <c r="M64" s="38">
        <v>20</v>
      </c>
      <c r="N64" s="38">
        <v>40</v>
      </c>
      <c r="O64" s="38">
        <v>20</v>
      </c>
      <c r="P64" s="38">
        <v>10</v>
      </c>
    </row>
    <row r="65" spans="1:16" ht="25.5">
      <c r="A65" s="53" t="s">
        <v>164</v>
      </c>
      <c r="B65" s="54" t="s">
        <v>747</v>
      </c>
      <c r="C65" s="45">
        <v>19.5</v>
      </c>
      <c r="D65" s="38">
        <v>23</v>
      </c>
      <c r="E65" s="45">
        <v>0.85</v>
      </c>
      <c r="F65" s="45">
        <v>1.31</v>
      </c>
      <c r="G65" s="38">
        <v>1</v>
      </c>
      <c r="H65" s="38">
        <v>34</v>
      </c>
      <c r="I65" s="51">
        <v>3</v>
      </c>
      <c r="J65" s="38">
        <v>1</v>
      </c>
      <c r="K65" s="38">
        <v>12</v>
      </c>
      <c r="L65" s="45">
        <v>43.48</v>
      </c>
      <c r="M65" s="45">
        <v>43.48</v>
      </c>
      <c r="N65" s="45">
        <v>13.04</v>
      </c>
      <c r="O65" s="38">
        <v>0</v>
      </c>
      <c r="P65" s="38">
        <v>0</v>
      </c>
    </row>
    <row r="66" spans="1:16" ht="25.5">
      <c r="A66" s="53" t="s">
        <v>165</v>
      </c>
      <c r="B66" s="54" t="s">
        <v>747</v>
      </c>
      <c r="C66" s="38">
        <v>7</v>
      </c>
      <c r="D66" s="38">
        <v>11</v>
      </c>
      <c r="E66" s="45">
        <v>0.64</v>
      </c>
      <c r="F66" s="45">
        <v>1.24</v>
      </c>
      <c r="G66" s="38">
        <v>1</v>
      </c>
      <c r="H66" s="38">
        <v>23</v>
      </c>
      <c r="I66" s="51">
        <v>2</v>
      </c>
      <c r="J66" s="38">
        <v>1</v>
      </c>
      <c r="K66" s="38">
        <v>4</v>
      </c>
      <c r="L66" s="38">
        <v>0</v>
      </c>
      <c r="M66" s="45">
        <v>45.45</v>
      </c>
      <c r="N66" s="45">
        <v>54.55</v>
      </c>
      <c r="O66" s="38">
        <v>0</v>
      </c>
      <c r="P66" s="38">
        <v>0</v>
      </c>
    </row>
    <row r="67" spans="1:16" ht="25.5">
      <c r="A67" s="53" t="s">
        <v>171</v>
      </c>
      <c r="B67" s="54" t="s">
        <v>747</v>
      </c>
      <c r="C67" s="45">
        <v>13.1</v>
      </c>
      <c r="D67" s="38">
        <v>25</v>
      </c>
      <c r="E67" s="45">
        <v>0.52</v>
      </c>
      <c r="F67" s="45">
        <v>0.98</v>
      </c>
      <c r="G67" s="38">
        <v>21</v>
      </c>
      <c r="H67" s="38">
        <v>31</v>
      </c>
      <c r="I67" s="51">
        <v>3</v>
      </c>
      <c r="J67" s="38">
        <v>5</v>
      </c>
      <c r="K67" s="38">
        <v>9</v>
      </c>
      <c r="L67" s="38">
        <v>0</v>
      </c>
      <c r="M67" s="38">
        <v>20</v>
      </c>
      <c r="N67" s="38">
        <v>68</v>
      </c>
      <c r="O67" s="38">
        <v>12</v>
      </c>
      <c r="P67" s="38">
        <v>0</v>
      </c>
    </row>
    <row r="68" spans="1:16" ht="25.5">
      <c r="A68" s="53" t="s">
        <v>172</v>
      </c>
      <c r="B68" s="54" t="s">
        <v>747</v>
      </c>
      <c r="C68" s="45">
        <v>6.2</v>
      </c>
      <c r="D68" s="38">
        <v>10</v>
      </c>
      <c r="E68" s="45">
        <v>0.62</v>
      </c>
      <c r="F68" s="45">
        <v>1.26</v>
      </c>
      <c r="G68" s="38">
        <v>1</v>
      </c>
      <c r="H68" s="38">
        <v>18</v>
      </c>
      <c r="I68" s="51">
        <v>3</v>
      </c>
      <c r="J68" s="38">
        <v>1</v>
      </c>
      <c r="K68" s="38">
        <v>7</v>
      </c>
      <c r="L68" s="38">
        <v>0</v>
      </c>
      <c r="M68" s="38">
        <v>50</v>
      </c>
      <c r="N68" s="38">
        <v>40</v>
      </c>
      <c r="O68" s="38">
        <v>10</v>
      </c>
      <c r="P68" s="38">
        <v>0</v>
      </c>
    </row>
    <row r="69" spans="1:16" ht="25.5">
      <c r="A69" s="53" t="s">
        <v>174</v>
      </c>
      <c r="B69" s="54" t="s">
        <v>747</v>
      </c>
      <c r="C69" s="38">
        <v>5</v>
      </c>
      <c r="D69" s="38">
        <v>10</v>
      </c>
      <c r="E69" s="45">
        <v>0.5</v>
      </c>
      <c r="F69" s="45">
        <v>1.1299999999999999</v>
      </c>
      <c r="G69" s="38">
        <v>7</v>
      </c>
      <c r="H69" s="38">
        <v>17</v>
      </c>
      <c r="I69" s="51">
        <v>3</v>
      </c>
      <c r="J69" s="38">
        <v>3</v>
      </c>
      <c r="K69" s="38">
        <v>7</v>
      </c>
      <c r="L69" s="38">
        <v>0</v>
      </c>
      <c r="M69" s="38">
        <v>0</v>
      </c>
      <c r="N69" s="38">
        <v>100</v>
      </c>
      <c r="O69" s="38">
        <v>0</v>
      </c>
      <c r="P69" s="38">
        <v>0</v>
      </c>
    </row>
    <row r="70" spans="1:16" ht="25.5">
      <c r="A70" s="53" t="s">
        <v>176</v>
      </c>
      <c r="B70" s="54" t="s">
        <v>747</v>
      </c>
      <c r="C70" s="45">
        <v>3.8</v>
      </c>
      <c r="D70" s="38">
        <v>10</v>
      </c>
      <c r="E70" s="45">
        <v>0.38</v>
      </c>
      <c r="F70" s="45">
        <v>0.89</v>
      </c>
      <c r="G70" s="38">
        <v>21</v>
      </c>
      <c r="H70" s="38">
        <v>24</v>
      </c>
      <c r="I70" s="51">
        <v>3</v>
      </c>
      <c r="J70" s="38">
        <v>10</v>
      </c>
      <c r="K70" s="38">
        <v>11</v>
      </c>
      <c r="L70" s="38">
        <v>0</v>
      </c>
      <c r="M70" s="38">
        <v>0</v>
      </c>
      <c r="N70" s="38">
        <v>60</v>
      </c>
      <c r="O70" s="38">
        <v>40</v>
      </c>
      <c r="P70" s="38">
        <v>0</v>
      </c>
    </row>
    <row r="71" spans="1:16" ht="25.5">
      <c r="A71" s="53" t="s">
        <v>178</v>
      </c>
      <c r="B71" s="54" t="s">
        <v>747</v>
      </c>
      <c r="C71" s="45">
        <v>10.6</v>
      </c>
      <c r="D71" s="38">
        <v>21</v>
      </c>
      <c r="E71" s="45">
        <v>0.5</v>
      </c>
      <c r="F71" s="38">
        <v>1</v>
      </c>
      <c r="G71" s="38">
        <v>14</v>
      </c>
      <c r="H71" s="38">
        <v>31</v>
      </c>
      <c r="I71" s="51">
        <v>3</v>
      </c>
      <c r="J71" s="38">
        <v>5</v>
      </c>
      <c r="K71" s="38">
        <v>11</v>
      </c>
      <c r="L71" s="45">
        <v>9.52</v>
      </c>
      <c r="M71" s="45">
        <v>4.76</v>
      </c>
      <c r="N71" s="45">
        <v>66.67</v>
      </c>
      <c r="O71" s="45">
        <v>19.05</v>
      </c>
      <c r="P71" s="38">
        <v>0</v>
      </c>
    </row>
    <row r="72" spans="1:16" ht="25.5">
      <c r="A72" s="53" t="s">
        <v>180</v>
      </c>
      <c r="B72" s="54" t="s">
        <v>747</v>
      </c>
      <c r="C72" s="45">
        <v>8.5</v>
      </c>
      <c r="D72" s="38">
        <v>13</v>
      </c>
      <c r="E72" s="45">
        <v>0.65</v>
      </c>
      <c r="F72" s="45">
        <v>1.22</v>
      </c>
      <c r="G72" s="38">
        <v>3</v>
      </c>
      <c r="H72" s="38">
        <v>30</v>
      </c>
      <c r="I72" s="51">
        <v>3</v>
      </c>
      <c r="J72" s="38">
        <v>2</v>
      </c>
      <c r="K72" s="38">
        <v>10</v>
      </c>
      <c r="L72" s="45">
        <v>7.69</v>
      </c>
      <c r="M72" s="45">
        <v>46.15</v>
      </c>
      <c r="N72" s="45">
        <v>38.46</v>
      </c>
      <c r="O72" s="45">
        <v>7.69</v>
      </c>
      <c r="P72" s="38">
        <v>0</v>
      </c>
    </row>
    <row r="73" spans="1:16" ht="25.5">
      <c r="A73" s="53" t="s">
        <v>181</v>
      </c>
      <c r="B73" s="54" t="s">
        <v>747</v>
      </c>
      <c r="C73" s="45">
        <v>14.2</v>
      </c>
      <c r="D73" s="38">
        <v>33</v>
      </c>
      <c r="E73" s="45">
        <v>0.43</v>
      </c>
      <c r="F73" s="45">
        <v>0.92</v>
      </c>
      <c r="G73" s="38">
        <v>27</v>
      </c>
      <c r="H73" s="38">
        <v>38</v>
      </c>
      <c r="I73" s="51">
        <v>4</v>
      </c>
      <c r="J73" s="38">
        <v>8</v>
      </c>
      <c r="K73" s="38">
        <v>12</v>
      </c>
      <c r="L73" s="38">
        <v>0</v>
      </c>
      <c r="M73" s="45">
        <v>6.06</v>
      </c>
      <c r="N73" s="45">
        <v>66.67</v>
      </c>
      <c r="O73" s="45">
        <v>24.24</v>
      </c>
      <c r="P73" s="45">
        <v>3.03</v>
      </c>
    </row>
    <row r="74" spans="1:16" ht="25.5">
      <c r="A74" s="53" t="s">
        <v>183</v>
      </c>
      <c r="B74" s="54" t="s">
        <v>747</v>
      </c>
      <c r="C74" s="45">
        <v>8.9</v>
      </c>
      <c r="D74" s="38">
        <v>15</v>
      </c>
      <c r="E74" s="45">
        <v>0.59</v>
      </c>
      <c r="F74" s="45">
        <v>0.97</v>
      </c>
      <c r="G74" s="38">
        <v>15</v>
      </c>
      <c r="H74" s="38">
        <v>27</v>
      </c>
      <c r="I74" s="51">
        <v>3</v>
      </c>
      <c r="J74" s="38">
        <v>5</v>
      </c>
      <c r="K74" s="38">
        <v>10</v>
      </c>
      <c r="L74" s="45">
        <v>6.67</v>
      </c>
      <c r="M74" s="45">
        <v>26.67</v>
      </c>
      <c r="N74" s="38">
        <v>60</v>
      </c>
      <c r="O74" s="45">
        <v>6.67</v>
      </c>
      <c r="P74" s="38">
        <v>0</v>
      </c>
    </row>
    <row r="75" spans="1:16" ht="25.5">
      <c r="A75" s="53" t="s">
        <v>184</v>
      </c>
      <c r="B75" s="54" t="s">
        <v>747</v>
      </c>
      <c r="C75" s="45">
        <v>14.9</v>
      </c>
      <c r="D75" s="38">
        <v>31</v>
      </c>
      <c r="E75" s="45">
        <v>0.48</v>
      </c>
      <c r="F75" s="45">
        <v>0.95</v>
      </c>
      <c r="G75" s="38">
        <v>26</v>
      </c>
      <c r="H75" s="38">
        <v>46</v>
      </c>
      <c r="I75" s="51">
        <v>3</v>
      </c>
      <c r="J75" s="38">
        <v>6</v>
      </c>
      <c r="K75" s="38">
        <v>13</v>
      </c>
      <c r="L75" s="38">
        <v>0</v>
      </c>
      <c r="M75" s="45">
        <v>12.9</v>
      </c>
      <c r="N75" s="45">
        <v>67.739999999999995</v>
      </c>
      <c r="O75" s="45">
        <v>19.350000000000001</v>
      </c>
      <c r="P75" s="38">
        <v>0</v>
      </c>
    </row>
    <row r="76" spans="1:16" ht="25.5">
      <c r="A76" s="53" t="s">
        <v>186</v>
      </c>
      <c r="B76" s="54" t="s">
        <v>747</v>
      </c>
      <c r="C76" s="45">
        <v>7.2</v>
      </c>
      <c r="D76" s="38">
        <v>17</v>
      </c>
      <c r="E76" s="45">
        <v>0.42</v>
      </c>
      <c r="F76" s="45">
        <v>0.86</v>
      </c>
      <c r="G76" s="38">
        <v>22</v>
      </c>
      <c r="H76" s="38">
        <v>27</v>
      </c>
      <c r="I76" s="51">
        <v>3</v>
      </c>
      <c r="J76" s="38">
        <v>11</v>
      </c>
      <c r="K76" s="38">
        <v>13</v>
      </c>
      <c r="L76" s="38">
        <v>0</v>
      </c>
      <c r="M76" s="45">
        <v>11.76</v>
      </c>
      <c r="N76" s="45">
        <v>58.82</v>
      </c>
      <c r="O76" s="45">
        <v>17.649999999999999</v>
      </c>
      <c r="P76" s="45">
        <v>11.76</v>
      </c>
    </row>
    <row r="77" spans="1:16" ht="25.5">
      <c r="A77" s="53" t="s">
        <v>188</v>
      </c>
      <c r="B77" s="54" t="s">
        <v>747</v>
      </c>
      <c r="C77" s="45">
        <v>11.7</v>
      </c>
      <c r="D77" s="38">
        <v>16</v>
      </c>
      <c r="E77" s="45">
        <v>0.73</v>
      </c>
      <c r="F77" s="45">
        <v>1.1499999999999999</v>
      </c>
      <c r="G77" s="38">
        <v>2</v>
      </c>
      <c r="H77" s="38">
        <v>30</v>
      </c>
      <c r="I77" s="51">
        <v>3</v>
      </c>
      <c r="J77" s="38">
        <v>2</v>
      </c>
      <c r="K77" s="38">
        <v>12</v>
      </c>
      <c r="L77" s="45">
        <v>31.25</v>
      </c>
      <c r="M77" s="45">
        <v>31.25</v>
      </c>
      <c r="N77" s="45">
        <v>31.25</v>
      </c>
      <c r="O77" s="45">
        <v>6.25</v>
      </c>
      <c r="P77" s="38">
        <v>0</v>
      </c>
    </row>
    <row r="78" spans="1:16" ht="25.5">
      <c r="A78" s="53" t="s">
        <v>149</v>
      </c>
      <c r="B78" s="54" t="s">
        <v>752</v>
      </c>
      <c r="C78" s="45">
        <v>16.2</v>
      </c>
      <c r="D78" s="38">
        <v>32</v>
      </c>
      <c r="E78" s="45">
        <v>0.51</v>
      </c>
      <c r="F78" s="45">
        <v>0.78</v>
      </c>
      <c r="G78" s="38">
        <v>37</v>
      </c>
      <c r="H78" s="38">
        <v>44</v>
      </c>
      <c r="I78" s="51">
        <v>3</v>
      </c>
      <c r="J78" s="38">
        <v>15</v>
      </c>
      <c r="K78" s="38">
        <v>16</v>
      </c>
      <c r="L78" s="45">
        <v>3.13</v>
      </c>
      <c r="M78" s="45">
        <v>18.75</v>
      </c>
      <c r="N78" s="45">
        <v>56.25</v>
      </c>
      <c r="O78" s="45">
        <v>21.88</v>
      </c>
      <c r="P78" s="38">
        <v>0</v>
      </c>
    </row>
    <row r="79" spans="1:16" ht="25.5">
      <c r="A79" s="53" t="s">
        <v>151</v>
      </c>
      <c r="B79" s="54" t="s">
        <v>752</v>
      </c>
      <c r="C79" s="45">
        <v>6.3</v>
      </c>
      <c r="D79" s="38">
        <v>15</v>
      </c>
      <c r="E79" s="45">
        <v>0.42</v>
      </c>
      <c r="F79" s="45">
        <v>0.87</v>
      </c>
      <c r="G79" s="38">
        <v>24</v>
      </c>
      <c r="H79" s="38">
        <v>28</v>
      </c>
      <c r="I79" s="51">
        <v>3</v>
      </c>
      <c r="J79" s="38">
        <v>8</v>
      </c>
      <c r="K79" s="38">
        <v>10</v>
      </c>
      <c r="L79" s="38">
        <v>0</v>
      </c>
      <c r="M79" s="45">
        <v>6.67</v>
      </c>
      <c r="N79" s="38">
        <v>60</v>
      </c>
      <c r="O79" s="45">
        <v>33.33</v>
      </c>
      <c r="P79" s="38">
        <v>0</v>
      </c>
    </row>
    <row r="80" spans="1:16" ht="25.5">
      <c r="A80" s="53" t="s">
        <v>153</v>
      </c>
      <c r="B80" s="54" t="s">
        <v>752</v>
      </c>
      <c r="C80" s="45">
        <v>3.9</v>
      </c>
      <c r="D80" s="38">
        <v>13</v>
      </c>
      <c r="E80" s="45">
        <v>0.3</v>
      </c>
      <c r="F80" s="45">
        <v>0.66</v>
      </c>
      <c r="G80" s="38">
        <v>39</v>
      </c>
      <c r="H80" s="38">
        <v>40</v>
      </c>
      <c r="I80" s="51">
        <v>1</v>
      </c>
      <c r="J80" s="38">
        <v>4</v>
      </c>
      <c r="K80" s="38">
        <v>4</v>
      </c>
      <c r="L80" s="38">
        <v>0</v>
      </c>
      <c r="M80" s="45">
        <v>15.38</v>
      </c>
      <c r="N80" s="45">
        <v>23.08</v>
      </c>
      <c r="O80" s="45">
        <v>30.77</v>
      </c>
      <c r="P80" s="45">
        <v>30.77</v>
      </c>
    </row>
    <row r="81" spans="1:16" ht="25.5">
      <c r="A81" s="53" t="s">
        <v>154</v>
      </c>
      <c r="B81" s="54" t="s">
        <v>752</v>
      </c>
      <c r="C81" s="45">
        <v>6.1</v>
      </c>
      <c r="D81" s="38">
        <v>22</v>
      </c>
      <c r="E81" s="45">
        <v>0.28000000000000003</v>
      </c>
      <c r="F81" s="45">
        <v>0.88</v>
      </c>
      <c r="G81" s="38">
        <v>21</v>
      </c>
      <c r="H81" s="38">
        <v>35</v>
      </c>
      <c r="I81" s="51">
        <v>3</v>
      </c>
      <c r="J81" s="38">
        <v>6</v>
      </c>
      <c r="K81" s="38">
        <v>10</v>
      </c>
      <c r="L81" s="38">
        <v>0</v>
      </c>
      <c r="M81" s="38">
        <v>0</v>
      </c>
      <c r="N81" s="45">
        <v>31.82</v>
      </c>
      <c r="O81" s="45">
        <v>59.09</v>
      </c>
      <c r="P81" s="45">
        <v>9.09</v>
      </c>
    </row>
    <row r="82" spans="1:16" ht="25.5">
      <c r="A82" s="53" t="s">
        <v>157</v>
      </c>
      <c r="B82" s="54" t="s">
        <v>752</v>
      </c>
      <c r="C82" s="45">
        <v>7.2</v>
      </c>
      <c r="D82" s="38">
        <v>14</v>
      </c>
      <c r="E82" s="45">
        <v>0.51</v>
      </c>
      <c r="F82" s="45">
        <v>0.89</v>
      </c>
      <c r="G82" s="38">
        <v>31</v>
      </c>
      <c r="H82" s="38">
        <v>39</v>
      </c>
      <c r="I82" s="51">
        <v>2</v>
      </c>
      <c r="J82" s="38">
        <v>10</v>
      </c>
      <c r="K82" s="38">
        <v>13</v>
      </c>
      <c r="L82" s="45">
        <v>7.14</v>
      </c>
      <c r="M82" s="45">
        <v>21.43</v>
      </c>
      <c r="N82" s="45">
        <v>42.86</v>
      </c>
      <c r="O82" s="45">
        <v>28.57</v>
      </c>
      <c r="P82" s="38">
        <v>0</v>
      </c>
    </row>
    <row r="83" spans="1:16" ht="25.5">
      <c r="A83" s="53" t="s">
        <v>159</v>
      </c>
      <c r="B83" s="54" t="s">
        <v>752</v>
      </c>
      <c r="C83" s="45">
        <v>9.6</v>
      </c>
      <c r="D83" s="38">
        <v>29</v>
      </c>
      <c r="E83" s="45">
        <v>0.33</v>
      </c>
      <c r="F83" s="45">
        <v>0.69</v>
      </c>
      <c r="G83" s="38">
        <v>38</v>
      </c>
      <c r="H83" s="38">
        <v>39</v>
      </c>
      <c r="I83" s="51">
        <v>2</v>
      </c>
      <c r="J83" s="38">
        <v>12</v>
      </c>
      <c r="K83" s="38">
        <v>12</v>
      </c>
      <c r="L83" s="38">
        <v>0</v>
      </c>
      <c r="M83" s="45">
        <v>3.45</v>
      </c>
      <c r="N83" s="45">
        <v>41.38</v>
      </c>
      <c r="O83" s="45">
        <v>48.28</v>
      </c>
      <c r="P83" s="45">
        <v>6.9</v>
      </c>
    </row>
    <row r="84" spans="1:16" ht="25.5">
      <c r="A84" s="53" t="s">
        <v>161</v>
      </c>
      <c r="B84" s="54" t="s">
        <v>752</v>
      </c>
      <c r="C84" s="45">
        <v>4.9000000000000004</v>
      </c>
      <c r="D84" s="38">
        <v>15</v>
      </c>
      <c r="E84" s="45">
        <v>0.33</v>
      </c>
      <c r="F84" s="45">
        <v>0.74</v>
      </c>
      <c r="G84" s="38">
        <v>32</v>
      </c>
      <c r="H84" s="38">
        <v>39</v>
      </c>
      <c r="I84" s="51">
        <v>1</v>
      </c>
      <c r="J84" s="38">
        <v>4</v>
      </c>
      <c r="K84" s="38">
        <v>6</v>
      </c>
      <c r="L84" s="38">
        <v>0</v>
      </c>
      <c r="M84" s="45">
        <v>6.67</v>
      </c>
      <c r="N84" s="45">
        <v>33.33</v>
      </c>
      <c r="O84" s="45">
        <v>53.33</v>
      </c>
      <c r="P84" s="45">
        <v>6.67</v>
      </c>
    </row>
    <row r="85" spans="1:16" ht="25.5">
      <c r="A85" s="53" t="s">
        <v>164</v>
      </c>
      <c r="B85" s="54" t="s">
        <v>752</v>
      </c>
      <c r="C85" s="45">
        <v>7.5</v>
      </c>
      <c r="D85" s="38">
        <v>11</v>
      </c>
      <c r="E85" s="45">
        <v>0.68</v>
      </c>
      <c r="F85" s="45">
        <v>1.05</v>
      </c>
      <c r="G85" s="38">
        <v>11</v>
      </c>
      <c r="H85" s="38">
        <v>34</v>
      </c>
      <c r="I85" s="51">
        <v>2</v>
      </c>
      <c r="J85" s="38">
        <v>5</v>
      </c>
      <c r="K85" s="38">
        <v>10</v>
      </c>
      <c r="L85" s="45">
        <v>9.09</v>
      </c>
      <c r="M85" s="45">
        <v>45.45</v>
      </c>
      <c r="N85" s="45">
        <v>45.45</v>
      </c>
      <c r="O85" s="38">
        <v>0</v>
      </c>
      <c r="P85" s="38">
        <v>0</v>
      </c>
    </row>
    <row r="86" spans="1:16" ht="25.5">
      <c r="A86" s="53" t="s">
        <v>171</v>
      </c>
      <c r="B86" s="54" t="s">
        <v>752</v>
      </c>
      <c r="C86" s="45">
        <v>8.3000000000000007</v>
      </c>
      <c r="D86" s="38">
        <v>18</v>
      </c>
      <c r="E86" s="45">
        <v>0.46</v>
      </c>
      <c r="F86" s="45">
        <v>0.86</v>
      </c>
      <c r="G86" s="38">
        <v>27</v>
      </c>
      <c r="H86" s="38">
        <v>31</v>
      </c>
      <c r="I86" s="51">
        <v>2</v>
      </c>
      <c r="J86" s="38">
        <v>10</v>
      </c>
      <c r="K86" s="38">
        <v>11</v>
      </c>
      <c r="L86" s="38">
        <v>0</v>
      </c>
      <c r="M86" s="45">
        <v>22.22</v>
      </c>
      <c r="N86" s="38">
        <v>50</v>
      </c>
      <c r="O86" s="45">
        <v>16.670000000000002</v>
      </c>
      <c r="P86" s="45">
        <v>11.11</v>
      </c>
    </row>
    <row r="87" spans="1:16" ht="25.5">
      <c r="A87" s="53" t="s">
        <v>178</v>
      </c>
      <c r="B87" s="54" t="s">
        <v>752</v>
      </c>
      <c r="C87" s="45">
        <v>6.2</v>
      </c>
      <c r="D87" s="38">
        <v>14</v>
      </c>
      <c r="E87" s="45">
        <v>0.44</v>
      </c>
      <c r="F87" s="45">
        <v>0.87</v>
      </c>
      <c r="G87" s="38">
        <v>24</v>
      </c>
      <c r="H87" s="38">
        <v>31</v>
      </c>
      <c r="I87" s="51">
        <v>2</v>
      </c>
      <c r="J87" s="38">
        <v>5</v>
      </c>
      <c r="K87" s="38">
        <v>8</v>
      </c>
      <c r="L87" s="45">
        <v>7.14</v>
      </c>
      <c r="M87" s="45">
        <v>14.29</v>
      </c>
      <c r="N87" s="45">
        <v>42.86</v>
      </c>
      <c r="O87" s="45">
        <v>21.43</v>
      </c>
      <c r="P87" s="45">
        <v>14.29</v>
      </c>
    </row>
    <row r="88" spans="1:16" ht="25.5">
      <c r="A88" s="53" t="s">
        <v>180</v>
      </c>
      <c r="B88" s="54" t="s">
        <v>752</v>
      </c>
      <c r="C88" s="45">
        <v>7.4</v>
      </c>
      <c r="D88" s="38">
        <v>16</v>
      </c>
      <c r="E88" s="45">
        <v>0.46</v>
      </c>
      <c r="F88" s="45">
        <v>0.86</v>
      </c>
      <c r="G88" s="38">
        <v>26</v>
      </c>
      <c r="H88" s="38">
        <v>30</v>
      </c>
      <c r="I88" s="51">
        <v>3</v>
      </c>
      <c r="J88" s="38">
        <v>10</v>
      </c>
      <c r="K88" s="38">
        <v>10</v>
      </c>
      <c r="L88" s="38">
        <v>0</v>
      </c>
      <c r="M88" s="45">
        <v>12.5</v>
      </c>
      <c r="N88" s="45">
        <v>62.5</v>
      </c>
      <c r="O88" s="38">
        <v>25</v>
      </c>
      <c r="P88" s="38">
        <v>0</v>
      </c>
    </row>
    <row r="89" spans="1:16" ht="25.5">
      <c r="A89" s="53" t="s">
        <v>181</v>
      </c>
      <c r="B89" s="54" t="s">
        <v>752</v>
      </c>
      <c r="C89" s="45">
        <v>8.8000000000000007</v>
      </c>
      <c r="D89" s="38">
        <v>18</v>
      </c>
      <c r="E89" s="45">
        <v>0.49</v>
      </c>
      <c r="F89" s="45">
        <v>1.04</v>
      </c>
      <c r="G89" s="38">
        <v>18</v>
      </c>
      <c r="H89" s="38">
        <v>38</v>
      </c>
      <c r="I89" s="51">
        <v>3</v>
      </c>
      <c r="J89" s="38">
        <v>10</v>
      </c>
      <c r="K89" s="38">
        <v>13</v>
      </c>
      <c r="L89" s="45">
        <v>11.11</v>
      </c>
      <c r="M89" s="45">
        <v>5.56</v>
      </c>
      <c r="N89" s="45">
        <v>55.56</v>
      </c>
      <c r="O89" s="45">
        <v>27.78</v>
      </c>
      <c r="P89" s="38">
        <v>0</v>
      </c>
    </row>
    <row r="90" spans="1:16" ht="25.5">
      <c r="A90" s="53" t="s">
        <v>184</v>
      </c>
      <c r="B90" s="54" t="s">
        <v>752</v>
      </c>
      <c r="C90" s="45">
        <v>6.3</v>
      </c>
      <c r="D90" s="38">
        <v>19</v>
      </c>
      <c r="E90" s="45">
        <v>0.33</v>
      </c>
      <c r="F90" s="45">
        <v>0.65</v>
      </c>
      <c r="G90" s="38">
        <v>43</v>
      </c>
      <c r="H90" s="38">
        <v>46</v>
      </c>
      <c r="I90" s="51">
        <v>2</v>
      </c>
      <c r="J90" s="38">
        <v>13</v>
      </c>
      <c r="K90" s="38">
        <v>14</v>
      </c>
      <c r="L90" s="38">
        <v>0</v>
      </c>
      <c r="M90" s="45">
        <v>5.26</v>
      </c>
      <c r="N90" s="45">
        <v>36.840000000000003</v>
      </c>
      <c r="O90" s="45">
        <v>52.63</v>
      </c>
      <c r="P90" s="45">
        <v>5.26</v>
      </c>
    </row>
    <row r="91" spans="1:16" ht="25.5">
      <c r="A91" s="53" t="s">
        <v>186</v>
      </c>
      <c r="B91" s="54" t="s">
        <v>752</v>
      </c>
      <c r="C91" s="45">
        <v>8.3000000000000007</v>
      </c>
      <c r="D91" s="38">
        <v>15</v>
      </c>
      <c r="E91" s="45">
        <v>0.55000000000000004</v>
      </c>
      <c r="F91" s="45">
        <v>1.1299999999999999</v>
      </c>
      <c r="G91" s="38">
        <v>8</v>
      </c>
      <c r="H91" s="38">
        <v>27</v>
      </c>
      <c r="I91" s="51">
        <v>3</v>
      </c>
      <c r="J91" s="38">
        <v>5</v>
      </c>
      <c r="K91" s="38">
        <v>13</v>
      </c>
      <c r="L91" s="45">
        <v>6.67</v>
      </c>
      <c r="M91" s="38">
        <v>20</v>
      </c>
      <c r="N91" s="38">
        <v>60</v>
      </c>
      <c r="O91" s="45">
        <v>13.33</v>
      </c>
      <c r="P91" s="38">
        <v>0</v>
      </c>
    </row>
    <row r="92" spans="1:16" ht="25.5">
      <c r="A92" s="53" t="s">
        <v>188</v>
      </c>
      <c r="B92" s="54" t="s">
        <v>752</v>
      </c>
      <c r="C92" s="45">
        <v>8.6999999999999993</v>
      </c>
      <c r="D92" s="38">
        <v>15</v>
      </c>
      <c r="E92" s="45">
        <v>0.57999999999999996</v>
      </c>
      <c r="F92" s="45">
        <v>0.91</v>
      </c>
      <c r="G92" s="38">
        <v>25</v>
      </c>
      <c r="H92" s="38">
        <v>30</v>
      </c>
      <c r="I92" s="51">
        <v>2</v>
      </c>
      <c r="J92" s="38">
        <v>5</v>
      </c>
      <c r="K92" s="38">
        <v>6</v>
      </c>
      <c r="L92" s="38">
        <v>0</v>
      </c>
      <c r="M92" s="38">
        <v>40</v>
      </c>
      <c r="N92" s="45">
        <v>46.67</v>
      </c>
      <c r="O92" s="45">
        <v>13.33</v>
      </c>
      <c r="P92" s="38">
        <v>0</v>
      </c>
    </row>
    <row r="93" spans="1:16" ht="25.5">
      <c r="A93" s="53" t="s">
        <v>149</v>
      </c>
      <c r="B93" s="54" t="s">
        <v>757</v>
      </c>
      <c r="C93" s="45">
        <v>12.9</v>
      </c>
      <c r="D93" s="38">
        <v>21</v>
      </c>
      <c r="E93" s="45">
        <v>0.61</v>
      </c>
      <c r="F93" s="45">
        <v>0.94</v>
      </c>
      <c r="G93" s="38">
        <v>25</v>
      </c>
      <c r="H93" s="38">
        <v>44</v>
      </c>
      <c r="I93" s="51">
        <v>2</v>
      </c>
      <c r="J93" s="38">
        <v>7</v>
      </c>
      <c r="K93" s="38">
        <v>14</v>
      </c>
      <c r="L93" s="38">
        <v>0</v>
      </c>
      <c r="M93" s="45">
        <v>47.62</v>
      </c>
      <c r="N93" s="45">
        <v>42.86</v>
      </c>
      <c r="O93" s="45">
        <v>9.52</v>
      </c>
      <c r="P93" s="38">
        <v>0</v>
      </c>
    </row>
    <row r="94" spans="1:16" ht="25.5">
      <c r="A94" s="53" t="s">
        <v>155</v>
      </c>
      <c r="B94" s="54" t="s">
        <v>757</v>
      </c>
      <c r="C94" s="38">
        <v>6</v>
      </c>
      <c r="D94" s="38">
        <v>12</v>
      </c>
      <c r="E94" s="45">
        <v>0.5</v>
      </c>
      <c r="F94" s="45">
        <v>0.94</v>
      </c>
      <c r="G94" s="38">
        <v>25</v>
      </c>
      <c r="H94" s="38">
        <v>37</v>
      </c>
      <c r="I94" s="51">
        <v>2</v>
      </c>
      <c r="J94" s="38">
        <v>8</v>
      </c>
      <c r="K94" s="38">
        <v>12</v>
      </c>
      <c r="L94" s="38">
        <v>0</v>
      </c>
      <c r="M94" s="38">
        <v>25</v>
      </c>
      <c r="N94" s="38">
        <v>50</v>
      </c>
      <c r="O94" s="38">
        <v>25</v>
      </c>
      <c r="P94" s="38">
        <v>0</v>
      </c>
    </row>
    <row r="95" spans="1:16" ht="25.5">
      <c r="A95" s="53" t="s">
        <v>148</v>
      </c>
      <c r="B95" s="54" t="s">
        <v>1158</v>
      </c>
      <c r="C95" s="45">
        <v>20.5</v>
      </c>
      <c r="D95" s="38">
        <v>22</v>
      </c>
      <c r="E95" s="45">
        <v>0.93</v>
      </c>
      <c r="F95" s="45">
        <v>1.1399999999999999</v>
      </c>
      <c r="G95" s="38">
        <v>2</v>
      </c>
      <c r="H95" s="38">
        <v>17</v>
      </c>
      <c r="I95" s="51">
        <v>4</v>
      </c>
      <c r="J95" s="38">
        <v>1</v>
      </c>
      <c r="K95" s="38">
        <v>12</v>
      </c>
      <c r="L95" s="45">
        <v>72.73</v>
      </c>
      <c r="M95" s="45">
        <v>22.73</v>
      </c>
      <c r="N95" s="45">
        <v>4.55</v>
      </c>
      <c r="O95" s="38">
        <v>0</v>
      </c>
      <c r="P95" s="38">
        <v>0</v>
      </c>
    </row>
    <row r="96" spans="1:16" ht="25.5">
      <c r="A96" s="53" t="s">
        <v>149</v>
      </c>
      <c r="B96" s="54" t="s">
        <v>1158</v>
      </c>
      <c r="C96" s="45">
        <v>52.8</v>
      </c>
      <c r="D96" s="38">
        <v>59</v>
      </c>
      <c r="E96" s="45">
        <v>0.89</v>
      </c>
      <c r="F96" s="45">
        <v>1.38</v>
      </c>
      <c r="G96" s="38">
        <v>1</v>
      </c>
      <c r="H96" s="38">
        <v>44</v>
      </c>
      <c r="I96" s="51">
        <v>4</v>
      </c>
      <c r="J96" s="38">
        <v>1</v>
      </c>
      <c r="K96" s="38">
        <v>12</v>
      </c>
      <c r="L96" s="45">
        <v>64.41</v>
      </c>
      <c r="M96" s="45">
        <v>27.12</v>
      </c>
      <c r="N96" s="45">
        <v>6.78</v>
      </c>
      <c r="O96" s="38">
        <v>0</v>
      </c>
      <c r="P96" s="45">
        <v>1.69</v>
      </c>
    </row>
    <row r="97" spans="1:16" ht="25.5">
      <c r="A97" s="53" t="s">
        <v>151</v>
      </c>
      <c r="B97" s="54" t="s">
        <v>1158</v>
      </c>
      <c r="C97" s="45">
        <v>8.6</v>
      </c>
      <c r="D97" s="38">
        <v>15</v>
      </c>
      <c r="E97" s="45">
        <v>0.56999999999999995</v>
      </c>
      <c r="F97" s="45">
        <v>1.19</v>
      </c>
      <c r="G97" s="38">
        <v>5</v>
      </c>
      <c r="H97" s="38">
        <v>28</v>
      </c>
      <c r="I97" s="51">
        <v>3</v>
      </c>
      <c r="J97" s="38">
        <v>3</v>
      </c>
      <c r="K97" s="38">
        <v>10</v>
      </c>
      <c r="L97" s="45">
        <v>6.67</v>
      </c>
      <c r="M97" s="45">
        <v>26.67</v>
      </c>
      <c r="N97" s="45">
        <v>53.33</v>
      </c>
      <c r="O97" s="45">
        <v>13.33</v>
      </c>
      <c r="P97" s="38">
        <v>0</v>
      </c>
    </row>
    <row r="98" spans="1:16" ht="25.5">
      <c r="A98" s="53" t="s">
        <v>152</v>
      </c>
      <c r="B98" s="54" t="s">
        <v>1158</v>
      </c>
      <c r="C98" s="45">
        <v>5.3</v>
      </c>
      <c r="D98" s="38">
        <v>11</v>
      </c>
      <c r="E98" s="45">
        <v>0.48</v>
      </c>
      <c r="F98" s="45">
        <v>0.81</v>
      </c>
      <c r="G98" s="38">
        <v>24</v>
      </c>
      <c r="H98" s="38">
        <v>25</v>
      </c>
      <c r="I98" s="51">
        <v>2</v>
      </c>
      <c r="J98" s="38">
        <v>4</v>
      </c>
      <c r="K98" s="38">
        <v>5</v>
      </c>
      <c r="L98" s="38">
        <v>0</v>
      </c>
      <c r="M98" s="45">
        <v>9.09</v>
      </c>
      <c r="N98" s="45">
        <v>81.819999999999993</v>
      </c>
      <c r="O98" s="38">
        <v>0</v>
      </c>
      <c r="P98" s="45">
        <v>9.09</v>
      </c>
    </row>
    <row r="99" spans="1:16" ht="25.5">
      <c r="A99" s="53" t="s">
        <v>153</v>
      </c>
      <c r="B99" s="54" t="s">
        <v>1158</v>
      </c>
      <c r="C99" s="38">
        <v>11</v>
      </c>
      <c r="D99" s="38">
        <v>34</v>
      </c>
      <c r="E99" s="45">
        <v>0.32</v>
      </c>
      <c r="F99" s="45">
        <v>0.71</v>
      </c>
      <c r="G99" s="38">
        <v>38</v>
      </c>
      <c r="H99" s="38">
        <v>40</v>
      </c>
      <c r="I99" s="51">
        <v>3</v>
      </c>
      <c r="J99" s="38">
        <v>11</v>
      </c>
      <c r="K99" s="38">
        <v>12</v>
      </c>
      <c r="L99" s="38">
        <v>0</v>
      </c>
      <c r="M99" s="45">
        <v>5.88</v>
      </c>
      <c r="N99" s="45">
        <v>41.18</v>
      </c>
      <c r="O99" s="45">
        <v>35.29</v>
      </c>
      <c r="P99" s="45">
        <v>17.649999999999999</v>
      </c>
    </row>
    <row r="100" spans="1:16" ht="25.5">
      <c r="A100" s="53" t="s">
        <v>154</v>
      </c>
      <c r="B100" s="54" t="s">
        <v>1158</v>
      </c>
      <c r="C100" s="45">
        <v>8.5</v>
      </c>
      <c r="D100" s="38">
        <v>41</v>
      </c>
      <c r="E100" s="45">
        <v>0.21</v>
      </c>
      <c r="F100" s="45">
        <v>0.66</v>
      </c>
      <c r="G100" s="38">
        <v>31</v>
      </c>
      <c r="H100" s="38">
        <v>35</v>
      </c>
      <c r="I100" s="51">
        <v>4</v>
      </c>
      <c r="J100" s="38">
        <v>12</v>
      </c>
      <c r="K100" s="38">
        <v>12</v>
      </c>
      <c r="L100" s="38">
        <v>0</v>
      </c>
      <c r="M100" s="38">
        <v>0</v>
      </c>
      <c r="N100" s="45">
        <v>26.83</v>
      </c>
      <c r="O100" s="45">
        <v>36.590000000000003</v>
      </c>
      <c r="P100" s="45">
        <v>36.590000000000003</v>
      </c>
    </row>
    <row r="101" spans="1:16" ht="14.45" customHeight="1" thickBot="1">
      <c r="A101" s="53" t="s">
        <v>155</v>
      </c>
      <c r="B101" s="54" t="s">
        <v>1158</v>
      </c>
      <c r="C101" s="45">
        <v>25.1</v>
      </c>
      <c r="D101" s="38">
        <v>55</v>
      </c>
      <c r="E101" s="45">
        <v>0.46</v>
      </c>
      <c r="F101" s="45">
        <v>0.86</v>
      </c>
      <c r="G101" s="38">
        <v>30</v>
      </c>
      <c r="H101" s="38">
        <v>37</v>
      </c>
      <c r="I101" s="51">
        <v>4</v>
      </c>
      <c r="J101" s="38">
        <v>11</v>
      </c>
      <c r="K101" s="38">
        <v>12</v>
      </c>
      <c r="L101" s="45">
        <v>3.64</v>
      </c>
      <c r="M101" s="45">
        <v>14.55</v>
      </c>
      <c r="N101" s="45">
        <v>49.09</v>
      </c>
      <c r="O101" s="45">
        <v>29.09</v>
      </c>
      <c r="P101" s="45">
        <v>3.64</v>
      </c>
    </row>
    <row r="102" spans="1:16" ht="25.5">
      <c r="A102" s="53" t="s">
        <v>157</v>
      </c>
      <c r="B102" s="54" t="s">
        <v>1158</v>
      </c>
      <c r="C102" s="45">
        <v>24.7</v>
      </c>
      <c r="D102" s="38">
        <v>46</v>
      </c>
      <c r="E102" s="45">
        <v>0.54</v>
      </c>
      <c r="F102" s="45">
        <v>0.93</v>
      </c>
      <c r="G102" s="38">
        <v>26</v>
      </c>
      <c r="H102" s="38">
        <v>39</v>
      </c>
      <c r="I102" s="51">
        <v>4</v>
      </c>
      <c r="J102" s="38">
        <v>9</v>
      </c>
      <c r="K102" s="38">
        <v>13</v>
      </c>
      <c r="L102" s="45">
        <v>4.3499999999999996</v>
      </c>
      <c r="M102" s="45">
        <v>23.91</v>
      </c>
      <c r="N102" s="45">
        <v>54.35</v>
      </c>
      <c r="O102" s="45">
        <v>15.22</v>
      </c>
      <c r="P102" s="45">
        <v>2.17</v>
      </c>
    </row>
    <row r="103" spans="1:16" ht="25.5">
      <c r="A103" s="53" t="s">
        <v>159</v>
      </c>
      <c r="B103" s="54" t="s">
        <v>1158</v>
      </c>
      <c r="C103" s="45">
        <v>20.7</v>
      </c>
      <c r="D103" s="38">
        <v>39</v>
      </c>
      <c r="E103" s="45">
        <v>0.53</v>
      </c>
      <c r="F103" s="45">
        <v>1.1100000000000001</v>
      </c>
      <c r="G103" s="38">
        <v>9</v>
      </c>
      <c r="H103" s="38">
        <v>39</v>
      </c>
      <c r="I103" s="51">
        <v>3</v>
      </c>
      <c r="J103" s="38">
        <v>3</v>
      </c>
      <c r="K103" s="38">
        <v>13</v>
      </c>
      <c r="L103" s="38">
        <v>0</v>
      </c>
      <c r="M103" s="45">
        <v>28.21</v>
      </c>
      <c r="N103" s="45">
        <v>53.85</v>
      </c>
      <c r="O103" s="45">
        <v>17.95</v>
      </c>
      <c r="P103" s="38">
        <v>0</v>
      </c>
    </row>
    <row r="104" spans="1:16" ht="25.5">
      <c r="A104" s="53" t="s">
        <v>161</v>
      </c>
      <c r="B104" s="54" t="s">
        <v>1158</v>
      </c>
      <c r="C104" s="45">
        <v>13.5</v>
      </c>
      <c r="D104" s="38">
        <v>42</v>
      </c>
      <c r="E104" s="45">
        <v>0.32</v>
      </c>
      <c r="F104" s="45">
        <v>0.73</v>
      </c>
      <c r="G104" s="38">
        <v>33</v>
      </c>
      <c r="H104" s="38">
        <v>39</v>
      </c>
      <c r="I104" s="51">
        <v>4</v>
      </c>
      <c r="J104" s="38">
        <v>10</v>
      </c>
      <c r="K104" s="38">
        <v>10</v>
      </c>
      <c r="L104" s="38">
        <v>0</v>
      </c>
      <c r="M104" s="45">
        <v>11.9</v>
      </c>
      <c r="N104" s="45">
        <v>26.19</v>
      </c>
      <c r="O104" s="45">
        <v>47.62</v>
      </c>
      <c r="P104" s="45">
        <v>14.29</v>
      </c>
    </row>
    <row r="105" spans="1:16" ht="25.5">
      <c r="A105" s="53" t="s">
        <v>163</v>
      </c>
      <c r="B105" s="54" t="s">
        <v>1158</v>
      </c>
      <c r="C105" s="45">
        <v>16.100000000000001</v>
      </c>
      <c r="D105" s="38">
        <v>30</v>
      </c>
      <c r="E105" s="45">
        <v>0.54</v>
      </c>
      <c r="F105" s="45">
        <v>1.24</v>
      </c>
      <c r="G105" s="38">
        <v>3</v>
      </c>
      <c r="H105" s="38">
        <v>21</v>
      </c>
      <c r="I105" s="51">
        <v>4</v>
      </c>
      <c r="J105" s="38">
        <v>2</v>
      </c>
      <c r="K105" s="38">
        <v>9</v>
      </c>
      <c r="L105" s="45">
        <v>3.33</v>
      </c>
      <c r="M105" s="45">
        <v>23.33</v>
      </c>
      <c r="N105" s="45">
        <v>56.67</v>
      </c>
      <c r="O105" s="45">
        <v>16.670000000000002</v>
      </c>
      <c r="P105" s="38">
        <v>0</v>
      </c>
    </row>
    <row r="106" spans="1:16" ht="25.5">
      <c r="A106" s="53" t="s">
        <v>164</v>
      </c>
      <c r="B106" s="54" t="s">
        <v>1158</v>
      </c>
      <c r="C106" s="45">
        <v>18.100000000000001</v>
      </c>
      <c r="D106" s="38">
        <v>30</v>
      </c>
      <c r="E106" s="45">
        <v>0.6</v>
      </c>
      <c r="F106" s="45">
        <v>0.93</v>
      </c>
      <c r="G106" s="38">
        <v>28</v>
      </c>
      <c r="H106" s="38">
        <v>34</v>
      </c>
      <c r="I106" s="51">
        <v>3</v>
      </c>
      <c r="J106" s="38">
        <v>8</v>
      </c>
      <c r="K106" s="38">
        <v>12</v>
      </c>
      <c r="L106" s="45">
        <v>6.67</v>
      </c>
      <c r="M106" s="45">
        <v>23.33</v>
      </c>
      <c r="N106" s="38">
        <v>70</v>
      </c>
      <c r="O106" s="38">
        <v>0</v>
      </c>
      <c r="P106" s="38">
        <v>0</v>
      </c>
    </row>
    <row r="107" spans="1:16" ht="25.5">
      <c r="A107" s="53" t="s">
        <v>165</v>
      </c>
      <c r="B107" s="54" t="s">
        <v>1158</v>
      </c>
      <c r="C107" s="45">
        <v>10.6</v>
      </c>
      <c r="D107" s="38">
        <v>19</v>
      </c>
      <c r="E107" s="45">
        <v>0.56000000000000005</v>
      </c>
      <c r="F107" s="45">
        <v>1.0900000000000001</v>
      </c>
      <c r="G107" s="38">
        <v>7</v>
      </c>
      <c r="H107" s="38">
        <v>23</v>
      </c>
      <c r="I107" s="51">
        <v>4</v>
      </c>
      <c r="J107" s="38">
        <v>5</v>
      </c>
      <c r="K107" s="38">
        <v>11</v>
      </c>
      <c r="L107" s="45">
        <v>10.53</v>
      </c>
      <c r="M107" s="45">
        <v>26.32</v>
      </c>
      <c r="N107" s="45">
        <v>42.11</v>
      </c>
      <c r="O107" s="45">
        <v>15.79</v>
      </c>
      <c r="P107" s="45">
        <v>5.26</v>
      </c>
    </row>
    <row r="108" spans="1:16" ht="25.5">
      <c r="A108" s="53" t="s">
        <v>167</v>
      </c>
      <c r="B108" s="54" t="s">
        <v>1158</v>
      </c>
      <c r="C108" s="45">
        <v>7.9</v>
      </c>
      <c r="D108" s="38">
        <v>21</v>
      </c>
      <c r="E108" s="45">
        <v>0.38</v>
      </c>
      <c r="F108" s="45">
        <v>0.86</v>
      </c>
      <c r="G108" s="38">
        <v>24</v>
      </c>
      <c r="H108" s="38">
        <v>28</v>
      </c>
      <c r="I108" s="51">
        <v>3</v>
      </c>
      <c r="J108" s="38">
        <v>5</v>
      </c>
      <c r="K108" s="38">
        <v>7</v>
      </c>
      <c r="L108" s="38">
        <v>0</v>
      </c>
      <c r="M108" s="45">
        <v>9.52</v>
      </c>
      <c r="N108" s="45">
        <v>52.38</v>
      </c>
      <c r="O108" s="45">
        <v>19.05</v>
      </c>
      <c r="P108" s="45">
        <v>19.05</v>
      </c>
    </row>
    <row r="109" spans="1:16" ht="25.5">
      <c r="A109" s="53" t="s">
        <v>169</v>
      </c>
      <c r="B109" s="54" t="s">
        <v>1158</v>
      </c>
      <c r="C109" s="45">
        <v>7.8</v>
      </c>
      <c r="D109" s="38">
        <v>15</v>
      </c>
      <c r="E109" s="45">
        <v>0.52</v>
      </c>
      <c r="F109" s="45">
        <v>1.1100000000000001</v>
      </c>
      <c r="G109" s="38">
        <v>3</v>
      </c>
      <c r="H109" s="38">
        <v>12</v>
      </c>
      <c r="I109" s="51">
        <v>4</v>
      </c>
      <c r="J109" s="38">
        <v>3</v>
      </c>
      <c r="K109" s="38">
        <v>9</v>
      </c>
      <c r="L109" s="45">
        <v>6.67</v>
      </c>
      <c r="M109" s="38">
        <v>20</v>
      </c>
      <c r="N109" s="45">
        <v>53.33</v>
      </c>
      <c r="O109" s="45">
        <v>13.33</v>
      </c>
      <c r="P109" s="45">
        <v>6.67</v>
      </c>
    </row>
    <row r="110" spans="1:16" ht="25.5">
      <c r="A110" s="53" t="s">
        <v>171</v>
      </c>
      <c r="B110" s="54" t="s">
        <v>1158</v>
      </c>
      <c r="C110" s="45">
        <v>25.3</v>
      </c>
      <c r="D110" s="38">
        <v>44</v>
      </c>
      <c r="E110" s="45">
        <v>0.57999999999999996</v>
      </c>
      <c r="F110" s="45">
        <v>1.07</v>
      </c>
      <c r="G110" s="38">
        <v>13</v>
      </c>
      <c r="H110" s="38">
        <v>31</v>
      </c>
      <c r="I110" s="51">
        <v>4</v>
      </c>
      <c r="J110" s="38">
        <v>7</v>
      </c>
      <c r="K110" s="38">
        <v>11</v>
      </c>
      <c r="L110" s="45">
        <v>6.82</v>
      </c>
      <c r="M110" s="38">
        <v>25</v>
      </c>
      <c r="N110" s="45">
        <v>56.82</v>
      </c>
      <c r="O110" s="45">
        <v>11.36</v>
      </c>
      <c r="P110" s="38">
        <v>0</v>
      </c>
    </row>
    <row r="111" spans="1:16" ht="25.5">
      <c r="A111" s="53" t="s">
        <v>172</v>
      </c>
      <c r="B111" s="54" t="s">
        <v>1158</v>
      </c>
      <c r="C111" s="45">
        <v>13.5</v>
      </c>
      <c r="D111" s="38">
        <v>22</v>
      </c>
      <c r="E111" s="45">
        <v>0.61</v>
      </c>
      <c r="F111" s="45">
        <v>1.25</v>
      </c>
      <c r="G111" s="38">
        <v>2</v>
      </c>
      <c r="H111" s="38">
        <v>18</v>
      </c>
      <c r="I111" s="51">
        <v>4</v>
      </c>
      <c r="J111" s="38">
        <v>1</v>
      </c>
      <c r="K111" s="38">
        <v>11</v>
      </c>
      <c r="L111" s="45">
        <v>9.09</v>
      </c>
      <c r="M111" s="45">
        <v>22.73</v>
      </c>
      <c r="N111" s="45">
        <v>68.180000000000007</v>
      </c>
      <c r="O111" s="38">
        <v>0</v>
      </c>
      <c r="P111" s="38">
        <v>0</v>
      </c>
    </row>
    <row r="112" spans="1:16" ht="25.5">
      <c r="A112" s="53" t="s">
        <v>174</v>
      </c>
      <c r="B112" s="54" t="s">
        <v>1158</v>
      </c>
      <c r="C112" s="45">
        <v>6.6</v>
      </c>
      <c r="D112" s="38">
        <v>11</v>
      </c>
      <c r="E112" s="45">
        <v>0.6</v>
      </c>
      <c r="F112" s="45">
        <v>1.36</v>
      </c>
      <c r="G112" s="38">
        <v>3</v>
      </c>
      <c r="H112" s="38">
        <v>17</v>
      </c>
      <c r="I112" s="51">
        <v>4</v>
      </c>
      <c r="J112" s="38">
        <v>2</v>
      </c>
      <c r="K112" s="38">
        <v>10</v>
      </c>
      <c r="L112" s="45">
        <v>9.09</v>
      </c>
      <c r="M112" s="45">
        <v>18.18</v>
      </c>
      <c r="N112" s="45">
        <v>72.73</v>
      </c>
      <c r="O112" s="38">
        <v>0</v>
      </c>
      <c r="P112" s="38">
        <v>0</v>
      </c>
    </row>
    <row r="113" spans="1:16" ht="25.5">
      <c r="A113" s="53" t="s">
        <v>176</v>
      </c>
      <c r="B113" s="54" t="s">
        <v>1158</v>
      </c>
      <c r="C113" s="45">
        <v>12.1</v>
      </c>
      <c r="D113" s="38">
        <v>26</v>
      </c>
      <c r="E113" s="45">
        <v>0.47</v>
      </c>
      <c r="F113" s="45">
        <v>1.0900000000000001</v>
      </c>
      <c r="G113" s="38">
        <v>6</v>
      </c>
      <c r="H113" s="38">
        <v>24</v>
      </c>
      <c r="I113" s="51">
        <v>4</v>
      </c>
      <c r="J113" s="38">
        <v>3</v>
      </c>
      <c r="K113" s="38">
        <v>13</v>
      </c>
      <c r="L113" s="38">
        <v>0</v>
      </c>
      <c r="M113" s="45">
        <v>11.54</v>
      </c>
      <c r="N113" s="45">
        <v>65.38</v>
      </c>
      <c r="O113" s="45">
        <v>23.08</v>
      </c>
      <c r="P113" s="38">
        <v>0</v>
      </c>
    </row>
    <row r="114" spans="1:16" ht="25.5">
      <c r="A114" s="53" t="s">
        <v>178</v>
      </c>
      <c r="B114" s="54" t="s">
        <v>1158</v>
      </c>
      <c r="C114" s="45">
        <v>23.3</v>
      </c>
      <c r="D114" s="38">
        <v>49</v>
      </c>
      <c r="E114" s="45">
        <v>0.48</v>
      </c>
      <c r="F114" s="45">
        <v>0.94</v>
      </c>
      <c r="G114" s="38">
        <v>18</v>
      </c>
      <c r="H114" s="38">
        <v>31</v>
      </c>
      <c r="I114" s="51">
        <v>4</v>
      </c>
      <c r="J114" s="38">
        <v>8</v>
      </c>
      <c r="K114" s="38">
        <v>12</v>
      </c>
      <c r="L114" s="45">
        <v>6.12</v>
      </c>
      <c r="M114" s="45">
        <v>14.29</v>
      </c>
      <c r="N114" s="45">
        <v>51.02</v>
      </c>
      <c r="O114" s="45">
        <v>22.45</v>
      </c>
      <c r="P114" s="45">
        <v>6.12</v>
      </c>
    </row>
    <row r="115" spans="1:16" ht="25.5">
      <c r="A115" s="53" t="s">
        <v>180</v>
      </c>
      <c r="B115" s="54" t="s">
        <v>1158</v>
      </c>
      <c r="C115" s="45">
        <v>10.6</v>
      </c>
      <c r="D115" s="38">
        <v>19</v>
      </c>
      <c r="E115" s="45">
        <v>0.56000000000000005</v>
      </c>
      <c r="F115" s="45">
        <v>1.04</v>
      </c>
      <c r="G115" s="38">
        <v>10</v>
      </c>
      <c r="H115" s="38">
        <v>30</v>
      </c>
      <c r="I115" s="51">
        <v>4</v>
      </c>
      <c r="J115" s="38">
        <v>5</v>
      </c>
      <c r="K115" s="38">
        <v>12</v>
      </c>
      <c r="L115" s="45">
        <v>5.26</v>
      </c>
      <c r="M115" s="45">
        <v>10.53</v>
      </c>
      <c r="N115" s="45">
        <v>84.21</v>
      </c>
      <c r="O115" s="38">
        <v>0</v>
      </c>
      <c r="P115" s="38">
        <v>0</v>
      </c>
    </row>
    <row r="116" spans="1:16" ht="25.5">
      <c r="A116" s="53" t="s">
        <v>181</v>
      </c>
      <c r="B116" s="54" t="s">
        <v>1158</v>
      </c>
      <c r="C116" s="45">
        <v>13.2</v>
      </c>
      <c r="D116" s="38">
        <v>30</v>
      </c>
      <c r="E116" s="45">
        <v>0.44</v>
      </c>
      <c r="F116" s="45">
        <v>0.94</v>
      </c>
      <c r="G116" s="38">
        <v>25</v>
      </c>
      <c r="H116" s="38">
        <v>38</v>
      </c>
      <c r="I116" s="51">
        <v>3</v>
      </c>
      <c r="J116" s="38">
        <v>12</v>
      </c>
      <c r="K116" s="38">
        <v>13</v>
      </c>
      <c r="L116" s="38">
        <v>0</v>
      </c>
      <c r="M116" s="45">
        <v>3.33</v>
      </c>
      <c r="N116" s="45">
        <v>73.33</v>
      </c>
      <c r="O116" s="45">
        <v>23.33</v>
      </c>
      <c r="P116" s="38">
        <v>0</v>
      </c>
    </row>
    <row r="117" spans="1:16" ht="25.5">
      <c r="A117" s="53" t="s">
        <v>183</v>
      </c>
      <c r="B117" s="54" t="s">
        <v>1158</v>
      </c>
      <c r="C117" s="45">
        <v>6.9</v>
      </c>
      <c r="D117" s="38">
        <v>14</v>
      </c>
      <c r="E117" s="45">
        <v>0.49</v>
      </c>
      <c r="F117" s="45">
        <v>0.81</v>
      </c>
      <c r="G117" s="38">
        <v>23</v>
      </c>
      <c r="H117" s="38">
        <v>27</v>
      </c>
      <c r="I117" s="51">
        <v>3</v>
      </c>
      <c r="J117" s="38">
        <v>9</v>
      </c>
      <c r="K117" s="38">
        <v>10</v>
      </c>
      <c r="L117" s="45">
        <v>7.14</v>
      </c>
      <c r="M117" s="45">
        <v>7.14</v>
      </c>
      <c r="N117" s="45">
        <v>64.290000000000006</v>
      </c>
      <c r="O117" s="45">
        <v>21.43</v>
      </c>
      <c r="P117" s="38">
        <v>0</v>
      </c>
    </row>
    <row r="118" spans="1:16" ht="25.5">
      <c r="A118" s="53" t="s">
        <v>184</v>
      </c>
      <c r="B118" s="54" t="s">
        <v>1158</v>
      </c>
      <c r="C118" s="45">
        <v>21</v>
      </c>
      <c r="D118" s="38">
        <v>39</v>
      </c>
      <c r="E118" s="45">
        <v>0.54</v>
      </c>
      <c r="F118" s="45">
        <v>1.06</v>
      </c>
      <c r="G118" s="38">
        <v>18</v>
      </c>
      <c r="H118" s="38">
        <v>46</v>
      </c>
      <c r="I118" s="51">
        <v>4</v>
      </c>
      <c r="J118" s="38">
        <v>6</v>
      </c>
      <c r="K118" s="38">
        <v>15</v>
      </c>
      <c r="L118" s="45">
        <v>5.13</v>
      </c>
      <c r="M118" s="45">
        <v>25.64</v>
      </c>
      <c r="N118" s="45">
        <v>51.28</v>
      </c>
      <c r="O118" s="45">
        <v>12.82</v>
      </c>
      <c r="P118" s="45">
        <v>5.13</v>
      </c>
    </row>
    <row r="119" spans="1:16" ht="25.5">
      <c r="A119" s="53" t="s">
        <v>186</v>
      </c>
      <c r="B119" s="54" t="s">
        <v>1158</v>
      </c>
      <c r="C119" s="45">
        <v>5.3</v>
      </c>
      <c r="D119" s="38">
        <v>10</v>
      </c>
      <c r="E119" s="45">
        <v>0.53</v>
      </c>
      <c r="F119" s="45">
        <v>1.08</v>
      </c>
      <c r="G119" s="38">
        <v>12</v>
      </c>
      <c r="H119" s="38">
        <v>27</v>
      </c>
      <c r="I119" s="51">
        <v>2</v>
      </c>
      <c r="J119" s="38">
        <v>2</v>
      </c>
      <c r="K119" s="38">
        <v>3</v>
      </c>
      <c r="L119" s="38">
        <v>0</v>
      </c>
      <c r="M119" s="38">
        <v>20</v>
      </c>
      <c r="N119" s="38">
        <v>70</v>
      </c>
      <c r="O119" s="38">
        <v>10</v>
      </c>
      <c r="P119" s="38">
        <v>0</v>
      </c>
    </row>
    <row r="120" spans="1:16" ht="25.5">
      <c r="A120" s="53" t="s">
        <v>188</v>
      </c>
      <c r="B120" s="54" t="s">
        <v>1158</v>
      </c>
      <c r="C120" s="45">
        <v>17.5</v>
      </c>
      <c r="D120" s="38">
        <v>27</v>
      </c>
      <c r="E120" s="45">
        <v>0.65</v>
      </c>
      <c r="F120" s="45">
        <v>1.02</v>
      </c>
      <c r="G120" s="38">
        <v>16</v>
      </c>
      <c r="H120" s="38">
        <v>30</v>
      </c>
      <c r="I120" s="51">
        <v>3</v>
      </c>
      <c r="J120" s="38">
        <v>8</v>
      </c>
      <c r="K120" s="38">
        <v>12</v>
      </c>
      <c r="L120" s="45">
        <v>29.63</v>
      </c>
      <c r="M120" s="45">
        <v>11.11</v>
      </c>
      <c r="N120" s="45">
        <v>48.15</v>
      </c>
      <c r="O120" s="45">
        <v>11.11</v>
      </c>
      <c r="P120" s="38">
        <v>0</v>
      </c>
    </row>
    <row r="121" spans="1:16" ht="25.5">
      <c r="A121" s="53" t="s">
        <v>184</v>
      </c>
      <c r="B121" s="54" t="s">
        <v>764</v>
      </c>
      <c r="C121" s="45">
        <v>8.9</v>
      </c>
      <c r="D121" s="38">
        <v>11</v>
      </c>
      <c r="E121" s="45">
        <v>0.81</v>
      </c>
      <c r="F121" s="45">
        <v>1.59</v>
      </c>
      <c r="G121" s="38">
        <v>1</v>
      </c>
      <c r="H121" s="38">
        <v>46</v>
      </c>
      <c r="I121" s="51">
        <v>1</v>
      </c>
      <c r="J121" s="38">
        <v>1</v>
      </c>
      <c r="K121" s="38">
        <v>4</v>
      </c>
      <c r="L121" s="45">
        <v>18.18</v>
      </c>
      <c r="M121" s="45">
        <v>72.73</v>
      </c>
      <c r="N121" s="45">
        <v>9.09</v>
      </c>
      <c r="O121" s="38">
        <v>0</v>
      </c>
      <c r="P121" s="38">
        <v>0</v>
      </c>
    </row>
    <row r="122" spans="1:16" ht="25.5">
      <c r="A122" s="53" t="s">
        <v>190</v>
      </c>
      <c r="B122" s="54" t="s">
        <v>766</v>
      </c>
      <c r="C122" s="45">
        <v>7.6</v>
      </c>
      <c r="D122" s="38">
        <v>11</v>
      </c>
      <c r="E122" s="45">
        <v>0.69</v>
      </c>
      <c r="F122" s="45">
        <v>1.01</v>
      </c>
      <c r="G122" s="38">
        <v>11</v>
      </c>
      <c r="H122" s="38">
        <v>25</v>
      </c>
      <c r="I122" s="51">
        <v>3</v>
      </c>
      <c r="J122" s="38">
        <v>6</v>
      </c>
      <c r="K122" s="38">
        <v>12</v>
      </c>
      <c r="L122" s="38">
        <v>0</v>
      </c>
      <c r="M122" s="45">
        <v>63.64</v>
      </c>
      <c r="N122" s="45">
        <v>36.36</v>
      </c>
      <c r="O122" s="38">
        <v>0</v>
      </c>
      <c r="P122" s="38">
        <v>0</v>
      </c>
    </row>
    <row r="123" spans="1:16" ht="25.5">
      <c r="A123" s="53" t="s">
        <v>184</v>
      </c>
      <c r="B123" s="54" t="s">
        <v>766</v>
      </c>
      <c r="C123" s="45">
        <v>3.2</v>
      </c>
      <c r="D123" s="38">
        <v>12</v>
      </c>
      <c r="E123" s="45">
        <v>0.27</v>
      </c>
      <c r="F123" s="45">
        <v>0.52</v>
      </c>
      <c r="G123" s="38">
        <v>45</v>
      </c>
      <c r="H123" s="38">
        <v>46</v>
      </c>
      <c r="I123" s="51">
        <v>1</v>
      </c>
      <c r="J123" s="38">
        <v>3</v>
      </c>
      <c r="K123" s="38">
        <v>4</v>
      </c>
      <c r="L123" s="38">
        <v>0</v>
      </c>
      <c r="M123" s="38">
        <v>0</v>
      </c>
      <c r="N123" s="45">
        <v>33.33</v>
      </c>
      <c r="O123" s="38">
        <v>50</v>
      </c>
      <c r="P123" s="45">
        <v>16.670000000000002</v>
      </c>
    </row>
    <row r="124" spans="1:16" ht="25.5">
      <c r="A124" s="53" t="s">
        <v>149</v>
      </c>
      <c r="B124" s="54" t="s">
        <v>768</v>
      </c>
      <c r="C124" s="45">
        <v>9.3000000000000007</v>
      </c>
      <c r="D124" s="38">
        <v>21</v>
      </c>
      <c r="E124" s="45">
        <v>0.44</v>
      </c>
      <c r="F124" s="45">
        <v>0.68</v>
      </c>
      <c r="G124" s="38">
        <v>44</v>
      </c>
      <c r="H124" s="38">
        <v>44</v>
      </c>
      <c r="I124" s="51">
        <v>2</v>
      </c>
      <c r="J124" s="38">
        <v>14</v>
      </c>
      <c r="K124" s="38">
        <v>14</v>
      </c>
      <c r="L124" s="38">
        <v>0</v>
      </c>
      <c r="M124" s="45">
        <v>14.29</v>
      </c>
      <c r="N124" s="45">
        <v>52.38</v>
      </c>
      <c r="O124" s="45">
        <v>33.33</v>
      </c>
      <c r="P124" s="38">
        <v>0</v>
      </c>
    </row>
    <row r="125" spans="1:16" ht="25.5">
      <c r="A125" s="53" t="s">
        <v>151</v>
      </c>
      <c r="B125" s="54" t="s">
        <v>768</v>
      </c>
      <c r="C125" s="45">
        <v>9.9</v>
      </c>
      <c r="D125" s="38">
        <v>29</v>
      </c>
      <c r="E125" s="45">
        <v>0.34</v>
      </c>
      <c r="F125" s="45">
        <v>0.71</v>
      </c>
      <c r="G125" s="38">
        <v>27</v>
      </c>
      <c r="H125" s="38">
        <v>28</v>
      </c>
      <c r="I125" s="51">
        <v>4</v>
      </c>
      <c r="J125" s="38">
        <v>13</v>
      </c>
      <c r="K125" s="38">
        <v>13</v>
      </c>
      <c r="L125" s="38">
        <v>0</v>
      </c>
      <c r="M125" s="38">
        <v>0</v>
      </c>
      <c r="N125" s="45">
        <v>51.72</v>
      </c>
      <c r="O125" s="45">
        <v>41.38</v>
      </c>
      <c r="P125" s="45">
        <v>6.9</v>
      </c>
    </row>
    <row r="126" spans="1:16" ht="25.5">
      <c r="A126" s="53" t="s">
        <v>153</v>
      </c>
      <c r="B126" s="54" t="s">
        <v>768</v>
      </c>
      <c r="C126" s="45">
        <v>8.8000000000000007</v>
      </c>
      <c r="D126" s="38">
        <v>24</v>
      </c>
      <c r="E126" s="45">
        <v>0.37</v>
      </c>
      <c r="F126" s="45">
        <v>0.81</v>
      </c>
      <c r="G126" s="38">
        <v>32</v>
      </c>
      <c r="H126" s="38">
        <v>40</v>
      </c>
      <c r="I126" s="51">
        <v>3</v>
      </c>
      <c r="J126" s="38">
        <v>7</v>
      </c>
      <c r="K126" s="38">
        <v>12</v>
      </c>
      <c r="L126" s="38">
        <v>0</v>
      </c>
      <c r="M126" s="38">
        <v>0</v>
      </c>
      <c r="N126" s="45">
        <v>58.33</v>
      </c>
      <c r="O126" s="45">
        <v>37.5</v>
      </c>
      <c r="P126" s="45">
        <v>4.17</v>
      </c>
    </row>
    <row r="127" spans="1:16" ht="25.5">
      <c r="A127" s="53" t="s">
        <v>154</v>
      </c>
      <c r="B127" s="54" t="s">
        <v>768</v>
      </c>
      <c r="C127" s="45">
        <v>4.9000000000000004</v>
      </c>
      <c r="D127" s="38">
        <v>32</v>
      </c>
      <c r="E127" s="45">
        <v>0.15</v>
      </c>
      <c r="F127" s="45">
        <v>0.49</v>
      </c>
      <c r="G127" s="38">
        <v>35</v>
      </c>
      <c r="H127" s="38">
        <v>35</v>
      </c>
      <c r="I127" s="51">
        <v>3</v>
      </c>
      <c r="J127" s="38">
        <v>10</v>
      </c>
      <c r="K127" s="38">
        <v>10</v>
      </c>
      <c r="L127" s="45">
        <v>3.13</v>
      </c>
      <c r="M127" s="45">
        <v>3.13</v>
      </c>
      <c r="N127" s="45">
        <v>9.3800000000000008</v>
      </c>
      <c r="O127" s="38">
        <v>25</v>
      </c>
      <c r="P127" s="45">
        <v>59.38</v>
      </c>
    </row>
    <row r="128" spans="1:16" ht="25.5">
      <c r="A128" s="53" t="s">
        <v>155</v>
      </c>
      <c r="B128" s="54" t="s">
        <v>768</v>
      </c>
      <c r="C128" s="45">
        <v>13.8</v>
      </c>
      <c r="D128" s="38">
        <v>24</v>
      </c>
      <c r="E128" s="45">
        <v>0.57999999999999996</v>
      </c>
      <c r="F128" s="45">
        <v>1.0900000000000001</v>
      </c>
      <c r="G128" s="38">
        <v>13</v>
      </c>
      <c r="H128" s="38">
        <v>37</v>
      </c>
      <c r="I128" s="51">
        <v>3</v>
      </c>
      <c r="J128" s="38">
        <v>5</v>
      </c>
      <c r="K128" s="38">
        <v>12</v>
      </c>
      <c r="L128" s="45">
        <v>12.5</v>
      </c>
      <c r="M128" s="45">
        <v>33.33</v>
      </c>
      <c r="N128" s="38">
        <v>25</v>
      </c>
      <c r="O128" s="45">
        <v>29.17</v>
      </c>
      <c r="P128" s="38">
        <v>0</v>
      </c>
    </row>
    <row r="129" spans="1:16" ht="25.5">
      <c r="A129" s="53" t="s">
        <v>157</v>
      </c>
      <c r="B129" s="54" t="s">
        <v>768</v>
      </c>
      <c r="C129" s="45">
        <v>16.2</v>
      </c>
      <c r="D129" s="38">
        <v>33</v>
      </c>
      <c r="E129" s="45">
        <v>0.49</v>
      </c>
      <c r="F129" s="45">
        <v>0.85</v>
      </c>
      <c r="G129" s="38">
        <v>39</v>
      </c>
      <c r="H129" s="38">
        <v>39</v>
      </c>
      <c r="I129" s="51">
        <v>3</v>
      </c>
      <c r="J129" s="38">
        <v>13</v>
      </c>
      <c r="K129" s="38">
        <v>13</v>
      </c>
      <c r="L129" s="38">
        <v>0</v>
      </c>
      <c r="M129" s="45">
        <v>6.06</v>
      </c>
      <c r="N129" s="45">
        <v>84.85</v>
      </c>
      <c r="O129" s="45">
        <v>9.09</v>
      </c>
      <c r="P129" s="38">
        <v>0</v>
      </c>
    </row>
    <row r="130" spans="1:16" ht="25.5">
      <c r="A130" s="53" t="s">
        <v>159</v>
      </c>
      <c r="B130" s="54" t="s">
        <v>768</v>
      </c>
      <c r="C130" s="45">
        <v>12.4</v>
      </c>
      <c r="D130" s="38">
        <v>29</v>
      </c>
      <c r="E130" s="45">
        <v>0.43</v>
      </c>
      <c r="F130" s="45">
        <v>0.89</v>
      </c>
      <c r="G130" s="38">
        <v>27</v>
      </c>
      <c r="H130" s="38">
        <v>39</v>
      </c>
      <c r="I130" s="51">
        <v>2</v>
      </c>
      <c r="J130" s="38">
        <v>8</v>
      </c>
      <c r="K130" s="38">
        <v>12</v>
      </c>
      <c r="L130" s="45">
        <v>6.9</v>
      </c>
      <c r="M130" s="45">
        <v>6.9</v>
      </c>
      <c r="N130" s="45">
        <v>48.28</v>
      </c>
      <c r="O130" s="45">
        <v>31.03</v>
      </c>
      <c r="P130" s="45">
        <v>6.9</v>
      </c>
    </row>
    <row r="131" spans="1:16" ht="25.5">
      <c r="A131" s="53" t="s">
        <v>161</v>
      </c>
      <c r="B131" s="54" t="s">
        <v>768</v>
      </c>
      <c r="C131" s="45">
        <v>12.3</v>
      </c>
      <c r="D131" s="38">
        <v>32</v>
      </c>
      <c r="E131" s="45">
        <v>0.38</v>
      </c>
      <c r="F131" s="45">
        <v>0.87</v>
      </c>
      <c r="G131" s="38">
        <v>27</v>
      </c>
      <c r="H131" s="38">
        <v>39</v>
      </c>
      <c r="I131" s="51">
        <v>3</v>
      </c>
      <c r="J131" s="38">
        <v>9</v>
      </c>
      <c r="K131" s="38">
        <v>12</v>
      </c>
      <c r="L131" s="38">
        <v>0</v>
      </c>
      <c r="M131" s="45">
        <v>12.5</v>
      </c>
      <c r="N131" s="45">
        <v>40.630000000000003</v>
      </c>
      <c r="O131" s="45">
        <v>40.630000000000003</v>
      </c>
      <c r="P131" s="45">
        <v>6.25</v>
      </c>
    </row>
    <row r="132" spans="1:16" ht="25.5">
      <c r="A132" s="53" t="s">
        <v>164</v>
      </c>
      <c r="B132" s="54" t="s">
        <v>768</v>
      </c>
      <c r="C132" s="45">
        <v>13.5</v>
      </c>
      <c r="D132" s="38">
        <v>27</v>
      </c>
      <c r="E132" s="45">
        <v>0.5</v>
      </c>
      <c r="F132" s="45">
        <v>0.77</v>
      </c>
      <c r="G132" s="38">
        <v>32</v>
      </c>
      <c r="H132" s="38">
        <v>34</v>
      </c>
      <c r="I132" s="51">
        <v>3</v>
      </c>
      <c r="J132" s="38">
        <v>11</v>
      </c>
      <c r="K132" s="38">
        <v>12</v>
      </c>
      <c r="L132" s="38">
        <v>0</v>
      </c>
      <c r="M132" s="45">
        <v>7.41</v>
      </c>
      <c r="N132" s="45">
        <v>85.19</v>
      </c>
      <c r="O132" s="45">
        <v>7.41</v>
      </c>
      <c r="P132" s="38">
        <v>0</v>
      </c>
    </row>
    <row r="133" spans="1:16" ht="25.5">
      <c r="A133" s="53" t="s">
        <v>165</v>
      </c>
      <c r="B133" s="54" t="s">
        <v>768</v>
      </c>
      <c r="C133" s="45">
        <v>6.5</v>
      </c>
      <c r="D133" s="38">
        <v>18</v>
      </c>
      <c r="E133" s="45">
        <v>0.36</v>
      </c>
      <c r="F133" s="45">
        <v>0.7</v>
      </c>
      <c r="G133" s="38">
        <v>21</v>
      </c>
      <c r="H133" s="38">
        <v>23</v>
      </c>
      <c r="I133" s="51">
        <v>4</v>
      </c>
      <c r="J133" s="38">
        <v>11</v>
      </c>
      <c r="K133" s="38">
        <v>11</v>
      </c>
      <c r="L133" s="38">
        <v>0</v>
      </c>
      <c r="M133" s="38">
        <v>0</v>
      </c>
      <c r="N133" s="45">
        <v>61.11</v>
      </c>
      <c r="O133" s="45">
        <v>27.78</v>
      </c>
      <c r="P133" s="45">
        <v>11.11</v>
      </c>
    </row>
    <row r="134" spans="1:16" ht="25.5">
      <c r="A134" s="53" t="s">
        <v>167</v>
      </c>
      <c r="B134" s="54" t="s">
        <v>768</v>
      </c>
      <c r="C134" s="45">
        <v>7.1</v>
      </c>
      <c r="D134" s="38">
        <v>16</v>
      </c>
      <c r="E134" s="45">
        <v>0.44</v>
      </c>
      <c r="F134" s="45">
        <v>1.02</v>
      </c>
      <c r="G134" s="38">
        <v>13</v>
      </c>
      <c r="H134" s="38">
        <v>28</v>
      </c>
      <c r="I134" s="51">
        <v>3</v>
      </c>
      <c r="J134" s="38">
        <v>2</v>
      </c>
      <c r="K134" s="38">
        <v>7</v>
      </c>
      <c r="L134" s="38">
        <v>0</v>
      </c>
      <c r="M134" s="45">
        <v>6.25</v>
      </c>
      <c r="N134" s="45">
        <v>68.75</v>
      </c>
      <c r="O134" s="38">
        <v>25</v>
      </c>
      <c r="P134" s="38">
        <v>0</v>
      </c>
    </row>
    <row r="135" spans="1:16" ht="25.5">
      <c r="A135" s="53" t="s">
        <v>171</v>
      </c>
      <c r="B135" s="54" t="s">
        <v>768</v>
      </c>
      <c r="C135" s="45">
        <v>14.9</v>
      </c>
      <c r="D135" s="38">
        <v>20</v>
      </c>
      <c r="E135" s="45">
        <v>0.75</v>
      </c>
      <c r="F135" s="45">
        <v>1.39</v>
      </c>
      <c r="G135" s="38">
        <v>2</v>
      </c>
      <c r="H135" s="38">
        <v>31</v>
      </c>
      <c r="I135" s="51">
        <v>3</v>
      </c>
      <c r="J135" s="38">
        <v>1</v>
      </c>
      <c r="K135" s="38">
        <v>9</v>
      </c>
      <c r="L135" s="38">
        <v>10</v>
      </c>
      <c r="M135" s="38">
        <v>65</v>
      </c>
      <c r="N135" s="38">
        <v>25</v>
      </c>
      <c r="O135" s="38">
        <v>0</v>
      </c>
      <c r="P135" s="38">
        <v>0</v>
      </c>
    </row>
    <row r="136" spans="1:16" ht="25.5">
      <c r="A136" s="53" t="s">
        <v>172</v>
      </c>
      <c r="B136" s="54" t="s">
        <v>768</v>
      </c>
      <c r="C136" s="45">
        <v>6.4</v>
      </c>
      <c r="D136" s="38">
        <v>11</v>
      </c>
      <c r="E136" s="45">
        <v>0.57999999999999996</v>
      </c>
      <c r="F136" s="45">
        <v>1.19</v>
      </c>
      <c r="G136" s="38">
        <v>4</v>
      </c>
      <c r="H136" s="38">
        <v>18</v>
      </c>
      <c r="I136" s="51">
        <v>3</v>
      </c>
      <c r="J136" s="38">
        <v>2</v>
      </c>
      <c r="K136" s="38">
        <v>7</v>
      </c>
      <c r="L136" s="38">
        <v>0</v>
      </c>
      <c r="M136" s="45">
        <v>36.36</v>
      </c>
      <c r="N136" s="45">
        <v>54.55</v>
      </c>
      <c r="O136" s="45">
        <v>9.09</v>
      </c>
      <c r="P136" s="38">
        <v>0</v>
      </c>
    </row>
    <row r="137" spans="1:16" ht="25.5">
      <c r="A137" s="53" t="s">
        <v>174</v>
      </c>
      <c r="B137" s="54" t="s">
        <v>768</v>
      </c>
      <c r="C137" s="45">
        <v>5.2</v>
      </c>
      <c r="D137" s="38">
        <v>14</v>
      </c>
      <c r="E137" s="45">
        <v>0.37</v>
      </c>
      <c r="F137" s="45">
        <v>0.84</v>
      </c>
      <c r="G137" s="38">
        <v>15</v>
      </c>
      <c r="H137" s="38">
        <v>17</v>
      </c>
      <c r="I137" s="51">
        <v>4</v>
      </c>
      <c r="J137" s="38">
        <v>8</v>
      </c>
      <c r="K137" s="38">
        <v>10</v>
      </c>
      <c r="L137" s="38">
        <v>0</v>
      </c>
      <c r="M137" s="45">
        <v>7.14</v>
      </c>
      <c r="N137" s="45">
        <v>42.86</v>
      </c>
      <c r="O137" s="38">
        <v>50</v>
      </c>
      <c r="P137" s="38">
        <v>0</v>
      </c>
    </row>
    <row r="138" spans="1:16" ht="25.5">
      <c r="A138" s="53" t="s">
        <v>178</v>
      </c>
      <c r="B138" s="54" t="s">
        <v>768</v>
      </c>
      <c r="C138" s="45">
        <v>11.5</v>
      </c>
      <c r="D138" s="38">
        <v>23</v>
      </c>
      <c r="E138" s="45">
        <v>0.5</v>
      </c>
      <c r="F138" s="45">
        <v>0.99</v>
      </c>
      <c r="G138" s="38">
        <v>15</v>
      </c>
      <c r="H138" s="38">
        <v>31</v>
      </c>
      <c r="I138" s="51">
        <v>3</v>
      </c>
      <c r="J138" s="38">
        <v>6</v>
      </c>
      <c r="K138" s="38">
        <v>11</v>
      </c>
      <c r="L138" s="38">
        <v>0</v>
      </c>
      <c r="M138" s="45">
        <v>21.74</v>
      </c>
      <c r="N138" s="45">
        <v>56.52</v>
      </c>
      <c r="O138" s="45">
        <v>21.74</v>
      </c>
      <c r="P138" s="38">
        <v>0</v>
      </c>
    </row>
    <row r="139" spans="1:16" ht="25.5">
      <c r="A139" s="53" t="s">
        <v>180</v>
      </c>
      <c r="B139" s="54" t="s">
        <v>768</v>
      </c>
      <c r="C139" s="45">
        <v>3.8</v>
      </c>
      <c r="D139" s="38">
        <v>10</v>
      </c>
      <c r="E139" s="45">
        <v>0.38</v>
      </c>
      <c r="F139" s="45">
        <v>0.71</v>
      </c>
      <c r="G139" s="38">
        <v>29</v>
      </c>
      <c r="H139" s="38">
        <v>30</v>
      </c>
      <c r="I139" s="51">
        <v>2</v>
      </c>
      <c r="J139" s="38">
        <v>7</v>
      </c>
      <c r="K139" s="38">
        <v>8</v>
      </c>
      <c r="L139" s="38">
        <v>0</v>
      </c>
      <c r="M139" s="38">
        <v>0</v>
      </c>
      <c r="N139" s="38">
        <v>60</v>
      </c>
      <c r="O139" s="38">
        <v>40</v>
      </c>
      <c r="P139" s="38">
        <v>0</v>
      </c>
    </row>
    <row r="140" spans="1:16" ht="25.5">
      <c r="A140" s="53" t="s">
        <v>181</v>
      </c>
      <c r="B140" s="54" t="s">
        <v>768</v>
      </c>
      <c r="C140" s="45">
        <v>3.9</v>
      </c>
      <c r="D140" s="38">
        <v>12</v>
      </c>
      <c r="E140" s="45">
        <v>0.33</v>
      </c>
      <c r="F140" s="45">
        <v>0.69</v>
      </c>
      <c r="G140" s="38">
        <v>38</v>
      </c>
      <c r="H140" s="38">
        <v>38</v>
      </c>
      <c r="I140" s="51">
        <v>2</v>
      </c>
      <c r="J140" s="38">
        <v>10</v>
      </c>
      <c r="K140" s="38">
        <v>10</v>
      </c>
      <c r="L140" s="38">
        <v>0</v>
      </c>
      <c r="M140" s="45">
        <v>8.33</v>
      </c>
      <c r="N140" s="38">
        <v>25</v>
      </c>
      <c r="O140" s="45">
        <v>66.67</v>
      </c>
      <c r="P140" s="38">
        <v>0</v>
      </c>
    </row>
    <row r="141" spans="1:16" ht="25.5">
      <c r="A141" s="53" t="s">
        <v>184</v>
      </c>
      <c r="B141" s="54" t="s">
        <v>768</v>
      </c>
      <c r="C141" s="45">
        <v>16.8</v>
      </c>
      <c r="D141" s="38">
        <v>39</v>
      </c>
      <c r="E141" s="45">
        <v>0.43</v>
      </c>
      <c r="F141" s="45">
        <v>0.85</v>
      </c>
      <c r="G141" s="38">
        <v>36</v>
      </c>
      <c r="H141" s="38">
        <v>46</v>
      </c>
      <c r="I141" s="51">
        <v>4</v>
      </c>
      <c r="J141" s="38">
        <v>14</v>
      </c>
      <c r="K141" s="38">
        <v>15</v>
      </c>
      <c r="L141" s="38">
        <v>0</v>
      </c>
      <c r="M141" s="45">
        <v>15.38</v>
      </c>
      <c r="N141" s="45">
        <v>56.41</v>
      </c>
      <c r="O141" s="45">
        <v>12.82</v>
      </c>
      <c r="P141" s="45">
        <v>15.38</v>
      </c>
    </row>
    <row r="142" spans="1:16" ht="25.5">
      <c r="A142" s="53" t="s">
        <v>186</v>
      </c>
      <c r="B142" s="54" t="s">
        <v>768</v>
      </c>
      <c r="C142" s="45">
        <v>7.2</v>
      </c>
      <c r="D142" s="38">
        <v>16</v>
      </c>
      <c r="E142" s="45">
        <v>0.45</v>
      </c>
      <c r="F142" s="45">
        <v>0.92</v>
      </c>
      <c r="G142" s="38">
        <v>17</v>
      </c>
      <c r="H142" s="38">
        <v>27</v>
      </c>
      <c r="I142" s="51">
        <v>3</v>
      </c>
      <c r="J142" s="38">
        <v>9</v>
      </c>
      <c r="K142" s="38">
        <v>13</v>
      </c>
      <c r="L142" s="38">
        <v>0</v>
      </c>
      <c r="M142" s="45">
        <v>18.75</v>
      </c>
      <c r="N142" s="38">
        <v>50</v>
      </c>
      <c r="O142" s="38">
        <v>25</v>
      </c>
      <c r="P142" s="45">
        <v>6.25</v>
      </c>
    </row>
    <row r="143" spans="1:16" ht="25.5">
      <c r="A143" s="53" t="s">
        <v>188</v>
      </c>
      <c r="B143" s="54" t="s">
        <v>768</v>
      </c>
      <c r="C143" s="45">
        <v>13</v>
      </c>
      <c r="D143" s="38">
        <v>21</v>
      </c>
      <c r="E143" s="45">
        <v>0.62</v>
      </c>
      <c r="F143" s="45">
        <v>0.97</v>
      </c>
      <c r="G143" s="38">
        <v>20</v>
      </c>
      <c r="H143" s="38">
        <v>30</v>
      </c>
      <c r="I143" s="51">
        <v>3</v>
      </c>
      <c r="J143" s="38">
        <v>10</v>
      </c>
      <c r="K143" s="38">
        <v>12</v>
      </c>
      <c r="L143" s="45">
        <v>9.52</v>
      </c>
      <c r="M143" s="45">
        <v>28.57</v>
      </c>
      <c r="N143" s="45">
        <v>57.14</v>
      </c>
      <c r="O143" s="45">
        <v>4.76</v>
      </c>
      <c r="P143" s="38">
        <v>0</v>
      </c>
    </row>
    <row r="144" spans="1:16" ht="25.5">
      <c r="A144" s="53" t="s">
        <v>149</v>
      </c>
      <c r="B144" s="54" t="s">
        <v>774</v>
      </c>
      <c r="C144" s="45">
        <v>16.3</v>
      </c>
      <c r="D144" s="38">
        <v>22</v>
      </c>
      <c r="E144" s="45">
        <v>0.74</v>
      </c>
      <c r="F144" s="45">
        <v>1.1399999999999999</v>
      </c>
      <c r="G144" s="38">
        <v>7</v>
      </c>
      <c r="H144" s="38">
        <v>44</v>
      </c>
      <c r="I144" s="51">
        <v>3</v>
      </c>
      <c r="J144" s="38">
        <v>5</v>
      </c>
      <c r="K144" s="38">
        <v>16</v>
      </c>
      <c r="L144" s="45">
        <v>18.18</v>
      </c>
      <c r="M144" s="38">
        <v>50</v>
      </c>
      <c r="N144" s="45">
        <v>31.82</v>
      </c>
      <c r="O144" s="38">
        <v>0</v>
      </c>
      <c r="P144" s="38">
        <v>0</v>
      </c>
    </row>
    <row r="145" spans="1:16" ht="25.5">
      <c r="A145" s="53" t="s">
        <v>153</v>
      </c>
      <c r="B145" s="54" t="s">
        <v>774</v>
      </c>
      <c r="C145" s="45">
        <v>7.2</v>
      </c>
      <c r="D145" s="38">
        <v>21</v>
      </c>
      <c r="E145" s="45">
        <v>0.34</v>
      </c>
      <c r="F145" s="45">
        <v>0.75</v>
      </c>
      <c r="G145" s="38">
        <v>36</v>
      </c>
      <c r="H145" s="38">
        <v>40</v>
      </c>
      <c r="I145" s="51">
        <v>2</v>
      </c>
      <c r="J145" s="38">
        <v>11</v>
      </c>
      <c r="K145" s="38">
        <v>12</v>
      </c>
      <c r="L145" s="38">
        <v>0</v>
      </c>
      <c r="M145" s="38">
        <v>0</v>
      </c>
      <c r="N145" s="45">
        <v>57.14</v>
      </c>
      <c r="O145" s="45">
        <v>28.57</v>
      </c>
      <c r="P145" s="45">
        <v>14.29</v>
      </c>
    </row>
    <row r="146" spans="1:16" ht="25.5">
      <c r="A146" s="53" t="s">
        <v>155</v>
      </c>
      <c r="B146" s="54" t="s">
        <v>774</v>
      </c>
      <c r="C146" s="45">
        <v>8.3000000000000007</v>
      </c>
      <c r="D146" s="38">
        <v>24</v>
      </c>
      <c r="E146" s="45">
        <v>0.35</v>
      </c>
      <c r="F146" s="45">
        <v>0.65</v>
      </c>
      <c r="G146" s="38">
        <v>37</v>
      </c>
      <c r="H146" s="38">
        <v>37</v>
      </c>
      <c r="I146" s="51">
        <v>3</v>
      </c>
      <c r="J146" s="38">
        <v>12</v>
      </c>
      <c r="K146" s="38">
        <v>12</v>
      </c>
      <c r="L146" s="38">
        <v>0</v>
      </c>
      <c r="M146" s="45">
        <v>16.670000000000002</v>
      </c>
      <c r="N146" s="45">
        <v>20.83</v>
      </c>
      <c r="O146" s="45">
        <v>54.17</v>
      </c>
      <c r="P146" s="45">
        <v>8.33</v>
      </c>
    </row>
    <row r="147" spans="1:16" ht="25.5">
      <c r="A147" s="53" t="s">
        <v>157</v>
      </c>
      <c r="B147" s="54" t="s">
        <v>774</v>
      </c>
      <c r="C147" s="45">
        <v>29</v>
      </c>
      <c r="D147" s="38">
        <v>46</v>
      </c>
      <c r="E147" s="45">
        <v>0.63</v>
      </c>
      <c r="F147" s="45">
        <v>1.1000000000000001</v>
      </c>
      <c r="G147" s="38">
        <v>4</v>
      </c>
      <c r="H147" s="38">
        <v>39</v>
      </c>
      <c r="I147" s="51">
        <v>4</v>
      </c>
      <c r="J147" s="38">
        <v>1</v>
      </c>
      <c r="K147" s="38">
        <v>13</v>
      </c>
      <c r="L147" s="45">
        <v>6.52</v>
      </c>
      <c r="M147" s="45">
        <v>36.96</v>
      </c>
      <c r="N147" s="45">
        <v>52.17</v>
      </c>
      <c r="O147" s="45">
        <v>4.3499999999999996</v>
      </c>
      <c r="P147" s="38">
        <v>0</v>
      </c>
    </row>
    <row r="148" spans="1:16" ht="25.5">
      <c r="A148" s="53" t="s">
        <v>159</v>
      </c>
      <c r="B148" s="54" t="s">
        <v>774</v>
      </c>
      <c r="C148" s="45">
        <v>7.3</v>
      </c>
      <c r="D148" s="38">
        <v>17</v>
      </c>
      <c r="E148" s="45">
        <v>0.43</v>
      </c>
      <c r="F148" s="45">
        <v>0.9</v>
      </c>
      <c r="G148" s="38">
        <v>24</v>
      </c>
      <c r="H148" s="38">
        <v>39</v>
      </c>
      <c r="I148" s="51">
        <v>2</v>
      </c>
      <c r="J148" s="38">
        <v>6</v>
      </c>
      <c r="K148" s="38">
        <v>12</v>
      </c>
      <c r="L148" s="45">
        <v>5.88</v>
      </c>
      <c r="M148" s="45">
        <v>5.88</v>
      </c>
      <c r="N148" s="45">
        <v>52.94</v>
      </c>
      <c r="O148" s="45">
        <v>29.41</v>
      </c>
      <c r="P148" s="45">
        <v>5.88</v>
      </c>
    </row>
    <row r="149" spans="1:16" ht="25.5">
      <c r="A149" s="53" t="s">
        <v>161</v>
      </c>
      <c r="B149" s="54" t="s">
        <v>774</v>
      </c>
      <c r="C149" s="45">
        <v>8.6</v>
      </c>
      <c r="D149" s="38">
        <v>26</v>
      </c>
      <c r="E149" s="45">
        <v>0.33</v>
      </c>
      <c r="F149" s="45">
        <v>0.75</v>
      </c>
      <c r="G149" s="38">
        <v>30</v>
      </c>
      <c r="H149" s="38">
        <v>39</v>
      </c>
      <c r="I149" s="51">
        <v>2</v>
      </c>
      <c r="J149" s="38">
        <v>9</v>
      </c>
      <c r="K149" s="38">
        <v>11</v>
      </c>
      <c r="L149" s="45">
        <v>3.85</v>
      </c>
      <c r="M149" s="45">
        <v>7.69</v>
      </c>
      <c r="N149" s="45">
        <v>30.77</v>
      </c>
      <c r="O149" s="45">
        <v>38.46</v>
      </c>
      <c r="P149" s="45">
        <v>19.23</v>
      </c>
    </row>
    <row r="150" spans="1:16" ht="25.5">
      <c r="A150" s="53" t="s">
        <v>163</v>
      </c>
      <c r="B150" s="54" t="s">
        <v>774</v>
      </c>
      <c r="C150" s="45">
        <v>5.4</v>
      </c>
      <c r="D150" s="38">
        <v>16</v>
      </c>
      <c r="E150" s="45">
        <v>0.34</v>
      </c>
      <c r="F150" s="45">
        <v>0.78</v>
      </c>
      <c r="G150" s="38">
        <v>17</v>
      </c>
      <c r="H150" s="38">
        <v>21</v>
      </c>
      <c r="I150" s="51">
        <v>3</v>
      </c>
      <c r="J150" s="38">
        <v>10</v>
      </c>
      <c r="K150" s="38">
        <v>12</v>
      </c>
      <c r="L150" s="38">
        <v>0</v>
      </c>
      <c r="M150" s="45">
        <v>6.25</v>
      </c>
      <c r="N150" s="45">
        <v>37.5</v>
      </c>
      <c r="O150" s="38">
        <v>50</v>
      </c>
      <c r="P150" s="45">
        <v>6.25</v>
      </c>
    </row>
    <row r="151" spans="1:16" ht="25.5">
      <c r="A151" s="53" t="s">
        <v>164</v>
      </c>
      <c r="B151" s="54" t="s">
        <v>774</v>
      </c>
      <c r="C151" s="38">
        <v>12</v>
      </c>
      <c r="D151" s="38">
        <v>18</v>
      </c>
      <c r="E151" s="45">
        <v>0.67</v>
      </c>
      <c r="F151" s="45">
        <v>1.03</v>
      </c>
      <c r="G151" s="38">
        <v>13</v>
      </c>
      <c r="H151" s="38">
        <v>34</v>
      </c>
      <c r="I151" s="51">
        <v>3</v>
      </c>
      <c r="J151" s="38">
        <v>4</v>
      </c>
      <c r="K151" s="38">
        <v>12</v>
      </c>
      <c r="L151" s="45">
        <v>16.670000000000002</v>
      </c>
      <c r="M151" s="45">
        <v>38.89</v>
      </c>
      <c r="N151" s="45">
        <v>33.33</v>
      </c>
      <c r="O151" s="45">
        <v>11.11</v>
      </c>
      <c r="P151" s="38">
        <v>0</v>
      </c>
    </row>
    <row r="152" spans="1:16" ht="25.5">
      <c r="A152" s="53" t="s">
        <v>165</v>
      </c>
      <c r="B152" s="54" t="s">
        <v>774</v>
      </c>
      <c r="C152" s="38">
        <v>6</v>
      </c>
      <c r="D152" s="38">
        <v>13</v>
      </c>
      <c r="E152" s="45">
        <v>0.46</v>
      </c>
      <c r="F152" s="45">
        <v>0.9</v>
      </c>
      <c r="G152" s="38">
        <v>18</v>
      </c>
      <c r="H152" s="38">
        <v>23</v>
      </c>
      <c r="I152" s="51">
        <v>3</v>
      </c>
      <c r="J152" s="38">
        <v>5</v>
      </c>
      <c r="K152" s="38">
        <v>8</v>
      </c>
      <c r="L152" s="38">
        <v>0</v>
      </c>
      <c r="M152" s="45">
        <v>7.69</v>
      </c>
      <c r="N152" s="45">
        <v>76.92</v>
      </c>
      <c r="O152" s="45">
        <v>7.69</v>
      </c>
      <c r="P152" s="45">
        <v>7.69</v>
      </c>
    </row>
    <row r="153" spans="1:16" ht="25.5">
      <c r="A153" s="53" t="s">
        <v>176</v>
      </c>
      <c r="B153" s="54" t="s">
        <v>774</v>
      </c>
      <c r="C153" s="45">
        <v>11.1</v>
      </c>
      <c r="D153" s="38">
        <v>24</v>
      </c>
      <c r="E153" s="45">
        <v>0.46</v>
      </c>
      <c r="F153" s="45">
        <v>1.0900000000000001</v>
      </c>
      <c r="G153" s="38">
        <v>6</v>
      </c>
      <c r="H153" s="38">
        <v>24</v>
      </c>
      <c r="I153" s="51">
        <v>4</v>
      </c>
      <c r="J153" s="38">
        <v>3</v>
      </c>
      <c r="K153" s="38">
        <v>13</v>
      </c>
      <c r="L153" s="38">
        <v>0</v>
      </c>
      <c r="M153" s="45">
        <v>20.83</v>
      </c>
      <c r="N153" s="45">
        <v>45.83</v>
      </c>
      <c r="O153" s="45">
        <v>33.33</v>
      </c>
      <c r="P153" s="38">
        <v>0</v>
      </c>
    </row>
    <row r="154" spans="1:16" ht="25.5">
      <c r="A154" s="53" t="s">
        <v>178</v>
      </c>
      <c r="B154" s="54" t="s">
        <v>774</v>
      </c>
      <c r="C154" s="45">
        <v>10.1</v>
      </c>
      <c r="D154" s="38">
        <v>19</v>
      </c>
      <c r="E154" s="45">
        <v>0.53</v>
      </c>
      <c r="F154" s="45">
        <v>1.05</v>
      </c>
      <c r="G154" s="38">
        <v>11</v>
      </c>
      <c r="H154" s="38">
        <v>31</v>
      </c>
      <c r="I154" s="51">
        <v>3</v>
      </c>
      <c r="J154" s="38">
        <v>4</v>
      </c>
      <c r="K154" s="38">
        <v>11</v>
      </c>
      <c r="L154" s="45">
        <v>21.05</v>
      </c>
      <c r="M154" s="45">
        <v>10.53</v>
      </c>
      <c r="N154" s="45">
        <v>36.840000000000003</v>
      </c>
      <c r="O154" s="45">
        <v>26.32</v>
      </c>
      <c r="P154" s="45">
        <v>5.26</v>
      </c>
    </row>
    <row r="155" spans="1:16" ht="25.5">
      <c r="A155" s="53" t="s">
        <v>180</v>
      </c>
      <c r="B155" s="54" t="s">
        <v>774</v>
      </c>
      <c r="C155" s="45">
        <v>6.4</v>
      </c>
      <c r="D155" s="38">
        <v>11</v>
      </c>
      <c r="E155" s="45">
        <v>0.57999999999999996</v>
      </c>
      <c r="F155" s="45">
        <v>1.08</v>
      </c>
      <c r="G155" s="38">
        <v>5</v>
      </c>
      <c r="H155" s="38">
        <v>30</v>
      </c>
      <c r="I155" s="51">
        <v>2</v>
      </c>
      <c r="J155" s="38">
        <v>2</v>
      </c>
      <c r="K155" s="38">
        <v>8</v>
      </c>
      <c r="L155" s="38">
        <v>0</v>
      </c>
      <c r="M155" s="45">
        <v>27.27</v>
      </c>
      <c r="N155" s="45">
        <v>72.73</v>
      </c>
      <c r="O155" s="38">
        <v>0</v>
      </c>
      <c r="P155" s="38">
        <v>0</v>
      </c>
    </row>
    <row r="156" spans="1:16" ht="25.5">
      <c r="A156" s="53" t="s">
        <v>181</v>
      </c>
      <c r="B156" s="54" t="s">
        <v>774</v>
      </c>
      <c r="C156" s="38">
        <v>9</v>
      </c>
      <c r="D156" s="38">
        <v>18</v>
      </c>
      <c r="E156" s="45">
        <v>0.5</v>
      </c>
      <c r="F156" s="45">
        <v>1.06</v>
      </c>
      <c r="G156" s="38">
        <v>14</v>
      </c>
      <c r="H156" s="38">
        <v>38</v>
      </c>
      <c r="I156" s="51">
        <v>3</v>
      </c>
      <c r="J156" s="38">
        <v>9</v>
      </c>
      <c r="K156" s="38">
        <v>13</v>
      </c>
      <c r="L156" s="38">
        <v>0</v>
      </c>
      <c r="M156" s="45">
        <v>22.22</v>
      </c>
      <c r="N156" s="45">
        <v>55.56</v>
      </c>
      <c r="O156" s="45">
        <v>22.22</v>
      </c>
      <c r="P156" s="38">
        <v>0</v>
      </c>
    </row>
    <row r="157" spans="1:16" ht="25.5">
      <c r="A157" s="53" t="s">
        <v>183</v>
      </c>
      <c r="B157" s="54" t="s">
        <v>774</v>
      </c>
      <c r="C157" s="45">
        <v>8.1999999999999993</v>
      </c>
      <c r="D157" s="38">
        <v>11</v>
      </c>
      <c r="E157" s="45">
        <v>0.75</v>
      </c>
      <c r="F157" s="45">
        <v>1.22</v>
      </c>
      <c r="G157" s="38">
        <v>4</v>
      </c>
      <c r="H157" s="38">
        <v>27</v>
      </c>
      <c r="I157" s="51">
        <v>2</v>
      </c>
      <c r="J157" s="38">
        <v>2</v>
      </c>
      <c r="K157" s="38">
        <v>7</v>
      </c>
      <c r="L157" s="45">
        <v>27.27</v>
      </c>
      <c r="M157" s="45">
        <v>45.45</v>
      </c>
      <c r="N157" s="45">
        <v>18.18</v>
      </c>
      <c r="O157" s="45">
        <v>9.09</v>
      </c>
      <c r="P157" s="38">
        <v>0</v>
      </c>
    </row>
    <row r="158" spans="1:16" ht="25.5">
      <c r="A158" s="53" t="s">
        <v>184</v>
      </c>
      <c r="B158" s="54" t="s">
        <v>774</v>
      </c>
      <c r="C158" s="45">
        <v>10.6</v>
      </c>
      <c r="D158" s="38">
        <v>19</v>
      </c>
      <c r="E158" s="45">
        <v>0.56000000000000005</v>
      </c>
      <c r="F158" s="45">
        <v>1.1000000000000001</v>
      </c>
      <c r="G158" s="38">
        <v>15</v>
      </c>
      <c r="H158" s="38">
        <v>46</v>
      </c>
      <c r="I158" s="51">
        <v>2</v>
      </c>
      <c r="J158" s="38">
        <v>5</v>
      </c>
      <c r="K158" s="38">
        <v>14</v>
      </c>
      <c r="L158" s="45">
        <v>5.26</v>
      </c>
      <c r="M158" s="45">
        <v>36.840000000000003</v>
      </c>
      <c r="N158" s="45">
        <v>31.58</v>
      </c>
      <c r="O158" s="45">
        <v>26.32</v>
      </c>
      <c r="P158" s="38">
        <v>0</v>
      </c>
    </row>
    <row r="159" spans="1:16" ht="25.5">
      <c r="A159" s="53" t="s">
        <v>188</v>
      </c>
      <c r="B159" s="54" t="s">
        <v>774</v>
      </c>
      <c r="C159" s="45">
        <v>40</v>
      </c>
      <c r="D159" s="38">
        <v>65</v>
      </c>
      <c r="E159" s="45">
        <v>0.62</v>
      </c>
      <c r="F159" s="45">
        <v>0.96</v>
      </c>
      <c r="G159" s="38">
        <v>22</v>
      </c>
      <c r="H159" s="38">
        <v>30</v>
      </c>
      <c r="I159" s="51">
        <v>4</v>
      </c>
      <c r="J159" s="38">
        <v>9</v>
      </c>
      <c r="K159" s="38">
        <v>12</v>
      </c>
      <c r="L159" s="45">
        <v>4.62</v>
      </c>
      <c r="M159" s="45">
        <v>36.92</v>
      </c>
      <c r="N159" s="45">
        <v>52.31</v>
      </c>
      <c r="O159" s="45">
        <v>6.15</v>
      </c>
      <c r="P159" s="38">
        <v>0</v>
      </c>
    </row>
    <row r="160" spans="1:16" ht="25.5">
      <c r="A160" s="53" t="s">
        <v>190</v>
      </c>
      <c r="B160" s="54" t="s">
        <v>777</v>
      </c>
      <c r="C160" s="45">
        <v>16.3</v>
      </c>
      <c r="D160" s="38">
        <v>24</v>
      </c>
      <c r="E160" s="45">
        <v>0.68</v>
      </c>
      <c r="F160" s="45">
        <v>0.99</v>
      </c>
      <c r="G160" s="38">
        <v>13</v>
      </c>
      <c r="H160" s="38">
        <v>25</v>
      </c>
      <c r="I160" s="51">
        <v>4</v>
      </c>
      <c r="J160" s="38">
        <v>7</v>
      </c>
      <c r="K160" s="38">
        <v>13</v>
      </c>
      <c r="L160" s="45">
        <v>8.33</v>
      </c>
      <c r="M160" s="45">
        <v>54.17</v>
      </c>
      <c r="N160" s="45">
        <v>29.17</v>
      </c>
      <c r="O160" s="45">
        <v>8.33</v>
      </c>
      <c r="P160" s="38">
        <v>0</v>
      </c>
    </row>
    <row r="161" spans="1:16" ht="25.5">
      <c r="A161" s="53" t="s">
        <v>148</v>
      </c>
      <c r="B161" s="54" t="s">
        <v>777</v>
      </c>
      <c r="C161" s="45">
        <v>8.8000000000000007</v>
      </c>
      <c r="D161" s="38">
        <v>12</v>
      </c>
      <c r="E161" s="45">
        <v>0.73</v>
      </c>
      <c r="F161" s="45">
        <v>0.89</v>
      </c>
      <c r="G161" s="38">
        <v>15</v>
      </c>
      <c r="H161" s="38">
        <v>17</v>
      </c>
      <c r="I161" s="51">
        <v>3</v>
      </c>
      <c r="J161" s="38">
        <v>4</v>
      </c>
      <c r="K161" s="38">
        <v>5</v>
      </c>
      <c r="L161" s="45">
        <v>41.67</v>
      </c>
      <c r="M161" s="45">
        <v>16.670000000000002</v>
      </c>
      <c r="N161" s="45">
        <v>33.33</v>
      </c>
      <c r="O161" s="45">
        <v>8.33</v>
      </c>
      <c r="P161" s="38">
        <v>0</v>
      </c>
    </row>
    <row r="162" spans="1:16" ht="25.5">
      <c r="A162" s="53" t="s">
        <v>149</v>
      </c>
      <c r="B162" s="54" t="s">
        <v>777</v>
      </c>
      <c r="C162" s="45">
        <v>20.100000000000001</v>
      </c>
      <c r="D162" s="38">
        <v>35</v>
      </c>
      <c r="E162" s="45">
        <v>0.56999999999999995</v>
      </c>
      <c r="F162" s="45">
        <v>0.88</v>
      </c>
      <c r="G162" s="38">
        <v>31</v>
      </c>
      <c r="H162" s="38">
        <v>44</v>
      </c>
      <c r="I162" s="51">
        <v>4</v>
      </c>
      <c r="J162" s="38">
        <v>10</v>
      </c>
      <c r="K162" s="38">
        <v>12</v>
      </c>
      <c r="L162" s="45">
        <v>2.86</v>
      </c>
      <c r="M162" s="45">
        <v>25.71</v>
      </c>
      <c r="N162" s="45">
        <v>65.709999999999994</v>
      </c>
      <c r="O162" s="45">
        <v>5.71</v>
      </c>
      <c r="P162" s="38">
        <v>0</v>
      </c>
    </row>
    <row r="163" spans="1:16" ht="25.5">
      <c r="A163" s="53" t="s">
        <v>151</v>
      </c>
      <c r="B163" s="54" t="s">
        <v>777</v>
      </c>
      <c r="C163" s="45">
        <v>10.4</v>
      </c>
      <c r="D163" s="38">
        <v>22</v>
      </c>
      <c r="E163" s="45">
        <v>0.47</v>
      </c>
      <c r="F163" s="45">
        <v>0.98</v>
      </c>
      <c r="G163" s="38">
        <v>17</v>
      </c>
      <c r="H163" s="38">
        <v>28</v>
      </c>
      <c r="I163" s="51">
        <v>3</v>
      </c>
      <c r="J163" s="38">
        <v>7</v>
      </c>
      <c r="K163" s="38">
        <v>10</v>
      </c>
      <c r="L163" s="38">
        <v>0</v>
      </c>
      <c r="M163" s="45">
        <v>4.55</v>
      </c>
      <c r="N163" s="45">
        <v>81.819999999999993</v>
      </c>
      <c r="O163" s="45">
        <v>13.64</v>
      </c>
      <c r="P163" s="38">
        <v>0</v>
      </c>
    </row>
    <row r="164" spans="1:16" ht="25.5">
      <c r="A164" s="53" t="s">
        <v>152</v>
      </c>
      <c r="B164" s="54" t="s">
        <v>777</v>
      </c>
      <c r="C164" s="45">
        <v>9.6</v>
      </c>
      <c r="D164" s="38">
        <v>17</v>
      </c>
      <c r="E164" s="45">
        <v>0.56000000000000005</v>
      </c>
      <c r="F164" s="45">
        <v>0.95</v>
      </c>
      <c r="G164" s="38">
        <v>13</v>
      </c>
      <c r="H164" s="38">
        <v>25</v>
      </c>
      <c r="I164" s="51">
        <v>3</v>
      </c>
      <c r="J164" s="38">
        <v>5</v>
      </c>
      <c r="K164" s="38">
        <v>9</v>
      </c>
      <c r="L164" s="45">
        <v>5.88</v>
      </c>
      <c r="M164" s="45">
        <v>17.649999999999999</v>
      </c>
      <c r="N164" s="45">
        <v>70.59</v>
      </c>
      <c r="O164" s="45">
        <v>5.88</v>
      </c>
      <c r="P164" s="38">
        <v>0</v>
      </c>
    </row>
    <row r="165" spans="1:16" ht="25.5">
      <c r="A165" s="53" t="s">
        <v>153</v>
      </c>
      <c r="B165" s="54" t="s">
        <v>777</v>
      </c>
      <c r="C165" s="45">
        <v>13.7</v>
      </c>
      <c r="D165" s="38">
        <v>33</v>
      </c>
      <c r="E165" s="45">
        <v>0.42</v>
      </c>
      <c r="F165" s="45">
        <v>0.91</v>
      </c>
      <c r="G165" s="38">
        <v>26</v>
      </c>
      <c r="H165" s="38">
        <v>40</v>
      </c>
      <c r="I165" s="51">
        <v>3</v>
      </c>
      <c r="J165" s="38">
        <v>6</v>
      </c>
      <c r="K165" s="38">
        <v>12</v>
      </c>
      <c r="L165" s="38">
        <v>0</v>
      </c>
      <c r="M165" s="45">
        <v>6.06</v>
      </c>
      <c r="N165" s="45">
        <v>63.64</v>
      </c>
      <c r="O165" s="45">
        <v>24.24</v>
      </c>
      <c r="P165" s="45">
        <v>6.06</v>
      </c>
    </row>
    <row r="166" spans="1:16" ht="25.5">
      <c r="A166" s="53" t="s">
        <v>157</v>
      </c>
      <c r="B166" s="54" t="s">
        <v>777</v>
      </c>
      <c r="C166" s="45">
        <v>11.4</v>
      </c>
      <c r="D166" s="38">
        <v>21</v>
      </c>
      <c r="E166" s="45">
        <v>0.54</v>
      </c>
      <c r="F166" s="45">
        <v>0.94</v>
      </c>
      <c r="G166" s="38">
        <v>24</v>
      </c>
      <c r="H166" s="38">
        <v>39</v>
      </c>
      <c r="I166" s="51">
        <v>3</v>
      </c>
      <c r="J166" s="38">
        <v>8</v>
      </c>
      <c r="K166" s="38">
        <v>13</v>
      </c>
      <c r="L166" s="38">
        <v>0</v>
      </c>
      <c r="M166" s="45">
        <v>19.05</v>
      </c>
      <c r="N166" s="45">
        <v>76.19</v>
      </c>
      <c r="O166" s="45">
        <v>4.76</v>
      </c>
      <c r="P166" s="38">
        <v>0</v>
      </c>
    </row>
    <row r="167" spans="1:16" ht="25.5">
      <c r="A167" s="53" t="s">
        <v>159</v>
      </c>
      <c r="B167" s="54" t="s">
        <v>777</v>
      </c>
      <c r="C167" s="45">
        <v>9.3000000000000007</v>
      </c>
      <c r="D167" s="38">
        <v>22</v>
      </c>
      <c r="E167" s="45">
        <v>0.42</v>
      </c>
      <c r="F167" s="45">
        <v>0.88</v>
      </c>
      <c r="G167" s="38">
        <v>30</v>
      </c>
      <c r="H167" s="38">
        <v>39</v>
      </c>
      <c r="I167" s="51">
        <v>2</v>
      </c>
      <c r="J167" s="38">
        <v>10</v>
      </c>
      <c r="K167" s="38">
        <v>12</v>
      </c>
      <c r="L167" s="45">
        <v>4.55</v>
      </c>
      <c r="M167" s="45">
        <v>9.09</v>
      </c>
      <c r="N167" s="38">
        <v>50</v>
      </c>
      <c r="O167" s="45">
        <v>27.27</v>
      </c>
      <c r="P167" s="45">
        <v>9.09</v>
      </c>
    </row>
    <row r="168" spans="1:16" ht="25.5">
      <c r="A168" s="53" t="s">
        <v>163</v>
      </c>
      <c r="B168" s="54" t="s">
        <v>777</v>
      </c>
      <c r="C168" s="45">
        <v>4.5</v>
      </c>
      <c r="D168" s="38">
        <v>12</v>
      </c>
      <c r="E168" s="45">
        <v>0.38</v>
      </c>
      <c r="F168" s="45">
        <v>0.87</v>
      </c>
      <c r="G168" s="38">
        <v>15</v>
      </c>
      <c r="H168" s="38">
        <v>21</v>
      </c>
      <c r="I168" s="51">
        <v>3</v>
      </c>
      <c r="J168" s="38">
        <v>8</v>
      </c>
      <c r="K168" s="38">
        <v>12</v>
      </c>
      <c r="L168" s="45">
        <v>8.33</v>
      </c>
      <c r="M168" s="38">
        <v>0</v>
      </c>
      <c r="N168" s="45">
        <v>41.67</v>
      </c>
      <c r="O168" s="45">
        <v>41.67</v>
      </c>
      <c r="P168" s="45">
        <v>8.33</v>
      </c>
    </row>
    <row r="169" spans="1:16" ht="25.5">
      <c r="A169" s="53" t="s">
        <v>164</v>
      </c>
      <c r="B169" s="54" t="s">
        <v>777</v>
      </c>
      <c r="C169" s="45">
        <v>7.9</v>
      </c>
      <c r="D169" s="38">
        <v>12</v>
      </c>
      <c r="E169" s="45">
        <v>0.66</v>
      </c>
      <c r="F169" s="45">
        <v>1.02</v>
      </c>
      <c r="G169" s="38">
        <v>15</v>
      </c>
      <c r="H169" s="38">
        <v>34</v>
      </c>
      <c r="I169" s="51">
        <v>2</v>
      </c>
      <c r="J169" s="38">
        <v>6</v>
      </c>
      <c r="K169" s="38">
        <v>10</v>
      </c>
      <c r="L169" s="45">
        <v>16.670000000000002</v>
      </c>
      <c r="M169" s="45">
        <v>33.33</v>
      </c>
      <c r="N169" s="45">
        <v>41.67</v>
      </c>
      <c r="O169" s="45">
        <v>8.33</v>
      </c>
      <c r="P169" s="38">
        <v>0</v>
      </c>
    </row>
    <row r="170" spans="1:16" ht="25.5">
      <c r="A170" s="53" t="s">
        <v>167</v>
      </c>
      <c r="B170" s="54" t="s">
        <v>777</v>
      </c>
      <c r="C170" s="45">
        <v>7.6</v>
      </c>
      <c r="D170" s="38">
        <v>18</v>
      </c>
      <c r="E170" s="45">
        <v>0.42</v>
      </c>
      <c r="F170" s="45">
        <v>0.97</v>
      </c>
      <c r="G170" s="38">
        <v>18</v>
      </c>
      <c r="H170" s="38">
        <v>28</v>
      </c>
      <c r="I170" s="51">
        <v>3</v>
      </c>
      <c r="J170" s="38">
        <v>4</v>
      </c>
      <c r="K170" s="38">
        <v>7</v>
      </c>
      <c r="L170" s="38">
        <v>0</v>
      </c>
      <c r="M170" s="45">
        <v>11.11</v>
      </c>
      <c r="N170" s="45">
        <v>55.56</v>
      </c>
      <c r="O170" s="45">
        <v>27.78</v>
      </c>
      <c r="P170" s="45">
        <v>5.56</v>
      </c>
    </row>
    <row r="171" spans="1:16" ht="25.5">
      <c r="A171" s="53" t="s">
        <v>171</v>
      </c>
      <c r="B171" s="54" t="s">
        <v>777</v>
      </c>
      <c r="C171" s="45">
        <v>15</v>
      </c>
      <c r="D171" s="38">
        <v>41</v>
      </c>
      <c r="E171" s="45">
        <v>0.37</v>
      </c>
      <c r="F171" s="45">
        <v>0.68</v>
      </c>
      <c r="G171" s="38">
        <v>30</v>
      </c>
      <c r="H171" s="38">
        <v>31</v>
      </c>
      <c r="I171" s="51">
        <v>4</v>
      </c>
      <c r="J171" s="38">
        <v>10</v>
      </c>
      <c r="K171" s="38">
        <v>11</v>
      </c>
      <c r="L171" s="38">
        <v>0</v>
      </c>
      <c r="M171" s="45">
        <v>2.44</v>
      </c>
      <c r="N171" s="45">
        <v>53.66</v>
      </c>
      <c r="O171" s="45">
        <v>39.020000000000003</v>
      </c>
      <c r="P171" s="45">
        <v>4.88</v>
      </c>
    </row>
    <row r="172" spans="1:16" ht="25.5">
      <c r="A172" s="53" t="s">
        <v>172</v>
      </c>
      <c r="B172" s="54" t="s">
        <v>777</v>
      </c>
      <c r="C172" s="45">
        <v>8.4</v>
      </c>
      <c r="D172" s="38">
        <v>19</v>
      </c>
      <c r="E172" s="45">
        <v>0.44</v>
      </c>
      <c r="F172" s="45">
        <v>0.9</v>
      </c>
      <c r="G172" s="38">
        <v>14</v>
      </c>
      <c r="H172" s="38">
        <v>18</v>
      </c>
      <c r="I172" s="51">
        <v>4</v>
      </c>
      <c r="J172" s="38">
        <v>9</v>
      </c>
      <c r="K172" s="38">
        <v>11</v>
      </c>
      <c r="L172" s="38">
        <v>0</v>
      </c>
      <c r="M172" s="45">
        <v>5.26</v>
      </c>
      <c r="N172" s="45">
        <v>73.680000000000007</v>
      </c>
      <c r="O172" s="45">
        <v>15.79</v>
      </c>
      <c r="P172" s="45">
        <v>5.26</v>
      </c>
    </row>
    <row r="173" spans="1:16" ht="25.5">
      <c r="A173" s="53" t="s">
        <v>178</v>
      </c>
      <c r="B173" s="54" t="s">
        <v>777</v>
      </c>
      <c r="C173" s="45">
        <v>6.5</v>
      </c>
      <c r="D173" s="38">
        <v>16</v>
      </c>
      <c r="E173" s="45">
        <v>0.41</v>
      </c>
      <c r="F173" s="45">
        <v>0.8</v>
      </c>
      <c r="G173" s="38">
        <v>27</v>
      </c>
      <c r="H173" s="38">
        <v>31</v>
      </c>
      <c r="I173" s="51">
        <v>2</v>
      </c>
      <c r="J173" s="38">
        <v>6</v>
      </c>
      <c r="K173" s="38">
        <v>8</v>
      </c>
      <c r="L173" s="38">
        <v>0</v>
      </c>
      <c r="M173" s="45">
        <v>18.75</v>
      </c>
      <c r="N173" s="45">
        <v>31.25</v>
      </c>
      <c r="O173" s="38">
        <v>50</v>
      </c>
      <c r="P173" s="38">
        <v>0</v>
      </c>
    </row>
    <row r="174" spans="1:16" ht="25.5">
      <c r="A174" s="53" t="s">
        <v>180</v>
      </c>
      <c r="B174" s="54" t="s">
        <v>777</v>
      </c>
      <c r="C174" s="45">
        <v>5.4</v>
      </c>
      <c r="D174" s="38">
        <v>10</v>
      </c>
      <c r="E174" s="45">
        <v>0.54</v>
      </c>
      <c r="F174" s="45">
        <v>1.01</v>
      </c>
      <c r="G174" s="38">
        <v>13</v>
      </c>
      <c r="H174" s="38">
        <v>30</v>
      </c>
      <c r="I174" s="51">
        <v>2</v>
      </c>
      <c r="J174" s="38">
        <v>3</v>
      </c>
      <c r="K174" s="38">
        <v>8</v>
      </c>
      <c r="L174" s="38">
        <v>0</v>
      </c>
      <c r="M174" s="38">
        <v>30</v>
      </c>
      <c r="N174" s="38">
        <v>70</v>
      </c>
      <c r="O174" s="38">
        <v>0</v>
      </c>
      <c r="P174" s="38">
        <v>0</v>
      </c>
    </row>
    <row r="175" spans="1:16" ht="25.5">
      <c r="A175" s="53" t="s">
        <v>181</v>
      </c>
      <c r="B175" s="54" t="s">
        <v>777</v>
      </c>
      <c r="C175" s="45">
        <v>11.4</v>
      </c>
      <c r="D175" s="38">
        <v>25</v>
      </c>
      <c r="E175" s="45">
        <v>0.46</v>
      </c>
      <c r="F175" s="45">
        <v>0.97</v>
      </c>
      <c r="G175" s="38">
        <v>24</v>
      </c>
      <c r="H175" s="38">
        <v>38</v>
      </c>
      <c r="I175" s="51">
        <v>3</v>
      </c>
      <c r="J175" s="38">
        <v>11</v>
      </c>
      <c r="K175" s="38">
        <v>13</v>
      </c>
      <c r="L175" s="38">
        <v>0</v>
      </c>
      <c r="M175" s="38">
        <v>12</v>
      </c>
      <c r="N175" s="38">
        <v>64</v>
      </c>
      <c r="O175" s="38">
        <v>20</v>
      </c>
      <c r="P175" s="38">
        <v>4</v>
      </c>
    </row>
    <row r="176" spans="1:16" ht="25.5">
      <c r="A176" s="53" t="s">
        <v>184</v>
      </c>
      <c r="B176" s="54" t="s">
        <v>777</v>
      </c>
      <c r="C176" s="45">
        <v>14.4</v>
      </c>
      <c r="D176" s="38">
        <v>25</v>
      </c>
      <c r="E176" s="45">
        <v>0.57999999999999996</v>
      </c>
      <c r="F176" s="45">
        <v>1.1299999999999999</v>
      </c>
      <c r="G176" s="38">
        <v>11</v>
      </c>
      <c r="H176" s="38">
        <v>46</v>
      </c>
      <c r="I176" s="51">
        <v>3</v>
      </c>
      <c r="J176" s="38">
        <v>4</v>
      </c>
      <c r="K176" s="38">
        <v>13</v>
      </c>
      <c r="L176" s="38">
        <v>8</v>
      </c>
      <c r="M176" s="38">
        <v>24</v>
      </c>
      <c r="N176" s="45">
        <v>56</v>
      </c>
      <c r="O176" s="38">
        <v>12</v>
      </c>
      <c r="P176" s="38">
        <v>0</v>
      </c>
    </row>
    <row r="177" spans="1:16" ht="25.5">
      <c r="A177" s="53" t="s">
        <v>188</v>
      </c>
      <c r="B177" s="54" t="s">
        <v>777</v>
      </c>
      <c r="C177" s="45">
        <v>38.9</v>
      </c>
      <c r="D177" s="38">
        <v>63</v>
      </c>
      <c r="E177" s="45">
        <v>0.62</v>
      </c>
      <c r="F177" s="45">
        <v>0.97</v>
      </c>
      <c r="G177" s="38">
        <v>20</v>
      </c>
      <c r="H177" s="38">
        <v>30</v>
      </c>
      <c r="I177" s="51">
        <v>4</v>
      </c>
      <c r="J177" s="38">
        <v>8</v>
      </c>
      <c r="K177" s="38">
        <v>12</v>
      </c>
      <c r="L177" s="45">
        <v>12.7</v>
      </c>
      <c r="M177" s="45">
        <v>28.57</v>
      </c>
      <c r="N177" s="45">
        <v>49.21</v>
      </c>
      <c r="O177" s="45">
        <v>7.94</v>
      </c>
      <c r="P177" s="45">
        <v>1.59</v>
      </c>
    </row>
    <row r="178" spans="1:16" ht="25.5">
      <c r="A178" s="53" t="s">
        <v>190</v>
      </c>
      <c r="B178" s="54" t="s">
        <v>815</v>
      </c>
      <c r="C178" s="45">
        <v>7.2</v>
      </c>
      <c r="D178" s="38">
        <v>12</v>
      </c>
      <c r="E178" s="45">
        <v>0.6</v>
      </c>
      <c r="F178" s="45">
        <v>0.87</v>
      </c>
      <c r="G178" s="38">
        <v>22</v>
      </c>
      <c r="H178" s="38">
        <v>25</v>
      </c>
      <c r="I178" s="51">
        <v>3</v>
      </c>
      <c r="J178" s="38">
        <v>12</v>
      </c>
      <c r="K178" s="38">
        <v>12</v>
      </c>
      <c r="L178" s="38">
        <v>0</v>
      </c>
      <c r="M178" s="45">
        <v>33.33</v>
      </c>
      <c r="N178" s="45">
        <v>66.67</v>
      </c>
      <c r="O178" s="38">
        <v>0</v>
      </c>
      <c r="P178" s="38">
        <v>0</v>
      </c>
    </row>
    <row r="179" spans="1:16" ht="25.5">
      <c r="A179" s="53" t="s">
        <v>149</v>
      </c>
      <c r="B179" s="54" t="s">
        <v>815</v>
      </c>
      <c r="C179" s="45">
        <v>8.4</v>
      </c>
      <c r="D179" s="38">
        <v>16</v>
      </c>
      <c r="E179" s="45">
        <v>0.53</v>
      </c>
      <c r="F179" s="45">
        <v>0.81</v>
      </c>
      <c r="G179" s="38">
        <v>35</v>
      </c>
      <c r="H179" s="38">
        <v>44</v>
      </c>
      <c r="I179" s="51">
        <v>2</v>
      </c>
      <c r="J179" s="38">
        <v>10</v>
      </c>
      <c r="K179" s="38">
        <v>14</v>
      </c>
      <c r="L179" s="45">
        <v>12.5</v>
      </c>
      <c r="M179" s="45">
        <v>18.75</v>
      </c>
      <c r="N179" s="45">
        <v>37.5</v>
      </c>
      <c r="O179" s="45">
        <v>31.25</v>
      </c>
      <c r="P179" s="38">
        <v>0</v>
      </c>
    </row>
    <row r="180" spans="1:16" ht="25.5">
      <c r="A180" s="53" t="s">
        <v>155</v>
      </c>
      <c r="B180" s="54" t="s">
        <v>815</v>
      </c>
      <c r="C180" s="45">
        <v>6.5</v>
      </c>
      <c r="D180" s="38">
        <v>10</v>
      </c>
      <c r="E180" s="45">
        <v>0.65</v>
      </c>
      <c r="F180" s="45">
        <v>1.23</v>
      </c>
      <c r="G180" s="38">
        <v>3</v>
      </c>
      <c r="H180" s="38">
        <v>37</v>
      </c>
      <c r="I180" s="51">
        <v>1</v>
      </c>
      <c r="J180" s="38">
        <v>1</v>
      </c>
      <c r="K180" s="38">
        <v>1</v>
      </c>
      <c r="L180" s="38">
        <v>0</v>
      </c>
      <c r="M180" s="38">
        <v>60</v>
      </c>
      <c r="N180" s="38">
        <v>30</v>
      </c>
      <c r="O180" s="38">
        <v>10</v>
      </c>
      <c r="P180" s="38">
        <v>0</v>
      </c>
    </row>
    <row r="181" spans="1:16" ht="25.5">
      <c r="A181" s="53" t="s">
        <v>157</v>
      </c>
      <c r="B181" s="54" t="s">
        <v>815</v>
      </c>
      <c r="C181" s="45">
        <v>6.1</v>
      </c>
      <c r="D181" s="38">
        <v>11</v>
      </c>
      <c r="E181" s="45">
        <v>0.55000000000000004</v>
      </c>
      <c r="F181" s="45">
        <v>0.97</v>
      </c>
      <c r="G181" s="38">
        <v>21</v>
      </c>
      <c r="H181" s="38">
        <v>39</v>
      </c>
      <c r="I181" s="51">
        <v>2</v>
      </c>
      <c r="J181" s="38">
        <v>8</v>
      </c>
      <c r="K181" s="38">
        <v>13</v>
      </c>
      <c r="L181" s="38">
        <v>0</v>
      </c>
      <c r="M181" s="45">
        <v>27.27</v>
      </c>
      <c r="N181" s="45">
        <v>63.64</v>
      </c>
      <c r="O181" s="45">
        <v>9.09</v>
      </c>
      <c r="P181" s="38">
        <v>0</v>
      </c>
    </row>
    <row r="182" spans="1:16" ht="25.5">
      <c r="A182" s="53" t="s">
        <v>159</v>
      </c>
      <c r="B182" s="54" t="s">
        <v>815</v>
      </c>
      <c r="C182" s="45">
        <v>5.0999999999999996</v>
      </c>
      <c r="D182" s="38">
        <v>15</v>
      </c>
      <c r="E182" s="45">
        <v>0.34</v>
      </c>
      <c r="F182" s="45">
        <v>0.71</v>
      </c>
      <c r="G182" s="38">
        <v>37</v>
      </c>
      <c r="H182" s="38">
        <v>39</v>
      </c>
      <c r="I182" s="51">
        <v>1</v>
      </c>
      <c r="J182" s="38">
        <v>3</v>
      </c>
      <c r="K182" s="38">
        <v>3</v>
      </c>
      <c r="L182" s="38">
        <v>0</v>
      </c>
      <c r="M182" s="45">
        <v>6.67</v>
      </c>
      <c r="N182" s="45">
        <v>46.67</v>
      </c>
      <c r="O182" s="45">
        <v>26.67</v>
      </c>
      <c r="P182" s="38">
        <v>20</v>
      </c>
    </row>
    <row r="183" spans="1:16" ht="25.5">
      <c r="A183" s="53" t="s">
        <v>180</v>
      </c>
      <c r="B183" s="54" t="s">
        <v>815</v>
      </c>
      <c r="C183" s="38">
        <v>6</v>
      </c>
      <c r="D183" s="38">
        <v>12</v>
      </c>
      <c r="E183" s="45">
        <v>0.5</v>
      </c>
      <c r="F183" s="45">
        <v>0.93</v>
      </c>
      <c r="G183" s="38">
        <v>21</v>
      </c>
      <c r="H183" s="38">
        <v>30</v>
      </c>
      <c r="I183" s="51">
        <v>2</v>
      </c>
      <c r="J183" s="38">
        <v>5</v>
      </c>
      <c r="K183" s="38">
        <v>8</v>
      </c>
      <c r="L183" s="38">
        <v>0</v>
      </c>
      <c r="M183" s="45">
        <v>8.33</v>
      </c>
      <c r="N183" s="45">
        <v>83.33</v>
      </c>
      <c r="O183" s="45">
        <v>8.33</v>
      </c>
      <c r="P183" s="38">
        <v>0</v>
      </c>
    </row>
    <row r="184" spans="1:16" ht="25.5">
      <c r="A184" s="53" t="s">
        <v>190</v>
      </c>
      <c r="B184" s="54" t="s">
        <v>818</v>
      </c>
      <c r="C184" s="45">
        <v>14.5</v>
      </c>
      <c r="D184" s="38">
        <v>26</v>
      </c>
      <c r="E184" s="45">
        <v>0.56000000000000005</v>
      </c>
      <c r="F184" s="45">
        <v>0.81</v>
      </c>
      <c r="G184" s="38">
        <v>25</v>
      </c>
      <c r="H184" s="38">
        <v>25</v>
      </c>
      <c r="I184" s="51">
        <v>4</v>
      </c>
      <c r="J184" s="38">
        <v>13</v>
      </c>
      <c r="K184" s="38">
        <v>13</v>
      </c>
      <c r="L184" s="45">
        <v>7.69</v>
      </c>
      <c r="M184" s="45">
        <v>34.619999999999997</v>
      </c>
      <c r="N184" s="45">
        <v>34.619999999999997</v>
      </c>
      <c r="O184" s="45">
        <v>15.38</v>
      </c>
      <c r="P184" s="45">
        <v>7.69</v>
      </c>
    </row>
    <row r="185" spans="1:16" ht="25.5">
      <c r="A185" s="53" t="s">
        <v>149</v>
      </c>
      <c r="B185" s="54" t="s">
        <v>818</v>
      </c>
      <c r="C185" s="45">
        <v>18.399999999999999</v>
      </c>
      <c r="D185" s="38">
        <v>24</v>
      </c>
      <c r="E185" s="45">
        <v>0.77</v>
      </c>
      <c r="F185" s="45">
        <v>1.18</v>
      </c>
      <c r="G185" s="38">
        <v>6</v>
      </c>
      <c r="H185" s="38">
        <v>44</v>
      </c>
      <c r="I185" s="51">
        <v>3</v>
      </c>
      <c r="J185" s="38">
        <v>4</v>
      </c>
      <c r="K185" s="38">
        <v>16</v>
      </c>
      <c r="L185" s="45">
        <v>33.33</v>
      </c>
      <c r="M185" s="45">
        <v>37.5</v>
      </c>
      <c r="N185" s="38">
        <v>25</v>
      </c>
      <c r="O185" s="45">
        <v>4.17</v>
      </c>
      <c r="P185" s="38">
        <v>0</v>
      </c>
    </row>
    <row r="186" spans="1:16" ht="25.5">
      <c r="A186" s="53" t="s">
        <v>151</v>
      </c>
      <c r="B186" s="54" t="s">
        <v>818</v>
      </c>
      <c r="C186" s="45">
        <v>12.1</v>
      </c>
      <c r="D186" s="38">
        <v>24</v>
      </c>
      <c r="E186" s="45">
        <v>0.5</v>
      </c>
      <c r="F186" s="45">
        <v>1.05</v>
      </c>
      <c r="G186" s="38">
        <v>12</v>
      </c>
      <c r="H186" s="38">
        <v>28</v>
      </c>
      <c r="I186" s="51">
        <v>4</v>
      </c>
      <c r="J186" s="38">
        <v>5</v>
      </c>
      <c r="K186" s="38">
        <v>13</v>
      </c>
      <c r="L186" s="45">
        <v>8.33</v>
      </c>
      <c r="M186" s="45">
        <v>16.670000000000002</v>
      </c>
      <c r="N186" s="45">
        <v>45.83</v>
      </c>
      <c r="O186" s="45">
        <v>29.17</v>
      </c>
      <c r="P186" s="38">
        <v>0</v>
      </c>
    </row>
    <row r="187" spans="1:16" ht="25.5">
      <c r="A187" s="53" t="s">
        <v>152</v>
      </c>
      <c r="B187" s="54" t="s">
        <v>818</v>
      </c>
      <c r="C187" s="45">
        <v>7.7</v>
      </c>
      <c r="D187" s="38">
        <v>11</v>
      </c>
      <c r="E187" s="45">
        <v>0.7</v>
      </c>
      <c r="F187" s="45">
        <v>1.17</v>
      </c>
      <c r="G187" s="38">
        <v>2</v>
      </c>
      <c r="H187" s="38">
        <v>25</v>
      </c>
      <c r="I187" s="51">
        <v>2</v>
      </c>
      <c r="J187" s="38">
        <v>1</v>
      </c>
      <c r="K187" s="38">
        <v>5</v>
      </c>
      <c r="L187" s="45">
        <v>18.18</v>
      </c>
      <c r="M187" s="45">
        <v>36.36</v>
      </c>
      <c r="N187" s="45">
        <v>45.45</v>
      </c>
      <c r="O187" s="38">
        <v>0</v>
      </c>
      <c r="P187" s="38">
        <v>0</v>
      </c>
    </row>
    <row r="188" spans="1:16" ht="25.5">
      <c r="A188" s="53" t="s">
        <v>153</v>
      </c>
      <c r="B188" s="54" t="s">
        <v>818</v>
      </c>
      <c r="C188" s="45">
        <v>10.3</v>
      </c>
      <c r="D188" s="38">
        <v>22</v>
      </c>
      <c r="E188" s="45">
        <v>0.47</v>
      </c>
      <c r="F188" s="45">
        <v>1.03</v>
      </c>
      <c r="G188" s="38">
        <v>16</v>
      </c>
      <c r="H188" s="38">
        <v>40</v>
      </c>
      <c r="I188" s="51">
        <v>2</v>
      </c>
      <c r="J188" s="38">
        <v>6</v>
      </c>
      <c r="K188" s="38">
        <v>12</v>
      </c>
      <c r="L188" s="45">
        <v>9.09</v>
      </c>
      <c r="M188" s="45">
        <v>13.64</v>
      </c>
      <c r="N188" s="45">
        <v>40.909999999999997</v>
      </c>
      <c r="O188" s="45">
        <v>31.82</v>
      </c>
      <c r="P188" s="45">
        <v>4.55</v>
      </c>
    </row>
    <row r="189" spans="1:16" ht="25.5">
      <c r="A189" s="53" t="s">
        <v>154</v>
      </c>
      <c r="B189" s="54" t="s">
        <v>818</v>
      </c>
      <c r="C189" s="45">
        <v>7.2</v>
      </c>
      <c r="D189" s="38">
        <v>19</v>
      </c>
      <c r="E189" s="45">
        <v>0.38</v>
      </c>
      <c r="F189" s="45">
        <v>1.2</v>
      </c>
      <c r="G189" s="38">
        <v>9</v>
      </c>
      <c r="H189" s="38">
        <v>35</v>
      </c>
      <c r="I189" s="51">
        <v>2</v>
      </c>
      <c r="J189" s="38">
        <v>4</v>
      </c>
      <c r="K189" s="38">
        <v>13</v>
      </c>
      <c r="L189" s="38">
        <v>0</v>
      </c>
      <c r="M189" s="45">
        <v>5.26</v>
      </c>
      <c r="N189" s="45">
        <v>52.63</v>
      </c>
      <c r="O189" s="45">
        <v>36.840000000000003</v>
      </c>
      <c r="P189" s="45">
        <v>5.26</v>
      </c>
    </row>
    <row r="190" spans="1:16" ht="25.5">
      <c r="A190" s="53" t="s">
        <v>155</v>
      </c>
      <c r="B190" s="54" t="s">
        <v>818</v>
      </c>
      <c r="C190" s="45">
        <v>14.5</v>
      </c>
      <c r="D190" s="38">
        <v>24</v>
      </c>
      <c r="E190" s="45">
        <v>0.6</v>
      </c>
      <c r="F190" s="45">
        <v>1.1399999999999999</v>
      </c>
      <c r="G190" s="38">
        <v>9</v>
      </c>
      <c r="H190" s="38">
        <v>37</v>
      </c>
      <c r="I190" s="51">
        <v>3</v>
      </c>
      <c r="J190" s="38">
        <v>4</v>
      </c>
      <c r="K190" s="38">
        <v>12</v>
      </c>
      <c r="L190" s="45">
        <v>29.17</v>
      </c>
      <c r="M190" s="45">
        <v>16.670000000000002</v>
      </c>
      <c r="N190" s="45">
        <v>29.17</v>
      </c>
      <c r="O190" s="45">
        <v>16.670000000000002</v>
      </c>
      <c r="P190" s="45">
        <v>8.33</v>
      </c>
    </row>
    <row r="191" spans="1:16" ht="25.5">
      <c r="A191" s="53" t="s">
        <v>157</v>
      </c>
      <c r="B191" s="54" t="s">
        <v>818</v>
      </c>
      <c r="C191" s="45">
        <v>10.7</v>
      </c>
      <c r="D191" s="38">
        <v>17</v>
      </c>
      <c r="E191" s="45">
        <v>0.63</v>
      </c>
      <c r="F191" s="45">
        <v>1.1000000000000001</v>
      </c>
      <c r="G191" s="38">
        <v>4</v>
      </c>
      <c r="H191" s="38">
        <v>39</v>
      </c>
      <c r="I191" s="51">
        <v>3</v>
      </c>
      <c r="J191" s="38">
        <v>2</v>
      </c>
      <c r="K191" s="38">
        <v>13</v>
      </c>
      <c r="L191" s="38">
        <v>0</v>
      </c>
      <c r="M191" s="45">
        <v>52.94</v>
      </c>
      <c r="N191" s="45">
        <v>41.18</v>
      </c>
      <c r="O191" s="38">
        <v>0</v>
      </c>
      <c r="P191" s="45">
        <v>5.88</v>
      </c>
    </row>
    <row r="192" spans="1:16" ht="25.5">
      <c r="A192" s="53" t="s">
        <v>159</v>
      </c>
      <c r="B192" s="54" t="s">
        <v>818</v>
      </c>
      <c r="C192" s="45">
        <v>17.5</v>
      </c>
      <c r="D192" s="38">
        <v>39</v>
      </c>
      <c r="E192" s="45">
        <v>0.45</v>
      </c>
      <c r="F192" s="45">
        <v>0.94</v>
      </c>
      <c r="G192" s="38">
        <v>20</v>
      </c>
      <c r="H192" s="38">
        <v>39</v>
      </c>
      <c r="I192" s="51">
        <v>3</v>
      </c>
      <c r="J192" s="38">
        <v>7</v>
      </c>
      <c r="K192" s="38">
        <v>13</v>
      </c>
      <c r="L192" s="38">
        <v>0</v>
      </c>
      <c r="M192" s="45">
        <v>5.13</v>
      </c>
      <c r="N192" s="45">
        <v>74.36</v>
      </c>
      <c r="O192" s="45">
        <v>17.95</v>
      </c>
      <c r="P192" s="45">
        <v>2.56</v>
      </c>
    </row>
    <row r="193" spans="1:16" ht="25.5">
      <c r="A193" s="53" t="s">
        <v>161</v>
      </c>
      <c r="B193" s="54" t="s">
        <v>818</v>
      </c>
      <c r="C193" s="45">
        <v>6.8</v>
      </c>
      <c r="D193" s="38">
        <v>16</v>
      </c>
      <c r="E193" s="45">
        <v>0.43</v>
      </c>
      <c r="F193" s="45">
        <v>0.96</v>
      </c>
      <c r="G193" s="38">
        <v>17</v>
      </c>
      <c r="H193" s="38">
        <v>39</v>
      </c>
      <c r="I193" s="51">
        <v>1</v>
      </c>
      <c r="J193" s="38">
        <v>2</v>
      </c>
      <c r="K193" s="38">
        <v>6</v>
      </c>
      <c r="L193" s="45">
        <v>6.25</v>
      </c>
      <c r="M193" s="45">
        <v>12.5</v>
      </c>
      <c r="N193" s="45">
        <v>37.5</v>
      </c>
      <c r="O193" s="45">
        <v>37.5</v>
      </c>
      <c r="P193" s="45">
        <v>6.25</v>
      </c>
    </row>
    <row r="194" spans="1:16" ht="25.5">
      <c r="A194" s="53" t="s">
        <v>163</v>
      </c>
      <c r="B194" s="54" t="s">
        <v>818</v>
      </c>
      <c r="C194" s="45">
        <v>5.4</v>
      </c>
      <c r="D194" s="38">
        <v>18</v>
      </c>
      <c r="E194" s="45">
        <v>0.3</v>
      </c>
      <c r="F194" s="45">
        <v>0.7</v>
      </c>
      <c r="G194" s="38">
        <v>21</v>
      </c>
      <c r="H194" s="38">
        <v>21</v>
      </c>
      <c r="I194" s="51">
        <v>4</v>
      </c>
      <c r="J194" s="38">
        <v>9</v>
      </c>
      <c r="K194" s="38">
        <v>9</v>
      </c>
      <c r="L194" s="38">
        <v>0</v>
      </c>
      <c r="M194" s="38">
        <v>0</v>
      </c>
      <c r="N194" s="45">
        <v>33.33</v>
      </c>
      <c r="O194" s="45">
        <v>66.67</v>
      </c>
      <c r="P194" s="38">
        <v>0</v>
      </c>
    </row>
    <row r="195" spans="1:16" ht="25.5">
      <c r="A195" s="53" t="s">
        <v>169</v>
      </c>
      <c r="B195" s="54" t="s">
        <v>818</v>
      </c>
      <c r="C195" s="45">
        <v>5.7</v>
      </c>
      <c r="D195" s="38">
        <v>12</v>
      </c>
      <c r="E195" s="45">
        <v>0.48</v>
      </c>
      <c r="F195" s="45">
        <v>1.01</v>
      </c>
      <c r="G195" s="38">
        <v>5</v>
      </c>
      <c r="H195" s="38">
        <v>12</v>
      </c>
      <c r="I195" s="51">
        <v>3</v>
      </c>
      <c r="J195" s="38">
        <v>1</v>
      </c>
      <c r="K195" s="38">
        <v>3</v>
      </c>
      <c r="L195" s="38">
        <v>0</v>
      </c>
      <c r="M195" s="38">
        <v>0</v>
      </c>
      <c r="N195" s="45">
        <v>91.67</v>
      </c>
      <c r="O195" s="45">
        <v>8.33</v>
      </c>
      <c r="P195" s="38">
        <v>0</v>
      </c>
    </row>
    <row r="196" spans="1:16" ht="25.5">
      <c r="A196" s="53" t="s">
        <v>171</v>
      </c>
      <c r="B196" s="54" t="s">
        <v>818</v>
      </c>
      <c r="C196" s="45">
        <v>17.2</v>
      </c>
      <c r="D196" s="38">
        <v>28</v>
      </c>
      <c r="E196" s="45">
        <v>0.61</v>
      </c>
      <c r="F196" s="45">
        <v>1.1499999999999999</v>
      </c>
      <c r="G196" s="38">
        <v>7</v>
      </c>
      <c r="H196" s="38">
        <v>31</v>
      </c>
      <c r="I196" s="51">
        <v>4</v>
      </c>
      <c r="J196" s="38">
        <v>3</v>
      </c>
      <c r="K196" s="38">
        <v>11</v>
      </c>
      <c r="L196" s="38">
        <v>0</v>
      </c>
      <c r="M196" s="45">
        <v>60.71</v>
      </c>
      <c r="N196" s="45">
        <v>21.43</v>
      </c>
      <c r="O196" s="45">
        <v>10.71</v>
      </c>
      <c r="P196" s="45">
        <v>7.14</v>
      </c>
    </row>
    <row r="197" spans="1:16" ht="25.5">
      <c r="A197" s="53" t="s">
        <v>172</v>
      </c>
      <c r="B197" s="54" t="s">
        <v>818</v>
      </c>
      <c r="C197" s="45">
        <v>11.1</v>
      </c>
      <c r="D197" s="38">
        <v>27</v>
      </c>
      <c r="E197" s="45">
        <v>0.41</v>
      </c>
      <c r="F197" s="45">
        <v>0.84</v>
      </c>
      <c r="G197" s="38">
        <v>15</v>
      </c>
      <c r="H197" s="38">
        <v>18</v>
      </c>
      <c r="I197" s="51">
        <v>4</v>
      </c>
      <c r="J197" s="38">
        <v>10</v>
      </c>
      <c r="K197" s="38">
        <v>11</v>
      </c>
      <c r="L197" s="38">
        <v>0</v>
      </c>
      <c r="M197" s="45">
        <v>3.7</v>
      </c>
      <c r="N197" s="45">
        <v>70.37</v>
      </c>
      <c r="O197" s="45">
        <v>14.81</v>
      </c>
      <c r="P197" s="45">
        <v>11.11</v>
      </c>
    </row>
    <row r="198" spans="1:16" ht="25.5">
      <c r="A198" s="53" t="s">
        <v>176</v>
      </c>
      <c r="B198" s="54" t="s">
        <v>818</v>
      </c>
      <c r="C198" s="45">
        <v>7.3</v>
      </c>
      <c r="D198" s="38">
        <v>14</v>
      </c>
      <c r="E198" s="45">
        <v>0.52</v>
      </c>
      <c r="F198" s="45">
        <v>1.22</v>
      </c>
      <c r="G198" s="38">
        <v>1</v>
      </c>
      <c r="H198" s="38">
        <v>24</v>
      </c>
      <c r="I198" s="51">
        <v>3</v>
      </c>
      <c r="J198" s="38">
        <v>1</v>
      </c>
      <c r="K198" s="38">
        <v>11</v>
      </c>
      <c r="L198" s="38">
        <v>0</v>
      </c>
      <c r="M198" s="45">
        <v>21.43</v>
      </c>
      <c r="N198" s="45">
        <v>64.290000000000006</v>
      </c>
      <c r="O198" s="45">
        <v>14.29</v>
      </c>
      <c r="P198" s="38">
        <v>0</v>
      </c>
    </row>
    <row r="199" spans="1:16" ht="25.5">
      <c r="A199" s="53" t="s">
        <v>181</v>
      </c>
      <c r="B199" s="54" t="s">
        <v>818</v>
      </c>
      <c r="C199" s="45">
        <v>10.5</v>
      </c>
      <c r="D199" s="38">
        <v>17</v>
      </c>
      <c r="E199" s="45">
        <v>0.62</v>
      </c>
      <c r="F199" s="45">
        <v>1.31</v>
      </c>
      <c r="G199" s="38">
        <v>1</v>
      </c>
      <c r="H199" s="38">
        <v>38</v>
      </c>
      <c r="I199" s="51">
        <v>3</v>
      </c>
      <c r="J199" s="38">
        <v>1</v>
      </c>
      <c r="K199" s="38">
        <v>13</v>
      </c>
      <c r="L199" s="45">
        <v>5.88</v>
      </c>
      <c r="M199" s="45">
        <v>29.41</v>
      </c>
      <c r="N199" s="45">
        <v>64.709999999999994</v>
      </c>
      <c r="O199" s="38">
        <v>0</v>
      </c>
      <c r="P199" s="38">
        <v>0</v>
      </c>
    </row>
    <row r="200" spans="1:16" ht="25.5">
      <c r="A200" s="53" t="s">
        <v>183</v>
      </c>
      <c r="B200" s="54" t="s">
        <v>818</v>
      </c>
      <c r="C200" s="45">
        <v>9.4</v>
      </c>
      <c r="D200" s="38">
        <v>14</v>
      </c>
      <c r="E200" s="45">
        <v>0.67</v>
      </c>
      <c r="F200" s="45">
        <v>1.1000000000000001</v>
      </c>
      <c r="G200" s="38">
        <v>10</v>
      </c>
      <c r="H200" s="38">
        <v>27</v>
      </c>
      <c r="I200" s="51">
        <v>3</v>
      </c>
      <c r="J200" s="38">
        <v>3</v>
      </c>
      <c r="K200" s="38">
        <v>10</v>
      </c>
      <c r="L200" s="38">
        <v>0</v>
      </c>
      <c r="M200" s="45">
        <v>57.14</v>
      </c>
      <c r="N200" s="45">
        <v>42.86</v>
      </c>
      <c r="O200" s="38">
        <v>0</v>
      </c>
      <c r="P200" s="38">
        <v>0</v>
      </c>
    </row>
    <row r="201" spans="1:16" ht="25.5">
      <c r="A201" s="53" t="s">
        <v>184</v>
      </c>
      <c r="B201" s="54" t="s">
        <v>818</v>
      </c>
      <c r="C201" s="45">
        <v>5.6</v>
      </c>
      <c r="D201" s="38">
        <v>13</v>
      </c>
      <c r="E201" s="45">
        <v>0.43</v>
      </c>
      <c r="F201" s="45">
        <v>0.85</v>
      </c>
      <c r="G201" s="38">
        <v>36</v>
      </c>
      <c r="H201" s="38">
        <v>46</v>
      </c>
      <c r="I201" s="51">
        <v>2</v>
      </c>
      <c r="J201" s="38">
        <v>11</v>
      </c>
      <c r="K201" s="38">
        <v>14</v>
      </c>
      <c r="L201" s="38">
        <v>0</v>
      </c>
      <c r="M201" s="45">
        <v>7.69</v>
      </c>
      <c r="N201" s="45">
        <v>61.54</v>
      </c>
      <c r="O201" s="45">
        <v>30.77</v>
      </c>
      <c r="P201" s="38">
        <v>0</v>
      </c>
    </row>
    <row r="202" spans="1:16" ht="25.5">
      <c r="A202" s="53" t="s">
        <v>186</v>
      </c>
      <c r="B202" s="54" t="s">
        <v>818</v>
      </c>
      <c r="C202" s="45">
        <v>4.5</v>
      </c>
      <c r="D202" s="38">
        <v>10</v>
      </c>
      <c r="E202" s="45">
        <v>0.45</v>
      </c>
      <c r="F202" s="45">
        <v>0.92</v>
      </c>
      <c r="G202" s="38">
        <v>17</v>
      </c>
      <c r="H202" s="38">
        <v>27</v>
      </c>
      <c r="I202" s="51">
        <v>2</v>
      </c>
      <c r="J202" s="38">
        <v>3</v>
      </c>
      <c r="K202" s="38">
        <v>3</v>
      </c>
      <c r="L202" s="38">
        <v>0</v>
      </c>
      <c r="M202" s="38">
        <v>10</v>
      </c>
      <c r="N202" s="38">
        <v>70</v>
      </c>
      <c r="O202" s="38">
        <v>10</v>
      </c>
      <c r="P202" s="38">
        <v>10</v>
      </c>
    </row>
    <row r="203" spans="1:16" ht="25.5">
      <c r="A203" s="53" t="s">
        <v>149</v>
      </c>
      <c r="B203" s="54" t="s">
        <v>824</v>
      </c>
      <c r="C203" s="45">
        <v>43</v>
      </c>
      <c r="D203" s="38">
        <v>67</v>
      </c>
      <c r="E203" s="45">
        <v>0.64</v>
      </c>
      <c r="F203" s="45">
        <v>0.99</v>
      </c>
      <c r="G203" s="38">
        <v>20</v>
      </c>
      <c r="H203" s="38">
        <v>44</v>
      </c>
      <c r="I203" s="51">
        <v>4</v>
      </c>
      <c r="J203" s="38">
        <v>6</v>
      </c>
      <c r="K203" s="38">
        <v>12</v>
      </c>
      <c r="L203" s="45">
        <v>10.45</v>
      </c>
      <c r="M203" s="45">
        <v>32.840000000000003</v>
      </c>
      <c r="N203" s="45">
        <v>53.73</v>
      </c>
      <c r="O203" s="45">
        <v>2.99</v>
      </c>
      <c r="P203" s="38">
        <v>0</v>
      </c>
    </row>
    <row r="204" spans="1:16" ht="25.5">
      <c r="A204" s="53" t="s">
        <v>151</v>
      </c>
      <c r="B204" s="54" t="s">
        <v>824</v>
      </c>
      <c r="C204" s="45">
        <v>7.5</v>
      </c>
      <c r="D204" s="38">
        <v>14</v>
      </c>
      <c r="E204" s="45">
        <v>0.54</v>
      </c>
      <c r="F204" s="45">
        <v>1.1200000000000001</v>
      </c>
      <c r="G204" s="38">
        <v>9</v>
      </c>
      <c r="H204" s="38">
        <v>28</v>
      </c>
      <c r="I204" s="51">
        <v>2</v>
      </c>
      <c r="J204" s="38">
        <v>2</v>
      </c>
      <c r="K204" s="38">
        <v>5</v>
      </c>
      <c r="L204" s="45">
        <v>7.14</v>
      </c>
      <c r="M204" s="45">
        <v>28.57</v>
      </c>
      <c r="N204" s="45">
        <v>35.71</v>
      </c>
      <c r="O204" s="45">
        <v>28.57</v>
      </c>
      <c r="P204" s="38">
        <v>0</v>
      </c>
    </row>
    <row r="205" spans="1:16" ht="25.5">
      <c r="A205" s="53" t="s">
        <v>152</v>
      </c>
      <c r="B205" s="54" t="s">
        <v>824</v>
      </c>
      <c r="C205" s="45">
        <v>10.9</v>
      </c>
      <c r="D205" s="38">
        <v>18</v>
      </c>
      <c r="E205" s="45">
        <v>0.61</v>
      </c>
      <c r="F205" s="45">
        <v>1.02</v>
      </c>
      <c r="G205" s="38">
        <v>8</v>
      </c>
      <c r="H205" s="38">
        <v>25</v>
      </c>
      <c r="I205" s="51">
        <v>3</v>
      </c>
      <c r="J205" s="38">
        <v>3</v>
      </c>
      <c r="K205" s="38">
        <v>9</v>
      </c>
      <c r="L205" s="45">
        <v>11.11</v>
      </c>
      <c r="M205" s="45">
        <v>16.670000000000002</v>
      </c>
      <c r="N205" s="45">
        <v>72.22</v>
      </c>
      <c r="O205" s="38">
        <v>0</v>
      </c>
      <c r="P205" s="38">
        <v>0</v>
      </c>
    </row>
    <row r="206" spans="1:16" ht="25.5">
      <c r="A206" s="53" t="s">
        <v>153</v>
      </c>
      <c r="B206" s="54" t="s">
        <v>824</v>
      </c>
      <c r="C206" s="45">
        <v>32.200000000000003</v>
      </c>
      <c r="D206" s="38">
        <v>71</v>
      </c>
      <c r="E206" s="45">
        <v>0.45</v>
      </c>
      <c r="F206" s="38">
        <v>1</v>
      </c>
      <c r="G206" s="38">
        <v>19</v>
      </c>
      <c r="H206" s="38">
        <v>40</v>
      </c>
      <c r="I206" s="51">
        <v>4</v>
      </c>
      <c r="J206" s="38">
        <v>7</v>
      </c>
      <c r="K206" s="38">
        <v>12</v>
      </c>
      <c r="L206" s="45">
        <v>5.63</v>
      </c>
      <c r="M206" s="45">
        <v>16.899999999999999</v>
      </c>
      <c r="N206" s="45">
        <v>39.44</v>
      </c>
      <c r="O206" s="45">
        <v>32.39</v>
      </c>
      <c r="P206" s="45">
        <v>5.63</v>
      </c>
    </row>
    <row r="207" spans="1:16" ht="25.5">
      <c r="A207" s="53" t="s">
        <v>154</v>
      </c>
      <c r="B207" s="54" t="s">
        <v>824</v>
      </c>
      <c r="C207" s="45">
        <v>7.6</v>
      </c>
      <c r="D207" s="38">
        <v>21</v>
      </c>
      <c r="E207" s="45">
        <v>0.36</v>
      </c>
      <c r="F207" s="45">
        <v>1.1499999999999999</v>
      </c>
      <c r="G207" s="38">
        <v>11</v>
      </c>
      <c r="H207" s="38">
        <v>35</v>
      </c>
      <c r="I207" s="51">
        <v>3</v>
      </c>
      <c r="J207" s="38">
        <v>2</v>
      </c>
      <c r="K207" s="38">
        <v>10</v>
      </c>
      <c r="L207" s="45">
        <v>4.76</v>
      </c>
      <c r="M207" s="45">
        <v>14.29</v>
      </c>
      <c r="N207" s="45">
        <v>28.57</v>
      </c>
      <c r="O207" s="45">
        <v>28.57</v>
      </c>
      <c r="P207" s="45">
        <v>23.81</v>
      </c>
    </row>
    <row r="208" spans="1:16" ht="25.5">
      <c r="A208" s="53" t="s">
        <v>155</v>
      </c>
      <c r="B208" s="54" t="s">
        <v>824</v>
      </c>
      <c r="C208" s="45">
        <v>16.899999999999999</v>
      </c>
      <c r="D208" s="38">
        <v>23</v>
      </c>
      <c r="E208" s="45">
        <v>0.73</v>
      </c>
      <c r="F208" s="45">
        <v>1.39</v>
      </c>
      <c r="G208" s="38">
        <v>1</v>
      </c>
      <c r="H208" s="38">
        <v>37</v>
      </c>
      <c r="I208" s="51">
        <v>3</v>
      </c>
      <c r="J208" s="38">
        <v>1</v>
      </c>
      <c r="K208" s="38">
        <v>12</v>
      </c>
      <c r="L208" s="45">
        <v>13.04</v>
      </c>
      <c r="M208" s="45">
        <v>56.52</v>
      </c>
      <c r="N208" s="45">
        <v>30.43</v>
      </c>
      <c r="O208" s="38">
        <v>0</v>
      </c>
      <c r="P208" s="38">
        <v>0</v>
      </c>
    </row>
    <row r="209" spans="1:16" ht="25.5">
      <c r="A209" s="53" t="s">
        <v>157</v>
      </c>
      <c r="B209" s="54" t="s">
        <v>824</v>
      </c>
      <c r="C209" s="45">
        <v>35.1</v>
      </c>
      <c r="D209" s="38">
        <v>58</v>
      </c>
      <c r="E209" s="45">
        <v>0.61</v>
      </c>
      <c r="F209" s="45">
        <v>1.05</v>
      </c>
      <c r="G209" s="38">
        <v>16</v>
      </c>
      <c r="H209" s="38">
        <v>39</v>
      </c>
      <c r="I209" s="51">
        <v>4</v>
      </c>
      <c r="J209" s="38">
        <v>6</v>
      </c>
      <c r="K209" s="38">
        <v>13</v>
      </c>
      <c r="L209" s="45">
        <v>5.17</v>
      </c>
      <c r="M209" s="45">
        <v>31.03</v>
      </c>
      <c r="N209" s="45">
        <v>60.34</v>
      </c>
      <c r="O209" s="45">
        <v>1.72</v>
      </c>
      <c r="P209" s="45">
        <v>1.72</v>
      </c>
    </row>
    <row r="210" spans="1:16" ht="25.5">
      <c r="A210" s="53" t="s">
        <v>159</v>
      </c>
      <c r="B210" s="54" t="s">
        <v>824</v>
      </c>
      <c r="C210" s="45">
        <v>23.5</v>
      </c>
      <c r="D210" s="38">
        <v>41</v>
      </c>
      <c r="E210" s="45">
        <v>0.56999999999999995</v>
      </c>
      <c r="F210" s="45">
        <v>1.2</v>
      </c>
      <c r="G210" s="38">
        <v>2</v>
      </c>
      <c r="H210" s="38">
        <v>39</v>
      </c>
      <c r="I210" s="51">
        <v>3</v>
      </c>
      <c r="J210" s="38">
        <v>1</v>
      </c>
      <c r="K210" s="38">
        <v>13</v>
      </c>
      <c r="L210" s="45">
        <v>9.76</v>
      </c>
      <c r="M210" s="45">
        <v>31.71</v>
      </c>
      <c r="N210" s="45">
        <v>36.590000000000003</v>
      </c>
      <c r="O210" s="45">
        <v>19.510000000000002</v>
      </c>
      <c r="P210" s="45">
        <v>2.44</v>
      </c>
    </row>
    <row r="211" spans="1:16" ht="25.5">
      <c r="A211" s="53" t="s">
        <v>161</v>
      </c>
      <c r="B211" s="54" t="s">
        <v>824</v>
      </c>
      <c r="C211" s="45">
        <v>12.6</v>
      </c>
      <c r="D211" s="38">
        <v>31</v>
      </c>
      <c r="E211" s="45">
        <v>0.41</v>
      </c>
      <c r="F211" s="45">
        <v>0.92</v>
      </c>
      <c r="G211" s="38">
        <v>23</v>
      </c>
      <c r="H211" s="38">
        <v>39</v>
      </c>
      <c r="I211" s="51">
        <v>3</v>
      </c>
      <c r="J211" s="38">
        <v>8</v>
      </c>
      <c r="K211" s="38">
        <v>12</v>
      </c>
      <c r="L211" s="45">
        <v>3.23</v>
      </c>
      <c r="M211" s="45">
        <v>16.13</v>
      </c>
      <c r="N211" s="45">
        <v>32.26</v>
      </c>
      <c r="O211" s="45">
        <v>41.94</v>
      </c>
      <c r="P211" s="45">
        <v>6.45</v>
      </c>
    </row>
    <row r="212" spans="1:16" ht="25.5">
      <c r="A212" s="53" t="s">
        <v>163</v>
      </c>
      <c r="B212" s="54" t="s">
        <v>824</v>
      </c>
      <c r="C212" s="45">
        <v>8.6999999999999993</v>
      </c>
      <c r="D212" s="38">
        <v>17</v>
      </c>
      <c r="E212" s="45">
        <v>0.51</v>
      </c>
      <c r="F212" s="45">
        <v>1.19</v>
      </c>
      <c r="G212" s="38">
        <v>4</v>
      </c>
      <c r="H212" s="38">
        <v>21</v>
      </c>
      <c r="I212" s="51">
        <v>4</v>
      </c>
      <c r="J212" s="38">
        <v>3</v>
      </c>
      <c r="K212" s="38">
        <v>9</v>
      </c>
      <c r="L212" s="45">
        <v>5.88</v>
      </c>
      <c r="M212" s="45">
        <v>5.88</v>
      </c>
      <c r="N212" s="45">
        <v>76.47</v>
      </c>
      <c r="O212" s="45">
        <v>11.76</v>
      </c>
      <c r="P212" s="38">
        <v>0</v>
      </c>
    </row>
    <row r="213" spans="1:16" ht="25.5">
      <c r="A213" s="53" t="s">
        <v>164</v>
      </c>
      <c r="B213" s="54" t="s">
        <v>824</v>
      </c>
      <c r="C213" s="45">
        <v>23.2</v>
      </c>
      <c r="D213" s="38">
        <v>35</v>
      </c>
      <c r="E213" s="45">
        <v>0.66</v>
      </c>
      <c r="F213" s="45">
        <v>1.02</v>
      </c>
      <c r="G213" s="38">
        <v>15</v>
      </c>
      <c r="H213" s="38">
        <v>34</v>
      </c>
      <c r="I213" s="51">
        <v>4</v>
      </c>
      <c r="J213" s="38">
        <v>6</v>
      </c>
      <c r="K213" s="38">
        <v>12</v>
      </c>
      <c r="L213" s="45">
        <v>17.14</v>
      </c>
      <c r="M213" s="45">
        <v>31.43</v>
      </c>
      <c r="N213" s="45">
        <v>45.71</v>
      </c>
      <c r="O213" s="45">
        <v>5.71</v>
      </c>
      <c r="P213" s="38">
        <v>0</v>
      </c>
    </row>
    <row r="214" spans="1:16" ht="25.5">
      <c r="A214" s="53" t="s">
        <v>165</v>
      </c>
      <c r="B214" s="54" t="s">
        <v>824</v>
      </c>
      <c r="C214" s="45">
        <v>10.8</v>
      </c>
      <c r="D214" s="38">
        <v>20</v>
      </c>
      <c r="E214" s="45">
        <v>0.54</v>
      </c>
      <c r="F214" s="45">
        <v>1.05</v>
      </c>
      <c r="G214" s="38">
        <v>10</v>
      </c>
      <c r="H214" s="38">
        <v>23</v>
      </c>
      <c r="I214" s="51">
        <v>4</v>
      </c>
      <c r="J214" s="38">
        <v>8</v>
      </c>
      <c r="K214" s="38">
        <v>11</v>
      </c>
      <c r="L214" s="38">
        <v>10</v>
      </c>
      <c r="M214" s="38">
        <v>15</v>
      </c>
      <c r="N214" s="38">
        <v>60</v>
      </c>
      <c r="O214" s="38">
        <v>10</v>
      </c>
      <c r="P214" s="38">
        <v>5</v>
      </c>
    </row>
    <row r="215" spans="1:16" ht="25.5">
      <c r="A215" s="53" t="s">
        <v>167</v>
      </c>
      <c r="B215" s="54" t="s">
        <v>824</v>
      </c>
      <c r="C215" s="45">
        <v>15.7</v>
      </c>
      <c r="D215" s="38">
        <v>33</v>
      </c>
      <c r="E215" s="45">
        <v>0.48</v>
      </c>
      <c r="F215" s="45">
        <v>1.0900000000000001</v>
      </c>
      <c r="G215" s="38">
        <v>7</v>
      </c>
      <c r="H215" s="38">
        <v>28</v>
      </c>
      <c r="I215" s="51">
        <v>4</v>
      </c>
      <c r="J215" s="38">
        <v>5</v>
      </c>
      <c r="K215" s="38">
        <v>11</v>
      </c>
      <c r="L215" s="38">
        <v>0</v>
      </c>
      <c r="M215" s="45">
        <v>9.09</v>
      </c>
      <c r="N215" s="45">
        <v>75.760000000000005</v>
      </c>
      <c r="O215" s="45">
        <v>12.12</v>
      </c>
      <c r="P215" s="45">
        <v>3.03</v>
      </c>
    </row>
    <row r="216" spans="1:16" ht="25.5">
      <c r="A216" s="53" t="s">
        <v>171</v>
      </c>
      <c r="B216" s="54" t="s">
        <v>824</v>
      </c>
      <c r="C216" s="45">
        <v>11.5</v>
      </c>
      <c r="D216" s="38">
        <v>18</v>
      </c>
      <c r="E216" s="45">
        <v>0.64</v>
      </c>
      <c r="F216" s="45">
        <v>1.19</v>
      </c>
      <c r="G216" s="38">
        <v>4</v>
      </c>
      <c r="H216" s="38">
        <v>31</v>
      </c>
      <c r="I216" s="51">
        <v>2</v>
      </c>
      <c r="J216" s="38">
        <v>3</v>
      </c>
      <c r="K216" s="38">
        <v>11</v>
      </c>
      <c r="L216" s="45">
        <v>11.11</v>
      </c>
      <c r="M216" s="45">
        <v>38.89</v>
      </c>
      <c r="N216" s="45">
        <v>38.89</v>
      </c>
      <c r="O216" s="45">
        <v>11.11</v>
      </c>
      <c r="P216" s="38">
        <v>0</v>
      </c>
    </row>
    <row r="217" spans="1:16" ht="25.5">
      <c r="A217" s="53" t="s">
        <v>172</v>
      </c>
      <c r="B217" s="54" t="s">
        <v>824</v>
      </c>
      <c r="C217" s="45">
        <v>6.2</v>
      </c>
      <c r="D217" s="38">
        <v>11</v>
      </c>
      <c r="E217" s="45">
        <v>0.56000000000000005</v>
      </c>
      <c r="F217" s="45">
        <v>1.1499999999999999</v>
      </c>
      <c r="G217" s="38">
        <v>7</v>
      </c>
      <c r="H217" s="38">
        <v>18</v>
      </c>
      <c r="I217" s="51">
        <v>3</v>
      </c>
      <c r="J217" s="38">
        <v>3</v>
      </c>
      <c r="K217" s="38">
        <v>7</v>
      </c>
      <c r="L217" s="38">
        <v>0</v>
      </c>
      <c r="M217" s="45">
        <v>36.36</v>
      </c>
      <c r="N217" s="45">
        <v>54.55</v>
      </c>
      <c r="O217" s="38">
        <v>0</v>
      </c>
      <c r="P217" s="45">
        <v>9.09</v>
      </c>
    </row>
    <row r="218" spans="1:16" ht="25.5">
      <c r="A218" s="53" t="s">
        <v>174</v>
      </c>
      <c r="B218" s="54" t="s">
        <v>824</v>
      </c>
      <c r="C218" s="38">
        <v>5</v>
      </c>
      <c r="D218" s="38">
        <v>10</v>
      </c>
      <c r="E218" s="45">
        <v>0.5</v>
      </c>
      <c r="F218" s="45">
        <v>1.1299999999999999</v>
      </c>
      <c r="G218" s="38">
        <v>7</v>
      </c>
      <c r="H218" s="38">
        <v>17</v>
      </c>
      <c r="I218" s="51">
        <v>3</v>
      </c>
      <c r="J218" s="38">
        <v>3</v>
      </c>
      <c r="K218" s="38">
        <v>7</v>
      </c>
      <c r="L218" s="38">
        <v>0</v>
      </c>
      <c r="M218" s="38">
        <v>10</v>
      </c>
      <c r="N218" s="38">
        <v>80</v>
      </c>
      <c r="O218" s="38">
        <v>10</v>
      </c>
      <c r="P218" s="38">
        <v>0</v>
      </c>
    </row>
    <row r="219" spans="1:16" ht="25.5">
      <c r="A219" s="53" t="s">
        <v>176</v>
      </c>
      <c r="B219" s="54" t="s">
        <v>824</v>
      </c>
      <c r="C219" s="45">
        <v>8.1</v>
      </c>
      <c r="D219" s="38">
        <v>18</v>
      </c>
      <c r="E219" s="45">
        <v>0.45</v>
      </c>
      <c r="F219" s="45">
        <v>1.06</v>
      </c>
      <c r="G219" s="38">
        <v>12</v>
      </c>
      <c r="H219" s="38">
        <v>24</v>
      </c>
      <c r="I219" s="51">
        <v>4</v>
      </c>
      <c r="J219" s="38">
        <v>7</v>
      </c>
      <c r="K219" s="38">
        <v>13</v>
      </c>
      <c r="L219" s="38">
        <v>0</v>
      </c>
      <c r="M219" s="45">
        <v>11.11</v>
      </c>
      <c r="N219" s="45">
        <v>61.11</v>
      </c>
      <c r="O219" s="45">
        <v>27.78</v>
      </c>
      <c r="P219" s="38">
        <v>0</v>
      </c>
    </row>
    <row r="220" spans="1:16" ht="25.5">
      <c r="A220" s="53" t="s">
        <v>178</v>
      </c>
      <c r="B220" s="54" t="s">
        <v>824</v>
      </c>
      <c r="C220" s="45">
        <v>29.7</v>
      </c>
      <c r="D220" s="38">
        <v>58</v>
      </c>
      <c r="E220" s="45">
        <v>0.51</v>
      </c>
      <c r="F220" s="45">
        <v>1.01</v>
      </c>
      <c r="G220" s="38">
        <v>13</v>
      </c>
      <c r="H220" s="38">
        <v>31</v>
      </c>
      <c r="I220" s="51">
        <v>4</v>
      </c>
      <c r="J220" s="38">
        <v>7</v>
      </c>
      <c r="K220" s="38">
        <v>12</v>
      </c>
      <c r="L220" s="45">
        <v>6.9</v>
      </c>
      <c r="M220" s="45">
        <v>20.69</v>
      </c>
      <c r="N220" s="45">
        <v>46.55</v>
      </c>
      <c r="O220" s="45">
        <v>22.41</v>
      </c>
      <c r="P220" s="45">
        <v>3.45</v>
      </c>
    </row>
    <row r="221" spans="1:16" ht="25.5">
      <c r="A221" s="53" t="s">
        <v>180</v>
      </c>
      <c r="B221" s="54" t="s">
        <v>824</v>
      </c>
      <c r="C221" s="45">
        <v>11.1</v>
      </c>
      <c r="D221" s="38">
        <v>22</v>
      </c>
      <c r="E221" s="45">
        <v>0.5</v>
      </c>
      <c r="F221" s="45">
        <v>0.94</v>
      </c>
      <c r="G221" s="38">
        <v>20</v>
      </c>
      <c r="H221" s="38">
        <v>30</v>
      </c>
      <c r="I221" s="51">
        <v>4</v>
      </c>
      <c r="J221" s="38">
        <v>10</v>
      </c>
      <c r="K221" s="38">
        <v>12</v>
      </c>
      <c r="L221" s="38">
        <v>0</v>
      </c>
      <c r="M221" s="45">
        <v>18.18</v>
      </c>
      <c r="N221" s="45">
        <v>68.180000000000007</v>
      </c>
      <c r="O221" s="45">
        <v>9.09</v>
      </c>
      <c r="P221" s="45">
        <v>4.55</v>
      </c>
    </row>
    <row r="222" spans="1:16" ht="25.5">
      <c r="A222" s="53" t="s">
        <v>181</v>
      </c>
      <c r="B222" s="54" t="s">
        <v>824</v>
      </c>
      <c r="C222" s="45">
        <v>15.7</v>
      </c>
      <c r="D222" s="38">
        <v>29</v>
      </c>
      <c r="E222" s="45">
        <v>0.54</v>
      </c>
      <c r="F222" s="45">
        <v>1.1499999999999999</v>
      </c>
      <c r="G222" s="38">
        <v>8</v>
      </c>
      <c r="H222" s="38">
        <v>38</v>
      </c>
      <c r="I222" s="51">
        <v>3</v>
      </c>
      <c r="J222" s="38">
        <v>5</v>
      </c>
      <c r="K222" s="38">
        <v>13</v>
      </c>
      <c r="L222" s="38">
        <v>0</v>
      </c>
      <c r="M222" s="45">
        <v>24.14</v>
      </c>
      <c r="N222" s="45">
        <v>65.52</v>
      </c>
      <c r="O222" s="45">
        <v>10.34</v>
      </c>
      <c r="P222" s="38">
        <v>0</v>
      </c>
    </row>
    <row r="223" spans="1:16" ht="25.5">
      <c r="A223" s="53" t="s">
        <v>183</v>
      </c>
      <c r="B223" s="54" t="s">
        <v>824</v>
      </c>
      <c r="C223" s="45">
        <v>10.7</v>
      </c>
      <c r="D223" s="38">
        <v>19</v>
      </c>
      <c r="E223" s="45">
        <v>0.56000000000000005</v>
      </c>
      <c r="F223" s="45">
        <v>0.92</v>
      </c>
      <c r="G223" s="38">
        <v>16</v>
      </c>
      <c r="H223" s="38">
        <v>27</v>
      </c>
      <c r="I223" s="51">
        <v>4</v>
      </c>
      <c r="J223" s="38">
        <v>8</v>
      </c>
      <c r="K223" s="38">
        <v>10</v>
      </c>
      <c r="L223" s="45">
        <v>5.26</v>
      </c>
      <c r="M223" s="45">
        <v>26.32</v>
      </c>
      <c r="N223" s="45">
        <v>57.89</v>
      </c>
      <c r="O223" s="45">
        <v>5.26</v>
      </c>
      <c r="P223" s="45">
        <v>5.26</v>
      </c>
    </row>
    <row r="224" spans="1:16" ht="25.5">
      <c r="A224" s="53" t="s">
        <v>184</v>
      </c>
      <c r="B224" s="54" t="s">
        <v>824</v>
      </c>
      <c r="C224" s="45">
        <v>26.4</v>
      </c>
      <c r="D224" s="38">
        <v>45</v>
      </c>
      <c r="E224" s="45">
        <v>0.59</v>
      </c>
      <c r="F224" s="45">
        <v>1.1499999999999999</v>
      </c>
      <c r="G224" s="38">
        <v>8</v>
      </c>
      <c r="H224" s="38">
        <v>46</v>
      </c>
      <c r="I224" s="51">
        <v>4</v>
      </c>
      <c r="J224" s="38">
        <v>3</v>
      </c>
      <c r="K224" s="38">
        <v>15</v>
      </c>
      <c r="L224" s="45">
        <v>6.67</v>
      </c>
      <c r="M224" s="45">
        <v>33.33</v>
      </c>
      <c r="N224" s="45">
        <v>44.44</v>
      </c>
      <c r="O224" s="45">
        <v>15.56</v>
      </c>
      <c r="P224" s="38">
        <v>0</v>
      </c>
    </row>
    <row r="225" spans="1:16" ht="25.5">
      <c r="A225" s="53" t="s">
        <v>186</v>
      </c>
      <c r="B225" s="54" t="s">
        <v>824</v>
      </c>
      <c r="C225" s="45">
        <v>6.5</v>
      </c>
      <c r="D225" s="38">
        <v>13</v>
      </c>
      <c r="E225" s="45">
        <v>0.5</v>
      </c>
      <c r="F225" s="45">
        <v>1.02</v>
      </c>
      <c r="G225" s="38">
        <v>13</v>
      </c>
      <c r="H225" s="38">
        <v>27</v>
      </c>
      <c r="I225" s="51">
        <v>3</v>
      </c>
      <c r="J225" s="38">
        <v>7</v>
      </c>
      <c r="K225" s="38">
        <v>13</v>
      </c>
      <c r="L225" s="38">
        <v>0</v>
      </c>
      <c r="M225" s="45">
        <v>15.38</v>
      </c>
      <c r="N225" s="45">
        <v>69.23</v>
      </c>
      <c r="O225" s="45">
        <v>15.38</v>
      </c>
      <c r="P225" s="38">
        <v>0</v>
      </c>
    </row>
    <row r="226" spans="1:16" ht="25.5">
      <c r="A226" s="53" t="s">
        <v>188</v>
      </c>
      <c r="B226" s="54" t="s">
        <v>824</v>
      </c>
      <c r="C226" s="45">
        <v>35</v>
      </c>
      <c r="D226" s="38">
        <v>55</v>
      </c>
      <c r="E226" s="45">
        <v>0.64</v>
      </c>
      <c r="F226" s="38">
        <v>1</v>
      </c>
      <c r="G226" s="38">
        <v>18</v>
      </c>
      <c r="H226" s="38">
        <v>30</v>
      </c>
      <c r="I226" s="51">
        <v>4</v>
      </c>
      <c r="J226" s="38">
        <v>6</v>
      </c>
      <c r="K226" s="38">
        <v>12</v>
      </c>
      <c r="L226" s="45">
        <v>7.27</v>
      </c>
      <c r="M226" s="45">
        <v>41.82</v>
      </c>
      <c r="N226" s="45">
        <v>43.64</v>
      </c>
      <c r="O226" s="45">
        <v>5.45</v>
      </c>
      <c r="P226" s="45">
        <v>1.82</v>
      </c>
    </row>
    <row r="227" spans="1:16" ht="25.5">
      <c r="A227" s="53" t="s">
        <v>148</v>
      </c>
      <c r="B227" s="54" t="s">
        <v>829</v>
      </c>
      <c r="C227" s="45">
        <v>7.3</v>
      </c>
      <c r="D227" s="38">
        <v>12</v>
      </c>
      <c r="E227" s="45">
        <v>0.61</v>
      </c>
      <c r="F227" s="45">
        <v>0.74</v>
      </c>
      <c r="G227" s="38">
        <v>17</v>
      </c>
      <c r="H227" s="38">
        <v>17</v>
      </c>
      <c r="I227" s="51">
        <v>3</v>
      </c>
      <c r="J227" s="38">
        <v>5</v>
      </c>
      <c r="K227" s="38">
        <v>5</v>
      </c>
      <c r="L227" s="45">
        <v>16.670000000000002</v>
      </c>
      <c r="M227" s="45">
        <v>33.33</v>
      </c>
      <c r="N227" s="38">
        <v>25</v>
      </c>
      <c r="O227" s="38">
        <v>25</v>
      </c>
      <c r="P227" s="38">
        <v>0</v>
      </c>
    </row>
    <row r="228" spans="1:16" ht="25.5">
      <c r="A228" s="53" t="s">
        <v>149</v>
      </c>
      <c r="B228" s="54" t="s">
        <v>829</v>
      </c>
      <c r="C228" s="45">
        <v>8.9</v>
      </c>
      <c r="D228" s="38">
        <v>13</v>
      </c>
      <c r="E228" s="45">
        <v>0.68</v>
      </c>
      <c r="F228" s="45">
        <v>1.05</v>
      </c>
      <c r="G228" s="38">
        <v>13</v>
      </c>
      <c r="H228" s="38">
        <v>44</v>
      </c>
      <c r="I228" s="51">
        <v>2</v>
      </c>
      <c r="J228" s="38">
        <v>2</v>
      </c>
      <c r="K228" s="38">
        <v>14</v>
      </c>
      <c r="L228" s="38">
        <v>0</v>
      </c>
      <c r="M228" s="45">
        <v>61.54</v>
      </c>
      <c r="N228" s="45">
        <v>38.46</v>
      </c>
      <c r="O228" s="38">
        <v>0</v>
      </c>
      <c r="P228" s="38">
        <v>0</v>
      </c>
    </row>
    <row r="229" spans="1:16" ht="25.5">
      <c r="A229" s="53" t="s">
        <v>153</v>
      </c>
      <c r="B229" s="54" t="s">
        <v>829</v>
      </c>
      <c r="C229" s="45">
        <v>8.6</v>
      </c>
      <c r="D229" s="38">
        <v>23</v>
      </c>
      <c r="E229" s="45">
        <v>0.37</v>
      </c>
      <c r="F229" s="45">
        <v>0.82</v>
      </c>
      <c r="G229" s="38">
        <v>31</v>
      </c>
      <c r="H229" s="38">
        <v>40</v>
      </c>
      <c r="I229" s="51">
        <v>2</v>
      </c>
      <c r="J229" s="38">
        <v>10</v>
      </c>
      <c r="K229" s="38">
        <v>12</v>
      </c>
      <c r="L229" s="38">
        <v>0</v>
      </c>
      <c r="M229" s="45">
        <v>4.3499999999999996</v>
      </c>
      <c r="N229" s="45">
        <v>52.17</v>
      </c>
      <c r="O229" s="45">
        <v>39.130000000000003</v>
      </c>
      <c r="P229" s="45">
        <v>4.3499999999999996</v>
      </c>
    </row>
    <row r="230" spans="1:16" ht="25.5">
      <c r="A230" s="53" t="s">
        <v>155</v>
      </c>
      <c r="B230" s="54" t="s">
        <v>829</v>
      </c>
      <c r="C230" s="45">
        <v>10.199999999999999</v>
      </c>
      <c r="D230" s="38">
        <v>17</v>
      </c>
      <c r="E230" s="45">
        <v>0.6</v>
      </c>
      <c r="F230" s="45">
        <v>1.1299999999999999</v>
      </c>
      <c r="G230" s="38">
        <v>10</v>
      </c>
      <c r="H230" s="38">
        <v>37</v>
      </c>
      <c r="I230" s="51">
        <v>2</v>
      </c>
      <c r="J230" s="38">
        <v>2</v>
      </c>
      <c r="K230" s="38">
        <v>12</v>
      </c>
      <c r="L230" s="45">
        <v>5.88</v>
      </c>
      <c r="M230" s="45">
        <v>29.41</v>
      </c>
      <c r="N230" s="45">
        <v>58.82</v>
      </c>
      <c r="O230" s="45">
        <v>5.88</v>
      </c>
      <c r="P230" s="38">
        <v>0</v>
      </c>
    </row>
    <row r="231" spans="1:16" ht="25.5">
      <c r="A231" s="53" t="s">
        <v>157</v>
      </c>
      <c r="B231" s="54" t="s">
        <v>829</v>
      </c>
      <c r="C231" s="45">
        <v>6.5</v>
      </c>
      <c r="D231" s="38">
        <v>13</v>
      </c>
      <c r="E231" s="45">
        <v>0.5</v>
      </c>
      <c r="F231" s="45">
        <v>0.87</v>
      </c>
      <c r="G231" s="38">
        <v>34</v>
      </c>
      <c r="H231" s="38">
        <v>39</v>
      </c>
      <c r="I231" s="51">
        <v>2</v>
      </c>
      <c r="J231" s="38">
        <v>11</v>
      </c>
      <c r="K231" s="38">
        <v>13</v>
      </c>
      <c r="L231" s="38">
        <v>0</v>
      </c>
      <c r="M231" s="45">
        <v>15.38</v>
      </c>
      <c r="N231" s="45">
        <v>69.23</v>
      </c>
      <c r="O231" s="45">
        <v>15.38</v>
      </c>
      <c r="P231" s="38">
        <v>0</v>
      </c>
    </row>
    <row r="232" spans="1:16" ht="25.5">
      <c r="A232" s="53" t="s">
        <v>159</v>
      </c>
      <c r="B232" s="54" t="s">
        <v>829</v>
      </c>
      <c r="C232" s="45">
        <v>6.1</v>
      </c>
      <c r="D232" s="38">
        <v>16</v>
      </c>
      <c r="E232" s="45">
        <v>0.38</v>
      </c>
      <c r="F232" s="45">
        <v>0.8</v>
      </c>
      <c r="G232" s="38">
        <v>35</v>
      </c>
      <c r="H232" s="38">
        <v>39</v>
      </c>
      <c r="I232" s="51">
        <v>2</v>
      </c>
      <c r="J232" s="38">
        <v>11</v>
      </c>
      <c r="K232" s="38">
        <v>12</v>
      </c>
      <c r="L232" s="38">
        <v>0</v>
      </c>
      <c r="M232" s="45">
        <v>12.5</v>
      </c>
      <c r="N232" s="45">
        <v>43.75</v>
      </c>
      <c r="O232" s="45">
        <v>31.25</v>
      </c>
      <c r="P232" s="45">
        <v>12.5</v>
      </c>
    </row>
    <row r="233" spans="1:16" ht="25.5">
      <c r="A233" s="53" t="s">
        <v>161</v>
      </c>
      <c r="B233" s="54" t="s">
        <v>829</v>
      </c>
      <c r="C233" s="45">
        <v>3.8</v>
      </c>
      <c r="D233" s="38">
        <v>12</v>
      </c>
      <c r="E233" s="45">
        <v>0.32</v>
      </c>
      <c r="F233" s="45">
        <v>0.72</v>
      </c>
      <c r="G233" s="38">
        <v>34</v>
      </c>
      <c r="H233" s="38">
        <v>39</v>
      </c>
      <c r="I233" s="51">
        <v>1</v>
      </c>
      <c r="J233" s="38">
        <v>5</v>
      </c>
      <c r="K233" s="38">
        <v>6</v>
      </c>
      <c r="L233" s="38">
        <v>0</v>
      </c>
      <c r="M233" s="38">
        <v>0</v>
      </c>
      <c r="N233" s="38">
        <v>50</v>
      </c>
      <c r="O233" s="45">
        <v>33.33</v>
      </c>
      <c r="P233" s="45">
        <v>16.670000000000002</v>
      </c>
    </row>
    <row r="234" spans="1:16" ht="25.5">
      <c r="A234" s="53" t="s">
        <v>167</v>
      </c>
      <c r="B234" s="54" t="s">
        <v>829</v>
      </c>
      <c r="C234" s="45">
        <v>6.9</v>
      </c>
      <c r="D234" s="38">
        <v>16</v>
      </c>
      <c r="E234" s="45">
        <v>0.43</v>
      </c>
      <c r="F234" s="45">
        <v>0.99</v>
      </c>
      <c r="G234" s="38">
        <v>17</v>
      </c>
      <c r="H234" s="38">
        <v>28</v>
      </c>
      <c r="I234" s="51">
        <v>3</v>
      </c>
      <c r="J234" s="38">
        <v>3</v>
      </c>
      <c r="K234" s="38">
        <v>7</v>
      </c>
      <c r="L234" s="38">
        <v>0</v>
      </c>
      <c r="M234" s="38">
        <v>0</v>
      </c>
      <c r="N234" s="45">
        <v>81.25</v>
      </c>
      <c r="O234" s="45">
        <v>12.5</v>
      </c>
      <c r="P234" s="45">
        <v>6.25</v>
      </c>
    </row>
    <row r="235" spans="1:16" ht="25.5">
      <c r="A235" s="53" t="s">
        <v>171</v>
      </c>
      <c r="B235" s="54" t="s">
        <v>829</v>
      </c>
      <c r="C235" s="45">
        <v>18.899999999999999</v>
      </c>
      <c r="D235" s="38">
        <v>30</v>
      </c>
      <c r="E235" s="45">
        <v>0.63</v>
      </c>
      <c r="F235" s="45">
        <v>1.18</v>
      </c>
      <c r="G235" s="38">
        <v>5</v>
      </c>
      <c r="H235" s="38">
        <v>31</v>
      </c>
      <c r="I235" s="51">
        <v>4</v>
      </c>
      <c r="J235" s="38">
        <v>1</v>
      </c>
      <c r="K235" s="38">
        <v>11</v>
      </c>
      <c r="L235" s="38">
        <v>20</v>
      </c>
      <c r="M235" s="38">
        <v>30</v>
      </c>
      <c r="N235" s="38">
        <v>30</v>
      </c>
      <c r="O235" s="38">
        <v>20</v>
      </c>
      <c r="P235" s="38">
        <v>0</v>
      </c>
    </row>
    <row r="236" spans="1:16" ht="25.5">
      <c r="A236" s="53" t="s">
        <v>183</v>
      </c>
      <c r="B236" s="54" t="s">
        <v>829</v>
      </c>
      <c r="C236" s="45">
        <v>8.5</v>
      </c>
      <c r="D236" s="38">
        <v>12</v>
      </c>
      <c r="E236" s="45">
        <v>0.71</v>
      </c>
      <c r="F236" s="45">
        <v>1.1599999999999999</v>
      </c>
      <c r="G236" s="38">
        <v>7</v>
      </c>
      <c r="H236" s="38">
        <v>27</v>
      </c>
      <c r="I236" s="51">
        <v>3</v>
      </c>
      <c r="J236" s="38">
        <v>2</v>
      </c>
      <c r="K236" s="38">
        <v>10</v>
      </c>
      <c r="L236" s="45">
        <v>16.670000000000002</v>
      </c>
      <c r="M236" s="45">
        <v>41.67</v>
      </c>
      <c r="N236" s="45">
        <v>41.67</v>
      </c>
      <c r="O236" s="38">
        <v>0</v>
      </c>
      <c r="P236" s="38">
        <v>0</v>
      </c>
    </row>
    <row r="237" spans="1:16" ht="25.5">
      <c r="A237" s="53" t="s">
        <v>188</v>
      </c>
      <c r="B237" s="54" t="s">
        <v>829</v>
      </c>
      <c r="C237" s="45">
        <v>7.1</v>
      </c>
      <c r="D237" s="38">
        <v>13</v>
      </c>
      <c r="E237" s="45">
        <v>0.55000000000000004</v>
      </c>
      <c r="F237" s="45">
        <v>0.86</v>
      </c>
      <c r="G237" s="38">
        <v>28</v>
      </c>
      <c r="H237" s="38">
        <v>30</v>
      </c>
      <c r="I237" s="51">
        <v>2</v>
      </c>
      <c r="J237" s="38">
        <v>6</v>
      </c>
      <c r="K237" s="38">
        <v>6</v>
      </c>
      <c r="L237" s="38">
        <v>0</v>
      </c>
      <c r="M237" s="45">
        <v>30.77</v>
      </c>
      <c r="N237" s="45">
        <v>53.85</v>
      </c>
      <c r="O237" s="45">
        <v>15.38</v>
      </c>
      <c r="P237" s="38">
        <v>0</v>
      </c>
    </row>
    <row r="238" spans="1:16" ht="25.5">
      <c r="A238" s="53" t="s">
        <v>190</v>
      </c>
      <c r="B238" s="54" t="s">
        <v>831</v>
      </c>
      <c r="C238" s="45">
        <v>10.1</v>
      </c>
      <c r="D238" s="38">
        <v>15</v>
      </c>
      <c r="E238" s="45">
        <v>0.67</v>
      </c>
      <c r="F238" s="45">
        <v>0.98</v>
      </c>
      <c r="G238" s="38">
        <v>15</v>
      </c>
      <c r="H238" s="38">
        <v>25</v>
      </c>
      <c r="I238" s="51">
        <v>3</v>
      </c>
      <c r="J238" s="38">
        <v>8</v>
      </c>
      <c r="K238" s="38">
        <v>12</v>
      </c>
      <c r="L238" s="45">
        <v>6.67</v>
      </c>
      <c r="M238" s="45">
        <v>46.67</v>
      </c>
      <c r="N238" s="45">
        <v>46.67</v>
      </c>
      <c r="O238" s="38">
        <v>0</v>
      </c>
      <c r="P238" s="38">
        <v>0</v>
      </c>
    </row>
    <row r="239" spans="1:16" ht="25.5">
      <c r="A239" s="53" t="s">
        <v>148</v>
      </c>
      <c r="B239" s="54" t="s">
        <v>831</v>
      </c>
      <c r="C239" s="45">
        <v>15.2</v>
      </c>
      <c r="D239" s="38">
        <v>18</v>
      </c>
      <c r="E239" s="45">
        <v>0.84</v>
      </c>
      <c r="F239" s="45">
        <v>1.03</v>
      </c>
      <c r="G239" s="38">
        <v>8</v>
      </c>
      <c r="H239" s="38">
        <v>17</v>
      </c>
      <c r="I239" s="51">
        <v>4</v>
      </c>
      <c r="J239" s="38">
        <v>5</v>
      </c>
      <c r="K239" s="38">
        <v>12</v>
      </c>
      <c r="L239" s="45">
        <v>55.56</v>
      </c>
      <c r="M239" s="45">
        <v>22.22</v>
      </c>
      <c r="N239" s="45">
        <v>22.22</v>
      </c>
      <c r="O239" s="38">
        <v>0</v>
      </c>
      <c r="P239" s="38">
        <v>0</v>
      </c>
    </row>
    <row r="240" spans="1:16" ht="25.5">
      <c r="A240" s="53" t="s">
        <v>149</v>
      </c>
      <c r="B240" s="54" t="s">
        <v>831</v>
      </c>
      <c r="C240" s="45">
        <v>17.600000000000001</v>
      </c>
      <c r="D240" s="38">
        <v>32</v>
      </c>
      <c r="E240" s="45">
        <v>0.55000000000000004</v>
      </c>
      <c r="F240" s="45">
        <v>0.85</v>
      </c>
      <c r="G240" s="38">
        <v>34</v>
      </c>
      <c r="H240" s="38">
        <v>44</v>
      </c>
      <c r="I240" s="51">
        <v>3</v>
      </c>
      <c r="J240" s="38">
        <v>13</v>
      </c>
      <c r="K240" s="38">
        <v>16</v>
      </c>
      <c r="L240" s="45">
        <v>6.25</v>
      </c>
      <c r="M240" s="45">
        <v>15.63</v>
      </c>
      <c r="N240" s="45">
        <v>68.75</v>
      </c>
      <c r="O240" s="45">
        <v>9.3800000000000008</v>
      </c>
      <c r="P240" s="38">
        <v>0</v>
      </c>
    </row>
    <row r="241" spans="1:16" ht="25.5">
      <c r="A241" s="53" t="s">
        <v>151</v>
      </c>
      <c r="B241" s="54" t="s">
        <v>831</v>
      </c>
      <c r="C241" s="45">
        <v>6.3</v>
      </c>
      <c r="D241" s="38">
        <v>12</v>
      </c>
      <c r="E241" s="45">
        <v>0.53</v>
      </c>
      <c r="F241" s="45">
        <v>1.0900000000000001</v>
      </c>
      <c r="G241" s="38">
        <v>10</v>
      </c>
      <c r="H241" s="38">
        <v>28</v>
      </c>
      <c r="I241" s="51">
        <v>2</v>
      </c>
      <c r="J241" s="38">
        <v>3</v>
      </c>
      <c r="K241" s="38">
        <v>5</v>
      </c>
      <c r="L241" s="38">
        <v>0</v>
      </c>
      <c r="M241" s="45">
        <v>16.670000000000002</v>
      </c>
      <c r="N241" s="38">
        <v>75</v>
      </c>
      <c r="O241" s="45">
        <v>8.33</v>
      </c>
      <c r="P241" s="38">
        <v>0</v>
      </c>
    </row>
    <row r="242" spans="1:16" ht="25.5">
      <c r="A242" s="53" t="s">
        <v>152</v>
      </c>
      <c r="B242" s="54" t="s">
        <v>831</v>
      </c>
      <c r="C242" s="45">
        <v>7.6</v>
      </c>
      <c r="D242" s="38">
        <v>13</v>
      </c>
      <c r="E242" s="45">
        <v>0.57999999999999996</v>
      </c>
      <c r="F242" s="45">
        <v>0.98</v>
      </c>
      <c r="G242" s="38">
        <v>11</v>
      </c>
      <c r="H242" s="38">
        <v>25</v>
      </c>
      <c r="I242" s="51">
        <v>3</v>
      </c>
      <c r="J242" s="38">
        <v>4</v>
      </c>
      <c r="K242" s="38">
        <v>9</v>
      </c>
      <c r="L242" s="45">
        <v>7.69</v>
      </c>
      <c r="M242" s="45">
        <v>15.38</v>
      </c>
      <c r="N242" s="45">
        <v>76.92</v>
      </c>
      <c r="O242" s="38">
        <v>0</v>
      </c>
      <c r="P242" s="38">
        <v>0</v>
      </c>
    </row>
    <row r="243" spans="1:16" ht="25.5">
      <c r="A243" s="53" t="s">
        <v>153</v>
      </c>
      <c r="B243" s="54" t="s">
        <v>831</v>
      </c>
      <c r="C243" s="45">
        <v>19.8</v>
      </c>
      <c r="D243" s="38">
        <v>35</v>
      </c>
      <c r="E243" s="45">
        <v>0.56999999999999995</v>
      </c>
      <c r="F243" s="45">
        <v>1.24</v>
      </c>
      <c r="G243" s="38">
        <v>3</v>
      </c>
      <c r="H243" s="38">
        <v>40</v>
      </c>
      <c r="I243" s="51">
        <v>3</v>
      </c>
      <c r="J243" s="38">
        <v>1</v>
      </c>
      <c r="K243" s="38">
        <v>12</v>
      </c>
      <c r="L243" s="45">
        <v>11.43</v>
      </c>
      <c r="M243" s="45">
        <v>37.14</v>
      </c>
      <c r="N243" s="45">
        <v>22.86</v>
      </c>
      <c r="O243" s="38">
        <v>20</v>
      </c>
      <c r="P243" s="45">
        <v>8.57</v>
      </c>
    </row>
    <row r="244" spans="1:16" ht="25.5">
      <c r="A244" s="53" t="s">
        <v>154</v>
      </c>
      <c r="B244" s="54" t="s">
        <v>831</v>
      </c>
      <c r="C244" s="45">
        <v>6.7</v>
      </c>
      <c r="D244" s="38">
        <v>21</v>
      </c>
      <c r="E244" s="45">
        <v>0.32</v>
      </c>
      <c r="F244" s="45">
        <v>1.01</v>
      </c>
      <c r="G244" s="38">
        <v>16</v>
      </c>
      <c r="H244" s="38">
        <v>35</v>
      </c>
      <c r="I244" s="51">
        <v>3</v>
      </c>
      <c r="J244" s="38">
        <v>5</v>
      </c>
      <c r="K244" s="38">
        <v>10</v>
      </c>
      <c r="L244" s="38">
        <v>0</v>
      </c>
      <c r="M244" s="45">
        <v>4.76</v>
      </c>
      <c r="N244" s="45">
        <v>33.33</v>
      </c>
      <c r="O244" s="45">
        <v>57.14</v>
      </c>
      <c r="P244" s="45">
        <v>4.76</v>
      </c>
    </row>
    <row r="245" spans="1:16" ht="25.5">
      <c r="A245" s="53" t="s">
        <v>155</v>
      </c>
      <c r="B245" s="54" t="s">
        <v>831</v>
      </c>
      <c r="C245" s="45">
        <v>13.1</v>
      </c>
      <c r="D245" s="38">
        <v>26</v>
      </c>
      <c r="E245" s="45">
        <v>0.5</v>
      </c>
      <c r="F245" s="45">
        <v>0.95</v>
      </c>
      <c r="G245" s="38">
        <v>23</v>
      </c>
      <c r="H245" s="38">
        <v>37</v>
      </c>
      <c r="I245" s="51">
        <v>3</v>
      </c>
      <c r="J245" s="38">
        <v>7</v>
      </c>
      <c r="K245" s="38">
        <v>12</v>
      </c>
      <c r="L245" s="45">
        <v>3.85</v>
      </c>
      <c r="M245" s="45">
        <v>26.92</v>
      </c>
      <c r="N245" s="45">
        <v>42.31</v>
      </c>
      <c r="O245" s="45">
        <v>19.23</v>
      </c>
      <c r="P245" s="45">
        <v>7.69</v>
      </c>
    </row>
    <row r="246" spans="1:16" ht="25.5">
      <c r="A246" s="53" t="s">
        <v>157</v>
      </c>
      <c r="B246" s="54" t="s">
        <v>831</v>
      </c>
      <c r="C246" s="45">
        <v>14.6</v>
      </c>
      <c r="D246" s="38">
        <v>23</v>
      </c>
      <c r="E246" s="45">
        <v>0.63</v>
      </c>
      <c r="F246" s="45">
        <v>1.1000000000000001</v>
      </c>
      <c r="G246" s="38">
        <v>4</v>
      </c>
      <c r="H246" s="38">
        <v>39</v>
      </c>
      <c r="I246" s="51">
        <v>3</v>
      </c>
      <c r="J246" s="38">
        <v>2</v>
      </c>
      <c r="K246" s="38">
        <v>13</v>
      </c>
      <c r="L246" s="45">
        <v>8.6999999999999993</v>
      </c>
      <c r="M246" s="45">
        <v>30.43</v>
      </c>
      <c r="N246" s="45">
        <v>60.87</v>
      </c>
      <c r="O246" s="38">
        <v>0</v>
      </c>
      <c r="P246" s="38">
        <v>0</v>
      </c>
    </row>
    <row r="247" spans="1:16" ht="25.5">
      <c r="A247" s="53" t="s">
        <v>159</v>
      </c>
      <c r="B247" s="54" t="s">
        <v>831</v>
      </c>
      <c r="C247" s="45">
        <v>13.3</v>
      </c>
      <c r="D247" s="38">
        <v>31</v>
      </c>
      <c r="E247" s="45">
        <v>0.43</v>
      </c>
      <c r="F247" s="45">
        <v>0.9</v>
      </c>
      <c r="G247" s="38">
        <v>24</v>
      </c>
      <c r="H247" s="38">
        <v>39</v>
      </c>
      <c r="I247" s="51">
        <v>2</v>
      </c>
      <c r="J247" s="38">
        <v>6</v>
      </c>
      <c r="K247" s="38">
        <v>12</v>
      </c>
      <c r="L247" s="45">
        <v>6.45</v>
      </c>
      <c r="M247" s="45">
        <v>6.45</v>
      </c>
      <c r="N247" s="45">
        <v>48.39</v>
      </c>
      <c r="O247" s="45">
        <v>35.479999999999997</v>
      </c>
      <c r="P247" s="45">
        <v>3.23</v>
      </c>
    </row>
    <row r="248" spans="1:16" ht="25.5">
      <c r="A248" s="53" t="s">
        <v>161</v>
      </c>
      <c r="B248" s="54" t="s">
        <v>831</v>
      </c>
      <c r="C248" s="45">
        <v>25.8</v>
      </c>
      <c r="D248" s="38">
        <v>51</v>
      </c>
      <c r="E248" s="45">
        <v>0.51</v>
      </c>
      <c r="F248" s="45">
        <v>1.1499999999999999</v>
      </c>
      <c r="G248" s="38">
        <v>11</v>
      </c>
      <c r="H248" s="38">
        <v>39</v>
      </c>
      <c r="I248" s="51">
        <v>4</v>
      </c>
      <c r="J248" s="38">
        <v>4</v>
      </c>
      <c r="K248" s="38">
        <v>10</v>
      </c>
      <c r="L248" s="45">
        <v>1.96</v>
      </c>
      <c r="M248" s="45">
        <v>29.41</v>
      </c>
      <c r="N248" s="45">
        <v>39.22</v>
      </c>
      <c r="O248" s="45">
        <v>27.45</v>
      </c>
      <c r="P248" s="45">
        <v>1.96</v>
      </c>
    </row>
    <row r="249" spans="1:16" ht="25.5">
      <c r="A249" s="53" t="s">
        <v>163</v>
      </c>
      <c r="B249" s="54" t="s">
        <v>831</v>
      </c>
      <c r="C249" s="45">
        <v>4.0999999999999996</v>
      </c>
      <c r="D249" s="38">
        <v>13</v>
      </c>
      <c r="E249" s="45">
        <v>0.32</v>
      </c>
      <c r="F249" s="45">
        <v>0.73</v>
      </c>
      <c r="G249" s="38">
        <v>19</v>
      </c>
      <c r="H249" s="38">
        <v>21</v>
      </c>
      <c r="I249" s="51">
        <v>3</v>
      </c>
      <c r="J249" s="38">
        <v>12</v>
      </c>
      <c r="K249" s="38">
        <v>12</v>
      </c>
      <c r="L249" s="38">
        <v>0</v>
      </c>
      <c r="M249" s="45">
        <v>7.69</v>
      </c>
      <c r="N249" s="45">
        <v>23.08</v>
      </c>
      <c r="O249" s="45">
        <v>69.23</v>
      </c>
      <c r="P249" s="38">
        <v>0</v>
      </c>
    </row>
    <row r="250" spans="1:16" ht="25.5">
      <c r="A250" s="53" t="s">
        <v>164</v>
      </c>
      <c r="B250" s="54" t="s">
        <v>831</v>
      </c>
      <c r="C250" s="45">
        <v>33.6</v>
      </c>
      <c r="D250" s="38">
        <v>47</v>
      </c>
      <c r="E250" s="45">
        <v>0.71</v>
      </c>
      <c r="F250" s="45">
        <v>1.1000000000000001</v>
      </c>
      <c r="G250" s="38">
        <v>8</v>
      </c>
      <c r="H250" s="38">
        <v>34</v>
      </c>
      <c r="I250" s="51">
        <v>4</v>
      </c>
      <c r="J250" s="38">
        <v>3</v>
      </c>
      <c r="K250" s="38">
        <v>12</v>
      </c>
      <c r="L250" s="45">
        <v>21.28</v>
      </c>
      <c r="M250" s="45">
        <v>36.17</v>
      </c>
      <c r="N250" s="45">
        <v>42.55</v>
      </c>
      <c r="O250" s="38">
        <v>0</v>
      </c>
      <c r="P250" s="38">
        <v>0</v>
      </c>
    </row>
    <row r="251" spans="1:16" ht="25.5">
      <c r="A251" s="53" t="s">
        <v>165</v>
      </c>
      <c r="B251" s="54" t="s">
        <v>831</v>
      </c>
      <c r="C251" s="45">
        <v>7.4</v>
      </c>
      <c r="D251" s="38">
        <v>16</v>
      </c>
      <c r="E251" s="45">
        <v>0.46</v>
      </c>
      <c r="F251" s="45">
        <v>0.9</v>
      </c>
      <c r="G251" s="38">
        <v>18</v>
      </c>
      <c r="H251" s="38">
        <v>23</v>
      </c>
      <c r="I251" s="51">
        <v>3</v>
      </c>
      <c r="J251" s="38">
        <v>5</v>
      </c>
      <c r="K251" s="38">
        <v>8</v>
      </c>
      <c r="L251" s="38">
        <v>0</v>
      </c>
      <c r="M251" s="38">
        <v>0</v>
      </c>
      <c r="N251" s="45">
        <v>87.5</v>
      </c>
      <c r="O251" s="45">
        <v>12.5</v>
      </c>
      <c r="P251" s="38">
        <v>0</v>
      </c>
    </row>
    <row r="252" spans="1:16" ht="25.5">
      <c r="A252" s="53" t="s">
        <v>167</v>
      </c>
      <c r="B252" s="54" t="s">
        <v>831</v>
      </c>
      <c r="C252" s="45">
        <v>11.6</v>
      </c>
      <c r="D252" s="38">
        <v>25</v>
      </c>
      <c r="E252" s="45">
        <v>0.46</v>
      </c>
      <c r="F252" s="45">
        <v>1.06</v>
      </c>
      <c r="G252" s="38">
        <v>9</v>
      </c>
      <c r="H252" s="38">
        <v>28</v>
      </c>
      <c r="I252" s="51">
        <v>4</v>
      </c>
      <c r="J252" s="38">
        <v>6</v>
      </c>
      <c r="K252" s="38">
        <v>11</v>
      </c>
      <c r="L252" s="38">
        <v>0</v>
      </c>
      <c r="M252" s="38">
        <v>8</v>
      </c>
      <c r="N252" s="38">
        <v>72</v>
      </c>
      <c r="O252" s="38">
        <v>20</v>
      </c>
      <c r="P252" s="38">
        <v>0</v>
      </c>
    </row>
    <row r="253" spans="1:16" ht="25.5">
      <c r="A253" s="53" t="s">
        <v>171</v>
      </c>
      <c r="B253" s="54" t="s">
        <v>831</v>
      </c>
      <c r="C253" s="45">
        <v>11.2</v>
      </c>
      <c r="D253" s="38">
        <v>20</v>
      </c>
      <c r="E253" s="45">
        <v>0.56000000000000005</v>
      </c>
      <c r="F253" s="45">
        <v>1.04</v>
      </c>
      <c r="G253" s="38">
        <v>15</v>
      </c>
      <c r="H253" s="38">
        <v>31</v>
      </c>
      <c r="I253" s="51">
        <v>3</v>
      </c>
      <c r="J253" s="38">
        <v>3</v>
      </c>
      <c r="K253" s="38">
        <v>9</v>
      </c>
      <c r="L253" s="38">
        <v>0</v>
      </c>
      <c r="M253" s="38">
        <v>30</v>
      </c>
      <c r="N253" s="38">
        <v>60</v>
      </c>
      <c r="O253" s="38">
        <v>10</v>
      </c>
      <c r="P253" s="38">
        <v>0</v>
      </c>
    </row>
    <row r="254" spans="1:16" ht="25.5">
      <c r="A254" s="53" t="s">
        <v>174</v>
      </c>
      <c r="B254" s="54" t="s">
        <v>831</v>
      </c>
      <c r="C254" s="45">
        <v>5.6</v>
      </c>
      <c r="D254" s="38">
        <v>13</v>
      </c>
      <c r="E254" s="45">
        <v>0.43</v>
      </c>
      <c r="F254" s="45">
        <v>0.98</v>
      </c>
      <c r="G254" s="38">
        <v>12</v>
      </c>
      <c r="H254" s="38">
        <v>17</v>
      </c>
      <c r="I254" s="51">
        <v>4</v>
      </c>
      <c r="J254" s="38">
        <v>6</v>
      </c>
      <c r="K254" s="38">
        <v>10</v>
      </c>
      <c r="L254" s="38">
        <v>0</v>
      </c>
      <c r="M254" s="38">
        <v>0</v>
      </c>
      <c r="N254" s="45">
        <v>76.92</v>
      </c>
      <c r="O254" s="45">
        <v>23.08</v>
      </c>
      <c r="P254" s="38">
        <v>0</v>
      </c>
    </row>
    <row r="255" spans="1:16" ht="25.5">
      <c r="A255" s="53" t="s">
        <v>176</v>
      </c>
      <c r="B255" s="54" t="s">
        <v>831</v>
      </c>
      <c r="C255" s="45">
        <v>6.7</v>
      </c>
      <c r="D255" s="38">
        <v>14</v>
      </c>
      <c r="E255" s="45">
        <v>0.48</v>
      </c>
      <c r="F255" s="45">
        <v>1.1200000000000001</v>
      </c>
      <c r="G255" s="38">
        <v>4</v>
      </c>
      <c r="H255" s="38">
        <v>24</v>
      </c>
      <c r="I255" s="51">
        <v>3</v>
      </c>
      <c r="J255" s="38">
        <v>3</v>
      </c>
      <c r="K255" s="38">
        <v>11</v>
      </c>
      <c r="L255" s="38">
        <v>0</v>
      </c>
      <c r="M255" s="45">
        <v>21.43</v>
      </c>
      <c r="N255" s="38">
        <v>50</v>
      </c>
      <c r="O255" s="45">
        <v>28.57</v>
      </c>
      <c r="P255" s="38">
        <v>0</v>
      </c>
    </row>
    <row r="256" spans="1:16" ht="25.5">
      <c r="A256" s="53" t="s">
        <v>178</v>
      </c>
      <c r="B256" s="54" t="s">
        <v>831</v>
      </c>
      <c r="C256" s="45">
        <v>30.1</v>
      </c>
      <c r="D256" s="38">
        <v>52</v>
      </c>
      <c r="E256" s="45">
        <v>0.57999999999999996</v>
      </c>
      <c r="F256" s="45">
        <v>1.1399999999999999</v>
      </c>
      <c r="G256" s="38">
        <v>5</v>
      </c>
      <c r="H256" s="38">
        <v>31</v>
      </c>
      <c r="I256" s="51">
        <v>4</v>
      </c>
      <c r="J256" s="38">
        <v>3</v>
      </c>
      <c r="K256" s="38">
        <v>12</v>
      </c>
      <c r="L256" s="45">
        <v>9.6199999999999992</v>
      </c>
      <c r="M256" s="45">
        <v>23.08</v>
      </c>
      <c r="N256" s="45">
        <v>55.77</v>
      </c>
      <c r="O256" s="45">
        <v>9.6199999999999992</v>
      </c>
      <c r="P256" s="45">
        <v>1.92</v>
      </c>
    </row>
    <row r="257" spans="1:16" ht="25.5">
      <c r="A257" s="53" t="s">
        <v>180</v>
      </c>
      <c r="B257" s="54" t="s">
        <v>831</v>
      </c>
      <c r="C257" s="45">
        <v>7.6</v>
      </c>
      <c r="D257" s="38">
        <v>14</v>
      </c>
      <c r="E257" s="45">
        <v>0.54</v>
      </c>
      <c r="F257" s="45">
        <v>1.01</v>
      </c>
      <c r="G257" s="38">
        <v>13</v>
      </c>
      <c r="H257" s="38">
        <v>30</v>
      </c>
      <c r="I257" s="51">
        <v>3</v>
      </c>
      <c r="J257" s="38">
        <v>4</v>
      </c>
      <c r="K257" s="38">
        <v>10</v>
      </c>
      <c r="L257" s="38">
        <v>0</v>
      </c>
      <c r="M257" s="45">
        <v>14.29</v>
      </c>
      <c r="N257" s="45">
        <v>85.71</v>
      </c>
      <c r="O257" s="38">
        <v>0</v>
      </c>
      <c r="P257" s="38">
        <v>0</v>
      </c>
    </row>
    <row r="258" spans="1:16" ht="25.5">
      <c r="A258" s="53" t="s">
        <v>181</v>
      </c>
      <c r="B258" s="54" t="s">
        <v>831</v>
      </c>
      <c r="C258" s="45">
        <v>15.1</v>
      </c>
      <c r="D258" s="38">
        <v>31</v>
      </c>
      <c r="E258" s="45">
        <v>0.49</v>
      </c>
      <c r="F258" s="45">
        <v>1.04</v>
      </c>
      <c r="G258" s="38">
        <v>18</v>
      </c>
      <c r="H258" s="38">
        <v>38</v>
      </c>
      <c r="I258" s="51">
        <v>4</v>
      </c>
      <c r="J258" s="38">
        <v>4</v>
      </c>
      <c r="K258" s="38">
        <v>12</v>
      </c>
      <c r="L258" s="45">
        <v>3.23</v>
      </c>
      <c r="M258" s="45">
        <v>9.68</v>
      </c>
      <c r="N258" s="45">
        <v>67.739999999999995</v>
      </c>
      <c r="O258" s="45">
        <v>19.350000000000001</v>
      </c>
      <c r="P258" s="38">
        <v>0</v>
      </c>
    </row>
    <row r="259" spans="1:16" ht="25.5">
      <c r="A259" s="53" t="s">
        <v>183</v>
      </c>
      <c r="B259" s="54" t="s">
        <v>831</v>
      </c>
      <c r="C259" s="45">
        <v>11.7</v>
      </c>
      <c r="D259" s="38">
        <v>16</v>
      </c>
      <c r="E259" s="45">
        <v>0.73</v>
      </c>
      <c r="F259" s="45">
        <v>1.2</v>
      </c>
      <c r="G259" s="38">
        <v>5</v>
      </c>
      <c r="H259" s="38">
        <v>27</v>
      </c>
      <c r="I259" s="51">
        <v>4</v>
      </c>
      <c r="J259" s="38">
        <v>3</v>
      </c>
      <c r="K259" s="38">
        <v>10</v>
      </c>
      <c r="L259" s="45">
        <v>12.5</v>
      </c>
      <c r="M259" s="45">
        <v>56.25</v>
      </c>
      <c r="N259" s="45">
        <v>31.25</v>
      </c>
      <c r="O259" s="38">
        <v>0</v>
      </c>
      <c r="P259" s="38">
        <v>0</v>
      </c>
    </row>
    <row r="260" spans="1:16" ht="25.5">
      <c r="A260" s="53" t="s">
        <v>184</v>
      </c>
      <c r="B260" s="54" t="s">
        <v>831</v>
      </c>
      <c r="C260" s="45">
        <v>34.1</v>
      </c>
      <c r="D260" s="38">
        <v>57</v>
      </c>
      <c r="E260" s="45">
        <v>0.6</v>
      </c>
      <c r="F260" s="45">
        <v>1.18</v>
      </c>
      <c r="G260" s="38">
        <v>7</v>
      </c>
      <c r="H260" s="38">
        <v>46</v>
      </c>
      <c r="I260" s="51">
        <v>4</v>
      </c>
      <c r="J260" s="38">
        <v>2</v>
      </c>
      <c r="K260" s="38">
        <v>15</v>
      </c>
      <c r="L260" s="45">
        <v>15.79</v>
      </c>
      <c r="M260" s="45">
        <v>22.81</v>
      </c>
      <c r="N260" s="45">
        <v>47.37</v>
      </c>
      <c r="O260" s="45">
        <v>10.53</v>
      </c>
      <c r="P260" s="45">
        <v>3.51</v>
      </c>
    </row>
    <row r="261" spans="1:16" ht="25.5">
      <c r="A261" s="53" t="s">
        <v>186</v>
      </c>
      <c r="B261" s="54" t="s">
        <v>831</v>
      </c>
      <c r="C261" s="45">
        <v>3.8</v>
      </c>
      <c r="D261" s="38">
        <v>11</v>
      </c>
      <c r="E261" s="45">
        <v>0.35</v>
      </c>
      <c r="F261" s="45">
        <v>0.71</v>
      </c>
      <c r="G261" s="38">
        <v>27</v>
      </c>
      <c r="H261" s="38">
        <v>27</v>
      </c>
      <c r="I261" s="51">
        <v>3</v>
      </c>
      <c r="J261" s="38">
        <v>13</v>
      </c>
      <c r="K261" s="38">
        <v>13</v>
      </c>
      <c r="L261" s="38">
        <v>0</v>
      </c>
      <c r="M261" s="38">
        <v>0</v>
      </c>
      <c r="N261" s="45">
        <v>54.55</v>
      </c>
      <c r="O261" s="45">
        <v>36.36</v>
      </c>
      <c r="P261" s="45">
        <v>9.09</v>
      </c>
    </row>
    <row r="262" spans="1:16" ht="25.5">
      <c r="A262" s="53" t="s">
        <v>188</v>
      </c>
      <c r="B262" s="54" t="s">
        <v>831</v>
      </c>
      <c r="C262" s="45">
        <v>13.6</v>
      </c>
      <c r="D262" s="38">
        <v>19</v>
      </c>
      <c r="E262" s="45">
        <v>0.72</v>
      </c>
      <c r="F262" s="45">
        <v>1.1200000000000001</v>
      </c>
      <c r="G262" s="38">
        <v>4</v>
      </c>
      <c r="H262" s="38">
        <v>30</v>
      </c>
      <c r="I262" s="51">
        <v>3</v>
      </c>
      <c r="J262" s="38">
        <v>3</v>
      </c>
      <c r="K262" s="38">
        <v>12</v>
      </c>
      <c r="L262" s="45">
        <v>21.05</v>
      </c>
      <c r="M262" s="45">
        <v>36.840000000000003</v>
      </c>
      <c r="N262" s="45">
        <v>42.11</v>
      </c>
      <c r="O262" s="38">
        <v>0</v>
      </c>
      <c r="P262" s="38">
        <v>0</v>
      </c>
    </row>
    <row r="263" spans="1:16" ht="25.5">
      <c r="A263" s="53" t="s">
        <v>149</v>
      </c>
      <c r="B263" s="54" t="s">
        <v>840</v>
      </c>
      <c r="C263" s="45">
        <v>13.7</v>
      </c>
      <c r="D263" s="38">
        <v>22</v>
      </c>
      <c r="E263" s="45">
        <v>0.62</v>
      </c>
      <c r="F263" s="45">
        <v>0.96</v>
      </c>
      <c r="G263" s="38">
        <v>22</v>
      </c>
      <c r="H263" s="38">
        <v>44</v>
      </c>
      <c r="I263" s="51">
        <v>3</v>
      </c>
      <c r="J263" s="38">
        <v>10</v>
      </c>
      <c r="K263" s="38">
        <v>16</v>
      </c>
      <c r="L263" s="38">
        <v>0</v>
      </c>
      <c r="M263" s="45">
        <v>40.909999999999997</v>
      </c>
      <c r="N263" s="45">
        <v>59.09</v>
      </c>
      <c r="O263" s="38">
        <v>0</v>
      </c>
      <c r="P263" s="38">
        <v>0</v>
      </c>
    </row>
    <row r="264" spans="1:16" ht="25.5">
      <c r="A264" s="53" t="s">
        <v>151</v>
      </c>
      <c r="B264" s="54" t="s">
        <v>840</v>
      </c>
      <c r="C264" s="38">
        <v>11</v>
      </c>
      <c r="D264" s="38">
        <v>18</v>
      </c>
      <c r="E264" s="45">
        <v>0.61</v>
      </c>
      <c r="F264" s="45">
        <v>1.27</v>
      </c>
      <c r="G264" s="38">
        <v>2</v>
      </c>
      <c r="H264" s="38">
        <v>28</v>
      </c>
      <c r="I264" s="51">
        <v>3</v>
      </c>
      <c r="J264" s="38">
        <v>1</v>
      </c>
      <c r="K264" s="38">
        <v>10</v>
      </c>
      <c r="L264" s="45">
        <v>5.56</v>
      </c>
      <c r="M264" s="45">
        <v>33.33</v>
      </c>
      <c r="N264" s="45">
        <v>55.56</v>
      </c>
      <c r="O264" s="45">
        <v>5.56</v>
      </c>
      <c r="P264" s="38">
        <v>0</v>
      </c>
    </row>
    <row r="265" spans="1:16" ht="25.5">
      <c r="A265" s="53" t="s">
        <v>153</v>
      </c>
      <c r="B265" s="54" t="s">
        <v>840</v>
      </c>
      <c r="C265" s="45">
        <v>12.5</v>
      </c>
      <c r="D265" s="38">
        <v>23</v>
      </c>
      <c r="E265" s="45">
        <v>0.54</v>
      </c>
      <c r="F265" s="45">
        <v>1.19</v>
      </c>
      <c r="G265" s="38">
        <v>4</v>
      </c>
      <c r="H265" s="38">
        <v>40</v>
      </c>
      <c r="I265" s="51">
        <v>2</v>
      </c>
      <c r="J265" s="38">
        <v>1</v>
      </c>
      <c r="K265" s="38">
        <v>12</v>
      </c>
      <c r="L265" s="45">
        <v>4.3499999999999996</v>
      </c>
      <c r="M265" s="45">
        <v>30.43</v>
      </c>
      <c r="N265" s="45">
        <v>47.83</v>
      </c>
      <c r="O265" s="45">
        <v>8.6999999999999993</v>
      </c>
      <c r="P265" s="45">
        <v>8.6999999999999993</v>
      </c>
    </row>
    <row r="266" spans="1:16" ht="25.5">
      <c r="A266" s="53" t="s">
        <v>155</v>
      </c>
      <c r="B266" s="54" t="s">
        <v>840</v>
      </c>
      <c r="C266" s="45">
        <v>5.8</v>
      </c>
      <c r="D266" s="38">
        <v>12</v>
      </c>
      <c r="E266" s="45">
        <v>0.48</v>
      </c>
      <c r="F266" s="45">
        <v>0.91</v>
      </c>
      <c r="G266" s="38">
        <v>27</v>
      </c>
      <c r="H266" s="38">
        <v>37</v>
      </c>
      <c r="I266" s="51">
        <v>2</v>
      </c>
      <c r="J266" s="38">
        <v>10</v>
      </c>
      <c r="K266" s="38">
        <v>12</v>
      </c>
      <c r="L266" s="45">
        <v>8.33</v>
      </c>
      <c r="M266" s="38">
        <v>25</v>
      </c>
      <c r="N266" s="45">
        <v>33.33</v>
      </c>
      <c r="O266" s="45">
        <v>16.670000000000002</v>
      </c>
      <c r="P266" s="45">
        <v>16.670000000000002</v>
      </c>
    </row>
    <row r="267" spans="1:16" ht="25.5">
      <c r="A267" s="53" t="s">
        <v>161</v>
      </c>
      <c r="B267" s="54" t="s">
        <v>840</v>
      </c>
      <c r="C267" s="45">
        <v>5.4</v>
      </c>
      <c r="D267" s="38">
        <v>13</v>
      </c>
      <c r="E267" s="45">
        <v>0.42</v>
      </c>
      <c r="F267" s="45">
        <v>0.94</v>
      </c>
      <c r="G267" s="38">
        <v>21</v>
      </c>
      <c r="H267" s="38">
        <v>39</v>
      </c>
      <c r="I267" s="51">
        <v>1</v>
      </c>
      <c r="J267" s="38">
        <v>3</v>
      </c>
      <c r="K267" s="38">
        <v>6</v>
      </c>
      <c r="L267" s="38">
        <v>0</v>
      </c>
      <c r="M267" s="45">
        <v>23.08</v>
      </c>
      <c r="N267" s="45">
        <v>30.77</v>
      </c>
      <c r="O267" s="45">
        <v>38.46</v>
      </c>
      <c r="P267" s="45">
        <v>7.69</v>
      </c>
    </row>
    <row r="268" spans="1:16" ht="25.5">
      <c r="A268" s="53" t="s">
        <v>165</v>
      </c>
      <c r="B268" s="54" t="s">
        <v>840</v>
      </c>
      <c r="C268" s="45">
        <v>5.3</v>
      </c>
      <c r="D268" s="38">
        <v>11</v>
      </c>
      <c r="E268" s="45">
        <v>0.48</v>
      </c>
      <c r="F268" s="45">
        <v>0.94</v>
      </c>
      <c r="G268" s="38">
        <v>15</v>
      </c>
      <c r="H268" s="38">
        <v>23</v>
      </c>
      <c r="I268" s="51">
        <v>2</v>
      </c>
      <c r="J268" s="38">
        <v>3</v>
      </c>
      <c r="K268" s="38">
        <v>4</v>
      </c>
      <c r="L268" s="38">
        <v>0</v>
      </c>
      <c r="M268" s="45">
        <v>18.18</v>
      </c>
      <c r="N268" s="45">
        <v>63.64</v>
      </c>
      <c r="O268" s="45">
        <v>9.09</v>
      </c>
      <c r="P268" s="45">
        <v>9.09</v>
      </c>
    </row>
    <row r="269" spans="1:16" ht="25.5">
      <c r="A269" s="53" t="s">
        <v>167</v>
      </c>
      <c r="B269" s="54" t="s">
        <v>840</v>
      </c>
      <c r="C269" s="45">
        <v>6.4</v>
      </c>
      <c r="D269" s="38">
        <v>14</v>
      </c>
      <c r="E269" s="45">
        <v>0.46</v>
      </c>
      <c r="F269" s="45">
        <v>1.05</v>
      </c>
      <c r="G269" s="38">
        <v>10</v>
      </c>
      <c r="H269" s="38">
        <v>28</v>
      </c>
      <c r="I269" s="51">
        <v>2</v>
      </c>
      <c r="J269" s="38">
        <v>3</v>
      </c>
      <c r="K269" s="38">
        <v>10</v>
      </c>
      <c r="L269" s="38">
        <v>0</v>
      </c>
      <c r="M269" s="45">
        <v>7.14</v>
      </c>
      <c r="N269" s="45">
        <v>71.430000000000007</v>
      </c>
      <c r="O269" s="45">
        <v>21.43</v>
      </c>
      <c r="P269" s="38">
        <v>0</v>
      </c>
    </row>
    <row r="270" spans="1:16" ht="25.5">
      <c r="A270" s="53" t="s">
        <v>171</v>
      </c>
      <c r="B270" s="54" t="s">
        <v>840</v>
      </c>
      <c r="C270" s="45">
        <v>6.5</v>
      </c>
      <c r="D270" s="38">
        <v>13</v>
      </c>
      <c r="E270" s="45">
        <v>0.5</v>
      </c>
      <c r="F270" s="45">
        <v>0.93</v>
      </c>
      <c r="G270" s="38">
        <v>23</v>
      </c>
      <c r="H270" s="38">
        <v>31</v>
      </c>
      <c r="I270" s="51">
        <v>2</v>
      </c>
      <c r="J270" s="38">
        <v>8</v>
      </c>
      <c r="K270" s="38">
        <v>11</v>
      </c>
      <c r="L270" s="38">
        <v>0</v>
      </c>
      <c r="M270" s="45">
        <v>15.38</v>
      </c>
      <c r="N270" s="45">
        <v>69.23</v>
      </c>
      <c r="O270" s="45">
        <v>15.38</v>
      </c>
      <c r="P270" s="38">
        <v>0</v>
      </c>
    </row>
    <row r="271" spans="1:16" ht="25.5">
      <c r="A271" s="53" t="s">
        <v>174</v>
      </c>
      <c r="B271" s="54" t="s">
        <v>840</v>
      </c>
      <c r="C271" s="45">
        <v>5.9</v>
      </c>
      <c r="D271" s="38">
        <v>10</v>
      </c>
      <c r="E271" s="45">
        <v>0.59</v>
      </c>
      <c r="F271" s="45">
        <v>1.34</v>
      </c>
      <c r="G271" s="38">
        <v>4</v>
      </c>
      <c r="H271" s="38">
        <v>17</v>
      </c>
      <c r="I271" s="51">
        <v>3</v>
      </c>
      <c r="J271" s="38">
        <v>2</v>
      </c>
      <c r="K271" s="38">
        <v>7</v>
      </c>
      <c r="L271" s="38">
        <v>0</v>
      </c>
      <c r="M271" s="38">
        <v>30</v>
      </c>
      <c r="N271" s="38">
        <v>70</v>
      </c>
      <c r="O271" s="38">
        <v>0</v>
      </c>
      <c r="P271" s="38">
        <v>0</v>
      </c>
    </row>
    <row r="272" spans="1:16" ht="25.5">
      <c r="A272" s="53" t="s">
        <v>176</v>
      </c>
      <c r="B272" s="54" t="s">
        <v>840</v>
      </c>
      <c r="C272" s="45">
        <v>3.3</v>
      </c>
      <c r="D272" s="38">
        <v>10</v>
      </c>
      <c r="E272" s="45">
        <v>0.33</v>
      </c>
      <c r="F272" s="45">
        <v>0.77</v>
      </c>
      <c r="G272" s="38">
        <v>24</v>
      </c>
      <c r="H272" s="38">
        <v>24</v>
      </c>
      <c r="I272" s="51">
        <v>3</v>
      </c>
      <c r="J272" s="38">
        <v>11</v>
      </c>
      <c r="K272" s="38">
        <v>11</v>
      </c>
      <c r="L272" s="38">
        <v>0</v>
      </c>
      <c r="M272" s="38">
        <v>0</v>
      </c>
      <c r="N272" s="38">
        <v>50</v>
      </c>
      <c r="O272" s="38">
        <v>40</v>
      </c>
      <c r="P272" s="38">
        <v>10</v>
      </c>
    </row>
    <row r="273" spans="1:16" ht="25.5">
      <c r="A273" s="53" t="s">
        <v>178</v>
      </c>
      <c r="B273" s="54" t="s">
        <v>840</v>
      </c>
      <c r="C273" s="45">
        <v>6.4</v>
      </c>
      <c r="D273" s="38">
        <v>16</v>
      </c>
      <c r="E273" s="45">
        <v>0.4</v>
      </c>
      <c r="F273" s="45">
        <v>0.79</v>
      </c>
      <c r="G273" s="38">
        <v>28</v>
      </c>
      <c r="H273" s="38">
        <v>31</v>
      </c>
      <c r="I273" s="51">
        <v>2</v>
      </c>
      <c r="J273" s="38">
        <v>7</v>
      </c>
      <c r="K273" s="38">
        <v>8</v>
      </c>
      <c r="L273" s="45">
        <v>6.25</v>
      </c>
      <c r="M273" s="38">
        <v>0</v>
      </c>
      <c r="N273" s="38">
        <v>50</v>
      </c>
      <c r="O273" s="45">
        <v>43.75</v>
      </c>
      <c r="P273" s="38">
        <v>0</v>
      </c>
    </row>
    <row r="274" spans="1:16" ht="25.5">
      <c r="A274" s="53" t="s">
        <v>180</v>
      </c>
      <c r="B274" s="54" t="s">
        <v>840</v>
      </c>
      <c r="C274" s="45">
        <v>7.3</v>
      </c>
      <c r="D274" s="38">
        <v>13</v>
      </c>
      <c r="E274" s="45">
        <v>0.56000000000000005</v>
      </c>
      <c r="F274" s="45">
        <v>1.05</v>
      </c>
      <c r="G274" s="38">
        <v>8</v>
      </c>
      <c r="H274" s="38">
        <v>30</v>
      </c>
      <c r="I274" s="51">
        <v>3</v>
      </c>
      <c r="J274" s="38">
        <v>3</v>
      </c>
      <c r="K274" s="38">
        <v>10</v>
      </c>
      <c r="L274" s="45">
        <v>7.69</v>
      </c>
      <c r="M274" s="45">
        <v>7.69</v>
      </c>
      <c r="N274" s="45">
        <v>84.62</v>
      </c>
      <c r="O274" s="38">
        <v>0</v>
      </c>
      <c r="P274" s="38">
        <v>0</v>
      </c>
    </row>
    <row r="275" spans="1:16" ht="25.5">
      <c r="A275" s="53" t="s">
        <v>183</v>
      </c>
      <c r="B275" s="54" t="s">
        <v>840</v>
      </c>
      <c r="C275" s="45">
        <v>8.4</v>
      </c>
      <c r="D275" s="38">
        <v>11</v>
      </c>
      <c r="E275" s="45">
        <v>0.76</v>
      </c>
      <c r="F275" s="45">
        <v>1.25</v>
      </c>
      <c r="G275" s="38">
        <v>2</v>
      </c>
      <c r="H275" s="38">
        <v>27</v>
      </c>
      <c r="I275" s="51">
        <v>2</v>
      </c>
      <c r="J275" s="38">
        <v>1</v>
      </c>
      <c r="K275" s="38">
        <v>7</v>
      </c>
      <c r="L275" s="45">
        <v>36.36</v>
      </c>
      <c r="M275" s="45">
        <v>27.27</v>
      </c>
      <c r="N275" s="45">
        <v>36.36</v>
      </c>
      <c r="O275" s="38">
        <v>0</v>
      </c>
      <c r="P275" s="38">
        <v>0</v>
      </c>
    </row>
    <row r="276" spans="1:16" ht="25.5">
      <c r="A276" s="53" t="s">
        <v>184</v>
      </c>
      <c r="B276" s="54" t="s">
        <v>840</v>
      </c>
      <c r="C276" s="45">
        <v>6.8</v>
      </c>
      <c r="D276" s="38">
        <v>12</v>
      </c>
      <c r="E276" s="45">
        <v>0.56999999999999995</v>
      </c>
      <c r="F276" s="45">
        <v>1.1100000000000001</v>
      </c>
      <c r="G276" s="38">
        <v>13</v>
      </c>
      <c r="H276" s="38">
        <v>46</v>
      </c>
      <c r="I276" s="51">
        <v>1</v>
      </c>
      <c r="J276" s="38">
        <v>2</v>
      </c>
      <c r="K276" s="38">
        <v>4</v>
      </c>
      <c r="L276" s="45">
        <v>8.33</v>
      </c>
      <c r="M276" s="45">
        <v>16.670000000000002</v>
      </c>
      <c r="N276" s="45">
        <v>66.67</v>
      </c>
      <c r="O276" s="45">
        <v>8.33</v>
      </c>
      <c r="P276" s="38">
        <v>0</v>
      </c>
    </row>
    <row r="277" spans="1:16" ht="25.5">
      <c r="A277" s="53" t="s">
        <v>186</v>
      </c>
      <c r="B277" s="54" t="s">
        <v>840</v>
      </c>
      <c r="C277" s="45">
        <v>7.6</v>
      </c>
      <c r="D277" s="38">
        <v>11</v>
      </c>
      <c r="E277" s="45">
        <v>0.69</v>
      </c>
      <c r="F277" s="45">
        <v>1.41</v>
      </c>
      <c r="G277" s="38">
        <v>1</v>
      </c>
      <c r="H277" s="38">
        <v>27</v>
      </c>
      <c r="I277" s="51">
        <v>3</v>
      </c>
      <c r="J277" s="38">
        <v>1</v>
      </c>
      <c r="K277" s="38">
        <v>13</v>
      </c>
      <c r="L277" s="38">
        <v>0</v>
      </c>
      <c r="M277" s="45">
        <v>63.64</v>
      </c>
      <c r="N277" s="45">
        <v>36.36</v>
      </c>
      <c r="O277" s="38">
        <v>0</v>
      </c>
      <c r="P277" s="38">
        <v>0</v>
      </c>
    </row>
    <row r="278" spans="1:16" ht="25.5">
      <c r="A278" s="53" t="s">
        <v>149</v>
      </c>
      <c r="B278" s="54" t="s">
        <v>855</v>
      </c>
      <c r="C278" s="45">
        <v>8.9</v>
      </c>
      <c r="D278" s="38">
        <v>19</v>
      </c>
      <c r="E278" s="45">
        <v>0.47</v>
      </c>
      <c r="F278" s="45">
        <v>0.72</v>
      </c>
      <c r="G278" s="38">
        <v>42</v>
      </c>
      <c r="H278" s="38">
        <v>44</v>
      </c>
      <c r="I278" s="51">
        <v>2</v>
      </c>
      <c r="J278" s="38">
        <v>13</v>
      </c>
      <c r="K278" s="38">
        <v>14</v>
      </c>
      <c r="L278" s="38">
        <v>0</v>
      </c>
      <c r="M278" s="45">
        <v>21.05</v>
      </c>
      <c r="N278" s="45">
        <v>47.37</v>
      </c>
      <c r="O278" s="45">
        <v>31.58</v>
      </c>
      <c r="P278" s="38">
        <v>0</v>
      </c>
    </row>
    <row r="279" spans="1:16" ht="25.5">
      <c r="A279" s="53" t="s">
        <v>153</v>
      </c>
      <c r="B279" s="54" t="s">
        <v>855</v>
      </c>
      <c r="C279" s="45">
        <v>8.5</v>
      </c>
      <c r="D279" s="38">
        <v>19</v>
      </c>
      <c r="E279" s="45">
        <v>0.45</v>
      </c>
      <c r="F279" s="45">
        <v>0.98</v>
      </c>
      <c r="G279" s="38">
        <v>22</v>
      </c>
      <c r="H279" s="38">
        <v>40</v>
      </c>
      <c r="I279" s="51">
        <v>2</v>
      </c>
      <c r="J279" s="38">
        <v>8</v>
      </c>
      <c r="K279" s="38">
        <v>12</v>
      </c>
      <c r="L279" s="45">
        <v>10.53</v>
      </c>
      <c r="M279" s="45">
        <v>15.79</v>
      </c>
      <c r="N279" s="45">
        <v>36.840000000000003</v>
      </c>
      <c r="O279" s="45">
        <v>15.79</v>
      </c>
      <c r="P279" s="45">
        <v>21.05</v>
      </c>
    </row>
    <row r="280" spans="1:16" ht="25.5">
      <c r="A280" s="53" t="s">
        <v>154</v>
      </c>
      <c r="B280" s="54" t="s">
        <v>855</v>
      </c>
      <c r="C280" s="45">
        <v>3.7</v>
      </c>
      <c r="D280" s="38">
        <v>17</v>
      </c>
      <c r="E280" s="45">
        <v>0.22</v>
      </c>
      <c r="F280" s="45">
        <v>0.69</v>
      </c>
      <c r="G280" s="38">
        <v>27</v>
      </c>
      <c r="H280" s="38">
        <v>35</v>
      </c>
      <c r="I280" s="51">
        <v>2</v>
      </c>
      <c r="J280" s="38">
        <v>10</v>
      </c>
      <c r="K280" s="38">
        <v>13</v>
      </c>
      <c r="L280" s="38">
        <v>0</v>
      </c>
      <c r="M280" s="38">
        <v>0</v>
      </c>
      <c r="N280" s="45">
        <v>29.41</v>
      </c>
      <c r="O280" s="45">
        <v>35.29</v>
      </c>
      <c r="P280" s="45">
        <v>35.29</v>
      </c>
    </row>
    <row r="281" spans="1:16" ht="25.5">
      <c r="A281" s="53" t="s">
        <v>157</v>
      </c>
      <c r="B281" s="54" t="s">
        <v>855</v>
      </c>
      <c r="C281" s="45">
        <v>6.9</v>
      </c>
      <c r="D281" s="38">
        <v>12</v>
      </c>
      <c r="E281" s="45">
        <v>0.57999999999999996</v>
      </c>
      <c r="F281" s="38">
        <v>1</v>
      </c>
      <c r="G281" s="38">
        <v>19</v>
      </c>
      <c r="H281" s="38">
        <v>39</v>
      </c>
      <c r="I281" s="51">
        <v>2</v>
      </c>
      <c r="J281" s="38">
        <v>7</v>
      </c>
      <c r="K281" s="38">
        <v>13</v>
      </c>
      <c r="L281" s="38">
        <v>0</v>
      </c>
      <c r="M281" s="38">
        <v>25</v>
      </c>
      <c r="N281" s="38">
        <v>75</v>
      </c>
      <c r="O281" s="38">
        <v>0</v>
      </c>
      <c r="P281" s="38">
        <v>0</v>
      </c>
    </row>
    <row r="282" spans="1:16" ht="25.5">
      <c r="A282" s="53" t="s">
        <v>159</v>
      </c>
      <c r="B282" s="54" t="s">
        <v>855</v>
      </c>
      <c r="C282" s="45">
        <v>7.2</v>
      </c>
      <c r="D282" s="38">
        <v>17</v>
      </c>
      <c r="E282" s="45">
        <v>0.42</v>
      </c>
      <c r="F282" s="45">
        <v>0.89</v>
      </c>
      <c r="G282" s="38">
        <v>27</v>
      </c>
      <c r="H282" s="38">
        <v>39</v>
      </c>
      <c r="I282" s="51">
        <v>2</v>
      </c>
      <c r="J282" s="38">
        <v>8</v>
      </c>
      <c r="K282" s="38">
        <v>12</v>
      </c>
      <c r="L282" s="45">
        <v>5.88</v>
      </c>
      <c r="M282" s="45">
        <v>17.649999999999999</v>
      </c>
      <c r="N282" s="45">
        <v>35.29</v>
      </c>
      <c r="O282" s="45">
        <v>23.53</v>
      </c>
      <c r="P282" s="45">
        <v>17.649999999999999</v>
      </c>
    </row>
    <row r="283" spans="1:16" ht="25.5">
      <c r="A283" s="53" t="s">
        <v>161</v>
      </c>
      <c r="B283" s="54" t="s">
        <v>855</v>
      </c>
      <c r="C283" s="45">
        <v>10.1</v>
      </c>
      <c r="D283" s="38">
        <v>24</v>
      </c>
      <c r="E283" s="45">
        <v>0.42</v>
      </c>
      <c r="F283" s="45">
        <v>0.96</v>
      </c>
      <c r="G283" s="38">
        <v>17</v>
      </c>
      <c r="H283" s="38">
        <v>39</v>
      </c>
      <c r="I283" s="51">
        <v>2</v>
      </c>
      <c r="J283" s="38">
        <v>5</v>
      </c>
      <c r="K283" s="38">
        <v>11</v>
      </c>
      <c r="L283" s="45">
        <v>4.17</v>
      </c>
      <c r="M283" s="45">
        <v>4.17</v>
      </c>
      <c r="N283" s="45">
        <v>54.17</v>
      </c>
      <c r="O283" s="45">
        <v>37.5</v>
      </c>
      <c r="P283" s="38">
        <v>0</v>
      </c>
    </row>
    <row r="284" spans="1:16" ht="25.5">
      <c r="A284" s="53" t="s">
        <v>164</v>
      </c>
      <c r="B284" s="54" t="s">
        <v>855</v>
      </c>
      <c r="C284" s="45">
        <v>6.7</v>
      </c>
      <c r="D284" s="38">
        <v>11</v>
      </c>
      <c r="E284" s="45">
        <v>0.61</v>
      </c>
      <c r="F284" s="45">
        <v>0.94</v>
      </c>
      <c r="G284" s="38">
        <v>25</v>
      </c>
      <c r="H284" s="38">
        <v>34</v>
      </c>
      <c r="I284" s="51">
        <v>2</v>
      </c>
      <c r="J284" s="38">
        <v>7</v>
      </c>
      <c r="K284" s="38">
        <v>10</v>
      </c>
      <c r="L284" s="38">
        <v>0</v>
      </c>
      <c r="M284" s="45">
        <v>36.36</v>
      </c>
      <c r="N284" s="45">
        <v>63.64</v>
      </c>
      <c r="O284" s="38">
        <v>0</v>
      </c>
      <c r="P284" s="38">
        <v>0</v>
      </c>
    </row>
    <row r="285" spans="1:16" ht="25.5">
      <c r="A285" s="53" t="s">
        <v>171</v>
      </c>
      <c r="B285" s="54" t="s">
        <v>855</v>
      </c>
      <c r="C285" s="45">
        <v>10.199999999999999</v>
      </c>
      <c r="D285" s="38">
        <v>22</v>
      </c>
      <c r="E285" s="45">
        <v>0.46</v>
      </c>
      <c r="F285" s="45">
        <v>0.87</v>
      </c>
      <c r="G285" s="38">
        <v>26</v>
      </c>
      <c r="H285" s="38">
        <v>31</v>
      </c>
      <c r="I285" s="51">
        <v>3</v>
      </c>
      <c r="J285" s="38">
        <v>8</v>
      </c>
      <c r="K285" s="38">
        <v>9</v>
      </c>
      <c r="L285" s="38">
        <v>0</v>
      </c>
      <c r="M285" s="45">
        <v>13.64</v>
      </c>
      <c r="N285" s="45">
        <v>63.64</v>
      </c>
      <c r="O285" s="45">
        <v>18.18</v>
      </c>
      <c r="P285" s="45">
        <v>4.55</v>
      </c>
    </row>
    <row r="286" spans="1:16" ht="25.5">
      <c r="A286" s="53" t="s">
        <v>176</v>
      </c>
      <c r="B286" s="54" t="s">
        <v>855</v>
      </c>
      <c r="C286" s="38">
        <v>5</v>
      </c>
      <c r="D286" s="38">
        <v>10</v>
      </c>
      <c r="E286" s="45">
        <v>0.5</v>
      </c>
      <c r="F286" s="45">
        <v>1.17</v>
      </c>
      <c r="G286" s="38">
        <v>2</v>
      </c>
      <c r="H286" s="38">
        <v>24</v>
      </c>
      <c r="I286" s="51">
        <v>3</v>
      </c>
      <c r="J286" s="38">
        <v>2</v>
      </c>
      <c r="K286" s="38">
        <v>11</v>
      </c>
      <c r="L286" s="38">
        <v>0</v>
      </c>
      <c r="M286" s="38">
        <v>0</v>
      </c>
      <c r="N286" s="38">
        <v>100</v>
      </c>
      <c r="O286" s="38">
        <v>0</v>
      </c>
      <c r="P286" s="38">
        <v>0</v>
      </c>
    </row>
    <row r="287" spans="1:16" ht="25.5">
      <c r="A287" s="53" t="s">
        <v>181</v>
      </c>
      <c r="B287" s="54" t="s">
        <v>855</v>
      </c>
      <c r="C287" s="38">
        <v>4</v>
      </c>
      <c r="D287" s="38">
        <v>11</v>
      </c>
      <c r="E287" s="45">
        <v>0.36</v>
      </c>
      <c r="F287" s="45">
        <v>0.77</v>
      </c>
      <c r="G287" s="38">
        <v>34</v>
      </c>
      <c r="H287" s="38">
        <v>38</v>
      </c>
      <c r="I287" s="51">
        <v>2</v>
      </c>
      <c r="J287" s="38">
        <v>6</v>
      </c>
      <c r="K287" s="38">
        <v>10</v>
      </c>
      <c r="L287" s="38">
        <v>0</v>
      </c>
      <c r="M287" s="38">
        <v>0</v>
      </c>
      <c r="N287" s="45">
        <v>54.55</v>
      </c>
      <c r="O287" s="45">
        <v>45.45</v>
      </c>
      <c r="P287" s="38">
        <v>0</v>
      </c>
    </row>
    <row r="288" spans="1:16" ht="25.5">
      <c r="A288" s="53" t="s">
        <v>183</v>
      </c>
      <c r="B288" s="54" t="s">
        <v>855</v>
      </c>
      <c r="C288" s="45">
        <v>3.6</v>
      </c>
      <c r="D288" s="38">
        <v>11</v>
      </c>
      <c r="E288" s="45">
        <v>0.33</v>
      </c>
      <c r="F288" s="45">
        <v>0.54</v>
      </c>
      <c r="G288" s="38">
        <v>27</v>
      </c>
      <c r="H288" s="38">
        <v>27</v>
      </c>
      <c r="I288" s="51">
        <v>2</v>
      </c>
      <c r="J288" s="38">
        <v>7</v>
      </c>
      <c r="K288" s="38">
        <v>7</v>
      </c>
      <c r="L288" s="38">
        <v>0</v>
      </c>
      <c r="M288" s="45">
        <v>9.09</v>
      </c>
      <c r="N288" s="45">
        <v>36.36</v>
      </c>
      <c r="O288" s="45">
        <v>36.36</v>
      </c>
      <c r="P288" s="45">
        <v>18.18</v>
      </c>
    </row>
    <row r="289" spans="1:16" ht="25.5">
      <c r="A289" s="53" t="s">
        <v>184</v>
      </c>
      <c r="B289" s="54" t="s">
        <v>855</v>
      </c>
      <c r="C289" s="45">
        <v>10.6</v>
      </c>
      <c r="D289" s="38">
        <v>26</v>
      </c>
      <c r="E289" s="45">
        <v>0.41</v>
      </c>
      <c r="F289" s="45">
        <v>0.8</v>
      </c>
      <c r="G289" s="38">
        <v>40</v>
      </c>
      <c r="H289" s="38">
        <v>46</v>
      </c>
      <c r="I289" s="51">
        <v>3</v>
      </c>
      <c r="J289" s="38">
        <v>12</v>
      </c>
      <c r="K289" s="38">
        <v>13</v>
      </c>
      <c r="L289" s="38">
        <v>0</v>
      </c>
      <c r="M289" s="45">
        <v>19.23</v>
      </c>
      <c r="N289" s="45">
        <v>38.46</v>
      </c>
      <c r="O289" s="45">
        <v>30.77</v>
      </c>
      <c r="P289" s="45">
        <v>11.54</v>
      </c>
    </row>
    <row r="290" spans="1:16" ht="25.5">
      <c r="A290" s="53" t="s">
        <v>188</v>
      </c>
      <c r="B290" s="54" t="s">
        <v>855</v>
      </c>
      <c r="C290" s="45">
        <v>24.3</v>
      </c>
      <c r="D290" s="38">
        <v>38</v>
      </c>
      <c r="E290" s="45">
        <v>0.64</v>
      </c>
      <c r="F290" s="38">
        <v>1</v>
      </c>
      <c r="G290" s="38">
        <v>18</v>
      </c>
      <c r="H290" s="38">
        <v>30</v>
      </c>
      <c r="I290" s="51">
        <v>4</v>
      </c>
      <c r="J290" s="38">
        <v>6</v>
      </c>
      <c r="K290" s="38">
        <v>12</v>
      </c>
      <c r="L290" s="45">
        <v>10.53</v>
      </c>
      <c r="M290" s="45">
        <v>36.840000000000003</v>
      </c>
      <c r="N290" s="45">
        <v>44.74</v>
      </c>
      <c r="O290" s="45">
        <v>7.89</v>
      </c>
      <c r="P290" s="38">
        <v>0</v>
      </c>
    </row>
    <row r="291" spans="1:16" ht="25.5">
      <c r="A291" s="53" t="s">
        <v>149</v>
      </c>
      <c r="B291" s="54" t="s">
        <v>864</v>
      </c>
      <c r="C291" s="45">
        <v>13.8</v>
      </c>
      <c r="D291" s="38">
        <v>21</v>
      </c>
      <c r="E291" s="45">
        <v>0.66</v>
      </c>
      <c r="F291" s="45">
        <v>1.01</v>
      </c>
      <c r="G291" s="38">
        <v>19</v>
      </c>
      <c r="H291" s="38">
        <v>44</v>
      </c>
      <c r="I291" s="51">
        <v>2</v>
      </c>
      <c r="J291" s="38">
        <v>5</v>
      </c>
      <c r="K291" s="38">
        <v>14</v>
      </c>
      <c r="L291" s="45">
        <v>9.52</v>
      </c>
      <c r="M291" s="45">
        <v>52.38</v>
      </c>
      <c r="N291" s="45">
        <v>28.57</v>
      </c>
      <c r="O291" s="38">
        <v>0</v>
      </c>
      <c r="P291" s="45">
        <v>9.52</v>
      </c>
    </row>
    <row r="292" spans="1:16" ht="25.5">
      <c r="A292" s="53" t="s">
        <v>151</v>
      </c>
      <c r="B292" s="54" t="s">
        <v>864</v>
      </c>
      <c r="C292" s="45">
        <v>6.4</v>
      </c>
      <c r="D292" s="38">
        <v>14</v>
      </c>
      <c r="E292" s="45">
        <v>0.46</v>
      </c>
      <c r="F292" s="45">
        <v>0.95</v>
      </c>
      <c r="G292" s="38">
        <v>18</v>
      </c>
      <c r="H292" s="38">
        <v>28</v>
      </c>
      <c r="I292" s="51">
        <v>2</v>
      </c>
      <c r="J292" s="38">
        <v>4</v>
      </c>
      <c r="K292" s="38">
        <v>5</v>
      </c>
      <c r="L292" s="38">
        <v>0</v>
      </c>
      <c r="M292" s="38">
        <v>0</v>
      </c>
      <c r="N292" s="45">
        <v>85.71</v>
      </c>
      <c r="O292" s="45">
        <v>14.29</v>
      </c>
      <c r="P292" s="38">
        <v>0</v>
      </c>
    </row>
    <row r="293" spans="1:16" ht="25.5">
      <c r="A293" s="53" t="s">
        <v>152</v>
      </c>
      <c r="B293" s="54" t="s">
        <v>864</v>
      </c>
      <c r="C293" s="45">
        <v>6.5</v>
      </c>
      <c r="D293" s="38">
        <v>12</v>
      </c>
      <c r="E293" s="45">
        <v>0.54</v>
      </c>
      <c r="F293" s="45">
        <v>0.91</v>
      </c>
      <c r="G293" s="38">
        <v>18</v>
      </c>
      <c r="H293" s="38">
        <v>25</v>
      </c>
      <c r="I293" s="51">
        <v>3</v>
      </c>
      <c r="J293" s="38">
        <v>7</v>
      </c>
      <c r="K293" s="38">
        <v>9</v>
      </c>
      <c r="L293" s="45">
        <v>8.33</v>
      </c>
      <c r="M293" s="38">
        <v>0</v>
      </c>
      <c r="N293" s="45">
        <v>91.67</v>
      </c>
      <c r="O293" s="38">
        <v>0</v>
      </c>
      <c r="P293" s="38">
        <v>0</v>
      </c>
    </row>
    <row r="294" spans="1:16" ht="25.5">
      <c r="A294" s="53" t="s">
        <v>153</v>
      </c>
      <c r="B294" s="54" t="s">
        <v>864</v>
      </c>
      <c r="C294" s="45">
        <v>11.7</v>
      </c>
      <c r="D294" s="38">
        <v>32</v>
      </c>
      <c r="E294" s="45">
        <v>0.37</v>
      </c>
      <c r="F294" s="45">
        <v>0.8</v>
      </c>
      <c r="G294" s="38">
        <v>34</v>
      </c>
      <c r="H294" s="38">
        <v>40</v>
      </c>
      <c r="I294" s="51">
        <v>3</v>
      </c>
      <c r="J294" s="38">
        <v>9</v>
      </c>
      <c r="K294" s="38">
        <v>12</v>
      </c>
      <c r="L294" s="45">
        <v>3.13</v>
      </c>
      <c r="M294" s="45">
        <v>6.25</v>
      </c>
      <c r="N294" s="45">
        <v>40.630000000000003</v>
      </c>
      <c r="O294" s="45">
        <v>40.630000000000003</v>
      </c>
      <c r="P294" s="45">
        <v>9.3800000000000008</v>
      </c>
    </row>
    <row r="295" spans="1:16" ht="25.5">
      <c r="A295" s="53" t="s">
        <v>154</v>
      </c>
      <c r="B295" s="54" t="s">
        <v>864</v>
      </c>
      <c r="C295" s="45">
        <v>8.9</v>
      </c>
      <c r="D295" s="38">
        <v>19</v>
      </c>
      <c r="E295" s="45">
        <v>0.47</v>
      </c>
      <c r="F295" s="45">
        <v>1.48</v>
      </c>
      <c r="G295" s="38">
        <v>2</v>
      </c>
      <c r="H295" s="38">
        <v>35</v>
      </c>
      <c r="I295" s="51">
        <v>2</v>
      </c>
      <c r="J295" s="38">
        <v>1</v>
      </c>
      <c r="K295" s="38">
        <v>13</v>
      </c>
      <c r="L295" s="45">
        <v>5.26</v>
      </c>
      <c r="M295" s="45">
        <v>10.53</v>
      </c>
      <c r="N295" s="45">
        <v>57.89</v>
      </c>
      <c r="O295" s="45">
        <v>21.05</v>
      </c>
      <c r="P295" s="45">
        <v>5.26</v>
      </c>
    </row>
    <row r="296" spans="1:16" ht="25.5">
      <c r="A296" s="53" t="s">
        <v>155</v>
      </c>
      <c r="B296" s="54" t="s">
        <v>864</v>
      </c>
      <c r="C296" s="45">
        <v>10.199999999999999</v>
      </c>
      <c r="D296" s="38">
        <v>16</v>
      </c>
      <c r="E296" s="45">
        <v>0.64</v>
      </c>
      <c r="F296" s="45">
        <v>1.2</v>
      </c>
      <c r="G296" s="38">
        <v>5</v>
      </c>
      <c r="H296" s="38">
        <v>37</v>
      </c>
      <c r="I296" s="51">
        <v>2</v>
      </c>
      <c r="J296" s="38">
        <v>1</v>
      </c>
      <c r="K296" s="38">
        <v>12</v>
      </c>
      <c r="L296" s="45">
        <v>12.5</v>
      </c>
      <c r="M296" s="45">
        <v>31.25</v>
      </c>
      <c r="N296" s="38">
        <v>50</v>
      </c>
      <c r="O296" s="45">
        <v>6.25</v>
      </c>
      <c r="P296" s="38">
        <v>0</v>
      </c>
    </row>
    <row r="297" spans="1:16" ht="25.5">
      <c r="A297" s="53" t="s">
        <v>157</v>
      </c>
      <c r="B297" s="54" t="s">
        <v>864</v>
      </c>
      <c r="C297" s="45">
        <v>13.2</v>
      </c>
      <c r="D297" s="38">
        <v>22</v>
      </c>
      <c r="E297" s="45">
        <v>0.6</v>
      </c>
      <c r="F297" s="45">
        <v>1.04</v>
      </c>
      <c r="G297" s="38">
        <v>17</v>
      </c>
      <c r="H297" s="38">
        <v>39</v>
      </c>
      <c r="I297" s="51">
        <v>3</v>
      </c>
      <c r="J297" s="38">
        <v>6</v>
      </c>
      <c r="K297" s="38">
        <v>13</v>
      </c>
      <c r="L297" s="45">
        <v>9.09</v>
      </c>
      <c r="M297" s="45">
        <v>22.73</v>
      </c>
      <c r="N297" s="45">
        <v>63.64</v>
      </c>
      <c r="O297" s="45">
        <v>4.55</v>
      </c>
      <c r="P297" s="38">
        <v>0</v>
      </c>
    </row>
    <row r="298" spans="1:16" ht="25.5">
      <c r="A298" s="53" t="s">
        <v>159</v>
      </c>
      <c r="B298" s="54" t="s">
        <v>864</v>
      </c>
      <c r="C298" s="45">
        <v>20.5</v>
      </c>
      <c r="D298" s="38">
        <v>39</v>
      </c>
      <c r="E298" s="45">
        <v>0.53</v>
      </c>
      <c r="F298" s="45">
        <v>1.1000000000000001</v>
      </c>
      <c r="G298" s="38">
        <v>10</v>
      </c>
      <c r="H298" s="38">
        <v>39</v>
      </c>
      <c r="I298" s="51">
        <v>3</v>
      </c>
      <c r="J298" s="38">
        <v>4</v>
      </c>
      <c r="K298" s="38">
        <v>13</v>
      </c>
      <c r="L298" s="45">
        <v>7.69</v>
      </c>
      <c r="M298" s="45">
        <v>12.82</v>
      </c>
      <c r="N298" s="45">
        <v>64.099999999999994</v>
      </c>
      <c r="O298" s="45">
        <v>12.82</v>
      </c>
      <c r="P298" s="45">
        <v>2.56</v>
      </c>
    </row>
    <row r="299" spans="1:16" ht="25.5">
      <c r="A299" s="53" t="s">
        <v>161</v>
      </c>
      <c r="B299" s="54" t="s">
        <v>864</v>
      </c>
      <c r="C299" s="45">
        <v>10.8</v>
      </c>
      <c r="D299" s="38">
        <v>34</v>
      </c>
      <c r="E299" s="45">
        <v>0.32</v>
      </c>
      <c r="F299" s="45">
        <v>0.72</v>
      </c>
      <c r="G299" s="38">
        <v>34</v>
      </c>
      <c r="H299" s="38">
        <v>39</v>
      </c>
      <c r="I299" s="51">
        <v>3</v>
      </c>
      <c r="J299" s="38">
        <v>11</v>
      </c>
      <c r="K299" s="38">
        <v>12</v>
      </c>
      <c r="L299" s="38">
        <v>0</v>
      </c>
      <c r="M299" s="45">
        <v>2.94</v>
      </c>
      <c r="N299" s="45">
        <v>41.18</v>
      </c>
      <c r="O299" s="45">
        <v>44.12</v>
      </c>
      <c r="P299" s="45">
        <v>11.76</v>
      </c>
    </row>
    <row r="300" spans="1:16" ht="25.5">
      <c r="A300" s="53" t="s">
        <v>164</v>
      </c>
      <c r="B300" s="54" t="s">
        <v>864</v>
      </c>
      <c r="C300" s="45">
        <v>6.5</v>
      </c>
      <c r="D300" s="38">
        <v>13</v>
      </c>
      <c r="E300" s="45">
        <v>0.5</v>
      </c>
      <c r="F300" s="45">
        <v>0.77</v>
      </c>
      <c r="G300" s="38">
        <v>32</v>
      </c>
      <c r="H300" s="38">
        <v>34</v>
      </c>
      <c r="I300" s="51">
        <v>2</v>
      </c>
      <c r="J300" s="38">
        <v>10</v>
      </c>
      <c r="K300" s="38">
        <v>10</v>
      </c>
      <c r="L300" s="38">
        <v>0</v>
      </c>
      <c r="M300" s="45">
        <v>7.69</v>
      </c>
      <c r="N300" s="45">
        <v>84.62</v>
      </c>
      <c r="O300" s="45">
        <v>7.69</v>
      </c>
      <c r="P300" s="38">
        <v>0</v>
      </c>
    </row>
    <row r="301" spans="1:16" ht="25.5">
      <c r="A301" s="53" t="s">
        <v>167</v>
      </c>
      <c r="B301" s="54" t="s">
        <v>864</v>
      </c>
      <c r="C301" s="45">
        <v>5.7</v>
      </c>
      <c r="D301" s="38">
        <v>13</v>
      </c>
      <c r="E301" s="45">
        <v>0.44</v>
      </c>
      <c r="F301" s="38">
        <v>1</v>
      </c>
      <c r="G301" s="38">
        <v>16</v>
      </c>
      <c r="H301" s="38">
        <v>28</v>
      </c>
      <c r="I301" s="51">
        <v>2</v>
      </c>
      <c r="J301" s="38">
        <v>7</v>
      </c>
      <c r="K301" s="38">
        <v>10</v>
      </c>
      <c r="L301" s="38">
        <v>0</v>
      </c>
      <c r="M301" s="45">
        <v>7.69</v>
      </c>
      <c r="N301" s="45">
        <v>69.23</v>
      </c>
      <c r="O301" s="45">
        <v>15.38</v>
      </c>
      <c r="P301" s="45">
        <v>7.69</v>
      </c>
    </row>
    <row r="302" spans="1:16" ht="25.5">
      <c r="A302" s="53" t="s">
        <v>171</v>
      </c>
      <c r="B302" s="54" t="s">
        <v>864</v>
      </c>
      <c r="C302" s="45">
        <v>13.7</v>
      </c>
      <c r="D302" s="38">
        <v>18</v>
      </c>
      <c r="E302" s="45">
        <v>0.76</v>
      </c>
      <c r="F302" s="45">
        <v>1.42</v>
      </c>
      <c r="G302" s="38">
        <v>1</v>
      </c>
      <c r="H302" s="38">
        <v>31</v>
      </c>
      <c r="I302" s="51">
        <v>2</v>
      </c>
      <c r="J302" s="38">
        <v>1</v>
      </c>
      <c r="K302" s="38">
        <v>11</v>
      </c>
      <c r="L302" s="45">
        <v>38.89</v>
      </c>
      <c r="M302" s="45">
        <v>27.78</v>
      </c>
      <c r="N302" s="45">
        <v>27.78</v>
      </c>
      <c r="O302" s="45">
        <v>5.56</v>
      </c>
      <c r="P302" s="38">
        <v>0</v>
      </c>
    </row>
    <row r="303" spans="1:16" ht="25.5">
      <c r="A303" s="53" t="s">
        <v>176</v>
      </c>
      <c r="B303" s="54" t="s">
        <v>864</v>
      </c>
      <c r="C303" s="45">
        <v>6.5</v>
      </c>
      <c r="D303" s="38">
        <v>16</v>
      </c>
      <c r="E303" s="45">
        <v>0.41</v>
      </c>
      <c r="F303" s="45">
        <v>0.95</v>
      </c>
      <c r="G303" s="38">
        <v>17</v>
      </c>
      <c r="H303" s="38">
        <v>24</v>
      </c>
      <c r="I303" s="51">
        <v>3</v>
      </c>
      <c r="J303" s="38">
        <v>8</v>
      </c>
      <c r="K303" s="38">
        <v>11</v>
      </c>
      <c r="L303" s="38">
        <v>0</v>
      </c>
      <c r="M303" s="45">
        <v>6.25</v>
      </c>
      <c r="N303" s="45">
        <v>56.25</v>
      </c>
      <c r="O303" s="45">
        <v>37.5</v>
      </c>
      <c r="P303" s="38">
        <v>0</v>
      </c>
    </row>
    <row r="304" spans="1:16" ht="25.5">
      <c r="A304" s="53" t="s">
        <v>178</v>
      </c>
      <c r="B304" s="54" t="s">
        <v>864</v>
      </c>
      <c r="C304" s="45">
        <v>3.5</v>
      </c>
      <c r="D304" s="38">
        <v>10</v>
      </c>
      <c r="E304" s="45">
        <v>0.35</v>
      </c>
      <c r="F304" s="45">
        <v>0.69</v>
      </c>
      <c r="G304" s="38">
        <v>30</v>
      </c>
      <c r="H304" s="38">
        <v>31</v>
      </c>
      <c r="I304" s="51">
        <v>2</v>
      </c>
      <c r="J304" s="38">
        <v>8</v>
      </c>
      <c r="K304" s="38">
        <v>8</v>
      </c>
      <c r="L304" s="38">
        <v>0</v>
      </c>
      <c r="M304" s="38">
        <v>10</v>
      </c>
      <c r="N304" s="38">
        <v>30</v>
      </c>
      <c r="O304" s="38">
        <v>60</v>
      </c>
      <c r="P304" s="38">
        <v>0</v>
      </c>
    </row>
    <row r="305" spans="1:16" ht="25.5">
      <c r="A305" s="53" t="s">
        <v>181</v>
      </c>
      <c r="B305" s="54" t="s">
        <v>864</v>
      </c>
      <c r="C305" s="45">
        <v>5.7</v>
      </c>
      <c r="D305" s="38">
        <v>16</v>
      </c>
      <c r="E305" s="45">
        <v>0.36</v>
      </c>
      <c r="F305" s="45">
        <v>0.76</v>
      </c>
      <c r="G305" s="38">
        <v>35</v>
      </c>
      <c r="H305" s="38">
        <v>38</v>
      </c>
      <c r="I305" s="51">
        <v>2</v>
      </c>
      <c r="J305" s="38">
        <v>7</v>
      </c>
      <c r="K305" s="38">
        <v>10</v>
      </c>
      <c r="L305" s="38">
        <v>0</v>
      </c>
      <c r="M305" s="38">
        <v>0</v>
      </c>
      <c r="N305" s="45">
        <v>56.25</v>
      </c>
      <c r="O305" s="45">
        <v>37.5</v>
      </c>
      <c r="P305" s="45">
        <v>6.25</v>
      </c>
    </row>
    <row r="306" spans="1:16" ht="25.5">
      <c r="A306" s="53" t="s">
        <v>183</v>
      </c>
      <c r="B306" s="54" t="s">
        <v>864</v>
      </c>
      <c r="C306" s="38">
        <v>6</v>
      </c>
      <c r="D306" s="38">
        <v>11</v>
      </c>
      <c r="E306" s="45">
        <v>0.55000000000000004</v>
      </c>
      <c r="F306" s="45">
        <v>0.89</v>
      </c>
      <c r="G306" s="38">
        <v>19</v>
      </c>
      <c r="H306" s="38">
        <v>27</v>
      </c>
      <c r="I306" s="51">
        <v>2</v>
      </c>
      <c r="J306" s="38">
        <v>5</v>
      </c>
      <c r="K306" s="38">
        <v>7</v>
      </c>
      <c r="L306" s="45">
        <v>9.09</v>
      </c>
      <c r="M306" s="45">
        <v>9.09</v>
      </c>
      <c r="N306" s="45">
        <v>72.73</v>
      </c>
      <c r="O306" s="45">
        <v>9.09</v>
      </c>
      <c r="P306" s="38">
        <v>0</v>
      </c>
    </row>
    <row r="307" spans="1:16" ht="25.5">
      <c r="A307" s="53" t="s">
        <v>184</v>
      </c>
      <c r="B307" s="54" t="s">
        <v>864</v>
      </c>
      <c r="C307" s="45">
        <v>4.8</v>
      </c>
      <c r="D307" s="38">
        <v>17</v>
      </c>
      <c r="E307" s="45">
        <v>0.28000000000000003</v>
      </c>
      <c r="F307" s="45">
        <v>0.56000000000000005</v>
      </c>
      <c r="G307" s="38">
        <v>44</v>
      </c>
      <c r="H307" s="38">
        <v>46</v>
      </c>
      <c r="I307" s="51">
        <v>2</v>
      </c>
      <c r="J307" s="38">
        <v>14</v>
      </c>
      <c r="K307" s="38">
        <v>14</v>
      </c>
      <c r="L307" s="38">
        <v>0</v>
      </c>
      <c r="M307" s="38">
        <v>0</v>
      </c>
      <c r="N307" s="45">
        <v>35.29</v>
      </c>
      <c r="O307" s="45">
        <v>52.94</v>
      </c>
      <c r="P307" s="45">
        <v>11.76</v>
      </c>
    </row>
    <row r="308" spans="1:16" ht="25.5">
      <c r="A308" s="53" t="s">
        <v>186</v>
      </c>
      <c r="B308" s="54" t="s">
        <v>864</v>
      </c>
      <c r="C308" s="45">
        <v>13.8</v>
      </c>
      <c r="D308" s="38">
        <v>28</v>
      </c>
      <c r="E308" s="45">
        <v>0.49</v>
      </c>
      <c r="F308" s="45">
        <v>1.01</v>
      </c>
      <c r="G308" s="38">
        <v>15</v>
      </c>
      <c r="H308" s="38">
        <v>27</v>
      </c>
      <c r="I308" s="51">
        <v>4</v>
      </c>
      <c r="J308" s="38">
        <v>5</v>
      </c>
      <c r="K308" s="38">
        <v>11</v>
      </c>
      <c r="L308" s="38">
        <v>0</v>
      </c>
      <c r="M308" s="45">
        <v>10.71</v>
      </c>
      <c r="N308" s="45">
        <v>78.569999999999993</v>
      </c>
      <c r="O308" s="45">
        <v>7.14</v>
      </c>
      <c r="P308" s="45">
        <v>3.57</v>
      </c>
    </row>
    <row r="309" spans="1:16" ht="25.5">
      <c r="A309" s="53" t="s">
        <v>188</v>
      </c>
      <c r="B309" s="54" t="s">
        <v>864</v>
      </c>
      <c r="C309" s="45">
        <v>9.1</v>
      </c>
      <c r="D309" s="38">
        <v>13</v>
      </c>
      <c r="E309" s="45">
        <v>0.7</v>
      </c>
      <c r="F309" s="45">
        <v>1.1000000000000001</v>
      </c>
      <c r="G309" s="38">
        <v>5</v>
      </c>
      <c r="H309" s="38">
        <v>30</v>
      </c>
      <c r="I309" s="51">
        <v>2</v>
      </c>
      <c r="J309" s="38">
        <v>1</v>
      </c>
      <c r="K309" s="38">
        <v>6</v>
      </c>
      <c r="L309" s="45">
        <v>7.69</v>
      </c>
      <c r="M309" s="45">
        <v>53.85</v>
      </c>
      <c r="N309" s="45">
        <v>38.46</v>
      </c>
      <c r="O309" s="38">
        <v>0</v>
      </c>
      <c r="P309" s="38">
        <v>0</v>
      </c>
    </row>
    <row r="310" spans="1:16" ht="25.5">
      <c r="A310" s="53" t="s">
        <v>190</v>
      </c>
      <c r="B310" s="54" t="s">
        <v>870</v>
      </c>
      <c r="C310" s="45">
        <v>6.8</v>
      </c>
      <c r="D310" s="38">
        <v>10</v>
      </c>
      <c r="E310" s="45">
        <v>0.68</v>
      </c>
      <c r="F310" s="45">
        <v>0.99</v>
      </c>
      <c r="G310" s="38">
        <v>13</v>
      </c>
      <c r="H310" s="38">
        <v>25</v>
      </c>
      <c r="I310" s="51">
        <v>3</v>
      </c>
      <c r="J310" s="38">
        <v>7</v>
      </c>
      <c r="K310" s="38">
        <v>12</v>
      </c>
      <c r="L310" s="38">
        <v>0</v>
      </c>
      <c r="M310" s="38">
        <v>60</v>
      </c>
      <c r="N310" s="38">
        <v>40</v>
      </c>
      <c r="O310" s="38">
        <v>0</v>
      </c>
      <c r="P310" s="38">
        <v>0</v>
      </c>
    </row>
    <row r="311" spans="1:16" ht="25.5">
      <c r="A311" s="53" t="s">
        <v>149</v>
      </c>
      <c r="B311" s="54" t="s">
        <v>870</v>
      </c>
      <c r="C311" s="45">
        <v>14.6</v>
      </c>
      <c r="D311" s="38">
        <v>25</v>
      </c>
      <c r="E311" s="45">
        <v>0.57999999999999996</v>
      </c>
      <c r="F311" s="45">
        <v>0.9</v>
      </c>
      <c r="G311" s="38">
        <v>30</v>
      </c>
      <c r="H311" s="38">
        <v>44</v>
      </c>
      <c r="I311" s="51">
        <v>3</v>
      </c>
      <c r="J311" s="38">
        <v>12</v>
      </c>
      <c r="K311" s="38">
        <v>16</v>
      </c>
      <c r="L311" s="38">
        <v>12</v>
      </c>
      <c r="M311" s="38">
        <v>16</v>
      </c>
      <c r="N311" s="38">
        <v>64</v>
      </c>
      <c r="O311" s="38">
        <v>8</v>
      </c>
      <c r="P311" s="38">
        <v>0</v>
      </c>
    </row>
    <row r="312" spans="1:16" ht="25.5">
      <c r="A312" s="53" t="s">
        <v>151</v>
      </c>
      <c r="B312" s="54" t="s">
        <v>870</v>
      </c>
      <c r="C312" s="45">
        <v>10.3</v>
      </c>
      <c r="D312" s="38">
        <v>26</v>
      </c>
      <c r="E312" s="45">
        <v>0.4</v>
      </c>
      <c r="F312" s="45">
        <v>0.82</v>
      </c>
      <c r="G312" s="38">
        <v>25</v>
      </c>
      <c r="H312" s="38">
        <v>28</v>
      </c>
      <c r="I312" s="51">
        <v>4</v>
      </c>
      <c r="J312" s="38">
        <v>12</v>
      </c>
      <c r="K312" s="38">
        <v>13</v>
      </c>
      <c r="L312" s="38">
        <v>0</v>
      </c>
      <c r="M312" s="45">
        <v>3.85</v>
      </c>
      <c r="N312" s="45">
        <v>57.69</v>
      </c>
      <c r="O312" s="45">
        <v>38.46</v>
      </c>
      <c r="P312" s="38">
        <v>0</v>
      </c>
    </row>
    <row r="313" spans="1:16" ht="25.5">
      <c r="A313" s="53" t="s">
        <v>152</v>
      </c>
      <c r="B313" s="54" t="s">
        <v>870</v>
      </c>
      <c r="C313" s="45">
        <v>12.2</v>
      </c>
      <c r="D313" s="38">
        <v>24</v>
      </c>
      <c r="E313" s="45">
        <v>0.51</v>
      </c>
      <c r="F313" s="45">
        <v>0.85</v>
      </c>
      <c r="G313" s="38">
        <v>22</v>
      </c>
      <c r="H313" s="38">
        <v>25</v>
      </c>
      <c r="I313" s="51">
        <v>4</v>
      </c>
      <c r="J313" s="38">
        <v>10</v>
      </c>
      <c r="K313" s="38">
        <v>11</v>
      </c>
      <c r="L313" s="45">
        <v>4.17</v>
      </c>
      <c r="M313" s="45">
        <v>12.5</v>
      </c>
      <c r="N313" s="45">
        <v>66.67</v>
      </c>
      <c r="O313" s="45">
        <v>16.670000000000002</v>
      </c>
      <c r="P313" s="38">
        <v>0</v>
      </c>
    </row>
    <row r="314" spans="1:16" ht="25.5">
      <c r="A314" s="53" t="s">
        <v>153</v>
      </c>
      <c r="B314" s="54" t="s">
        <v>870</v>
      </c>
      <c r="C314" s="45">
        <v>8.1999999999999993</v>
      </c>
      <c r="D314" s="38">
        <v>32</v>
      </c>
      <c r="E314" s="45">
        <v>0.26</v>
      </c>
      <c r="F314" s="45">
        <v>0.56000000000000005</v>
      </c>
      <c r="G314" s="38">
        <v>40</v>
      </c>
      <c r="H314" s="38">
        <v>40</v>
      </c>
      <c r="I314" s="51">
        <v>3</v>
      </c>
      <c r="J314" s="38">
        <v>12</v>
      </c>
      <c r="K314" s="38">
        <v>12</v>
      </c>
      <c r="L314" s="38">
        <v>0</v>
      </c>
      <c r="M314" s="45">
        <v>6.25</v>
      </c>
      <c r="N314" s="38">
        <v>25</v>
      </c>
      <c r="O314" s="45">
        <v>40.630000000000003</v>
      </c>
      <c r="P314" s="45">
        <v>28.13</v>
      </c>
    </row>
    <row r="315" spans="1:16" ht="25.5">
      <c r="A315" s="53" t="s">
        <v>154</v>
      </c>
      <c r="B315" s="54" t="s">
        <v>870</v>
      </c>
      <c r="C315" s="45">
        <v>4.2</v>
      </c>
      <c r="D315" s="38">
        <v>22</v>
      </c>
      <c r="E315" s="45">
        <v>0.19</v>
      </c>
      <c r="F315" s="45">
        <v>0.61</v>
      </c>
      <c r="G315" s="38">
        <v>32</v>
      </c>
      <c r="H315" s="38">
        <v>35</v>
      </c>
      <c r="I315" s="51">
        <v>3</v>
      </c>
      <c r="J315" s="38">
        <v>9</v>
      </c>
      <c r="K315" s="38">
        <v>10</v>
      </c>
      <c r="L315" s="38">
        <v>0</v>
      </c>
      <c r="M315" s="45">
        <v>4.55</v>
      </c>
      <c r="N315" s="45">
        <v>18.18</v>
      </c>
      <c r="O315" s="45">
        <v>31.82</v>
      </c>
      <c r="P315" s="45">
        <v>45.45</v>
      </c>
    </row>
    <row r="316" spans="1:16" ht="25.5">
      <c r="A316" s="53" t="s">
        <v>155</v>
      </c>
      <c r="B316" s="54" t="s">
        <v>870</v>
      </c>
      <c r="C316" s="45">
        <v>14.8</v>
      </c>
      <c r="D316" s="38">
        <v>40</v>
      </c>
      <c r="E316" s="45">
        <v>0.37</v>
      </c>
      <c r="F316" s="45">
        <v>0.7</v>
      </c>
      <c r="G316" s="38">
        <v>34</v>
      </c>
      <c r="H316" s="38">
        <v>37</v>
      </c>
      <c r="I316" s="51">
        <v>4</v>
      </c>
      <c r="J316" s="38">
        <v>12</v>
      </c>
      <c r="K316" s="38">
        <v>12</v>
      </c>
      <c r="L316" s="45">
        <v>2.5</v>
      </c>
      <c r="M316" s="38">
        <v>5</v>
      </c>
      <c r="N316" s="38">
        <v>45</v>
      </c>
      <c r="O316" s="38">
        <v>40</v>
      </c>
      <c r="P316" s="45">
        <v>7.5</v>
      </c>
    </row>
    <row r="317" spans="1:16" ht="25.5">
      <c r="A317" s="53" t="s">
        <v>157</v>
      </c>
      <c r="B317" s="54" t="s">
        <v>870</v>
      </c>
      <c r="C317" s="45">
        <v>15.3</v>
      </c>
      <c r="D317" s="38">
        <v>31</v>
      </c>
      <c r="E317" s="45">
        <v>0.49</v>
      </c>
      <c r="F317" s="45">
        <v>0.86</v>
      </c>
      <c r="G317" s="38">
        <v>37</v>
      </c>
      <c r="H317" s="38">
        <v>39</v>
      </c>
      <c r="I317" s="51">
        <v>3</v>
      </c>
      <c r="J317" s="38">
        <v>11</v>
      </c>
      <c r="K317" s="38">
        <v>13</v>
      </c>
      <c r="L317" s="38">
        <v>0</v>
      </c>
      <c r="M317" s="45">
        <v>16.13</v>
      </c>
      <c r="N317" s="45">
        <v>67.739999999999995</v>
      </c>
      <c r="O317" s="45">
        <v>12.9</v>
      </c>
      <c r="P317" s="45">
        <v>3.23</v>
      </c>
    </row>
    <row r="318" spans="1:16" ht="25.5">
      <c r="A318" s="53" t="s">
        <v>159</v>
      </c>
      <c r="B318" s="54" t="s">
        <v>870</v>
      </c>
      <c r="C318" s="45">
        <v>9.1</v>
      </c>
      <c r="D318" s="38">
        <v>32</v>
      </c>
      <c r="E318" s="45">
        <v>0.28000000000000003</v>
      </c>
      <c r="F318" s="45">
        <v>0.6</v>
      </c>
      <c r="G318" s="38">
        <v>39</v>
      </c>
      <c r="H318" s="38">
        <v>39</v>
      </c>
      <c r="I318" s="51">
        <v>3</v>
      </c>
      <c r="J318" s="38">
        <v>13</v>
      </c>
      <c r="K318" s="38">
        <v>13</v>
      </c>
      <c r="L318" s="38">
        <v>0</v>
      </c>
      <c r="M318" s="45">
        <v>9.3800000000000008</v>
      </c>
      <c r="N318" s="45">
        <v>28.13</v>
      </c>
      <c r="O318" s="45">
        <v>34.380000000000003</v>
      </c>
      <c r="P318" s="45">
        <v>28.13</v>
      </c>
    </row>
    <row r="319" spans="1:16" ht="25.5">
      <c r="A319" s="53" t="s">
        <v>161</v>
      </c>
      <c r="B319" s="54" t="s">
        <v>870</v>
      </c>
      <c r="C319" s="45">
        <v>9.3000000000000007</v>
      </c>
      <c r="D319" s="38">
        <v>30</v>
      </c>
      <c r="E319" s="45">
        <v>0.31</v>
      </c>
      <c r="F319" s="45">
        <v>0.7</v>
      </c>
      <c r="G319" s="38">
        <v>36</v>
      </c>
      <c r="H319" s="38">
        <v>39</v>
      </c>
      <c r="I319" s="51">
        <v>3</v>
      </c>
      <c r="J319" s="38">
        <v>12</v>
      </c>
      <c r="K319" s="38">
        <v>12</v>
      </c>
      <c r="L319" s="38">
        <v>0</v>
      </c>
      <c r="M319" s="38">
        <v>10</v>
      </c>
      <c r="N319" s="38">
        <v>30</v>
      </c>
      <c r="O319" s="38">
        <v>40</v>
      </c>
      <c r="P319" s="38">
        <v>20</v>
      </c>
    </row>
    <row r="320" spans="1:16" ht="25.5">
      <c r="A320" s="53" t="s">
        <v>164</v>
      </c>
      <c r="B320" s="54" t="s">
        <v>870</v>
      </c>
      <c r="C320" s="45">
        <v>23.2</v>
      </c>
      <c r="D320" s="38">
        <v>38</v>
      </c>
      <c r="E320" s="45">
        <v>0.61</v>
      </c>
      <c r="F320" s="45">
        <v>0.94</v>
      </c>
      <c r="G320" s="38">
        <v>25</v>
      </c>
      <c r="H320" s="38">
        <v>34</v>
      </c>
      <c r="I320" s="51">
        <v>4</v>
      </c>
      <c r="J320" s="38">
        <v>12</v>
      </c>
      <c r="K320" s="38">
        <v>12</v>
      </c>
      <c r="L320" s="45">
        <v>15.79</v>
      </c>
      <c r="M320" s="45">
        <v>23.68</v>
      </c>
      <c r="N320" s="45">
        <v>47.37</v>
      </c>
      <c r="O320" s="45">
        <v>13.16</v>
      </c>
      <c r="P320" s="38">
        <v>0</v>
      </c>
    </row>
    <row r="321" spans="1:16" ht="25.5">
      <c r="A321" s="53" t="s">
        <v>167</v>
      </c>
      <c r="B321" s="54" t="s">
        <v>870</v>
      </c>
      <c r="C321" s="45">
        <v>11.6</v>
      </c>
      <c r="D321" s="38">
        <v>33</v>
      </c>
      <c r="E321" s="45">
        <v>0.35</v>
      </c>
      <c r="F321" s="45">
        <v>0.8</v>
      </c>
      <c r="G321" s="38">
        <v>26</v>
      </c>
      <c r="H321" s="38">
        <v>28</v>
      </c>
      <c r="I321" s="51">
        <v>4</v>
      </c>
      <c r="J321" s="38">
        <v>11</v>
      </c>
      <c r="K321" s="38">
        <v>11</v>
      </c>
      <c r="L321" s="38">
        <v>0</v>
      </c>
      <c r="M321" s="45">
        <v>3.03</v>
      </c>
      <c r="N321" s="45">
        <v>48.48</v>
      </c>
      <c r="O321" s="45">
        <v>42.42</v>
      </c>
      <c r="P321" s="45">
        <v>6.06</v>
      </c>
    </row>
    <row r="322" spans="1:16" ht="25.5">
      <c r="A322" s="53" t="s">
        <v>169</v>
      </c>
      <c r="B322" s="54" t="s">
        <v>870</v>
      </c>
      <c r="C322" s="45">
        <v>9.1999999999999993</v>
      </c>
      <c r="D322" s="38">
        <v>20</v>
      </c>
      <c r="E322" s="45">
        <v>0.46</v>
      </c>
      <c r="F322" s="45">
        <v>0.98</v>
      </c>
      <c r="G322" s="38">
        <v>6</v>
      </c>
      <c r="H322" s="38">
        <v>12</v>
      </c>
      <c r="I322" s="51">
        <v>4</v>
      </c>
      <c r="J322" s="38">
        <v>5</v>
      </c>
      <c r="K322" s="38">
        <v>9</v>
      </c>
      <c r="L322" s="38">
        <v>5</v>
      </c>
      <c r="M322" s="38">
        <v>15</v>
      </c>
      <c r="N322" s="38">
        <v>50</v>
      </c>
      <c r="O322" s="38">
        <v>20</v>
      </c>
      <c r="P322" s="38">
        <v>10</v>
      </c>
    </row>
    <row r="323" spans="1:16" ht="25.5">
      <c r="A323" s="53" t="s">
        <v>171</v>
      </c>
      <c r="B323" s="54" t="s">
        <v>870</v>
      </c>
      <c r="C323" s="45">
        <v>9.5</v>
      </c>
      <c r="D323" s="38">
        <v>17</v>
      </c>
      <c r="E323" s="45">
        <v>0.56000000000000005</v>
      </c>
      <c r="F323" s="45">
        <v>1.04</v>
      </c>
      <c r="G323" s="38">
        <v>15</v>
      </c>
      <c r="H323" s="38">
        <v>31</v>
      </c>
      <c r="I323" s="51">
        <v>2</v>
      </c>
      <c r="J323" s="38">
        <v>5</v>
      </c>
      <c r="K323" s="38">
        <v>11</v>
      </c>
      <c r="L323" s="45">
        <v>11.76</v>
      </c>
      <c r="M323" s="45">
        <v>23.53</v>
      </c>
      <c r="N323" s="45">
        <v>41.18</v>
      </c>
      <c r="O323" s="45">
        <v>23.53</v>
      </c>
      <c r="P323" s="38">
        <v>0</v>
      </c>
    </row>
    <row r="324" spans="1:16" ht="25.5">
      <c r="A324" s="53" t="s">
        <v>172</v>
      </c>
      <c r="B324" s="54" t="s">
        <v>870</v>
      </c>
      <c r="C324" s="45">
        <v>5.5</v>
      </c>
      <c r="D324" s="38">
        <v>14</v>
      </c>
      <c r="E324" s="45">
        <v>0.39</v>
      </c>
      <c r="F324" s="45">
        <v>0.8</v>
      </c>
      <c r="G324" s="38">
        <v>17</v>
      </c>
      <c r="H324" s="38">
        <v>18</v>
      </c>
      <c r="I324" s="51">
        <v>3</v>
      </c>
      <c r="J324" s="38">
        <v>6</v>
      </c>
      <c r="K324" s="38">
        <v>7</v>
      </c>
      <c r="L324" s="38">
        <v>0</v>
      </c>
      <c r="M324" s="38">
        <v>0</v>
      </c>
      <c r="N324" s="45">
        <v>64.290000000000006</v>
      </c>
      <c r="O324" s="45">
        <v>35.71</v>
      </c>
      <c r="P324" s="38">
        <v>0</v>
      </c>
    </row>
    <row r="325" spans="1:16" ht="25.5">
      <c r="A325" s="53" t="s">
        <v>176</v>
      </c>
      <c r="B325" s="54" t="s">
        <v>870</v>
      </c>
      <c r="C325" s="45">
        <v>7.3</v>
      </c>
      <c r="D325" s="38">
        <v>17</v>
      </c>
      <c r="E325" s="45">
        <v>0.43</v>
      </c>
      <c r="F325" s="45">
        <v>1.01</v>
      </c>
      <c r="G325" s="38">
        <v>14</v>
      </c>
      <c r="H325" s="38">
        <v>24</v>
      </c>
      <c r="I325" s="51">
        <v>4</v>
      </c>
      <c r="J325" s="38">
        <v>9</v>
      </c>
      <c r="K325" s="38">
        <v>13</v>
      </c>
      <c r="L325" s="38">
        <v>0</v>
      </c>
      <c r="M325" s="45">
        <v>11.76</v>
      </c>
      <c r="N325" s="45">
        <v>52.94</v>
      </c>
      <c r="O325" s="45">
        <v>35.29</v>
      </c>
      <c r="P325" s="38">
        <v>0</v>
      </c>
    </row>
    <row r="326" spans="1:16" ht="25.5">
      <c r="A326" s="53" t="s">
        <v>178</v>
      </c>
      <c r="B326" s="54" t="s">
        <v>870</v>
      </c>
      <c r="C326" s="45">
        <v>15.1</v>
      </c>
      <c r="D326" s="38">
        <v>47</v>
      </c>
      <c r="E326" s="45">
        <v>0.32</v>
      </c>
      <c r="F326" s="45">
        <v>0.63</v>
      </c>
      <c r="G326" s="38">
        <v>31</v>
      </c>
      <c r="H326" s="38">
        <v>31</v>
      </c>
      <c r="I326" s="51">
        <v>4</v>
      </c>
      <c r="J326" s="38">
        <v>12</v>
      </c>
      <c r="K326" s="38">
        <v>12</v>
      </c>
      <c r="L326" s="45">
        <v>2.13</v>
      </c>
      <c r="M326" s="45">
        <v>2.13</v>
      </c>
      <c r="N326" s="45">
        <v>36.17</v>
      </c>
      <c r="O326" s="45">
        <v>51.06</v>
      </c>
      <c r="P326" s="45">
        <v>8.51</v>
      </c>
    </row>
    <row r="327" spans="1:16" ht="25.5">
      <c r="A327" s="53" t="s">
        <v>180</v>
      </c>
      <c r="B327" s="54" t="s">
        <v>870</v>
      </c>
      <c r="C327" s="45">
        <v>9.3000000000000007</v>
      </c>
      <c r="D327" s="38">
        <v>18</v>
      </c>
      <c r="E327" s="45">
        <v>0.52</v>
      </c>
      <c r="F327" s="45">
        <v>0.96</v>
      </c>
      <c r="G327" s="38">
        <v>18</v>
      </c>
      <c r="H327" s="38">
        <v>30</v>
      </c>
      <c r="I327" s="51">
        <v>3</v>
      </c>
      <c r="J327" s="38">
        <v>5</v>
      </c>
      <c r="K327" s="38">
        <v>10</v>
      </c>
      <c r="L327" s="38">
        <v>0</v>
      </c>
      <c r="M327" s="45">
        <v>11.11</v>
      </c>
      <c r="N327" s="45">
        <v>83.33</v>
      </c>
      <c r="O327" s="45">
        <v>5.56</v>
      </c>
      <c r="P327" s="38">
        <v>0</v>
      </c>
    </row>
    <row r="328" spans="1:16" ht="25.5">
      <c r="A328" s="53" t="s">
        <v>181</v>
      </c>
      <c r="B328" s="54" t="s">
        <v>870</v>
      </c>
      <c r="C328" s="45">
        <v>22.4</v>
      </c>
      <c r="D328" s="38">
        <v>56</v>
      </c>
      <c r="E328" s="45">
        <v>0.4</v>
      </c>
      <c r="F328" s="45">
        <v>0.85</v>
      </c>
      <c r="G328" s="38">
        <v>31</v>
      </c>
      <c r="H328" s="38">
        <v>38</v>
      </c>
      <c r="I328" s="51">
        <v>4</v>
      </c>
      <c r="J328" s="38">
        <v>11</v>
      </c>
      <c r="K328" s="38">
        <v>12</v>
      </c>
      <c r="L328" s="38">
        <v>0</v>
      </c>
      <c r="M328" s="45">
        <v>3.57</v>
      </c>
      <c r="N328" s="45">
        <v>60.71</v>
      </c>
      <c r="O328" s="45">
        <v>33.93</v>
      </c>
      <c r="P328" s="45">
        <v>1.79</v>
      </c>
    </row>
    <row r="329" spans="1:16" ht="25.5">
      <c r="A329" s="53" t="s">
        <v>183</v>
      </c>
      <c r="B329" s="54" t="s">
        <v>870</v>
      </c>
      <c r="C329" s="45">
        <v>7</v>
      </c>
      <c r="D329" s="38">
        <v>15</v>
      </c>
      <c r="E329" s="45">
        <v>0.47</v>
      </c>
      <c r="F329" s="45">
        <v>0.76</v>
      </c>
      <c r="G329" s="38">
        <v>24</v>
      </c>
      <c r="H329" s="38">
        <v>27</v>
      </c>
      <c r="I329" s="51">
        <v>3</v>
      </c>
      <c r="J329" s="38">
        <v>10</v>
      </c>
      <c r="K329" s="38">
        <v>10</v>
      </c>
      <c r="L329" s="38">
        <v>0</v>
      </c>
      <c r="M329" s="45">
        <v>33.33</v>
      </c>
      <c r="N329" s="38">
        <v>40</v>
      </c>
      <c r="O329" s="38">
        <v>0</v>
      </c>
      <c r="P329" s="45">
        <v>26.67</v>
      </c>
    </row>
    <row r="330" spans="1:16" ht="25.5">
      <c r="A330" s="53" t="s">
        <v>184</v>
      </c>
      <c r="B330" s="54" t="s">
        <v>870</v>
      </c>
      <c r="C330" s="38">
        <v>11</v>
      </c>
      <c r="D330" s="38">
        <v>24</v>
      </c>
      <c r="E330" s="45">
        <v>0.46</v>
      </c>
      <c r="F330" s="45">
        <v>0.9</v>
      </c>
      <c r="G330" s="38">
        <v>30</v>
      </c>
      <c r="H330" s="38">
        <v>46</v>
      </c>
      <c r="I330" s="51">
        <v>3</v>
      </c>
      <c r="J330" s="38">
        <v>9</v>
      </c>
      <c r="K330" s="38">
        <v>13</v>
      </c>
      <c r="L330" s="45">
        <v>4.17</v>
      </c>
      <c r="M330" s="45">
        <v>4.17</v>
      </c>
      <c r="N330" s="45">
        <v>66.67</v>
      </c>
      <c r="O330" s="38">
        <v>25</v>
      </c>
      <c r="P330" s="38">
        <v>0</v>
      </c>
    </row>
    <row r="331" spans="1:16" ht="25.5">
      <c r="A331" s="53" t="s">
        <v>186</v>
      </c>
      <c r="B331" s="54" t="s">
        <v>870</v>
      </c>
      <c r="C331" s="45">
        <v>11.1</v>
      </c>
      <c r="D331" s="38">
        <v>27</v>
      </c>
      <c r="E331" s="45">
        <v>0.41</v>
      </c>
      <c r="F331" s="45">
        <v>0.84</v>
      </c>
      <c r="G331" s="38">
        <v>24</v>
      </c>
      <c r="H331" s="38">
        <v>27</v>
      </c>
      <c r="I331" s="51">
        <v>4</v>
      </c>
      <c r="J331" s="38">
        <v>10</v>
      </c>
      <c r="K331" s="38">
        <v>11</v>
      </c>
      <c r="L331" s="45">
        <v>3.7</v>
      </c>
      <c r="M331" s="45">
        <v>11.11</v>
      </c>
      <c r="N331" s="45">
        <v>40.74</v>
      </c>
      <c r="O331" s="45">
        <v>40.74</v>
      </c>
      <c r="P331" s="45">
        <v>3.7</v>
      </c>
    </row>
    <row r="332" spans="1:16" ht="25.5">
      <c r="A332" s="53" t="s">
        <v>190</v>
      </c>
      <c r="B332" s="54" t="s">
        <v>876</v>
      </c>
      <c r="C332" s="45">
        <v>28.4</v>
      </c>
      <c r="D332" s="38">
        <v>43</v>
      </c>
      <c r="E332" s="45">
        <v>0.66</v>
      </c>
      <c r="F332" s="45">
        <v>0.96</v>
      </c>
      <c r="G332" s="38">
        <v>17</v>
      </c>
      <c r="H332" s="38">
        <v>25</v>
      </c>
      <c r="I332" s="51">
        <v>4</v>
      </c>
      <c r="J332" s="38">
        <v>9</v>
      </c>
      <c r="K332" s="38">
        <v>13</v>
      </c>
      <c r="L332" s="45">
        <v>6.98</v>
      </c>
      <c r="M332" s="45">
        <v>41.86</v>
      </c>
      <c r="N332" s="45">
        <v>51.16</v>
      </c>
      <c r="O332" s="38">
        <v>0</v>
      </c>
      <c r="P332" s="38">
        <v>0</v>
      </c>
    </row>
    <row r="333" spans="1:16" ht="25.5">
      <c r="A333" s="53" t="s">
        <v>148</v>
      </c>
      <c r="B333" s="54" t="s">
        <v>876</v>
      </c>
      <c r="C333" s="45">
        <v>13.8</v>
      </c>
      <c r="D333" s="38">
        <v>17</v>
      </c>
      <c r="E333" s="45">
        <v>0.81</v>
      </c>
      <c r="F333" s="45">
        <v>0.99</v>
      </c>
      <c r="G333" s="38">
        <v>11</v>
      </c>
      <c r="H333" s="38">
        <v>17</v>
      </c>
      <c r="I333" s="51">
        <v>4</v>
      </c>
      <c r="J333" s="38">
        <v>8</v>
      </c>
      <c r="K333" s="38">
        <v>12</v>
      </c>
      <c r="L333" s="45">
        <v>41.18</v>
      </c>
      <c r="M333" s="45">
        <v>35.29</v>
      </c>
      <c r="N333" s="45">
        <v>23.53</v>
      </c>
      <c r="O333" s="38">
        <v>0</v>
      </c>
      <c r="P333" s="38">
        <v>0</v>
      </c>
    </row>
    <row r="334" spans="1:16" ht="25.5">
      <c r="A334" s="53" t="s">
        <v>149</v>
      </c>
      <c r="B334" s="54" t="s">
        <v>876</v>
      </c>
      <c r="C334" s="45">
        <v>98.3</v>
      </c>
      <c r="D334" s="38">
        <v>145</v>
      </c>
      <c r="E334" s="45">
        <v>0.68</v>
      </c>
      <c r="F334" s="45">
        <v>1.04</v>
      </c>
      <c r="G334" s="38">
        <v>15</v>
      </c>
      <c r="H334" s="38">
        <v>44</v>
      </c>
      <c r="I334" s="51">
        <v>4</v>
      </c>
      <c r="J334" s="38">
        <v>4</v>
      </c>
      <c r="K334" s="38">
        <v>12</v>
      </c>
      <c r="L334" s="45">
        <v>22.76</v>
      </c>
      <c r="M334" s="45">
        <v>24.14</v>
      </c>
      <c r="N334" s="45">
        <v>50.34</v>
      </c>
      <c r="O334" s="45">
        <v>2.76</v>
      </c>
      <c r="P334" s="38">
        <v>0</v>
      </c>
    </row>
    <row r="335" spans="1:16" ht="25.5">
      <c r="A335" s="53" t="s">
        <v>151</v>
      </c>
      <c r="B335" s="54" t="s">
        <v>876</v>
      </c>
      <c r="C335" s="45">
        <v>11.2</v>
      </c>
      <c r="D335" s="38">
        <v>19</v>
      </c>
      <c r="E335" s="45">
        <v>0.59</v>
      </c>
      <c r="F335" s="45">
        <v>1.23</v>
      </c>
      <c r="G335" s="38">
        <v>4</v>
      </c>
      <c r="H335" s="38">
        <v>28</v>
      </c>
      <c r="I335" s="51">
        <v>3</v>
      </c>
      <c r="J335" s="38">
        <v>2</v>
      </c>
      <c r="K335" s="38">
        <v>10</v>
      </c>
      <c r="L335" s="45">
        <v>5.26</v>
      </c>
      <c r="M335" s="45">
        <v>31.58</v>
      </c>
      <c r="N335" s="45">
        <v>52.63</v>
      </c>
      <c r="O335" s="45">
        <v>10.53</v>
      </c>
      <c r="P335" s="38">
        <v>0</v>
      </c>
    </row>
    <row r="336" spans="1:16" ht="25.5">
      <c r="A336" s="53" t="s">
        <v>152</v>
      </c>
      <c r="B336" s="54" t="s">
        <v>876</v>
      </c>
      <c r="C336" s="45">
        <v>33.5</v>
      </c>
      <c r="D336" s="38">
        <v>55</v>
      </c>
      <c r="E336" s="45">
        <v>0.61</v>
      </c>
      <c r="F336" s="45">
        <v>1.02</v>
      </c>
      <c r="G336" s="38">
        <v>8</v>
      </c>
      <c r="H336" s="38">
        <v>25</v>
      </c>
      <c r="I336" s="51">
        <v>4</v>
      </c>
      <c r="J336" s="38">
        <v>4</v>
      </c>
      <c r="K336" s="38">
        <v>11</v>
      </c>
      <c r="L336" s="45">
        <v>5.45</v>
      </c>
      <c r="M336" s="45">
        <v>27.27</v>
      </c>
      <c r="N336" s="45">
        <v>67.27</v>
      </c>
      <c r="O336" s="38">
        <v>0</v>
      </c>
      <c r="P336" s="38">
        <v>0</v>
      </c>
    </row>
    <row r="337" spans="1:16" ht="25.5">
      <c r="A337" s="53" t="s">
        <v>153</v>
      </c>
      <c r="B337" s="54" t="s">
        <v>876</v>
      </c>
      <c r="C337" s="45">
        <v>39.4</v>
      </c>
      <c r="D337" s="38">
        <v>75</v>
      </c>
      <c r="E337" s="45">
        <v>0.53</v>
      </c>
      <c r="F337" s="45">
        <v>1.1499999999999999</v>
      </c>
      <c r="G337" s="38">
        <v>8</v>
      </c>
      <c r="H337" s="38">
        <v>40</v>
      </c>
      <c r="I337" s="51">
        <v>4</v>
      </c>
      <c r="J337" s="38">
        <v>3</v>
      </c>
      <c r="K337" s="38">
        <v>12</v>
      </c>
      <c r="L337" s="45">
        <v>6.67</v>
      </c>
      <c r="M337" s="45">
        <v>21.33</v>
      </c>
      <c r="N337" s="45">
        <v>50.67</v>
      </c>
      <c r="O337" s="45">
        <v>17.329999999999998</v>
      </c>
      <c r="P337" s="38">
        <v>4</v>
      </c>
    </row>
    <row r="338" spans="1:16" ht="25.5">
      <c r="A338" s="53" t="s">
        <v>154</v>
      </c>
      <c r="B338" s="54" t="s">
        <v>876</v>
      </c>
      <c r="C338" s="45">
        <v>19.8</v>
      </c>
      <c r="D338" s="38">
        <v>55</v>
      </c>
      <c r="E338" s="45">
        <v>0.36</v>
      </c>
      <c r="F338" s="45">
        <v>1.1399999999999999</v>
      </c>
      <c r="G338" s="38">
        <v>12</v>
      </c>
      <c r="H338" s="38">
        <v>35</v>
      </c>
      <c r="I338" s="51">
        <v>4</v>
      </c>
      <c r="J338" s="38">
        <v>6</v>
      </c>
      <c r="K338" s="38">
        <v>12</v>
      </c>
      <c r="L338" s="45">
        <v>3.64</v>
      </c>
      <c r="M338" s="45">
        <v>3.64</v>
      </c>
      <c r="N338" s="45">
        <v>47.27</v>
      </c>
      <c r="O338" s="45">
        <v>29.09</v>
      </c>
      <c r="P338" s="45">
        <v>16.36</v>
      </c>
    </row>
    <row r="339" spans="1:16" ht="25.5">
      <c r="A339" s="53" t="s">
        <v>155</v>
      </c>
      <c r="B339" s="54" t="s">
        <v>876</v>
      </c>
      <c r="C339" s="45">
        <v>42.3</v>
      </c>
      <c r="D339" s="38">
        <v>67</v>
      </c>
      <c r="E339" s="45">
        <v>0.63</v>
      </c>
      <c r="F339" s="45">
        <v>1.19</v>
      </c>
      <c r="G339" s="38">
        <v>6</v>
      </c>
      <c r="H339" s="38">
        <v>37</v>
      </c>
      <c r="I339" s="51">
        <v>4</v>
      </c>
      <c r="J339" s="38">
        <v>2</v>
      </c>
      <c r="K339" s="38">
        <v>12</v>
      </c>
      <c r="L339" s="45">
        <v>14.93</v>
      </c>
      <c r="M339" s="45">
        <v>35.82</v>
      </c>
      <c r="N339" s="45">
        <v>34.33</v>
      </c>
      <c r="O339" s="45">
        <v>11.94</v>
      </c>
      <c r="P339" s="45">
        <v>2.99</v>
      </c>
    </row>
    <row r="340" spans="1:16" ht="25.5">
      <c r="A340" s="53" t="s">
        <v>157</v>
      </c>
      <c r="B340" s="54" t="s">
        <v>876</v>
      </c>
      <c r="C340" s="45">
        <v>84.8</v>
      </c>
      <c r="D340" s="38">
        <v>139</v>
      </c>
      <c r="E340" s="45">
        <v>0.61</v>
      </c>
      <c r="F340" s="45">
        <v>1.06</v>
      </c>
      <c r="G340" s="38">
        <v>12</v>
      </c>
      <c r="H340" s="38">
        <v>39</v>
      </c>
      <c r="I340" s="51">
        <v>4</v>
      </c>
      <c r="J340" s="38">
        <v>3</v>
      </c>
      <c r="K340" s="38">
        <v>13</v>
      </c>
      <c r="L340" s="45">
        <v>6.47</v>
      </c>
      <c r="M340" s="45">
        <v>29.5</v>
      </c>
      <c r="N340" s="45">
        <v>60.43</v>
      </c>
      <c r="O340" s="45">
        <v>3.6</v>
      </c>
      <c r="P340" s="38">
        <v>0</v>
      </c>
    </row>
    <row r="341" spans="1:16" ht="25.5">
      <c r="A341" s="53" t="s">
        <v>159</v>
      </c>
      <c r="B341" s="54" t="s">
        <v>876</v>
      </c>
      <c r="C341" s="45">
        <v>53.6</v>
      </c>
      <c r="D341" s="38">
        <v>106</v>
      </c>
      <c r="E341" s="45">
        <v>0.51</v>
      </c>
      <c r="F341" s="45">
        <v>1.06</v>
      </c>
      <c r="G341" s="38">
        <v>11</v>
      </c>
      <c r="H341" s="38">
        <v>39</v>
      </c>
      <c r="I341" s="51">
        <v>4</v>
      </c>
      <c r="J341" s="38">
        <v>5</v>
      </c>
      <c r="K341" s="38">
        <v>11</v>
      </c>
      <c r="L341" s="45">
        <v>4.72</v>
      </c>
      <c r="M341" s="45">
        <v>16.04</v>
      </c>
      <c r="N341" s="45">
        <v>60.38</v>
      </c>
      <c r="O341" s="45">
        <v>14.15</v>
      </c>
      <c r="P341" s="45">
        <v>4.72</v>
      </c>
    </row>
    <row r="342" spans="1:16" ht="25.5">
      <c r="A342" s="53" t="s">
        <v>161</v>
      </c>
      <c r="B342" s="54" t="s">
        <v>876</v>
      </c>
      <c r="C342" s="45">
        <v>50.1</v>
      </c>
      <c r="D342" s="38">
        <v>87</v>
      </c>
      <c r="E342" s="45">
        <v>0.57999999999999996</v>
      </c>
      <c r="F342" s="45">
        <v>1.31</v>
      </c>
      <c r="G342" s="38">
        <v>2</v>
      </c>
      <c r="H342" s="38">
        <v>39</v>
      </c>
      <c r="I342" s="51">
        <v>4</v>
      </c>
      <c r="J342" s="38">
        <v>1</v>
      </c>
      <c r="K342" s="38">
        <v>10</v>
      </c>
      <c r="L342" s="45">
        <v>12.64</v>
      </c>
      <c r="M342" s="45">
        <v>21.84</v>
      </c>
      <c r="N342" s="45">
        <v>49.43</v>
      </c>
      <c r="O342" s="45">
        <v>13.79</v>
      </c>
      <c r="P342" s="45">
        <v>2.2999999999999998</v>
      </c>
    </row>
    <row r="343" spans="1:16" ht="25.5">
      <c r="A343" s="53" t="s">
        <v>163</v>
      </c>
      <c r="B343" s="54" t="s">
        <v>876</v>
      </c>
      <c r="C343" s="45">
        <v>8.6</v>
      </c>
      <c r="D343" s="38">
        <v>22</v>
      </c>
      <c r="E343" s="45">
        <v>0.39</v>
      </c>
      <c r="F343" s="45">
        <v>0.91</v>
      </c>
      <c r="G343" s="38">
        <v>12</v>
      </c>
      <c r="H343" s="38">
        <v>21</v>
      </c>
      <c r="I343" s="51">
        <v>4</v>
      </c>
      <c r="J343" s="38">
        <v>6</v>
      </c>
      <c r="K343" s="38">
        <v>9</v>
      </c>
      <c r="L343" s="38">
        <v>0</v>
      </c>
      <c r="M343" s="38">
        <v>0</v>
      </c>
      <c r="N343" s="45">
        <v>63.64</v>
      </c>
      <c r="O343" s="45">
        <v>36.36</v>
      </c>
      <c r="P343" s="38">
        <v>0</v>
      </c>
    </row>
    <row r="344" spans="1:16" ht="25.5">
      <c r="A344" s="53" t="s">
        <v>164</v>
      </c>
      <c r="B344" s="54" t="s">
        <v>876</v>
      </c>
      <c r="C344" s="45">
        <v>37.5</v>
      </c>
      <c r="D344" s="38">
        <v>51</v>
      </c>
      <c r="E344" s="45">
        <v>0.74</v>
      </c>
      <c r="F344" s="45">
        <v>1.1399999999999999</v>
      </c>
      <c r="G344" s="38">
        <v>4</v>
      </c>
      <c r="H344" s="38">
        <v>34</v>
      </c>
      <c r="I344" s="51">
        <v>4</v>
      </c>
      <c r="J344" s="38">
        <v>2</v>
      </c>
      <c r="K344" s="38">
        <v>12</v>
      </c>
      <c r="L344" s="45">
        <v>29.41</v>
      </c>
      <c r="M344" s="45">
        <v>29.41</v>
      </c>
      <c r="N344" s="45">
        <v>41.18</v>
      </c>
      <c r="O344" s="38">
        <v>0</v>
      </c>
      <c r="P344" s="38">
        <v>0</v>
      </c>
    </row>
    <row r="345" spans="1:16" ht="25.5">
      <c r="A345" s="53" t="s">
        <v>165</v>
      </c>
      <c r="B345" s="54" t="s">
        <v>876</v>
      </c>
      <c r="C345" s="45">
        <v>19.899999999999999</v>
      </c>
      <c r="D345" s="38">
        <v>35</v>
      </c>
      <c r="E345" s="45">
        <v>0.56999999999999995</v>
      </c>
      <c r="F345" s="45">
        <v>1.1100000000000001</v>
      </c>
      <c r="G345" s="38">
        <v>4</v>
      </c>
      <c r="H345" s="38">
        <v>23</v>
      </c>
      <c r="I345" s="51">
        <v>4</v>
      </c>
      <c r="J345" s="38">
        <v>2</v>
      </c>
      <c r="K345" s="38">
        <v>11</v>
      </c>
      <c r="L345" s="45">
        <v>5.71</v>
      </c>
      <c r="M345" s="45">
        <v>28.57</v>
      </c>
      <c r="N345" s="45">
        <v>54.29</v>
      </c>
      <c r="O345" s="45">
        <v>5.71</v>
      </c>
      <c r="P345" s="45">
        <v>5.71</v>
      </c>
    </row>
    <row r="346" spans="1:16" ht="25.5">
      <c r="A346" s="53" t="s">
        <v>167</v>
      </c>
      <c r="B346" s="54" t="s">
        <v>876</v>
      </c>
      <c r="C346" s="45">
        <v>12.2</v>
      </c>
      <c r="D346" s="38">
        <v>25</v>
      </c>
      <c r="E346" s="45">
        <v>0.49</v>
      </c>
      <c r="F346" s="45">
        <v>1.1200000000000001</v>
      </c>
      <c r="G346" s="38">
        <v>6</v>
      </c>
      <c r="H346" s="38">
        <v>28</v>
      </c>
      <c r="I346" s="51">
        <v>4</v>
      </c>
      <c r="J346" s="38">
        <v>4</v>
      </c>
      <c r="K346" s="38">
        <v>11</v>
      </c>
      <c r="L346" s="38">
        <v>0</v>
      </c>
      <c r="M346" s="38">
        <v>8</v>
      </c>
      <c r="N346" s="38">
        <v>80</v>
      </c>
      <c r="O346" s="38">
        <v>12</v>
      </c>
      <c r="P346" s="38">
        <v>0</v>
      </c>
    </row>
    <row r="347" spans="1:16" ht="25.5">
      <c r="A347" s="53" t="s">
        <v>169</v>
      </c>
      <c r="B347" s="54" t="s">
        <v>876</v>
      </c>
      <c r="C347" s="45">
        <v>11.6</v>
      </c>
      <c r="D347" s="38">
        <v>22</v>
      </c>
      <c r="E347" s="45">
        <v>0.53</v>
      </c>
      <c r="F347" s="45">
        <v>1.1200000000000001</v>
      </c>
      <c r="G347" s="38">
        <v>2</v>
      </c>
      <c r="H347" s="38">
        <v>12</v>
      </c>
      <c r="I347" s="51">
        <v>4</v>
      </c>
      <c r="J347" s="38">
        <v>2</v>
      </c>
      <c r="K347" s="38">
        <v>9</v>
      </c>
      <c r="L347" s="45">
        <v>4.55</v>
      </c>
      <c r="M347" s="45">
        <v>27.27</v>
      </c>
      <c r="N347" s="45">
        <v>45.45</v>
      </c>
      <c r="O347" s="45">
        <v>18.18</v>
      </c>
      <c r="P347" s="45">
        <v>4.55</v>
      </c>
    </row>
    <row r="348" spans="1:16" ht="25.5">
      <c r="A348" s="53" t="s">
        <v>171</v>
      </c>
      <c r="B348" s="54" t="s">
        <v>876</v>
      </c>
      <c r="C348" s="45">
        <v>25.9</v>
      </c>
      <c r="D348" s="38">
        <v>43</v>
      </c>
      <c r="E348" s="45">
        <v>0.6</v>
      </c>
      <c r="F348" s="45">
        <v>1.1200000000000001</v>
      </c>
      <c r="G348" s="38">
        <v>9</v>
      </c>
      <c r="H348" s="38">
        <v>31</v>
      </c>
      <c r="I348" s="51">
        <v>4</v>
      </c>
      <c r="J348" s="38">
        <v>5</v>
      </c>
      <c r="K348" s="38">
        <v>11</v>
      </c>
      <c r="L348" s="45">
        <v>9.3000000000000007</v>
      </c>
      <c r="M348" s="45">
        <v>25.58</v>
      </c>
      <c r="N348" s="45">
        <v>58.14</v>
      </c>
      <c r="O348" s="45">
        <v>6.98</v>
      </c>
      <c r="P348" s="38">
        <v>0</v>
      </c>
    </row>
    <row r="349" spans="1:16" ht="25.5">
      <c r="A349" s="53" t="s">
        <v>172</v>
      </c>
      <c r="B349" s="54" t="s">
        <v>876</v>
      </c>
      <c r="C349" s="45">
        <v>17.399999999999999</v>
      </c>
      <c r="D349" s="38">
        <v>29</v>
      </c>
      <c r="E349" s="45">
        <v>0.6</v>
      </c>
      <c r="F349" s="45">
        <v>1.22</v>
      </c>
      <c r="G349" s="38">
        <v>3</v>
      </c>
      <c r="H349" s="38">
        <v>18</v>
      </c>
      <c r="I349" s="51">
        <v>4</v>
      </c>
      <c r="J349" s="38">
        <v>2</v>
      </c>
      <c r="K349" s="38">
        <v>11</v>
      </c>
      <c r="L349" s="45">
        <v>3.45</v>
      </c>
      <c r="M349" s="45">
        <v>31.03</v>
      </c>
      <c r="N349" s="45">
        <v>62.07</v>
      </c>
      <c r="O349" s="45">
        <v>3.45</v>
      </c>
      <c r="P349" s="38">
        <v>0</v>
      </c>
    </row>
    <row r="350" spans="1:16" ht="25.5">
      <c r="A350" s="53" t="s">
        <v>174</v>
      </c>
      <c r="B350" s="54" t="s">
        <v>876</v>
      </c>
      <c r="C350" s="45">
        <v>15.6</v>
      </c>
      <c r="D350" s="38">
        <v>31</v>
      </c>
      <c r="E350" s="45">
        <v>0.5</v>
      </c>
      <c r="F350" s="45">
        <v>1.1399999999999999</v>
      </c>
      <c r="G350" s="38">
        <v>6</v>
      </c>
      <c r="H350" s="38">
        <v>17</v>
      </c>
      <c r="I350" s="51">
        <v>4</v>
      </c>
      <c r="J350" s="38">
        <v>4</v>
      </c>
      <c r="K350" s="38">
        <v>10</v>
      </c>
      <c r="L350" s="38">
        <v>0</v>
      </c>
      <c r="M350" s="45">
        <v>22.58</v>
      </c>
      <c r="N350" s="45">
        <v>58.06</v>
      </c>
      <c r="O350" s="45">
        <v>16.13</v>
      </c>
      <c r="P350" s="45">
        <v>3.23</v>
      </c>
    </row>
    <row r="351" spans="1:16" ht="25.5">
      <c r="A351" s="53" t="s">
        <v>176</v>
      </c>
      <c r="B351" s="54" t="s">
        <v>876</v>
      </c>
      <c r="C351" s="45">
        <v>18.7</v>
      </c>
      <c r="D351" s="38">
        <v>39</v>
      </c>
      <c r="E351" s="45">
        <v>0.48</v>
      </c>
      <c r="F351" s="45">
        <v>1.1299999999999999</v>
      </c>
      <c r="G351" s="38">
        <v>3</v>
      </c>
      <c r="H351" s="38">
        <v>24</v>
      </c>
      <c r="I351" s="51">
        <v>4</v>
      </c>
      <c r="J351" s="38">
        <v>1</v>
      </c>
      <c r="K351" s="38">
        <v>13</v>
      </c>
      <c r="L351" s="45">
        <v>5.13</v>
      </c>
      <c r="M351" s="45">
        <v>2.56</v>
      </c>
      <c r="N351" s="45">
        <v>74.36</v>
      </c>
      <c r="O351" s="45">
        <v>17.95</v>
      </c>
      <c r="P351" s="38">
        <v>0</v>
      </c>
    </row>
    <row r="352" spans="1:16" ht="25.5">
      <c r="A352" s="53" t="s">
        <v>178</v>
      </c>
      <c r="B352" s="54" t="s">
        <v>876</v>
      </c>
      <c r="C352" s="45">
        <v>31.6</v>
      </c>
      <c r="D352" s="38">
        <v>58</v>
      </c>
      <c r="E352" s="45">
        <v>0.54</v>
      </c>
      <c r="F352" s="45">
        <v>1.08</v>
      </c>
      <c r="G352" s="38">
        <v>8</v>
      </c>
      <c r="H352" s="38">
        <v>31</v>
      </c>
      <c r="I352" s="51">
        <v>4</v>
      </c>
      <c r="J352" s="38">
        <v>5</v>
      </c>
      <c r="K352" s="38">
        <v>12</v>
      </c>
      <c r="L352" s="45">
        <v>6.9</v>
      </c>
      <c r="M352" s="45">
        <v>17.239999999999998</v>
      </c>
      <c r="N352" s="45">
        <v>62.07</v>
      </c>
      <c r="O352" s="45">
        <v>13.79</v>
      </c>
      <c r="P352" s="38">
        <v>0</v>
      </c>
    </row>
    <row r="353" spans="1:16" ht="25.5">
      <c r="A353" s="53" t="s">
        <v>180</v>
      </c>
      <c r="B353" s="54" t="s">
        <v>876</v>
      </c>
      <c r="C353" s="45">
        <v>22.7</v>
      </c>
      <c r="D353" s="38">
        <v>40</v>
      </c>
      <c r="E353" s="45">
        <v>0.56999999999999995</v>
      </c>
      <c r="F353" s="45">
        <v>1.06</v>
      </c>
      <c r="G353" s="38">
        <v>7</v>
      </c>
      <c r="H353" s="38">
        <v>30</v>
      </c>
      <c r="I353" s="51">
        <v>4</v>
      </c>
      <c r="J353" s="38">
        <v>3</v>
      </c>
      <c r="K353" s="38">
        <v>12</v>
      </c>
      <c r="L353" s="38">
        <v>0</v>
      </c>
      <c r="M353" s="38">
        <v>25</v>
      </c>
      <c r="N353" s="45">
        <v>72.5</v>
      </c>
      <c r="O353" s="45">
        <v>2.5</v>
      </c>
      <c r="P353" s="38">
        <v>0</v>
      </c>
    </row>
    <row r="354" spans="1:16" ht="25.5">
      <c r="A354" s="53" t="s">
        <v>181</v>
      </c>
      <c r="B354" s="54" t="s">
        <v>876</v>
      </c>
      <c r="C354" s="38">
        <v>19</v>
      </c>
      <c r="D354" s="38">
        <v>38</v>
      </c>
      <c r="E354" s="45">
        <v>0.5</v>
      </c>
      <c r="F354" s="45">
        <v>1.06</v>
      </c>
      <c r="G354" s="38">
        <v>14</v>
      </c>
      <c r="H354" s="38">
        <v>38</v>
      </c>
      <c r="I354" s="51">
        <v>4</v>
      </c>
      <c r="J354" s="38">
        <v>3</v>
      </c>
      <c r="K354" s="38">
        <v>12</v>
      </c>
      <c r="L354" s="45">
        <v>2.63</v>
      </c>
      <c r="M354" s="45">
        <v>10.53</v>
      </c>
      <c r="N354" s="45">
        <v>73.680000000000007</v>
      </c>
      <c r="O354" s="45">
        <v>10.53</v>
      </c>
      <c r="P354" s="45">
        <v>2.63</v>
      </c>
    </row>
    <row r="355" spans="1:16" ht="25.5">
      <c r="A355" s="53" t="s">
        <v>183</v>
      </c>
      <c r="B355" s="54" t="s">
        <v>876</v>
      </c>
      <c r="C355" s="45">
        <v>21.3</v>
      </c>
      <c r="D355" s="38">
        <v>30</v>
      </c>
      <c r="E355" s="45">
        <v>0.71</v>
      </c>
      <c r="F355" s="45">
        <v>1.1599999999999999</v>
      </c>
      <c r="G355" s="38">
        <v>7</v>
      </c>
      <c r="H355" s="38">
        <v>27</v>
      </c>
      <c r="I355" s="51">
        <v>4</v>
      </c>
      <c r="J355" s="38">
        <v>4</v>
      </c>
      <c r="K355" s="38">
        <v>10</v>
      </c>
      <c r="L355" s="38">
        <v>20</v>
      </c>
      <c r="M355" s="38">
        <v>40</v>
      </c>
      <c r="N355" s="45">
        <v>36.67</v>
      </c>
      <c r="O355" s="45">
        <v>3.33</v>
      </c>
      <c r="P355" s="38">
        <v>0</v>
      </c>
    </row>
    <row r="356" spans="1:16" ht="25.5">
      <c r="A356" s="53" t="s">
        <v>184</v>
      </c>
      <c r="B356" s="54" t="s">
        <v>876</v>
      </c>
      <c r="C356" s="45">
        <v>54.1</v>
      </c>
      <c r="D356" s="38">
        <v>107</v>
      </c>
      <c r="E356" s="45">
        <v>0.51</v>
      </c>
      <c r="F356" s="45">
        <v>0.99</v>
      </c>
      <c r="G356" s="38">
        <v>22</v>
      </c>
      <c r="H356" s="38">
        <v>46</v>
      </c>
      <c r="I356" s="51">
        <v>4</v>
      </c>
      <c r="J356" s="38">
        <v>9</v>
      </c>
      <c r="K356" s="38">
        <v>15</v>
      </c>
      <c r="L356" s="45">
        <v>4.67</v>
      </c>
      <c r="M356" s="45">
        <v>18.690000000000001</v>
      </c>
      <c r="N356" s="45">
        <v>55.14</v>
      </c>
      <c r="O356" s="45">
        <v>16.82</v>
      </c>
      <c r="P356" s="45">
        <v>4.67</v>
      </c>
    </row>
    <row r="357" spans="1:16" ht="25.5">
      <c r="A357" s="53" t="s">
        <v>186</v>
      </c>
      <c r="B357" s="54" t="s">
        <v>876</v>
      </c>
      <c r="C357" s="45">
        <v>20.8</v>
      </c>
      <c r="D357" s="38">
        <v>38</v>
      </c>
      <c r="E357" s="45">
        <v>0.55000000000000004</v>
      </c>
      <c r="F357" s="45">
        <v>1.1200000000000001</v>
      </c>
      <c r="G357" s="38">
        <v>9</v>
      </c>
      <c r="H357" s="38">
        <v>27</v>
      </c>
      <c r="I357" s="51">
        <v>4</v>
      </c>
      <c r="J357" s="38">
        <v>3</v>
      </c>
      <c r="K357" s="38">
        <v>11</v>
      </c>
      <c r="L357" s="45">
        <v>2.63</v>
      </c>
      <c r="M357" s="45">
        <v>31.58</v>
      </c>
      <c r="N357" s="45">
        <v>47.37</v>
      </c>
      <c r="O357" s="45">
        <v>15.79</v>
      </c>
      <c r="P357" s="45">
        <v>2.63</v>
      </c>
    </row>
    <row r="358" spans="1:16" ht="25.5">
      <c r="A358" s="53" t="s">
        <v>188</v>
      </c>
      <c r="B358" s="54" t="s">
        <v>876</v>
      </c>
      <c r="C358" s="45">
        <v>46.2</v>
      </c>
      <c r="D358" s="38">
        <v>66</v>
      </c>
      <c r="E358" s="45">
        <v>0.7</v>
      </c>
      <c r="F358" s="45">
        <v>1.1000000000000001</v>
      </c>
      <c r="G358" s="38">
        <v>5</v>
      </c>
      <c r="H358" s="38">
        <v>30</v>
      </c>
      <c r="I358" s="51">
        <v>4</v>
      </c>
      <c r="J358" s="38">
        <v>2</v>
      </c>
      <c r="K358" s="38">
        <v>12</v>
      </c>
      <c r="L358" s="45">
        <v>24.24</v>
      </c>
      <c r="M358" s="45">
        <v>30.3</v>
      </c>
      <c r="N358" s="45">
        <v>42.42</v>
      </c>
      <c r="O358" s="45">
        <v>1.52</v>
      </c>
      <c r="P358" s="45">
        <v>1.52</v>
      </c>
    </row>
    <row r="359" spans="1:16" ht="25.5">
      <c r="A359" s="53" t="s">
        <v>149</v>
      </c>
      <c r="B359" s="54" t="s">
        <v>890</v>
      </c>
      <c r="C359" s="45">
        <v>24.7</v>
      </c>
      <c r="D359" s="38">
        <v>32</v>
      </c>
      <c r="E359" s="45">
        <v>0.77</v>
      </c>
      <c r="F359" s="45">
        <v>1.19</v>
      </c>
      <c r="G359" s="38">
        <v>5</v>
      </c>
      <c r="H359" s="38">
        <v>44</v>
      </c>
      <c r="I359" s="51">
        <v>3</v>
      </c>
      <c r="J359" s="38">
        <v>3</v>
      </c>
      <c r="K359" s="38">
        <v>16</v>
      </c>
      <c r="L359" s="45">
        <v>40.630000000000003</v>
      </c>
      <c r="M359" s="45">
        <v>28.13</v>
      </c>
      <c r="N359" s="45">
        <v>28.13</v>
      </c>
      <c r="O359" s="38">
        <v>0</v>
      </c>
      <c r="P359" s="45">
        <v>3.13</v>
      </c>
    </row>
    <row r="360" spans="1:16" ht="25.5">
      <c r="A360" s="53" t="s">
        <v>153</v>
      </c>
      <c r="B360" s="54" t="s">
        <v>890</v>
      </c>
      <c r="C360" s="38">
        <v>11</v>
      </c>
      <c r="D360" s="38">
        <v>22</v>
      </c>
      <c r="E360" s="45">
        <v>0.5</v>
      </c>
      <c r="F360" s="45">
        <v>1.1000000000000001</v>
      </c>
      <c r="G360" s="38">
        <v>11</v>
      </c>
      <c r="H360" s="38">
        <v>40</v>
      </c>
      <c r="I360" s="51">
        <v>2</v>
      </c>
      <c r="J360" s="38">
        <v>5</v>
      </c>
      <c r="K360" s="38">
        <v>12</v>
      </c>
      <c r="L360" s="45">
        <v>4.55</v>
      </c>
      <c r="M360" s="45">
        <v>18.18</v>
      </c>
      <c r="N360" s="45">
        <v>54.55</v>
      </c>
      <c r="O360" s="45">
        <v>18.18</v>
      </c>
      <c r="P360" s="45">
        <v>4.55</v>
      </c>
    </row>
    <row r="361" spans="1:16" ht="25.5">
      <c r="A361" s="53" t="s">
        <v>154</v>
      </c>
      <c r="B361" s="54" t="s">
        <v>890</v>
      </c>
      <c r="C361" s="45">
        <v>6.8</v>
      </c>
      <c r="D361" s="38">
        <v>20</v>
      </c>
      <c r="E361" s="45">
        <v>0.34</v>
      </c>
      <c r="F361" s="45">
        <v>1.08</v>
      </c>
      <c r="G361" s="38">
        <v>15</v>
      </c>
      <c r="H361" s="38">
        <v>35</v>
      </c>
      <c r="I361" s="51">
        <v>3</v>
      </c>
      <c r="J361" s="38">
        <v>4</v>
      </c>
      <c r="K361" s="38">
        <v>10</v>
      </c>
      <c r="L361" s="38">
        <v>0</v>
      </c>
      <c r="M361" s="38">
        <v>0</v>
      </c>
      <c r="N361" s="38">
        <v>60</v>
      </c>
      <c r="O361" s="38">
        <v>20</v>
      </c>
      <c r="P361" s="38">
        <v>20</v>
      </c>
    </row>
    <row r="362" spans="1:16" ht="25.5">
      <c r="A362" s="53" t="s">
        <v>155</v>
      </c>
      <c r="B362" s="54" t="s">
        <v>890</v>
      </c>
      <c r="C362" s="45">
        <v>24.3</v>
      </c>
      <c r="D362" s="38">
        <v>39</v>
      </c>
      <c r="E362" s="45">
        <v>0.62</v>
      </c>
      <c r="F362" s="45">
        <v>1.18</v>
      </c>
      <c r="G362" s="38">
        <v>7</v>
      </c>
      <c r="H362" s="38">
        <v>37</v>
      </c>
      <c r="I362" s="51">
        <v>4</v>
      </c>
      <c r="J362" s="38">
        <v>3</v>
      </c>
      <c r="K362" s="38">
        <v>12</v>
      </c>
      <c r="L362" s="45">
        <v>17.95</v>
      </c>
      <c r="M362" s="45">
        <v>23.08</v>
      </c>
      <c r="N362" s="45">
        <v>48.72</v>
      </c>
      <c r="O362" s="45">
        <v>7.69</v>
      </c>
      <c r="P362" s="45">
        <v>2.56</v>
      </c>
    </row>
    <row r="363" spans="1:16" ht="25.5">
      <c r="A363" s="53" t="s">
        <v>157</v>
      </c>
      <c r="B363" s="54" t="s">
        <v>890</v>
      </c>
      <c r="C363" s="45">
        <v>10.6</v>
      </c>
      <c r="D363" s="38">
        <v>16</v>
      </c>
      <c r="E363" s="45">
        <v>0.66</v>
      </c>
      <c r="F363" s="45">
        <v>1.1499999999999999</v>
      </c>
      <c r="G363" s="38">
        <v>1</v>
      </c>
      <c r="H363" s="38">
        <v>39</v>
      </c>
      <c r="I363" s="51">
        <v>2</v>
      </c>
      <c r="J363" s="38">
        <v>1</v>
      </c>
      <c r="K363" s="38">
        <v>13</v>
      </c>
      <c r="L363" s="45">
        <v>6.25</v>
      </c>
      <c r="M363" s="45">
        <v>43.75</v>
      </c>
      <c r="N363" s="38">
        <v>50</v>
      </c>
      <c r="O363" s="38">
        <v>0</v>
      </c>
      <c r="P363" s="38">
        <v>0</v>
      </c>
    </row>
    <row r="364" spans="1:16" ht="25.5">
      <c r="A364" s="53" t="s">
        <v>159</v>
      </c>
      <c r="B364" s="54" t="s">
        <v>890</v>
      </c>
      <c r="C364" s="38">
        <v>14</v>
      </c>
      <c r="D364" s="38">
        <v>28</v>
      </c>
      <c r="E364" s="45">
        <v>0.5</v>
      </c>
      <c r="F364" s="45">
        <v>1.05</v>
      </c>
      <c r="G364" s="38">
        <v>13</v>
      </c>
      <c r="H364" s="38">
        <v>39</v>
      </c>
      <c r="I364" s="51">
        <v>2</v>
      </c>
      <c r="J364" s="38">
        <v>3</v>
      </c>
      <c r="K364" s="38">
        <v>12</v>
      </c>
      <c r="L364" s="45">
        <v>7.14</v>
      </c>
      <c r="M364" s="45">
        <v>10.71</v>
      </c>
      <c r="N364" s="45">
        <v>64.290000000000006</v>
      </c>
      <c r="O364" s="45">
        <v>10.71</v>
      </c>
      <c r="P364" s="45">
        <v>7.14</v>
      </c>
    </row>
    <row r="365" spans="1:16" ht="25.5">
      <c r="A365" s="53" t="s">
        <v>161</v>
      </c>
      <c r="B365" s="54" t="s">
        <v>890</v>
      </c>
      <c r="C365" s="45">
        <v>13.3</v>
      </c>
      <c r="D365" s="38">
        <v>24</v>
      </c>
      <c r="E365" s="45">
        <v>0.55000000000000004</v>
      </c>
      <c r="F365" s="45">
        <v>1.26</v>
      </c>
      <c r="G365" s="38">
        <v>3</v>
      </c>
      <c r="H365" s="38">
        <v>39</v>
      </c>
      <c r="I365" s="51">
        <v>2</v>
      </c>
      <c r="J365" s="38">
        <v>2</v>
      </c>
      <c r="K365" s="38">
        <v>11</v>
      </c>
      <c r="L365" s="45">
        <v>4.17</v>
      </c>
      <c r="M365" s="45">
        <v>37.5</v>
      </c>
      <c r="N365" s="45">
        <v>37.5</v>
      </c>
      <c r="O365" s="45">
        <v>12.5</v>
      </c>
      <c r="P365" s="45">
        <v>8.33</v>
      </c>
    </row>
    <row r="366" spans="1:16" ht="25.5">
      <c r="A366" s="53" t="s">
        <v>164</v>
      </c>
      <c r="B366" s="54" t="s">
        <v>890</v>
      </c>
      <c r="C366" s="45">
        <v>10.4</v>
      </c>
      <c r="D366" s="38">
        <v>15</v>
      </c>
      <c r="E366" s="45">
        <v>0.69</v>
      </c>
      <c r="F366" s="45">
        <v>1.07</v>
      </c>
      <c r="G366" s="38">
        <v>10</v>
      </c>
      <c r="H366" s="38">
        <v>34</v>
      </c>
      <c r="I366" s="51">
        <v>2</v>
      </c>
      <c r="J366" s="38">
        <v>4</v>
      </c>
      <c r="K366" s="38">
        <v>10</v>
      </c>
      <c r="L366" s="45">
        <v>6.67</v>
      </c>
      <c r="M366" s="45">
        <v>53.33</v>
      </c>
      <c r="N366" s="38">
        <v>40</v>
      </c>
      <c r="O366" s="38">
        <v>0</v>
      </c>
      <c r="P366" s="38">
        <v>0</v>
      </c>
    </row>
    <row r="367" spans="1:16" ht="25.5">
      <c r="A367" s="53" t="s">
        <v>178</v>
      </c>
      <c r="B367" s="54" t="s">
        <v>890</v>
      </c>
      <c r="C367" s="45">
        <v>15.1</v>
      </c>
      <c r="D367" s="38">
        <v>20</v>
      </c>
      <c r="E367" s="45">
        <v>0.76</v>
      </c>
      <c r="F367" s="45">
        <v>1.49</v>
      </c>
      <c r="G367" s="38">
        <v>1</v>
      </c>
      <c r="H367" s="38">
        <v>31</v>
      </c>
      <c r="I367" s="51">
        <v>3</v>
      </c>
      <c r="J367" s="38">
        <v>1</v>
      </c>
      <c r="K367" s="38">
        <v>11</v>
      </c>
      <c r="L367" s="38">
        <v>30</v>
      </c>
      <c r="M367" s="38">
        <v>40</v>
      </c>
      <c r="N367" s="38">
        <v>25</v>
      </c>
      <c r="O367" s="38">
        <v>5</v>
      </c>
      <c r="P367" s="38">
        <v>0</v>
      </c>
    </row>
    <row r="368" spans="1:16" ht="25.5">
      <c r="A368" s="53" t="s">
        <v>180</v>
      </c>
      <c r="B368" s="54" t="s">
        <v>890</v>
      </c>
      <c r="C368" s="45">
        <v>12.8</v>
      </c>
      <c r="D368" s="38">
        <v>19</v>
      </c>
      <c r="E368" s="45">
        <v>0.67</v>
      </c>
      <c r="F368" s="45">
        <v>1.26</v>
      </c>
      <c r="G368" s="38">
        <v>1</v>
      </c>
      <c r="H368" s="38">
        <v>30</v>
      </c>
      <c r="I368" s="51">
        <v>4</v>
      </c>
      <c r="J368" s="38">
        <v>1</v>
      </c>
      <c r="K368" s="38">
        <v>12</v>
      </c>
      <c r="L368" s="45">
        <v>15.79</v>
      </c>
      <c r="M368" s="45">
        <v>31.58</v>
      </c>
      <c r="N368" s="45">
        <v>52.63</v>
      </c>
      <c r="O368" s="38">
        <v>0</v>
      </c>
      <c r="P368" s="38">
        <v>0</v>
      </c>
    </row>
    <row r="369" spans="1:16" ht="25.5">
      <c r="A369" s="53" t="s">
        <v>181</v>
      </c>
      <c r="B369" s="54" t="s">
        <v>890</v>
      </c>
      <c r="C369" s="45">
        <v>9.4</v>
      </c>
      <c r="D369" s="38">
        <v>17</v>
      </c>
      <c r="E369" s="45">
        <v>0.55000000000000004</v>
      </c>
      <c r="F369" s="45">
        <v>1.18</v>
      </c>
      <c r="G369" s="38">
        <v>5</v>
      </c>
      <c r="H369" s="38">
        <v>38</v>
      </c>
      <c r="I369" s="51">
        <v>3</v>
      </c>
      <c r="J369" s="38">
        <v>3</v>
      </c>
      <c r="K369" s="38">
        <v>13</v>
      </c>
      <c r="L369" s="38">
        <v>0</v>
      </c>
      <c r="M369" s="45">
        <v>23.53</v>
      </c>
      <c r="N369" s="45">
        <v>70.59</v>
      </c>
      <c r="O369" s="45">
        <v>5.88</v>
      </c>
      <c r="P369" s="38">
        <v>0</v>
      </c>
    </row>
    <row r="370" spans="1:16" ht="25.5">
      <c r="A370" s="53" t="s">
        <v>183</v>
      </c>
      <c r="B370" s="54" t="s">
        <v>890</v>
      </c>
      <c r="C370" s="45">
        <v>17.7</v>
      </c>
      <c r="D370" s="38">
        <v>23</v>
      </c>
      <c r="E370" s="45">
        <v>0.77</v>
      </c>
      <c r="F370" s="45">
        <v>1.26</v>
      </c>
      <c r="G370" s="38">
        <v>1</v>
      </c>
      <c r="H370" s="38">
        <v>27</v>
      </c>
      <c r="I370" s="51">
        <v>4</v>
      </c>
      <c r="J370" s="38">
        <v>1</v>
      </c>
      <c r="K370" s="38">
        <v>10</v>
      </c>
      <c r="L370" s="45">
        <v>30.43</v>
      </c>
      <c r="M370" s="45">
        <v>39.130000000000003</v>
      </c>
      <c r="N370" s="45">
        <v>30.43</v>
      </c>
      <c r="O370" s="38">
        <v>0</v>
      </c>
      <c r="P370" s="38">
        <v>0</v>
      </c>
    </row>
    <row r="371" spans="1:16" ht="25.5">
      <c r="A371" s="53" t="s">
        <v>184</v>
      </c>
      <c r="B371" s="54" t="s">
        <v>890</v>
      </c>
      <c r="C371" s="45">
        <v>47.1</v>
      </c>
      <c r="D371" s="38">
        <v>70</v>
      </c>
      <c r="E371" s="45">
        <v>0.67</v>
      </c>
      <c r="F371" s="45">
        <v>1.32</v>
      </c>
      <c r="G371" s="38">
        <v>2</v>
      </c>
      <c r="H371" s="38">
        <v>46</v>
      </c>
      <c r="I371" s="51">
        <v>4</v>
      </c>
      <c r="J371" s="38">
        <v>1</v>
      </c>
      <c r="K371" s="38">
        <v>15</v>
      </c>
      <c r="L371" s="45">
        <v>7.14</v>
      </c>
      <c r="M371" s="45">
        <v>51.43</v>
      </c>
      <c r="N371" s="45">
        <v>35.71</v>
      </c>
      <c r="O371" s="45">
        <v>5.71</v>
      </c>
      <c r="P371" s="38">
        <v>0</v>
      </c>
    </row>
    <row r="372" spans="1:16" ht="25.5">
      <c r="A372" s="53" t="s">
        <v>186</v>
      </c>
      <c r="B372" s="54" t="s">
        <v>890</v>
      </c>
      <c r="C372" s="45">
        <v>5.8</v>
      </c>
      <c r="D372" s="38">
        <v>10</v>
      </c>
      <c r="E372" s="45">
        <v>0.57999999999999996</v>
      </c>
      <c r="F372" s="45">
        <v>1.18</v>
      </c>
      <c r="G372" s="38">
        <v>4</v>
      </c>
      <c r="H372" s="38">
        <v>27</v>
      </c>
      <c r="I372" s="51">
        <v>2</v>
      </c>
      <c r="J372" s="38">
        <v>1</v>
      </c>
      <c r="K372" s="38">
        <v>3</v>
      </c>
      <c r="L372" s="38">
        <v>20</v>
      </c>
      <c r="M372" s="38">
        <v>20</v>
      </c>
      <c r="N372" s="38">
        <v>40</v>
      </c>
      <c r="O372" s="38">
        <v>10</v>
      </c>
      <c r="P372" s="38">
        <v>10</v>
      </c>
    </row>
    <row r="373" spans="1:16" ht="25.5">
      <c r="A373" s="53" t="s">
        <v>188</v>
      </c>
      <c r="B373" s="54" t="s">
        <v>890</v>
      </c>
      <c r="C373" s="45">
        <v>17.3</v>
      </c>
      <c r="D373" s="38">
        <v>23</v>
      </c>
      <c r="E373" s="45">
        <v>0.75</v>
      </c>
      <c r="F373" s="45">
        <v>1.18</v>
      </c>
      <c r="G373" s="38">
        <v>1</v>
      </c>
      <c r="H373" s="38">
        <v>30</v>
      </c>
      <c r="I373" s="51">
        <v>3</v>
      </c>
      <c r="J373" s="38">
        <v>1</v>
      </c>
      <c r="K373" s="38">
        <v>12</v>
      </c>
      <c r="L373" s="45">
        <v>34.78</v>
      </c>
      <c r="M373" s="45">
        <v>30.43</v>
      </c>
      <c r="N373" s="45">
        <v>30.43</v>
      </c>
      <c r="O373" s="45">
        <v>4.3499999999999996</v>
      </c>
      <c r="P373" s="38">
        <v>0</v>
      </c>
    </row>
    <row r="374" spans="1:16" ht="25.5">
      <c r="A374" s="53" t="s">
        <v>190</v>
      </c>
      <c r="B374" s="54" t="s">
        <v>895</v>
      </c>
      <c r="C374" s="45">
        <v>8</v>
      </c>
      <c r="D374" s="38">
        <v>11</v>
      </c>
      <c r="E374" s="45">
        <v>0.73</v>
      </c>
      <c r="F374" s="45">
        <v>1.06</v>
      </c>
      <c r="G374" s="38">
        <v>6</v>
      </c>
      <c r="H374" s="38">
        <v>25</v>
      </c>
      <c r="I374" s="51">
        <v>3</v>
      </c>
      <c r="J374" s="38">
        <v>3</v>
      </c>
      <c r="K374" s="38">
        <v>12</v>
      </c>
      <c r="L374" s="45">
        <v>18.18</v>
      </c>
      <c r="M374" s="45">
        <v>45.45</v>
      </c>
      <c r="N374" s="45">
        <v>36.36</v>
      </c>
      <c r="O374" s="38">
        <v>0</v>
      </c>
      <c r="P374" s="38">
        <v>0</v>
      </c>
    </row>
    <row r="375" spans="1:16" ht="25.5">
      <c r="A375" s="53" t="s">
        <v>148</v>
      </c>
      <c r="B375" s="54" t="s">
        <v>895</v>
      </c>
      <c r="C375" s="45">
        <v>20.8</v>
      </c>
      <c r="D375" s="38">
        <v>25</v>
      </c>
      <c r="E375" s="45">
        <v>0.83</v>
      </c>
      <c r="F375" s="45">
        <v>1.01</v>
      </c>
      <c r="G375" s="38">
        <v>10</v>
      </c>
      <c r="H375" s="38">
        <v>17</v>
      </c>
      <c r="I375" s="51">
        <v>4</v>
      </c>
      <c r="J375" s="38">
        <v>7</v>
      </c>
      <c r="K375" s="38">
        <v>12</v>
      </c>
      <c r="L375" s="38">
        <v>52</v>
      </c>
      <c r="M375" s="38">
        <v>24</v>
      </c>
      <c r="N375" s="38">
        <v>24</v>
      </c>
      <c r="O375" s="38">
        <v>0</v>
      </c>
      <c r="P375" s="38">
        <v>0</v>
      </c>
    </row>
    <row r="376" spans="1:16" ht="25.5">
      <c r="A376" s="53" t="s">
        <v>149</v>
      </c>
      <c r="B376" s="54" t="s">
        <v>895</v>
      </c>
      <c r="C376" s="45">
        <v>20.399999999999999</v>
      </c>
      <c r="D376" s="38">
        <v>29</v>
      </c>
      <c r="E376" s="45">
        <v>0.7</v>
      </c>
      <c r="F376" s="45">
        <v>1.08</v>
      </c>
      <c r="G376" s="38">
        <v>10</v>
      </c>
      <c r="H376" s="38">
        <v>44</v>
      </c>
      <c r="I376" s="51">
        <v>3</v>
      </c>
      <c r="J376" s="38">
        <v>7</v>
      </c>
      <c r="K376" s="38">
        <v>16</v>
      </c>
      <c r="L376" s="45">
        <v>24.14</v>
      </c>
      <c r="M376" s="45">
        <v>31.03</v>
      </c>
      <c r="N376" s="45">
        <v>41.38</v>
      </c>
      <c r="O376" s="45">
        <v>3.45</v>
      </c>
      <c r="P376" s="38">
        <v>0</v>
      </c>
    </row>
    <row r="377" spans="1:16" ht="25.5">
      <c r="A377" s="53" t="s">
        <v>151</v>
      </c>
      <c r="B377" s="54" t="s">
        <v>895</v>
      </c>
      <c r="C377" s="45">
        <v>17.399999999999999</v>
      </c>
      <c r="D377" s="38">
        <v>32</v>
      </c>
      <c r="E377" s="45">
        <v>0.54</v>
      </c>
      <c r="F377" s="45">
        <v>1.1299999999999999</v>
      </c>
      <c r="G377" s="38">
        <v>8</v>
      </c>
      <c r="H377" s="38">
        <v>28</v>
      </c>
      <c r="I377" s="51">
        <v>4</v>
      </c>
      <c r="J377" s="38">
        <v>4</v>
      </c>
      <c r="K377" s="38">
        <v>13</v>
      </c>
      <c r="L377" s="45">
        <v>3.13</v>
      </c>
      <c r="M377" s="45">
        <v>15.63</v>
      </c>
      <c r="N377" s="38">
        <v>75</v>
      </c>
      <c r="O377" s="45">
        <v>6.25</v>
      </c>
      <c r="P377" s="38">
        <v>0</v>
      </c>
    </row>
    <row r="378" spans="1:16" ht="25.5">
      <c r="A378" s="53" t="s">
        <v>152</v>
      </c>
      <c r="B378" s="54" t="s">
        <v>895</v>
      </c>
      <c r="C378" s="45">
        <v>15.9</v>
      </c>
      <c r="D378" s="38">
        <v>28</v>
      </c>
      <c r="E378" s="45">
        <v>0.56999999999999995</v>
      </c>
      <c r="F378" s="45">
        <v>0.95</v>
      </c>
      <c r="G378" s="38">
        <v>13</v>
      </c>
      <c r="H378" s="38">
        <v>25</v>
      </c>
      <c r="I378" s="51">
        <v>4</v>
      </c>
      <c r="J378" s="38">
        <v>7</v>
      </c>
      <c r="K378" s="38">
        <v>11</v>
      </c>
      <c r="L378" s="45">
        <v>7.14</v>
      </c>
      <c r="M378" s="45">
        <v>17.86</v>
      </c>
      <c r="N378" s="45">
        <v>67.86</v>
      </c>
      <c r="O378" s="45">
        <v>7.14</v>
      </c>
      <c r="P378" s="38">
        <v>0</v>
      </c>
    </row>
    <row r="379" spans="1:16" ht="25.5">
      <c r="A379" s="53" t="s">
        <v>153</v>
      </c>
      <c r="B379" s="54" t="s">
        <v>895</v>
      </c>
      <c r="C379" s="45">
        <v>39.700000000000003</v>
      </c>
      <c r="D379" s="38">
        <v>90</v>
      </c>
      <c r="E379" s="45">
        <v>0.44</v>
      </c>
      <c r="F379" s="45">
        <v>0.97</v>
      </c>
      <c r="G379" s="38">
        <v>23</v>
      </c>
      <c r="H379" s="38">
        <v>40</v>
      </c>
      <c r="I379" s="51">
        <v>4</v>
      </c>
      <c r="J379" s="38">
        <v>10</v>
      </c>
      <c r="K379" s="38">
        <v>12</v>
      </c>
      <c r="L379" s="45">
        <v>6.67</v>
      </c>
      <c r="M379" s="45">
        <v>16.670000000000002</v>
      </c>
      <c r="N379" s="45">
        <v>36.67</v>
      </c>
      <c r="O379" s="45">
        <v>28.89</v>
      </c>
      <c r="P379" s="45">
        <v>11.11</v>
      </c>
    </row>
    <row r="380" spans="1:16" ht="25.5">
      <c r="A380" s="53" t="s">
        <v>154</v>
      </c>
      <c r="B380" s="54" t="s">
        <v>895</v>
      </c>
      <c r="C380" s="45">
        <v>34</v>
      </c>
      <c r="D380" s="38">
        <v>98</v>
      </c>
      <c r="E380" s="45">
        <v>0.35</v>
      </c>
      <c r="F380" s="45">
        <v>1.1000000000000001</v>
      </c>
      <c r="G380" s="38">
        <v>14</v>
      </c>
      <c r="H380" s="38">
        <v>35</v>
      </c>
      <c r="I380" s="51">
        <v>4</v>
      </c>
      <c r="J380" s="38">
        <v>7</v>
      </c>
      <c r="K380" s="38">
        <v>12</v>
      </c>
      <c r="L380" s="45">
        <v>1.02</v>
      </c>
      <c r="M380" s="45">
        <v>4.08</v>
      </c>
      <c r="N380" s="45">
        <v>46.94</v>
      </c>
      <c r="O380" s="45">
        <v>34.69</v>
      </c>
      <c r="P380" s="45">
        <v>13.27</v>
      </c>
    </row>
    <row r="381" spans="1:16" ht="25.5">
      <c r="A381" s="53" t="s">
        <v>155</v>
      </c>
      <c r="B381" s="54" t="s">
        <v>895</v>
      </c>
      <c r="C381" s="45">
        <v>25.2</v>
      </c>
      <c r="D381" s="38">
        <v>45</v>
      </c>
      <c r="E381" s="45">
        <v>0.56000000000000005</v>
      </c>
      <c r="F381" s="45">
        <v>1.06</v>
      </c>
      <c r="G381" s="38">
        <v>14</v>
      </c>
      <c r="H381" s="38">
        <v>37</v>
      </c>
      <c r="I381" s="51">
        <v>4</v>
      </c>
      <c r="J381" s="38">
        <v>5</v>
      </c>
      <c r="K381" s="38">
        <v>12</v>
      </c>
      <c r="L381" s="45">
        <v>8.89</v>
      </c>
      <c r="M381" s="45">
        <v>24.44</v>
      </c>
      <c r="N381" s="45">
        <v>48.89</v>
      </c>
      <c r="O381" s="45">
        <v>15.56</v>
      </c>
      <c r="P381" s="45">
        <v>2.2200000000000002</v>
      </c>
    </row>
    <row r="382" spans="1:16" ht="25.5">
      <c r="A382" s="53" t="s">
        <v>157</v>
      </c>
      <c r="B382" s="54" t="s">
        <v>895</v>
      </c>
      <c r="C382" s="45">
        <v>26.9</v>
      </c>
      <c r="D382" s="38">
        <v>44</v>
      </c>
      <c r="E382" s="45">
        <v>0.61</v>
      </c>
      <c r="F382" s="45">
        <v>1.06</v>
      </c>
      <c r="G382" s="38">
        <v>12</v>
      </c>
      <c r="H382" s="38">
        <v>39</v>
      </c>
      <c r="I382" s="51">
        <v>4</v>
      </c>
      <c r="J382" s="38">
        <v>3</v>
      </c>
      <c r="K382" s="38">
        <v>13</v>
      </c>
      <c r="L382" s="45">
        <v>6.82</v>
      </c>
      <c r="M382" s="45">
        <v>31.82</v>
      </c>
      <c r="N382" s="45">
        <v>56.82</v>
      </c>
      <c r="O382" s="45">
        <v>2.27</v>
      </c>
      <c r="P382" s="45">
        <v>2.27</v>
      </c>
    </row>
    <row r="383" spans="1:16" ht="25.5">
      <c r="A383" s="53" t="s">
        <v>159</v>
      </c>
      <c r="B383" s="54" t="s">
        <v>895</v>
      </c>
      <c r="C383" s="45">
        <v>45.8</v>
      </c>
      <c r="D383" s="38">
        <v>80</v>
      </c>
      <c r="E383" s="45">
        <v>0.56999999999999995</v>
      </c>
      <c r="F383" s="45">
        <v>1.2</v>
      </c>
      <c r="G383" s="38">
        <v>2</v>
      </c>
      <c r="H383" s="38">
        <v>39</v>
      </c>
      <c r="I383" s="51">
        <v>4</v>
      </c>
      <c r="J383" s="38">
        <v>1</v>
      </c>
      <c r="K383" s="38">
        <v>11</v>
      </c>
      <c r="L383" s="45">
        <v>11.25</v>
      </c>
      <c r="M383" s="38">
        <v>20</v>
      </c>
      <c r="N383" s="45">
        <v>55</v>
      </c>
      <c r="O383" s="45">
        <v>12.5</v>
      </c>
      <c r="P383" s="45">
        <v>1.25</v>
      </c>
    </row>
    <row r="384" spans="1:16" ht="25.5">
      <c r="A384" s="53" t="s">
        <v>161</v>
      </c>
      <c r="B384" s="54" t="s">
        <v>895</v>
      </c>
      <c r="C384" s="45">
        <v>34.5</v>
      </c>
      <c r="D384" s="38">
        <v>63</v>
      </c>
      <c r="E384" s="45">
        <v>0.55000000000000004</v>
      </c>
      <c r="F384" s="45">
        <v>1.24</v>
      </c>
      <c r="G384" s="38">
        <v>5</v>
      </c>
      <c r="H384" s="38">
        <v>39</v>
      </c>
      <c r="I384" s="51">
        <v>4</v>
      </c>
      <c r="J384" s="38">
        <v>2</v>
      </c>
      <c r="K384" s="38">
        <v>10</v>
      </c>
      <c r="L384" s="45">
        <v>4.76</v>
      </c>
      <c r="M384" s="45">
        <v>25.4</v>
      </c>
      <c r="N384" s="45">
        <v>55.56</v>
      </c>
      <c r="O384" s="45">
        <v>9.52</v>
      </c>
      <c r="P384" s="45">
        <v>4.76</v>
      </c>
    </row>
    <row r="385" spans="1:16" ht="25.5">
      <c r="A385" s="53" t="s">
        <v>163</v>
      </c>
      <c r="B385" s="54" t="s">
        <v>895</v>
      </c>
      <c r="C385" s="45">
        <v>5.4</v>
      </c>
      <c r="D385" s="38">
        <v>16</v>
      </c>
      <c r="E385" s="45">
        <v>0.34</v>
      </c>
      <c r="F385" s="45">
        <v>0.78</v>
      </c>
      <c r="G385" s="38">
        <v>17</v>
      </c>
      <c r="H385" s="38">
        <v>21</v>
      </c>
      <c r="I385" s="51">
        <v>3</v>
      </c>
      <c r="J385" s="38">
        <v>10</v>
      </c>
      <c r="K385" s="38">
        <v>12</v>
      </c>
      <c r="L385" s="38">
        <v>0</v>
      </c>
      <c r="M385" s="38">
        <v>0</v>
      </c>
      <c r="N385" s="38">
        <v>50</v>
      </c>
      <c r="O385" s="45">
        <v>43.75</v>
      </c>
      <c r="P385" s="45">
        <v>6.25</v>
      </c>
    </row>
    <row r="386" spans="1:16" ht="25.5">
      <c r="A386" s="53" t="s">
        <v>164</v>
      </c>
      <c r="B386" s="54" t="s">
        <v>895</v>
      </c>
      <c r="C386" s="45">
        <v>31.4</v>
      </c>
      <c r="D386" s="38">
        <v>51</v>
      </c>
      <c r="E386" s="45">
        <v>0.62</v>
      </c>
      <c r="F386" s="45">
        <v>0.95</v>
      </c>
      <c r="G386" s="38">
        <v>24</v>
      </c>
      <c r="H386" s="38">
        <v>34</v>
      </c>
      <c r="I386" s="51">
        <v>4</v>
      </c>
      <c r="J386" s="38">
        <v>11</v>
      </c>
      <c r="K386" s="38">
        <v>12</v>
      </c>
      <c r="L386" s="45">
        <v>13.73</v>
      </c>
      <c r="M386" s="45">
        <v>27.45</v>
      </c>
      <c r="N386" s="45">
        <v>47.06</v>
      </c>
      <c r="O386" s="45">
        <v>11.76</v>
      </c>
      <c r="P386" s="38">
        <v>0</v>
      </c>
    </row>
    <row r="387" spans="1:16" ht="25.5">
      <c r="A387" s="53" t="s">
        <v>165</v>
      </c>
      <c r="B387" s="54" t="s">
        <v>895</v>
      </c>
      <c r="C387" s="45">
        <v>15.8</v>
      </c>
      <c r="D387" s="38">
        <v>28</v>
      </c>
      <c r="E387" s="45">
        <v>0.56000000000000005</v>
      </c>
      <c r="F387" s="45">
        <v>1.1000000000000001</v>
      </c>
      <c r="G387" s="38">
        <v>5</v>
      </c>
      <c r="H387" s="38">
        <v>23</v>
      </c>
      <c r="I387" s="51">
        <v>4</v>
      </c>
      <c r="J387" s="38">
        <v>3</v>
      </c>
      <c r="K387" s="38">
        <v>11</v>
      </c>
      <c r="L387" s="45">
        <v>3.57</v>
      </c>
      <c r="M387" s="45">
        <v>21.43</v>
      </c>
      <c r="N387" s="45">
        <v>71.430000000000007</v>
      </c>
      <c r="O387" s="38">
        <v>0</v>
      </c>
      <c r="P387" s="45">
        <v>3.57</v>
      </c>
    </row>
    <row r="388" spans="1:16" ht="25.5">
      <c r="A388" s="53" t="s">
        <v>167</v>
      </c>
      <c r="B388" s="54" t="s">
        <v>895</v>
      </c>
      <c r="C388" s="45">
        <v>6.2</v>
      </c>
      <c r="D388" s="38">
        <v>14</v>
      </c>
      <c r="E388" s="45">
        <v>0.44</v>
      </c>
      <c r="F388" s="45">
        <v>1.01</v>
      </c>
      <c r="G388" s="38">
        <v>14</v>
      </c>
      <c r="H388" s="38">
        <v>28</v>
      </c>
      <c r="I388" s="51">
        <v>2</v>
      </c>
      <c r="J388" s="38">
        <v>5</v>
      </c>
      <c r="K388" s="38">
        <v>10</v>
      </c>
      <c r="L388" s="38">
        <v>0</v>
      </c>
      <c r="M388" s="38">
        <v>0</v>
      </c>
      <c r="N388" s="45">
        <v>85.71</v>
      </c>
      <c r="O388" s="45">
        <v>7.14</v>
      </c>
      <c r="P388" s="45">
        <v>7.14</v>
      </c>
    </row>
    <row r="389" spans="1:16" ht="25.5">
      <c r="A389" s="53" t="s">
        <v>169</v>
      </c>
      <c r="B389" s="54" t="s">
        <v>895</v>
      </c>
      <c r="C389" s="45">
        <v>13.1</v>
      </c>
      <c r="D389" s="38">
        <v>30</v>
      </c>
      <c r="E389" s="45">
        <v>0.44</v>
      </c>
      <c r="F389" s="45">
        <v>0.93</v>
      </c>
      <c r="G389" s="38">
        <v>9</v>
      </c>
      <c r="H389" s="38">
        <v>12</v>
      </c>
      <c r="I389" s="51">
        <v>4</v>
      </c>
      <c r="J389" s="38">
        <v>7</v>
      </c>
      <c r="K389" s="38">
        <v>9</v>
      </c>
      <c r="L389" s="38">
        <v>0</v>
      </c>
      <c r="M389" s="45">
        <v>6.67</v>
      </c>
      <c r="N389" s="38">
        <v>70</v>
      </c>
      <c r="O389" s="45">
        <v>16.670000000000002</v>
      </c>
      <c r="P389" s="45">
        <v>6.67</v>
      </c>
    </row>
    <row r="390" spans="1:16" ht="25.5">
      <c r="A390" s="53" t="s">
        <v>171</v>
      </c>
      <c r="B390" s="54" t="s">
        <v>895</v>
      </c>
      <c r="C390" s="45">
        <v>12</v>
      </c>
      <c r="D390" s="38">
        <v>22</v>
      </c>
      <c r="E390" s="45">
        <v>0.55000000000000004</v>
      </c>
      <c r="F390" s="45">
        <v>1.02</v>
      </c>
      <c r="G390" s="38">
        <v>18</v>
      </c>
      <c r="H390" s="38">
        <v>31</v>
      </c>
      <c r="I390" s="51">
        <v>3</v>
      </c>
      <c r="J390" s="38">
        <v>4</v>
      </c>
      <c r="K390" s="38">
        <v>9</v>
      </c>
      <c r="L390" s="45">
        <v>13.64</v>
      </c>
      <c r="M390" s="45">
        <v>18.18</v>
      </c>
      <c r="N390" s="45">
        <v>45.45</v>
      </c>
      <c r="O390" s="45">
        <v>18.18</v>
      </c>
      <c r="P390" s="45">
        <v>4.55</v>
      </c>
    </row>
    <row r="391" spans="1:16" ht="25.5">
      <c r="A391" s="53" t="s">
        <v>172</v>
      </c>
      <c r="B391" s="54" t="s">
        <v>895</v>
      </c>
      <c r="C391" s="45">
        <v>9.5</v>
      </c>
      <c r="D391" s="38">
        <v>19</v>
      </c>
      <c r="E391" s="45">
        <v>0.5</v>
      </c>
      <c r="F391" s="45">
        <v>1.02</v>
      </c>
      <c r="G391" s="38">
        <v>9</v>
      </c>
      <c r="H391" s="38">
        <v>18</v>
      </c>
      <c r="I391" s="51">
        <v>4</v>
      </c>
      <c r="J391" s="38">
        <v>6</v>
      </c>
      <c r="K391" s="38">
        <v>11</v>
      </c>
      <c r="L391" s="38">
        <v>0</v>
      </c>
      <c r="M391" s="45">
        <v>21.05</v>
      </c>
      <c r="N391" s="45">
        <v>57.89</v>
      </c>
      <c r="O391" s="45">
        <v>21.05</v>
      </c>
      <c r="P391" s="38">
        <v>0</v>
      </c>
    </row>
    <row r="392" spans="1:16" ht="25.5">
      <c r="A392" s="53" t="s">
        <v>174</v>
      </c>
      <c r="B392" s="54" t="s">
        <v>895</v>
      </c>
      <c r="C392" s="45">
        <v>8.8000000000000007</v>
      </c>
      <c r="D392" s="38">
        <v>18</v>
      </c>
      <c r="E392" s="45">
        <v>0.49</v>
      </c>
      <c r="F392" s="45">
        <v>1.1100000000000001</v>
      </c>
      <c r="G392" s="38">
        <v>9</v>
      </c>
      <c r="H392" s="38">
        <v>17</v>
      </c>
      <c r="I392" s="51">
        <v>4</v>
      </c>
      <c r="J392" s="38">
        <v>5</v>
      </c>
      <c r="K392" s="38">
        <v>10</v>
      </c>
      <c r="L392" s="38">
        <v>0</v>
      </c>
      <c r="M392" s="45">
        <v>16.670000000000002</v>
      </c>
      <c r="N392" s="45">
        <v>66.67</v>
      </c>
      <c r="O392" s="45">
        <v>11.11</v>
      </c>
      <c r="P392" s="45">
        <v>5.56</v>
      </c>
    </row>
    <row r="393" spans="1:16" ht="25.5">
      <c r="A393" s="53" t="s">
        <v>176</v>
      </c>
      <c r="B393" s="54" t="s">
        <v>895</v>
      </c>
      <c r="C393" s="45">
        <v>10.5</v>
      </c>
      <c r="D393" s="38">
        <v>23</v>
      </c>
      <c r="E393" s="45">
        <v>0.46</v>
      </c>
      <c r="F393" s="45">
        <v>1.07</v>
      </c>
      <c r="G393" s="38">
        <v>11</v>
      </c>
      <c r="H393" s="38">
        <v>24</v>
      </c>
      <c r="I393" s="51">
        <v>4</v>
      </c>
      <c r="J393" s="38">
        <v>6</v>
      </c>
      <c r="K393" s="38">
        <v>13</v>
      </c>
      <c r="L393" s="45">
        <v>4.3499999999999996</v>
      </c>
      <c r="M393" s="45">
        <v>4.3499999999999996</v>
      </c>
      <c r="N393" s="45">
        <v>65.22</v>
      </c>
      <c r="O393" s="45">
        <v>26.09</v>
      </c>
      <c r="P393" s="38">
        <v>0</v>
      </c>
    </row>
    <row r="394" spans="1:16" ht="25.5">
      <c r="A394" s="53" t="s">
        <v>178</v>
      </c>
      <c r="B394" s="54" t="s">
        <v>895</v>
      </c>
      <c r="C394" s="45">
        <v>38.6</v>
      </c>
      <c r="D394" s="38">
        <v>64</v>
      </c>
      <c r="E394" s="45">
        <v>0.6</v>
      </c>
      <c r="F394" s="45">
        <v>1.19</v>
      </c>
      <c r="G394" s="38">
        <v>3</v>
      </c>
      <c r="H394" s="38">
        <v>31</v>
      </c>
      <c r="I394" s="51">
        <v>4</v>
      </c>
      <c r="J394" s="38">
        <v>1</v>
      </c>
      <c r="K394" s="38">
        <v>12</v>
      </c>
      <c r="L394" s="45">
        <v>20.309999999999999</v>
      </c>
      <c r="M394" s="45">
        <v>14.06</v>
      </c>
      <c r="N394" s="45">
        <v>53.13</v>
      </c>
      <c r="O394" s="45">
        <v>10.94</v>
      </c>
      <c r="P394" s="45">
        <v>1.56</v>
      </c>
    </row>
    <row r="395" spans="1:16" ht="25.5">
      <c r="A395" s="53" t="s">
        <v>180</v>
      </c>
      <c r="B395" s="54" t="s">
        <v>895</v>
      </c>
      <c r="C395" s="45">
        <v>31</v>
      </c>
      <c r="D395" s="38">
        <v>56</v>
      </c>
      <c r="E395" s="45">
        <v>0.55000000000000004</v>
      </c>
      <c r="F395" s="45">
        <v>1.03</v>
      </c>
      <c r="G395" s="38">
        <v>11</v>
      </c>
      <c r="H395" s="38">
        <v>30</v>
      </c>
      <c r="I395" s="51">
        <v>4</v>
      </c>
      <c r="J395" s="38">
        <v>6</v>
      </c>
      <c r="K395" s="38">
        <v>12</v>
      </c>
      <c r="L395" s="38">
        <v>0</v>
      </c>
      <c r="M395" s="45">
        <v>19.64</v>
      </c>
      <c r="N395" s="45">
        <v>78.569999999999993</v>
      </c>
      <c r="O395" s="45">
        <v>1.79</v>
      </c>
      <c r="P395" s="38">
        <v>0</v>
      </c>
    </row>
    <row r="396" spans="1:16" ht="25.5">
      <c r="A396" s="53" t="s">
        <v>181</v>
      </c>
      <c r="B396" s="54" t="s">
        <v>895</v>
      </c>
      <c r="C396" s="45">
        <v>33.1</v>
      </c>
      <c r="D396" s="38">
        <v>70</v>
      </c>
      <c r="E396" s="45">
        <v>0.47</v>
      </c>
      <c r="F396" s="45">
        <v>1.01</v>
      </c>
      <c r="G396" s="38">
        <v>21</v>
      </c>
      <c r="H396" s="38">
        <v>38</v>
      </c>
      <c r="I396" s="51">
        <v>4</v>
      </c>
      <c r="J396" s="38">
        <v>6</v>
      </c>
      <c r="K396" s="38">
        <v>12</v>
      </c>
      <c r="L396" s="38">
        <v>0</v>
      </c>
      <c r="M396" s="45">
        <v>11.43</v>
      </c>
      <c r="N396" s="38">
        <v>70</v>
      </c>
      <c r="O396" s="45">
        <v>15.71</v>
      </c>
      <c r="P396" s="45">
        <v>2.86</v>
      </c>
    </row>
    <row r="397" spans="1:16" ht="25.5">
      <c r="A397" s="53" t="s">
        <v>183</v>
      </c>
      <c r="B397" s="54" t="s">
        <v>895</v>
      </c>
      <c r="C397" s="38">
        <v>37</v>
      </c>
      <c r="D397" s="38">
        <v>59</v>
      </c>
      <c r="E397" s="45">
        <v>0.63</v>
      </c>
      <c r="F397" s="45">
        <v>1.03</v>
      </c>
      <c r="G397" s="38">
        <v>12</v>
      </c>
      <c r="H397" s="38">
        <v>27</v>
      </c>
      <c r="I397" s="51">
        <v>4</v>
      </c>
      <c r="J397" s="38">
        <v>6</v>
      </c>
      <c r="K397" s="38">
        <v>10</v>
      </c>
      <c r="L397" s="45">
        <v>15.25</v>
      </c>
      <c r="M397" s="45">
        <v>42.37</v>
      </c>
      <c r="N397" s="45">
        <v>23.73</v>
      </c>
      <c r="O397" s="45">
        <v>8.4700000000000006</v>
      </c>
      <c r="P397" s="45">
        <v>10.17</v>
      </c>
    </row>
    <row r="398" spans="1:16" ht="25.5">
      <c r="A398" s="53" t="s">
        <v>184</v>
      </c>
      <c r="B398" s="54" t="s">
        <v>895</v>
      </c>
      <c r="C398" s="45">
        <v>20.399999999999999</v>
      </c>
      <c r="D398" s="38">
        <v>38</v>
      </c>
      <c r="E398" s="45">
        <v>0.54</v>
      </c>
      <c r="F398" s="45">
        <v>1.06</v>
      </c>
      <c r="G398" s="38">
        <v>18</v>
      </c>
      <c r="H398" s="38">
        <v>46</v>
      </c>
      <c r="I398" s="51">
        <v>4</v>
      </c>
      <c r="J398" s="38">
        <v>6</v>
      </c>
      <c r="K398" s="38">
        <v>15</v>
      </c>
      <c r="L398" s="45">
        <v>2.63</v>
      </c>
      <c r="M398" s="45">
        <v>23.68</v>
      </c>
      <c r="N398" s="45">
        <v>57.89</v>
      </c>
      <c r="O398" s="45">
        <v>15.79</v>
      </c>
      <c r="P398" s="38">
        <v>0</v>
      </c>
    </row>
    <row r="399" spans="1:16" ht="25.5">
      <c r="A399" s="53" t="s">
        <v>186</v>
      </c>
      <c r="B399" s="54" t="s">
        <v>895</v>
      </c>
      <c r="C399" s="45">
        <v>10.4</v>
      </c>
      <c r="D399" s="38">
        <v>23</v>
      </c>
      <c r="E399" s="45">
        <v>0.45</v>
      </c>
      <c r="F399" s="45">
        <v>0.92</v>
      </c>
      <c r="G399" s="38">
        <v>17</v>
      </c>
      <c r="H399" s="38">
        <v>27</v>
      </c>
      <c r="I399" s="51">
        <v>4</v>
      </c>
      <c r="J399" s="38">
        <v>7</v>
      </c>
      <c r="K399" s="38">
        <v>11</v>
      </c>
      <c r="L399" s="45">
        <v>4.3499999999999996</v>
      </c>
      <c r="M399" s="45">
        <v>21.74</v>
      </c>
      <c r="N399" s="45">
        <v>34.78</v>
      </c>
      <c r="O399" s="45">
        <v>30.43</v>
      </c>
      <c r="P399" s="45">
        <v>8.6999999999999993</v>
      </c>
    </row>
    <row r="400" spans="1:16" ht="25.5">
      <c r="A400" s="53" t="s">
        <v>149</v>
      </c>
      <c r="B400" s="54" t="s">
        <v>898</v>
      </c>
      <c r="C400" s="45">
        <v>16.2</v>
      </c>
      <c r="D400" s="38">
        <v>18</v>
      </c>
      <c r="E400" s="45">
        <v>0.9</v>
      </c>
      <c r="F400" s="45">
        <v>1.38</v>
      </c>
      <c r="G400" s="38">
        <v>1</v>
      </c>
      <c r="H400" s="38">
        <v>44</v>
      </c>
      <c r="I400" s="51">
        <v>2</v>
      </c>
      <c r="J400" s="38">
        <v>1</v>
      </c>
      <c r="K400" s="38">
        <v>14</v>
      </c>
      <c r="L400" s="45">
        <v>66.67</v>
      </c>
      <c r="M400" s="45">
        <v>22.22</v>
      </c>
      <c r="N400" s="45">
        <v>11.11</v>
      </c>
      <c r="O400" s="38">
        <v>0</v>
      </c>
      <c r="P400" s="38">
        <v>0</v>
      </c>
    </row>
    <row r="401" spans="1:16" ht="25.5">
      <c r="A401" s="53" t="s">
        <v>152</v>
      </c>
      <c r="B401" s="54" t="s">
        <v>898</v>
      </c>
      <c r="C401" s="45">
        <v>8.6999999999999993</v>
      </c>
      <c r="D401" s="38">
        <v>14</v>
      </c>
      <c r="E401" s="45">
        <v>0.62</v>
      </c>
      <c r="F401" s="45">
        <v>1.04</v>
      </c>
      <c r="G401" s="38">
        <v>7</v>
      </c>
      <c r="H401" s="38">
        <v>25</v>
      </c>
      <c r="I401" s="51">
        <v>3</v>
      </c>
      <c r="J401" s="38">
        <v>2</v>
      </c>
      <c r="K401" s="38">
        <v>9</v>
      </c>
      <c r="L401" s="45">
        <v>7.14</v>
      </c>
      <c r="M401" s="45">
        <v>28.57</v>
      </c>
      <c r="N401" s="45">
        <v>64.290000000000006</v>
      </c>
      <c r="O401" s="38">
        <v>0</v>
      </c>
      <c r="P401" s="38">
        <v>0</v>
      </c>
    </row>
    <row r="402" spans="1:16" ht="25.5">
      <c r="A402" s="53" t="s">
        <v>153</v>
      </c>
      <c r="B402" s="54" t="s">
        <v>898</v>
      </c>
      <c r="C402" s="45">
        <v>9.6999999999999993</v>
      </c>
      <c r="D402" s="38">
        <v>18</v>
      </c>
      <c r="E402" s="45">
        <v>0.54</v>
      </c>
      <c r="F402" s="45">
        <v>1.18</v>
      </c>
      <c r="G402" s="38">
        <v>5</v>
      </c>
      <c r="H402" s="38">
        <v>40</v>
      </c>
      <c r="I402" s="51">
        <v>2</v>
      </c>
      <c r="J402" s="38">
        <v>2</v>
      </c>
      <c r="K402" s="38">
        <v>12</v>
      </c>
      <c r="L402" s="45">
        <v>16.670000000000002</v>
      </c>
      <c r="M402" s="45">
        <v>27.78</v>
      </c>
      <c r="N402" s="45">
        <v>16.670000000000002</v>
      </c>
      <c r="O402" s="45">
        <v>33.33</v>
      </c>
      <c r="P402" s="45">
        <v>5.56</v>
      </c>
    </row>
    <row r="403" spans="1:16" ht="25.5">
      <c r="A403" s="53" t="s">
        <v>154</v>
      </c>
      <c r="B403" s="54" t="s">
        <v>898</v>
      </c>
      <c r="C403" s="45">
        <v>15.2</v>
      </c>
      <c r="D403" s="38">
        <v>39</v>
      </c>
      <c r="E403" s="45">
        <v>0.39</v>
      </c>
      <c r="F403" s="45">
        <v>1.24</v>
      </c>
      <c r="G403" s="38">
        <v>6</v>
      </c>
      <c r="H403" s="38">
        <v>35</v>
      </c>
      <c r="I403" s="51">
        <v>4</v>
      </c>
      <c r="J403" s="38">
        <v>4</v>
      </c>
      <c r="K403" s="38">
        <v>12</v>
      </c>
      <c r="L403" s="38">
        <v>0</v>
      </c>
      <c r="M403" s="45">
        <v>2.56</v>
      </c>
      <c r="N403" s="45">
        <v>61.54</v>
      </c>
      <c r="O403" s="45">
        <v>30.77</v>
      </c>
      <c r="P403" s="45">
        <v>5.13</v>
      </c>
    </row>
    <row r="404" spans="1:16" ht="25.5">
      <c r="A404" s="53" t="s">
        <v>155</v>
      </c>
      <c r="B404" s="54" t="s">
        <v>898</v>
      </c>
      <c r="C404" s="45">
        <v>23.6</v>
      </c>
      <c r="D404" s="38">
        <v>32</v>
      </c>
      <c r="E404" s="45">
        <v>0.74</v>
      </c>
      <c r="F404" s="45">
        <v>1.39</v>
      </c>
      <c r="G404" s="38">
        <v>1</v>
      </c>
      <c r="H404" s="38">
        <v>37</v>
      </c>
      <c r="I404" s="51">
        <v>4</v>
      </c>
      <c r="J404" s="38">
        <v>1</v>
      </c>
      <c r="K404" s="38">
        <v>12</v>
      </c>
      <c r="L404" s="38">
        <v>25</v>
      </c>
      <c r="M404" s="45">
        <v>37.5</v>
      </c>
      <c r="N404" s="45">
        <v>37.5</v>
      </c>
      <c r="O404" s="38">
        <v>0</v>
      </c>
      <c r="P404" s="38">
        <v>0</v>
      </c>
    </row>
    <row r="405" spans="1:16" ht="25.5">
      <c r="A405" s="53" t="s">
        <v>157</v>
      </c>
      <c r="B405" s="54" t="s">
        <v>898</v>
      </c>
      <c r="C405" s="45">
        <v>8</v>
      </c>
      <c r="D405" s="38">
        <v>13</v>
      </c>
      <c r="E405" s="45">
        <v>0.62</v>
      </c>
      <c r="F405" s="45">
        <v>1.07</v>
      </c>
      <c r="G405" s="38">
        <v>11</v>
      </c>
      <c r="H405" s="38">
        <v>39</v>
      </c>
      <c r="I405" s="51">
        <v>2</v>
      </c>
      <c r="J405" s="38">
        <v>5</v>
      </c>
      <c r="K405" s="38">
        <v>13</v>
      </c>
      <c r="L405" s="38">
        <v>0</v>
      </c>
      <c r="M405" s="45">
        <v>38.46</v>
      </c>
      <c r="N405" s="45">
        <v>61.54</v>
      </c>
      <c r="O405" s="38">
        <v>0</v>
      </c>
      <c r="P405" s="38">
        <v>0</v>
      </c>
    </row>
    <row r="406" spans="1:16" ht="25.5">
      <c r="A406" s="53" t="s">
        <v>159</v>
      </c>
      <c r="B406" s="54" t="s">
        <v>898</v>
      </c>
      <c r="C406" s="45">
        <v>29.2</v>
      </c>
      <c r="D406" s="38">
        <v>51</v>
      </c>
      <c r="E406" s="45">
        <v>0.56999999999999995</v>
      </c>
      <c r="F406" s="45">
        <v>1.2</v>
      </c>
      <c r="G406" s="38">
        <v>2</v>
      </c>
      <c r="H406" s="38">
        <v>39</v>
      </c>
      <c r="I406" s="51">
        <v>4</v>
      </c>
      <c r="J406" s="38">
        <v>1</v>
      </c>
      <c r="K406" s="38">
        <v>11</v>
      </c>
      <c r="L406" s="45">
        <v>9.8000000000000007</v>
      </c>
      <c r="M406" s="45">
        <v>27.45</v>
      </c>
      <c r="N406" s="45">
        <v>47.06</v>
      </c>
      <c r="O406" s="45">
        <v>9.8000000000000007</v>
      </c>
      <c r="P406" s="45">
        <v>5.88</v>
      </c>
    </row>
    <row r="407" spans="1:16" ht="25.5">
      <c r="A407" s="53" t="s">
        <v>161</v>
      </c>
      <c r="B407" s="54" t="s">
        <v>898</v>
      </c>
      <c r="C407" s="45">
        <v>19.7</v>
      </c>
      <c r="D407" s="38">
        <v>38</v>
      </c>
      <c r="E407" s="45">
        <v>0.52</v>
      </c>
      <c r="F407" s="45">
        <v>1.18</v>
      </c>
      <c r="G407" s="38">
        <v>8</v>
      </c>
      <c r="H407" s="38">
        <v>39</v>
      </c>
      <c r="I407" s="51">
        <v>3</v>
      </c>
      <c r="J407" s="38">
        <v>3</v>
      </c>
      <c r="K407" s="38">
        <v>12</v>
      </c>
      <c r="L407" s="38">
        <v>0</v>
      </c>
      <c r="M407" s="45">
        <v>23.68</v>
      </c>
      <c r="N407" s="45">
        <v>60.53</v>
      </c>
      <c r="O407" s="45">
        <v>13.16</v>
      </c>
      <c r="P407" s="45">
        <v>2.63</v>
      </c>
    </row>
    <row r="408" spans="1:16" ht="25.5">
      <c r="A408" s="53" t="s">
        <v>167</v>
      </c>
      <c r="B408" s="54" t="s">
        <v>898</v>
      </c>
      <c r="C408" s="45">
        <v>4.4000000000000004</v>
      </c>
      <c r="D408" s="38">
        <v>10</v>
      </c>
      <c r="E408" s="45">
        <v>0.44</v>
      </c>
      <c r="F408" s="45">
        <v>1.01</v>
      </c>
      <c r="G408" s="38">
        <v>14</v>
      </c>
      <c r="H408" s="38">
        <v>28</v>
      </c>
      <c r="I408" s="51">
        <v>2</v>
      </c>
      <c r="J408" s="38">
        <v>5</v>
      </c>
      <c r="K408" s="38">
        <v>10</v>
      </c>
      <c r="L408" s="38">
        <v>0</v>
      </c>
      <c r="M408" s="38">
        <v>0</v>
      </c>
      <c r="N408" s="38">
        <v>80</v>
      </c>
      <c r="O408" s="38">
        <v>20</v>
      </c>
      <c r="P408" s="38">
        <v>0</v>
      </c>
    </row>
    <row r="409" spans="1:16" ht="25.5">
      <c r="A409" s="53" t="s">
        <v>174</v>
      </c>
      <c r="B409" s="54" t="s">
        <v>898</v>
      </c>
      <c r="C409" s="45">
        <v>3.9</v>
      </c>
      <c r="D409" s="38">
        <v>10</v>
      </c>
      <c r="E409" s="45">
        <v>0.39</v>
      </c>
      <c r="F409" s="45">
        <v>0.88</v>
      </c>
      <c r="G409" s="38">
        <v>14</v>
      </c>
      <c r="H409" s="38">
        <v>17</v>
      </c>
      <c r="I409" s="51">
        <v>3</v>
      </c>
      <c r="J409" s="38">
        <v>7</v>
      </c>
      <c r="K409" s="38">
        <v>7</v>
      </c>
      <c r="L409" s="38">
        <v>0</v>
      </c>
      <c r="M409" s="38">
        <v>0</v>
      </c>
      <c r="N409" s="38">
        <v>70</v>
      </c>
      <c r="O409" s="38">
        <v>20</v>
      </c>
      <c r="P409" s="38">
        <v>10</v>
      </c>
    </row>
    <row r="410" spans="1:16" ht="25.5">
      <c r="A410" s="53" t="s">
        <v>176</v>
      </c>
      <c r="B410" s="54" t="s">
        <v>898</v>
      </c>
      <c r="C410" s="45">
        <v>5.0999999999999996</v>
      </c>
      <c r="D410" s="38">
        <v>11</v>
      </c>
      <c r="E410" s="45">
        <v>0.46</v>
      </c>
      <c r="F410" s="45">
        <v>1.0900000000000001</v>
      </c>
      <c r="G410" s="38">
        <v>6</v>
      </c>
      <c r="H410" s="38">
        <v>24</v>
      </c>
      <c r="I410" s="51">
        <v>3</v>
      </c>
      <c r="J410" s="38">
        <v>4</v>
      </c>
      <c r="K410" s="38">
        <v>11</v>
      </c>
      <c r="L410" s="45">
        <v>9.09</v>
      </c>
      <c r="M410" s="45">
        <v>9.09</v>
      </c>
      <c r="N410" s="45">
        <v>45.45</v>
      </c>
      <c r="O410" s="45">
        <v>36.36</v>
      </c>
      <c r="P410" s="38">
        <v>0</v>
      </c>
    </row>
    <row r="411" spans="1:16" ht="25.5">
      <c r="A411" s="53" t="s">
        <v>180</v>
      </c>
      <c r="B411" s="54" t="s">
        <v>898</v>
      </c>
      <c r="C411" s="45">
        <v>10.6</v>
      </c>
      <c r="D411" s="38">
        <v>16</v>
      </c>
      <c r="E411" s="45">
        <v>0.66</v>
      </c>
      <c r="F411" s="45">
        <v>1.23</v>
      </c>
      <c r="G411" s="38">
        <v>2</v>
      </c>
      <c r="H411" s="38">
        <v>30</v>
      </c>
      <c r="I411" s="51">
        <v>3</v>
      </c>
      <c r="J411" s="38">
        <v>1</v>
      </c>
      <c r="K411" s="38">
        <v>10</v>
      </c>
      <c r="L411" s="38">
        <v>25</v>
      </c>
      <c r="M411" s="38">
        <v>25</v>
      </c>
      <c r="N411" s="45">
        <v>37.5</v>
      </c>
      <c r="O411" s="45">
        <v>12.5</v>
      </c>
      <c r="P411" s="38">
        <v>0</v>
      </c>
    </row>
    <row r="412" spans="1:16" ht="25.5">
      <c r="A412" s="53" t="s">
        <v>181</v>
      </c>
      <c r="B412" s="54" t="s">
        <v>898</v>
      </c>
      <c r="C412" s="45">
        <v>11.3</v>
      </c>
      <c r="D412" s="38">
        <v>21</v>
      </c>
      <c r="E412" s="45">
        <v>0.54</v>
      </c>
      <c r="F412" s="45">
        <v>1.1399999999999999</v>
      </c>
      <c r="G412" s="38">
        <v>10</v>
      </c>
      <c r="H412" s="38">
        <v>38</v>
      </c>
      <c r="I412" s="51">
        <v>3</v>
      </c>
      <c r="J412" s="38">
        <v>6</v>
      </c>
      <c r="K412" s="38">
        <v>13</v>
      </c>
      <c r="L412" s="45">
        <v>4.76</v>
      </c>
      <c r="M412" s="45">
        <v>19.05</v>
      </c>
      <c r="N412" s="45">
        <v>61.9</v>
      </c>
      <c r="O412" s="45">
        <v>14.29</v>
      </c>
      <c r="P412" s="38">
        <v>0</v>
      </c>
    </row>
    <row r="413" spans="1:16" ht="25.5">
      <c r="A413" s="53" t="s">
        <v>183</v>
      </c>
      <c r="B413" s="54" t="s">
        <v>898</v>
      </c>
      <c r="C413" s="45">
        <v>13.8</v>
      </c>
      <c r="D413" s="38">
        <v>18</v>
      </c>
      <c r="E413" s="45">
        <v>0.77</v>
      </c>
      <c r="F413" s="45">
        <v>1.25</v>
      </c>
      <c r="G413" s="38">
        <v>2</v>
      </c>
      <c r="H413" s="38">
        <v>27</v>
      </c>
      <c r="I413" s="51">
        <v>4</v>
      </c>
      <c r="J413" s="38">
        <v>2</v>
      </c>
      <c r="K413" s="38">
        <v>10</v>
      </c>
      <c r="L413" s="45">
        <v>16.670000000000002</v>
      </c>
      <c r="M413" s="45">
        <v>66.67</v>
      </c>
      <c r="N413" s="45">
        <v>11.11</v>
      </c>
      <c r="O413" s="45">
        <v>5.56</v>
      </c>
      <c r="P413" s="38">
        <v>0</v>
      </c>
    </row>
    <row r="414" spans="1:16" ht="25.5">
      <c r="A414" s="53" t="s">
        <v>184</v>
      </c>
      <c r="B414" s="54" t="s">
        <v>898</v>
      </c>
      <c r="C414" s="45">
        <v>8.6999999999999993</v>
      </c>
      <c r="D414" s="38">
        <v>16</v>
      </c>
      <c r="E414" s="45">
        <v>0.54</v>
      </c>
      <c r="F414" s="45">
        <v>1.07</v>
      </c>
      <c r="G414" s="38">
        <v>17</v>
      </c>
      <c r="H414" s="38">
        <v>46</v>
      </c>
      <c r="I414" s="51">
        <v>2</v>
      </c>
      <c r="J414" s="38">
        <v>6</v>
      </c>
      <c r="K414" s="38">
        <v>14</v>
      </c>
      <c r="L414" s="45">
        <v>12.5</v>
      </c>
      <c r="M414" s="45">
        <v>12.5</v>
      </c>
      <c r="N414" s="45">
        <v>56.25</v>
      </c>
      <c r="O414" s="45">
        <v>18.75</v>
      </c>
      <c r="P414" s="38">
        <v>0</v>
      </c>
    </row>
    <row r="415" spans="1:16" ht="25.5">
      <c r="A415" s="53" t="s">
        <v>184</v>
      </c>
      <c r="B415" s="54" t="s">
        <v>899</v>
      </c>
      <c r="C415" s="45">
        <v>2</v>
      </c>
      <c r="D415" s="38">
        <v>12</v>
      </c>
      <c r="E415" s="45">
        <v>0.17</v>
      </c>
      <c r="F415" s="45">
        <v>0.33</v>
      </c>
      <c r="G415" s="38">
        <v>46</v>
      </c>
      <c r="H415" s="38">
        <v>46</v>
      </c>
      <c r="I415" s="51">
        <v>1</v>
      </c>
      <c r="J415" s="38">
        <v>4</v>
      </c>
      <c r="K415" s="38">
        <v>4</v>
      </c>
      <c r="L415" s="38">
        <v>0</v>
      </c>
      <c r="M415" s="38">
        <v>0</v>
      </c>
      <c r="N415" s="45">
        <v>16.670000000000002</v>
      </c>
      <c r="O415" s="45">
        <v>41.67</v>
      </c>
      <c r="P415" s="45">
        <v>41.67</v>
      </c>
    </row>
    <row r="416" spans="1:16" ht="25.5">
      <c r="A416" s="53" t="s">
        <v>149</v>
      </c>
      <c r="B416" s="54" t="s">
        <v>901</v>
      </c>
      <c r="C416" s="45">
        <v>22.3</v>
      </c>
      <c r="D416" s="38">
        <v>27</v>
      </c>
      <c r="E416" s="45">
        <v>0.83</v>
      </c>
      <c r="F416" s="45">
        <v>1.27</v>
      </c>
      <c r="G416" s="38">
        <v>3</v>
      </c>
      <c r="H416" s="38">
        <v>44</v>
      </c>
      <c r="I416" s="51">
        <v>3</v>
      </c>
      <c r="J416" s="38">
        <v>1</v>
      </c>
      <c r="K416" s="38">
        <v>16</v>
      </c>
      <c r="L416" s="45">
        <v>51.85</v>
      </c>
      <c r="M416" s="45">
        <v>22.22</v>
      </c>
      <c r="N416" s="45">
        <v>25.93</v>
      </c>
      <c r="O416" s="38">
        <v>0</v>
      </c>
      <c r="P416" s="38">
        <v>0</v>
      </c>
    </row>
    <row r="417" spans="1:16" ht="25.5">
      <c r="A417" s="53" t="s">
        <v>151</v>
      </c>
      <c r="B417" s="54" t="s">
        <v>901</v>
      </c>
      <c r="C417" s="45">
        <v>6.2</v>
      </c>
      <c r="D417" s="38">
        <v>10</v>
      </c>
      <c r="E417" s="45">
        <v>0.62</v>
      </c>
      <c r="F417" s="45">
        <v>1.29</v>
      </c>
      <c r="G417" s="38">
        <v>1</v>
      </c>
      <c r="H417" s="38">
        <v>28</v>
      </c>
      <c r="I417" s="51">
        <v>2</v>
      </c>
      <c r="J417" s="38">
        <v>1</v>
      </c>
      <c r="K417" s="38">
        <v>5</v>
      </c>
      <c r="L417" s="38">
        <v>0</v>
      </c>
      <c r="M417" s="38">
        <v>50</v>
      </c>
      <c r="N417" s="38">
        <v>40</v>
      </c>
      <c r="O417" s="38">
        <v>10</v>
      </c>
      <c r="P417" s="38">
        <v>0</v>
      </c>
    </row>
    <row r="418" spans="1:16" ht="25.5">
      <c r="A418" s="53" t="s">
        <v>152</v>
      </c>
      <c r="B418" s="54" t="s">
        <v>901</v>
      </c>
      <c r="C418" s="45">
        <v>10.4</v>
      </c>
      <c r="D418" s="38">
        <v>16</v>
      </c>
      <c r="E418" s="45">
        <v>0.65</v>
      </c>
      <c r="F418" s="45">
        <v>1.0900000000000001</v>
      </c>
      <c r="G418" s="38">
        <v>6</v>
      </c>
      <c r="H418" s="38">
        <v>25</v>
      </c>
      <c r="I418" s="51">
        <v>3</v>
      </c>
      <c r="J418" s="38">
        <v>1</v>
      </c>
      <c r="K418" s="38">
        <v>9</v>
      </c>
      <c r="L418" s="45">
        <v>18.75</v>
      </c>
      <c r="M418" s="45">
        <v>31.25</v>
      </c>
      <c r="N418" s="45">
        <v>37.5</v>
      </c>
      <c r="O418" s="45">
        <v>12.5</v>
      </c>
      <c r="P418" s="38">
        <v>0</v>
      </c>
    </row>
    <row r="419" spans="1:16" ht="25.5">
      <c r="A419" s="53" t="s">
        <v>153</v>
      </c>
      <c r="B419" s="54" t="s">
        <v>901</v>
      </c>
      <c r="C419" s="45">
        <v>11.3</v>
      </c>
      <c r="D419" s="38">
        <v>21</v>
      </c>
      <c r="E419" s="45">
        <v>0.54</v>
      </c>
      <c r="F419" s="45">
        <v>1.18</v>
      </c>
      <c r="G419" s="38">
        <v>5</v>
      </c>
      <c r="H419" s="38">
        <v>40</v>
      </c>
      <c r="I419" s="51">
        <v>2</v>
      </c>
      <c r="J419" s="38">
        <v>2</v>
      </c>
      <c r="K419" s="38">
        <v>12</v>
      </c>
      <c r="L419" s="45">
        <v>4.76</v>
      </c>
      <c r="M419" s="45">
        <v>28.57</v>
      </c>
      <c r="N419" s="45">
        <v>42.86</v>
      </c>
      <c r="O419" s="45">
        <v>23.81</v>
      </c>
      <c r="P419" s="38">
        <v>0</v>
      </c>
    </row>
    <row r="420" spans="1:16" ht="25.5">
      <c r="A420" s="53" t="s">
        <v>154</v>
      </c>
      <c r="B420" s="54" t="s">
        <v>901</v>
      </c>
      <c r="C420" s="45">
        <v>20.5</v>
      </c>
      <c r="D420" s="38">
        <v>51</v>
      </c>
      <c r="E420" s="45">
        <v>0.4</v>
      </c>
      <c r="F420" s="45">
        <v>1.27</v>
      </c>
      <c r="G420" s="38">
        <v>4</v>
      </c>
      <c r="H420" s="38">
        <v>35</v>
      </c>
      <c r="I420" s="51">
        <v>4</v>
      </c>
      <c r="J420" s="38">
        <v>3</v>
      </c>
      <c r="K420" s="38">
        <v>12</v>
      </c>
      <c r="L420" s="45">
        <v>1.96</v>
      </c>
      <c r="M420" s="38">
        <v>0</v>
      </c>
      <c r="N420" s="45">
        <v>64.709999999999994</v>
      </c>
      <c r="O420" s="45">
        <v>29.41</v>
      </c>
      <c r="P420" s="45">
        <v>3.92</v>
      </c>
    </row>
    <row r="421" spans="1:16" ht="25.5">
      <c r="A421" s="53" t="s">
        <v>155</v>
      </c>
      <c r="B421" s="54" t="s">
        <v>901</v>
      </c>
      <c r="C421" s="45">
        <v>10.1</v>
      </c>
      <c r="D421" s="38">
        <v>19</v>
      </c>
      <c r="E421" s="45">
        <v>0.53</v>
      </c>
      <c r="F421" s="38">
        <v>1</v>
      </c>
      <c r="G421" s="38">
        <v>20</v>
      </c>
      <c r="H421" s="38">
        <v>37</v>
      </c>
      <c r="I421" s="51">
        <v>2</v>
      </c>
      <c r="J421" s="38">
        <v>6</v>
      </c>
      <c r="K421" s="38">
        <v>12</v>
      </c>
      <c r="L421" s="45">
        <v>5.26</v>
      </c>
      <c r="M421" s="45">
        <v>26.32</v>
      </c>
      <c r="N421" s="45">
        <v>47.37</v>
      </c>
      <c r="O421" s="45">
        <v>15.79</v>
      </c>
      <c r="P421" s="45">
        <v>5.26</v>
      </c>
    </row>
    <row r="422" spans="1:16" ht="25.5">
      <c r="A422" s="53" t="s">
        <v>157</v>
      </c>
      <c r="B422" s="54" t="s">
        <v>901</v>
      </c>
      <c r="C422" s="45">
        <v>9.1999999999999993</v>
      </c>
      <c r="D422" s="38">
        <v>14</v>
      </c>
      <c r="E422" s="45">
        <v>0.66</v>
      </c>
      <c r="F422" s="45">
        <v>1.1399999999999999</v>
      </c>
      <c r="G422" s="38">
        <v>2</v>
      </c>
      <c r="H422" s="38">
        <v>39</v>
      </c>
      <c r="I422" s="51">
        <v>2</v>
      </c>
      <c r="J422" s="38">
        <v>2</v>
      </c>
      <c r="K422" s="38">
        <v>13</v>
      </c>
      <c r="L422" s="45">
        <v>14.29</v>
      </c>
      <c r="M422" s="45">
        <v>28.57</v>
      </c>
      <c r="N422" s="45">
        <v>57.14</v>
      </c>
      <c r="O422" s="38">
        <v>0</v>
      </c>
      <c r="P422" s="38">
        <v>0</v>
      </c>
    </row>
    <row r="423" spans="1:16" ht="25.5">
      <c r="A423" s="53" t="s">
        <v>159</v>
      </c>
      <c r="B423" s="54" t="s">
        <v>901</v>
      </c>
      <c r="C423" s="45">
        <v>28.6</v>
      </c>
      <c r="D423" s="38">
        <v>51</v>
      </c>
      <c r="E423" s="45">
        <v>0.56000000000000005</v>
      </c>
      <c r="F423" s="45">
        <v>1.17</v>
      </c>
      <c r="G423" s="38">
        <v>5</v>
      </c>
      <c r="H423" s="38">
        <v>39</v>
      </c>
      <c r="I423" s="51">
        <v>4</v>
      </c>
      <c r="J423" s="38">
        <v>3</v>
      </c>
      <c r="K423" s="38">
        <v>11</v>
      </c>
      <c r="L423" s="45">
        <v>3.92</v>
      </c>
      <c r="M423" s="45">
        <v>31.37</v>
      </c>
      <c r="N423" s="45">
        <v>47.06</v>
      </c>
      <c r="O423" s="45">
        <v>17.649999999999999</v>
      </c>
      <c r="P423" s="38">
        <v>0</v>
      </c>
    </row>
    <row r="424" spans="1:16" ht="25.5">
      <c r="A424" s="53" t="s">
        <v>161</v>
      </c>
      <c r="B424" s="54" t="s">
        <v>901</v>
      </c>
      <c r="C424" s="45">
        <v>21.5</v>
      </c>
      <c r="D424" s="38">
        <v>39</v>
      </c>
      <c r="E424" s="45">
        <v>0.55000000000000004</v>
      </c>
      <c r="F424" s="45">
        <v>1.25</v>
      </c>
      <c r="G424" s="38">
        <v>4</v>
      </c>
      <c r="H424" s="38">
        <v>39</v>
      </c>
      <c r="I424" s="51">
        <v>3</v>
      </c>
      <c r="J424" s="38">
        <v>1</v>
      </c>
      <c r="K424" s="38">
        <v>12</v>
      </c>
      <c r="L424" s="45">
        <v>2.56</v>
      </c>
      <c r="M424" s="45">
        <v>28.21</v>
      </c>
      <c r="N424" s="45">
        <v>53.85</v>
      </c>
      <c r="O424" s="45">
        <v>15.38</v>
      </c>
      <c r="P424" s="38">
        <v>0</v>
      </c>
    </row>
    <row r="425" spans="1:16" ht="25.5">
      <c r="A425" s="53" t="s">
        <v>163</v>
      </c>
      <c r="B425" s="54" t="s">
        <v>901</v>
      </c>
      <c r="C425" s="45">
        <v>4.7</v>
      </c>
      <c r="D425" s="38">
        <v>10</v>
      </c>
      <c r="E425" s="45">
        <v>0.47</v>
      </c>
      <c r="F425" s="45">
        <v>1.0900000000000001</v>
      </c>
      <c r="G425" s="38">
        <v>7</v>
      </c>
      <c r="H425" s="38">
        <v>21</v>
      </c>
      <c r="I425" s="51">
        <v>3</v>
      </c>
      <c r="J425" s="38">
        <v>4</v>
      </c>
      <c r="K425" s="38">
        <v>12</v>
      </c>
      <c r="L425" s="38">
        <v>0</v>
      </c>
      <c r="M425" s="38">
        <v>0</v>
      </c>
      <c r="N425" s="38">
        <v>90</v>
      </c>
      <c r="O425" s="38">
        <v>10</v>
      </c>
      <c r="P425" s="38">
        <v>0</v>
      </c>
    </row>
    <row r="426" spans="1:16" ht="25.5">
      <c r="A426" s="53" t="s">
        <v>164</v>
      </c>
      <c r="B426" s="54" t="s">
        <v>901</v>
      </c>
      <c r="C426" s="45">
        <v>28</v>
      </c>
      <c r="D426" s="38">
        <v>42</v>
      </c>
      <c r="E426" s="45">
        <v>0.67</v>
      </c>
      <c r="F426" s="45">
        <v>1.03</v>
      </c>
      <c r="G426" s="38">
        <v>13</v>
      </c>
      <c r="H426" s="38">
        <v>34</v>
      </c>
      <c r="I426" s="51">
        <v>4</v>
      </c>
      <c r="J426" s="38">
        <v>5</v>
      </c>
      <c r="K426" s="38">
        <v>12</v>
      </c>
      <c r="L426" s="45">
        <v>11.9</v>
      </c>
      <c r="M426" s="45">
        <v>40.479999999999997</v>
      </c>
      <c r="N426" s="45">
        <v>42.86</v>
      </c>
      <c r="O426" s="45">
        <v>4.76</v>
      </c>
      <c r="P426" s="38">
        <v>0</v>
      </c>
    </row>
    <row r="427" spans="1:16" ht="25.5">
      <c r="A427" s="53" t="s">
        <v>165</v>
      </c>
      <c r="B427" s="54" t="s">
        <v>901</v>
      </c>
      <c r="C427" s="45">
        <v>15.8</v>
      </c>
      <c r="D427" s="38">
        <v>25</v>
      </c>
      <c r="E427" s="45">
        <v>0.63</v>
      </c>
      <c r="F427" s="45">
        <v>1.23</v>
      </c>
      <c r="G427" s="38">
        <v>2</v>
      </c>
      <c r="H427" s="38">
        <v>23</v>
      </c>
      <c r="I427" s="51">
        <v>4</v>
      </c>
      <c r="J427" s="38">
        <v>1</v>
      </c>
      <c r="K427" s="38">
        <v>11</v>
      </c>
      <c r="L427" s="38">
        <v>12</v>
      </c>
      <c r="M427" s="38">
        <v>24</v>
      </c>
      <c r="N427" s="38">
        <v>64</v>
      </c>
      <c r="O427" s="38">
        <v>0</v>
      </c>
      <c r="P427" s="38">
        <v>0</v>
      </c>
    </row>
    <row r="428" spans="1:16" ht="25.5">
      <c r="A428" s="53" t="s">
        <v>167</v>
      </c>
      <c r="B428" s="54" t="s">
        <v>901</v>
      </c>
      <c r="C428" s="45">
        <v>8.6</v>
      </c>
      <c r="D428" s="38">
        <v>16</v>
      </c>
      <c r="E428" s="45">
        <v>0.54</v>
      </c>
      <c r="F428" s="45">
        <v>1.23</v>
      </c>
      <c r="G428" s="38">
        <v>1</v>
      </c>
      <c r="H428" s="38">
        <v>28</v>
      </c>
      <c r="I428" s="51">
        <v>3</v>
      </c>
      <c r="J428" s="38">
        <v>1</v>
      </c>
      <c r="K428" s="38">
        <v>7</v>
      </c>
      <c r="L428" s="38">
        <v>0</v>
      </c>
      <c r="M428" s="45">
        <v>12.5</v>
      </c>
      <c r="N428" s="45">
        <v>87.5</v>
      </c>
      <c r="O428" s="38">
        <v>0</v>
      </c>
      <c r="P428" s="38">
        <v>0</v>
      </c>
    </row>
    <row r="429" spans="1:16" ht="25.5">
      <c r="A429" s="53" t="s">
        <v>171</v>
      </c>
      <c r="B429" s="54" t="s">
        <v>901</v>
      </c>
      <c r="C429" s="45">
        <v>6.5</v>
      </c>
      <c r="D429" s="38">
        <v>12</v>
      </c>
      <c r="E429" s="45">
        <v>0.54</v>
      </c>
      <c r="F429" s="45">
        <v>1.01</v>
      </c>
      <c r="G429" s="38">
        <v>19</v>
      </c>
      <c r="H429" s="38">
        <v>31</v>
      </c>
      <c r="I429" s="51">
        <v>2</v>
      </c>
      <c r="J429" s="38">
        <v>7</v>
      </c>
      <c r="K429" s="38">
        <v>11</v>
      </c>
      <c r="L429" s="45">
        <v>8.33</v>
      </c>
      <c r="M429" s="45">
        <v>8.33</v>
      </c>
      <c r="N429" s="38">
        <v>75</v>
      </c>
      <c r="O429" s="45">
        <v>8.33</v>
      </c>
      <c r="P429" s="38">
        <v>0</v>
      </c>
    </row>
    <row r="430" spans="1:16" ht="25.5">
      <c r="A430" s="53" t="s">
        <v>172</v>
      </c>
      <c r="B430" s="54" t="s">
        <v>901</v>
      </c>
      <c r="C430" s="45">
        <v>9.6999999999999993</v>
      </c>
      <c r="D430" s="38">
        <v>17</v>
      </c>
      <c r="E430" s="45">
        <v>0.56999999999999995</v>
      </c>
      <c r="F430" s="45">
        <v>1.1599999999999999</v>
      </c>
      <c r="G430" s="38">
        <v>5</v>
      </c>
      <c r="H430" s="38">
        <v>18</v>
      </c>
      <c r="I430" s="51">
        <v>4</v>
      </c>
      <c r="J430" s="38">
        <v>3</v>
      </c>
      <c r="K430" s="38">
        <v>11</v>
      </c>
      <c r="L430" s="38">
        <v>0</v>
      </c>
      <c r="M430" s="45">
        <v>23.53</v>
      </c>
      <c r="N430" s="45">
        <v>76.47</v>
      </c>
      <c r="O430" s="38">
        <v>0</v>
      </c>
      <c r="P430" s="38">
        <v>0</v>
      </c>
    </row>
    <row r="431" spans="1:16" ht="25.5">
      <c r="A431" s="53" t="s">
        <v>178</v>
      </c>
      <c r="B431" s="54" t="s">
        <v>901</v>
      </c>
      <c r="C431" s="38">
        <v>7</v>
      </c>
      <c r="D431" s="38">
        <v>11</v>
      </c>
      <c r="E431" s="45">
        <v>0.64</v>
      </c>
      <c r="F431" s="45">
        <v>1.26</v>
      </c>
      <c r="G431" s="38">
        <v>2</v>
      </c>
      <c r="H431" s="38">
        <v>31</v>
      </c>
      <c r="I431" s="51">
        <v>2</v>
      </c>
      <c r="J431" s="38">
        <v>1</v>
      </c>
      <c r="K431" s="38">
        <v>8</v>
      </c>
      <c r="L431" s="45">
        <v>27.27</v>
      </c>
      <c r="M431" s="38">
        <v>0</v>
      </c>
      <c r="N431" s="45">
        <v>72.73</v>
      </c>
      <c r="O431" s="38">
        <v>0</v>
      </c>
      <c r="P431" s="38">
        <v>0</v>
      </c>
    </row>
    <row r="432" spans="1:16" ht="25.5">
      <c r="A432" s="53" t="s">
        <v>181</v>
      </c>
      <c r="B432" s="54" t="s">
        <v>901</v>
      </c>
      <c r="C432" s="45">
        <v>23.6</v>
      </c>
      <c r="D432" s="38">
        <v>43</v>
      </c>
      <c r="E432" s="45">
        <v>0.55000000000000004</v>
      </c>
      <c r="F432" s="45">
        <v>1.17</v>
      </c>
      <c r="G432" s="38">
        <v>6</v>
      </c>
      <c r="H432" s="38">
        <v>38</v>
      </c>
      <c r="I432" s="51">
        <v>4</v>
      </c>
      <c r="J432" s="38">
        <v>1</v>
      </c>
      <c r="K432" s="38">
        <v>12</v>
      </c>
      <c r="L432" s="38">
        <v>0</v>
      </c>
      <c r="M432" s="45">
        <v>23.26</v>
      </c>
      <c r="N432" s="45">
        <v>69.77</v>
      </c>
      <c r="O432" s="45">
        <v>6.98</v>
      </c>
      <c r="P432" s="38">
        <v>0</v>
      </c>
    </row>
    <row r="433" spans="1:16" ht="25.5">
      <c r="A433" s="53" t="s">
        <v>183</v>
      </c>
      <c r="B433" s="54" t="s">
        <v>901</v>
      </c>
      <c r="C433" s="45">
        <v>9.4</v>
      </c>
      <c r="D433" s="38">
        <v>13</v>
      </c>
      <c r="E433" s="45">
        <v>0.72</v>
      </c>
      <c r="F433" s="45">
        <v>1.18</v>
      </c>
      <c r="G433" s="38">
        <v>6</v>
      </c>
      <c r="H433" s="38">
        <v>27</v>
      </c>
      <c r="I433" s="51">
        <v>3</v>
      </c>
      <c r="J433" s="38">
        <v>1</v>
      </c>
      <c r="K433" s="38">
        <v>10</v>
      </c>
      <c r="L433" s="45">
        <v>30.77</v>
      </c>
      <c r="M433" s="45">
        <v>30.77</v>
      </c>
      <c r="N433" s="45">
        <v>30.77</v>
      </c>
      <c r="O433" s="45">
        <v>7.69</v>
      </c>
      <c r="P433" s="38">
        <v>0</v>
      </c>
    </row>
    <row r="434" spans="1:16" ht="25.5">
      <c r="A434" s="53" t="s">
        <v>184</v>
      </c>
      <c r="B434" s="54" t="s">
        <v>901</v>
      </c>
      <c r="C434" s="45">
        <v>15.2</v>
      </c>
      <c r="D434" s="38">
        <v>23</v>
      </c>
      <c r="E434" s="45">
        <v>0.66</v>
      </c>
      <c r="F434" s="45">
        <v>1.3</v>
      </c>
      <c r="G434" s="38">
        <v>3</v>
      </c>
      <c r="H434" s="38">
        <v>46</v>
      </c>
      <c r="I434" s="51">
        <v>2</v>
      </c>
      <c r="J434" s="38">
        <v>1</v>
      </c>
      <c r="K434" s="38">
        <v>14</v>
      </c>
      <c r="L434" s="45">
        <v>21.74</v>
      </c>
      <c r="M434" s="45">
        <v>26.09</v>
      </c>
      <c r="N434" s="45">
        <v>43.48</v>
      </c>
      <c r="O434" s="45">
        <v>8.6999999999999993</v>
      </c>
      <c r="P434" s="38">
        <v>0</v>
      </c>
    </row>
    <row r="435" spans="1:16" ht="25.5">
      <c r="A435" s="53" t="s">
        <v>188</v>
      </c>
      <c r="B435" s="54" t="s">
        <v>901</v>
      </c>
      <c r="C435" s="45">
        <v>7.7</v>
      </c>
      <c r="D435" s="38">
        <v>11</v>
      </c>
      <c r="E435" s="45">
        <v>0.7</v>
      </c>
      <c r="F435" s="45">
        <v>1.1000000000000001</v>
      </c>
      <c r="G435" s="38">
        <v>5</v>
      </c>
      <c r="H435" s="38">
        <v>30</v>
      </c>
      <c r="I435" s="51">
        <v>2</v>
      </c>
      <c r="J435" s="38">
        <v>1</v>
      </c>
      <c r="K435" s="38">
        <v>6</v>
      </c>
      <c r="L435" s="45">
        <v>18.18</v>
      </c>
      <c r="M435" s="45">
        <v>36.36</v>
      </c>
      <c r="N435" s="45">
        <v>45.45</v>
      </c>
      <c r="O435" s="38">
        <v>0</v>
      </c>
      <c r="P435" s="38">
        <v>0</v>
      </c>
    </row>
    <row r="436" spans="1:16" ht="25.5">
      <c r="A436" s="53" t="s">
        <v>149</v>
      </c>
      <c r="B436" s="54" t="s">
        <v>903</v>
      </c>
      <c r="C436" s="45">
        <v>20.9</v>
      </c>
      <c r="D436" s="38">
        <v>30</v>
      </c>
      <c r="E436" s="45">
        <v>0.7</v>
      </c>
      <c r="F436" s="45">
        <v>1.07</v>
      </c>
      <c r="G436" s="38">
        <v>12</v>
      </c>
      <c r="H436" s="38">
        <v>44</v>
      </c>
      <c r="I436" s="51">
        <v>3</v>
      </c>
      <c r="J436" s="38">
        <v>8</v>
      </c>
      <c r="K436" s="38">
        <v>16</v>
      </c>
      <c r="L436" s="45">
        <v>33.33</v>
      </c>
      <c r="M436" s="45">
        <v>26.67</v>
      </c>
      <c r="N436" s="45">
        <v>23.33</v>
      </c>
      <c r="O436" s="45">
        <v>16.670000000000002</v>
      </c>
      <c r="P436" s="38">
        <v>0</v>
      </c>
    </row>
    <row r="437" spans="1:16" ht="25.5">
      <c r="A437" s="53" t="s">
        <v>152</v>
      </c>
      <c r="B437" s="54" t="s">
        <v>903</v>
      </c>
      <c r="C437" s="45">
        <v>6.1</v>
      </c>
      <c r="D437" s="38">
        <v>11</v>
      </c>
      <c r="E437" s="45">
        <v>0.55000000000000004</v>
      </c>
      <c r="F437" s="45">
        <v>0.93</v>
      </c>
      <c r="G437" s="38">
        <v>16</v>
      </c>
      <c r="H437" s="38">
        <v>25</v>
      </c>
      <c r="I437" s="51">
        <v>2</v>
      </c>
      <c r="J437" s="38">
        <v>3</v>
      </c>
      <c r="K437" s="38">
        <v>5</v>
      </c>
      <c r="L437" s="38">
        <v>0</v>
      </c>
      <c r="M437" s="45">
        <v>18.18</v>
      </c>
      <c r="N437" s="45">
        <v>81.819999999999993</v>
      </c>
      <c r="O437" s="38">
        <v>0</v>
      </c>
      <c r="P437" s="38">
        <v>0</v>
      </c>
    </row>
    <row r="438" spans="1:16" ht="25.5">
      <c r="A438" s="53" t="s">
        <v>153</v>
      </c>
      <c r="B438" s="54" t="s">
        <v>903</v>
      </c>
      <c r="C438" s="45">
        <v>15.3</v>
      </c>
      <c r="D438" s="38">
        <v>32</v>
      </c>
      <c r="E438" s="45">
        <v>0.48</v>
      </c>
      <c r="F438" s="45">
        <v>1.05</v>
      </c>
      <c r="G438" s="38">
        <v>15</v>
      </c>
      <c r="H438" s="38">
        <v>40</v>
      </c>
      <c r="I438" s="51">
        <v>3</v>
      </c>
      <c r="J438" s="38">
        <v>4</v>
      </c>
      <c r="K438" s="38">
        <v>12</v>
      </c>
      <c r="L438" s="45">
        <v>15.63</v>
      </c>
      <c r="M438" s="45">
        <v>15.63</v>
      </c>
      <c r="N438" s="45">
        <v>28.13</v>
      </c>
      <c r="O438" s="45">
        <v>28.13</v>
      </c>
      <c r="P438" s="45">
        <v>12.5</v>
      </c>
    </row>
    <row r="439" spans="1:16" ht="25.5">
      <c r="A439" s="53" t="s">
        <v>154</v>
      </c>
      <c r="B439" s="54" t="s">
        <v>903</v>
      </c>
      <c r="C439" s="45">
        <v>6.5</v>
      </c>
      <c r="D439" s="38">
        <v>17</v>
      </c>
      <c r="E439" s="45">
        <v>0.38</v>
      </c>
      <c r="F439" s="45">
        <v>1.21</v>
      </c>
      <c r="G439" s="38">
        <v>7</v>
      </c>
      <c r="H439" s="38">
        <v>35</v>
      </c>
      <c r="I439" s="51">
        <v>2</v>
      </c>
      <c r="J439" s="38">
        <v>2</v>
      </c>
      <c r="K439" s="38">
        <v>13</v>
      </c>
      <c r="L439" s="45">
        <v>5.88</v>
      </c>
      <c r="M439" s="38">
        <v>0</v>
      </c>
      <c r="N439" s="45">
        <v>52.94</v>
      </c>
      <c r="O439" s="45">
        <v>29.41</v>
      </c>
      <c r="P439" s="45">
        <v>11.76</v>
      </c>
    </row>
    <row r="440" spans="1:16" ht="25.5">
      <c r="A440" s="53" t="s">
        <v>155</v>
      </c>
      <c r="B440" s="54" t="s">
        <v>903</v>
      </c>
      <c r="C440" s="45">
        <v>14.2</v>
      </c>
      <c r="D440" s="38">
        <v>26</v>
      </c>
      <c r="E440" s="45">
        <v>0.55000000000000004</v>
      </c>
      <c r="F440" s="45">
        <v>1.03</v>
      </c>
      <c r="G440" s="38">
        <v>17</v>
      </c>
      <c r="H440" s="38">
        <v>37</v>
      </c>
      <c r="I440" s="51">
        <v>3</v>
      </c>
      <c r="J440" s="38">
        <v>6</v>
      </c>
      <c r="K440" s="38">
        <v>12</v>
      </c>
      <c r="L440" s="45">
        <v>7.69</v>
      </c>
      <c r="M440" s="45">
        <v>34.619999999999997</v>
      </c>
      <c r="N440" s="45">
        <v>30.77</v>
      </c>
      <c r="O440" s="45">
        <v>19.23</v>
      </c>
      <c r="P440" s="45">
        <v>7.69</v>
      </c>
    </row>
    <row r="441" spans="1:16" ht="25.5">
      <c r="A441" s="53" t="s">
        <v>157</v>
      </c>
      <c r="B441" s="54" t="s">
        <v>903</v>
      </c>
      <c r="C441" s="45">
        <v>12.4</v>
      </c>
      <c r="D441" s="38">
        <v>20</v>
      </c>
      <c r="E441" s="45">
        <v>0.62</v>
      </c>
      <c r="F441" s="45">
        <v>1.08</v>
      </c>
      <c r="G441" s="38">
        <v>9</v>
      </c>
      <c r="H441" s="38">
        <v>39</v>
      </c>
      <c r="I441" s="51">
        <v>3</v>
      </c>
      <c r="J441" s="38">
        <v>4</v>
      </c>
      <c r="K441" s="38">
        <v>13</v>
      </c>
      <c r="L441" s="38">
        <v>0</v>
      </c>
      <c r="M441" s="38">
        <v>40</v>
      </c>
      <c r="N441" s="38">
        <v>60</v>
      </c>
      <c r="O441" s="38">
        <v>0</v>
      </c>
      <c r="P441" s="38">
        <v>0</v>
      </c>
    </row>
    <row r="442" spans="1:16" ht="25.5">
      <c r="A442" s="53" t="s">
        <v>159</v>
      </c>
      <c r="B442" s="54" t="s">
        <v>903</v>
      </c>
      <c r="C442" s="45">
        <v>23.4</v>
      </c>
      <c r="D442" s="38">
        <v>52</v>
      </c>
      <c r="E442" s="45">
        <v>0.45</v>
      </c>
      <c r="F442" s="45">
        <v>0.94</v>
      </c>
      <c r="G442" s="38">
        <v>20</v>
      </c>
      <c r="H442" s="38">
        <v>39</v>
      </c>
      <c r="I442" s="51">
        <v>4</v>
      </c>
      <c r="J442" s="38">
        <v>9</v>
      </c>
      <c r="K442" s="38">
        <v>11</v>
      </c>
      <c r="L442" s="45">
        <v>1.92</v>
      </c>
      <c r="M442" s="45">
        <v>11.54</v>
      </c>
      <c r="N442" s="45">
        <v>57.69</v>
      </c>
      <c r="O442" s="38">
        <v>25</v>
      </c>
      <c r="P442" s="45">
        <v>3.85</v>
      </c>
    </row>
    <row r="443" spans="1:16" ht="25.5">
      <c r="A443" s="53" t="s">
        <v>161</v>
      </c>
      <c r="B443" s="54" t="s">
        <v>903</v>
      </c>
      <c r="C443" s="45">
        <v>19</v>
      </c>
      <c r="D443" s="38">
        <v>35</v>
      </c>
      <c r="E443" s="45">
        <v>0.54</v>
      </c>
      <c r="F443" s="45">
        <v>1.23</v>
      </c>
      <c r="G443" s="38">
        <v>7</v>
      </c>
      <c r="H443" s="38">
        <v>39</v>
      </c>
      <c r="I443" s="51">
        <v>3</v>
      </c>
      <c r="J443" s="38">
        <v>2</v>
      </c>
      <c r="K443" s="38">
        <v>12</v>
      </c>
      <c r="L443" s="45">
        <v>2.86</v>
      </c>
      <c r="M443" s="45">
        <v>25.71</v>
      </c>
      <c r="N443" s="45">
        <v>57.14</v>
      </c>
      <c r="O443" s="45">
        <v>11.43</v>
      </c>
      <c r="P443" s="45">
        <v>2.86</v>
      </c>
    </row>
    <row r="444" spans="1:16" ht="25.5">
      <c r="A444" s="53" t="s">
        <v>164</v>
      </c>
      <c r="B444" s="54" t="s">
        <v>903</v>
      </c>
      <c r="C444" s="45">
        <v>14.6</v>
      </c>
      <c r="D444" s="38">
        <v>20</v>
      </c>
      <c r="E444" s="45">
        <v>0.73</v>
      </c>
      <c r="F444" s="45">
        <v>1.1299999999999999</v>
      </c>
      <c r="G444" s="38">
        <v>5</v>
      </c>
      <c r="H444" s="38">
        <v>34</v>
      </c>
      <c r="I444" s="51">
        <v>3</v>
      </c>
      <c r="J444" s="38">
        <v>2</v>
      </c>
      <c r="K444" s="38">
        <v>12</v>
      </c>
      <c r="L444" s="38">
        <v>10</v>
      </c>
      <c r="M444" s="38">
        <v>60</v>
      </c>
      <c r="N444" s="38">
        <v>30</v>
      </c>
      <c r="O444" s="38">
        <v>0</v>
      </c>
      <c r="P444" s="38">
        <v>0</v>
      </c>
    </row>
    <row r="445" spans="1:16" ht="25.5">
      <c r="A445" s="53" t="s">
        <v>165</v>
      </c>
      <c r="B445" s="54" t="s">
        <v>903</v>
      </c>
      <c r="C445" s="45">
        <v>7.6</v>
      </c>
      <c r="D445" s="38">
        <v>13</v>
      </c>
      <c r="E445" s="45">
        <v>0.57999999999999996</v>
      </c>
      <c r="F445" s="45">
        <v>1.1399999999999999</v>
      </c>
      <c r="G445" s="38">
        <v>3</v>
      </c>
      <c r="H445" s="38">
        <v>23</v>
      </c>
      <c r="I445" s="51">
        <v>3</v>
      </c>
      <c r="J445" s="38">
        <v>1</v>
      </c>
      <c r="K445" s="38">
        <v>8</v>
      </c>
      <c r="L445" s="45">
        <v>7.69</v>
      </c>
      <c r="M445" s="45">
        <v>23.08</v>
      </c>
      <c r="N445" s="45">
        <v>61.54</v>
      </c>
      <c r="O445" s="45">
        <v>7.69</v>
      </c>
      <c r="P445" s="38">
        <v>0</v>
      </c>
    </row>
    <row r="446" spans="1:16" ht="25.5">
      <c r="A446" s="53" t="s">
        <v>167</v>
      </c>
      <c r="B446" s="54" t="s">
        <v>903</v>
      </c>
      <c r="C446" s="45">
        <v>5.9</v>
      </c>
      <c r="D446" s="38">
        <v>16</v>
      </c>
      <c r="E446" s="45">
        <v>0.37</v>
      </c>
      <c r="F446" s="45">
        <v>0.84</v>
      </c>
      <c r="G446" s="38">
        <v>25</v>
      </c>
      <c r="H446" s="38">
        <v>28</v>
      </c>
      <c r="I446" s="51">
        <v>3</v>
      </c>
      <c r="J446" s="38">
        <v>6</v>
      </c>
      <c r="K446" s="38">
        <v>7</v>
      </c>
      <c r="L446" s="38">
        <v>0</v>
      </c>
      <c r="M446" s="45">
        <v>6.25</v>
      </c>
      <c r="N446" s="45">
        <v>56.25</v>
      </c>
      <c r="O446" s="45">
        <v>18.75</v>
      </c>
      <c r="P446" s="45">
        <v>18.75</v>
      </c>
    </row>
    <row r="447" spans="1:16" ht="25.5">
      <c r="A447" s="53" t="s">
        <v>169</v>
      </c>
      <c r="B447" s="54" t="s">
        <v>903</v>
      </c>
      <c r="C447" s="45">
        <v>6.4</v>
      </c>
      <c r="D447" s="38">
        <v>14</v>
      </c>
      <c r="E447" s="45">
        <v>0.46</v>
      </c>
      <c r="F447" s="45">
        <v>0.97</v>
      </c>
      <c r="G447" s="38">
        <v>7</v>
      </c>
      <c r="H447" s="38">
        <v>12</v>
      </c>
      <c r="I447" s="51">
        <v>3</v>
      </c>
      <c r="J447" s="38">
        <v>2</v>
      </c>
      <c r="K447" s="38">
        <v>3</v>
      </c>
      <c r="L447" s="38">
        <v>0</v>
      </c>
      <c r="M447" s="45">
        <v>7.14</v>
      </c>
      <c r="N447" s="45">
        <v>71.430000000000007</v>
      </c>
      <c r="O447" s="45">
        <v>21.43</v>
      </c>
      <c r="P447" s="38">
        <v>0</v>
      </c>
    </row>
    <row r="448" spans="1:16" ht="25.5">
      <c r="A448" s="53" t="s">
        <v>171</v>
      </c>
      <c r="B448" s="54" t="s">
        <v>903</v>
      </c>
      <c r="C448" s="45">
        <v>11.7</v>
      </c>
      <c r="D448" s="38">
        <v>20</v>
      </c>
      <c r="E448" s="45">
        <v>0.59</v>
      </c>
      <c r="F448" s="45">
        <v>1.0900000000000001</v>
      </c>
      <c r="G448" s="38">
        <v>12</v>
      </c>
      <c r="H448" s="38">
        <v>31</v>
      </c>
      <c r="I448" s="51">
        <v>3</v>
      </c>
      <c r="J448" s="38">
        <v>2</v>
      </c>
      <c r="K448" s="38">
        <v>9</v>
      </c>
      <c r="L448" s="38">
        <v>5</v>
      </c>
      <c r="M448" s="38">
        <v>25</v>
      </c>
      <c r="N448" s="38">
        <v>65</v>
      </c>
      <c r="O448" s="38">
        <v>5</v>
      </c>
      <c r="P448" s="38">
        <v>0</v>
      </c>
    </row>
    <row r="449" spans="1:16" ht="25.5">
      <c r="A449" s="53" t="s">
        <v>174</v>
      </c>
      <c r="B449" s="54" t="s">
        <v>903</v>
      </c>
      <c r="C449" s="45">
        <v>4.2</v>
      </c>
      <c r="D449" s="38">
        <v>12</v>
      </c>
      <c r="E449" s="45">
        <v>0.35</v>
      </c>
      <c r="F449" s="45">
        <v>0.79</v>
      </c>
      <c r="G449" s="38">
        <v>16</v>
      </c>
      <c r="H449" s="38">
        <v>17</v>
      </c>
      <c r="I449" s="51">
        <v>4</v>
      </c>
      <c r="J449" s="38">
        <v>9</v>
      </c>
      <c r="K449" s="38">
        <v>10</v>
      </c>
      <c r="L449" s="38">
        <v>0</v>
      </c>
      <c r="M449" s="38">
        <v>0</v>
      </c>
      <c r="N449" s="38">
        <v>50</v>
      </c>
      <c r="O449" s="38">
        <v>50</v>
      </c>
      <c r="P449" s="38">
        <v>0</v>
      </c>
    </row>
    <row r="450" spans="1:16" ht="25.5">
      <c r="A450" s="53" t="s">
        <v>178</v>
      </c>
      <c r="B450" s="54" t="s">
        <v>903</v>
      </c>
      <c r="C450" s="45">
        <v>7.3</v>
      </c>
      <c r="D450" s="38">
        <v>17</v>
      </c>
      <c r="E450" s="45">
        <v>0.43</v>
      </c>
      <c r="F450" s="45">
        <v>0.85</v>
      </c>
      <c r="G450" s="38">
        <v>25</v>
      </c>
      <c r="H450" s="38">
        <v>31</v>
      </c>
      <c r="I450" s="51">
        <v>3</v>
      </c>
      <c r="J450" s="38">
        <v>10</v>
      </c>
      <c r="K450" s="38">
        <v>11</v>
      </c>
      <c r="L450" s="45">
        <v>5.88</v>
      </c>
      <c r="M450" s="45">
        <v>17.649999999999999</v>
      </c>
      <c r="N450" s="45">
        <v>29.41</v>
      </c>
      <c r="O450" s="45">
        <v>41.18</v>
      </c>
      <c r="P450" s="45">
        <v>5.88</v>
      </c>
    </row>
    <row r="451" spans="1:16" ht="25.5">
      <c r="A451" s="53" t="s">
        <v>181</v>
      </c>
      <c r="B451" s="54" t="s">
        <v>903</v>
      </c>
      <c r="C451" s="45">
        <v>4.5999999999999996</v>
      </c>
      <c r="D451" s="38">
        <v>11</v>
      </c>
      <c r="E451" s="45">
        <v>0.42</v>
      </c>
      <c r="F451" s="45">
        <v>0.89</v>
      </c>
      <c r="G451" s="38">
        <v>30</v>
      </c>
      <c r="H451" s="38">
        <v>38</v>
      </c>
      <c r="I451" s="51">
        <v>2</v>
      </c>
      <c r="J451" s="38">
        <v>4</v>
      </c>
      <c r="K451" s="38">
        <v>10</v>
      </c>
      <c r="L451" s="38">
        <v>0</v>
      </c>
      <c r="M451" s="38">
        <v>0</v>
      </c>
      <c r="N451" s="45">
        <v>72.73</v>
      </c>
      <c r="O451" s="45">
        <v>27.27</v>
      </c>
      <c r="P451" s="38">
        <v>0</v>
      </c>
    </row>
    <row r="452" spans="1:16" ht="25.5">
      <c r="A452" s="53" t="s">
        <v>184</v>
      </c>
      <c r="B452" s="54" t="s">
        <v>903</v>
      </c>
      <c r="C452" s="45">
        <v>23.2</v>
      </c>
      <c r="D452" s="38">
        <v>42</v>
      </c>
      <c r="E452" s="45">
        <v>0.55000000000000004</v>
      </c>
      <c r="F452" s="45">
        <v>1.0900000000000001</v>
      </c>
      <c r="G452" s="38">
        <v>16</v>
      </c>
      <c r="H452" s="38">
        <v>46</v>
      </c>
      <c r="I452" s="51">
        <v>4</v>
      </c>
      <c r="J452" s="38">
        <v>5</v>
      </c>
      <c r="K452" s="38">
        <v>15</v>
      </c>
      <c r="L452" s="45">
        <v>4.76</v>
      </c>
      <c r="M452" s="45">
        <v>19.05</v>
      </c>
      <c r="N452" s="45">
        <v>66.67</v>
      </c>
      <c r="O452" s="45">
        <v>9.52</v>
      </c>
      <c r="P452" s="38">
        <v>0</v>
      </c>
    </row>
    <row r="453" spans="1:16" ht="25.5">
      <c r="A453" s="53" t="s">
        <v>186</v>
      </c>
      <c r="B453" s="54" t="s">
        <v>903</v>
      </c>
      <c r="C453" s="45">
        <v>9.6999999999999993</v>
      </c>
      <c r="D453" s="38">
        <v>17</v>
      </c>
      <c r="E453" s="45">
        <v>0.56999999999999995</v>
      </c>
      <c r="F453" s="45">
        <v>1.17</v>
      </c>
      <c r="G453" s="38">
        <v>6</v>
      </c>
      <c r="H453" s="38">
        <v>27</v>
      </c>
      <c r="I453" s="51">
        <v>3</v>
      </c>
      <c r="J453" s="38">
        <v>4</v>
      </c>
      <c r="K453" s="38">
        <v>13</v>
      </c>
      <c r="L453" s="45">
        <v>5.88</v>
      </c>
      <c r="M453" s="45">
        <v>23.53</v>
      </c>
      <c r="N453" s="45">
        <v>64.709999999999994</v>
      </c>
      <c r="O453" s="38">
        <v>0</v>
      </c>
      <c r="P453" s="45">
        <v>5.88</v>
      </c>
    </row>
    <row r="454" spans="1:16" ht="25.5">
      <c r="A454" s="53" t="s">
        <v>188</v>
      </c>
      <c r="B454" s="54" t="s">
        <v>903</v>
      </c>
      <c r="C454" s="45">
        <v>10.9</v>
      </c>
      <c r="D454" s="38">
        <v>16</v>
      </c>
      <c r="E454" s="45">
        <v>0.68</v>
      </c>
      <c r="F454" s="45">
        <v>1.07</v>
      </c>
      <c r="G454" s="38">
        <v>9</v>
      </c>
      <c r="H454" s="38">
        <v>30</v>
      </c>
      <c r="I454" s="51">
        <v>3</v>
      </c>
      <c r="J454" s="38">
        <v>5</v>
      </c>
      <c r="K454" s="38">
        <v>12</v>
      </c>
      <c r="L454" s="45">
        <v>6.25</v>
      </c>
      <c r="M454" s="38">
        <v>50</v>
      </c>
      <c r="N454" s="45">
        <v>43.75</v>
      </c>
      <c r="O454" s="38">
        <v>0</v>
      </c>
      <c r="P454" s="38">
        <v>0</v>
      </c>
    </row>
    <row r="455" spans="1:16" ht="25.5">
      <c r="A455" s="53" t="s">
        <v>153</v>
      </c>
      <c r="B455" s="54" t="s">
        <v>909</v>
      </c>
      <c r="C455" s="45">
        <v>5.5</v>
      </c>
      <c r="D455" s="38">
        <v>12</v>
      </c>
      <c r="E455" s="45">
        <v>0.46</v>
      </c>
      <c r="F455" s="45">
        <v>1.01</v>
      </c>
      <c r="G455" s="38">
        <v>18</v>
      </c>
      <c r="H455" s="38">
        <v>40</v>
      </c>
      <c r="I455" s="51">
        <v>1</v>
      </c>
      <c r="J455" s="38">
        <v>1</v>
      </c>
      <c r="K455" s="38">
        <v>4</v>
      </c>
      <c r="L455" s="38">
        <v>0</v>
      </c>
      <c r="M455" s="38">
        <v>25</v>
      </c>
      <c r="N455" s="45">
        <v>41.67</v>
      </c>
      <c r="O455" s="38">
        <v>25</v>
      </c>
      <c r="P455" s="45">
        <v>8.33</v>
      </c>
    </row>
    <row r="456" spans="1:16" ht="25.5">
      <c r="A456" s="53" t="s">
        <v>181</v>
      </c>
      <c r="B456" s="54" t="s">
        <v>909</v>
      </c>
      <c r="C456" s="38">
        <v>5</v>
      </c>
      <c r="D456" s="38">
        <v>10</v>
      </c>
      <c r="E456" s="45">
        <v>0.5</v>
      </c>
      <c r="F456" s="45">
        <v>1.06</v>
      </c>
      <c r="G456" s="38">
        <v>14</v>
      </c>
      <c r="H456" s="38">
        <v>38</v>
      </c>
      <c r="I456" s="51">
        <v>1</v>
      </c>
      <c r="J456" s="38">
        <v>2</v>
      </c>
      <c r="K456" s="38">
        <v>3</v>
      </c>
      <c r="L456" s="38">
        <v>0</v>
      </c>
      <c r="M456" s="38">
        <v>0</v>
      </c>
      <c r="N456" s="38">
        <v>100</v>
      </c>
      <c r="O456" s="38">
        <v>0</v>
      </c>
      <c r="P456" s="38">
        <v>0</v>
      </c>
    </row>
    <row r="457" spans="1:16" ht="25.5">
      <c r="A457" s="53" t="s">
        <v>148</v>
      </c>
      <c r="B457" s="54" t="s">
        <v>911</v>
      </c>
      <c r="C457" s="45">
        <v>49.2</v>
      </c>
      <c r="D457" s="38">
        <v>54</v>
      </c>
      <c r="E457" s="45">
        <v>0.91</v>
      </c>
      <c r="F457" s="45">
        <v>1.1100000000000001</v>
      </c>
      <c r="G457" s="38">
        <v>5</v>
      </c>
      <c r="H457" s="38">
        <v>17</v>
      </c>
      <c r="I457" s="51">
        <v>4</v>
      </c>
      <c r="J457" s="38">
        <v>3</v>
      </c>
      <c r="K457" s="38">
        <v>12</v>
      </c>
      <c r="L457" s="45">
        <v>66.67</v>
      </c>
      <c r="M457" s="45">
        <v>25.93</v>
      </c>
      <c r="N457" s="45">
        <v>7.41</v>
      </c>
      <c r="O457" s="38">
        <v>0</v>
      </c>
      <c r="P457" s="38">
        <v>0</v>
      </c>
    </row>
    <row r="458" spans="1:16" ht="25.5">
      <c r="A458" s="53" t="s">
        <v>149</v>
      </c>
      <c r="B458" s="54" t="s">
        <v>911</v>
      </c>
      <c r="C458" s="45">
        <v>72.5</v>
      </c>
      <c r="D458" s="38">
        <v>108</v>
      </c>
      <c r="E458" s="45">
        <v>0.67</v>
      </c>
      <c r="F458" s="45">
        <v>1.03</v>
      </c>
      <c r="G458" s="38">
        <v>17</v>
      </c>
      <c r="H458" s="38">
        <v>44</v>
      </c>
      <c r="I458" s="51">
        <v>4</v>
      </c>
      <c r="J458" s="38">
        <v>5</v>
      </c>
      <c r="K458" s="38">
        <v>12</v>
      </c>
      <c r="L458" s="45">
        <v>12.04</v>
      </c>
      <c r="M458" s="45">
        <v>43.52</v>
      </c>
      <c r="N458" s="45">
        <v>37.96</v>
      </c>
      <c r="O458" s="45">
        <v>6.48</v>
      </c>
      <c r="P458" s="38">
        <v>0</v>
      </c>
    </row>
    <row r="459" spans="1:16" ht="25.5">
      <c r="A459" s="53" t="s">
        <v>151</v>
      </c>
      <c r="B459" s="54" t="s">
        <v>911</v>
      </c>
      <c r="C459" s="45">
        <v>12.9</v>
      </c>
      <c r="D459" s="38">
        <v>29</v>
      </c>
      <c r="E459" s="45">
        <v>0.44</v>
      </c>
      <c r="F459" s="45">
        <v>0.93</v>
      </c>
      <c r="G459" s="38">
        <v>21</v>
      </c>
      <c r="H459" s="38">
        <v>28</v>
      </c>
      <c r="I459" s="51">
        <v>4</v>
      </c>
      <c r="J459" s="38">
        <v>10</v>
      </c>
      <c r="K459" s="38">
        <v>13</v>
      </c>
      <c r="L459" s="45">
        <v>3.45</v>
      </c>
      <c r="M459" s="45">
        <v>13.79</v>
      </c>
      <c r="N459" s="45">
        <v>44.83</v>
      </c>
      <c r="O459" s="45">
        <v>37.93</v>
      </c>
      <c r="P459" s="38">
        <v>0</v>
      </c>
    </row>
    <row r="460" spans="1:16" ht="25.5">
      <c r="A460" s="53" t="s">
        <v>152</v>
      </c>
      <c r="B460" s="54" t="s">
        <v>911</v>
      </c>
      <c r="C460" s="45">
        <v>17.5</v>
      </c>
      <c r="D460" s="38">
        <v>35</v>
      </c>
      <c r="E460" s="45">
        <v>0.5</v>
      </c>
      <c r="F460" s="45">
        <v>0.84</v>
      </c>
      <c r="G460" s="38">
        <v>23</v>
      </c>
      <c r="H460" s="38">
        <v>25</v>
      </c>
      <c r="I460" s="51">
        <v>4</v>
      </c>
      <c r="J460" s="38">
        <v>11</v>
      </c>
      <c r="K460" s="38">
        <v>11</v>
      </c>
      <c r="L460" s="38">
        <v>0</v>
      </c>
      <c r="M460" s="45">
        <v>8.57</v>
      </c>
      <c r="N460" s="45">
        <v>82.86</v>
      </c>
      <c r="O460" s="45">
        <v>8.57</v>
      </c>
      <c r="P460" s="38">
        <v>0</v>
      </c>
    </row>
    <row r="461" spans="1:16" ht="25.5">
      <c r="A461" s="53" t="s">
        <v>153</v>
      </c>
      <c r="B461" s="54" t="s">
        <v>911</v>
      </c>
      <c r="C461" s="45">
        <v>44</v>
      </c>
      <c r="D461" s="38">
        <v>98</v>
      </c>
      <c r="E461" s="45">
        <v>0.45</v>
      </c>
      <c r="F461" s="45">
        <v>0.99</v>
      </c>
      <c r="G461" s="38">
        <v>20</v>
      </c>
      <c r="H461" s="38">
        <v>40</v>
      </c>
      <c r="I461" s="51">
        <v>4</v>
      </c>
      <c r="J461" s="38">
        <v>8</v>
      </c>
      <c r="K461" s="38">
        <v>12</v>
      </c>
      <c r="L461" s="45">
        <v>4.08</v>
      </c>
      <c r="M461" s="45">
        <v>17.350000000000001</v>
      </c>
      <c r="N461" s="45">
        <v>42.86</v>
      </c>
      <c r="O461" s="45">
        <v>27.55</v>
      </c>
      <c r="P461" s="45">
        <v>8.16</v>
      </c>
    </row>
    <row r="462" spans="1:16" ht="25.5">
      <c r="A462" s="53" t="s">
        <v>154</v>
      </c>
      <c r="B462" s="54" t="s">
        <v>911</v>
      </c>
      <c r="C462" s="45">
        <v>16.8</v>
      </c>
      <c r="D462" s="38">
        <v>60</v>
      </c>
      <c r="E462" s="45">
        <v>0.28000000000000003</v>
      </c>
      <c r="F462" s="45">
        <v>0.89</v>
      </c>
      <c r="G462" s="38">
        <v>19</v>
      </c>
      <c r="H462" s="38">
        <v>35</v>
      </c>
      <c r="I462" s="51">
        <v>4</v>
      </c>
      <c r="J462" s="38">
        <v>9</v>
      </c>
      <c r="K462" s="38">
        <v>12</v>
      </c>
      <c r="L462" s="38">
        <v>0</v>
      </c>
      <c r="M462" s="38">
        <v>5</v>
      </c>
      <c r="N462" s="38">
        <v>30</v>
      </c>
      <c r="O462" s="38">
        <v>45</v>
      </c>
      <c r="P462" s="38">
        <v>20</v>
      </c>
    </row>
    <row r="463" spans="1:16" ht="25.5">
      <c r="A463" s="53" t="s">
        <v>155</v>
      </c>
      <c r="B463" s="54" t="s">
        <v>911</v>
      </c>
      <c r="C463" s="45">
        <v>38.700000000000003</v>
      </c>
      <c r="D463" s="38">
        <v>82</v>
      </c>
      <c r="E463" s="45">
        <v>0.47</v>
      </c>
      <c r="F463" s="45">
        <v>0.89</v>
      </c>
      <c r="G463" s="38">
        <v>29</v>
      </c>
      <c r="H463" s="38">
        <v>37</v>
      </c>
      <c r="I463" s="51">
        <v>4</v>
      </c>
      <c r="J463" s="38">
        <v>10</v>
      </c>
      <c r="K463" s="38">
        <v>12</v>
      </c>
      <c r="L463" s="45">
        <v>3.66</v>
      </c>
      <c r="M463" s="45">
        <v>12.2</v>
      </c>
      <c r="N463" s="45">
        <v>59.76</v>
      </c>
      <c r="O463" s="45">
        <v>19.510000000000002</v>
      </c>
      <c r="P463" s="45">
        <v>4.88</v>
      </c>
    </row>
    <row r="464" spans="1:16" ht="25.5">
      <c r="A464" s="53" t="s">
        <v>157</v>
      </c>
      <c r="B464" s="54" t="s">
        <v>911</v>
      </c>
      <c r="C464" s="45">
        <v>29.3</v>
      </c>
      <c r="D464" s="38">
        <v>54</v>
      </c>
      <c r="E464" s="45">
        <v>0.54</v>
      </c>
      <c r="F464" s="45">
        <v>0.94</v>
      </c>
      <c r="G464" s="38">
        <v>24</v>
      </c>
      <c r="H464" s="38">
        <v>39</v>
      </c>
      <c r="I464" s="51">
        <v>4</v>
      </c>
      <c r="J464" s="38">
        <v>8</v>
      </c>
      <c r="K464" s="38">
        <v>13</v>
      </c>
      <c r="L464" s="45">
        <v>1.85</v>
      </c>
      <c r="M464" s="45">
        <v>11.11</v>
      </c>
      <c r="N464" s="45">
        <v>87.04</v>
      </c>
      <c r="O464" s="38">
        <v>0</v>
      </c>
      <c r="P464" s="38">
        <v>0</v>
      </c>
    </row>
    <row r="465" spans="1:16" ht="25.5">
      <c r="A465" s="53" t="s">
        <v>159</v>
      </c>
      <c r="B465" s="54" t="s">
        <v>911</v>
      </c>
      <c r="C465" s="38">
        <v>35</v>
      </c>
      <c r="D465" s="38">
        <v>72</v>
      </c>
      <c r="E465" s="45">
        <v>0.49</v>
      </c>
      <c r="F465" s="45">
        <v>1.02</v>
      </c>
      <c r="G465" s="38">
        <v>17</v>
      </c>
      <c r="H465" s="38">
        <v>39</v>
      </c>
      <c r="I465" s="51">
        <v>4</v>
      </c>
      <c r="J465" s="38">
        <v>7</v>
      </c>
      <c r="K465" s="38">
        <v>11</v>
      </c>
      <c r="L465" s="45">
        <v>5.56</v>
      </c>
      <c r="M465" s="45">
        <v>15.28</v>
      </c>
      <c r="N465" s="45">
        <v>52.78</v>
      </c>
      <c r="O465" s="45">
        <v>22.22</v>
      </c>
      <c r="P465" s="45">
        <v>4.17</v>
      </c>
    </row>
    <row r="466" spans="1:16" ht="25.5">
      <c r="A466" s="53" t="s">
        <v>161</v>
      </c>
      <c r="B466" s="54" t="s">
        <v>911</v>
      </c>
      <c r="C466" s="45">
        <v>22.8</v>
      </c>
      <c r="D466" s="38">
        <v>57</v>
      </c>
      <c r="E466" s="45">
        <v>0.4</v>
      </c>
      <c r="F466" s="45">
        <v>0.91</v>
      </c>
      <c r="G466" s="38">
        <v>24</v>
      </c>
      <c r="H466" s="38">
        <v>39</v>
      </c>
      <c r="I466" s="51">
        <v>4</v>
      </c>
      <c r="J466" s="38">
        <v>7</v>
      </c>
      <c r="K466" s="38">
        <v>10</v>
      </c>
      <c r="L466" s="38">
        <v>0</v>
      </c>
      <c r="M466" s="45">
        <v>8.77</v>
      </c>
      <c r="N466" s="45">
        <v>52.63</v>
      </c>
      <c r="O466" s="45">
        <v>33.33</v>
      </c>
      <c r="P466" s="45">
        <v>5.26</v>
      </c>
    </row>
    <row r="467" spans="1:16" ht="25.5">
      <c r="A467" s="53" t="s">
        <v>163</v>
      </c>
      <c r="B467" s="54" t="s">
        <v>911</v>
      </c>
      <c r="C467" s="38">
        <v>6</v>
      </c>
      <c r="D467" s="38">
        <v>12</v>
      </c>
      <c r="E467" s="45">
        <v>0.5</v>
      </c>
      <c r="F467" s="45">
        <v>1.1599999999999999</v>
      </c>
      <c r="G467" s="38">
        <v>5</v>
      </c>
      <c r="H467" s="38">
        <v>21</v>
      </c>
      <c r="I467" s="51">
        <v>3</v>
      </c>
      <c r="J467" s="38">
        <v>2</v>
      </c>
      <c r="K467" s="38">
        <v>12</v>
      </c>
      <c r="L467" s="38">
        <v>0</v>
      </c>
      <c r="M467" s="38">
        <v>25</v>
      </c>
      <c r="N467" s="38">
        <v>50</v>
      </c>
      <c r="O467" s="38">
        <v>25</v>
      </c>
      <c r="P467" s="38">
        <v>0</v>
      </c>
    </row>
    <row r="468" spans="1:16" ht="25.5">
      <c r="A468" s="53" t="s">
        <v>164</v>
      </c>
      <c r="B468" s="54" t="s">
        <v>911</v>
      </c>
      <c r="C468" s="45">
        <v>25.8</v>
      </c>
      <c r="D468" s="38">
        <v>37</v>
      </c>
      <c r="E468" s="45">
        <v>0.7</v>
      </c>
      <c r="F468" s="45">
        <v>1.08</v>
      </c>
      <c r="G468" s="38">
        <v>9</v>
      </c>
      <c r="H468" s="38">
        <v>34</v>
      </c>
      <c r="I468" s="51">
        <v>4</v>
      </c>
      <c r="J468" s="38">
        <v>4</v>
      </c>
      <c r="K468" s="38">
        <v>12</v>
      </c>
      <c r="L468" s="45">
        <v>21.62</v>
      </c>
      <c r="M468" s="45">
        <v>29.73</v>
      </c>
      <c r="N468" s="45">
        <v>48.65</v>
      </c>
      <c r="O468" s="38">
        <v>0</v>
      </c>
      <c r="P468" s="38">
        <v>0</v>
      </c>
    </row>
    <row r="469" spans="1:16" ht="25.5">
      <c r="A469" s="53" t="s">
        <v>165</v>
      </c>
      <c r="B469" s="54" t="s">
        <v>911</v>
      </c>
      <c r="C469" s="38">
        <v>7</v>
      </c>
      <c r="D469" s="38">
        <v>14</v>
      </c>
      <c r="E469" s="45">
        <v>0.5</v>
      </c>
      <c r="F469" s="45">
        <v>0.97</v>
      </c>
      <c r="G469" s="38">
        <v>13</v>
      </c>
      <c r="H469" s="38">
        <v>23</v>
      </c>
      <c r="I469" s="51">
        <v>3</v>
      </c>
      <c r="J469" s="38">
        <v>3</v>
      </c>
      <c r="K469" s="38">
        <v>8</v>
      </c>
      <c r="L469" s="45">
        <v>7.14</v>
      </c>
      <c r="M469" s="38">
        <v>0</v>
      </c>
      <c r="N469" s="45">
        <v>85.71</v>
      </c>
      <c r="O469" s="38">
        <v>0</v>
      </c>
      <c r="P469" s="45">
        <v>7.14</v>
      </c>
    </row>
    <row r="470" spans="1:16" ht="25.5">
      <c r="A470" s="53" t="s">
        <v>167</v>
      </c>
      <c r="B470" s="54" t="s">
        <v>911</v>
      </c>
      <c r="C470" s="45">
        <v>17.7</v>
      </c>
      <c r="D470" s="38">
        <v>39</v>
      </c>
      <c r="E470" s="45">
        <v>0.45</v>
      </c>
      <c r="F470" s="45">
        <v>1.04</v>
      </c>
      <c r="G470" s="38">
        <v>11</v>
      </c>
      <c r="H470" s="38">
        <v>28</v>
      </c>
      <c r="I470" s="51">
        <v>4</v>
      </c>
      <c r="J470" s="38">
        <v>7</v>
      </c>
      <c r="K470" s="38">
        <v>11</v>
      </c>
      <c r="L470" s="38">
        <v>0</v>
      </c>
      <c r="M470" s="45">
        <v>7.69</v>
      </c>
      <c r="N470" s="45">
        <v>69.23</v>
      </c>
      <c r="O470" s="45">
        <v>23.08</v>
      </c>
      <c r="P470" s="38">
        <v>0</v>
      </c>
    </row>
    <row r="471" spans="1:16" ht="25.5">
      <c r="A471" s="53" t="s">
        <v>169</v>
      </c>
      <c r="B471" s="54" t="s">
        <v>911</v>
      </c>
      <c r="C471" s="45">
        <v>9.0500000000000007</v>
      </c>
      <c r="D471" s="38">
        <v>20</v>
      </c>
      <c r="E471" s="45">
        <v>0.45</v>
      </c>
      <c r="F471" s="45">
        <v>0.96</v>
      </c>
      <c r="G471" s="38">
        <v>8</v>
      </c>
      <c r="H471" s="38">
        <v>12</v>
      </c>
      <c r="I471" s="51">
        <v>4</v>
      </c>
      <c r="J471" s="38">
        <v>6</v>
      </c>
      <c r="K471" s="38">
        <v>9</v>
      </c>
      <c r="L471" s="38">
        <v>5</v>
      </c>
      <c r="M471" s="38">
        <v>5</v>
      </c>
      <c r="N471" s="38">
        <v>65</v>
      </c>
      <c r="O471" s="38">
        <v>25</v>
      </c>
      <c r="P471" s="38">
        <v>0</v>
      </c>
    </row>
    <row r="472" spans="1:16" ht="25.5">
      <c r="A472" s="53" t="s">
        <v>171</v>
      </c>
      <c r="B472" s="54" t="s">
        <v>911</v>
      </c>
      <c r="C472" s="45">
        <v>30.4</v>
      </c>
      <c r="D472" s="38">
        <v>49</v>
      </c>
      <c r="E472" s="45">
        <v>0.62</v>
      </c>
      <c r="F472" s="45">
        <v>1.1599999999999999</v>
      </c>
      <c r="G472" s="38">
        <v>6</v>
      </c>
      <c r="H472" s="38">
        <v>31</v>
      </c>
      <c r="I472" s="51">
        <v>4</v>
      </c>
      <c r="J472" s="38">
        <v>2</v>
      </c>
      <c r="K472" s="38">
        <v>11</v>
      </c>
      <c r="L472" s="45">
        <v>8.16</v>
      </c>
      <c r="M472" s="45">
        <v>38.78</v>
      </c>
      <c r="N472" s="45">
        <v>40.82</v>
      </c>
      <c r="O472" s="45">
        <v>12.24</v>
      </c>
      <c r="P472" s="38">
        <v>0</v>
      </c>
    </row>
    <row r="473" spans="1:16" ht="25.5">
      <c r="A473" s="53" t="s">
        <v>172</v>
      </c>
      <c r="B473" s="54" t="s">
        <v>911</v>
      </c>
      <c r="C473" s="45">
        <v>8.5</v>
      </c>
      <c r="D473" s="38">
        <v>17</v>
      </c>
      <c r="E473" s="45">
        <v>0.5</v>
      </c>
      <c r="F473" s="45">
        <v>1.02</v>
      </c>
      <c r="G473" s="38">
        <v>9</v>
      </c>
      <c r="H473" s="38">
        <v>18</v>
      </c>
      <c r="I473" s="51">
        <v>4</v>
      </c>
      <c r="J473" s="38">
        <v>6</v>
      </c>
      <c r="K473" s="38">
        <v>11</v>
      </c>
      <c r="L473" s="38">
        <v>0</v>
      </c>
      <c r="M473" s="45">
        <v>11.76</v>
      </c>
      <c r="N473" s="45">
        <v>76.47</v>
      </c>
      <c r="O473" s="45">
        <v>11.76</v>
      </c>
      <c r="P473" s="38">
        <v>0</v>
      </c>
    </row>
    <row r="474" spans="1:16" ht="25.5">
      <c r="A474" s="53" t="s">
        <v>174</v>
      </c>
      <c r="B474" s="54" t="s">
        <v>911</v>
      </c>
      <c r="C474" s="45">
        <v>10.85</v>
      </c>
      <c r="D474" s="38">
        <v>18</v>
      </c>
      <c r="E474" s="45">
        <v>0.6</v>
      </c>
      <c r="F474" s="45">
        <v>1.37</v>
      </c>
      <c r="G474" s="38">
        <v>2</v>
      </c>
      <c r="H474" s="38">
        <v>17</v>
      </c>
      <c r="I474" s="51">
        <v>4</v>
      </c>
      <c r="J474" s="38">
        <v>1</v>
      </c>
      <c r="K474" s="38">
        <v>10</v>
      </c>
      <c r="L474" s="38">
        <v>0</v>
      </c>
      <c r="M474" s="38">
        <v>50</v>
      </c>
      <c r="N474" s="45">
        <v>38.89</v>
      </c>
      <c r="O474" s="45">
        <v>11.11</v>
      </c>
      <c r="P474" s="38">
        <v>0</v>
      </c>
    </row>
    <row r="475" spans="1:16" ht="25.5">
      <c r="A475" s="53" t="s">
        <v>176</v>
      </c>
      <c r="B475" s="54" t="s">
        <v>911</v>
      </c>
      <c r="C475" s="45">
        <v>10.5</v>
      </c>
      <c r="D475" s="38">
        <v>27</v>
      </c>
      <c r="E475" s="45">
        <v>0.39</v>
      </c>
      <c r="F475" s="45">
        <v>0.91</v>
      </c>
      <c r="G475" s="38">
        <v>20</v>
      </c>
      <c r="H475" s="38">
        <v>24</v>
      </c>
      <c r="I475" s="51">
        <v>4</v>
      </c>
      <c r="J475" s="38">
        <v>11</v>
      </c>
      <c r="K475" s="38">
        <v>13</v>
      </c>
      <c r="L475" s="38">
        <v>0</v>
      </c>
      <c r="M475" s="45">
        <v>3.7</v>
      </c>
      <c r="N475" s="45">
        <v>55.56</v>
      </c>
      <c r="O475" s="45">
        <v>40.74</v>
      </c>
      <c r="P475" s="38">
        <v>0</v>
      </c>
    </row>
    <row r="476" spans="1:16" ht="25.5">
      <c r="A476" s="53" t="s">
        <v>178</v>
      </c>
      <c r="B476" s="54" t="s">
        <v>911</v>
      </c>
      <c r="C476" s="45">
        <v>42.1</v>
      </c>
      <c r="D476" s="38">
        <v>80</v>
      </c>
      <c r="E476" s="45">
        <v>0.53</v>
      </c>
      <c r="F476" s="45">
        <v>1.04</v>
      </c>
      <c r="G476" s="38">
        <v>12</v>
      </c>
      <c r="H476" s="38">
        <v>31</v>
      </c>
      <c r="I476" s="51">
        <v>4</v>
      </c>
      <c r="J476" s="38">
        <v>6</v>
      </c>
      <c r="K476" s="38">
        <v>12</v>
      </c>
      <c r="L476" s="45">
        <v>11.25</v>
      </c>
      <c r="M476" s="38">
        <v>10</v>
      </c>
      <c r="N476" s="45">
        <v>58.75</v>
      </c>
      <c r="O476" s="38">
        <v>20</v>
      </c>
      <c r="P476" s="38">
        <v>0</v>
      </c>
    </row>
    <row r="477" spans="1:16" ht="25.5">
      <c r="A477" s="53" t="s">
        <v>180</v>
      </c>
      <c r="B477" s="54" t="s">
        <v>911</v>
      </c>
      <c r="C477" s="45">
        <v>29.3</v>
      </c>
      <c r="D477" s="38">
        <v>51</v>
      </c>
      <c r="E477" s="45">
        <v>0.56999999999999995</v>
      </c>
      <c r="F477" s="45">
        <v>1.07</v>
      </c>
      <c r="G477" s="38">
        <v>6</v>
      </c>
      <c r="H477" s="38">
        <v>30</v>
      </c>
      <c r="I477" s="51">
        <v>4</v>
      </c>
      <c r="J477" s="38">
        <v>2</v>
      </c>
      <c r="K477" s="38">
        <v>12</v>
      </c>
      <c r="L477" s="45">
        <v>1.96</v>
      </c>
      <c r="M477" s="45">
        <v>27.45</v>
      </c>
      <c r="N477" s="45">
        <v>64.709999999999994</v>
      </c>
      <c r="O477" s="45">
        <v>5.88</v>
      </c>
      <c r="P477" s="38">
        <v>0</v>
      </c>
    </row>
    <row r="478" spans="1:16" ht="25.5">
      <c r="A478" s="53" t="s">
        <v>181</v>
      </c>
      <c r="B478" s="54" t="s">
        <v>911</v>
      </c>
      <c r="C478" s="45">
        <v>22.6</v>
      </c>
      <c r="D478" s="38">
        <v>52</v>
      </c>
      <c r="E478" s="45">
        <v>0.43</v>
      </c>
      <c r="F478" s="45">
        <v>0.92</v>
      </c>
      <c r="G478" s="38">
        <v>27</v>
      </c>
      <c r="H478" s="38">
        <v>38</v>
      </c>
      <c r="I478" s="51">
        <v>4</v>
      </c>
      <c r="J478" s="38">
        <v>8</v>
      </c>
      <c r="K478" s="38">
        <v>12</v>
      </c>
      <c r="L478" s="45">
        <v>1.92</v>
      </c>
      <c r="M478" s="38">
        <v>0</v>
      </c>
      <c r="N478" s="45">
        <v>73.08</v>
      </c>
      <c r="O478" s="38">
        <v>25</v>
      </c>
      <c r="P478" s="38">
        <v>0</v>
      </c>
    </row>
    <row r="479" spans="1:16" ht="25.5">
      <c r="A479" s="53" t="s">
        <v>183</v>
      </c>
      <c r="B479" s="54" t="s">
        <v>911</v>
      </c>
      <c r="C479" s="45">
        <v>7.3</v>
      </c>
      <c r="D479" s="38">
        <v>19</v>
      </c>
      <c r="E479" s="45">
        <v>0.38</v>
      </c>
      <c r="F479" s="45">
        <v>0.63</v>
      </c>
      <c r="G479" s="38">
        <v>26</v>
      </c>
      <c r="H479" s="38">
        <v>27</v>
      </c>
      <c r="I479" s="51">
        <v>4</v>
      </c>
      <c r="J479" s="38">
        <v>10</v>
      </c>
      <c r="K479" s="38">
        <v>10</v>
      </c>
      <c r="L479" s="38">
        <v>0</v>
      </c>
      <c r="M479" s="45">
        <v>26.32</v>
      </c>
      <c r="N479" s="45">
        <v>26.32</v>
      </c>
      <c r="O479" s="45">
        <v>21.05</v>
      </c>
      <c r="P479" s="45">
        <v>26.32</v>
      </c>
    </row>
    <row r="480" spans="1:16" ht="25.5">
      <c r="A480" s="53" t="s">
        <v>184</v>
      </c>
      <c r="B480" s="54" t="s">
        <v>911</v>
      </c>
      <c r="C480" s="45">
        <v>27</v>
      </c>
      <c r="D480" s="38">
        <v>64</v>
      </c>
      <c r="E480" s="45">
        <v>0.42</v>
      </c>
      <c r="F480" s="45">
        <v>0.83</v>
      </c>
      <c r="G480" s="38">
        <v>39</v>
      </c>
      <c r="H480" s="38">
        <v>46</v>
      </c>
      <c r="I480" s="51">
        <v>4</v>
      </c>
      <c r="J480" s="38">
        <v>15</v>
      </c>
      <c r="K480" s="38">
        <v>15</v>
      </c>
      <c r="L480" s="45">
        <v>1.56</v>
      </c>
      <c r="M480" s="45">
        <v>9.3800000000000008</v>
      </c>
      <c r="N480" s="45">
        <v>53.13</v>
      </c>
      <c r="O480" s="45">
        <v>32.81</v>
      </c>
      <c r="P480" s="45">
        <v>3.13</v>
      </c>
    </row>
    <row r="481" spans="1:16" ht="25.5">
      <c r="A481" s="53" t="s">
        <v>186</v>
      </c>
      <c r="B481" s="54" t="s">
        <v>911</v>
      </c>
      <c r="C481" s="45">
        <v>8.5</v>
      </c>
      <c r="D481" s="38">
        <v>17</v>
      </c>
      <c r="E481" s="45">
        <v>0.5</v>
      </c>
      <c r="F481" s="45">
        <v>1.02</v>
      </c>
      <c r="G481" s="38">
        <v>13</v>
      </c>
      <c r="H481" s="38">
        <v>27</v>
      </c>
      <c r="I481" s="51">
        <v>3</v>
      </c>
      <c r="J481" s="38">
        <v>7</v>
      </c>
      <c r="K481" s="38">
        <v>13</v>
      </c>
      <c r="L481" s="38">
        <v>0</v>
      </c>
      <c r="M481" s="45">
        <v>11.76</v>
      </c>
      <c r="N481" s="45">
        <v>76.47</v>
      </c>
      <c r="O481" s="45">
        <v>11.76</v>
      </c>
      <c r="P481" s="38">
        <v>0</v>
      </c>
    </row>
    <row r="482" spans="1:16" ht="25.5">
      <c r="A482" s="53" t="s">
        <v>188</v>
      </c>
      <c r="B482" s="54" t="s">
        <v>911</v>
      </c>
      <c r="C482" s="45">
        <v>79.599999999999994</v>
      </c>
      <c r="D482" s="38">
        <v>143</v>
      </c>
      <c r="E482" s="45">
        <v>0.56000000000000005</v>
      </c>
      <c r="F482" s="45">
        <v>0.87</v>
      </c>
      <c r="G482" s="38">
        <v>27</v>
      </c>
      <c r="H482" s="38">
        <v>30</v>
      </c>
      <c r="I482" s="51">
        <v>4</v>
      </c>
      <c r="J482" s="38">
        <v>12</v>
      </c>
      <c r="K482" s="38">
        <v>12</v>
      </c>
      <c r="L482" s="45">
        <v>2.8</v>
      </c>
      <c r="M482" s="45">
        <v>21.68</v>
      </c>
      <c r="N482" s="45">
        <v>68.53</v>
      </c>
      <c r="O482" s="45">
        <v>6.29</v>
      </c>
      <c r="P482" s="45">
        <v>0.7</v>
      </c>
    </row>
    <row r="483" spans="1:16" ht="25.5">
      <c r="A483" s="53" t="s">
        <v>190</v>
      </c>
      <c r="B483" s="54" t="s">
        <v>921</v>
      </c>
      <c r="C483" s="45">
        <v>12.2</v>
      </c>
      <c r="D483" s="38">
        <v>21</v>
      </c>
      <c r="E483" s="45">
        <v>0.57999999999999996</v>
      </c>
      <c r="F483" s="45">
        <v>0.85</v>
      </c>
      <c r="G483" s="38">
        <v>23</v>
      </c>
      <c r="H483" s="38">
        <v>25</v>
      </c>
      <c r="I483" s="51">
        <v>4</v>
      </c>
      <c r="J483" s="38">
        <v>11</v>
      </c>
      <c r="K483" s="38">
        <v>13</v>
      </c>
      <c r="L483" s="45">
        <v>4.76</v>
      </c>
      <c r="M483" s="45">
        <v>28.57</v>
      </c>
      <c r="N483" s="45">
        <v>57.14</v>
      </c>
      <c r="O483" s="45">
        <v>9.52</v>
      </c>
      <c r="P483" s="38">
        <v>0</v>
      </c>
    </row>
    <row r="484" spans="1:16" ht="25.5">
      <c r="A484" s="53" t="s">
        <v>184</v>
      </c>
      <c r="B484" s="54" t="s">
        <v>921</v>
      </c>
      <c r="C484" s="45">
        <v>5.2</v>
      </c>
      <c r="D484" s="38">
        <v>14</v>
      </c>
      <c r="E484" s="45">
        <v>0.37</v>
      </c>
      <c r="F484" s="45">
        <v>0.73</v>
      </c>
      <c r="G484" s="38">
        <v>42</v>
      </c>
      <c r="H484" s="38">
        <v>46</v>
      </c>
      <c r="I484" s="51">
        <v>2</v>
      </c>
      <c r="J484" s="38">
        <v>12</v>
      </c>
      <c r="K484" s="38">
        <v>14</v>
      </c>
      <c r="L484" s="38">
        <v>0</v>
      </c>
      <c r="M484" s="38">
        <v>0</v>
      </c>
      <c r="N484" s="45">
        <v>57.14</v>
      </c>
      <c r="O484" s="45">
        <v>42.86</v>
      </c>
      <c r="P484" s="38">
        <v>0</v>
      </c>
    </row>
    <row r="485" spans="1:16" ht="25.5">
      <c r="A485" s="53" t="s">
        <v>190</v>
      </c>
      <c r="B485" s="54" t="s">
        <v>925</v>
      </c>
      <c r="C485" s="45">
        <v>21.3</v>
      </c>
      <c r="D485" s="38">
        <v>32</v>
      </c>
      <c r="E485" s="45">
        <v>0.67</v>
      </c>
      <c r="F485" s="45">
        <v>0.97</v>
      </c>
      <c r="G485" s="38">
        <v>16</v>
      </c>
      <c r="H485" s="38">
        <v>25</v>
      </c>
      <c r="I485" s="51">
        <v>4</v>
      </c>
      <c r="J485" s="38">
        <v>8</v>
      </c>
      <c r="K485" s="38">
        <v>13</v>
      </c>
      <c r="L485" s="45">
        <v>12.5</v>
      </c>
      <c r="M485" s="45">
        <v>40.630000000000003</v>
      </c>
      <c r="N485" s="45">
        <v>40.630000000000003</v>
      </c>
      <c r="O485" s="45">
        <v>6.25</v>
      </c>
      <c r="P485" s="38">
        <v>0</v>
      </c>
    </row>
    <row r="486" spans="1:16" ht="25.5">
      <c r="A486" s="53" t="s">
        <v>190</v>
      </c>
      <c r="B486" s="54" t="s">
        <v>937</v>
      </c>
      <c r="C486" s="45">
        <v>14</v>
      </c>
      <c r="D486" s="38">
        <v>22</v>
      </c>
      <c r="E486" s="45">
        <v>0.64</v>
      </c>
      <c r="F486" s="45">
        <v>0.93</v>
      </c>
      <c r="G486" s="38">
        <v>21</v>
      </c>
      <c r="H486" s="38">
        <v>25</v>
      </c>
      <c r="I486" s="51">
        <v>4</v>
      </c>
      <c r="J486" s="38">
        <v>10</v>
      </c>
      <c r="K486" s="38">
        <v>13</v>
      </c>
      <c r="L486" s="38">
        <v>0</v>
      </c>
      <c r="M486" s="45">
        <v>45.45</v>
      </c>
      <c r="N486" s="45">
        <v>54.55</v>
      </c>
      <c r="O486" s="38">
        <v>0</v>
      </c>
      <c r="P486" s="38">
        <v>0</v>
      </c>
    </row>
    <row r="487" spans="1:16" ht="25.5">
      <c r="A487" s="53" t="s">
        <v>190</v>
      </c>
      <c r="B487" s="54" t="s">
        <v>938</v>
      </c>
      <c r="C487" s="45">
        <v>18.399999999999999</v>
      </c>
      <c r="D487" s="38">
        <v>24</v>
      </c>
      <c r="E487" s="45">
        <v>0.77</v>
      </c>
      <c r="F487" s="45">
        <v>1.1200000000000001</v>
      </c>
      <c r="G487" s="38">
        <v>3</v>
      </c>
      <c r="H487" s="38">
        <v>25</v>
      </c>
      <c r="I487" s="51">
        <v>4</v>
      </c>
      <c r="J487" s="38">
        <v>3</v>
      </c>
      <c r="K487" s="38">
        <v>13</v>
      </c>
      <c r="L487" s="45">
        <v>20.83</v>
      </c>
      <c r="M487" s="45">
        <v>54.17</v>
      </c>
      <c r="N487" s="38">
        <v>25</v>
      </c>
      <c r="O487" s="38">
        <v>0</v>
      </c>
      <c r="P487" s="38">
        <v>0</v>
      </c>
    </row>
    <row r="488" spans="1:16" ht="25.5">
      <c r="A488" s="53" t="s">
        <v>148</v>
      </c>
      <c r="B488" s="54" t="s">
        <v>938</v>
      </c>
      <c r="C488" s="45">
        <v>16.5</v>
      </c>
      <c r="D488" s="38">
        <v>18</v>
      </c>
      <c r="E488" s="45">
        <v>0.92</v>
      </c>
      <c r="F488" s="45">
        <v>1.1200000000000001</v>
      </c>
      <c r="G488" s="38">
        <v>4</v>
      </c>
      <c r="H488" s="38">
        <v>17</v>
      </c>
      <c r="I488" s="51">
        <v>4</v>
      </c>
      <c r="J488" s="38">
        <v>2</v>
      </c>
      <c r="K488" s="38">
        <v>12</v>
      </c>
      <c r="L488" s="45">
        <v>66.67</v>
      </c>
      <c r="M488" s="45">
        <v>27.78</v>
      </c>
      <c r="N488" s="45">
        <v>5.56</v>
      </c>
      <c r="O488" s="38">
        <v>0</v>
      </c>
      <c r="P488" s="38">
        <v>0</v>
      </c>
    </row>
    <row r="489" spans="1:16" ht="25.5">
      <c r="A489" s="53" t="s">
        <v>149</v>
      </c>
      <c r="B489" s="54" t="s">
        <v>938</v>
      </c>
      <c r="C489" s="45">
        <v>73</v>
      </c>
      <c r="D489" s="38">
        <v>103</v>
      </c>
      <c r="E489" s="45">
        <v>0.71</v>
      </c>
      <c r="F489" s="45">
        <v>1.0900000000000001</v>
      </c>
      <c r="G489" s="38">
        <v>9</v>
      </c>
      <c r="H489" s="38">
        <v>44</v>
      </c>
      <c r="I489" s="51">
        <v>4</v>
      </c>
      <c r="J489" s="38">
        <v>2</v>
      </c>
      <c r="K489" s="38">
        <v>12</v>
      </c>
      <c r="L489" s="45">
        <v>27.18</v>
      </c>
      <c r="M489" s="45">
        <v>28.16</v>
      </c>
      <c r="N489" s="45">
        <v>40.78</v>
      </c>
      <c r="O489" s="45">
        <v>3.88</v>
      </c>
      <c r="P489" s="38">
        <v>0</v>
      </c>
    </row>
    <row r="490" spans="1:16" ht="25.5">
      <c r="A490" s="53" t="s">
        <v>151</v>
      </c>
      <c r="B490" s="54" t="s">
        <v>938</v>
      </c>
      <c r="C490" s="45">
        <v>22.2</v>
      </c>
      <c r="D490" s="38">
        <v>37</v>
      </c>
      <c r="E490" s="45">
        <v>0.6</v>
      </c>
      <c r="F490" s="45">
        <v>1.25</v>
      </c>
      <c r="G490" s="38">
        <v>3</v>
      </c>
      <c r="H490" s="38">
        <v>28</v>
      </c>
      <c r="I490" s="51">
        <v>4</v>
      </c>
      <c r="J490" s="38">
        <v>1</v>
      </c>
      <c r="K490" s="38">
        <v>13</v>
      </c>
      <c r="L490" s="45">
        <v>8.11</v>
      </c>
      <c r="M490" s="45">
        <v>29.73</v>
      </c>
      <c r="N490" s="45">
        <v>54.05</v>
      </c>
      <c r="O490" s="45">
        <v>5.41</v>
      </c>
      <c r="P490" s="45">
        <v>2.7</v>
      </c>
    </row>
    <row r="491" spans="1:16" ht="25.5">
      <c r="A491" s="53" t="s">
        <v>152</v>
      </c>
      <c r="B491" s="54" t="s">
        <v>938</v>
      </c>
      <c r="C491" s="45">
        <v>23.4</v>
      </c>
      <c r="D491" s="38">
        <v>35</v>
      </c>
      <c r="E491" s="45">
        <v>0.67</v>
      </c>
      <c r="F491" s="45">
        <v>1.1200000000000001</v>
      </c>
      <c r="G491" s="38">
        <v>5</v>
      </c>
      <c r="H491" s="38">
        <v>25</v>
      </c>
      <c r="I491" s="51">
        <v>4</v>
      </c>
      <c r="J491" s="38">
        <v>3</v>
      </c>
      <c r="K491" s="38">
        <v>11</v>
      </c>
      <c r="L491" s="45">
        <v>11.43</v>
      </c>
      <c r="M491" s="45">
        <v>37.14</v>
      </c>
      <c r="N491" s="45">
        <v>51.43</v>
      </c>
      <c r="O491" s="38">
        <v>0</v>
      </c>
      <c r="P491" s="38">
        <v>0</v>
      </c>
    </row>
    <row r="492" spans="1:16" ht="25.5">
      <c r="A492" s="53" t="s">
        <v>153</v>
      </c>
      <c r="B492" s="54" t="s">
        <v>938</v>
      </c>
      <c r="C492" s="45">
        <v>45.5</v>
      </c>
      <c r="D492" s="38">
        <v>89</v>
      </c>
      <c r="E492" s="45">
        <v>0.51</v>
      </c>
      <c r="F492" s="45">
        <v>1.1200000000000001</v>
      </c>
      <c r="G492" s="38">
        <v>10</v>
      </c>
      <c r="H492" s="38">
        <v>40</v>
      </c>
      <c r="I492" s="51">
        <v>4</v>
      </c>
      <c r="J492" s="38">
        <v>5</v>
      </c>
      <c r="K492" s="38">
        <v>12</v>
      </c>
      <c r="L492" s="45">
        <v>3.37</v>
      </c>
      <c r="M492" s="45">
        <v>22.47</v>
      </c>
      <c r="N492" s="45">
        <v>50.56</v>
      </c>
      <c r="O492" s="45">
        <v>22.47</v>
      </c>
      <c r="P492" s="45">
        <v>1.1200000000000001</v>
      </c>
    </row>
    <row r="493" spans="1:16" ht="25.5">
      <c r="A493" s="53" t="s">
        <v>154</v>
      </c>
      <c r="B493" s="54" t="s">
        <v>938</v>
      </c>
      <c r="C493" s="45">
        <v>24.4</v>
      </c>
      <c r="D493" s="38">
        <v>55</v>
      </c>
      <c r="E493" s="45">
        <v>0.44</v>
      </c>
      <c r="F493" s="45">
        <v>1.41</v>
      </c>
      <c r="G493" s="38">
        <v>3</v>
      </c>
      <c r="H493" s="38">
        <v>35</v>
      </c>
      <c r="I493" s="51">
        <v>4</v>
      </c>
      <c r="J493" s="38">
        <v>2</v>
      </c>
      <c r="K493" s="38">
        <v>12</v>
      </c>
      <c r="L493" s="45">
        <v>1.82</v>
      </c>
      <c r="M493" s="45">
        <v>14.55</v>
      </c>
      <c r="N493" s="45">
        <v>50.91</v>
      </c>
      <c r="O493" s="45">
        <v>27.27</v>
      </c>
      <c r="P493" s="45">
        <v>5.45</v>
      </c>
    </row>
    <row r="494" spans="1:16" ht="25.5">
      <c r="A494" s="53" t="s">
        <v>155</v>
      </c>
      <c r="B494" s="54" t="s">
        <v>938</v>
      </c>
      <c r="C494" s="45">
        <v>36.700000000000003</v>
      </c>
      <c r="D494" s="38">
        <v>62</v>
      </c>
      <c r="E494" s="45">
        <v>0.59</v>
      </c>
      <c r="F494" s="45">
        <v>1.1200000000000001</v>
      </c>
      <c r="G494" s="38">
        <v>12</v>
      </c>
      <c r="H494" s="38">
        <v>37</v>
      </c>
      <c r="I494" s="51">
        <v>4</v>
      </c>
      <c r="J494" s="38">
        <v>4</v>
      </c>
      <c r="K494" s="38">
        <v>12</v>
      </c>
      <c r="L494" s="45">
        <v>9.68</v>
      </c>
      <c r="M494" s="45">
        <v>32.26</v>
      </c>
      <c r="N494" s="45">
        <v>40.32</v>
      </c>
      <c r="O494" s="45">
        <v>17.739999999999998</v>
      </c>
      <c r="P494" s="38">
        <v>0</v>
      </c>
    </row>
    <row r="495" spans="1:16" ht="25.5">
      <c r="A495" s="53" t="s">
        <v>157</v>
      </c>
      <c r="B495" s="54" t="s">
        <v>938</v>
      </c>
      <c r="C495" s="45">
        <v>23.5</v>
      </c>
      <c r="D495" s="38">
        <v>36</v>
      </c>
      <c r="E495" s="45">
        <v>0.65</v>
      </c>
      <c r="F495" s="45">
        <v>1.1399999999999999</v>
      </c>
      <c r="G495" s="38">
        <v>2</v>
      </c>
      <c r="H495" s="38">
        <v>39</v>
      </c>
      <c r="I495" s="51">
        <v>3</v>
      </c>
      <c r="J495" s="38">
        <v>1</v>
      </c>
      <c r="K495" s="38">
        <v>13</v>
      </c>
      <c r="L495" s="45">
        <v>13.89</v>
      </c>
      <c r="M495" s="45">
        <v>33.33</v>
      </c>
      <c r="N495" s="45">
        <v>47.22</v>
      </c>
      <c r="O495" s="45">
        <v>5.56</v>
      </c>
      <c r="P495" s="38">
        <v>0</v>
      </c>
    </row>
    <row r="496" spans="1:16" ht="25.5">
      <c r="A496" s="53" t="s">
        <v>159</v>
      </c>
      <c r="B496" s="54" t="s">
        <v>938</v>
      </c>
      <c r="C496" s="45">
        <v>29.6</v>
      </c>
      <c r="D496" s="38">
        <v>60</v>
      </c>
      <c r="E496" s="45">
        <v>0.49</v>
      </c>
      <c r="F496" s="45">
        <v>1.03</v>
      </c>
      <c r="G496" s="38">
        <v>16</v>
      </c>
      <c r="H496" s="38">
        <v>39</v>
      </c>
      <c r="I496" s="51">
        <v>4</v>
      </c>
      <c r="J496" s="38">
        <v>6</v>
      </c>
      <c r="K496" s="38">
        <v>11</v>
      </c>
      <c r="L496" s="45">
        <v>3.33</v>
      </c>
      <c r="M496" s="45">
        <v>13.33</v>
      </c>
      <c r="N496" s="45">
        <v>63.33</v>
      </c>
      <c r="O496" s="45">
        <v>18.329999999999998</v>
      </c>
      <c r="P496" s="45">
        <v>1.67</v>
      </c>
    </row>
    <row r="497" spans="1:16" ht="25.5">
      <c r="A497" s="53" t="s">
        <v>161</v>
      </c>
      <c r="B497" s="54" t="s">
        <v>938</v>
      </c>
      <c r="C497" s="45">
        <v>31.1</v>
      </c>
      <c r="D497" s="38">
        <v>60</v>
      </c>
      <c r="E497" s="45">
        <v>0.52</v>
      </c>
      <c r="F497" s="45">
        <v>1.18</v>
      </c>
      <c r="G497" s="38">
        <v>8</v>
      </c>
      <c r="H497" s="38">
        <v>39</v>
      </c>
      <c r="I497" s="51">
        <v>4</v>
      </c>
      <c r="J497" s="38">
        <v>3</v>
      </c>
      <c r="K497" s="38">
        <v>10</v>
      </c>
      <c r="L497" s="45">
        <v>1.67</v>
      </c>
      <c r="M497" s="45">
        <v>16.670000000000002</v>
      </c>
      <c r="N497" s="45">
        <v>68.33</v>
      </c>
      <c r="O497" s="45">
        <v>13.33</v>
      </c>
      <c r="P497" s="38">
        <v>0</v>
      </c>
    </row>
    <row r="498" spans="1:16" ht="25.5">
      <c r="A498" s="53" t="s">
        <v>163</v>
      </c>
      <c r="B498" s="54" t="s">
        <v>938</v>
      </c>
      <c r="C498" s="45">
        <v>7.3</v>
      </c>
      <c r="D498" s="38">
        <v>16</v>
      </c>
      <c r="E498" s="45">
        <v>0.46</v>
      </c>
      <c r="F498" s="45">
        <v>1.06</v>
      </c>
      <c r="G498" s="38">
        <v>8</v>
      </c>
      <c r="H498" s="38">
        <v>21</v>
      </c>
      <c r="I498" s="51">
        <v>3</v>
      </c>
      <c r="J498" s="38">
        <v>5</v>
      </c>
      <c r="K498" s="38">
        <v>12</v>
      </c>
      <c r="L498" s="45">
        <v>6.25</v>
      </c>
      <c r="M498" s="45">
        <v>6.25</v>
      </c>
      <c r="N498" s="45">
        <v>56.25</v>
      </c>
      <c r="O498" s="45">
        <v>31.25</v>
      </c>
      <c r="P498" s="38">
        <v>0</v>
      </c>
    </row>
    <row r="499" spans="1:16" ht="25.5">
      <c r="A499" s="53" t="s">
        <v>164</v>
      </c>
      <c r="B499" s="54" t="s">
        <v>938</v>
      </c>
      <c r="C499" s="38">
        <v>38</v>
      </c>
      <c r="D499" s="38">
        <v>51</v>
      </c>
      <c r="E499" s="45">
        <v>0.75</v>
      </c>
      <c r="F499" s="45">
        <v>1.1499999999999999</v>
      </c>
      <c r="G499" s="38">
        <v>2</v>
      </c>
      <c r="H499" s="38">
        <v>34</v>
      </c>
      <c r="I499" s="51">
        <v>4</v>
      </c>
      <c r="J499" s="38">
        <v>1</v>
      </c>
      <c r="K499" s="38">
        <v>12</v>
      </c>
      <c r="L499" s="45">
        <v>31.37</v>
      </c>
      <c r="M499" s="45">
        <v>33.33</v>
      </c>
      <c r="N499" s="45">
        <v>31.37</v>
      </c>
      <c r="O499" s="45">
        <v>3.92</v>
      </c>
      <c r="P499" s="38">
        <v>0</v>
      </c>
    </row>
    <row r="500" spans="1:16" ht="25.5">
      <c r="A500" s="53" t="s">
        <v>165</v>
      </c>
      <c r="B500" s="54" t="s">
        <v>938</v>
      </c>
      <c r="C500" s="45">
        <v>19</v>
      </c>
      <c r="D500" s="38">
        <v>35</v>
      </c>
      <c r="E500" s="45">
        <v>0.54</v>
      </c>
      <c r="F500" s="45">
        <v>1.06</v>
      </c>
      <c r="G500" s="38">
        <v>9</v>
      </c>
      <c r="H500" s="38">
        <v>23</v>
      </c>
      <c r="I500" s="51">
        <v>4</v>
      </c>
      <c r="J500" s="38">
        <v>7</v>
      </c>
      <c r="K500" s="38">
        <v>11</v>
      </c>
      <c r="L500" s="38">
        <v>0</v>
      </c>
      <c r="M500" s="45">
        <v>22.86</v>
      </c>
      <c r="N500" s="45">
        <v>68.569999999999993</v>
      </c>
      <c r="O500" s="45">
        <v>8.57</v>
      </c>
      <c r="P500" s="38">
        <v>0</v>
      </c>
    </row>
    <row r="501" spans="1:16" ht="25.5">
      <c r="A501" s="53" t="s">
        <v>167</v>
      </c>
      <c r="B501" s="54" t="s">
        <v>938</v>
      </c>
      <c r="C501" s="45">
        <v>14.9</v>
      </c>
      <c r="D501" s="38">
        <v>30</v>
      </c>
      <c r="E501" s="45">
        <v>0.5</v>
      </c>
      <c r="F501" s="45">
        <v>1.1399999999999999</v>
      </c>
      <c r="G501" s="38">
        <v>5</v>
      </c>
      <c r="H501" s="38">
        <v>28</v>
      </c>
      <c r="I501" s="51">
        <v>4</v>
      </c>
      <c r="J501" s="38">
        <v>3</v>
      </c>
      <c r="K501" s="38">
        <v>11</v>
      </c>
      <c r="L501" s="45">
        <v>6.67</v>
      </c>
      <c r="M501" s="45">
        <v>13.33</v>
      </c>
      <c r="N501" s="45">
        <v>56.67</v>
      </c>
      <c r="O501" s="38">
        <v>20</v>
      </c>
      <c r="P501" s="45">
        <v>3.33</v>
      </c>
    </row>
    <row r="502" spans="1:16" ht="25.5">
      <c r="A502" s="53" t="s">
        <v>169</v>
      </c>
      <c r="B502" s="54" t="s">
        <v>938</v>
      </c>
      <c r="C502" s="45">
        <v>6.1</v>
      </c>
      <c r="D502" s="38">
        <v>14</v>
      </c>
      <c r="E502" s="45">
        <v>0.44</v>
      </c>
      <c r="F502" s="45">
        <v>0.93</v>
      </c>
      <c r="G502" s="38">
        <v>9</v>
      </c>
      <c r="H502" s="38">
        <v>12</v>
      </c>
      <c r="I502" s="51">
        <v>3</v>
      </c>
      <c r="J502" s="38">
        <v>3</v>
      </c>
      <c r="K502" s="38">
        <v>3</v>
      </c>
      <c r="L502" s="45">
        <v>7.14</v>
      </c>
      <c r="M502" s="45">
        <v>7.14</v>
      </c>
      <c r="N502" s="38">
        <v>50</v>
      </c>
      <c r="O502" s="45">
        <v>28.57</v>
      </c>
      <c r="P502" s="45">
        <v>7.14</v>
      </c>
    </row>
    <row r="503" spans="1:16" ht="25.5">
      <c r="A503" s="53" t="s">
        <v>171</v>
      </c>
      <c r="B503" s="54" t="s">
        <v>938</v>
      </c>
      <c r="C503" s="45">
        <v>9.8000000000000007</v>
      </c>
      <c r="D503" s="38">
        <v>20</v>
      </c>
      <c r="E503" s="45">
        <v>0.49</v>
      </c>
      <c r="F503" s="45">
        <v>0.91</v>
      </c>
      <c r="G503" s="38">
        <v>25</v>
      </c>
      <c r="H503" s="38">
        <v>31</v>
      </c>
      <c r="I503" s="51">
        <v>3</v>
      </c>
      <c r="J503" s="38">
        <v>7</v>
      </c>
      <c r="K503" s="38">
        <v>9</v>
      </c>
      <c r="L503" s="38">
        <v>0</v>
      </c>
      <c r="M503" s="38">
        <v>20</v>
      </c>
      <c r="N503" s="38">
        <v>60</v>
      </c>
      <c r="O503" s="38">
        <v>15</v>
      </c>
      <c r="P503" s="38">
        <v>5</v>
      </c>
    </row>
    <row r="504" spans="1:16" ht="25.5">
      <c r="A504" s="53" t="s">
        <v>172</v>
      </c>
      <c r="B504" s="54" t="s">
        <v>938</v>
      </c>
      <c r="C504" s="45">
        <v>9.4</v>
      </c>
      <c r="D504" s="38">
        <v>17</v>
      </c>
      <c r="E504" s="45">
        <v>0.55000000000000004</v>
      </c>
      <c r="F504" s="45">
        <v>1.1299999999999999</v>
      </c>
      <c r="G504" s="38">
        <v>8</v>
      </c>
      <c r="H504" s="38">
        <v>18</v>
      </c>
      <c r="I504" s="51">
        <v>4</v>
      </c>
      <c r="J504" s="38">
        <v>5</v>
      </c>
      <c r="K504" s="38">
        <v>11</v>
      </c>
      <c r="L504" s="38">
        <v>0</v>
      </c>
      <c r="M504" s="45">
        <v>17.649999999999999</v>
      </c>
      <c r="N504" s="45">
        <v>82.35</v>
      </c>
      <c r="O504" s="38">
        <v>0</v>
      </c>
      <c r="P504" s="38">
        <v>0</v>
      </c>
    </row>
    <row r="505" spans="1:16" ht="25.5">
      <c r="A505" s="53" t="s">
        <v>174</v>
      </c>
      <c r="B505" s="54" t="s">
        <v>938</v>
      </c>
      <c r="C505" s="45">
        <v>18.3</v>
      </c>
      <c r="D505" s="38">
        <v>36</v>
      </c>
      <c r="E505" s="45">
        <v>0.51</v>
      </c>
      <c r="F505" s="45">
        <v>1.1499999999999999</v>
      </c>
      <c r="G505" s="38">
        <v>5</v>
      </c>
      <c r="H505" s="38">
        <v>17</v>
      </c>
      <c r="I505" s="51">
        <v>4</v>
      </c>
      <c r="J505" s="38">
        <v>3</v>
      </c>
      <c r="K505" s="38">
        <v>10</v>
      </c>
      <c r="L505" s="38">
        <v>0</v>
      </c>
      <c r="M505" s="45">
        <v>19.440000000000001</v>
      </c>
      <c r="N505" s="45">
        <v>63.89</v>
      </c>
      <c r="O505" s="45">
        <v>16.670000000000002</v>
      </c>
      <c r="P505" s="38">
        <v>0</v>
      </c>
    </row>
    <row r="506" spans="1:16" ht="25.5">
      <c r="A506" s="53" t="s">
        <v>176</v>
      </c>
      <c r="B506" s="54" t="s">
        <v>938</v>
      </c>
      <c r="C506" s="45">
        <v>6.7</v>
      </c>
      <c r="D506" s="38">
        <v>17</v>
      </c>
      <c r="E506" s="45">
        <v>0.39</v>
      </c>
      <c r="F506" s="45">
        <v>0.93</v>
      </c>
      <c r="G506" s="38">
        <v>19</v>
      </c>
      <c r="H506" s="38">
        <v>24</v>
      </c>
      <c r="I506" s="51">
        <v>4</v>
      </c>
      <c r="J506" s="38">
        <v>10</v>
      </c>
      <c r="K506" s="38">
        <v>13</v>
      </c>
      <c r="L506" s="38">
        <v>0</v>
      </c>
      <c r="M506" s="45">
        <v>5.88</v>
      </c>
      <c r="N506" s="45">
        <v>52.94</v>
      </c>
      <c r="O506" s="45">
        <v>41.18</v>
      </c>
      <c r="P506" s="38">
        <v>0</v>
      </c>
    </row>
    <row r="507" spans="1:16" ht="25.5">
      <c r="A507" s="53" t="s">
        <v>178</v>
      </c>
      <c r="B507" s="54" t="s">
        <v>938</v>
      </c>
      <c r="C507" s="45">
        <v>45.3</v>
      </c>
      <c r="D507" s="38">
        <v>77</v>
      </c>
      <c r="E507" s="45">
        <v>0.59</v>
      </c>
      <c r="F507" s="45">
        <v>1.1599999999999999</v>
      </c>
      <c r="G507" s="38">
        <v>4</v>
      </c>
      <c r="H507" s="38">
        <v>31</v>
      </c>
      <c r="I507" s="51">
        <v>4</v>
      </c>
      <c r="J507" s="38">
        <v>2</v>
      </c>
      <c r="K507" s="38">
        <v>12</v>
      </c>
      <c r="L507" s="45">
        <v>5.19</v>
      </c>
      <c r="M507" s="45">
        <v>35.06</v>
      </c>
      <c r="N507" s="45">
        <v>45.45</v>
      </c>
      <c r="O507" s="45">
        <v>14.29</v>
      </c>
      <c r="P507" s="38">
        <v>0</v>
      </c>
    </row>
    <row r="508" spans="1:16" ht="25.5">
      <c r="A508" s="53" t="s">
        <v>180</v>
      </c>
      <c r="B508" s="54" t="s">
        <v>938</v>
      </c>
      <c r="C508" s="45">
        <v>8.5</v>
      </c>
      <c r="D508" s="38">
        <v>17</v>
      </c>
      <c r="E508" s="45">
        <v>0.5</v>
      </c>
      <c r="F508" s="45">
        <v>0.93</v>
      </c>
      <c r="G508" s="38">
        <v>21</v>
      </c>
      <c r="H508" s="38">
        <v>30</v>
      </c>
      <c r="I508" s="51">
        <v>3</v>
      </c>
      <c r="J508" s="38">
        <v>7</v>
      </c>
      <c r="K508" s="38">
        <v>10</v>
      </c>
      <c r="L508" s="38">
        <v>0</v>
      </c>
      <c r="M508" s="45">
        <v>5.88</v>
      </c>
      <c r="N508" s="45">
        <v>88.24</v>
      </c>
      <c r="O508" s="45">
        <v>5.88</v>
      </c>
      <c r="P508" s="38">
        <v>0</v>
      </c>
    </row>
    <row r="509" spans="1:16" ht="25.5">
      <c r="A509" s="53" t="s">
        <v>181</v>
      </c>
      <c r="B509" s="54" t="s">
        <v>938</v>
      </c>
      <c r="C509" s="45">
        <v>11.2</v>
      </c>
      <c r="D509" s="38">
        <v>20</v>
      </c>
      <c r="E509" s="45">
        <v>0.56000000000000005</v>
      </c>
      <c r="F509" s="45">
        <v>1.19</v>
      </c>
      <c r="G509" s="38">
        <v>4</v>
      </c>
      <c r="H509" s="38">
        <v>38</v>
      </c>
      <c r="I509" s="51">
        <v>3</v>
      </c>
      <c r="J509" s="38">
        <v>2</v>
      </c>
      <c r="K509" s="38">
        <v>13</v>
      </c>
      <c r="L509" s="38">
        <v>0</v>
      </c>
      <c r="M509" s="38">
        <v>20</v>
      </c>
      <c r="N509" s="38">
        <v>80</v>
      </c>
      <c r="O509" s="38">
        <v>0</v>
      </c>
      <c r="P509" s="38">
        <v>0</v>
      </c>
    </row>
    <row r="510" spans="1:16" ht="25.5">
      <c r="A510" s="53" t="s">
        <v>183</v>
      </c>
      <c r="B510" s="54" t="s">
        <v>938</v>
      </c>
      <c r="C510" s="45">
        <v>7.3</v>
      </c>
      <c r="D510" s="38">
        <v>13</v>
      </c>
      <c r="E510" s="45">
        <v>0.56000000000000005</v>
      </c>
      <c r="F510" s="45">
        <v>0.92</v>
      </c>
      <c r="G510" s="38">
        <v>16</v>
      </c>
      <c r="H510" s="38">
        <v>27</v>
      </c>
      <c r="I510" s="51">
        <v>3</v>
      </c>
      <c r="J510" s="38">
        <v>6</v>
      </c>
      <c r="K510" s="38">
        <v>10</v>
      </c>
      <c r="L510" s="45">
        <v>7.69</v>
      </c>
      <c r="M510" s="45">
        <v>23.08</v>
      </c>
      <c r="N510" s="45">
        <v>53.85</v>
      </c>
      <c r="O510" s="45">
        <v>15.38</v>
      </c>
      <c r="P510" s="38">
        <v>0</v>
      </c>
    </row>
    <row r="511" spans="1:16" ht="25.5">
      <c r="A511" s="53" t="s">
        <v>184</v>
      </c>
      <c r="B511" s="54" t="s">
        <v>938</v>
      </c>
      <c r="C511" s="45">
        <v>23.2</v>
      </c>
      <c r="D511" s="38">
        <v>51</v>
      </c>
      <c r="E511" s="45">
        <v>0.45</v>
      </c>
      <c r="F511" s="45">
        <v>0.89</v>
      </c>
      <c r="G511" s="38">
        <v>31</v>
      </c>
      <c r="H511" s="38">
        <v>46</v>
      </c>
      <c r="I511" s="51">
        <v>4</v>
      </c>
      <c r="J511" s="38">
        <v>12</v>
      </c>
      <c r="K511" s="38">
        <v>15</v>
      </c>
      <c r="L511" s="45">
        <v>3.92</v>
      </c>
      <c r="M511" s="45">
        <v>13.73</v>
      </c>
      <c r="N511" s="45">
        <v>50.98</v>
      </c>
      <c r="O511" s="45">
        <v>25.49</v>
      </c>
      <c r="P511" s="45">
        <v>5.88</v>
      </c>
    </row>
    <row r="512" spans="1:16" ht="25.5">
      <c r="A512" s="53" t="s">
        <v>186</v>
      </c>
      <c r="B512" s="54" t="s">
        <v>938</v>
      </c>
      <c r="C512" s="45">
        <v>10.7</v>
      </c>
      <c r="D512" s="38">
        <v>19</v>
      </c>
      <c r="E512" s="45">
        <v>0.56000000000000005</v>
      </c>
      <c r="F512" s="45">
        <v>1.1499999999999999</v>
      </c>
      <c r="G512" s="38">
        <v>7</v>
      </c>
      <c r="H512" s="38">
        <v>27</v>
      </c>
      <c r="I512" s="51">
        <v>4</v>
      </c>
      <c r="J512" s="38">
        <v>2</v>
      </c>
      <c r="K512" s="38">
        <v>11</v>
      </c>
      <c r="L512" s="38">
        <v>0</v>
      </c>
      <c r="M512" s="45">
        <v>36.840000000000003</v>
      </c>
      <c r="N512" s="45">
        <v>47.37</v>
      </c>
      <c r="O512" s="45">
        <v>15.79</v>
      </c>
      <c r="P512" s="38">
        <v>0</v>
      </c>
    </row>
    <row r="513" spans="1:16" ht="25.5">
      <c r="A513" s="53" t="s">
        <v>188</v>
      </c>
      <c r="B513" s="54" t="s">
        <v>938</v>
      </c>
      <c r="C513" s="45">
        <v>43.9</v>
      </c>
      <c r="D513" s="38">
        <v>72</v>
      </c>
      <c r="E513" s="45">
        <v>0.61</v>
      </c>
      <c r="F513" s="45">
        <v>0.96</v>
      </c>
      <c r="G513" s="38">
        <v>22</v>
      </c>
      <c r="H513" s="38">
        <v>30</v>
      </c>
      <c r="I513" s="51">
        <v>4</v>
      </c>
      <c r="J513" s="38">
        <v>9</v>
      </c>
      <c r="K513" s="38">
        <v>12</v>
      </c>
      <c r="L513" s="45">
        <v>6.94</v>
      </c>
      <c r="M513" s="45">
        <v>30.56</v>
      </c>
      <c r="N513" s="45">
        <v>56.94</v>
      </c>
      <c r="O513" s="45">
        <v>5.56</v>
      </c>
      <c r="P513" s="38">
        <v>0</v>
      </c>
    </row>
    <row r="514" spans="1:16" ht="25.5">
      <c r="A514" s="53" t="s">
        <v>190</v>
      </c>
      <c r="B514" s="54" t="s">
        <v>948</v>
      </c>
      <c r="C514" s="45">
        <v>20.9</v>
      </c>
      <c r="D514" s="38">
        <v>29</v>
      </c>
      <c r="E514" s="45">
        <v>0.72</v>
      </c>
      <c r="F514" s="45">
        <v>1.05</v>
      </c>
      <c r="G514" s="38">
        <v>7</v>
      </c>
      <c r="H514" s="38">
        <v>25</v>
      </c>
      <c r="I514" s="51">
        <v>4</v>
      </c>
      <c r="J514" s="38">
        <v>4</v>
      </c>
      <c r="K514" s="38">
        <v>13</v>
      </c>
      <c r="L514" s="45">
        <v>6.9</v>
      </c>
      <c r="M514" s="45">
        <v>62.07</v>
      </c>
      <c r="N514" s="45">
        <v>31.03</v>
      </c>
      <c r="O514" s="38">
        <v>0</v>
      </c>
      <c r="P514" s="38">
        <v>0</v>
      </c>
    </row>
    <row r="515" spans="1:16" ht="25.5">
      <c r="A515" s="53" t="s">
        <v>149</v>
      </c>
      <c r="B515" s="54" t="s">
        <v>948</v>
      </c>
      <c r="C515" s="45">
        <v>17.2</v>
      </c>
      <c r="D515" s="38">
        <v>35</v>
      </c>
      <c r="E515" s="45">
        <v>0.49</v>
      </c>
      <c r="F515" s="45">
        <v>0.76</v>
      </c>
      <c r="G515" s="38">
        <v>40</v>
      </c>
      <c r="H515" s="38">
        <v>44</v>
      </c>
      <c r="I515" s="51">
        <v>4</v>
      </c>
      <c r="J515" s="38">
        <v>12</v>
      </c>
      <c r="K515" s="38">
        <v>12</v>
      </c>
      <c r="L515" s="38">
        <v>0</v>
      </c>
      <c r="M515" s="45">
        <v>11.43</v>
      </c>
      <c r="N515" s="45">
        <v>74.290000000000006</v>
      </c>
      <c r="O515" s="45">
        <v>14.29</v>
      </c>
      <c r="P515" s="38">
        <v>0</v>
      </c>
    </row>
    <row r="516" spans="1:16" ht="25.5">
      <c r="A516" s="53" t="s">
        <v>151</v>
      </c>
      <c r="B516" s="54" t="s">
        <v>948</v>
      </c>
      <c r="C516" s="45">
        <v>7</v>
      </c>
      <c r="D516" s="38">
        <v>21</v>
      </c>
      <c r="E516" s="45">
        <v>0.33</v>
      </c>
      <c r="F516" s="45">
        <v>0.69</v>
      </c>
      <c r="G516" s="38">
        <v>28</v>
      </c>
      <c r="H516" s="38">
        <v>28</v>
      </c>
      <c r="I516" s="51">
        <v>3</v>
      </c>
      <c r="J516" s="38">
        <v>10</v>
      </c>
      <c r="K516" s="38">
        <v>10</v>
      </c>
      <c r="L516" s="38">
        <v>0</v>
      </c>
      <c r="M516" s="38">
        <v>0</v>
      </c>
      <c r="N516" s="45">
        <v>47.62</v>
      </c>
      <c r="O516" s="45">
        <v>47.62</v>
      </c>
      <c r="P516" s="45">
        <v>4.76</v>
      </c>
    </row>
    <row r="517" spans="1:16" ht="25.5">
      <c r="A517" s="53" t="s">
        <v>152</v>
      </c>
      <c r="B517" s="54" t="s">
        <v>948</v>
      </c>
      <c r="C517" s="45">
        <v>8.6</v>
      </c>
      <c r="D517" s="38">
        <v>16</v>
      </c>
      <c r="E517" s="45">
        <v>0.54</v>
      </c>
      <c r="F517" s="45">
        <v>0.9</v>
      </c>
      <c r="G517" s="38">
        <v>19</v>
      </c>
      <c r="H517" s="38">
        <v>25</v>
      </c>
      <c r="I517" s="51">
        <v>3</v>
      </c>
      <c r="J517" s="38">
        <v>8</v>
      </c>
      <c r="K517" s="38">
        <v>9</v>
      </c>
      <c r="L517" s="38">
        <v>0</v>
      </c>
      <c r="M517" s="45">
        <v>18.75</v>
      </c>
      <c r="N517" s="38">
        <v>75</v>
      </c>
      <c r="O517" s="45">
        <v>6.25</v>
      </c>
      <c r="P517" s="38">
        <v>0</v>
      </c>
    </row>
    <row r="518" spans="1:16" ht="25.5">
      <c r="A518" s="53" t="s">
        <v>153</v>
      </c>
      <c r="B518" s="54" t="s">
        <v>948</v>
      </c>
      <c r="C518" s="45">
        <v>19.899999999999999</v>
      </c>
      <c r="D518" s="38">
        <v>48</v>
      </c>
      <c r="E518" s="45">
        <v>0.41</v>
      </c>
      <c r="F518" s="45">
        <v>0.91</v>
      </c>
      <c r="G518" s="38">
        <v>26</v>
      </c>
      <c r="H518" s="38">
        <v>40</v>
      </c>
      <c r="I518" s="51">
        <v>4</v>
      </c>
      <c r="J518" s="38">
        <v>11</v>
      </c>
      <c r="K518" s="38">
        <v>12</v>
      </c>
      <c r="L518" s="45">
        <v>8.33</v>
      </c>
      <c r="M518" s="45">
        <v>8.33</v>
      </c>
      <c r="N518" s="45">
        <v>43.75</v>
      </c>
      <c r="O518" s="45">
        <v>22.92</v>
      </c>
      <c r="P518" s="45">
        <v>16.670000000000002</v>
      </c>
    </row>
    <row r="519" spans="1:16" ht="25.5">
      <c r="A519" s="53" t="s">
        <v>154</v>
      </c>
      <c r="B519" s="54" t="s">
        <v>948</v>
      </c>
      <c r="C519" s="45">
        <v>10.3</v>
      </c>
      <c r="D519" s="38">
        <v>48</v>
      </c>
      <c r="E519" s="45">
        <v>0.21</v>
      </c>
      <c r="F519" s="45">
        <v>0.68</v>
      </c>
      <c r="G519" s="38">
        <v>29</v>
      </c>
      <c r="H519" s="38">
        <v>35</v>
      </c>
      <c r="I519" s="51">
        <v>4</v>
      </c>
      <c r="J519" s="38">
        <v>11</v>
      </c>
      <c r="K519" s="38">
        <v>12</v>
      </c>
      <c r="L519" s="38">
        <v>0</v>
      </c>
      <c r="M519" s="38">
        <v>0</v>
      </c>
      <c r="N519" s="45">
        <v>27.08</v>
      </c>
      <c r="O519" s="45">
        <v>39.58</v>
      </c>
      <c r="P519" s="45">
        <v>33.33</v>
      </c>
    </row>
    <row r="520" spans="1:16" ht="25.5">
      <c r="A520" s="53" t="s">
        <v>155</v>
      </c>
      <c r="B520" s="54" t="s">
        <v>948</v>
      </c>
      <c r="C520" s="45">
        <v>7.4</v>
      </c>
      <c r="D520" s="38">
        <v>21</v>
      </c>
      <c r="E520" s="45">
        <v>0.35</v>
      </c>
      <c r="F520" s="45">
        <v>0.67</v>
      </c>
      <c r="G520" s="38">
        <v>35</v>
      </c>
      <c r="H520" s="38">
        <v>37</v>
      </c>
      <c r="I520" s="51">
        <v>3</v>
      </c>
      <c r="J520" s="38">
        <v>10</v>
      </c>
      <c r="K520" s="38">
        <v>12</v>
      </c>
      <c r="L520" s="38">
        <v>0</v>
      </c>
      <c r="M520" s="38">
        <v>0</v>
      </c>
      <c r="N520" s="45">
        <v>57.14</v>
      </c>
      <c r="O520" s="45">
        <v>33.33</v>
      </c>
      <c r="P520" s="45">
        <v>9.52</v>
      </c>
    </row>
    <row r="521" spans="1:16" ht="25.5">
      <c r="A521" s="53" t="s">
        <v>157</v>
      </c>
      <c r="B521" s="54" t="s">
        <v>948</v>
      </c>
      <c r="C521" s="45">
        <v>15.1</v>
      </c>
      <c r="D521" s="38">
        <v>29</v>
      </c>
      <c r="E521" s="45">
        <v>0.52</v>
      </c>
      <c r="F521" s="45">
        <v>0.91</v>
      </c>
      <c r="G521" s="38">
        <v>29</v>
      </c>
      <c r="H521" s="38">
        <v>39</v>
      </c>
      <c r="I521" s="51">
        <v>3</v>
      </c>
      <c r="J521" s="38">
        <v>10</v>
      </c>
      <c r="K521" s="38">
        <v>13</v>
      </c>
      <c r="L521" s="45">
        <v>13.79</v>
      </c>
      <c r="M521" s="45">
        <v>3.45</v>
      </c>
      <c r="N521" s="45">
        <v>65.52</v>
      </c>
      <c r="O521" s="45">
        <v>13.79</v>
      </c>
      <c r="P521" s="45">
        <v>3.45</v>
      </c>
    </row>
    <row r="522" spans="1:16" ht="25.5">
      <c r="A522" s="53" t="s">
        <v>159</v>
      </c>
      <c r="B522" s="54" t="s">
        <v>948</v>
      </c>
      <c r="C522" s="45">
        <v>17.5</v>
      </c>
      <c r="D522" s="38">
        <v>51</v>
      </c>
      <c r="E522" s="45">
        <v>0.34</v>
      </c>
      <c r="F522" s="45">
        <v>0.72</v>
      </c>
      <c r="G522" s="38">
        <v>36</v>
      </c>
      <c r="H522" s="38">
        <v>39</v>
      </c>
      <c r="I522" s="51">
        <v>4</v>
      </c>
      <c r="J522" s="38">
        <v>11</v>
      </c>
      <c r="K522" s="38">
        <v>11</v>
      </c>
      <c r="L522" s="38">
        <v>0</v>
      </c>
      <c r="M522" s="45">
        <v>1.96</v>
      </c>
      <c r="N522" s="45">
        <v>52.94</v>
      </c>
      <c r="O522" s="45">
        <v>31.37</v>
      </c>
      <c r="P522" s="45">
        <v>13.73</v>
      </c>
    </row>
    <row r="523" spans="1:16" ht="25.5">
      <c r="A523" s="53" t="s">
        <v>161</v>
      </c>
      <c r="B523" s="54" t="s">
        <v>948</v>
      </c>
      <c r="C523" s="45">
        <v>17.8</v>
      </c>
      <c r="D523" s="38">
        <v>37</v>
      </c>
      <c r="E523" s="45">
        <v>0.48</v>
      </c>
      <c r="F523" s="45">
        <v>1.0900000000000001</v>
      </c>
      <c r="G523" s="38">
        <v>12</v>
      </c>
      <c r="H523" s="38">
        <v>39</v>
      </c>
      <c r="I523" s="51">
        <v>3</v>
      </c>
      <c r="J523" s="38">
        <v>5</v>
      </c>
      <c r="K523" s="38">
        <v>12</v>
      </c>
      <c r="L523" s="38">
        <v>0</v>
      </c>
      <c r="M523" s="45">
        <v>21.62</v>
      </c>
      <c r="N523" s="45">
        <v>54.05</v>
      </c>
      <c r="O523" s="45">
        <v>18.920000000000002</v>
      </c>
      <c r="P523" s="45">
        <v>5.41</v>
      </c>
    </row>
    <row r="524" spans="1:16" ht="25.5">
      <c r="A524" s="53" t="s">
        <v>164</v>
      </c>
      <c r="B524" s="54" t="s">
        <v>948</v>
      </c>
      <c r="C524" s="45">
        <v>14.9</v>
      </c>
      <c r="D524" s="38">
        <v>25</v>
      </c>
      <c r="E524" s="45">
        <v>0.6</v>
      </c>
      <c r="F524" s="45">
        <v>0.92</v>
      </c>
      <c r="G524" s="38">
        <v>29</v>
      </c>
      <c r="H524" s="38">
        <v>34</v>
      </c>
      <c r="I524" s="51">
        <v>3</v>
      </c>
      <c r="J524" s="38">
        <v>9</v>
      </c>
      <c r="K524" s="38">
        <v>12</v>
      </c>
      <c r="L524" s="38">
        <v>12</v>
      </c>
      <c r="M524" s="38">
        <v>20</v>
      </c>
      <c r="N524" s="38">
        <v>60</v>
      </c>
      <c r="O524" s="38">
        <v>8</v>
      </c>
      <c r="P524" s="38">
        <v>0</v>
      </c>
    </row>
    <row r="525" spans="1:16" ht="25.5">
      <c r="A525" s="53" t="s">
        <v>167</v>
      </c>
      <c r="B525" s="54" t="s">
        <v>948</v>
      </c>
      <c r="C525" s="38">
        <v>10</v>
      </c>
      <c r="D525" s="38">
        <v>24</v>
      </c>
      <c r="E525" s="45">
        <v>0.42</v>
      </c>
      <c r="F525" s="45">
        <v>0.95</v>
      </c>
      <c r="G525" s="38">
        <v>19</v>
      </c>
      <c r="H525" s="38">
        <v>28</v>
      </c>
      <c r="I525" s="51">
        <v>4</v>
      </c>
      <c r="J525" s="38">
        <v>8</v>
      </c>
      <c r="K525" s="38">
        <v>11</v>
      </c>
      <c r="L525" s="38">
        <v>0</v>
      </c>
      <c r="M525" s="45">
        <v>12.5</v>
      </c>
      <c r="N525" s="38">
        <v>50</v>
      </c>
      <c r="O525" s="45">
        <v>33.33</v>
      </c>
      <c r="P525" s="45">
        <v>4.17</v>
      </c>
    </row>
    <row r="526" spans="1:16" ht="25.5">
      <c r="A526" s="53" t="s">
        <v>171</v>
      </c>
      <c r="B526" s="54" t="s">
        <v>948</v>
      </c>
      <c r="C526" s="45">
        <v>17.8</v>
      </c>
      <c r="D526" s="38">
        <v>30</v>
      </c>
      <c r="E526" s="45">
        <v>0.59</v>
      </c>
      <c r="F526" s="45">
        <v>1.1100000000000001</v>
      </c>
      <c r="G526" s="38">
        <v>11</v>
      </c>
      <c r="H526" s="38">
        <v>31</v>
      </c>
      <c r="I526" s="51">
        <v>4</v>
      </c>
      <c r="J526" s="38">
        <v>6</v>
      </c>
      <c r="K526" s="38">
        <v>11</v>
      </c>
      <c r="L526" s="38">
        <v>20</v>
      </c>
      <c r="M526" s="45">
        <v>26.67</v>
      </c>
      <c r="N526" s="45">
        <v>26.67</v>
      </c>
      <c r="O526" s="45">
        <v>23.33</v>
      </c>
      <c r="P526" s="45">
        <v>3.33</v>
      </c>
    </row>
    <row r="527" spans="1:16" ht="25.5">
      <c r="A527" s="53" t="s">
        <v>174</v>
      </c>
      <c r="B527" s="54" t="s">
        <v>948</v>
      </c>
      <c r="C527" s="45">
        <v>5.7</v>
      </c>
      <c r="D527" s="38">
        <v>21</v>
      </c>
      <c r="E527" s="45">
        <v>0.27</v>
      </c>
      <c r="F527" s="45">
        <v>0.62</v>
      </c>
      <c r="G527" s="38">
        <v>17</v>
      </c>
      <c r="H527" s="38">
        <v>17</v>
      </c>
      <c r="I527" s="51">
        <v>4</v>
      </c>
      <c r="J527" s="38">
        <v>10</v>
      </c>
      <c r="K527" s="38">
        <v>10</v>
      </c>
      <c r="L527" s="38">
        <v>0</v>
      </c>
      <c r="M527" s="38">
        <v>0</v>
      </c>
      <c r="N527" s="45">
        <v>33.33</v>
      </c>
      <c r="O527" s="45">
        <v>52.38</v>
      </c>
      <c r="P527" s="45">
        <v>14.29</v>
      </c>
    </row>
    <row r="528" spans="1:16" ht="25.5">
      <c r="A528" s="53" t="s">
        <v>176</v>
      </c>
      <c r="B528" s="54" t="s">
        <v>948</v>
      </c>
      <c r="C528" s="45">
        <v>4.8</v>
      </c>
      <c r="D528" s="38">
        <v>12</v>
      </c>
      <c r="E528" s="45">
        <v>0.4</v>
      </c>
      <c r="F528" s="45">
        <v>0.94</v>
      </c>
      <c r="G528" s="38">
        <v>18</v>
      </c>
      <c r="H528" s="38">
        <v>24</v>
      </c>
      <c r="I528" s="51">
        <v>3</v>
      </c>
      <c r="J528" s="38">
        <v>9</v>
      </c>
      <c r="K528" s="38">
        <v>11</v>
      </c>
      <c r="L528" s="38">
        <v>0</v>
      </c>
      <c r="M528" s="38">
        <v>0</v>
      </c>
      <c r="N528" s="45">
        <v>66.67</v>
      </c>
      <c r="O528" s="45">
        <v>33.33</v>
      </c>
      <c r="P528" s="38">
        <v>0</v>
      </c>
    </row>
    <row r="529" spans="1:16" ht="25.5">
      <c r="A529" s="53" t="s">
        <v>178</v>
      </c>
      <c r="B529" s="54" t="s">
        <v>948</v>
      </c>
      <c r="C529" s="45">
        <v>8.6999999999999993</v>
      </c>
      <c r="D529" s="38">
        <v>22</v>
      </c>
      <c r="E529" s="45">
        <v>0.4</v>
      </c>
      <c r="F529" s="45">
        <v>0.78</v>
      </c>
      <c r="G529" s="38">
        <v>29</v>
      </c>
      <c r="H529" s="38">
        <v>31</v>
      </c>
      <c r="I529" s="51">
        <v>3</v>
      </c>
      <c r="J529" s="38">
        <v>11</v>
      </c>
      <c r="K529" s="38">
        <v>11</v>
      </c>
      <c r="L529" s="38">
        <v>0</v>
      </c>
      <c r="M529" s="45">
        <v>4.55</v>
      </c>
      <c r="N529" s="45">
        <v>59.09</v>
      </c>
      <c r="O529" s="45">
        <v>31.82</v>
      </c>
      <c r="P529" s="45">
        <v>4.55</v>
      </c>
    </row>
    <row r="530" spans="1:16" ht="25.5">
      <c r="A530" s="53" t="s">
        <v>180</v>
      </c>
      <c r="B530" s="54" t="s">
        <v>948</v>
      </c>
      <c r="C530" s="45">
        <v>7.4</v>
      </c>
      <c r="D530" s="38">
        <v>19</v>
      </c>
      <c r="E530" s="45">
        <v>0.39</v>
      </c>
      <c r="F530" s="45">
        <v>0.73</v>
      </c>
      <c r="G530" s="38">
        <v>28</v>
      </c>
      <c r="H530" s="38">
        <v>30</v>
      </c>
      <c r="I530" s="51">
        <v>4</v>
      </c>
      <c r="J530" s="38">
        <v>12</v>
      </c>
      <c r="K530" s="38">
        <v>12</v>
      </c>
      <c r="L530" s="38">
        <v>0</v>
      </c>
      <c r="M530" s="45">
        <v>10.53</v>
      </c>
      <c r="N530" s="45">
        <v>42.11</v>
      </c>
      <c r="O530" s="45">
        <v>47.37</v>
      </c>
      <c r="P530" s="38">
        <v>0</v>
      </c>
    </row>
    <row r="531" spans="1:16" ht="25.5">
      <c r="A531" s="53" t="s">
        <v>181</v>
      </c>
      <c r="B531" s="54" t="s">
        <v>948</v>
      </c>
      <c r="C531" s="45">
        <v>13.4</v>
      </c>
      <c r="D531" s="38">
        <v>36</v>
      </c>
      <c r="E531" s="45">
        <v>0.37</v>
      </c>
      <c r="F531" s="45">
        <v>0.79</v>
      </c>
      <c r="G531" s="38">
        <v>33</v>
      </c>
      <c r="H531" s="38">
        <v>38</v>
      </c>
      <c r="I531" s="51">
        <v>4</v>
      </c>
      <c r="J531" s="38">
        <v>12</v>
      </c>
      <c r="K531" s="38">
        <v>12</v>
      </c>
      <c r="L531" s="38">
        <v>0</v>
      </c>
      <c r="M531" s="38">
        <v>0</v>
      </c>
      <c r="N531" s="45">
        <v>61.11</v>
      </c>
      <c r="O531" s="45">
        <v>33.33</v>
      </c>
      <c r="P531" s="45">
        <v>5.56</v>
      </c>
    </row>
    <row r="532" spans="1:16" ht="25.5">
      <c r="A532" s="53" t="s">
        <v>183</v>
      </c>
      <c r="B532" s="54" t="s">
        <v>948</v>
      </c>
      <c r="C532" s="45">
        <v>8.1</v>
      </c>
      <c r="D532" s="38">
        <v>15</v>
      </c>
      <c r="E532" s="45">
        <v>0.54</v>
      </c>
      <c r="F532" s="45">
        <v>0.88</v>
      </c>
      <c r="G532" s="38">
        <v>20</v>
      </c>
      <c r="H532" s="38">
        <v>27</v>
      </c>
      <c r="I532" s="51">
        <v>3</v>
      </c>
      <c r="J532" s="38">
        <v>7</v>
      </c>
      <c r="K532" s="38">
        <v>10</v>
      </c>
      <c r="L532" s="45">
        <v>6.67</v>
      </c>
      <c r="M532" s="38">
        <v>20</v>
      </c>
      <c r="N532" s="38">
        <v>60</v>
      </c>
      <c r="O532" s="45">
        <v>6.67</v>
      </c>
      <c r="P532" s="45">
        <v>6.67</v>
      </c>
    </row>
    <row r="533" spans="1:16" ht="25.5">
      <c r="A533" s="53" t="s">
        <v>184</v>
      </c>
      <c r="B533" s="54" t="s">
        <v>948</v>
      </c>
      <c r="C533" s="45">
        <v>18.5</v>
      </c>
      <c r="D533" s="38">
        <v>38</v>
      </c>
      <c r="E533" s="45">
        <v>0.49</v>
      </c>
      <c r="F533" s="45">
        <v>0.96</v>
      </c>
      <c r="G533" s="38">
        <v>25</v>
      </c>
      <c r="H533" s="38">
        <v>46</v>
      </c>
      <c r="I533" s="51">
        <v>4</v>
      </c>
      <c r="J533" s="38">
        <v>10</v>
      </c>
      <c r="K533" s="38">
        <v>15</v>
      </c>
      <c r="L533" s="45">
        <v>10.53</v>
      </c>
      <c r="M533" s="45">
        <v>15.79</v>
      </c>
      <c r="N533" s="45">
        <v>44.74</v>
      </c>
      <c r="O533" s="45">
        <v>15.79</v>
      </c>
      <c r="P533" s="45">
        <v>13.16</v>
      </c>
    </row>
    <row r="534" spans="1:16" ht="25.5">
      <c r="A534" s="53" t="s">
        <v>186</v>
      </c>
      <c r="B534" s="54" t="s">
        <v>948</v>
      </c>
      <c r="C534" s="45">
        <v>10.1</v>
      </c>
      <c r="D534" s="38">
        <v>22</v>
      </c>
      <c r="E534" s="45">
        <v>0.46</v>
      </c>
      <c r="F534" s="45">
        <v>0.94</v>
      </c>
      <c r="G534" s="38">
        <v>16</v>
      </c>
      <c r="H534" s="38">
        <v>27</v>
      </c>
      <c r="I534" s="51">
        <v>4</v>
      </c>
      <c r="J534" s="38">
        <v>6</v>
      </c>
      <c r="K534" s="38">
        <v>11</v>
      </c>
      <c r="L534" s="38">
        <v>0</v>
      </c>
      <c r="M534" s="45">
        <v>9.09</v>
      </c>
      <c r="N534" s="45">
        <v>68.180000000000007</v>
      </c>
      <c r="O534" s="45">
        <v>22.73</v>
      </c>
      <c r="P534" s="38">
        <v>0</v>
      </c>
    </row>
    <row r="535" spans="1:16" ht="25.5">
      <c r="A535" s="53" t="s">
        <v>188</v>
      </c>
      <c r="B535" s="54" t="s">
        <v>948</v>
      </c>
      <c r="C535" s="45">
        <v>22.2</v>
      </c>
      <c r="D535" s="38">
        <v>33</v>
      </c>
      <c r="E535" s="45">
        <v>0.67</v>
      </c>
      <c r="F535" s="45">
        <v>1.05</v>
      </c>
      <c r="G535" s="38">
        <v>15</v>
      </c>
      <c r="H535" s="38">
        <v>30</v>
      </c>
      <c r="I535" s="51">
        <v>4</v>
      </c>
      <c r="J535" s="38">
        <v>5</v>
      </c>
      <c r="K535" s="38">
        <v>12</v>
      </c>
      <c r="L535" s="45">
        <v>27.27</v>
      </c>
      <c r="M535" s="45">
        <v>21.21</v>
      </c>
      <c r="N535" s="45">
        <v>42.42</v>
      </c>
      <c r="O535" s="45">
        <v>9.09</v>
      </c>
      <c r="P535" s="38">
        <v>0</v>
      </c>
    </row>
    <row r="536" spans="1:16" ht="25.5">
      <c r="A536" s="53" t="s">
        <v>149</v>
      </c>
      <c r="B536" s="54" t="s">
        <v>954</v>
      </c>
      <c r="C536" s="45">
        <v>13.4</v>
      </c>
      <c r="D536" s="38">
        <v>30</v>
      </c>
      <c r="E536" s="45">
        <v>0.45</v>
      </c>
      <c r="F536" s="45">
        <v>0.69</v>
      </c>
      <c r="G536" s="38">
        <v>43</v>
      </c>
      <c r="H536" s="38">
        <v>44</v>
      </c>
      <c r="I536" s="51">
        <v>3</v>
      </c>
      <c r="J536" s="38">
        <v>16</v>
      </c>
      <c r="K536" s="38">
        <v>16</v>
      </c>
      <c r="L536" s="45">
        <v>3.33</v>
      </c>
      <c r="M536" s="45">
        <v>6.67</v>
      </c>
      <c r="N536" s="38">
        <v>60</v>
      </c>
      <c r="O536" s="38">
        <v>30</v>
      </c>
      <c r="P536" s="38">
        <v>0</v>
      </c>
    </row>
    <row r="537" spans="1:16" ht="25.5">
      <c r="A537" s="53" t="s">
        <v>151</v>
      </c>
      <c r="B537" s="54" t="s">
        <v>954</v>
      </c>
      <c r="C537" s="45">
        <v>7.1</v>
      </c>
      <c r="D537" s="38">
        <v>19</v>
      </c>
      <c r="E537" s="45">
        <v>0.37</v>
      </c>
      <c r="F537" s="45">
        <v>0.78</v>
      </c>
      <c r="G537" s="38">
        <v>26</v>
      </c>
      <c r="H537" s="38">
        <v>28</v>
      </c>
      <c r="I537" s="51">
        <v>3</v>
      </c>
      <c r="J537" s="38">
        <v>9</v>
      </c>
      <c r="K537" s="38">
        <v>10</v>
      </c>
      <c r="L537" s="38">
        <v>0</v>
      </c>
      <c r="M537" s="45">
        <v>5.26</v>
      </c>
      <c r="N537" s="45">
        <v>47.37</v>
      </c>
      <c r="O537" s="45">
        <v>47.37</v>
      </c>
      <c r="P537" s="38">
        <v>0</v>
      </c>
    </row>
    <row r="538" spans="1:16" ht="25.5">
      <c r="A538" s="53" t="s">
        <v>152</v>
      </c>
      <c r="B538" s="54" t="s">
        <v>954</v>
      </c>
      <c r="C538" s="45">
        <v>5.2</v>
      </c>
      <c r="D538" s="38">
        <v>11</v>
      </c>
      <c r="E538" s="45">
        <v>0.47</v>
      </c>
      <c r="F538" s="45">
        <v>0.79</v>
      </c>
      <c r="G538" s="38">
        <v>25</v>
      </c>
      <c r="H538" s="38">
        <v>25</v>
      </c>
      <c r="I538" s="51">
        <v>2</v>
      </c>
      <c r="J538" s="38">
        <v>5</v>
      </c>
      <c r="K538" s="38">
        <v>5</v>
      </c>
      <c r="L538" s="38">
        <v>0</v>
      </c>
      <c r="M538" s="38">
        <v>0</v>
      </c>
      <c r="N538" s="45">
        <v>90.91</v>
      </c>
      <c r="O538" s="45">
        <v>9.09</v>
      </c>
      <c r="P538" s="38">
        <v>0</v>
      </c>
    </row>
    <row r="539" spans="1:16" ht="25.5">
      <c r="A539" s="53" t="s">
        <v>153</v>
      </c>
      <c r="B539" s="54" t="s">
        <v>954</v>
      </c>
      <c r="C539" s="45">
        <v>14.4</v>
      </c>
      <c r="D539" s="38">
        <v>39</v>
      </c>
      <c r="E539" s="45">
        <v>0.37</v>
      </c>
      <c r="F539" s="45">
        <v>0.81</v>
      </c>
      <c r="G539" s="38">
        <v>32</v>
      </c>
      <c r="H539" s="38">
        <v>40</v>
      </c>
      <c r="I539" s="51">
        <v>3</v>
      </c>
      <c r="J539" s="38">
        <v>7</v>
      </c>
      <c r="K539" s="38">
        <v>12</v>
      </c>
      <c r="L539" s="45">
        <v>2.56</v>
      </c>
      <c r="M539" s="45">
        <v>15.38</v>
      </c>
      <c r="N539" s="45">
        <v>30.77</v>
      </c>
      <c r="O539" s="45">
        <v>33.33</v>
      </c>
      <c r="P539" s="45">
        <v>17.95</v>
      </c>
    </row>
    <row r="540" spans="1:16" ht="25.5">
      <c r="A540" s="53" t="s">
        <v>154</v>
      </c>
      <c r="B540" s="54" t="s">
        <v>954</v>
      </c>
      <c r="C540" s="45">
        <v>4.5</v>
      </c>
      <c r="D540" s="38">
        <v>17</v>
      </c>
      <c r="E540" s="45">
        <v>0.26</v>
      </c>
      <c r="F540" s="45">
        <v>0.84</v>
      </c>
      <c r="G540" s="38">
        <v>22</v>
      </c>
      <c r="H540" s="38">
        <v>35</v>
      </c>
      <c r="I540" s="51">
        <v>2</v>
      </c>
      <c r="J540" s="38">
        <v>7</v>
      </c>
      <c r="K540" s="38">
        <v>13</v>
      </c>
      <c r="L540" s="38">
        <v>0</v>
      </c>
      <c r="M540" s="38">
        <v>0</v>
      </c>
      <c r="N540" s="45">
        <v>41.18</v>
      </c>
      <c r="O540" s="45">
        <v>29.41</v>
      </c>
      <c r="P540" s="45">
        <v>29.41</v>
      </c>
    </row>
    <row r="541" spans="1:16" ht="25.5">
      <c r="A541" s="53" t="s">
        <v>155</v>
      </c>
      <c r="B541" s="54" t="s">
        <v>954</v>
      </c>
      <c r="C541" s="45">
        <v>9.8000000000000007</v>
      </c>
      <c r="D541" s="38">
        <v>18</v>
      </c>
      <c r="E541" s="45">
        <v>0.54</v>
      </c>
      <c r="F541" s="45">
        <v>1.03</v>
      </c>
      <c r="G541" s="38">
        <v>17</v>
      </c>
      <c r="H541" s="38">
        <v>37</v>
      </c>
      <c r="I541" s="51">
        <v>2</v>
      </c>
      <c r="J541" s="38">
        <v>5</v>
      </c>
      <c r="K541" s="38">
        <v>12</v>
      </c>
      <c r="L541" s="45">
        <v>5.56</v>
      </c>
      <c r="M541" s="45">
        <v>22.22</v>
      </c>
      <c r="N541" s="45">
        <v>55.56</v>
      </c>
      <c r="O541" s="45">
        <v>16.670000000000002</v>
      </c>
      <c r="P541" s="38">
        <v>0</v>
      </c>
    </row>
    <row r="542" spans="1:16" ht="25.5">
      <c r="A542" s="53" t="s">
        <v>157</v>
      </c>
      <c r="B542" s="54" t="s">
        <v>954</v>
      </c>
      <c r="C542" s="45">
        <v>22.6</v>
      </c>
      <c r="D542" s="38">
        <v>41</v>
      </c>
      <c r="E542" s="45">
        <v>0.55000000000000004</v>
      </c>
      <c r="F542" s="45">
        <v>0.96</v>
      </c>
      <c r="G542" s="38">
        <v>22</v>
      </c>
      <c r="H542" s="38">
        <v>39</v>
      </c>
      <c r="I542" s="51">
        <v>4</v>
      </c>
      <c r="J542" s="38">
        <v>7</v>
      </c>
      <c r="K542" s="38">
        <v>13</v>
      </c>
      <c r="L542" s="45">
        <v>7.32</v>
      </c>
      <c r="M542" s="45">
        <v>12.2</v>
      </c>
      <c r="N542" s="45">
        <v>73.17</v>
      </c>
      <c r="O542" s="45">
        <v>7.32</v>
      </c>
      <c r="P542" s="38">
        <v>0</v>
      </c>
    </row>
    <row r="543" spans="1:16" ht="25.5">
      <c r="A543" s="53" t="s">
        <v>159</v>
      </c>
      <c r="B543" s="54" t="s">
        <v>954</v>
      </c>
      <c r="C543" s="45">
        <v>13.1</v>
      </c>
      <c r="D543" s="38">
        <v>27</v>
      </c>
      <c r="E543" s="45">
        <v>0.49</v>
      </c>
      <c r="F543" s="45">
        <v>1.02</v>
      </c>
      <c r="G543" s="38">
        <v>17</v>
      </c>
      <c r="H543" s="38">
        <v>39</v>
      </c>
      <c r="I543" s="51">
        <v>2</v>
      </c>
      <c r="J543" s="38">
        <v>5</v>
      </c>
      <c r="K543" s="38">
        <v>12</v>
      </c>
      <c r="L543" s="45">
        <v>7.41</v>
      </c>
      <c r="M543" s="45">
        <v>14.81</v>
      </c>
      <c r="N543" s="45">
        <v>48.15</v>
      </c>
      <c r="O543" s="45">
        <v>25.93</v>
      </c>
      <c r="P543" s="45">
        <v>3.7</v>
      </c>
    </row>
    <row r="544" spans="1:16" ht="25.5">
      <c r="A544" s="53" t="s">
        <v>161</v>
      </c>
      <c r="B544" s="54" t="s">
        <v>954</v>
      </c>
      <c r="C544" s="45">
        <v>12.1</v>
      </c>
      <c r="D544" s="38">
        <v>29</v>
      </c>
      <c r="E544" s="45">
        <v>0.42</v>
      </c>
      <c r="F544" s="45">
        <v>0.95</v>
      </c>
      <c r="G544" s="38">
        <v>20</v>
      </c>
      <c r="H544" s="38">
        <v>39</v>
      </c>
      <c r="I544" s="51">
        <v>3</v>
      </c>
      <c r="J544" s="38">
        <v>7</v>
      </c>
      <c r="K544" s="38">
        <v>12</v>
      </c>
      <c r="L544" s="45">
        <v>6.9</v>
      </c>
      <c r="M544" s="45">
        <v>6.9</v>
      </c>
      <c r="N544" s="45">
        <v>44.83</v>
      </c>
      <c r="O544" s="45">
        <v>34.479999999999997</v>
      </c>
      <c r="P544" s="45">
        <v>6.9</v>
      </c>
    </row>
    <row r="545" spans="1:16" ht="25.5">
      <c r="A545" s="53" t="s">
        <v>163</v>
      </c>
      <c r="B545" s="54" t="s">
        <v>954</v>
      </c>
      <c r="C545" s="45">
        <v>5.0999999999999996</v>
      </c>
      <c r="D545" s="38">
        <v>12</v>
      </c>
      <c r="E545" s="45">
        <v>0.43</v>
      </c>
      <c r="F545" s="45">
        <v>0.98</v>
      </c>
      <c r="G545" s="38">
        <v>10</v>
      </c>
      <c r="H545" s="38">
        <v>21</v>
      </c>
      <c r="I545" s="51">
        <v>3</v>
      </c>
      <c r="J545" s="38">
        <v>6</v>
      </c>
      <c r="K545" s="38">
        <v>12</v>
      </c>
      <c r="L545" s="45">
        <v>8.33</v>
      </c>
      <c r="M545" s="45">
        <v>8.33</v>
      </c>
      <c r="N545" s="45">
        <v>41.67</v>
      </c>
      <c r="O545" s="45">
        <v>33.33</v>
      </c>
      <c r="P545" s="45">
        <v>8.33</v>
      </c>
    </row>
    <row r="546" spans="1:16" ht="25.5">
      <c r="A546" s="53" t="s">
        <v>165</v>
      </c>
      <c r="B546" s="54" t="s">
        <v>954</v>
      </c>
      <c r="C546" s="45">
        <v>9.5</v>
      </c>
      <c r="D546" s="38">
        <v>19</v>
      </c>
      <c r="E546" s="45">
        <v>0.5</v>
      </c>
      <c r="F546" s="45">
        <v>0.97</v>
      </c>
      <c r="G546" s="38">
        <v>13</v>
      </c>
      <c r="H546" s="38">
        <v>23</v>
      </c>
      <c r="I546" s="51">
        <v>4</v>
      </c>
      <c r="J546" s="38">
        <v>9</v>
      </c>
      <c r="K546" s="38">
        <v>11</v>
      </c>
      <c r="L546" s="38">
        <v>0</v>
      </c>
      <c r="M546" s="45">
        <v>10.53</v>
      </c>
      <c r="N546" s="45">
        <v>78.95</v>
      </c>
      <c r="O546" s="45">
        <v>10.53</v>
      </c>
      <c r="P546" s="38">
        <v>0</v>
      </c>
    </row>
    <row r="547" spans="1:16" ht="25.5">
      <c r="A547" s="53" t="s">
        <v>171</v>
      </c>
      <c r="B547" s="54" t="s">
        <v>954</v>
      </c>
      <c r="C547" s="45">
        <v>11.2</v>
      </c>
      <c r="D547" s="38">
        <v>22</v>
      </c>
      <c r="E547" s="45">
        <v>0.51</v>
      </c>
      <c r="F547" s="45">
        <v>0.95</v>
      </c>
      <c r="G547" s="38">
        <v>22</v>
      </c>
      <c r="H547" s="38">
        <v>31</v>
      </c>
      <c r="I547" s="51">
        <v>3</v>
      </c>
      <c r="J547" s="38">
        <v>6</v>
      </c>
      <c r="K547" s="38">
        <v>9</v>
      </c>
      <c r="L547" s="45">
        <v>4.55</v>
      </c>
      <c r="M547" s="45">
        <v>18.18</v>
      </c>
      <c r="N547" s="45">
        <v>54.55</v>
      </c>
      <c r="O547" s="45">
        <v>22.73</v>
      </c>
      <c r="P547" s="38">
        <v>0</v>
      </c>
    </row>
    <row r="548" spans="1:16" ht="25.5">
      <c r="A548" s="53" t="s">
        <v>178</v>
      </c>
      <c r="B548" s="54" t="s">
        <v>954</v>
      </c>
      <c r="C548" s="45">
        <v>12.2</v>
      </c>
      <c r="D548" s="38">
        <v>27</v>
      </c>
      <c r="E548" s="45">
        <v>0.45</v>
      </c>
      <c r="F548" s="45">
        <v>0.89</v>
      </c>
      <c r="G548" s="38">
        <v>23</v>
      </c>
      <c r="H548" s="38">
        <v>31</v>
      </c>
      <c r="I548" s="51">
        <v>3</v>
      </c>
      <c r="J548" s="38">
        <v>9</v>
      </c>
      <c r="K548" s="38">
        <v>11</v>
      </c>
      <c r="L548" s="45">
        <v>7.41</v>
      </c>
      <c r="M548" s="45">
        <v>11.11</v>
      </c>
      <c r="N548" s="45">
        <v>44.44</v>
      </c>
      <c r="O548" s="45">
        <v>33.33</v>
      </c>
      <c r="P548" s="45">
        <v>3.7</v>
      </c>
    </row>
    <row r="549" spans="1:16" ht="25.5">
      <c r="A549" s="53" t="s">
        <v>181</v>
      </c>
      <c r="B549" s="54" t="s">
        <v>954</v>
      </c>
      <c r="C549" s="38">
        <v>9</v>
      </c>
      <c r="D549" s="38">
        <v>15</v>
      </c>
      <c r="E549" s="45">
        <v>0.6</v>
      </c>
      <c r="F549" s="45">
        <v>1.28</v>
      </c>
      <c r="G549" s="38">
        <v>2</v>
      </c>
      <c r="H549" s="38">
        <v>38</v>
      </c>
      <c r="I549" s="51">
        <v>2</v>
      </c>
      <c r="J549" s="38">
        <v>1</v>
      </c>
      <c r="K549" s="38">
        <v>10</v>
      </c>
      <c r="L549" s="38">
        <v>20</v>
      </c>
      <c r="M549" s="45">
        <v>6.67</v>
      </c>
      <c r="N549" s="45">
        <v>66.67</v>
      </c>
      <c r="O549" s="45">
        <v>6.67</v>
      </c>
      <c r="P549" s="38">
        <v>0</v>
      </c>
    </row>
    <row r="550" spans="1:16" ht="25.5">
      <c r="A550" s="53" t="s">
        <v>184</v>
      </c>
      <c r="B550" s="54" t="s">
        <v>954</v>
      </c>
      <c r="C550" s="38">
        <v>9</v>
      </c>
      <c r="D550" s="38">
        <v>24</v>
      </c>
      <c r="E550" s="45">
        <v>0.38</v>
      </c>
      <c r="F550" s="45">
        <v>0.74</v>
      </c>
      <c r="G550" s="38">
        <v>41</v>
      </c>
      <c r="H550" s="38">
        <v>46</v>
      </c>
      <c r="I550" s="51">
        <v>3</v>
      </c>
      <c r="J550" s="38">
        <v>13</v>
      </c>
      <c r="K550" s="38">
        <v>13</v>
      </c>
      <c r="L550" s="38">
        <v>0</v>
      </c>
      <c r="M550" s="45">
        <v>16.670000000000002</v>
      </c>
      <c r="N550" s="45">
        <v>33.33</v>
      </c>
      <c r="O550" s="45">
        <v>37.5</v>
      </c>
      <c r="P550" s="45">
        <v>12.5</v>
      </c>
    </row>
    <row r="551" spans="1:16" ht="25.5">
      <c r="A551" s="53" t="s">
        <v>186</v>
      </c>
      <c r="B551" s="54" t="s">
        <v>954</v>
      </c>
      <c r="C551" s="38">
        <v>7</v>
      </c>
      <c r="D551" s="38">
        <v>16</v>
      </c>
      <c r="E551" s="45">
        <v>0.44</v>
      </c>
      <c r="F551" s="45">
        <v>0.89</v>
      </c>
      <c r="G551" s="38">
        <v>20</v>
      </c>
      <c r="H551" s="38">
        <v>27</v>
      </c>
      <c r="I551" s="51">
        <v>3</v>
      </c>
      <c r="J551" s="38">
        <v>10</v>
      </c>
      <c r="K551" s="38">
        <v>13</v>
      </c>
      <c r="L551" s="38">
        <v>0</v>
      </c>
      <c r="M551" s="38">
        <v>25</v>
      </c>
      <c r="N551" s="45">
        <v>37.5</v>
      </c>
      <c r="O551" s="38">
        <v>25</v>
      </c>
      <c r="P551" s="45">
        <v>12.5</v>
      </c>
    </row>
    <row r="552" spans="1:16" ht="25.5">
      <c r="A552" s="53" t="s">
        <v>190</v>
      </c>
      <c r="B552" s="54" t="s">
        <v>957</v>
      </c>
      <c r="C552" s="45">
        <v>11.2</v>
      </c>
      <c r="D552" s="38">
        <v>17</v>
      </c>
      <c r="E552" s="45">
        <v>0.66</v>
      </c>
      <c r="F552" s="45">
        <v>0.96</v>
      </c>
      <c r="G552" s="38">
        <v>17</v>
      </c>
      <c r="H552" s="38">
        <v>25</v>
      </c>
      <c r="I552" s="51">
        <v>3</v>
      </c>
      <c r="J552" s="38">
        <v>9</v>
      </c>
      <c r="K552" s="38">
        <v>12</v>
      </c>
      <c r="L552" s="38">
        <v>0</v>
      </c>
      <c r="M552" s="45">
        <v>52.94</v>
      </c>
      <c r="N552" s="45">
        <v>47.06</v>
      </c>
      <c r="O552" s="38">
        <v>0</v>
      </c>
      <c r="P552" s="38">
        <v>0</v>
      </c>
    </row>
    <row r="553" spans="1:16" ht="25.5">
      <c r="A553" s="53" t="s">
        <v>148</v>
      </c>
      <c r="B553" s="54" t="s">
        <v>957</v>
      </c>
      <c r="C553" s="45">
        <v>14.1</v>
      </c>
      <c r="D553" s="38">
        <v>18</v>
      </c>
      <c r="E553" s="45">
        <v>0.78</v>
      </c>
      <c r="F553" s="45">
        <v>0.96</v>
      </c>
      <c r="G553" s="38">
        <v>14</v>
      </c>
      <c r="H553" s="38">
        <v>17</v>
      </c>
      <c r="I553" s="51">
        <v>4</v>
      </c>
      <c r="J553" s="38">
        <v>11</v>
      </c>
      <c r="K553" s="38">
        <v>12</v>
      </c>
      <c r="L553" s="38">
        <v>50</v>
      </c>
      <c r="M553" s="45">
        <v>16.670000000000002</v>
      </c>
      <c r="N553" s="45">
        <v>27.78</v>
      </c>
      <c r="O553" s="45">
        <v>5.56</v>
      </c>
      <c r="P553" s="38">
        <v>0</v>
      </c>
    </row>
    <row r="554" spans="1:16" ht="25.5">
      <c r="A554" s="53" t="s">
        <v>149</v>
      </c>
      <c r="B554" s="54" t="s">
        <v>957</v>
      </c>
      <c r="C554" s="45">
        <v>14.3</v>
      </c>
      <c r="D554" s="38">
        <v>28</v>
      </c>
      <c r="E554" s="45">
        <v>0.51</v>
      </c>
      <c r="F554" s="45">
        <v>0.79</v>
      </c>
      <c r="G554" s="38">
        <v>36</v>
      </c>
      <c r="H554" s="38">
        <v>44</v>
      </c>
      <c r="I554" s="51">
        <v>3</v>
      </c>
      <c r="J554" s="38">
        <v>14</v>
      </c>
      <c r="K554" s="38">
        <v>16</v>
      </c>
      <c r="L554" s="45">
        <v>10.71</v>
      </c>
      <c r="M554" s="45">
        <v>17.86</v>
      </c>
      <c r="N554" s="45">
        <v>39.29</v>
      </c>
      <c r="O554" s="45">
        <v>32.14</v>
      </c>
      <c r="P554" s="38">
        <v>0</v>
      </c>
    </row>
    <row r="555" spans="1:16" ht="25.5">
      <c r="A555" s="53" t="s">
        <v>151</v>
      </c>
      <c r="B555" s="54" t="s">
        <v>957</v>
      </c>
      <c r="C555" s="45">
        <v>14.5</v>
      </c>
      <c r="D555" s="38">
        <v>26</v>
      </c>
      <c r="E555" s="45">
        <v>0.56000000000000005</v>
      </c>
      <c r="F555" s="45">
        <v>1.1599999999999999</v>
      </c>
      <c r="G555" s="38">
        <v>6</v>
      </c>
      <c r="H555" s="38">
        <v>28</v>
      </c>
      <c r="I555" s="51">
        <v>4</v>
      </c>
      <c r="J555" s="38">
        <v>2</v>
      </c>
      <c r="K555" s="38">
        <v>13</v>
      </c>
      <c r="L555" s="45">
        <v>11.54</v>
      </c>
      <c r="M555" s="45">
        <v>11.54</v>
      </c>
      <c r="N555" s="45">
        <v>65.38</v>
      </c>
      <c r="O555" s="45">
        <v>11.54</v>
      </c>
      <c r="P555" s="38">
        <v>0</v>
      </c>
    </row>
    <row r="556" spans="1:16" ht="25.5">
      <c r="A556" s="53" t="s">
        <v>152</v>
      </c>
      <c r="B556" s="54" t="s">
        <v>957</v>
      </c>
      <c r="C556" s="45">
        <v>8.8000000000000007</v>
      </c>
      <c r="D556" s="38">
        <v>16</v>
      </c>
      <c r="E556" s="45">
        <v>0.55000000000000004</v>
      </c>
      <c r="F556" s="45">
        <v>0.92</v>
      </c>
      <c r="G556" s="38">
        <v>17</v>
      </c>
      <c r="H556" s="38">
        <v>25</v>
      </c>
      <c r="I556" s="51">
        <v>3</v>
      </c>
      <c r="J556" s="38">
        <v>6</v>
      </c>
      <c r="K556" s="38">
        <v>9</v>
      </c>
      <c r="L556" s="45">
        <v>6.25</v>
      </c>
      <c r="M556" s="45">
        <v>12.5</v>
      </c>
      <c r="N556" s="38">
        <v>75</v>
      </c>
      <c r="O556" s="45">
        <v>6.25</v>
      </c>
      <c r="P556" s="38">
        <v>0</v>
      </c>
    </row>
    <row r="557" spans="1:16" ht="25.5">
      <c r="A557" s="53" t="s">
        <v>153</v>
      </c>
      <c r="B557" s="54" t="s">
        <v>957</v>
      </c>
      <c r="C557" s="45">
        <v>14.5</v>
      </c>
      <c r="D557" s="38">
        <v>29</v>
      </c>
      <c r="E557" s="45">
        <v>0.5</v>
      </c>
      <c r="F557" s="45">
        <v>1.1000000000000001</v>
      </c>
      <c r="G557" s="38">
        <v>11</v>
      </c>
      <c r="H557" s="38">
        <v>40</v>
      </c>
      <c r="I557" s="51">
        <v>3</v>
      </c>
      <c r="J557" s="38">
        <v>2</v>
      </c>
      <c r="K557" s="38">
        <v>12</v>
      </c>
      <c r="L557" s="45">
        <v>10.34</v>
      </c>
      <c r="M557" s="45">
        <v>17.239999999999998</v>
      </c>
      <c r="N557" s="45">
        <v>44.83</v>
      </c>
      <c r="O557" s="45">
        <v>17.239999999999998</v>
      </c>
      <c r="P557" s="45">
        <v>10.34</v>
      </c>
    </row>
    <row r="558" spans="1:16" ht="25.5">
      <c r="A558" s="53" t="s">
        <v>154</v>
      </c>
      <c r="B558" s="54" t="s">
        <v>957</v>
      </c>
      <c r="C558" s="45">
        <v>3.2</v>
      </c>
      <c r="D558" s="38">
        <v>17</v>
      </c>
      <c r="E558" s="45">
        <v>0.19</v>
      </c>
      <c r="F558" s="45">
        <v>0.6</v>
      </c>
      <c r="G558" s="38">
        <v>33</v>
      </c>
      <c r="H558" s="38">
        <v>35</v>
      </c>
      <c r="I558" s="51">
        <v>2</v>
      </c>
      <c r="J558" s="38">
        <v>12</v>
      </c>
      <c r="K558" s="38">
        <v>13</v>
      </c>
      <c r="L558" s="38">
        <v>0</v>
      </c>
      <c r="M558" s="45">
        <v>5.88</v>
      </c>
      <c r="N558" s="45">
        <v>11.76</v>
      </c>
      <c r="O558" s="45">
        <v>41.18</v>
      </c>
      <c r="P558" s="45">
        <v>41.18</v>
      </c>
    </row>
    <row r="559" spans="1:16" ht="25.5">
      <c r="A559" s="53" t="s">
        <v>155</v>
      </c>
      <c r="B559" s="54" t="s">
        <v>957</v>
      </c>
      <c r="C559" s="45">
        <v>17.100000000000001</v>
      </c>
      <c r="D559" s="38">
        <v>28</v>
      </c>
      <c r="E559" s="45">
        <v>0.61</v>
      </c>
      <c r="F559" s="45">
        <v>1.1499999999999999</v>
      </c>
      <c r="G559" s="38">
        <v>8</v>
      </c>
      <c r="H559" s="38">
        <v>37</v>
      </c>
      <c r="I559" s="51">
        <v>3</v>
      </c>
      <c r="J559" s="38">
        <v>3</v>
      </c>
      <c r="K559" s="38">
        <v>12</v>
      </c>
      <c r="L559" s="45">
        <v>7.14</v>
      </c>
      <c r="M559" s="45">
        <v>46.43</v>
      </c>
      <c r="N559" s="38">
        <v>25</v>
      </c>
      <c r="O559" s="45">
        <v>21.43</v>
      </c>
      <c r="P559" s="38">
        <v>0</v>
      </c>
    </row>
    <row r="560" spans="1:16" ht="25.5">
      <c r="A560" s="53" t="s">
        <v>157</v>
      </c>
      <c r="B560" s="54" t="s">
        <v>957</v>
      </c>
      <c r="C560" s="45">
        <v>19.5</v>
      </c>
      <c r="D560" s="38">
        <v>38</v>
      </c>
      <c r="E560" s="45">
        <v>0.51</v>
      </c>
      <c r="F560" s="45">
        <v>0.89</v>
      </c>
      <c r="G560" s="38">
        <v>31</v>
      </c>
      <c r="H560" s="38">
        <v>39</v>
      </c>
      <c r="I560" s="51">
        <v>4</v>
      </c>
      <c r="J560" s="38">
        <v>12</v>
      </c>
      <c r="K560" s="38">
        <v>13</v>
      </c>
      <c r="L560" s="38">
        <v>0</v>
      </c>
      <c r="M560" s="45">
        <v>26.32</v>
      </c>
      <c r="N560" s="45">
        <v>55.26</v>
      </c>
      <c r="O560" s="45">
        <v>13.16</v>
      </c>
      <c r="P560" s="45">
        <v>5.26</v>
      </c>
    </row>
    <row r="561" spans="1:16" ht="25.5">
      <c r="A561" s="53" t="s">
        <v>159</v>
      </c>
      <c r="B561" s="54" t="s">
        <v>957</v>
      </c>
      <c r="C561" s="45">
        <v>21.2</v>
      </c>
      <c r="D561" s="38">
        <v>49</v>
      </c>
      <c r="E561" s="45">
        <v>0.43</v>
      </c>
      <c r="F561" s="45">
        <v>0.91</v>
      </c>
      <c r="G561" s="38">
        <v>23</v>
      </c>
      <c r="H561" s="38">
        <v>39</v>
      </c>
      <c r="I561" s="51">
        <v>3</v>
      </c>
      <c r="J561" s="38">
        <v>8</v>
      </c>
      <c r="K561" s="38">
        <v>13</v>
      </c>
      <c r="L561" s="45">
        <v>4.08</v>
      </c>
      <c r="M561" s="45">
        <v>8.16</v>
      </c>
      <c r="N561" s="45">
        <v>57.14</v>
      </c>
      <c r="O561" s="45">
        <v>20.41</v>
      </c>
      <c r="P561" s="45">
        <v>10.199999999999999</v>
      </c>
    </row>
    <row r="562" spans="1:16" ht="25.5">
      <c r="A562" s="53" t="s">
        <v>161</v>
      </c>
      <c r="B562" s="54" t="s">
        <v>957</v>
      </c>
      <c r="C562" s="45">
        <v>11.6</v>
      </c>
      <c r="D562" s="38">
        <v>26</v>
      </c>
      <c r="E562" s="45">
        <v>0.45</v>
      </c>
      <c r="F562" s="45">
        <v>1.01</v>
      </c>
      <c r="G562" s="38">
        <v>16</v>
      </c>
      <c r="H562" s="38">
        <v>39</v>
      </c>
      <c r="I562" s="51">
        <v>2</v>
      </c>
      <c r="J562" s="38">
        <v>4</v>
      </c>
      <c r="K562" s="38">
        <v>11</v>
      </c>
      <c r="L562" s="45">
        <v>3.85</v>
      </c>
      <c r="M562" s="45">
        <v>15.38</v>
      </c>
      <c r="N562" s="45">
        <v>46.15</v>
      </c>
      <c r="O562" s="45">
        <v>26.92</v>
      </c>
      <c r="P562" s="45">
        <v>7.69</v>
      </c>
    </row>
    <row r="563" spans="1:16" ht="25.5">
      <c r="A563" s="53" t="s">
        <v>163</v>
      </c>
      <c r="B563" s="54" t="s">
        <v>957</v>
      </c>
      <c r="C563" s="45">
        <v>9.1999999999999993</v>
      </c>
      <c r="D563" s="38">
        <v>15</v>
      </c>
      <c r="E563" s="45">
        <v>0.61</v>
      </c>
      <c r="F563" s="45">
        <v>1.42</v>
      </c>
      <c r="G563" s="38">
        <v>1</v>
      </c>
      <c r="H563" s="38">
        <v>21</v>
      </c>
      <c r="I563" s="51">
        <v>3</v>
      </c>
      <c r="J563" s="38">
        <v>1</v>
      </c>
      <c r="K563" s="38">
        <v>12</v>
      </c>
      <c r="L563" s="45">
        <v>6.67</v>
      </c>
      <c r="M563" s="45">
        <v>26.67</v>
      </c>
      <c r="N563" s="45">
        <v>66.67</v>
      </c>
      <c r="O563" s="38">
        <v>0</v>
      </c>
      <c r="P563" s="38">
        <v>0</v>
      </c>
    </row>
    <row r="564" spans="1:16" ht="25.5">
      <c r="A564" s="53" t="s">
        <v>164</v>
      </c>
      <c r="B564" s="54" t="s">
        <v>957</v>
      </c>
      <c r="C564" s="45">
        <v>20.9</v>
      </c>
      <c r="D564" s="38">
        <v>32</v>
      </c>
      <c r="E564" s="45">
        <v>0.65</v>
      </c>
      <c r="F564" s="45">
        <v>1.01</v>
      </c>
      <c r="G564" s="38">
        <v>18</v>
      </c>
      <c r="H564" s="38">
        <v>34</v>
      </c>
      <c r="I564" s="51">
        <v>3</v>
      </c>
      <c r="J564" s="38">
        <v>6</v>
      </c>
      <c r="K564" s="38">
        <v>12</v>
      </c>
      <c r="L564" s="45">
        <v>15.63</v>
      </c>
      <c r="M564" s="38">
        <v>25</v>
      </c>
      <c r="N564" s="45">
        <v>59.38</v>
      </c>
      <c r="O564" s="38">
        <v>0</v>
      </c>
      <c r="P564" s="38">
        <v>0</v>
      </c>
    </row>
    <row r="565" spans="1:16" ht="25.5">
      <c r="A565" s="53" t="s">
        <v>171</v>
      </c>
      <c r="B565" s="54" t="s">
        <v>957</v>
      </c>
      <c r="C565" s="45">
        <v>7.4</v>
      </c>
      <c r="D565" s="38">
        <v>15</v>
      </c>
      <c r="E565" s="45">
        <v>0.49</v>
      </c>
      <c r="F565" s="45">
        <v>0.92</v>
      </c>
      <c r="G565" s="38">
        <v>24</v>
      </c>
      <c r="H565" s="38">
        <v>31</v>
      </c>
      <c r="I565" s="51">
        <v>2</v>
      </c>
      <c r="J565" s="38">
        <v>9</v>
      </c>
      <c r="K565" s="38">
        <v>11</v>
      </c>
      <c r="L565" s="45">
        <v>6.67</v>
      </c>
      <c r="M565" s="38">
        <v>20</v>
      </c>
      <c r="N565" s="38">
        <v>40</v>
      </c>
      <c r="O565" s="45">
        <v>33.33</v>
      </c>
      <c r="P565" s="38">
        <v>0</v>
      </c>
    </row>
    <row r="566" spans="1:16" ht="25.5">
      <c r="A566" s="53" t="s">
        <v>176</v>
      </c>
      <c r="B566" s="54" t="s">
        <v>957</v>
      </c>
      <c r="C566" s="45">
        <v>6.3</v>
      </c>
      <c r="D566" s="38">
        <v>15</v>
      </c>
      <c r="E566" s="45">
        <v>0.42</v>
      </c>
      <c r="F566" s="45">
        <v>0.99</v>
      </c>
      <c r="G566" s="38">
        <v>16</v>
      </c>
      <c r="H566" s="38">
        <v>24</v>
      </c>
      <c r="I566" s="51">
        <v>3</v>
      </c>
      <c r="J566" s="38">
        <v>7</v>
      </c>
      <c r="K566" s="38">
        <v>11</v>
      </c>
      <c r="L566" s="38">
        <v>0</v>
      </c>
      <c r="M566" s="45">
        <v>6.67</v>
      </c>
      <c r="N566" s="38">
        <v>60</v>
      </c>
      <c r="O566" s="45">
        <v>33.33</v>
      </c>
      <c r="P566" s="38">
        <v>0</v>
      </c>
    </row>
    <row r="567" spans="1:16" ht="25.5">
      <c r="A567" s="53" t="s">
        <v>178</v>
      </c>
      <c r="B567" s="54" t="s">
        <v>957</v>
      </c>
      <c r="C567" s="38">
        <v>15</v>
      </c>
      <c r="D567" s="38">
        <v>28</v>
      </c>
      <c r="E567" s="45">
        <v>0.54</v>
      </c>
      <c r="F567" s="45">
        <v>1.06</v>
      </c>
      <c r="G567" s="38">
        <v>10</v>
      </c>
      <c r="H567" s="38">
        <v>31</v>
      </c>
      <c r="I567" s="51">
        <v>3</v>
      </c>
      <c r="J567" s="38">
        <v>3</v>
      </c>
      <c r="K567" s="38">
        <v>11</v>
      </c>
      <c r="L567" s="45">
        <v>14.29</v>
      </c>
      <c r="M567" s="45">
        <v>17.86</v>
      </c>
      <c r="N567" s="45">
        <v>42.86</v>
      </c>
      <c r="O567" s="45">
        <v>17.86</v>
      </c>
      <c r="P567" s="45">
        <v>7.14</v>
      </c>
    </row>
    <row r="568" spans="1:16" ht="25.5">
      <c r="A568" s="53" t="s">
        <v>180</v>
      </c>
      <c r="B568" s="54" t="s">
        <v>957</v>
      </c>
      <c r="C568" s="45">
        <v>6.5</v>
      </c>
      <c r="D568" s="38">
        <v>13</v>
      </c>
      <c r="E568" s="45">
        <v>0.5</v>
      </c>
      <c r="F568" s="45">
        <v>0.93</v>
      </c>
      <c r="G568" s="38">
        <v>21</v>
      </c>
      <c r="H568" s="38">
        <v>30</v>
      </c>
      <c r="I568" s="51">
        <v>3</v>
      </c>
      <c r="J568" s="38">
        <v>7</v>
      </c>
      <c r="K568" s="38">
        <v>10</v>
      </c>
      <c r="L568" s="38">
        <v>0</v>
      </c>
      <c r="M568" s="38">
        <v>0</v>
      </c>
      <c r="N568" s="38">
        <v>100</v>
      </c>
      <c r="O568" s="38">
        <v>0</v>
      </c>
      <c r="P568" s="38">
        <v>0</v>
      </c>
    </row>
    <row r="569" spans="1:16" ht="25.5">
      <c r="A569" s="53" t="s">
        <v>181</v>
      </c>
      <c r="B569" s="54" t="s">
        <v>957</v>
      </c>
      <c r="C569" s="45">
        <v>11.2</v>
      </c>
      <c r="D569" s="38">
        <v>22</v>
      </c>
      <c r="E569" s="45">
        <v>0.51</v>
      </c>
      <c r="F569" s="45">
        <v>1.08</v>
      </c>
      <c r="G569" s="38">
        <v>13</v>
      </c>
      <c r="H569" s="38">
        <v>38</v>
      </c>
      <c r="I569" s="51">
        <v>3</v>
      </c>
      <c r="J569" s="38">
        <v>8</v>
      </c>
      <c r="K569" s="38">
        <v>13</v>
      </c>
      <c r="L569" s="45">
        <v>4.55</v>
      </c>
      <c r="M569" s="45">
        <v>22.73</v>
      </c>
      <c r="N569" s="45">
        <v>45.45</v>
      </c>
      <c r="O569" s="45">
        <v>27.27</v>
      </c>
      <c r="P569" s="38">
        <v>0</v>
      </c>
    </row>
    <row r="570" spans="1:16" ht="25.5">
      <c r="A570" s="53" t="s">
        <v>183</v>
      </c>
      <c r="B570" s="54" t="s">
        <v>957</v>
      </c>
      <c r="C570" s="45">
        <v>4.4000000000000004</v>
      </c>
      <c r="D570" s="38">
        <v>11</v>
      </c>
      <c r="E570" s="45">
        <v>0.4</v>
      </c>
      <c r="F570" s="45">
        <v>0.65</v>
      </c>
      <c r="G570" s="38">
        <v>25</v>
      </c>
      <c r="H570" s="38">
        <v>27</v>
      </c>
      <c r="I570" s="51">
        <v>2</v>
      </c>
      <c r="J570" s="38">
        <v>6</v>
      </c>
      <c r="K570" s="38">
        <v>7</v>
      </c>
      <c r="L570" s="38">
        <v>0</v>
      </c>
      <c r="M570" s="45">
        <v>9.09</v>
      </c>
      <c r="N570" s="45">
        <v>54.55</v>
      </c>
      <c r="O570" s="45">
        <v>27.27</v>
      </c>
      <c r="P570" s="45">
        <v>9.09</v>
      </c>
    </row>
    <row r="571" spans="1:16" ht="25.5">
      <c r="A571" s="53" t="s">
        <v>184</v>
      </c>
      <c r="B571" s="54" t="s">
        <v>957</v>
      </c>
      <c r="C571" s="45">
        <v>20.5</v>
      </c>
      <c r="D571" s="38">
        <v>47</v>
      </c>
      <c r="E571" s="45">
        <v>0.44</v>
      </c>
      <c r="F571" s="45">
        <v>0.86</v>
      </c>
      <c r="G571" s="38">
        <v>34</v>
      </c>
      <c r="H571" s="38">
        <v>46</v>
      </c>
      <c r="I571" s="51">
        <v>4</v>
      </c>
      <c r="J571" s="38">
        <v>13</v>
      </c>
      <c r="K571" s="38">
        <v>15</v>
      </c>
      <c r="L571" s="45">
        <v>2.13</v>
      </c>
      <c r="M571" s="45">
        <v>17.02</v>
      </c>
      <c r="N571" s="45">
        <v>44.68</v>
      </c>
      <c r="O571" s="45">
        <v>27.66</v>
      </c>
      <c r="P571" s="45">
        <v>8.51</v>
      </c>
    </row>
    <row r="572" spans="1:16" ht="25.5">
      <c r="A572" s="53" t="s">
        <v>186</v>
      </c>
      <c r="B572" s="54" t="s">
        <v>957</v>
      </c>
      <c r="C572" s="45">
        <v>11.3</v>
      </c>
      <c r="D572" s="38">
        <v>18</v>
      </c>
      <c r="E572" s="45">
        <v>0.63</v>
      </c>
      <c r="F572" s="45">
        <v>1.28</v>
      </c>
      <c r="G572" s="38">
        <v>3</v>
      </c>
      <c r="H572" s="38">
        <v>27</v>
      </c>
      <c r="I572" s="51">
        <v>3</v>
      </c>
      <c r="J572" s="38">
        <v>2</v>
      </c>
      <c r="K572" s="38">
        <v>13</v>
      </c>
      <c r="L572" s="45">
        <v>5.56</v>
      </c>
      <c r="M572" s="45">
        <v>38.89</v>
      </c>
      <c r="N572" s="38">
        <v>50</v>
      </c>
      <c r="O572" s="45">
        <v>5.56</v>
      </c>
      <c r="P572" s="38">
        <v>0</v>
      </c>
    </row>
    <row r="573" spans="1:16" ht="25.5">
      <c r="A573" s="53" t="s">
        <v>149</v>
      </c>
      <c r="B573" s="54" t="s">
        <v>967</v>
      </c>
      <c r="C573" s="45">
        <v>10.4</v>
      </c>
      <c r="D573" s="38">
        <v>17</v>
      </c>
      <c r="E573" s="45">
        <v>0.61</v>
      </c>
      <c r="F573" s="45">
        <v>0.94</v>
      </c>
      <c r="G573" s="38">
        <v>25</v>
      </c>
      <c r="H573" s="38">
        <v>44</v>
      </c>
      <c r="I573" s="51">
        <v>2</v>
      </c>
      <c r="J573" s="38">
        <v>7</v>
      </c>
      <c r="K573" s="38">
        <v>14</v>
      </c>
      <c r="L573" s="45">
        <v>29.41</v>
      </c>
      <c r="M573" s="45">
        <v>11.76</v>
      </c>
      <c r="N573" s="45">
        <v>35.29</v>
      </c>
      <c r="O573" s="45">
        <v>23.53</v>
      </c>
      <c r="P573" s="38">
        <v>0</v>
      </c>
    </row>
    <row r="574" spans="1:16" ht="25.5">
      <c r="A574" s="53" t="s">
        <v>151</v>
      </c>
      <c r="B574" s="54" t="s">
        <v>967</v>
      </c>
      <c r="C574" s="38">
        <v>9</v>
      </c>
      <c r="D574" s="38">
        <v>18</v>
      </c>
      <c r="E574" s="45">
        <v>0.5</v>
      </c>
      <c r="F574" s="45">
        <v>1.04</v>
      </c>
      <c r="G574" s="38">
        <v>13</v>
      </c>
      <c r="H574" s="38">
        <v>28</v>
      </c>
      <c r="I574" s="51">
        <v>3</v>
      </c>
      <c r="J574" s="38">
        <v>5</v>
      </c>
      <c r="K574" s="38">
        <v>10</v>
      </c>
      <c r="L574" s="38">
        <v>0</v>
      </c>
      <c r="M574" s="45">
        <v>11.11</v>
      </c>
      <c r="N574" s="45">
        <v>77.78</v>
      </c>
      <c r="O574" s="45">
        <v>11.11</v>
      </c>
      <c r="P574" s="38">
        <v>0</v>
      </c>
    </row>
    <row r="575" spans="1:16" ht="25.5">
      <c r="A575" s="53" t="s">
        <v>152</v>
      </c>
      <c r="B575" s="54" t="s">
        <v>967</v>
      </c>
      <c r="C575" s="45">
        <v>6.8</v>
      </c>
      <c r="D575" s="38">
        <v>13</v>
      </c>
      <c r="E575" s="45">
        <v>0.52</v>
      </c>
      <c r="F575" s="45">
        <v>0.88</v>
      </c>
      <c r="G575" s="38">
        <v>21</v>
      </c>
      <c r="H575" s="38">
        <v>25</v>
      </c>
      <c r="I575" s="51">
        <v>3</v>
      </c>
      <c r="J575" s="38">
        <v>9</v>
      </c>
      <c r="K575" s="38">
        <v>9</v>
      </c>
      <c r="L575" s="38">
        <v>0</v>
      </c>
      <c r="M575" s="45">
        <v>7.69</v>
      </c>
      <c r="N575" s="45">
        <v>92.31</v>
      </c>
      <c r="O575" s="38">
        <v>0</v>
      </c>
      <c r="P575" s="38">
        <v>0</v>
      </c>
    </row>
    <row r="576" spans="1:16" ht="25.5">
      <c r="A576" s="53" t="s">
        <v>153</v>
      </c>
      <c r="B576" s="54" t="s">
        <v>967</v>
      </c>
      <c r="C576" s="45">
        <v>18.899999999999999</v>
      </c>
      <c r="D576" s="38">
        <v>38</v>
      </c>
      <c r="E576" s="45">
        <v>0.5</v>
      </c>
      <c r="F576" s="45">
        <v>1.0900000000000001</v>
      </c>
      <c r="G576" s="38">
        <v>14</v>
      </c>
      <c r="H576" s="38">
        <v>40</v>
      </c>
      <c r="I576" s="51">
        <v>3</v>
      </c>
      <c r="J576" s="38">
        <v>3</v>
      </c>
      <c r="K576" s="38">
        <v>12</v>
      </c>
      <c r="L576" s="45">
        <v>2.63</v>
      </c>
      <c r="M576" s="45">
        <v>31.58</v>
      </c>
      <c r="N576" s="45">
        <v>34.21</v>
      </c>
      <c r="O576" s="45">
        <v>23.68</v>
      </c>
      <c r="P576" s="45">
        <v>7.89</v>
      </c>
    </row>
    <row r="577" spans="1:16" ht="25.5">
      <c r="A577" s="53" t="s">
        <v>154</v>
      </c>
      <c r="B577" s="54" t="s">
        <v>967</v>
      </c>
      <c r="C577" s="45">
        <v>3.8</v>
      </c>
      <c r="D577" s="38">
        <v>18</v>
      </c>
      <c r="E577" s="45">
        <v>0.21</v>
      </c>
      <c r="F577" s="45">
        <v>0.67</v>
      </c>
      <c r="G577" s="38">
        <v>30</v>
      </c>
      <c r="H577" s="38">
        <v>35</v>
      </c>
      <c r="I577" s="51">
        <v>2</v>
      </c>
      <c r="J577" s="38">
        <v>11</v>
      </c>
      <c r="K577" s="38">
        <v>13</v>
      </c>
      <c r="L577" s="38">
        <v>0</v>
      </c>
      <c r="M577" s="38">
        <v>0</v>
      </c>
      <c r="N577" s="45">
        <v>22.22</v>
      </c>
      <c r="O577" s="38">
        <v>50</v>
      </c>
      <c r="P577" s="45">
        <v>27.78</v>
      </c>
    </row>
    <row r="578" spans="1:16" ht="25.5">
      <c r="A578" s="53" t="s">
        <v>157</v>
      </c>
      <c r="B578" s="54" t="s">
        <v>967</v>
      </c>
      <c r="C578" s="38">
        <v>10</v>
      </c>
      <c r="D578" s="38">
        <v>16</v>
      </c>
      <c r="E578" s="45">
        <v>0.63</v>
      </c>
      <c r="F578" s="45">
        <v>1.0900000000000001</v>
      </c>
      <c r="G578" s="38">
        <v>7</v>
      </c>
      <c r="H578" s="38">
        <v>39</v>
      </c>
      <c r="I578" s="51">
        <v>2</v>
      </c>
      <c r="J578" s="38">
        <v>3</v>
      </c>
      <c r="K578" s="38">
        <v>13</v>
      </c>
      <c r="L578" s="45">
        <v>6.25</v>
      </c>
      <c r="M578" s="45">
        <v>37.5</v>
      </c>
      <c r="N578" s="38">
        <v>50</v>
      </c>
      <c r="O578" s="45">
        <v>6.25</v>
      </c>
      <c r="P578" s="38">
        <v>0</v>
      </c>
    </row>
    <row r="579" spans="1:16" ht="25.5">
      <c r="A579" s="53" t="s">
        <v>159</v>
      </c>
      <c r="B579" s="54" t="s">
        <v>967</v>
      </c>
      <c r="C579" s="45">
        <v>23.2</v>
      </c>
      <c r="D579" s="38">
        <v>46</v>
      </c>
      <c r="E579" s="45">
        <v>0.5</v>
      </c>
      <c r="F579" s="45">
        <v>1.06</v>
      </c>
      <c r="G579" s="38">
        <v>11</v>
      </c>
      <c r="H579" s="38">
        <v>39</v>
      </c>
      <c r="I579" s="51">
        <v>3</v>
      </c>
      <c r="J579" s="38">
        <v>5</v>
      </c>
      <c r="K579" s="38">
        <v>13</v>
      </c>
      <c r="L579" s="45">
        <v>4.3499999999999996</v>
      </c>
      <c r="M579" s="45">
        <v>13.04</v>
      </c>
      <c r="N579" s="45">
        <v>65.22</v>
      </c>
      <c r="O579" s="45">
        <v>15.22</v>
      </c>
      <c r="P579" s="45">
        <v>2.17</v>
      </c>
    </row>
    <row r="580" spans="1:16" ht="25.5">
      <c r="A580" s="53" t="s">
        <v>161</v>
      </c>
      <c r="B580" s="54" t="s">
        <v>967</v>
      </c>
      <c r="C580" s="45">
        <v>12.9</v>
      </c>
      <c r="D580" s="38">
        <v>28</v>
      </c>
      <c r="E580" s="45">
        <v>0.46</v>
      </c>
      <c r="F580" s="45">
        <v>1.05</v>
      </c>
      <c r="G580" s="38">
        <v>14</v>
      </c>
      <c r="H580" s="38">
        <v>39</v>
      </c>
      <c r="I580" s="51">
        <v>3</v>
      </c>
      <c r="J580" s="38">
        <v>6</v>
      </c>
      <c r="K580" s="38">
        <v>12</v>
      </c>
      <c r="L580" s="38">
        <v>0</v>
      </c>
      <c r="M580" s="45">
        <v>10.71</v>
      </c>
      <c r="N580" s="45">
        <v>67.86</v>
      </c>
      <c r="O580" s="45">
        <v>17.86</v>
      </c>
      <c r="P580" s="45">
        <v>3.57</v>
      </c>
    </row>
    <row r="581" spans="1:16" ht="25.5">
      <c r="A581" s="53" t="s">
        <v>163</v>
      </c>
      <c r="B581" s="54" t="s">
        <v>967</v>
      </c>
      <c r="C581" s="45">
        <v>4.3</v>
      </c>
      <c r="D581" s="38">
        <v>11</v>
      </c>
      <c r="E581" s="45">
        <v>0.39</v>
      </c>
      <c r="F581" s="45">
        <v>0.91</v>
      </c>
      <c r="G581" s="38">
        <v>12</v>
      </c>
      <c r="H581" s="38">
        <v>21</v>
      </c>
      <c r="I581" s="51">
        <v>3</v>
      </c>
      <c r="J581" s="38">
        <v>7</v>
      </c>
      <c r="K581" s="38">
        <v>12</v>
      </c>
      <c r="L581" s="38">
        <v>0</v>
      </c>
      <c r="M581" s="38">
        <v>0</v>
      </c>
      <c r="N581" s="45">
        <v>63.64</v>
      </c>
      <c r="O581" s="45">
        <v>36.36</v>
      </c>
      <c r="P581" s="38">
        <v>0</v>
      </c>
    </row>
    <row r="582" spans="1:16" ht="25.5">
      <c r="A582" s="53" t="s">
        <v>164</v>
      </c>
      <c r="B582" s="54" t="s">
        <v>967</v>
      </c>
      <c r="C582" s="45">
        <v>11.2</v>
      </c>
      <c r="D582" s="38">
        <v>20</v>
      </c>
      <c r="E582" s="45">
        <v>0.56000000000000005</v>
      </c>
      <c r="F582" s="45">
        <v>0.87</v>
      </c>
      <c r="G582" s="38">
        <v>30</v>
      </c>
      <c r="H582" s="38">
        <v>34</v>
      </c>
      <c r="I582" s="51">
        <v>3</v>
      </c>
      <c r="J582" s="38">
        <v>10</v>
      </c>
      <c r="K582" s="38">
        <v>12</v>
      </c>
      <c r="L582" s="38">
        <v>0</v>
      </c>
      <c r="M582" s="38">
        <v>30</v>
      </c>
      <c r="N582" s="38">
        <v>60</v>
      </c>
      <c r="O582" s="38">
        <v>10</v>
      </c>
      <c r="P582" s="38">
        <v>0</v>
      </c>
    </row>
    <row r="583" spans="1:16" ht="25.5">
      <c r="A583" s="53" t="s">
        <v>165</v>
      </c>
      <c r="B583" s="54" t="s">
        <v>967</v>
      </c>
      <c r="C583" s="45">
        <v>5.8</v>
      </c>
      <c r="D583" s="38">
        <v>11</v>
      </c>
      <c r="E583" s="45">
        <v>0.53</v>
      </c>
      <c r="F583" s="45">
        <v>1.03</v>
      </c>
      <c r="G583" s="38">
        <v>11</v>
      </c>
      <c r="H583" s="38">
        <v>23</v>
      </c>
      <c r="I583" s="51">
        <v>2</v>
      </c>
      <c r="J583" s="38">
        <v>2</v>
      </c>
      <c r="K583" s="38">
        <v>4</v>
      </c>
      <c r="L583" s="38">
        <v>0</v>
      </c>
      <c r="M583" s="45">
        <v>18.18</v>
      </c>
      <c r="N583" s="45">
        <v>72.73</v>
      </c>
      <c r="O583" s="45">
        <v>9.09</v>
      </c>
      <c r="P583" s="38">
        <v>0</v>
      </c>
    </row>
    <row r="584" spans="1:16" ht="25.5">
      <c r="A584" s="53" t="s">
        <v>167</v>
      </c>
      <c r="B584" s="54" t="s">
        <v>967</v>
      </c>
      <c r="C584" s="45">
        <v>4.0999999999999996</v>
      </c>
      <c r="D584" s="38">
        <v>10</v>
      </c>
      <c r="E584" s="45">
        <v>0.41</v>
      </c>
      <c r="F584" s="45">
        <v>0.94</v>
      </c>
      <c r="G584" s="38">
        <v>23</v>
      </c>
      <c r="H584" s="38">
        <v>28</v>
      </c>
      <c r="I584" s="51">
        <v>2</v>
      </c>
      <c r="J584" s="38">
        <v>9</v>
      </c>
      <c r="K584" s="38">
        <v>10</v>
      </c>
      <c r="L584" s="38">
        <v>0</v>
      </c>
      <c r="M584" s="38">
        <v>0</v>
      </c>
      <c r="N584" s="38">
        <v>70</v>
      </c>
      <c r="O584" s="38">
        <v>30</v>
      </c>
      <c r="P584" s="38">
        <v>0</v>
      </c>
    </row>
    <row r="585" spans="1:16" ht="25.5">
      <c r="A585" s="53" t="s">
        <v>178</v>
      </c>
      <c r="B585" s="54" t="s">
        <v>967</v>
      </c>
      <c r="C585" s="45">
        <v>5.5</v>
      </c>
      <c r="D585" s="38">
        <v>12</v>
      </c>
      <c r="E585" s="45">
        <v>0.46</v>
      </c>
      <c r="F585" s="45">
        <v>0.91</v>
      </c>
      <c r="G585" s="38">
        <v>21</v>
      </c>
      <c r="H585" s="38">
        <v>31</v>
      </c>
      <c r="I585" s="51">
        <v>2</v>
      </c>
      <c r="J585" s="38">
        <v>4</v>
      </c>
      <c r="K585" s="38">
        <v>8</v>
      </c>
      <c r="L585" s="38">
        <v>0</v>
      </c>
      <c r="M585" s="45">
        <v>8.33</v>
      </c>
      <c r="N585" s="38">
        <v>75</v>
      </c>
      <c r="O585" s="45">
        <v>8.33</v>
      </c>
      <c r="P585" s="45">
        <v>8.33</v>
      </c>
    </row>
    <row r="586" spans="1:16" ht="25.5">
      <c r="A586" s="53" t="s">
        <v>181</v>
      </c>
      <c r="B586" s="54" t="s">
        <v>967</v>
      </c>
      <c r="C586" s="45">
        <v>5.5</v>
      </c>
      <c r="D586" s="38">
        <v>11</v>
      </c>
      <c r="E586" s="45">
        <v>0.5</v>
      </c>
      <c r="F586" s="45">
        <v>1.06</v>
      </c>
      <c r="G586" s="38">
        <v>14</v>
      </c>
      <c r="H586" s="38">
        <v>38</v>
      </c>
      <c r="I586" s="51">
        <v>2</v>
      </c>
      <c r="J586" s="38">
        <v>3</v>
      </c>
      <c r="K586" s="38">
        <v>10</v>
      </c>
      <c r="L586" s="38">
        <v>0</v>
      </c>
      <c r="M586" s="45">
        <v>9.09</v>
      </c>
      <c r="N586" s="45">
        <v>81.819999999999993</v>
      </c>
      <c r="O586" s="45">
        <v>9.09</v>
      </c>
      <c r="P586" s="38">
        <v>0</v>
      </c>
    </row>
    <row r="587" spans="1:16" ht="25.5">
      <c r="A587" s="53" t="s">
        <v>184</v>
      </c>
      <c r="B587" s="54" t="s">
        <v>967</v>
      </c>
      <c r="C587" s="45">
        <v>9.5</v>
      </c>
      <c r="D587" s="38">
        <v>19</v>
      </c>
      <c r="E587" s="45">
        <v>0.5</v>
      </c>
      <c r="F587" s="45">
        <v>0.98</v>
      </c>
      <c r="G587" s="38">
        <v>23</v>
      </c>
      <c r="H587" s="38">
        <v>46</v>
      </c>
      <c r="I587" s="51">
        <v>2</v>
      </c>
      <c r="J587" s="38">
        <v>8</v>
      </c>
      <c r="K587" s="38">
        <v>14</v>
      </c>
      <c r="L587" s="45">
        <v>5.26</v>
      </c>
      <c r="M587" s="45">
        <v>26.32</v>
      </c>
      <c r="N587" s="45">
        <v>36.840000000000003</v>
      </c>
      <c r="O587" s="45">
        <v>26.32</v>
      </c>
      <c r="P587" s="45">
        <v>5.26</v>
      </c>
    </row>
    <row r="588" spans="1:16" ht="25.5">
      <c r="A588" s="53" t="s">
        <v>188</v>
      </c>
      <c r="B588" s="54" t="s">
        <v>967</v>
      </c>
      <c r="C588" s="45">
        <v>8.6</v>
      </c>
      <c r="D588" s="38">
        <v>16</v>
      </c>
      <c r="E588" s="45">
        <v>0.54</v>
      </c>
      <c r="F588" s="45">
        <v>0.84</v>
      </c>
      <c r="G588" s="38">
        <v>30</v>
      </c>
      <c r="H588" s="38">
        <v>30</v>
      </c>
      <c r="I588" s="51">
        <v>3</v>
      </c>
      <c r="J588" s="38">
        <v>12</v>
      </c>
      <c r="K588" s="38">
        <v>12</v>
      </c>
      <c r="L588" s="38">
        <v>0</v>
      </c>
      <c r="M588" s="45">
        <v>12.5</v>
      </c>
      <c r="N588" s="45">
        <v>87.5</v>
      </c>
      <c r="O588" s="38">
        <v>0</v>
      </c>
      <c r="P588" s="38">
        <v>0</v>
      </c>
    </row>
    <row r="589" spans="1:16" ht="25.5">
      <c r="A589" s="53" t="s">
        <v>149</v>
      </c>
      <c r="B589" s="54" t="s">
        <v>971</v>
      </c>
      <c r="C589" s="45">
        <v>16.2</v>
      </c>
      <c r="D589" s="38">
        <v>26</v>
      </c>
      <c r="E589" s="45">
        <v>0.62</v>
      </c>
      <c r="F589" s="45">
        <v>0.96</v>
      </c>
      <c r="G589" s="38">
        <v>22</v>
      </c>
      <c r="H589" s="38">
        <v>44</v>
      </c>
      <c r="I589" s="51">
        <v>3</v>
      </c>
      <c r="J589" s="38">
        <v>10</v>
      </c>
      <c r="K589" s="38">
        <v>16</v>
      </c>
      <c r="L589" s="45">
        <v>3.85</v>
      </c>
      <c r="M589" s="45">
        <v>34.619999999999997</v>
      </c>
      <c r="N589" s="45">
        <v>61.54</v>
      </c>
      <c r="O589" s="38">
        <v>0</v>
      </c>
      <c r="P589" s="38">
        <v>0</v>
      </c>
    </row>
    <row r="590" spans="1:16" ht="25.5">
      <c r="A590" s="53" t="s">
        <v>153</v>
      </c>
      <c r="B590" s="54" t="s">
        <v>971</v>
      </c>
      <c r="C590" s="45">
        <v>11.2</v>
      </c>
      <c r="D590" s="38">
        <v>21</v>
      </c>
      <c r="E590" s="45">
        <v>0.53</v>
      </c>
      <c r="F590" s="45">
        <v>1.17</v>
      </c>
      <c r="G590" s="38">
        <v>7</v>
      </c>
      <c r="H590" s="38">
        <v>40</v>
      </c>
      <c r="I590" s="51">
        <v>2</v>
      </c>
      <c r="J590" s="38">
        <v>4</v>
      </c>
      <c r="K590" s="38">
        <v>12</v>
      </c>
      <c r="L590" s="45">
        <v>14.29</v>
      </c>
      <c r="M590" s="45">
        <v>14.29</v>
      </c>
      <c r="N590" s="45">
        <v>47.62</v>
      </c>
      <c r="O590" s="45">
        <v>19.05</v>
      </c>
      <c r="P590" s="45">
        <v>4.76</v>
      </c>
    </row>
    <row r="591" spans="1:16" ht="25.5">
      <c r="A591" s="53" t="s">
        <v>154</v>
      </c>
      <c r="B591" s="54" t="s">
        <v>971</v>
      </c>
      <c r="C591" s="45">
        <v>4.2</v>
      </c>
      <c r="D591" s="38">
        <v>14</v>
      </c>
      <c r="E591" s="45">
        <v>0.3</v>
      </c>
      <c r="F591" s="45">
        <v>0.95</v>
      </c>
      <c r="G591" s="38">
        <v>17</v>
      </c>
      <c r="H591" s="38">
        <v>35</v>
      </c>
      <c r="I591" s="51">
        <v>2</v>
      </c>
      <c r="J591" s="38">
        <v>5</v>
      </c>
      <c r="K591" s="38">
        <v>13</v>
      </c>
      <c r="L591" s="38">
        <v>0</v>
      </c>
      <c r="M591" s="45">
        <v>7.14</v>
      </c>
      <c r="N591" s="45">
        <v>28.57</v>
      </c>
      <c r="O591" s="38">
        <v>50</v>
      </c>
      <c r="P591" s="45">
        <v>14.29</v>
      </c>
    </row>
    <row r="592" spans="1:16" ht="25.5">
      <c r="A592" s="53" t="s">
        <v>155</v>
      </c>
      <c r="B592" s="54" t="s">
        <v>971</v>
      </c>
      <c r="C592" s="45">
        <v>4.4000000000000004</v>
      </c>
      <c r="D592" s="38">
        <v>11</v>
      </c>
      <c r="E592" s="45">
        <v>0.4</v>
      </c>
      <c r="F592" s="45">
        <v>0.76</v>
      </c>
      <c r="G592" s="38">
        <v>33</v>
      </c>
      <c r="H592" s="38">
        <v>37</v>
      </c>
      <c r="I592" s="51">
        <v>2</v>
      </c>
      <c r="J592" s="38">
        <v>12</v>
      </c>
      <c r="K592" s="38">
        <v>12</v>
      </c>
      <c r="L592" s="45">
        <v>9.09</v>
      </c>
      <c r="M592" s="45">
        <v>9.09</v>
      </c>
      <c r="N592" s="45">
        <v>36.36</v>
      </c>
      <c r="O592" s="45">
        <v>27.27</v>
      </c>
      <c r="P592" s="45">
        <v>18.18</v>
      </c>
    </row>
    <row r="593" spans="1:16" ht="25.5">
      <c r="A593" s="53" t="s">
        <v>157</v>
      </c>
      <c r="B593" s="54" t="s">
        <v>971</v>
      </c>
      <c r="C593" s="38">
        <v>11</v>
      </c>
      <c r="D593" s="38">
        <v>18</v>
      </c>
      <c r="E593" s="45">
        <v>0.61</v>
      </c>
      <c r="F593" s="45">
        <v>1.06</v>
      </c>
      <c r="G593" s="38">
        <v>12</v>
      </c>
      <c r="H593" s="38">
        <v>39</v>
      </c>
      <c r="I593" s="51">
        <v>3</v>
      </c>
      <c r="J593" s="38">
        <v>5</v>
      </c>
      <c r="K593" s="38">
        <v>13</v>
      </c>
      <c r="L593" s="45">
        <v>5.56</v>
      </c>
      <c r="M593" s="45">
        <v>33.33</v>
      </c>
      <c r="N593" s="45">
        <v>55.56</v>
      </c>
      <c r="O593" s="45">
        <v>5.56</v>
      </c>
      <c r="P593" s="38">
        <v>0</v>
      </c>
    </row>
    <row r="594" spans="1:16" ht="25.5">
      <c r="A594" s="53" t="s">
        <v>159</v>
      </c>
      <c r="B594" s="54" t="s">
        <v>971</v>
      </c>
      <c r="C594" s="45">
        <v>11.8</v>
      </c>
      <c r="D594" s="38">
        <v>19</v>
      </c>
      <c r="E594" s="45">
        <v>0.62</v>
      </c>
      <c r="F594" s="45">
        <v>1.3</v>
      </c>
      <c r="G594" s="38">
        <v>1</v>
      </c>
      <c r="H594" s="38">
        <v>39</v>
      </c>
      <c r="I594" s="51">
        <v>2</v>
      </c>
      <c r="J594" s="38">
        <v>1</v>
      </c>
      <c r="K594" s="38">
        <v>12</v>
      </c>
      <c r="L594" s="45">
        <v>21.05</v>
      </c>
      <c r="M594" s="45">
        <v>15.79</v>
      </c>
      <c r="N594" s="45">
        <v>52.63</v>
      </c>
      <c r="O594" s="45">
        <v>10.53</v>
      </c>
      <c r="P594" s="38">
        <v>0</v>
      </c>
    </row>
    <row r="595" spans="1:16" ht="25.5">
      <c r="A595" s="53" t="s">
        <v>161</v>
      </c>
      <c r="B595" s="54" t="s">
        <v>971</v>
      </c>
      <c r="C595" s="45">
        <v>5.2</v>
      </c>
      <c r="D595" s="38">
        <v>11</v>
      </c>
      <c r="E595" s="45">
        <v>0.47</v>
      </c>
      <c r="F595" s="45">
        <v>1.07</v>
      </c>
      <c r="G595" s="38">
        <v>13</v>
      </c>
      <c r="H595" s="38">
        <v>39</v>
      </c>
      <c r="I595" s="51">
        <v>1</v>
      </c>
      <c r="J595" s="38">
        <v>1</v>
      </c>
      <c r="K595" s="38">
        <v>6</v>
      </c>
      <c r="L595" s="38">
        <v>0</v>
      </c>
      <c r="M595" s="45">
        <v>9.09</v>
      </c>
      <c r="N595" s="45">
        <v>72.73</v>
      </c>
      <c r="O595" s="45">
        <v>18.18</v>
      </c>
      <c r="P595" s="38">
        <v>0</v>
      </c>
    </row>
    <row r="596" spans="1:16" ht="25.5">
      <c r="A596" s="53" t="s">
        <v>164</v>
      </c>
      <c r="B596" s="54" t="s">
        <v>971</v>
      </c>
      <c r="C596" s="45">
        <v>6.7</v>
      </c>
      <c r="D596" s="38">
        <v>11</v>
      </c>
      <c r="E596" s="45">
        <v>0.61</v>
      </c>
      <c r="F596" s="45">
        <v>0.94</v>
      </c>
      <c r="G596" s="38">
        <v>25</v>
      </c>
      <c r="H596" s="38">
        <v>34</v>
      </c>
      <c r="I596" s="51">
        <v>2</v>
      </c>
      <c r="J596" s="38">
        <v>7</v>
      </c>
      <c r="K596" s="38">
        <v>10</v>
      </c>
      <c r="L596" s="38">
        <v>0</v>
      </c>
      <c r="M596" s="45">
        <v>36.36</v>
      </c>
      <c r="N596" s="45">
        <v>63.64</v>
      </c>
      <c r="O596" s="38">
        <v>0</v>
      </c>
      <c r="P596" s="38">
        <v>0</v>
      </c>
    </row>
    <row r="597" spans="1:16" ht="25.5">
      <c r="A597" s="53" t="s">
        <v>181</v>
      </c>
      <c r="B597" s="54" t="s">
        <v>971</v>
      </c>
      <c r="C597" s="45">
        <v>5.8</v>
      </c>
      <c r="D597" s="38">
        <v>11</v>
      </c>
      <c r="E597" s="45">
        <v>0.53</v>
      </c>
      <c r="F597" s="45">
        <v>1.1200000000000001</v>
      </c>
      <c r="G597" s="38">
        <v>11</v>
      </c>
      <c r="H597" s="38">
        <v>38</v>
      </c>
      <c r="I597" s="51">
        <v>2</v>
      </c>
      <c r="J597" s="38">
        <v>2</v>
      </c>
      <c r="K597" s="38">
        <v>10</v>
      </c>
      <c r="L597" s="38">
        <v>0</v>
      </c>
      <c r="M597" s="45">
        <v>9.09</v>
      </c>
      <c r="N597" s="45">
        <v>90.91</v>
      </c>
      <c r="O597" s="38">
        <v>0</v>
      </c>
      <c r="P597" s="38">
        <v>0</v>
      </c>
    </row>
    <row r="598" spans="1:16" ht="25.5">
      <c r="A598" s="53" t="s">
        <v>183</v>
      </c>
      <c r="B598" s="54" t="s">
        <v>971</v>
      </c>
      <c r="C598" s="45">
        <v>5.5</v>
      </c>
      <c r="D598" s="38">
        <v>10</v>
      </c>
      <c r="E598" s="45">
        <v>0.55000000000000004</v>
      </c>
      <c r="F598" s="45">
        <v>0.9</v>
      </c>
      <c r="G598" s="38">
        <v>18</v>
      </c>
      <c r="H598" s="38">
        <v>27</v>
      </c>
      <c r="I598" s="51">
        <v>2</v>
      </c>
      <c r="J598" s="38">
        <v>4</v>
      </c>
      <c r="K598" s="38">
        <v>7</v>
      </c>
      <c r="L598" s="38">
        <v>10</v>
      </c>
      <c r="M598" s="38">
        <v>20</v>
      </c>
      <c r="N598" s="38">
        <v>50</v>
      </c>
      <c r="O598" s="38">
        <v>20</v>
      </c>
      <c r="P598" s="38">
        <v>0</v>
      </c>
    </row>
    <row r="599" spans="1:16" ht="25.5">
      <c r="A599" s="53" t="s">
        <v>184</v>
      </c>
      <c r="B599" s="54" t="s">
        <v>971</v>
      </c>
      <c r="C599" s="38">
        <v>16</v>
      </c>
      <c r="D599" s="38">
        <v>25</v>
      </c>
      <c r="E599" s="45">
        <v>0.64</v>
      </c>
      <c r="F599" s="45">
        <v>1.26</v>
      </c>
      <c r="G599" s="38">
        <v>5</v>
      </c>
      <c r="H599" s="38">
        <v>46</v>
      </c>
      <c r="I599" s="51">
        <v>3</v>
      </c>
      <c r="J599" s="38">
        <v>1</v>
      </c>
      <c r="K599" s="38">
        <v>13</v>
      </c>
      <c r="L599" s="38">
        <v>16</v>
      </c>
      <c r="M599" s="38">
        <v>36</v>
      </c>
      <c r="N599" s="38">
        <v>32</v>
      </c>
      <c r="O599" s="38">
        <v>16</v>
      </c>
      <c r="P599" s="38">
        <v>0</v>
      </c>
    </row>
    <row r="600" spans="1:16" ht="25.5">
      <c r="A600" s="53" t="s">
        <v>188</v>
      </c>
      <c r="B600" s="54" t="s">
        <v>971</v>
      </c>
      <c r="C600" s="45">
        <v>6.8</v>
      </c>
      <c r="D600" s="38">
        <v>10</v>
      </c>
      <c r="E600" s="45">
        <v>0.68</v>
      </c>
      <c r="F600" s="45">
        <v>1.07</v>
      </c>
      <c r="G600" s="38">
        <v>9</v>
      </c>
      <c r="H600" s="38">
        <v>30</v>
      </c>
      <c r="I600" s="51">
        <v>2</v>
      </c>
      <c r="J600" s="38">
        <v>3</v>
      </c>
      <c r="K600" s="38">
        <v>6</v>
      </c>
      <c r="L600" s="38">
        <v>0</v>
      </c>
      <c r="M600" s="38">
        <v>60</v>
      </c>
      <c r="N600" s="38">
        <v>40</v>
      </c>
      <c r="O600" s="38">
        <v>0</v>
      </c>
      <c r="P600" s="38">
        <v>0</v>
      </c>
    </row>
    <row r="601" spans="1:16" ht="25.5">
      <c r="A601" s="53" t="s">
        <v>149</v>
      </c>
      <c r="B601" s="54" t="s">
        <v>975</v>
      </c>
      <c r="C601" s="45">
        <v>20.5</v>
      </c>
      <c r="D601" s="38">
        <v>31</v>
      </c>
      <c r="E601" s="45">
        <v>0.66</v>
      </c>
      <c r="F601" s="45">
        <v>1.02</v>
      </c>
      <c r="G601" s="38">
        <v>18</v>
      </c>
      <c r="H601" s="38">
        <v>44</v>
      </c>
      <c r="I601" s="51">
        <v>3</v>
      </c>
      <c r="J601" s="38">
        <v>9</v>
      </c>
      <c r="K601" s="38">
        <v>16</v>
      </c>
      <c r="L601" s="45">
        <v>12.9</v>
      </c>
      <c r="M601" s="45">
        <v>38.71</v>
      </c>
      <c r="N601" s="45">
        <v>41.94</v>
      </c>
      <c r="O601" s="45">
        <v>6.45</v>
      </c>
      <c r="P601" s="38">
        <v>0</v>
      </c>
    </row>
    <row r="602" spans="1:16" ht="25.5">
      <c r="A602" s="53" t="s">
        <v>151</v>
      </c>
      <c r="B602" s="54" t="s">
        <v>975</v>
      </c>
      <c r="C602" s="45">
        <v>10.7</v>
      </c>
      <c r="D602" s="38">
        <v>22</v>
      </c>
      <c r="E602" s="45">
        <v>0.49</v>
      </c>
      <c r="F602" s="45">
        <v>1.01</v>
      </c>
      <c r="G602" s="38">
        <v>15</v>
      </c>
      <c r="H602" s="38">
        <v>28</v>
      </c>
      <c r="I602" s="51">
        <v>3</v>
      </c>
      <c r="J602" s="38">
        <v>6</v>
      </c>
      <c r="K602" s="38">
        <v>10</v>
      </c>
      <c r="L602" s="38">
        <v>0</v>
      </c>
      <c r="M602" s="45">
        <v>13.64</v>
      </c>
      <c r="N602" s="45">
        <v>68.180000000000007</v>
      </c>
      <c r="O602" s="45">
        <v>18.18</v>
      </c>
      <c r="P602" s="38">
        <v>0</v>
      </c>
    </row>
    <row r="603" spans="1:16" ht="25.5">
      <c r="A603" s="53" t="s">
        <v>152</v>
      </c>
      <c r="B603" s="54" t="s">
        <v>975</v>
      </c>
      <c r="C603" s="45">
        <v>14.2</v>
      </c>
      <c r="D603" s="38">
        <v>25</v>
      </c>
      <c r="E603" s="45">
        <v>0.56999999999999995</v>
      </c>
      <c r="F603" s="45">
        <v>0.95</v>
      </c>
      <c r="G603" s="38">
        <v>13</v>
      </c>
      <c r="H603" s="38">
        <v>25</v>
      </c>
      <c r="I603" s="51">
        <v>4</v>
      </c>
      <c r="J603" s="38">
        <v>7</v>
      </c>
      <c r="K603" s="38">
        <v>11</v>
      </c>
      <c r="L603" s="38">
        <v>4</v>
      </c>
      <c r="M603" s="38">
        <v>16</v>
      </c>
      <c r="N603" s="38">
        <v>80</v>
      </c>
      <c r="O603" s="38">
        <v>0</v>
      </c>
      <c r="P603" s="38">
        <v>0</v>
      </c>
    </row>
    <row r="604" spans="1:16" ht="25.5">
      <c r="A604" s="53" t="s">
        <v>153</v>
      </c>
      <c r="B604" s="54" t="s">
        <v>975</v>
      </c>
      <c r="C604" s="45">
        <v>23.7</v>
      </c>
      <c r="D604" s="38">
        <v>40</v>
      </c>
      <c r="E604" s="45">
        <v>0.59</v>
      </c>
      <c r="F604" s="45">
        <v>1.3</v>
      </c>
      <c r="G604" s="38">
        <v>1</v>
      </c>
      <c r="H604" s="38">
        <v>40</v>
      </c>
      <c r="I604" s="51">
        <v>4</v>
      </c>
      <c r="J604" s="38">
        <v>1</v>
      </c>
      <c r="K604" s="38">
        <v>12</v>
      </c>
      <c r="L604" s="45">
        <v>17.5</v>
      </c>
      <c r="M604" s="45">
        <v>22.5</v>
      </c>
      <c r="N604" s="45">
        <v>42.5</v>
      </c>
      <c r="O604" s="45">
        <v>12.5</v>
      </c>
      <c r="P604" s="38">
        <v>5</v>
      </c>
    </row>
    <row r="605" spans="1:16" ht="25.5">
      <c r="A605" s="53" t="s">
        <v>154</v>
      </c>
      <c r="B605" s="54" t="s">
        <v>975</v>
      </c>
      <c r="C605" s="45">
        <v>14.4</v>
      </c>
      <c r="D605" s="38">
        <v>36</v>
      </c>
      <c r="E605" s="45">
        <v>0.4</v>
      </c>
      <c r="F605" s="45">
        <v>1.27</v>
      </c>
      <c r="G605" s="38">
        <v>4</v>
      </c>
      <c r="H605" s="38">
        <v>35</v>
      </c>
      <c r="I605" s="51">
        <v>3</v>
      </c>
      <c r="J605" s="38">
        <v>1</v>
      </c>
      <c r="K605" s="38">
        <v>10</v>
      </c>
      <c r="L605" s="45">
        <v>5.56</v>
      </c>
      <c r="M605" s="45">
        <v>5.56</v>
      </c>
      <c r="N605" s="38">
        <v>50</v>
      </c>
      <c r="O605" s="38">
        <v>25</v>
      </c>
      <c r="P605" s="45">
        <v>13.89</v>
      </c>
    </row>
    <row r="606" spans="1:16" ht="25.5">
      <c r="A606" s="53" t="s">
        <v>155</v>
      </c>
      <c r="B606" s="54" t="s">
        <v>975</v>
      </c>
      <c r="C606" s="45">
        <v>17.2</v>
      </c>
      <c r="D606" s="38">
        <v>31</v>
      </c>
      <c r="E606" s="45">
        <v>0.55000000000000004</v>
      </c>
      <c r="F606" s="45">
        <v>1.05</v>
      </c>
      <c r="G606" s="38">
        <v>15</v>
      </c>
      <c r="H606" s="38">
        <v>37</v>
      </c>
      <c r="I606" s="51">
        <v>4</v>
      </c>
      <c r="J606" s="38">
        <v>6</v>
      </c>
      <c r="K606" s="38">
        <v>12</v>
      </c>
      <c r="L606" s="45">
        <v>3.23</v>
      </c>
      <c r="M606" s="45">
        <v>22.58</v>
      </c>
      <c r="N606" s="45">
        <v>64.52</v>
      </c>
      <c r="O606" s="45">
        <v>9.68</v>
      </c>
      <c r="P606" s="38">
        <v>0</v>
      </c>
    </row>
    <row r="607" spans="1:16" ht="25.5">
      <c r="A607" s="53" t="s">
        <v>157</v>
      </c>
      <c r="B607" s="54" t="s">
        <v>975</v>
      </c>
      <c r="C607" s="45">
        <v>30.2</v>
      </c>
      <c r="D607" s="38">
        <v>48</v>
      </c>
      <c r="E607" s="45">
        <v>0.63</v>
      </c>
      <c r="F607" s="45">
        <v>1.0900000000000001</v>
      </c>
      <c r="G607" s="38">
        <v>7</v>
      </c>
      <c r="H607" s="38">
        <v>39</v>
      </c>
      <c r="I607" s="51">
        <v>4</v>
      </c>
      <c r="J607" s="38">
        <v>2</v>
      </c>
      <c r="K607" s="38">
        <v>13</v>
      </c>
      <c r="L607" s="45">
        <v>8.33</v>
      </c>
      <c r="M607" s="45">
        <v>33.33</v>
      </c>
      <c r="N607" s="45">
        <v>54.17</v>
      </c>
      <c r="O607" s="45">
        <v>4.17</v>
      </c>
      <c r="P607" s="38">
        <v>0</v>
      </c>
    </row>
    <row r="608" spans="1:16" ht="25.5">
      <c r="A608" s="53" t="s">
        <v>159</v>
      </c>
      <c r="B608" s="54" t="s">
        <v>975</v>
      </c>
      <c r="C608" s="45">
        <v>24.7</v>
      </c>
      <c r="D608" s="38">
        <v>46</v>
      </c>
      <c r="E608" s="45">
        <v>0.54</v>
      </c>
      <c r="F608" s="45">
        <v>1.1200000000000001</v>
      </c>
      <c r="G608" s="38">
        <v>8</v>
      </c>
      <c r="H608" s="38">
        <v>39</v>
      </c>
      <c r="I608" s="51">
        <v>3</v>
      </c>
      <c r="J608" s="38">
        <v>2</v>
      </c>
      <c r="K608" s="38">
        <v>13</v>
      </c>
      <c r="L608" s="45">
        <v>6.52</v>
      </c>
      <c r="M608" s="45">
        <v>19.57</v>
      </c>
      <c r="N608" s="45">
        <v>58.7</v>
      </c>
      <c r="O608" s="45">
        <v>10.87</v>
      </c>
      <c r="P608" s="45">
        <v>4.3499999999999996</v>
      </c>
    </row>
    <row r="609" spans="1:16" ht="25.5">
      <c r="A609" s="53" t="s">
        <v>161</v>
      </c>
      <c r="B609" s="54" t="s">
        <v>975</v>
      </c>
      <c r="C609" s="45">
        <v>12.6</v>
      </c>
      <c r="D609" s="38">
        <v>23</v>
      </c>
      <c r="E609" s="45">
        <v>0.55000000000000004</v>
      </c>
      <c r="F609" s="45">
        <v>1.24</v>
      </c>
      <c r="G609" s="38">
        <v>5</v>
      </c>
      <c r="H609" s="38">
        <v>39</v>
      </c>
      <c r="I609" s="51">
        <v>2</v>
      </c>
      <c r="J609" s="38">
        <v>3</v>
      </c>
      <c r="K609" s="38">
        <v>11</v>
      </c>
      <c r="L609" s="45">
        <v>8.6999999999999993</v>
      </c>
      <c r="M609" s="45">
        <v>34.78</v>
      </c>
      <c r="N609" s="45">
        <v>26.09</v>
      </c>
      <c r="O609" s="45">
        <v>26.09</v>
      </c>
      <c r="P609" s="45">
        <v>4.3499999999999996</v>
      </c>
    </row>
    <row r="610" spans="1:16" ht="25.5">
      <c r="A610" s="53" t="s">
        <v>163</v>
      </c>
      <c r="B610" s="54" t="s">
        <v>975</v>
      </c>
      <c r="C610" s="45">
        <v>3.8</v>
      </c>
      <c r="D610" s="38">
        <v>11</v>
      </c>
      <c r="E610" s="45">
        <v>0.35</v>
      </c>
      <c r="F610" s="45">
        <v>0.8</v>
      </c>
      <c r="G610" s="38">
        <v>16</v>
      </c>
      <c r="H610" s="38">
        <v>21</v>
      </c>
      <c r="I610" s="51">
        <v>3</v>
      </c>
      <c r="J610" s="38">
        <v>9</v>
      </c>
      <c r="K610" s="38">
        <v>12</v>
      </c>
      <c r="L610" s="38">
        <v>0</v>
      </c>
      <c r="M610" s="45">
        <v>9.09</v>
      </c>
      <c r="N610" s="45">
        <v>36.36</v>
      </c>
      <c r="O610" s="45">
        <v>45.45</v>
      </c>
      <c r="P610" s="45">
        <v>9.09</v>
      </c>
    </row>
    <row r="611" spans="1:16" ht="25.5">
      <c r="A611" s="53" t="s">
        <v>164</v>
      </c>
      <c r="B611" s="54" t="s">
        <v>975</v>
      </c>
      <c r="C611" s="45">
        <v>18.899999999999999</v>
      </c>
      <c r="D611" s="38">
        <v>29</v>
      </c>
      <c r="E611" s="45">
        <v>0.65</v>
      </c>
      <c r="F611" s="45">
        <v>1.01</v>
      </c>
      <c r="G611" s="38">
        <v>18</v>
      </c>
      <c r="H611" s="38">
        <v>34</v>
      </c>
      <c r="I611" s="51">
        <v>3</v>
      </c>
      <c r="J611" s="38">
        <v>6</v>
      </c>
      <c r="K611" s="38">
        <v>12</v>
      </c>
      <c r="L611" s="45">
        <v>13.79</v>
      </c>
      <c r="M611" s="45">
        <v>31.03</v>
      </c>
      <c r="N611" s="45">
        <v>51.72</v>
      </c>
      <c r="O611" s="45">
        <v>3.45</v>
      </c>
      <c r="P611" s="38">
        <v>0</v>
      </c>
    </row>
    <row r="612" spans="1:16" ht="25.5">
      <c r="A612" s="53" t="s">
        <v>165</v>
      </c>
      <c r="B612" s="54" t="s">
        <v>975</v>
      </c>
      <c r="C612" s="45">
        <v>8.8000000000000007</v>
      </c>
      <c r="D612" s="38">
        <v>17</v>
      </c>
      <c r="E612" s="45">
        <v>0.52</v>
      </c>
      <c r="F612" s="45">
        <v>1.01</v>
      </c>
      <c r="G612" s="38">
        <v>12</v>
      </c>
      <c r="H612" s="38">
        <v>23</v>
      </c>
      <c r="I612" s="51">
        <v>3</v>
      </c>
      <c r="J612" s="38">
        <v>2</v>
      </c>
      <c r="K612" s="38">
        <v>8</v>
      </c>
      <c r="L612" s="45">
        <v>5.88</v>
      </c>
      <c r="M612" s="45">
        <v>23.53</v>
      </c>
      <c r="N612" s="45">
        <v>47.06</v>
      </c>
      <c r="O612" s="45">
        <v>17.649999999999999</v>
      </c>
      <c r="P612" s="45">
        <v>5.88</v>
      </c>
    </row>
    <row r="613" spans="1:16" ht="25.5">
      <c r="A613" s="53" t="s">
        <v>167</v>
      </c>
      <c r="B613" s="54" t="s">
        <v>975</v>
      </c>
      <c r="C613" s="45">
        <v>4.5</v>
      </c>
      <c r="D613" s="38">
        <v>10</v>
      </c>
      <c r="E613" s="45">
        <v>0.45</v>
      </c>
      <c r="F613" s="45">
        <v>1.03</v>
      </c>
      <c r="G613" s="38">
        <v>12</v>
      </c>
      <c r="H613" s="38">
        <v>28</v>
      </c>
      <c r="I613" s="51">
        <v>2</v>
      </c>
      <c r="J613" s="38">
        <v>4</v>
      </c>
      <c r="K613" s="38">
        <v>10</v>
      </c>
      <c r="L613" s="38">
        <v>0</v>
      </c>
      <c r="M613" s="38">
        <v>0</v>
      </c>
      <c r="N613" s="38">
        <v>90</v>
      </c>
      <c r="O613" s="38">
        <v>0</v>
      </c>
      <c r="P613" s="38">
        <v>10</v>
      </c>
    </row>
    <row r="614" spans="1:16" ht="25.5">
      <c r="A614" s="53" t="s">
        <v>171</v>
      </c>
      <c r="B614" s="54" t="s">
        <v>975</v>
      </c>
      <c r="C614" s="45">
        <v>7.2</v>
      </c>
      <c r="D614" s="38">
        <v>12</v>
      </c>
      <c r="E614" s="45">
        <v>0.6</v>
      </c>
      <c r="F614" s="45">
        <v>1.1200000000000001</v>
      </c>
      <c r="G614" s="38">
        <v>9</v>
      </c>
      <c r="H614" s="38">
        <v>31</v>
      </c>
      <c r="I614" s="51">
        <v>2</v>
      </c>
      <c r="J614" s="38">
        <v>4</v>
      </c>
      <c r="K614" s="38">
        <v>11</v>
      </c>
      <c r="L614" s="45">
        <v>8.33</v>
      </c>
      <c r="M614" s="45">
        <v>33.33</v>
      </c>
      <c r="N614" s="38">
        <v>50</v>
      </c>
      <c r="O614" s="38">
        <v>0</v>
      </c>
      <c r="P614" s="45">
        <v>8.33</v>
      </c>
    </row>
    <row r="615" spans="1:16" ht="25.5">
      <c r="A615" s="53" t="s">
        <v>174</v>
      </c>
      <c r="B615" s="54" t="s">
        <v>975</v>
      </c>
      <c r="C615" s="45">
        <v>6.2</v>
      </c>
      <c r="D615" s="38">
        <v>10</v>
      </c>
      <c r="E615" s="45">
        <v>0.62</v>
      </c>
      <c r="F615" s="45">
        <v>1.41</v>
      </c>
      <c r="G615" s="38">
        <v>1</v>
      </c>
      <c r="H615" s="38">
        <v>17</v>
      </c>
      <c r="I615" s="51">
        <v>3</v>
      </c>
      <c r="J615" s="38">
        <v>1</v>
      </c>
      <c r="K615" s="38">
        <v>7</v>
      </c>
      <c r="L615" s="38">
        <v>0</v>
      </c>
      <c r="M615" s="38">
        <v>50</v>
      </c>
      <c r="N615" s="38">
        <v>40</v>
      </c>
      <c r="O615" s="38">
        <v>10</v>
      </c>
      <c r="P615" s="38">
        <v>0</v>
      </c>
    </row>
    <row r="616" spans="1:16" ht="25.5">
      <c r="A616" s="53" t="s">
        <v>178</v>
      </c>
      <c r="B616" s="54" t="s">
        <v>975</v>
      </c>
      <c r="C616" s="38">
        <v>12</v>
      </c>
      <c r="D616" s="38">
        <v>22</v>
      </c>
      <c r="E616" s="45">
        <v>0.55000000000000004</v>
      </c>
      <c r="F616" s="45">
        <v>1.08</v>
      </c>
      <c r="G616" s="38">
        <v>8</v>
      </c>
      <c r="H616" s="38">
        <v>31</v>
      </c>
      <c r="I616" s="51">
        <v>3</v>
      </c>
      <c r="J616" s="38">
        <v>2</v>
      </c>
      <c r="K616" s="38">
        <v>11</v>
      </c>
      <c r="L616" s="45">
        <v>9.09</v>
      </c>
      <c r="M616" s="45">
        <v>22.73</v>
      </c>
      <c r="N616" s="45">
        <v>45.45</v>
      </c>
      <c r="O616" s="45">
        <v>22.73</v>
      </c>
      <c r="P616" s="38">
        <v>0</v>
      </c>
    </row>
    <row r="617" spans="1:16" ht="25.5">
      <c r="A617" s="53" t="s">
        <v>180</v>
      </c>
      <c r="B617" s="54" t="s">
        <v>975</v>
      </c>
      <c r="C617" s="45">
        <v>6.2</v>
      </c>
      <c r="D617" s="38">
        <v>13</v>
      </c>
      <c r="E617" s="45">
        <v>0.48</v>
      </c>
      <c r="F617" s="45">
        <v>0.89</v>
      </c>
      <c r="G617" s="38">
        <v>25</v>
      </c>
      <c r="H617" s="38">
        <v>30</v>
      </c>
      <c r="I617" s="51">
        <v>3</v>
      </c>
      <c r="J617" s="38">
        <v>9</v>
      </c>
      <c r="K617" s="38">
        <v>10</v>
      </c>
      <c r="L617" s="45">
        <v>7.69</v>
      </c>
      <c r="M617" s="45">
        <v>15.38</v>
      </c>
      <c r="N617" s="45">
        <v>46.15</v>
      </c>
      <c r="O617" s="45">
        <v>23.08</v>
      </c>
      <c r="P617" s="45">
        <v>7.69</v>
      </c>
    </row>
    <row r="618" spans="1:16" ht="25.5">
      <c r="A618" s="53" t="s">
        <v>181</v>
      </c>
      <c r="B618" s="54" t="s">
        <v>975</v>
      </c>
      <c r="C618" s="45">
        <v>22.4</v>
      </c>
      <c r="D618" s="38">
        <v>46</v>
      </c>
      <c r="E618" s="45">
        <v>0.49</v>
      </c>
      <c r="F618" s="45">
        <v>1.04</v>
      </c>
      <c r="G618" s="38">
        <v>18</v>
      </c>
      <c r="H618" s="38">
        <v>38</v>
      </c>
      <c r="I618" s="51">
        <v>4</v>
      </c>
      <c r="J618" s="38">
        <v>4</v>
      </c>
      <c r="K618" s="38">
        <v>12</v>
      </c>
      <c r="L618" s="38">
        <v>0</v>
      </c>
      <c r="M618" s="45">
        <v>8.6999999999999993</v>
      </c>
      <c r="N618" s="45">
        <v>78.260000000000005</v>
      </c>
      <c r="O618" s="45">
        <v>13.04</v>
      </c>
      <c r="P618" s="38">
        <v>0</v>
      </c>
    </row>
    <row r="619" spans="1:16" ht="25.5">
      <c r="A619" s="53" t="s">
        <v>184</v>
      </c>
      <c r="B619" s="54" t="s">
        <v>975</v>
      </c>
      <c r="C619" s="45">
        <v>12.9</v>
      </c>
      <c r="D619" s="38">
        <v>26</v>
      </c>
      <c r="E619" s="45">
        <v>0.5</v>
      </c>
      <c r="F619" s="45">
        <v>0.98</v>
      </c>
      <c r="G619" s="38">
        <v>23</v>
      </c>
      <c r="H619" s="38">
        <v>46</v>
      </c>
      <c r="I619" s="51">
        <v>3</v>
      </c>
      <c r="J619" s="38">
        <v>5</v>
      </c>
      <c r="K619" s="38">
        <v>13</v>
      </c>
      <c r="L619" s="45">
        <v>3.85</v>
      </c>
      <c r="M619" s="45">
        <v>26.92</v>
      </c>
      <c r="N619" s="45">
        <v>42.31</v>
      </c>
      <c r="O619" s="45">
        <v>15.38</v>
      </c>
      <c r="P619" s="45">
        <v>11.54</v>
      </c>
    </row>
    <row r="620" spans="1:16" ht="25.5">
      <c r="A620" s="53" t="s">
        <v>186</v>
      </c>
      <c r="B620" s="54" t="s">
        <v>975</v>
      </c>
      <c r="C620" s="45">
        <v>4.5</v>
      </c>
      <c r="D620" s="38">
        <v>12</v>
      </c>
      <c r="E620" s="45">
        <v>0.38</v>
      </c>
      <c r="F620" s="45">
        <v>0.77</v>
      </c>
      <c r="G620" s="38">
        <v>26</v>
      </c>
      <c r="H620" s="38">
        <v>27</v>
      </c>
      <c r="I620" s="51">
        <v>3</v>
      </c>
      <c r="J620" s="38">
        <v>12</v>
      </c>
      <c r="K620" s="38">
        <v>13</v>
      </c>
      <c r="L620" s="45">
        <v>8.33</v>
      </c>
      <c r="M620" s="45">
        <v>8.33</v>
      </c>
      <c r="N620" s="38">
        <v>25</v>
      </c>
      <c r="O620" s="38">
        <v>50</v>
      </c>
      <c r="P620" s="45">
        <v>8.33</v>
      </c>
    </row>
    <row r="621" spans="1:16" ht="25.5">
      <c r="A621" s="53" t="s">
        <v>155</v>
      </c>
      <c r="B621" s="54" t="s">
        <v>979</v>
      </c>
      <c r="C621" s="38">
        <v>9</v>
      </c>
      <c r="D621" s="38">
        <v>18</v>
      </c>
      <c r="E621" s="45">
        <v>0.5</v>
      </c>
      <c r="F621" s="45">
        <v>0.94</v>
      </c>
      <c r="G621" s="38">
        <v>25</v>
      </c>
      <c r="H621" s="38">
        <v>37</v>
      </c>
      <c r="I621" s="51">
        <v>2</v>
      </c>
      <c r="J621" s="38">
        <v>8</v>
      </c>
      <c r="K621" s="38">
        <v>12</v>
      </c>
      <c r="L621" s="38">
        <v>0</v>
      </c>
      <c r="M621" s="45">
        <v>11.11</v>
      </c>
      <c r="N621" s="45">
        <v>77.78</v>
      </c>
      <c r="O621" s="45">
        <v>11.11</v>
      </c>
      <c r="P621" s="38">
        <v>0</v>
      </c>
    </row>
    <row r="622" spans="1:16" ht="25.5">
      <c r="A622" s="53" t="s">
        <v>149</v>
      </c>
      <c r="B622" s="54" t="s">
        <v>981</v>
      </c>
      <c r="C622" s="45">
        <v>6.3</v>
      </c>
      <c r="D622" s="38">
        <v>11</v>
      </c>
      <c r="E622" s="45">
        <v>0.56999999999999995</v>
      </c>
      <c r="F622" s="45">
        <v>0.88</v>
      </c>
      <c r="G622" s="38">
        <v>31</v>
      </c>
      <c r="H622" s="38">
        <v>44</v>
      </c>
      <c r="I622" s="51">
        <v>1</v>
      </c>
      <c r="J622" s="38">
        <v>2</v>
      </c>
      <c r="K622" s="38">
        <v>2</v>
      </c>
      <c r="L622" s="45">
        <v>18.18</v>
      </c>
      <c r="M622" s="45">
        <v>27.27</v>
      </c>
      <c r="N622" s="45">
        <v>27.27</v>
      </c>
      <c r="O622" s="45">
        <v>18.18</v>
      </c>
      <c r="P622" s="45">
        <v>9.09</v>
      </c>
    </row>
    <row r="623" spans="1:16" ht="25.5">
      <c r="A623" s="53" t="s">
        <v>153</v>
      </c>
      <c r="B623" s="54" t="s">
        <v>981</v>
      </c>
      <c r="C623" s="45">
        <v>8.8000000000000007</v>
      </c>
      <c r="D623" s="38">
        <v>19</v>
      </c>
      <c r="E623" s="45">
        <v>0.46</v>
      </c>
      <c r="F623" s="45">
        <v>1.02</v>
      </c>
      <c r="G623" s="38">
        <v>17</v>
      </c>
      <c r="H623" s="38">
        <v>40</v>
      </c>
      <c r="I623" s="51">
        <v>2</v>
      </c>
      <c r="J623" s="38">
        <v>7</v>
      </c>
      <c r="K623" s="38">
        <v>12</v>
      </c>
      <c r="L623" s="45">
        <v>10.53</v>
      </c>
      <c r="M623" s="45">
        <v>10.53</v>
      </c>
      <c r="N623" s="45">
        <v>42.11</v>
      </c>
      <c r="O623" s="45">
        <v>31.58</v>
      </c>
      <c r="P623" s="45">
        <v>5.26</v>
      </c>
    </row>
    <row r="624" spans="1:16" ht="25.5">
      <c r="A624" s="53" t="s">
        <v>154</v>
      </c>
      <c r="B624" s="54" t="s">
        <v>981</v>
      </c>
      <c r="C624" s="45">
        <v>4.0999999999999996</v>
      </c>
      <c r="D624" s="38">
        <v>16</v>
      </c>
      <c r="E624" s="45">
        <v>0.26</v>
      </c>
      <c r="F624" s="45">
        <v>0.81</v>
      </c>
      <c r="G624" s="38">
        <v>24</v>
      </c>
      <c r="H624" s="38">
        <v>35</v>
      </c>
      <c r="I624" s="51">
        <v>2</v>
      </c>
      <c r="J624" s="38">
        <v>8</v>
      </c>
      <c r="K624" s="38">
        <v>13</v>
      </c>
      <c r="L624" s="38">
        <v>0</v>
      </c>
      <c r="M624" s="38">
        <v>0</v>
      </c>
      <c r="N624" s="45">
        <v>31.25</v>
      </c>
      <c r="O624" s="38">
        <v>50</v>
      </c>
      <c r="P624" s="45">
        <v>18.75</v>
      </c>
    </row>
    <row r="625" spans="1:16" ht="25.5">
      <c r="A625" s="53" t="s">
        <v>157</v>
      </c>
      <c r="B625" s="54" t="s">
        <v>981</v>
      </c>
      <c r="C625" s="45">
        <v>9.5</v>
      </c>
      <c r="D625" s="38">
        <v>16</v>
      </c>
      <c r="E625" s="45">
        <v>0.59</v>
      </c>
      <c r="F625" s="45">
        <v>1.03</v>
      </c>
      <c r="G625" s="38">
        <v>18</v>
      </c>
      <c r="H625" s="38">
        <v>39</v>
      </c>
      <c r="I625" s="51">
        <v>2</v>
      </c>
      <c r="J625" s="38">
        <v>6</v>
      </c>
      <c r="K625" s="38">
        <v>13</v>
      </c>
      <c r="L625" s="38">
        <v>0</v>
      </c>
      <c r="M625" s="45">
        <v>37.5</v>
      </c>
      <c r="N625" s="45">
        <v>56.25</v>
      </c>
      <c r="O625" s="45">
        <v>6.25</v>
      </c>
      <c r="P625" s="38">
        <v>0</v>
      </c>
    </row>
    <row r="626" spans="1:16" ht="25.5">
      <c r="A626" s="53" t="s">
        <v>159</v>
      </c>
      <c r="B626" s="54" t="s">
        <v>981</v>
      </c>
      <c r="C626" s="45">
        <v>15.1</v>
      </c>
      <c r="D626" s="38">
        <v>30</v>
      </c>
      <c r="E626" s="45">
        <v>0.5</v>
      </c>
      <c r="F626" s="45">
        <v>1.05</v>
      </c>
      <c r="G626" s="38">
        <v>13</v>
      </c>
      <c r="H626" s="38">
        <v>39</v>
      </c>
      <c r="I626" s="51">
        <v>2</v>
      </c>
      <c r="J626" s="38">
        <v>3</v>
      </c>
      <c r="K626" s="38">
        <v>12</v>
      </c>
      <c r="L626" s="38">
        <v>0</v>
      </c>
      <c r="M626" s="45">
        <v>16.670000000000002</v>
      </c>
      <c r="N626" s="38">
        <v>70</v>
      </c>
      <c r="O626" s="38">
        <v>10</v>
      </c>
      <c r="P626" s="45">
        <v>3.33</v>
      </c>
    </row>
    <row r="627" spans="1:16" ht="25.5">
      <c r="A627" s="53" t="s">
        <v>161</v>
      </c>
      <c r="B627" s="54" t="s">
        <v>981</v>
      </c>
      <c r="C627" s="45">
        <v>6.1</v>
      </c>
      <c r="D627" s="38">
        <v>20</v>
      </c>
      <c r="E627" s="45">
        <v>0.31</v>
      </c>
      <c r="F627" s="45">
        <v>0.69</v>
      </c>
      <c r="G627" s="38">
        <v>37</v>
      </c>
      <c r="H627" s="38">
        <v>39</v>
      </c>
      <c r="I627" s="51">
        <v>2</v>
      </c>
      <c r="J627" s="38">
        <v>10</v>
      </c>
      <c r="K627" s="38">
        <v>11</v>
      </c>
      <c r="L627" s="38">
        <v>0</v>
      </c>
      <c r="M627" s="38">
        <v>0</v>
      </c>
      <c r="N627" s="38">
        <v>45</v>
      </c>
      <c r="O627" s="38">
        <v>40</v>
      </c>
      <c r="P627" s="38">
        <v>15</v>
      </c>
    </row>
    <row r="628" spans="1:16" ht="25.5">
      <c r="A628" s="53" t="s">
        <v>164</v>
      </c>
      <c r="B628" s="54" t="s">
        <v>981</v>
      </c>
      <c r="C628" s="45">
        <v>12.7</v>
      </c>
      <c r="D628" s="38">
        <v>26</v>
      </c>
      <c r="E628" s="45">
        <v>0.49</v>
      </c>
      <c r="F628" s="45">
        <v>0.75</v>
      </c>
      <c r="G628" s="38">
        <v>34</v>
      </c>
      <c r="H628" s="38">
        <v>34</v>
      </c>
      <c r="I628" s="51">
        <v>3</v>
      </c>
      <c r="J628" s="38">
        <v>12</v>
      </c>
      <c r="K628" s="38">
        <v>12</v>
      </c>
      <c r="L628" s="38">
        <v>0</v>
      </c>
      <c r="M628" s="45">
        <v>11.54</v>
      </c>
      <c r="N628" s="45">
        <v>73.08</v>
      </c>
      <c r="O628" s="45">
        <v>15.38</v>
      </c>
      <c r="P628" s="38">
        <v>0</v>
      </c>
    </row>
    <row r="629" spans="1:16" ht="25.5">
      <c r="A629" s="53" t="s">
        <v>165</v>
      </c>
      <c r="B629" s="54" t="s">
        <v>981</v>
      </c>
      <c r="C629" s="45">
        <v>3.8</v>
      </c>
      <c r="D629" s="38">
        <v>11</v>
      </c>
      <c r="E629" s="45">
        <v>0.35</v>
      </c>
      <c r="F629" s="45">
        <v>0.67</v>
      </c>
      <c r="G629" s="38">
        <v>22</v>
      </c>
      <c r="H629" s="38">
        <v>23</v>
      </c>
      <c r="I629" s="51">
        <v>2</v>
      </c>
      <c r="J629" s="38">
        <v>4</v>
      </c>
      <c r="K629" s="38">
        <v>4</v>
      </c>
      <c r="L629" s="38">
        <v>0</v>
      </c>
      <c r="M629" s="45">
        <v>9.09</v>
      </c>
      <c r="N629" s="45">
        <v>36.36</v>
      </c>
      <c r="O629" s="45">
        <v>45.45</v>
      </c>
      <c r="P629" s="45">
        <v>9.09</v>
      </c>
    </row>
    <row r="630" spans="1:16" ht="25.5">
      <c r="A630" s="53" t="s">
        <v>167</v>
      </c>
      <c r="B630" s="54" t="s">
        <v>981</v>
      </c>
      <c r="C630" s="45">
        <v>5.8</v>
      </c>
      <c r="D630" s="38">
        <v>14</v>
      </c>
      <c r="E630" s="45">
        <v>0.41</v>
      </c>
      <c r="F630" s="45">
        <v>0.95</v>
      </c>
      <c r="G630" s="38">
        <v>19</v>
      </c>
      <c r="H630" s="38">
        <v>28</v>
      </c>
      <c r="I630" s="51">
        <v>2</v>
      </c>
      <c r="J630" s="38">
        <v>8</v>
      </c>
      <c r="K630" s="38">
        <v>10</v>
      </c>
      <c r="L630" s="38">
        <v>0</v>
      </c>
      <c r="M630" s="45">
        <v>7.14</v>
      </c>
      <c r="N630" s="45">
        <v>57.14</v>
      </c>
      <c r="O630" s="45">
        <v>35.71</v>
      </c>
      <c r="P630" s="38">
        <v>0</v>
      </c>
    </row>
    <row r="631" spans="1:16" ht="25.5">
      <c r="A631" s="53" t="s">
        <v>176</v>
      </c>
      <c r="B631" s="54" t="s">
        <v>981</v>
      </c>
      <c r="C631" s="38">
        <v>10</v>
      </c>
      <c r="D631" s="38">
        <v>23</v>
      </c>
      <c r="E631" s="45">
        <v>0.43</v>
      </c>
      <c r="F631" s="45">
        <v>1.02</v>
      </c>
      <c r="G631" s="38">
        <v>13</v>
      </c>
      <c r="H631" s="38">
        <v>24</v>
      </c>
      <c r="I631" s="51">
        <v>4</v>
      </c>
      <c r="J631" s="38">
        <v>8</v>
      </c>
      <c r="K631" s="38">
        <v>13</v>
      </c>
      <c r="L631" s="38">
        <v>0</v>
      </c>
      <c r="M631" s="45">
        <v>4.3499999999999996</v>
      </c>
      <c r="N631" s="45">
        <v>69.569999999999993</v>
      </c>
      <c r="O631" s="45">
        <v>26.09</v>
      </c>
      <c r="P631" s="38">
        <v>0</v>
      </c>
    </row>
    <row r="632" spans="1:16" ht="25.5">
      <c r="A632" s="53" t="s">
        <v>180</v>
      </c>
      <c r="B632" s="54" t="s">
        <v>981</v>
      </c>
      <c r="C632" s="45">
        <v>5.4</v>
      </c>
      <c r="D632" s="38">
        <v>12</v>
      </c>
      <c r="E632" s="45">
        <v>0.45</v>
      </c>
      <c r="F632" s="45">
        <v>0.84</v>
      </c>
      <c r="G632" s="38">
        <v>27</v>
      </c>
      <c r="H632" s="38">
        <v>30</v>
      </c>
      <c r="I632" s="51">
        <v>2</v>
      </c>
      <c r="J632" s="38">
        <v>6</v>
      </c>
      <c r="K632" s="38">
        <v>8</v>
      </c>
      <c r="L632" s="38">
        <v>0</v>
      </c>
      <c r="M632" s="45">
        <v>8.33</v>
      </c>
      <c r="N632" s="45">
        <v>66.67</v>
      </c>
      <c r="O632" s="38">
        <v>25</v>
      </c>
      <c r="P632" s="38">
        <v>0</v>
      </c>
    </row>
    <row r="633" spans="1:16" ht="25.5">
      <c r="A633" s="53" t="s">
        <v>181</v>
      </c>
      <c r="B633" s="54" t="s">
        <v>981</v>
      </c>
      <c r="C633" s="45">
        <v>9.3000000000000007</v>
      </c>
      <c r="D633" s="38">
        <v>18</v>
      </c>
      <c r="E633" s="45">
        <v>0.52</v>
      </c>
      <c r="F633" s="45">
        <v>1.1000000000000001</v>
      </c>
      <c r="G633" s="38">
        <v>12</v>
      </c>
      <c r="H633" s="38">
        <v>38</v>
      </c>
      <c r="I633" s="51">
        <v>3</v>
      </c>
      <c r="J633" s="38">
        <v>7</v>
      </c>
      <c r="K633" s="38">
        <v>13</v>
      </c>
      <c r="L633" s="38">
        <v>0</v>
      </c>
      <c r="M633" s="45">
        <v>11.11</v>
      </c>
      <c r="N633" s="45">
        <v>83.33</v>
      </c>
      <c r="O633" s="45">
        <v>5.56</v>
      </c>
      <c r="P633" s="38">
        <v>0</v>
      </c>
    </row>
    <row r="634" spans="1:16" ht="25.5">
      <c r="A634" s="53" t="s">
        <v>184</v>
      </c>
      <c r="B634" s="54" t="s">
        <v>981</v>
      </c>
      <c r="C634" s="45">
        <v>10.4</v>
      </c>
      <c r="D634" s="38">
        <v>16</v>
      </c>
      <c r="E634" s="45">
        <v>0.65</v>
      </c>
      <c r="F634" s="45">
        <v>1.28</v>
      </c>
      <c r="G634" s="38">
        <v>4</v>
      </c>
      <c r="H634" s="38">
        <v>46</v>
      </c>
      <c r="I634" s="51">
        <v>2</v>
      </c>
      <c r="J634" s="38">
        <v>2</v>
      </c>
      <c r="K634" s="38">
        <v>14</v>
      </c>
      <c r="L634" s="45">
        <v>12.5</v>
      </c>
      <c r="M634" s="38">
        <v>50</v>
      </c>
      <c r="N634" s="38">
        <v>25</v>
      </c>
      <c r="O634" s="38">
        <v>0</v>
      </c>
      <c r="P634" s="45">
        <v>12.5</v>
      </c>
    </row>
    <row r="635" spans="1:16" ht="25.5">
      <c r="A635" s="53" t="s">
        <v>190</v>
      </c>
      <c r="B635" s="54" t="s">
        <v>985</v>
      </c>
      <c r="C635" s="45">
        <v>38.4</v>
      </c>
      <c r="D635" s="38">
        <v>49</v>
      </c>
      <c r="E635" s="45">
        <v>0.78</v>
      </c>
      <c r="F635" s="45">
        <v>1.1399999999999999</v>
      </c>
      <c r="G635" s="38">
        <v>1</v>
      </c>
      <c r="H635" s="38">
        <v>25</v>
      </c>
      <c r="I635" s="51">
        <v>4</v>
      </c>
      <c r="J635" s="38">
        <v>1</v>
      </c>
      <c r="K635" s="38">
        <v>13</v>
      </c>
      <c r="L635" s="45">
        <v>10.199999999999999</v>
      </c>
      <c r="M635" s="45">
        <v>77.55</v>
      </c>
      <c r="N635" s="45">
        <v>12.24</v>
      </c>
      <c r="O635" s="38">
        <v>0</v>
      </c>
      <c r="P635" s="38">
        <v>0</v>
      </c>
    </row>
    <row r="636" spans="1:16" ht="25.5">
      <c r="A636" s="53" t="s">
        <v>184</v>
      </c>
      <c r="B636" s="54" t="s">
        <v>985</v>
      </c>
      <c r="C636" s="45">
        <v>5.7</v>
      </c>
      <c r="D636" s="38">
        <v>13</v>
      </c>
      <c r="E636" s="45">
        <v>0.44</v>
      </c>
      <c r="F636" s="45">
        <v>0.86</v>
      </c>
      <c r="G636" s="38">
        <v>34</v>
      </c>
      <c r="H636" s="38">
        <v>46</v>
      </c>
      <c r="I636" s="51">
        <v>2</v>
      </c>
      <c r="J636" s="38">
        <v>10</v>
      </c>
      <c r="K636" s="38">
        <v>14</v>
      </c>
      <c r="L636" s="38">
        <v>0</v>
      </c>
      <c r="M636" s="45">
        <v>15.38</v>
      </c>
      <c r="N636" s="45">
        <v>53.85</v>
      </c>
      <c r="O636" s="45">
        <v>23.08</v>
      </c>
      <c r="P636" s="45">
        <v>7.69</v>
      </c>
    </row>
    <row r="637" spans="1:16" ht="25.5">
      <c r="A637" s="53" t="s">
        <v>190</v>
      </c>
      <c r="B637" s="54" t="s">
        <v>987</v>
      </c>
      <c r="C637" s="45">
        <v>8.1</v>
      </c>
      <c r="D637" s="38">
        <v>11</v>
      </c>
      <c r="E637" s="45">
        <v>0.74</v>
      </c>
      <c r="F637" s="45">
        <v>1.07</v>
      </c>
      <c r="G637" s="38">
        <v>5</v>
      </c>
      <c r="H637" s="38">
        <v>25</v>
      </c>
      <c r="I637" s="51">
        <v>3</v>
      </c>
      <c r="J637" s="38">
        <v>2</v>
      </c>
      <c r="K637" s="38">
        <v>12</v>
      </c>
      <c r="L637" s="45">
        <v>36.36</v>
      </c>
      <c r="M637" s="45">
        <v>18.18</v>
      </c>
      <c r="N637" s="45">
        <v>45.45</v>
      </c>
      <c r="O637" s="38">
        <v>0</v>
      </c>
      <c r="P637" s="38">
        <v>0</v>
      </c>
    </row>
    <row r="638" spans="1:16" ht="25.5">
      <c r="A638" s="53" t="s">
        <v>148</v>
      </c>
      <c r="B638" s="54" t="s">
        <v>987</v>
      </c>
      <c r="C638" s="45">
        <v>19.5</v>
      </c>
      <c r="D638" s="38">
        <v>24</v>
      </c>
      <c r="E638" s="45">
        <v>0.81</v>
      </c>
      <c r="F638" s="45">
        <v>0.99</v>
      </c>
      <c r="G638" s="38">
        <v>11</v>
      </c>
      <c r="H638" s="38">
        <v>17</v>
      </c>
      <c r="I638" s="51">
        <v>4</v>
      </c>
      <c r="J638" s="38">
        <v>8</v>
      </c>
      <c r="K638" s="38">
        <v>12</v>
      </c>
      <c r="L638" s="38">
        <v>50</v>
      </c>
      <c r="M638" s="38">
        <v>25</v>
      </c>
      <c r="N638" s="45">
        <v>20.83</v>
      </c>
      <c r="O638" s="45">
        <v>4.17</v>
      </c>
      <c r="P638" s="38">
        <v>0</v>
      </c>
    </row>
    <row r="639" spans="1:16" ht="25.5">
      <c r="A639" s="53" t="s">
        <v>149</v>
      </c>
      <c r="B639" s="54" t="s">
        <v>987</v>
      </c>
      <c r="C639" s="45">
        <v>100.4</v>
      </c>
      <c r="D639" s="38">
        <v>143</v>
      </c>
      <c r="E639" s="45">
        <v>0.7</v>
      </c>
      <c r="F639" s="45">
        <v>1.08</v>
      </c>
      <c r="G639" s="38">
        <v>10</v>
      </c>
      <c r="H639" s="38">
        <v>44</v>
      </c>
      <c r="I639" s="51">
        <v>4</v>
      </c>
      <c r="J639" s="38">
        <v>3</v>
      </c>
      <c r="K639" s="38">
        <v>12</v>
      </c>
      <c r="L639" s="45">
        <v>20.28</v>
      </c>
      <c r="M639" s="45">
        <v>39.86</v>
      </c>
      <c r="N639" s="45">
        <v>33.57</v>
      </c>
      <c r="O639" s="45">
        <v>6.29</v>
      </c>
      <c r="P639" s="38">
        <v>0</v>
      </c>
    </row>
    <row r="640" spans="1:16" ht="25.5">
      <c r="A640" s="53" t="s">
        <v>151</v>
      </c>
      <c r="B640" s="54" t="s">
        <v>987</v>
      </c>
      <c r="C640" s="45">
        <v>30.2</v>
      </c>
      <c r="D640" s="38">
        <v>67</v>
      </c>
      <c r="E640" s="45">
        <v>0.45</v>
      </c>
      <c r="F640" s="45">
        <v>0.94</v>
      </c>
      <c r="G640" s="38">
        <v>19</v>
      </c>
      <c r="H640" s="38">
        <v>28</v>
      </c>
      <c r="I640" s="51">
        <v>4</v>
      </c>
      <c r="J640" s="38">
        <v>8</v>
      </c>
      <c r="K640" s="38">
        <v>13</v>
      </c>
      <c r="L640" s="38">
        <v>0</v>
      </c>
      <c r="M640" s="45">
        <v>8.9600000000000009</v>
      </c>
      <c r="N640" s="45">
        <v>65.67</v>
      </c>
      <c r="O640" s="45">
        <v>25.37</v>
      </c>
      <c r="P640" s="38">
        <v>0</v>
      </c>
    </row>
    <row r="641" spans="1:16" ht="25.5">
      <c r="A641" s="53" t="s">
        <v>152</v>
      </c>
      <c r="B641" s="54" t="s">
        <v>987</v>
      </c>
      <c r="C641" s="45">
        <v>40.6</v>
      </c>
      <c r="D641" s="38">
        <v>56</v>
      </c>
      <c r="E641" s="45">
        <v>0.72</v>
      </c>
      <c r="F641" s="45">
        <v>1.22</v>
      </c>
      <c r="G641" s="38">
        <v>1</v>
      </c>
      <c r="H641" s="38">
        <v>25</v>
      </c>
      <c r="I641" s="51">
        <v>4</v>
      </c>
      <c r="J641" s="38">
        <v>1</v>
      </c>
      <c r="K641" s="38">
        <v>11</v>
      </c>
      <c r="L641" s="45">
        <v>21.43</v>
      </c>
      <c r="M641" s="45">
        <v>46.43</v>
      </c>
      <c r="N641" s="38">
        <v>25</v>
      </c>
      <c r="O641" s="45">
        <v>7.14</v>
      </c>
      <c r="P641" s="38">
        <v>0</v>
      </c>
    </row>
    <row r="642" spans="1:16" ht="25.5">
      <c r="A642" s="53" t="s">
        <v>153</v>
      </c>
      <c r="B642" s="54" t="s">
        <v>987</v>
      </c>
      <c r="C642" s="45">
        <v>50.7</v>
      </c>
      <c r="D642" s="38">
        <v>113</v>
      </c>
      <c r="E642" s="45">
        <v>0.45</v>
      </c>
      <c r="F642" s="45">
        <v>0.99</v>
      </c>
      <c r="G642" s="38">
        <v>20</v>
      </c>
      <c r="H642" s="38">
        <v>40</v>
      </c>
      <c r="I642" s="51">
        <v>4</v>
      </c>
      <c r="J642" s="38">
        <v>8</v>
      </c>
      <c r="K642" s="38">
        <v>12</v>
      </c>
      <c r="L642" s="45">
        <v>1.77</v>
      </c>
      <c r="M642" s="45">
        <v>14.16</v>
      </c>
      <c r="N642" s="45">
        <v>53.98</v>
      </c>
      <c r="O642" s="45">
        <v>23.89</v>
      </c>
      <c r="P642" s="45">
        <v>6.19</v>
      </c>
    </row>
    <row r="643" spans="1:16" ht="25.5">
      <c r="A643" s="53" t="s">
        <v>154</v>
      </c>
      <c r="B643" s="54" t="s">
        <v>987</v>
      </c>
      <c r="C643" s="45">
        <v>61.8</v>
      </c>
      <c r="D643" s="38">
        <v>209</v>
      </c>
      <c r="E643" s="45">
        <v>0.3</v>
      </c>
      <c r="F643" s="45">
        <v>0.94</v>
      </c>
      <c r="G643" s="38">
        <v>18</v>
      </c>
      <c r="H643" s="38">
        <v>35</v>
      </c>
      <c r="I643" s="51">
        <v>4</v>
      </c>
      <c r="J643" s="38">
        <v>8</v>
      </c>
      <c r="K643" s="38">
        <v>12</v>
      </c>
      <c r="L643" s="45">
        <v>1.44</v>
      </c>
      <c r="M643" s="45">
        <v>9.57</v>
      </c>
      <c r="N643" s="45">
        <v>31.1</v>
      </c>
      <c r="O643" s="45">
        <v>28.71</v>
      </c>
      <c r="P643" s="45">
        <v>29.19</v>
      </c>
    </row>
    <row r="644" spans="1:16" ht="25.5">
      <c r="A644" s="53" t="s">
        <v>155</v>
      </c>
      <c r="B644" s="54" t="s">
        <v>987</v>
      </c>
      <c r="C644" s="45">
        <v>47.5</v>
      </c>
      <c r="D644" s="38">
        <v>94</v>
      </c>
      <c r="E644" s="45">
        <v>0.51</v>
      </c>
      <c r="F644" s="45">
        <v>0.95</v>
      </c>
      <c r="G644" s="38">
        <v>23</v>
      </c>
      <c r="H644" s="38">
        <v>37</v>
      </c>
      <c r="I644" s="51">
        <v>4</v>
      </c>
      <c r="J644" s="38">
        <v>9</v>
      </c>
      <c r="K644" s="38">
        <v>12</v>
      </c>
      <c r="L644" s="45">
        <v>4.26</v>
      </c>
      <c r="M644" s="45">
        <v>24.47</v>
      </c>
      <c r="N644" s="45">
        <v>43.62</v>
      </c>
      <c r="O644" s="45">
        <v>24.47</v>
      </c>
      <c r="P644" s="45">
        <v>3.19</v>
      </c>
    </row>
    <row r="645" spans="1:16" ht="25.5">
      <c r="A645" s="53" t="s">
        <v>157</v>
      </c>
      <c r="B645" s="54" t="s">
        <v>987</v>
      </c>
      <c r="C645" s="45">
        <v>55.5</v>
      </c>
      <c r="D645" s="38">
        <v>91</v>
      </c>
      <c r="E645" s="45">
        <v>0.61</v>
      </c>
      <c r="F645" s="45">
        <v>1.06</v>
      </c>
      <c r="G645" s="38">
        <v>12</v>
      </c>
      <c r="H645" s="38">
        <v>39</v>
      </c>
      <c r="I645" s="51">
        <v>4</v>
      </c>
      <c r="J645" s="38">
        <v>3</v>
      </c>
      <c r="K645" s="38">
        <v>13</v>
      </c>
      <c r="L645" s="45">
        <v>5.49</v>
      </c>
      <c r="M645" s="45">
        <v>30.77</v>
      </c>
      <c r="N645" s="45">
        <v>60.44</v>
      </c>
      <c r="O645" s="45">
        <v>3.3</v>
      </c>
      <c r="P645" s="38">
        <v>0</v>
      </c>
    </row>
    <row r="646" spans="1:16" ht="25.5">
      <c r="A646" s="53" t="s">
        <v>159</v>
      </c>
      <c r="B646" s="54" t="s">
        <v>987</v>
      </c>
      <c r="C646" s="45">
        <v>28.3</v>
      </c>
      <c r="D646" s="38">
        <v>73</v>
      </c>
      <c r="E646" s="45">
        <v>0.39</v>
      </c>
      <c r="F646" s="45">
        <v>0.81</v>
      </c>
      <c r="G646" s="38">
        <v>34</v>
      </c>
      <c r="H646" s="38">
        <v>39</v>
      </c>
      <c r="I646" s="51">
        <v>4</v>
      </c>
      <c r="J646" s="38">
        <v>10</v>
      </c>
      <c r="K646" s="38">
        <v>11</v>
      </c>
      <c r="L646" s="45">
        <v>1.37</v>
      </c>
      <c r="M646" s="45">
        <v>9.59</v>
      </c>
      <c r="N646" s="45">
        <v>47.95</v>
      </c>
      <c r="O646" s="45">
        <v>28.77</v>
      </c>
      <c r="P646" s="45">
        <v>12.33</v>
      </c>
    </row>
    <row r="647" spans="1:16" ht="25.5">
      <c r="A647" s="53" t="s">
        <v>161</v>
      </c>
      <c r="B647" s="54" t="s">
        <v>987</v>
      </c>
      <c r="C647" s="45">
        <v>45.3</v>
      </c>
      <c r="D647" s="38">
        <v>116</v>
      </c>
      <c r="E647" s="45">
        <v>0.39</v>
      </c>
      <c r="F647" s="45">
        <v>0.89</v>
      </c>
      <c r="G647" s="38">
        <v>25</v>
      </c>
      <c r="H647" s="38">
        <v>39</v>
      </c>
      <c r="I647" s="51">
        <v>4</v>
      </c>
      <c r="J647" s="38">
        <v>8</v>
      </c>
      <c r="K647" s="38">
        <v>10</v>
      </c>
      <c r="L647" s="45">
        <v>1.72</v>
      </c>
      <c r="M647" s="45">
        <v>6.03</v>
      </c>
      <c r="N647" s="45">
        <v>50.86</v>
      </c>
      <c r="O647" s="45">
        <v>35.340000000000003</v>
      </c>
      <c r="P647" s="45">
        <v>6.03</v>
      </c>
    </row>
    <row r="648" spans="1:16" ht="25.5">
      <c r="A648" s="53" t="s">
        <v>163</v>
      </c>
      <c r="B648" s="54" t="s">
        <v>987</v>
      </c>
      <c r="C648" s="45">
        <v>5.8</v>
      </c>
      <c r="D648" s="38">
        <v>19</v>
      </c>
      <c r="E648" s="45">
        <v>0.31</v>
      </c>
      <c r="F648" s="45">
        <v>0.71</v>
      </c>
      <c r="G648" s="38">
        <v>20</v>
      </c>
      <c r="H648" s="38">
        <v>21</v>
      </c>
      <c r="I648" s="51">
        <v>4</v>
      </c>
      <c r="J648" s="38">
        <v>8</v>
      </c>
      <c r="K648" s="38">
        <v>9</v>
      </c>
      <c r="L648" s="38">
        <v>0</v>
      </c>
      <c r="M648" s="45">
        <v>10.53</v>
      </c>
      <c r="N648" s="45">
        <v>21.05</v>
      </c>
      <c r="O648" s="45">
        <v>57.89</v>
      </c>
      <c r="P648" s="45">
        <v>10.53</v>
      </c>
    </row>
    <row r="649" spans="1:16" ht="25.5">
      <c r="A649" s="53" t="s">
        <v>164</v>
      </c>
      <c r="B649" s="54" t="s">
        <v>987</v>
      </c>
      <c r="C649" s="45">
        <v>61.6</v>
      </c>
      <c r="D649" s="38">
        <v>98</v>
      </c>
      <c r="E649" s="45">
        <v>0.63</v>
      </c>
      <c r="F649" s="45">
        <v>0.97</v>
      </c>
      <c r="G649" s="38">
        <v>21</v>
      </c>
      <c r="H649" s="38">
        <v>34</v>
      </c>
      <c r="I649" s="51">
        <v>4</v>
      </c>
      <c r="J649" s="38">
        <v>8</v>
      </c>
      <c r="K649" s="38">
        <v>12</v>
      </c>
      <c r="L649" s="45">
        <v>12.24</v>
      </c>
      <c r="M649" s="45">
        <v>27.55</v>
      </c>
      <c r="N649" s="45">
        <v>55.1</v>
      </c>
      <c r="O649" s="45">
        <v>5.0999999999999996</v>
      </c>
      <c r="P649" s="38">
        <v>0</v>
      </c>
    </row>
    <row r="650" spans="1:16" ht="25.5">
      <c r="A650" s="53" t="s">
        <v>165</v>
      </c>
      <c r="B650" s="54" t="s">
        <v>987</v>
      </c>
      <c r="C650" s="45">
        <v>23.3</v>
      </c>
      <c r="D650" s="38">
        <v>49</v>
      </c>
      <c r="E650" s="45">
        <v>0.48</v>
      </c>
      <c r="F650" s="45">
        <v>0.93</v>
      </c>
      <c r="G650" s="38">
        <v>17</v>
      </c>
      <c r="H650" s="38">
        <v>23</v>
      </c>
      <c r="I650" s="51">
        <v>4</v>
      </c>
      <c r="J650" s="38">
        <v>10</v>
      </c>
      <c r="K650" s="38">
        <v>11</v>
      </c>
      <c r="L650" s="45">
        <v>2.04</v>
      </c>
      <c r="M650" s="45">
        <v>10.199999999999999</v>
      </c>
      <c r="N650" s="45">
        <v>67.349999999999994</v>
      </c>
      <c r="O650" s="45">
        <v>18.37</v>
      </c>
      <c r="P650" s="45">
        <v>2.04</v>
      </c>
    </row>
    <row r="651" spans="1:16" ht="25.5">
      <c r="A651" s="53" t="s">
        <v>167</v>
      </c>
      <c r="B651" s="54" t="s">
        <v>987</v>
      </c>
      <c r="C651" s="45">
        <v>34.200000000000003</v>
      </c>
      <c r="D651" s="38">
        <v>82</v>
      </c>
      <c r="E651" s="45">
        <v>0.42</v>
      </c>
      <c r="F651" s="45">
        <v>0.95</v>
      </c>
      <c r="G651" s="38">
        <v>19</v>
      </c>
      <c r="H651" s="38">
        <v>28</v>
      </c>
      <c r="I651" s="51">
        <v>4</v>
      </c>
      <c r="J651" s="38">
        <v>8</v>
      </c>
      <c r="K651" s="38">
        <v>11</v>
      </c>
      <c r="L651" s="38">
        <v>0</v>
      </c>
      <c r="M651" s="45">
        <v>15.85</v>
      </c>
      <c r="N651" s="45">
        <v>51.22</v>
      </c>
      <c r="O651" s="45">
        <v>24.39</v>
      </c>
      <c r="P651" s="45">
        <v>8.5399999999999991</v>
      </c>
    </row>
    <row r="652" spans="1:16" ht="25.5">
      <c r="A652" s="53" t="s">
        <v>169</v>
      </c>
      <c r="B652" s="54" t="s">
        <v>987</v>
      </c>
      <c r="C652" s="45">
        <v>14.6</v>
      </c>
      <c r="D652" s="38">
        <v>34</v>
      </c>
      <c r="E652" s="45">
        <v>0.43</v>
      </c>
      <c r="F652" s="45">
        <v>0.92</v>
      </c>
      <c r="G652" s="38">
        <v>11</v>
      </c>
      <c r="H652" s="38">
        <v>12</v>
      </c>
      <c r="I652" s="51">
        <v>4</v>
      </c>
      <c r="J652" s="38">
        <v>8</v>
      </c>
      <c r="K652" s="38">
        <v>9</v>
      </c>
      <c r="L652" s="45">
        <v>2.94</v>
      </c>
      <c r="M652" s="45">
        <v>11.76</v>
      </c>
      <c r="N652" s="45">
        <v>47.06</v>
      </c>
      <c r="O652" s="45">
        <v>35.29</v>
      </c>
      <c r="P652" s="45">
        <v>2.94</v>
      </c>
    </row>
    <row r="653" spans="1:16" ht="25.5">
      <c r="A653" s="53" t="s">
        <v>171</v>
      </c>
      <c r="B653" s="54" t="s">
        <v>987</v>
      </c>
      <c r="C653" s="45">
        <v>56.2</v>
      </c>
      <c r="D653" s="38">
        <v>106</v>
      </c>
      <c r="E653" s="45">
        <v>0.53</v>
      </c>
      <c r="F653" s="45">
        <v>0.99</v>
      </c>
      <c r="G653" s="38">
        <v>20</v>
      </c>
      <c r="H653" s="38">
        <v>31</v>
      </c>
      <c r="I653" s="51">
        <v>4</v>
      </c>
      <c r="J653" s="38">
        <v>9</v>
      </c>
      <c r="K653" s="38">
        <v>11</v>
      </c>
      <c r="L653" s="45">
        <v>9.43</v>
      </c>
      <c r="M653" s="45">
        <v>15.09</v>
      </c>
      <c r="N653" s="45">
        <v>57.55</v>
      </c>
      <c r="O653" s="45">
        <v>16.04</v>
      </c>
      <c r="P653" s="45">
        <v>1.89</v>
      </c>
    </row>
    <row r="654" spans="1:16" ht="25.5">
      <c r="A654" s="53" t="s">
        <v>172</v>
      </c>
      <c r="B654" s="54" t="s">
        <v>987</v>
      </c>
      <c r="C654" s="45">
        <v>17.7</v>
      </c>
      <c r="D654" s="38">
        <v>44</v>
      </c>
      <c r="E654" s="45">
        <v>0.4</v>
      </c>
      <c r="F654" s="45">
        <v>0.82</v>
      </c>
      <c r="G654" s="38">
        <v>16</v>
      </c>
      <c r="H654" s="38">
        <v>18</v>
      </c>
      <c r="I654" s="51">
        <v>4</v>
      </c>
      <c r="J654" s="38">
        <v>11</v>
      </c>
      <c r="K654" s="38">
        <v>11</v>
      </c>
      <c r="L654" s="38">
        <v>0</v>
      </c>
      <c r="M654" s="45">
        <v>2.27</v>
      </c>
      <c r="N654" s="45">
        <v>65.91</v>
      </c>
      <c r="O654" s="45">
        <v>27.27</v>
      </c>
      <c r="P654" s="45">
        <v>4.55</v>
      </c>
    </row>
    <row r="655" spans="1:16" ht="25.5">
      <c r="A655" s="53" t="s">
        <v>174</v>
      </c>
      <c r="B655" s="54" t="s">
        <v>987</v>
      </c>
      <c r="C655" s="45">
        <v>23.3</v>
      </c>
      <c r="D655" s="38">
        <v>59</v>
      </c>
      <c r="E655" s="45">
        <v>0.39</v>
      </c>
      <c r="F655" s="45">
        <v>0.9</v>
      </c>
      <c r="G655" s="38">
        <v>13</v>
      </c>
      <c r="H655" s="38">
        <v>17</v>
      </c>
      <c r="I655" s="51">
        <v>4</v>
      </c>
      <c r="J655" s="38">
        <v>7</v>
      </c>
      <c r="K655" s="38">
        <v>10</v>
      </c>
      <c r="L655" s="38">
        <v>0</v>
      </c>
      <c r="M655" s="45">
        <v>5.08</v>
      </c>
      <c r="N655" s="45">
        <v>55.93</v>
      </c>
      <c r="O655" s="45">
        <v>37.29</v>
      </c>
      <c r="P655" s="45">
        <v>1.69</v>
      </c>
    </row>
    <row r="656" spans="1:16" ht="25.5">
      <c r="A656" s="53" t="s">
        <v>176</v>
      </c>
      <c r="B656" s="54" t="s">
        <v>987</v>
      </c>
      <c r="C656" s="38">
        <v>19</v>
      </c>
      <c r="D656" s="38">
        <v>40</v>
      </c>
      <c r="E656" s="45">
        <v>0.48</v>
      </c>
      <c r="F656" s="45">
        <v>1.1200000000000001</v>
      </c>
      <c r="G656" s="38">
        <v>4</v>
      </c>
      <c r="H656" s="38">
        <v>24</v>
      </c>
      <c r="I656" s="51">
        <v>4</v>
      </c>
      <c r="J656" s="38">
        <v>2</v>
      </c>
      <c r="K656" s="38">
        <v>13</v>
      </c>
      <c r="L656" s="38">
        <v>0</v>
      </c>
      <c r="M656" s="38">
        <v>15</v>
      </c>
      <c r="N656" s="38">
        <v>70</v>
      </c>
      <c r="O656" s="45">
        <v>12.5</v>
      </c>
      <c r="P656" s="45">
        <v>2.5</v>
      </c>
    </row>
    <row r="657" spans="1:16" ht="25.5">
      <c r="A657" s="53" t="s">
        <v>178</v>
      </c>
      <c r="B657" s="54" t="s">
        <v>987</v>
      </c>
      <c r="C657" s="45">
        <v>25.4</v>
      </c>
      <c r="D657" s="38">
        <v>61</v>
      </c>
      <c r="E657" s="45">
        <v>0.42</v>
      </c>
      <c r="F657" s="45">
        <v>0.82</v>
      </c>
      <c r="G657" s="38">
        <v>26</v>
      </c>
      <c r="H657" s="38">
        <v>31</v>
      </c>
      <c r="I657" s="51">
        <v>4</v>
      </c>
      <c r="J657" s="38">
        <v>11</v>
      </c>
      <c r="K657" s="38">
        <v>12</v>
      </c>
      <c r="L657" s="45">
        <v>1.64</v>
      </c>
      <c r="M657" s="45">
        <v>11.48</v>
      </c>
      <c r="N657" s="45">
        <v>45.9</v>
      </c>
      <c r="O657" s="45">
        <v>39.340000000000003</v>
      </c>
      <c r="P657" s="45">
        <v>1.64</v>
      </c>
    </row>
    <row r="658" spans="1:16" ht="25.5">
      <c r="A658" s="53" t="s">
        <v>180</v>
      </c>
      <c r="B658" s="54" t="s">
        <v>987</v>
      </c>
      <c r="C658" s="45">
        <v>32.200000000000003</v>
      </c>
      <c r="D658" s="38">
        <v>57</v>
      </c>
      <c r="E658" s="45">
        <v>0.56000000000000005</v>
      </c>
      <c r="F658" s="45">
        <v>1.05</v>
      </c>
      <c r="G658" s="38">
        <v>8</v>
      </c>
      <c r="H658" s="38">
        <v>30</v>
      </c>
      <c r="I658" s="51">
        <v>4</v>
      </c>
      <c r="J658" s="38">
        <v>4</v>
      </c>
      <c r="K658" s="38">
        <v>12</v>
      </c>
      <c r="L658" s="45">
        <v>3.51</v>
      </c>
      <c r="M658" s="45">
        <v>17.54</v>
      </c>
      <c r="N658" s="45">
        <v>77.19</v>
      </c>
      <c r="O658" s="45">
        <v>1.75</v>
      </c>
      <c r="P658" s="38">
        <v>0</v>
      </c>
    </row>
    <row r="659" spans="1:16" ht="25.5">
      <c r="A659" s="53" t="s">
        <v>181</v>
      </c>
      <c r="B659" s="54" t="s">
        <v>987</v>
      </c>
      <c r="C659" s="45">
        <v>56.5</v>
      </c>
      <c r="D659" s="38">
        <v>120</v>
      </c>
      <c r="E659" s="45">
        <v>0.47</v>
      </c>
      <c r="F659" s="38">
        <v>1</v>
      </c>
      <c r="G659" s="38">
        <v>22</v>
      </c>
      <c r="H659" s="38">
        <v>38</v>
      </c>
      <c r="I659" s="51">
        <v>4</v>
      </c>
      <c r="J659" s="38">
        <v>7</v>
      </c>
      <c r="K659" s="38">
        <v>12</v>
      </c>
      <c r="L659" s="38">
        <v>0</v>
      </c>
      <c r="M659" s="45">
        <v>15.83</v>
      </c>
      <c r="N659" s="45">
        <v>60.83</v>
      </c>
      <c r="O659" s="45">
        <v>20.83</v>
      </c>
      <c r="P659" s="45">
        <v>2.5</v>
      </c>
    </row>
    <row r="660" spans="1:16" ht="25.5">
      <c r="A660" s="53" t="s">
        <v>183</v>
      </c>
      <c r="B660" s="54" t="s">
        <v>987</v>
      </c>
      <c r="C660" s="45">
        <v>23.1</v>
      </c>
      <c r="D660" s="38">
        <v>45</v>
      </c>
      <c r="E660" s="45">
        <v>0.51</v>
      </c>
      <c r="F660" s="45">
        <v>0.84</v>
      </c>
      <c r="G660" s="38">
        <v>22</v>
      </c>
      <c r="H660" s="38">
        <v>27</v>
      </c>
      <c r="I660" s="51">
        <v>4</v>
      </c>
      <c r="J660" s="38">
        <v>9</v>
      </c>
      <c r="K660" s="38">
        <v>10</v>
      </c>
      <c r="L660" s="45">
        <v>4.4400000000000004</v>
      </c>
      <c r="M660" s="45">
        <v>22.22</v>
      </c>
      <c r="N660" s="45">
        <v>51.11</v>
      </c>
      <c r="O660" s="45">
        <v>17.78</v>
      </c>
      <c r="P660" s="45">
        <v>4.4400000000000004</v>
      </c>
    </row>
    <row r="661" spans="1:16" ht="25.5">
      <c r="A661" s="53" t="s">
        <v>184</v>
      </c>
      <c r="B661" s="54" t="s">
        <v>987</v>
      </c>
      <c r="C661" s="45">
        <v>32.1</v>
      </c>
      <c r="D661" s="38">
        <v>67</v>
      </c>
      <c r="E661" s="45">
        <v>0.48</v>
      </c>
      <c r="F661" s="45">
        <v>0.94</v>
      </c>
      <c r="G661" s="38">
        <v>28</v>
      </c>
      <c r="H661" s="38">
        <v>46</v>
      </c>
      <c r="I661" s="51">
        <v>4</v>
      </c>
      <c r="J661" s="38">
        <v>11</v>
      </c>
      <c r="K661" s="38">
        <v>15</v>
      </c>
      <c r="L661" s="45">
        <v>5.97</v>
      </c>
      <c r="M661" s="45">
        <v>19.399999999999999</v>
      </c>
      <c r="N661" s="45">
        <v>43.28</v>
      </c>
      <c r="O661" s="45">
        <v>23.88</v>
      </c>
      <c r="P661" s="45">
        <v>7.46</v>
      </c>
    </row>
    <row r="662" spans="1:16" ht="25.5">
      <c r="A662" s="53" t="s">
        <v>186</v>
      </c>
      <c r="B662" s="54" t="s">
        <v>987</v>
      </c>
      <c r="C662" s="45">
        <v>12.9</v>
      </c>
      <c r="D662" s="38">
        <v>31</v>
      </c>
      <c r="E662" s="45">
        <v>0.42</v>
      </c>
      <c r="F662" s="45">
        <v>0.85</v>
      </c>
      <c r="G662" s="38">
        <v>23</v>
      </c>
      <c r="H662" s="38">
        <v>27</v>
      </c>
      <c r="I662" s="51">
        <v>4</v>
      </c>
      <c r="J662" s="38">
        <v>9</v>
      </c>
      <c r="K662" s="38">
        <v>11</v>
      </c>
      <c r="L662" s="38">
        <v>0</v>
      </c>
      <c r="M662" s="45">
        <v>19.350000000000001</v>
      </c>
      <c r="N662" s="45">
        <v>35.479999999999997</v>
      </c>
      <c r="O662" s="45">
        <v>41.94</v>
      </c>
      <c r="P662" s="45">
        <v>3.23</v>
      </c>
    </row>
    <row r="663" spans="1:16" ht="25.5">
      <c r="A663" s="53" t="s">
        <v>188</v>
      </c>
      <c r="B663" s="54" t="s">
        <v>987</v>
      </c>
      <c r="C663" s="45">
        <v>128.30000000000001</v>
      </c>
      <c r="D663" s="38">
        <v>188</v>
      </c>
      <c r="E663" s="45">
        <v>0.68</v>
      </c>
      <c r="F663" s="45">
        <v>1.07</v>
      </c>
      <c r="G663" s="38">
        <v>9</v>
      </c>
      <c r="H663" s="38">
        <v>30</v>
      </c>
      <c r="I663" s="51">
        <v>4</v>
      </c>
      <c r="J663" s="38">
        <v>3</v>
      </c>
      <c r="K663" s="38">
        <v>12</v>
      </c>
      <c r="L663" s="45">
        <v>18.09</v>
      </c>
      <c r="M663" s="45">
        <v>37.229999999999997</v>
      </c>
      <c r="N663" s="45">
        <v>38.83</v>
      </c>
      <c r="O663" s="45">
        <v>4.79</v>
      </c>
      <c r="P663" s="45">
        <v>1.06</v>
      </c>
    </row>
    <row r="664" spans="1:16" ht="25.5">
      <c r="A664" s="53" t="s">
        <v>149</v>
      </c>
      <c r="B664" s="54" t="s">
        <v>1011</v>
      </c>
      <c r="C664" s="45">
        <v>5.9</v>
      </c>
      <c r="D664" s="38">
        <v>10</v>
      </c>
      <c r="E664" s="45">
        <v>0.59</v>
      </c>
      <c r="F664" s="45">
        <v>0.91</v>
      </c>
      <c r="G664" s="38">
        <v>29</v>
      </c>
      <c r="H664" s="38">
        <v>44</v>
      </c>
      <c r="I664" s="51">
        <v>1</v>
      </c>
      <c r="J664" s="38">
        <v>1</v>
      </c>
      <c r="K664" s="38">
        <v>2</v>
      </c>
      <c r="L664" s="38">
        <v>0</v>
      </c>
      <c r="M664" s="38">
        <v>40</v>
      </c>
      <c r="N664" s="38">
        <v>50</v>
      </c>
      <c r="O664" s="38">
        <v>10</v>
      </c>
      <c r="P664" s="38">
        <v>0</v>
      </c>
    </row>
    <row r="665" spans="1:16" ht="25.5">
      <c r="A665" s="53" t="s">
        <v>176</v>
      </c>
      <c r="B665" s="54" t="s">
        <v>1011</v>
      </c>
      <c r="C665" s="45">
        <v>6.8</v>
      </c>
      <c r="D665" s="38">
        <v>16</v>
      </c>
      <c r="E665" s="45">
        <v>0.43</v>
      </c>
      <c r="F665" s="38">
        <v>1</v>
      </c>
      <c r="G665" s="38">
        <v>15</v>
      </c>
      <c r="H665" s="38">
        <v>24</v>
      </c>
      <c r="I665" s="51">
        <v>3</v>
      </c>
      <c r="J665" s="38">
        <v>6</v>
      </c>
      <c r="K665" s="38">
        <v>11</v>
      </c>
      <c r="L665" s="38">
        <v>0</v>
      </c>
      <c r="M665" s="38">
        <v>0</v>
      </c>
      <c r="N665" s="38">
        <v>75</v>
      </c>
      <c r="O665" s="38">
        <v>25</v>
      </c>
      <c r="P665" s="38">
        <v>0</v>
      </c>
    </row>
    <row r="666" spans="1:16" ht="25.5">
      <c r="A666" s="53" t="s">
        <v>184</v>
      </c>
      <c r="B666" s="54" t="s">
        <v>1011</v>
      </c>
      <c r="C666" s="45">
        <v>19.100000000000001</v>
      </c>
      <c r="D666" s="38">
        <v>33</v>
      </c>
      <c r="E666" s="45">
        <v>0.57999999999999996</v>
      </c>
      <c r="F666" s="45">
        <v>1.1399999999999999</v>
      </c>
      <c r="G666" s="38">
        <v>9</v>
      </c>
      <c r="H666" s="38">
        <v>46</v>
      </c>
      <c r="I666" s="51">
        <v>3</v>
      </c>
      <c r="J666" s="38">
        <v>3</v>
      </c>
      <c r="K666" s="38">
        <v>13</v>
      </c>
      <c r="L666" s="45">
        <v>6.06</v>
      </c>
      <c r="M666" s="45">
        <v>36.36</v>
      </c>
      <c r="N666" s="45">
        <v>39.39</v>
      </c>
      <c r="O666" s="45">
        <v>15.15</v>
      </c>
      <c r="P666" s="45">
        <v>3.03</v>
      </c>
    </row>
    <row r="667" spans="1:16" ht="25.5">
      <c r="A667" s="53" t="s">
        <v>188</v>
      </c>
      <c r="B667" s="54" t="s">
        <v>1011</v>
      </c>
      <c r="C667" s="45">
        <v>16.399999999999999</v>
      </c>
      <c r="D667" s="38">
        <v>24</v>
      </c>
      <c r="E667" s="45">
        <v>0.68</v>
      </c>
      <c r="F667" s="45">
        <v>1.07</v>
      </c>
      <c r="G667" s="38">
        <v>9</v>
      </c>
      <c r="H667" s="38">
        <v>30</v>
      </c>
      <c r="I667" s="51">
        <v>3</v>
      </c>
      <c r="J667" s="38">
        <v>5</v>
      </c>
      <c r="K667" s="38">
        <v>12</v>
      </c>
      <c r="L667" s="45">
        <v>29.17</v>
      </c>
      <c r="M667" s="38">
        <v>25</v>
      </c>
      <c r="N667" s="45">
        <v>33.33</v>
      </c>
      <c r="O667" s="45">
        <v>12.5</v>
      </c>
      <c r="P667" s="38">
        <v>0</v>
      </c>
    </row>
    <row r="668" spans="1:16" ht="25.5">
      <c r="A668" s="53" t="s">
        <v>190</v>
      </c>
      <c r="B668" s="54" t="s">
        <v>1017</v>
      </c>
      <c r="C668" s="45">
        <v>13.4</v>
      </c>
      <c r="D668" s="38">
        <v>19</v>
      </c>
      <c r="E668" s="45">
        <v>0.71</v>
      </c>
      <c r="F668" s="45">
        <v>1.03</v>
      </c>
      <c r="G668" s="38">
        <v>8</v>
      </c>
      <c r="H668" s="38">
        <v>25</v>
      </c>
      <c r="I668" s="51">
        <v>4</v>
      </c>
      <c r="J668" s="38">
        <v>5</v>
      </c>
      <c r="K668" s="38">
        <v>13</v>
      </c>
      <c r="L668" s="38">
        <v>0</v>
      </c>
      <c r="M668" s="45">
        <v>68.42</v>
      </c>
      <c r="N668" s="45">
        <v>31.58</v>
      </c>
      <c r="O668" s="38">
        <v>0</v>
      </c>
      <c r="P668" s="38">
        <v>0</v>
      </c>
    </row>
    <row r="669" spans="1:16" ht="25.5">
      <c r="A669" s="53" t="s">
        <v>157</v>
      </c>
      <c r="B669" s="54" t="s">
        <v>1017</v>
      </c>
      <c r="C669" s="45">
        <v>12.7</v>
      </c>
      <c r="D669" s="38">
        <v>22</v>
      </c>
      <c r="E669" s="45">
        <v>0.57999999999999996</v>
      </c>
      <c r="F669" s="38">
        <v>1</v>
      </c>
      <c r="G669" s="38">
        <v>19</v>
      </c>
      <c r="H669" s="38">
        <v>39</v>
      </c>
      <c r="I669" s="51">
        <v>3</v>
      </c>
      <c r="J669" s="38">
        <v>7</v>
      </c>
      <c r="K669" s="38">
        <v>13</v>
      </c>
      <c r="L669" s="45">
        <v>4.55</v>
      </c>
      <c r="M669" s="45">
        <v>22.73</v>
      </c>
      <c r="N669" s="45">
        <v>68.180000000000007</v>
      </c>
      <c r="O669" s="45">
        <v>4.55</v>
      </c>
      <c r="P669" s="38">
        <v>0</v>
      </c>
    </row>
    <row r="670" spans="1:16" ht="25.5">
      <c r="A670" s="53" t="s">
        <v>190</v>
      </c>
      <c r="B670" s="54" t="s">
        <v>1019</v>
      </c>
      <c r="C670" s="45">
        <v>10.5</v>
      </c>
      <c r="D670" s="38">
        <v>15</v>
      </c>
      <c r="E670" s="45">
        <v>0.7</v>
      </c>
      <c r="F670" s="45">
        <v>1.02</v>
      </c>
      <c r="G670" s="38">
        <v>10</v>
      </c>
      <c r="H670" s="38">
        <v>25</v>
      </c>
      <c r="I670" s="51">
        <v>3</v>
      </c>
      <c r="J670" s="38">
        <v>5</v>
      </c>
      <c r="K670" s="38">
        <v>12</v>
      </c>
      <c r="L670" s="38">
        <v>0</v>
      </c>
      <c r="M670" s="45">
        <v>66.67</v>
      </c>
      <c r="N670" s="45">
        <v>33.33</v>
      </c>
      <c r="O670" s="38">
        <v>0</v>
      </c>
      <c r="P670" s="38">
        <v>0</v>
      </c>
    </row>
    <row r="671" spans="1:16" ht="25.5">
      <c r="A671" s="53" t="s">
        <v>148</v>
      </c>
      <c r="B671" s="54" t="s">
        <v>1019</v>
      </c>
      <c r="C671" s="45">
        <v>19.100000000000001</v>
      </c>
      <c r="D671" s="38">
        <v>29</v>
      </c>
      <c r="E671" s="45">
        <v>0.66</v>
      </c>
      <c r="F671" s="45">
        <v>0.8</v>
      </c>
      <c r="G671" s="38">
        <v>16</v>
      </c>
      <c r="H671" s="38">
        <v>17</v>
      </c>
      <c r="I671" s="51">
        <v>4</v>
      </c>
      <c r="J671" s="38">
        <v>12</v>
      </c>
      <c r="K671" s="38">
        <v>12</v>
      </c>
      <c r="L671" s="45">
        <v>17.239999999999998</v>
      </c>
      <c r="M671" s="45">
        <v>27.59</v>
      </c>
      <c r="N671" s="45">
        <v>51.72</v>
      </c>
      <c r="O671" s="45">
        <v>3.45</v>
      </c>
      <c r="P671" s="38">
        <v>0</v>
      </c>
    </row>
    <row r="672" spans="1:16" ht="25.5">
      <c r="A672" s="53" t="s">
        <v>149</v>
      </c>
      <c r="B672" s="54" t="s">
        <v>1019</v>
      </c>
      <c r="C672" s="45">
        <v>25.1</v>
      </c>
      <c r="D672" s="38">
        <v>41</v>
      </c>
      <c r="E672" s="45">
        <v>0.61</v>
      </c>
      <c r="F672" s="45">
        <v>0.94</v>
      </c>
      <c r="G672" s="38">
        <v>25</v>
      </c>
      <c r="H672" s="38">
        <v>44</v>
      </c>
      <c r="I672" s="51">
        <v>4</v>
      </c>
      <c r="J672" s="38">
        <v>8</v>
      </c>
      <c r="K672" s="38">
        <v>12</v>
      </c>
      <c r="L672" s="45">
        <v>4.88</v>
      </c>
      <c r="M672" s="45">
        <v>34.15</v>
      </c>
      <c r="N672" s="45">
        <v>56.1</v>
      </c>
      <c r="O672" s="45">
        <v>4.88</v>
      </c>
      <c r="P672" s="38">
        <v>0</v>
      </c>
    </row>
    <row r="673" spans="1:16" ht="25.5">
      <c r="A673" s="53" t="s">
        <v>151</v>
      </c>
      <c r="B673" s="54" t="s">
        <v>1019</v>
      </c>
      <c r="C673" s="45">
        <v>18.600000000000001</v>
      </c>
      <c r="D673" s="38">
        <v>39</v>
      </c>
      <c r="E673" s="45">
        <v>0.48</v>
      </c>
      <c r="F673" s="45">
        <v>0.99</v>
      </c>
      <c r="G673" s="38">
        <v>16</v>
      </c>
      <c r="H673" s="38">
        <v>28</v>
      </c>
      <c r="I673" s="51">
        <v>4</v>
      </c>
      <c r="J673" s="38">
        <v>7</v>
      </c>
      <c r="K673" s="38">
        <v>13</v>
      </c>
      <c r="L673" s="45">
        <v>2.56</v>
      </c>
      <c r="M673" s="45">
        <v>15.38</v>
      </c>
      <c r="N673" s="45">
        <v>56.41</v>
      </c>
      <c r="O673" s="45">
        <v>23.08</v>
      </c>
      <c r="P673" s="45">
        <v>2.56</v>
      </c>
    </row>
    <row r="674" spans="1:16" ht="25.5">
      <c r="A674" s="53" t="s">
        <v>152</v>
      </c>
      <c r="B674" s="54" t="s">
        <v>1019</v>
      </c>
      <c r="C674" s="45">
        <v>12.3</v>
      </c>
      <c r="D674" s="38">
        <v>23</v>
      </c>
      <c r="E674" s="45">
        <v>0.53</v>
      </c>
      <c r="F674" s="45">
        <v>0.9</v>
      </c>
      <c r="G674" s="38">
        <v>19</v>
      </c>
      <c r="H674" s="38">
        <v>25</v>
      </c>
      <c r="I674" s="51">
        <v>4</v>
      </c>
      <c r="J674" s="38">
        <v>9</v>
      </c>
      <c r="K674" s="38">
        <v>11</v>
      </c>
      <c r="L674" s="45">
        <v>4.3499999999999996</v>
      </c>
      <c r="M674" s="45">
        <v>17.39</v>
      </c>
      <c r="N674" s="45">
        <v>65.22</v>
      </c>
      <c r="O674" s="45">
        <v>13.04</v>
      </c>
      <c r="P674" s="38">
        <v>0</v>
      </c>
    </row>
    <row r="675" spans="1:16" ht="25.5">
      <c r="A675" s="53" t="s">
        <v>153</v>
      </c>
      <c r="B675" s="54" t="s">
        <v>1019</v>
      </c>
      <c r="C675" s="45">
        <v>9.4</v>
      </c>
      <c r="D675" s="38">
        <v>27</v>
      </c>
      <c r="E675" s="45">
        <v>0.35</v>
      </c>
      <c r="F675" s="45">
        <v>0.76</v>
      </c>
      <c r="G675" s="38">
        <v>35</v>
      </c>
      <c r="H675" s="38">
        <v>40</v>
      </c>
      <c r="I675" s="51">
        <v>3</v>
      </c>
      <c r="J675" s="38">
        <v>10</v>
      </c>
      <c r="K675" s="38">
        <v>12</v>
      </c>
      <c r="L675" s="38">
        <v>0</v>
      </c>
      <c r="M675" s="45">
        <v>3.7</v>
      </c>
      <c r="N675" s="45">
        <v>51.85</v>
      </c>
      <c r="O675" s="45">
        <v>29.63</v>
      </c>
      <c r="P675" s="45">
        <v>14.81</v>
      </c>
    </row>
    <row r="676" spans="1:16" ht="25.5">
      <c r="A676" s="53" t="s">
        <v>154</v>
      </c>
      <c r="B676" s="54" t="s">
        <v>1019</v>
      </c>
      <c r="C676" s="45">
        <v>8.1</v>
      </c>
      <c r="D676" s="38">
        <v>37</v>
      </c>
      <c r="E676" s="45">
        <v>0.22</v>
      </c>
      <c r="F676" s="45">
        <v>0.69</v>
      </c>
      <c r="G676" s="38">
        <v>27</v>
      </c>
      <c r="H676" s="38">
        <v>35</v>
      </c>
      <c r="I676" s="51">
        <v>4</v>
      </c>
      <c r="J676" s="38">
        <v>10</v>
      </c>
      <c r="K676" s="38">
        <v>12</v>
      </c>
      <c r="L676" s="38">
        <v>0</v>
      </c>
      <c r="M676" s="45">
        <v>5.41</v>
      </c>
      <c r="N676" s="45">
        <v>18.920000000000002</v>
      </c>
      <c r="O676" s="45">
        <v>40.54</v>
      </c>
      <c r="P676" s="45">
        <v>35.14</v>
      </c>
    </row>
    <row r="677" spans="1:16" ht="25.5">
      <c r="A677" s="53" t="s">
        <v>155</v>
      </c>
      <c r="B677" s="54" t="s">
        <v>1019</v>
      </c>
      <c r="C677" s="45">
        <v>6.5</v>
      </c>
      <c r="D677" s="38">
        <v>15</v>
      </c>
      <c r="E677" s="45">
        <v>0.43</v>
      </c>
      <c r="F677" s="45">
        <v>0.82</v>
      </c>
      <c r="G677" s="38">
        <v>32</v>
      </c>
      <c r="H677" s="38">
        <v>37</v>
      </c>
      <c r="I677" s="51">
        <v>2</v>
      </c>
      <c r="J677" s="38">
        <v>11</v>
      </c>
      <c r="K677" s="38">
        <v>12</v>
      </c>
      <c r="L677" s="45">
        <v>6.67</v>
      </c>
      <c r="M677" s="38">
        <v>20</v>
      </c>
      <c r="N677" s="45">
        <v>33.33</v>
      </c>
      <c r="O677" s="38">
        <v>20</v>
      </c>
      <c r="P677" s="38">
        <v>20</v>
      </c>
    </row>
    <row r="678" spans="1:16" ht="25.5">
      <c r="A678" s="53" t="s">
        <v>157</v>
      </c>
      <c r="B678" s="54" t="s">
        <v>1019</v>
      </c>
      <c r="C678" s="45">
        <v>21.3</v>
      </c>
      <c r="D678" s="38">
        <v>42</v>
      </c>
      <c r="E678" s="45">
        <v>0.51</v>
      </c>
      <c r="F678" s="45">
        <v>0.88</v>
      </c>
      <c r="G678" s="38">
        <v>33</v>
      </c>
      <c r="H678" s="38">
        <v>39</v>
      </c>
      <c r="I678" s="51">
        <v>4</v>
      </c>
      <c r="J678" s="38">
        <v>13</v>
      </c>
      <c r="K678" s="38">
        <v>13</v>
      </c>
      <c r="L678" s="38">
        <v>0</v>
      </c>
      <c r="M678" s="45">
        <v>21.43</v>
      </c>
      <c r="N678" s="45">
        <v>59.52</v>
      </c>
      <c r="O678" s="45">
        <v>19.05</v>
      </c>
      <c r="P678" s="38">
        <v>0</v>
      </c>
    </row>
    <row r="679" spans="1:16" ht="25.5">
      <c r="A679" s="53" t="s">
        <v>159</v>
      </c>
      <c r="B679" s="54" t="s">
        <v>1019</v>
      </c>
      <c r="C679" s="45">
        <v>20.2</v>
      </c>
      <c r="D679" s="38">
        <v>47</v>
      </c>
      <c r="E679" s="45">
        <v>0.43</v>
      </c>
      <c r="F679" s="45">
        <v>0.9</v>
      </c>
      <c r="G679" s="38">
        <v>24</v>
      </c>
      <c r="H679" s="38">
        <v>39</v>
      </c>
      <c r="I679" s="51">
        <v>3</v>
      </c>
      <c r="J679" s="38">
        <v>9</v>
      </c>
      <c r="K679" s="38">
        <v>13</v>
      </c>
      <c r="L679" s="45">
        <v>2.13</v>
      </c>
      <c r="M679" s="45">
        <v>17.02</v>
      </c>
      <c r="N679" s="45">
        <v>42.55</v>
      </c>
      <c r="O679" s="45">
        <v>29.79</v>
      </c>
      <c r="P679" s="45">
        <v>8.51</v>
      </c>
    </row>
    <row r="680" spans="1:16" ht="25.5">
      <c r="A680" s="53" t="s">
        <v>161</v>
      </c>
      <c r="B680" s="54" t="s">
        <v>1019</v>
      </c>
      <c r="C680" s="45">
        <v>16.899999999999999</v>
      </c>
      <c r="D680" s="38">
        <v>43</v>
      </c>
      <c r="E680" s="45">
        <v>0.39</v>
      </c>
      <c r="F680" s="45">
        <v>0.89</v>
      </c>
      <c r="G680" s="38">
        <v>25</v>
      </c>
      <c r="H680" s="38">
        <v>39</v>
      </c>
      <c r="I680" s="51">
        <v>4</v>
      </c>
      <c r="J680" s="38">
        <v>8</v>
      </c>
      <c r="K680" s="38">
        <v>10</v>
      </c>
      <c r="L680" s="38">
        <v>0</v>
      </c>
      <c r="M680" s="45">
        <v>11.63</v>
      </c>
      <c r="N680" s="45">
        <v>48.84</v>
      </c>
      <c r="O680" s="45">
        <v>27.91</v>
      </c>
      <c r="P680" s="45">
        <v>11.63</v>
      </c>
    </row>
    <row r="681" spans="1:16" ht="25.5">
      <c r="A681" s="53" t="s">
        <v>164</v>
      </c>
      <c r="B681" s="54" t="s">
        <v>1019</v>
      </c>
      <c r="C681" s="45">
        <v>34.5</v>
      </c>
      <c r="D681" s="38">
        <v>54</v>
      </c>
      <c r="E681" s="45">
        <v>0.64</v>
      </c>
      <c r="F681" s="45">
        <v>0.99</v>
      </c>
      <c r="G681" s="38">
        <v>20</v>
      </c>
      <c r="H681" s="38">
        <v>34</v>
      </c>
      <c r="I681" s="51">
        <v>4</v>
      </c>
      <c r="J681" s="38">
        <v>7</v>
      </c>
      <c r="K681" s="38">
        <v>12</v>
      </c>
      <c r="L681" s="45">
        <v>12.96</v>
      </c>
      <c r="M681" s="45">
        <v>27.78</v>
      </c>
      <c r="N681" s="45">
        <v>57.41</v>
      </c>
      <c r="O681" s="38">
        <v>0</v>
      </c>
      <c r="P681" s="45">
        <v>1.85</v>
      </c>
    </row>
    <row r="682" spans="1:16" ht="25.5">
      <c r="A682" s="53" t="s">
        <v>165</v>
      </c>
      <c r="B682" s="54" t="s">
        <v>1019</v>
      </c>
      <c r="C682" s="45">
        <v>5.0999999999999996</v>
      </c>
      <c r="D682" s="38">
        <v>17</v>
      </c>
      <c r="E682" s="45">
        <v>0.3</v>
      </c>
      <c r="F682" s="45">
        <v>0.57999999999999996</v>
      </c>
      <c r="G682" s="38">
        <v>23</v>
      </c>
      <c r="H682" s="38">
        <v>23</v>
      </c>
      <c r="I682" s="51">
        <v>3</v>
      </c>
      <c r="J682" s="38">
        <v>8</v>
      </c>
      <c r="K682" s="38">
        <v>8</v>
      </c>
      <c r="L682" s="38">
        <v>0</v>
      </c>
      <c r="M682" s="38">
        <v>0</v>
      </c>
      <c r="N682" s="45">
        <v>41.18</v>
      </c>
      <c r="O682" s="45">
        <v>47.06</v>
      </c>
      <c r="P682" s="45">
        <v>11.76</v>
      </c>
    </row>
    <row r="683" spans="1:16" ht="25.5">
      <c r="A683" s="53" t="s">
        <v>167</v>
      </c>
      <c r="B683" s="54" t="s">
        <v>1019</v>
      </c>
      <c r="C683" s="45">
        <v>19.899999999999999</v>
      </c>
      <c r="D683" s="38">
        <v>39</v>
      </c>
      <c r="E683" s="45">
        <v>0.51</v>
      </c>
      <c r="F683" s="45">
        <v>1.17</v>
      </c>
      <c r="G683" s="38">
        <v>2</v>
      </c>
      <c r="H683" s="38">
        <v>28</v>
      </c>
      <c r="I683" s="51">
        <v>4</v>
      </c>
      <c r="J683" s="38">
        <v>1</v>
      </c>
      <c r="K683" s="38">
        <v>11</v>
      </c>
      <c r="L683" s="45">
        <v>2.56</v>
      </c>
      <c r="M683" s="45">
        <v>15.38</v>
      </c>
      <c r="N683" s="45">
        <v>69.23</v>
      </c>
      <c r="O683" s="45">
        <v>7.69</v>
      </c>
      <c r="P683" s="45">
        <v>5.13</v>
      </c>
    </row>
    <row r="684" spans="1:16" ht="25.5">
      <c r="A684" s="53" t="s">
        <v>171</v>
      </c>
      <c r="B684" s="54" t="s">
        <v>1019</v>
      </c>
      <c r="C684" s="45">
        <v>12.4</v>
      </c>
      <c r="D684" s="38">
        <v>43</v>
      </c>
      <c r="E684" s="45">
        <v>0.28999999999999998</v>
      </c>
      <c r="F684" s="45">
        <v>0.54</v>
      </c>
      <c r="G684" s="38">
        <v>31</v>
      </c>
      <c r="H684" s="38">
        <v>31</v>
      </c>
      <c r="I684" s="51">
        <v>4</v>
      </c>
      <c r="J684" s="38">
        <v>11</v>
      </c>
      <c r="K684" s="38">
        <v>11</v>
      </c>
      <c r="L684" s="38">
        <v>0</v>
      </c>
      <c r="M684" s="38">
        <v>0</v>
      </c>
      <c r="N684" s="45">
        <v>41.86</v>
      </c>
      <c r="O684" s="45">
        <v>41.86</v>
      </c>
      <c r="P684" s="45">
        <v>16.28</v>
      </c>
    </row>
    <row r="685" spans="1:16" ht="25.5">
      <c r="A685" s="53" t="s">
        <v>172</v>
      </c>
      <c r="B685" s="54" t="s">
        <v>1019</v>
      </c>
      <c r="C685" s="45">
        <v>11.4</v>
      </c>
      <c r="D685" s="38">
        <v>20</v>
      </c>
      <c r="E685" s="45">
        <v>0.56999999999999995</v>
      </c>
      <c r="F685" s="45">
        <v>1.1599999999999999</v>
      </c>
      <c r="G685" s="38">
        <v>5</v>
      </c>
      <c r="H685" s="38">
        <v>18</v>
      </c>
      <c r="I685" s="51">
        <v>4</v>
      </c>
      <c r="J685" s="38">
        <v>3</v>
      </c>
      <c r="K685" s="38">
        <v>11</v>
      </c>
      <c r="L685" s="38">
        <v>10</v>
      </c>
      <c r="M685" s="38">
        <v>25</v>
      </c>
      <c r="N685" s="38">
        <v>50</v>
      </c>
      <c r="O685" s="38">
        <v>10</v>
      </c>
      <c r="P685" s="38">
        <v>5</v>
      </c>
    </row>
    <row r="686" spans="1:16" ht="25.5">
      <c r="A686" s="53" t="s">
        <v>174</v>
      </c>
      <c r="B686" s="54" t="s">
        <v>1019</v>
      </c>
      <c r="C686" s="45">
        <v>4.7</v>
      </c>
      <c r="D686" s="38">
        <v>10</v>
      </c>
      <c r="E686" s="45">
        <v>0.47</v>
      </c>
      <c r="F686" s="45">
        <v>1.07</v>
      </c>
      <c r="G686" s="38">
        <v>10</v>
      </c>
      <c r="H686" s="38">
        <v>17</v>
      </c>
      <c r="I686" s="51">
        <v>3</v>
      </c>
      <c r="J686" s="38">
        <v>5</v>
      </c>
      <c r="K686" s="38">
        <v>7</v>
      </c>
      <c r="L686" s="38">
        <v>0</v>
      </c>
      <c r="M686" s="38">
        <v>0</v>
      </c>
      <c r="N686" s="38">
        <v>90</v>
      </c>
      <c r="O686" s="38">
        <v>10</v>
      </c>
      <c r="P686" s="38">
        <v>0</v>
      </c>
    </row>
    <row r="687" spans="1:16" ht="25.5">
      <c r="A687" s="53" t="s">
        <v>176</v>
      </c>
      <c r="B687" s="54" t="s">
        <v>1019</v>
      </c>
      <c r="C687" s="45">
        <v>15.2</v>
      </c>
      <c r="D687" s="38">
        <v>33</v>
      </c>
      <c r="E687" s="45">
        <v>0.46</v>
      </c>
      <c r="F687" s="45">
        <v>1.08</v>
      </c>
      <c r="G687" s="38">
        <v>10</v>
      </c>
      <c r="H687" s="38">
        <v>24</v>
      </c>
      <c r="I687" s="51">
        <v>4</v>
      </c>
      <c r="J687" s="38">
        <v>5</v>
      </c>
      <c r="K687" s="38">
        <v>13</v>
      </c>
      <c r="L687" s="38">
        <v>0</v>
      </c>
      <c r="M687" s="45">
        <v>12.12</v>
      </c>
      <c r="N687" s="45">
        <v>66.67</v>
      </c>
      <c r="O687" s="45">
        <v>15.15</v>
      </c>
      <c r="P687" s="45">
        <v>6.06</v>
      </c>
    </row>
    <row r="688" spans="1:16" ht="25.5">
      <c r="A688" s="53" t="s">
        <v>178</v>
      </c>
      <c r="B688" s="54" t="s">
        <v>1019</v>
      </c>
      <c r="C688" s="45">
        <v>21.2</v>
      </c>
      <c r="D688" s="38">
        <v>46</v>
      </c>
      <c r="E688" s="45">
        <v>0.46</v>
      </c>
      <c r="F688" s="45">
        <v>0.91</v>
      </c>
      <c r="G688" s="38">
        <v>21</v>
      </c>
      <c r="H688" s="38">
        <v>31</v>
      </c>
      <c r="I688" s="51">
        <v>4</v>
      </c>
      <c r="J688" s="38">
        <v>10</v>
      </c>
      <c r="K688" s="38">
        <v>12</v>
      </c>
      <c r="L688" s="38">
        <v>0</v>
      </c>
      <c r="M688" s="45">
        <v>15.22</v>
      </c>
      <c r="N688" s="45">
        <v>56.52</v>
      </c>
      <c r="O688" s="45">
        <v>28.26</v>
      </c>
      <c r="P688" s="38">
        <v>0</v>
      </c>
    </row>
    <row r="689" spans="1:16" ht="25.5">
      <c r="A689" s="53" t="s">
        <v>180</v>
      </c>
      <c r="B689" s="54" t="s">
        <v>1019</v>
      </c>
      <c r="C689" s="45">
        <v>11.9</v>
      </c>
      <c r="D689" s="38">
        <v>22</v>
      </c>
      <c r="E689" s="45">
        <v>0.54</v>
      </c>
      <c r="F689" s="45">
        <v>1.01</v>
      </c>
      <c r="G689" s="38">
        <v>13</v>
      </c>
      <c r="H689" s="38">
        <v>30</v>
      </c>
      <c r="I689" s="51">
        <v>4</v>
      </c>
      <c r="J689" s="38">
        <v>8</v>
      </c>
      <c r="K689" s="38">
        <v>12</v>
      </c>
      <c r="L689" s="38">
        <v>0</v>
      </c>
      <c r="M689" s="45">
        <v>13.64</v>
      </c>
      <c r="N689" s="45">
        <v>86.36</v>
      </c>
      <c r="O689" s="38">
        <v>0</v>
      </c>
      <c r="P689" s="38">
        <v>0</v>
      </c>
    </row>
    <row r="690" spans="1:16" ht="25.5">
      <c r="A690" s="53" t="s">
        <v>181</v>
      </c>
      <c r="B690" s="54" t="s">
        <v>1019</v>
      </c>
      <c r="C690" s="45">
        <v>15.3</v>
      </c>
      <c r="D690" s="38">
        <v>36</v>
      </c>
      <c r="E690" s="45">
        <v>0.43</v>
      </c>
      <c r="F690" s="45">
        <v>0.9</v>
      </c>
      <c r="G690" s="38">
        <v>29</v>
      </c>
      <c r="H690" s="38">
        <v>38</v>
      </c>
      <c r="I690" s="51">
        <v>4</v>
      </c>
      <c r="J690" s="38">
        <v>10</v>
      </c>
      <c r="K690" s="38">
        <v>12</v>
      </c>
      <c r="L690" s="38">
        <v>0</v>
      </c>
      <c r="M690" s="45">
        <v>5.56</v>
      </c>
      <c r="N690" s="45">
        <v>63.89</v>
      </c>
      <c r="O690" s="45">
        <v>30.56</v>
      </c>
      <c r="P690" s="38">
        <v>0</v>
      </c>
    </row>
    <row r="691" spans="1:16" ht="25.5">
      <c r="A691" s="53" t="s">
        <v>183</v>
      </c>
      <c r="B691" s="54" t="s">
        <v>1019</v>
      </c>
      <c r="C691" s="45">
        <v>7.3</v>
      </c>
      <c r="D691" s="38">
        <v>14</v>
      </c>
      <c r="E691" s="45">
        <v>0.52</v>
      </c>
      <c r="F691" s="45">
        <v>0.85</v>
      </c>
      <c r="G691" s="38">
        <v>21</v>
      </c>
      <c r="H691" s="38">
        <v>27</v>
      </c>
      <c r="I691" s="51">
        <v>3</v>
      </c>
      <c r="J691" s="38">
        <v>8</v>
      </c>
      <c r="K691" s="38">
        <v>10</v>
      </c>
      <c r="L691" s="45">
        <v>7.14</v>
      </c>
      <c r="M691" s="45">
        <v>14.29</v>
      </c>
      <c r="N691" s="45">
        <v>64.290000000000006</v>
      </c>
      <c r="O691" s="45">
        <v>7.14</v>
      </c>
      <c r="P691" s="45">
        <v>7.14</v>
      </c>
    </row>
    <row r="692" spans="1:16" ht="25.5">
      <c r="A692" s="53" t="s">
        <v>184</v>
      </c>
      <c r="B692" s="54" t="s">
        <v>1019</v>
      </c>
      <c r="C692" s="45">
        <v>23.7</v>
      </c>
      <c r="D692" s="38">
        <v>42</v>
      </c>
      <c r="E692" s="45">
        <v>0.56000000000000005</v>
      </c>
      <c r="F692" s="45">
        <v>1.1100000000000001</v>
      </c>
      <c r="G692" s="38">
        <v>13</v>
      </c>
      <c r="H692" s="38">
        <v>46</v>
      </c>
      <c r="I692" s="51">
        <v>4</v>
      </c>
      <c r="J692" s="38">
        <v>4</v>
      </c>
      <c r="K692" s="38">
        <v>15</v>
      </c>
      <c r="L692" s="45">
        <v>2.38</v>
      </c>
      <c r="M692" s="45">
        <v>42.86</v>
      </c>
      <c r="N692" s="45">
        <v>30.95</v>
      </c>
      <c r="O692" s="45">
        <v>21.43</v>
      </c>
      <c r="P692" s="45">
        <v>2.38</v>
      </c>
    </row>
    <row r="693" spans="1:16" ht="25.5">
      <c r="A693" s="53" t="s">
        <v>186</v>
      </c>
      <c r="B693" s="54" t="s">
        <v>1019</v>
      </c>
      <c r="C693" s="45">
        <v>10.3</v>
      </c>
      <c r="D693" s="38">
        <v>27</v>
      </c>
      <c r="E693" s="45">
        <v>0.38</v>
      </c>
      <c r="F693" s="45">
        <v>0.78</v>
      </c>
      <c r="G693" s="38">
        <v>25</v>
      </c>
      <c r="H693" s="38">
        <v>27</v>
      </c>
      <c r="I693" s="51">
        <v>4</v>
      </c>
      <c r="J693" s="38">
        <v>11</v>
      </c>
      <c r="K693" s="38">
        <v>11</v>
      </c>
      <c r="L693" s="38">
        <v>0</v>
      </c>
      <c r="M693" s="45">
        <v>11.11</v>
      </c>
      <c r="N693" s="45">
        <v>40.74</v>
      </c>
      <c r="O693" s="45">
        <v>44.44</v>
      </c>
      <c r="P693" s="45">
        <v>3.7</v>
      </c>
    </row>
    <row r="694" spans="1:16" ht="25.5">
      <c r="A694" s="53" t="s">
        <v>188</v>
      </c>
      <c r="B694" s="54" t="s">
        <v>1019</v>
      </c>
      <c r="C694" s="45">
        <v>14.2</v>
      </c>
      <c r="D694" s="38">
        <v>22</v>
      </c>
      <c r="E694" s="45">
        <v>0.65</v>
      </c>
      <c r="F694" s="45">
        <v>1.01</v>
      </c>
      <c r="G694" s="38">
        <v>17</v>
      </c>
      <c r="H694" s="38">
        <v>30</v>
      </c>
      <c r="I694" s="51">
        <v>3</v>
      </c>
      <c r="J694" s="38">
        <v>9</v>
      </c>
      <c r="K694" s="38">
        <v>12</v>
      </c>
      <c r="L694" s="45">
        <v>9.09</v>
      </c>
      <c r="M694" s="45">
        <v>40.909999999999997</v>
      </c>
      <c r="N694" s="45">
        <v>45.45</v>
      </c>
      <c r="O694" s="38">
        <v>0</v>
      </c>
      <c r="P694" s="45">
        <v>4.55</v>
      </c>
    </row>
    <row r="695" spans="1:16" ht="25.5">
      <c r="A695" s="53" t="s">
        <v>149</v>
      </c>
      <c r="B695" s="54" t="s">
        <v>1029</v>
      </c>
      <c r="C695" s="45">
        <v>8.9</v>
      </c>
      <c r="D695" s="38">
        <v>13</v>
      </c>
      <c r="E695" s="45">
        <v>0.68</v>
      </c>
      <c r="F695" s="45">
        <v>1.05</v>
      </c>
      <c r="G695" s="38">
        <v>13</v>
      </c>
      <c r="H695" s="38">
        <v>44</v>
      </c>
      <c r="I695" s="51">
        <v>2</v>
      </c>
      <c r="J695" s="38">
        <v>2</v>
      </c>
      <c r="K695" s="38">
        <v>14</v>
      </c>
      <c r="L695" s="45">
        <v>23.08</v>
      </c>
      <c r="M695" s="45">
        <v>38.46</v>
      </c>
      <c r="N695" s="45">
        <v>23.08</v>
      </c>
      <c r="O695" s="45">
        <v>15.38</v>
      </c>
      <c r="P695" s="38">
        <v>0</v>
      </c>
    </row>
    <row r="696" spans="1:16" ht="25.5">
      <c r="A696" s="53" t="s">
        <v>180</v>
      </c>
      <c r="B696" s="54" t="s">
        <v>1029</v>
      </c>
      <c r="C696" s="45">
        <v>6.6</v>
      </c>
      <c r="D696" s="38">
        <v>13</v>
      </c>
      <c r="E696" s="45">
        <v>0.51</v>
      </c>
      <c r="F696" s="45">
        <v>0.95</v>
      </c>
      <c r="G696" s="38">
        <v>19</v>
      </c>
      <c r="H696" s="38">
        <v>30</v>
      </c>
      <c r="I696" s="51">
        <v>3</v>
      </c>
      <c r="J696" s="38">
        <v>6</v>
      </c>
      <c r="K696" s="38">
        <v>10</v>
      </c>
      <c r="L696" s="38">
        <v>0</v>
      </c>
      <c r="M696" s="45">
        <v>23.08</v>
      </c>
      <c r="N696" s="45">
        <v>61.54</v>
      </c>
      <c r="O696" s="45">
        <v>7.69</v>
      </c>
      <c r="P696" s="45">
        <v>7.69</v>
      </c>
    </row>
    <row r="697" spans="1:16" ht="25.5">
      <c r="A697" s="53" t="s">
        <v>184</v>
      </c>
      <c r="B697" s="54" t="s">
        <v>1029</v>
      </c>
      <c r="C697" s="45">
        <v>14.8</v>
      </c>
      <c r="D697" s="38">
        <v>24</v>
      </c>
      <c r="E697" s="45">
        <v>0.62</v>
      </c>
      <c r="F697" s="45">
        <v>1.21</v>
      </c>
      <c r="G697" s="38">
        <v>6</v>
      </c>
      <c r="H697" s="38">
        <v>46</v>
      </c>
      <c r="I697" s="51">
        <v>3</v>
      </c>
      <c r="J697" s="38">
        <v>2</v>
      </c>
      <c r="K697" s="38">
        <v>13</v>
      </c>
      <c r="L697" s="45">
        <v>8.33</v>
      </c>
      <c r="M697" s="45">
        <v>37.5</v>
      </c>
      <c r="N697" s="45">
        <v>41.67</v>
      </c>
      <c r="O697" s="45">
        <v>12.5</v>
      </c>
      <c r="P697" s="38">
        <v>0</v>
      </c>
    </row>
    <row r="698" spans="1:16" ht="25.5">
      <c r="A698" s="53" t="s">
        <v>190</v>
      </c>
      <c r="B698" s="54" t="s">
        <v>1033</v>
      </c>
      <c r="C698" s="45">
        <v>10.7</v>
      </c>
      <c r="D698" s="38">
        <v>19</v>
      </c>
      <c r="E698" s="45">
        <v>0.56000000000000005</v>
      </c>
      <c r="F698" s="45">
        <v>0.82</v>
      </c>
      <c r="G698" s="38">
        <v>24</v>
      </c>
      <c r="H698" s="38">
        <v>25</v>
      </c>
      <c r="I698" s="51">
        <v>4</v>
      </c>
      <c r="J698" s="38">
        <v>12</v>
      </c>
      <c r="K698" s="38">
        <v>13</v>
      </c>
      <c r="L698" s="38">
        <v>0</v>
      </c>
      <c r="M698" s="45">
        <v>42.11</v>
      </c>
      <c r="N698" s="45">
        <v>36.840000000000003</v>
      </c>
      <c r="O698" s="45">
        <v>21.05</v>
      </c>
      <c r="P698" s="38">
        <v>0</v>
      </c>
    </row>
    <row r="699" spans="1:16" ht="25.5">
      <c r="A699" s="53" t="s">
        <v>149</v>
      </c>
      <c r="B699" s="54" t="s">
        <v>1033</v>
      </c>
      <c r="C699" s="45">
        <v>25.5</v>
      </c>
      <c r="D699" s="38">
        <v>31</v>
      </c>
      <c r="E699" s="45">
        <v>0.82</v>
      </c>
      <c r="F699" s="45">
        <v>1.26</v>
      </c>
      <c r="G699" s="38">
        <v>4</v>
      </c>
      <c r="H699" s="38">
        <v>44</v>
      </c>
      <c r="I699" s="51">
        <v>3</v>
      </c>
      <c r="J699" s="38">
        <v>2</v>
      </c>
      <c r="K699" s="38">
        <v>16</v>
      </c>
      <c r="L699" s="45">
        <v>45.16</v>
      </c>
      <c r="M699" s="45">
        <v>32.26</v>
      </c>
      <c r="N699" s="45">
        <v>22.58</v>
      </c>
      <c r="O699" s="38">
        <v>0</v>
      </c>
      <c r="P699" s="38">
        <v>0</v>
      </c>
    </row>
    <row r="700" spans="1:16" ht="25.5">
      <c r="A700" s="53" t="s">
        <v>155</v>
      </c>
      <c r="B700" s="54" t="s">
        <v>1033</v>
      </c>
      <c r="C700" s="45">
        <v>7.2</v>
      </c>
      <c r="D700" s="38">
        <v>14</v>
      </c>
      <c r="E700" s="45">
        <v>0.51</v>
      </c>
      <c r="F700" s="45">
        <v>0.97</v>
      </c>
      <c r="G700" s="38">
        <v>21</v>
      </c>
      <c r="H700" s="38">
        <v>37</v>
      </c>
      <c r="I700" s="51">
        <v>2</v>
      </c>
      <c r="J700" s="38">
        <v>7</v>
      </c>
      <c r="K700" s="38">
        <v>12</v>
      </c>
      <c r="L700" s="45">
        <v>7.14</v>
      </c>
      <c r="M700" s="45">
        <v>21.43</v>
      </c>
      <c r="N700" s="45">
        <v>42.86</v>
      </c>
      <c r="O700" s="45">
        <v>28.57</v>
      </c>
      <c r="P700" s="38">
        <v>0</v>
      </c>
    </row>
    <row r="701" spans="1:16" ht="25.5">
      <c r="A701" s="53" t="s">
        <v>157</v>
      </c>
      <c r="B701" s="54" t="s">
        <v>1033</v>
      </c>
      <c r="C701" s="38">
        <v>5</v>
      </c>
      <c r="D701" s="38">
        <v>10</v>
      </c>
      <c r="E701" s="45">
        <v>0.5</v>
      </c>
      <c r="F701" s="45">
        <v>0.87</v>
      </c>
      <c r="G701" s="38">
        <v>34</v>
      </c>
      <c r="H701" s="38">
        <v>39</v>
      </c>
      <c r="I701" s="51">
        <v>2</v>
      </c>
      <c r="J701" s="38">
        <v>11</v>
      </c>
      <c r="K701" s="38">
        <v>13</v>
      </c>
      <c r="L701" s="38">
        <v>0</v>
      </c>
      <c r="M701" s="38">
        <v>30</v>
      </c>
      <c r="N701" s="38">
        <v>40</v>
      </c>
      <c r="O701" s="38">
        <v>30</v>
      </c>
      <c r="P701" s="38">
        <v>0</v>
      </c>
    </row>
    <row r="702" spans="1:16" ht="25.5">
      <c r="A702" s="53" t="s">
        <v>159</v>
      </c>
      <c r="B702" s="54" t="s">
        <v>1033</v>
      </c>
      <c r="C702" s="45">
        <v>6.6</v>
      </c>
      <c r="D702" s="38">
        <v>15</v>
      </c>
      <c r="E702" s="45">
        <v>0.44</v>
      </c>
      <c r="F702" s="45">
        <v>0.92</v>
      </c>
      <c r="G702" s="38">
        <v>22</v>
      </c>
      <c r="H702" s="38">
        <v>39</v>
      </c>
      <c r="I702" s="51">
        <v>1</v>
      </c>
      <c r="J702" s="38">
        <v>1</v>
      </c>
      <c r="K702" s="38">
        <v>3</v>
      </c>
      <c r="L702" s="38">
        <v>0</v>
      </c>
      <c r="M702" s="45">
        <v>13.33</v>
      </c>
      <c r="N702" s="45">
        <v>53.33</v>
      </c>
      <c r="O702" s="45">
        <v>33.33</v>
      </c>
      <c r="P702" s="38">
        <v>0</v>
      </c>
    </row>
    <row r="703" spans="1:16" ht="25.5">
      <c r="A703" s="53" t="s">
        <v>161</v>
      </c>
      <c r="B703" s="54" t="s">
        <v>1033</v>
      </c>
      <c r="C703" s="45">
        <v>5.7</v>
      </c>
      <c r="D703" s="38">
        <v>17</v>
      </c>
      <c r="E703" s="45">
        <v>0.34</v>
      </c>
      <c r="F703" s="45">
        <v>0.76</v>
      </c>
      <c r="G703" s="38">
        <v>29</v>
      </c>
      <c r="H703" s="38">
        <v>39</v>
      </c>
      <c r="I703" s="51">
        <v>2</v>
      </c>
      <c r="J703" s="38">
        <v>8</v>
      </c>
      <c r="K703" s="38">
        <v>11</v>
      </c>
      <c r="L703" s="38">
        <v>0</v>
      </c>
      <c r="M703" s="45">
        <v>11.76</v>
      </c>
      <c r="N703" s="45">
        <v>29.41</v>
      </c>
      <c r="O703" s="45">
        <v>47.06</v>
      </c>
      <c r="P703" s="45">
        <v>11.76</v>
      </c>
    </row>
    <row r="704" spans="1:16" ht="25.5">
      <c r="A704" s="53" t="s">
        <v>164</v>
      </c>
      <c r="B704" s="54" t="s">
        <v>1033</v>
      </c>
      <c r="C704" s="45">
        <v>8.9</v>
      </c>
      <c r="D704" s="38">
        <v>12</v>
      </c>
      <c r="E704" s="45">
        <v>0.74</v>
      </c>
      <c r="F704" s="45">
        <v>1.1499999999999999</v>
      </c>
      <c r="G704" s="38">
        <v>2</v>
      </c>
      <c r="H704" s="38">
        <v>34</v>
      </c>
      <c r="I704" s="51">
        <v>2</v>
      </c>
      <c r="J704" s="38">
        <v>1</v>
      </c>
      <c r="K704" s="38">
        <v>10</v>
      </c>
      <c r="L704" s="45">
        <v>8.33</v>
      </c>
      <c r="M704" s="45">
        <v>66.67</v>
      </c>
      <c r="N704" s="38">
        <v>25</v>
      </c>
      <c r="O704" s="38">
        <v>0</v>
      </c>
      <c r="P704" s="38">
        <v>0</v>
      </c>
    </row>
    <row r="705" spans="1:16" ht="25.5">
      <c r="A705" s="53" t="s">
        <v>188</v>
      </c>
      <c r="B705" s="54" t="s">
        <v>1033</v>
      </c>
      <c r="C705" s="45">
        <v>11.5</v>
      </c>
      <c r="D705" s="38">
        <v>17</v>
      </c>
      <c r="E705" s="45">
        <v>0.68</v>
      </c>
      <c r="F705" s="45">
        <v>1.06</v>
      </c>
      <c r="G705" s="38">
        <v>13</v>
      </c>
      <c r="H705" s="38">
        <v>30</v>
      </c>
      <c r="I705" s="51">
        <v>3</v>
      </c>
      <c r="J705" s="38">
        <v>7</v>
      </c>
      <c r="K705" s="38">
        <v>12</v>
      </c>
      <c r="L705" s="45">
        <v>5.88</v>
      </c>
      <c r="M705" s="45">
        <v>58.82</v>
      </c>
      <c r="N705" s="45">
        <v>29.41</v>
      </c>
      <c r="O705" s="38">
        <v>0</v>
      </c>
      <c r="P705" s="45">
        <v>5.88</v>
      </c>
    </row>
    <row r="706" spans="1:16" ht="25.5">
      <c r="A706" s="53" t="s">
        <v>148</v>
      </c>
      <c r="B706" s="54" t="s">
        <v>1039</v>
      </c>
      <c r="C706" s="45">
        <v>12.1</v>
      </c>
      <c r="D706" s="38">
        <v>13</v>
      </c>
      <c r="E706" s="45">
        <v>0.93</v>
      </c>
      <c r="F706" s="45">
        <v>1.1399999999999999</v>
      </c>
      <c r="G706" s="38">
        <v>2</v>
      </c>
      <c r="H706" s="38">
        <v>17</v>
      </c>
      <c r="I706" s="51">
        <v>3</v>
      </c>
      <c r="J706" s="38">
        <v>2</v>
      </c>
      <c r="K706" s="38">
        <v>5</v>
      </c>
      <c r="L706" s="45">
        <v>76.92</v>
      </c>
      <c r="M706" s="45">
        <v>15.38</v>
      </c>
      <c r="N706" s="45">
        <v>7.69</v>
      </c>
      <c r="O706" s="38">
        <v>0</v>
      </c>
      <c r="P706" s="38">
        <v>0</v>
      </c>
    </row>
    <row r="707" spans="1:16" ht="25.5">
      <c r="A707" s="53" t="s">
        <v>149</v>
      </c>
      <c r="B707" s="54" t="s">
        <v>1039</v>
      </c>
      <c r="C707" s="45">
        <v>10.1</v>
      </c>
      <c r="D707" s="38">
        <v>18</v>
      </c>
      <c r="E707" s="45">
        <v>0.56000000000000005</v>
      </c>
      <c r="F707" s="45">
        <v>0.86</v>
      </c>
      <c r="G707" s="38">
        <v>33</v>
      </c>
      <c r="H707" s="38">
        <v>44</v>
      </c>
      <c r="I707" s="51">
        <v>2</v>
      </c>
      <c r="J707" s="38">
        <v>9</v>
      </c>
      <c r="K707" s="38">
        <v>14</v>
      </c>
      <c r="L707" s="45">
        <v>5.56</v>
      </c>
      <c r="M707" s="45">
        <v>33.33</v>
      </c>
      <c r="N707" s="45">
        <v>38.89</v>
      </c>
      <c r="O707" s="45">
        <v>22.22</v>
      </c>
      <c r="P707" s="38">
        <v>0</v>
      </c>
    </row>
    <row r="708" spans="1:16" ht="25.5">
      <c r="A708" s="53" t="s">
        <v>151</v>
      </c>
      <c r="B708" s="54" t="s">
        <v>1039</v>
      </c>
      <c r="C708" s="45">
        <v>12.7</v>
      </c>
      <c r="D708" s="38">
        <v>30</v>
      </c>
      <c r="E708" s="45">
        <v>0.42</v>
      </c>
      <c r="F708" s="45">
        <v>0.88</v>
      </c>
      <c r="G708" s="38">
        <v>23</v>
      </c>
      <c r="H708" s="38">
        <v>28</v>
      </c>
      <c r="I708" s="51">
        <v>4</v>
      </c>
      <c r="J708" s="38">
        <v>11</v>
      </c>
      <c r="K708" s="38">
        <v>13</v>
      </c>
      <c r="L708" s="38">
        <v>0</v>
      </c>
      <c r="M708" s="45">
        <v>6.67</v>
      </c>
      <c r="N708" s="45">
        <v>63.33</v>
      </c>
      <c r="O708" s="45">
        <v>26.67</v>
      </c>
      <c r="P708" s="45">
        <v>3.33</v>
      </c>
    </row>
    <row r="709" spans="1:16" ht="25.5">
      <c r="A709" s="53" t="s">
        <v>153</v>
      </c>
      <c r="B709" s="54" t="s">
        <v>1039</v>
      </c>
      <c r="C709" s="45">
        <v>4.5999999999999996</v>
      </c>
      <c r="D709" s="38">
        <v>12</v>
      </c>
      <c r="E709" s="45">
        <v>0.38</v>
      </c>
      <c r="F709" s="45">
        <v>0.84</v>
      </c>
      <c r="G709" s="38">
        <v>30</v>
      </c>
      <c r="H709" s="38">
        <v>40</v>
      </c>
      <c r="I709" s="51">
        <v>1</v>
      </c>
      <c r="J709" s="38">
        <v>3</v>
      </c>
      <c r="K709" s="38">
        <v>4</v>
      </c>
      <c r="L709" s="45">
        <v>8.33</v>
      </c>
      <c r="M709" s="38">
        <v>0</v>
      </c>
      <c r="N709" s="38">
        <v>50</v>
      </c>
      <c r="O709" s="38">
        <v>25</v>
      </c>
      <c r="P709" s="45">
        <v>16.670000000000002</v>
      </c>
    </row>
    <row r="710" spans="1:16" ht="25.5">
      <c r="A710" s="53" t="s">
        <v>154</v>
      </c>
      <c r="B710" s="54" t="s">
        <v>1039</v>
      </c>
      <c r="C710" s="45">
        <v>1.8</v>
      </c>
      <c r="D710" s="38">
        <v>10</v>
      </c>
      <c r="E710" s="45">
        <v>0.18</v>
      </c>
      <c r="F710" s="45">
        <v>0.56999999999999995</v>
      </c>
      <c r="G710" s="38">
        <v>34</v>
      </c>
      <c r="H710" s="38">
        <v>35</v>
      </c>
      <c r="I710" s="51">
        <v>2</v>
      </c>
      <c r="J710" s="38">
        <v>13</v>
      </c>
      <c r="K710" s="38">
        <v>13</v>
      </c>
      <c r="L710" s="38">
        <v>0</v>
      </c>
      <c r="M710" s="38">
        <v>0</v>
      </c>
      <c r="N710" s="38">
        <v>20</v>
      </c>
      <c r="O710" s="38">
        <v>40</v>
      </c>
      <c r="P710" s="38">
        <v>40</v>
      </c>
    </row>
    <row r="711" spans="1:16" ht="25.5">
      <c r="A711" s="53" t="s">
        <v>155</v>
      </c>
      <c r="B711" s="54" t="s">
        <v>1039</v>
      </c>
      <c r="C711" s="45">
        <v>11</v>
      </c>
      <c r="D711" s="38">
        <v>20</v>
      </c>
      <c r="E711" s="45">
        <v>0.55000000000000004</v>
      </c>
      <c r="F711" s="45">
        <v>1.04</v>
      </c>
      <c r="G711" s="38">
        <v>16</v>
      </c>
      <c r="H711" s="38">
        <v>37</v>
      </c>
      <c r="I711" s="51">
        <v>2</v>
      </c>
      <c r="J711" s="38">
        <v>4</v>
      </c>
      <c r="K711" s="38">
        <v>12</v>
      </c>
      <c r="L711" s="38">
        <v>10</v>
      </c>
      <c r="M711" s="38">
        <v>15</v>
      </c>
      <c r="N711" s="38">
        <v>60</v>
      </c>
      <c r="O711" s="38">
        <v>15</v>
      </c>
      <c r="P711" s="38">
        <v>0</v>
      </c>
    </row>
    <row r="712" spans="1:16" ht="25.5">
      <c r="A712" s="53" t="s">
        <v>159</v>
      </c>
      <c r="B712" s="54" t="s">
        <v>1039</v>
      </c>
      <c r="C712" s="45">
        <v>4.7</v>
      </c>
      <c r="D712" s="38">
        <v>12</v>
      </c>
      <c r="E712" s="45">
        <v>0.39</v>
      </c>
      <c r="F712" s="45">
        <v>0.82</v>
      </c>
      <c r="G712" s="38">
        <v>33</v>
      </c>
      <c r="H712" s="38">
        <v>39</v>
      </c>
      <c r="I712" s="51">
        <v>1</v>
      </c>
      <c r="J712" s="38">
        <v>2</v>
      </c>
      <c r="K712" s="38">
        <v>3</v>
      </c>
      <c r="L712" s="45">
        <v>8.33</v>
      </c>
      <c r="M712" s="45">
        <v>8.33</v>
      </c>
      <c r="N712" s="38">
        <v>25</v>
      </c>
      <c r="O712" s="45">
        <v>58.33</v>
      </c>
      <c r="P712" s="38">
        <v>0</v>
      </c>
    </row>
    <row r="713" spans="1:16" ht="25.5">
      <c r="A713" s="53" t="s">
        <v>161</v>
      </c>
      <c r="B713" s="54" t="s">
        <v>1039</v>
      </c>
      <c r="C713" s="45">
        <v>5.9</v>
      </c>
      <c r="D713" s="38">
        <v>22</v>
      </c>
      <c r="E713" s="45">
        <v>0.27</v>
      </c>
      <c r="F713" s="45">
        <v>0.61</v>
      </c>
      <c r="G713" s="38">
        <v>39</v>
      </c>
      <c r="H713" s="38">
        <v>39</v>
      </c>
      <c r="I713" s="51">
        <v>2</v>
      </c>
      <c r="J713" s="38">
        <v>11</v>
      </c>
      <c r="K713" s="38">
        <v>11</v>
      </c>
      <c r="L713" s="38">
        <v>0</v>
      </c>
      <c r="M713" s="45">
        <v>4.55</v>
      </c>
      <c r="N713" s="45">
        <v>22.73</v>
      </c>
      <c r="O713" s="45">
        <v>59.09</v>
      </c>
      <c r="P713" s="45">
        <v>13.64</v>
      </c>
    </row>
    <row r="714" spans="1:16" ht="25.5">
      <c r="A714" s="53" t="s">
        <v>167</v>
      </c>
      <c r="B714" s="54" t="s">
        <v>1039</v>
      </c>
      <c r="C714" s="45">
        <v>5.2</v>
      </c>
      <c r="D714" s="38">
        <v>11</v>
      </c>
      <c r="E714" s="45">
        <v>0.47</v>
      </c>
      <c r="F714" s="45">
        <v>1.08</v>
      </c>
      <c r="G714" s="38">
        <v>8</v>
      </c>
      <c r="H714" s="38">
        <v>28</v>
      </c>
      <c r="I714" s="51">
        <v>2</v>
      </c>
      <c r="J714" s="38">
        <v>2</v>
      </c>
      <c r="K714" s="38">
        <v>10</v>
      </c>
      <c r="L714" s="38">
        <v>0</v>
      </c>
      <c r="M714" s="45">
        <v>9.09</v>
      </c>
      <c r="N714" s="45">
        <v>72.73</v>
      </c>
      <c r="O714" s="45">
        <v>18.18</v>
      </c>
      <c r="P714" s="38">
        <v>0</v>
      </c>
    </row>
    <row r="715" spans="1:16" ht="25.5">
      <c r="A715" s="53" t="s">
        <v>171</v>
      </c>
      <c r="B715" s="54" t="s">
        <v>1039</v>
      </c>
      <c r="C715" s="45">
        <v>6.4</v>
      </c>
      <c r="D715" s="38">
        <v>17</v>
      </c>
      <c r="E715" s="45">
        <v>0.38</v>
      </c>
      <c r="F715" s="45">
        <v>0.7</v>
      </c>
      <c r="G715" s="38">
        <v>29</v>
      </c>
      <c r="H715" s="38">
        <v>31</v>
      </c>
      <c r="I715" s="51">
        <v>2</v>
      </c>
      <c r="J715" s="38">
        <v>11</v>
      </c>
      <c r="K715" s="38">
        <v>11</v>
      </c>
      <c r="L715" s="38">
        <v>0</v>
      </c>
      <c r="M715" s="45">
        <v>5.88</v>
      </c>
      <c r="N715" s="45">
        <v>47.06</v>
      </c>
      <c r="O715" s="45">
        <v>47.06</v>
      </c>
      <c r="P715" s="38">
        <v>0</v>
      </c>
    </row>
    <row r="716" spans="1:16" ht="25.5">
      <c r="A716" s="53" t="s">
        <v>181</v>
      </c>
      <c r="B716" s="54" t="s">
        <v>1039</v>
      </c>
      <c r="C716" s="45">
        <v>4.9000000000000004</v>
      </c>
      <c r="D716" s="38">
        <v>14</v>
      </c>
      <c r="E716" s="45">
        <v>0.35</v>
      </c>
      <c r="F716" s="45">
        <v>0.74</v>
      </c>
      <c r="G716" s="38">
        <v>36</v>
      </c>
      <c r="H716" s="38">
        <v>38</v>
      </c>
      <c r="I716" s="51">
        <v>2</v>
      </c>
      <c r="J716" s="38">
        <v>8</v>
      </c>
      <c r="K716" s="38">
        <v>10</v>
      </c>
      <c r="L716" s="38">
        <v>0</v>
      </c>
      <c r="M716" s="38">
        <v>0</v>
      </c>
      <c r="N716" s="38">
        <v>50</v>
      </c>
      <c r="O716" s="38">
        <v>50</v>
      </c>
      <c r="P716" s="38">
        <v>0</v>
      </c>
    </row>
    <row r="717" spans="1:16" ht="25.5">
      <c r="A717" s="53" t="s">
        <v>183</v>
      </c>
      <c r="B717" s="54" t="s">
        <v>1039</v>
      </c>
      <c r="C717" s="38">
        <v>6</v>
      </c>
      <c r="D717" s="38">
        <v>10</v>
      </c>
      <c r="E717" s="45">
        <v>0.6</v>
      </c>
      <c r="F717" s="45">
        <v>0.98</v>
      </c>
      <c r="G717" s="38">
        <v>13</v>
      </c>
      <c r="H717" s="38">
        <v>27</v>
      </c>
      <c r="I717" s="51">
        <v>2</v>
      </c>
      <c r="J717" s="38">
        <v>3</v>
      </c>
      <c r="K717" s="38">
        <v>7</v>
      </c>
      <c r="L717" s="38">
        <v>20</v>
      </c>
      <c r="M717" s="38">
        <v>10</v>
      </c>
      <c r="N717" s="38">
        <v>60</v>
      </c>
      <c r="O717" s="38">
        <v>10</v>
      </c>
      <c r="P717" s="38">
        <v>0</v>
      </c>
    </row>
    <row r="718" spans="1:16" ht="25.5">
      <c r="A718" s="53" t="s">
        <v>184</v>
      </c>
      <c r="B718" s="54" t="s">
        <v>1039</v>
      </c>
      <c r="C718" s="45">
        <v>11.1</v>
      </c>
      <c r="D718" s="38">
        <v>24</v>
      </c>
      <c r="E718" s="45">
        <v>0.46</v>
      </c>
      <c r="F718" s="45">
        <v>0.91</v>
      </c>
      <c r="G718" s="38">
        <v>29</v>
      </c>
      <c r="H718" s="38">
        <v>46</v>
      </c>
      <c r="I718" s="51">
        <v>3</v>
      </c>
      <c r="J718" s="38">
        <v>8</v>
      </c>
      <c r="K718" s="38">
        <v>13</v>
      </c>
      <c r="L718" s="38">
        <v>0</v>
      </c>
      <c r="M718" s="38">
        <v>25</v>
      </c>
      <c r="N718" s="45">
        <v>37.5</v>
      </c>
      <c r="O718" s="45">
        <v>37.5</v>
      </c>
      <c r="P718" s="38">
        <v>0</v>
      </c>
    </row>
    <row r="719" spans="1:16" ht="25.5">
      <c r="A719" s="53" t="s">
        <v>148</v>
      </c>
      <c r="B719" s="54" t="s">
        <v>1041</v>
      </c>
      <c r="C719" s="45">
        <v>17.5</v>
      </c>
      <c r="D719" s="38">
        <v>22</v>
      </c>
      <c r="E719" s="45">
        <v>0.8</v>
      </c>
      <c r="F719" s="45">
        <v>0.97</v>
      </c>
      <c r="G719" s="38">
        <v>13</v>
      </c>
      <c r="H719" s="38">
        <v>17</v>
      </c>
      <c r="I719" s="51">
        <v>4</v>
      </c>
      <c r="J719" s="38">
        <v>10</v>
      </c>
      <c r="K719" s="38">
        <v>12</v>
      </c>
      <c r="L719" s="45">
        <v>31.82</v>
      </c>
      <c r="M719" s="38">
        <v>50</v>
      </c>
      <c r="N719" s="45">
        <v>13.64</v>
      </c>
      <c r="O719" s="45">
        <v>4.55</v>
      </c>
      <c r="P719" s="38">
        <v>0</v>
      </c>
    </row>
    <row r="720" spans="1:16" ht="25.5">
      <c r="A720" s="53" t="s">
        <v>149</v>
      </c>
      <c r="B720" s="54" t="s">
        <v>1041</v>
      </c>
      <c r="C720" s="45">
        <v>9.9</v>
      </c>
      <c r="D720" s="38">
        <v>20</v>
      </c>
      <c r="E720" s="45">
        <v>0.5</v>
      </c>
      <c r="F720" s="45">
        <v>0.76</v>
      </c>
      <c r="G720" s="38">
        <v>40</v>
      </c>
      <c r="H720" s="38">
        <v>44</v>
      </c>
      <c r="I720" s="51">
        <v>2</v>
      </c>
      <c r="J720" s="38">
        <v>12</v>
      </c>
      <c r="K720" s="38">
        <v>14</v>
      </c>
      <c r="L720" s="38">
        <v>5</v>
      </c>
      <c r="M720" s="38">
        <v>10</v>
      </c>
      <c r="N720" s="38">
        <v>65</v>
      </c>
      <c r="O720" s="38">
        <v>20</v>
      </c>
      <c r="P720" s="38">
        <v>0</v>
      </c>
    </row>
    <row r="721" spans="1:16" ht="25.5">
      <c r="A721" s="53" t="s">
        <v>151</v>
      </c>
      <c r="B721" s="54" t="s">
        <v>1041</v>
      </c>
      <c r="C721" s="45">
        <v>15.4</v>
      </c>
      <c r="D721" s="38">
        <v>28</v>
      </c>
      <c r="E721" s="45">
        <v>0.55000000000000004</v>
      </c>
      <c r="F721" s="45">
        <v>1.1399999999999999</v>
      </c>
      <c r="G721" s="38">
        <v>7</v>
      </c>
      <c r="H721" s="38">
        <v>28</v>
      </c>
      <c r="I721" s="51">
        <v>4</v>
      </c>
      <c r="J721" s="38">
        <v>3</v>
      </c>
      <c r="K721" s="38">
        <v>13</v>
      </c>
      <c r="L721" s="45">
        <v>3.57</v>
      </c>
      <c r="M721" s="45">
        <v>17.86</v>
      </c>
      <c r="N721" s="45">
        <v>71.430000000000007</v>
      </c>
      <c r="O721" s="45">
        <v>7.14</v>
      </c>
      <c r="P721" s="38">
        <v>0</v>
      </c>
    </row>
    <row r="722" spans="1:16" ht="25.5">
      <c r="A722" s="53" t="s">
        <v>153</v>
      </c>
      <c r="B722" s="54" t="s">
        <v>1041</v>
      </c>
      <c r="C722" s="45">
        <v>7.1</v>
      </c>
      <c r="D722" s="38">
        <v>18</v>
      </c>
      <c r="E722" s="45">
        <v>0.39</v>
      </c>
      <c r="F722" s="45">
        <v>0.87</v>
      </c>
      <c r="G722" s="38">
        <v>29</v>
      </c>
      <c r="H722" s="38">
        <v>40</v>
      </c>
      <c r="I722" s="51">
        <v>2</v>
      </c>
      <c r="J722" s="38">
        <v>9</v>
      </c>
      <c r="K722" s="38">
        <v>12</v>
      </c>
      <c r="L722" s="38">
        <v>0</v>
      </c>
      <c r="M722" s="45">
        <v>5.56</v>
      </c>
      <c r="N722" s="45">
        <v>61.11</v>
      </c>
      <c r="O722" s="45">
        <v>22.22</v>
      </c>
      <c r="P722" s="45">
        <v>11.11</v>
      </c>
    </row>
    <row r="723" spans="1:16" ht="25.5">
      <c r="A723" s="53" t="s">
        <v>154</v>
      </c>
      <c r="B723" s="54" t="s">
        <v>1041</v>
      </c>
      <c r="C723" s="45">
        <v>6.3</v>
      </c>
      <c r="D723" s="38">
        <v>24</v>
      </c>
      <c r="E723" s="45">
        <v>0.26</v>
      </c>
      <c r="F723" s="45">
        <v>0.83</v>
      </c>
      <c r="G723" s="38">
        <v>23</v>
      </c>
      <c r="H723" s="38">
        <v>35</v>
      </c>
      <c r="I723" s="51">
        <v>3</v>
      </c>
      <c r="J723" s="38">
        <v>7</v>
      </c>
      <c r="K723" s="38">
        <v>10</v>
      </c>
      <c r="L723" s="38">
        <v>0</v>
      </c>
      <c r="M723" s="45">
        <v>4.17</v>
      </c>
      <c r="N723" s="45">
        <v>29.17</v>
      </c>
      <c r="O723" s="45">
        <v>41.67</v>
      </c>
      <c r="P723" s="38">
        <v>25</v>
      </c>
    </row>
    <row r="724" spans="1:16" ht="25.5">
      <c r="A724" s="53" t="s">
        <v>155</v>
      </c>
      <c r="B724" s="54" t="s">
        <v>1041</v>
      </c>
      <c r="C724" s="38">
        <v>13</v>
      </c>
      <c r="D724" s="38">
        <v>27</v>
      </c>
      <c r="E724" s="45">
        <v>0.48</v>
      </c>
      <c r="F724" s="45">
        <v>0.91</v>
      </c>
      <c r="G724" s="38">
        <v>27</v>
      </c>
      <c r="H724" s="38">
        <v>37</v>
      </c>
      <c r="I724" s="51">
        <v>3</v>
      </c>
      <c r="J724" s="38">
        <v>8</v>
      </c>
      <c r="K724" s="38">
        <v>12</v>
      </c>
      <c r="L724" s="45">
        <v>7.41</v>
      </c>
      <c r="M724" s="45">
        <v>14.81</v>
      </c>
      <c r="N724" s="45">
        <v>44.44</v>
      </c>
      <c r="O724" s="45">
        <v>33.33</v>
      </c>
      <c r="P724" s="38">
        <v>0</v>
      </c>
    </row>
    <row r="725" spans="1:16" ht="25.5">
      <c r="A725" s="53" t="s">
        <v>157</v>
      </c>
      <c r="B725" s="54" t="s">
        <v>1041</v>
      </c>
      <c r="C725" s="45">
        <v>6.2</v>
      </c>
      <c r="D725" s="38">
        <v>10</v>
      </c>
      <c r="E725" s="45">
        <v>0.62</v>
      </c>
      <c r="F725" s="45">
        <v>1.08</v>
      </c>
      <c r="G725" s="38">
        <v>9</v>
      </c>
      <c r="H725" s="38">
        <v>39</v>
      </c>
      <c r="I725" s="51">
        <v>2</v>
      </c>
      <c r="J725" s="38">
        <v>4</v>
      </c>
      <c r="K725" s="38">
        <v>13</v>
      </c>
      <c r="L725" s="38">
        <v>0</v>
      </c>
      <c r="M725" s="38">
        <v>40</v>
      </c>
      <c r="N725" s="38">
        <v>60</v>
      </c>
      <c r="O725" s="38">
        <v>0</v>
      </c>
      <c r="P725" s="38">
        <v>0</v>
      </c>
    </row>
    <row r="726" spans="1:16" ht="25.5">
      <c r="A726" s="53" t="s">
        <v>159</v>
      </c>
      <c r="B726" s="54" t="s">
        <v>1041</v>
      </c>
      <c r="C726" s="45">
        <v>17.399999999999999</v>
      </c>
      <c r="D726" s="38">
        <v>31</v>
      </c>
      <c r="E726" s="45">
        <v>0.56000000000000005</v>
      </c>
      <c r="F726" s="45">
        <v>1.17</v>
      </c>
      <c r="G726" s="38">
        <v>5</v>
      </c>
      <c r="H726" s="38">
        <v>39</v>
      </c>
      <c r="I726" s="51">
        <v>2</v>
      </c>
      <c r="J726" s="38">
        <v>2</v>
      </c>
      <c r="K726" s="38">
        <v>12</v>
      </c>
      <c r="L726" s="45">
        <v>6.45</v>
      </c>
      <c r="M726" s="45">
        <v>16.13</v>
      </c>
      <c r="N726" s="45">
        <v>70.97</v>
      </c>
      <c r="O726" s="45">
        <v>6.45</v>
      </c>
      <c r="P726" s="38">
        <v>0</v>
      </c>
    </row>
    <row r="727" spans="1:16" ht="25.5">
      <c r="A727" s="53" t="s">
        <v>161</v>
      </c>
      <c r="B727" s="54" t="s">
        <v>1041</v>
      </c>
      <c r="C727" s="45">
        <v>11.4</v>
      </c>
      <c r="D727" s="38">
        <v>27</v>
      </c>
      <c r="E727" s="45">
        <v>0.42</v>
      </c>
      <c r="F727" s="45">
        <v>0.96</v>
      </c>
      <c r="G727" s="38">
        <v>17</v>
      </c>
      <c r="H727" s="38">
        <v>39</v>
      </c>
      <c r="I727" s="51">
        <v>2</v>
      </c>
      <c r="J727" s="38">
        <v>5</v>
      </c>
      <c r="K727" s="38">
        <v>11</v>
      </c>
      <c r="L727" s="45">
        <v>3.7</v>
      </c>
      <c r="M727" s="45">
        <v>3.7</v>
      </c>
      <c r="N727" s="45">
        <v>59.26</v>
      </c>
      <c r="O727" s="45">
        <v>29.63</v>
      </c>
      <c r="P727" s="45">
        <v>3.7</v>
      </c>
    </row>
    <row r="728" spans="1:16" ht="25.5">
      <c r="A728" s="53" t="s">
        <v>164</v>
      </c>
      <c r="B728" s="54" t="s">
        <v>1041</v>
      </c>
      <c r="C728" s="45">
        <v>16.899999999999999</v>
      </c>
      <c r="D728" s="38">
        <v>25</v>
      </c>
      <c r="E728" s="45">
        <v>0.68</v>
      </c>
      <c r="F728" s="45">
        <v>1.04</v>
      </c>
      <c r="G728" s="38">
        <v>12</v>
      </c>
      <c r="H728" s="38">
        <v>34</v>
      </c>
      <c r="I728" s="51">
        <v>3</v>
      </c>
      <c r="J728" s="38">
        <v>3</v>
      </c>
      <c r="K728" s="38">
        <v>12</v>
      </c>
      <c r="L728" s="45">
        <v>28</v>
      </c>
      <c r="M728" s="38">
        <v>16</v>
      </c>
      <c r="N728" s="38">
        <v>52</v>
      </c>
      <c r="O728" s="38">
        <v>4</v>
      </c>
      <c r="P728" s="38">
        <v>0</v>
      </c>
    </row>
    <row r="729" spans="1:16" ht="25.5">
      <c r="A729" s="53" t="s">
        <v>165</v>
      </c>
      <c r="B729" s="54" t="s">
        <v>1041</v>
      </c>
      <c r="C729" s="45">
        <v>7.9</v>
      </c>
      <c r="D729" s="38">
        <v>17</v>
      </c>
      <c r="E729" s="45">
        <v>0.46</v>
      </c>
      <c r="F729" s="45">
        <v>0.9</v>
      </c>
      <c r="G729" s="38">
        <v>18</v>
      </c>
      <c r="H729" s="38">
        <v>23</v>
      </c>
      <c r="I729" s="51">
        <v>3</v>
      </c>
      <c r="J729" s="38">
        <v>5</v>
      </c>
      <c r="K729" s="38">
        <v>8</v>
      </c>
      <c r="L729" s="38">
        <v>0</v>
      </c>
      <c r="M729" s="45">
        <v>5.88</v>
      </c>
      <c r="N729" s="45">
        <v>76.47</v>
      </c>
      <c r="O729" s="45">
        <v>17.649999999999999</v>
      </c>
      <c r="P729" s="38">
        <v>0</v>
      </c>
    </row>
    <row r="730" spans="1:16" ht="25.5">
      <c r="A730" s="53" t="s">
        <v>167</v>
      </c>
      <c r="B730" s="54" t="s">
        <v>1041</v>
      </c>
      <c r="C730" s="45">
        <v>3.7</v>
      </c>
      <c r="D730" s="38">
        <v>12</v>
      </c>
      <c r="E730" s="45">
        <v>0.31</v>
      </c>
      <c r="F730" s="45">
        <v>0.71</v>
      </c>
      <c r="G730" s="38">
        <v>28</v>
      </c>
      <c r="H730" s="38">
        <v>28</v>
      </c>
      <c r="I730" s="51">
        <v>2</v>
      </c>
      <c r="J730" s="38">
        <v>10</v>
      </c>
      <c r="K730" s="38">
        <v>10</v>
      </c>
      <c r="L730" s="38">
        <v>0</v>
      </c>
      <c r="M730" s="38">
        <v>0</v>
      </c>
      <c r="N730" s="45">
        <v>41.67</v>
      </c>
      <c r="O730" s="38">
        <v>50</v>
      </c>
      <c r="P730" s="45">
        <v>8.33</v>
      </c>
    </row>
    <row r="731" spans="1:16" ht="25.5">
      <c r="A731" s="53" t="s">
        <v>171</v>
      </c>
      <c r="B731" s="54" t="s">
        <v>1041</v>
      </c>
      <c r="C731" s="45">
        <v>8.4</v>
      </c>
      <c r="D731" s="38">
        <v>13</v>
      </c>
      <c r="E731" s="45">
        <v>0.65</v>
      </c>
      <c r="F731" s="45">
        <v>1.21</v>
      </c>
      <c r="G731" s="38">
        <v>3</v>
      </c>
      <c r="H731" s="38">
        <v>31</v>
      </c>
      <c r="I731" s="51">
        <v>2</v>
      </c>
      <c r="J731" s="38">
        <v>2</v>
      </c>
      <c r="K731" s="38">
        <v>11</v>
      </c>
      <c r="L731" s="45">
        <v>23.08</v>
      </c>
      <c r="M731" s="45">
        <v>38.46</v>
      </c>
      <c r="N731" s="45">
        <v>15.38</v>
      </c>
      <c r="O731" s="45">
        <v>15.38</v>
      </c>
      <c r="P731" s="45">
        <v>7.69</v>
      </c>
    </row>
    <row r="732" spans="1:16" ht="25.5">
      <c r="A732" s="53" t="s">
        <v>180</v>
      </c>
      <c r="B732" s="54" t="s">
        <v>1041</v>
      </c>
      <c r="C732" s="45">
        <v>4.4000000000000004</v>
      </c>
      <c r="D732" s="38">
        <v>12</v>
      </c>
      <c r="E732" s="45">
        <v>0.37</v>
      </c>
      <c r="F732" s="45">
        <v>0.68</v>
      </c>
      <c r="G732" s="38">
        <v>30</v>
      </c>
      <c r="H732" s="38">
        <v>30</v>
      </c>
      <c r="I732" s="51">
        <v>2</v>
      </c>
      <c r="J732" s="38">
        <v>8</v>
      </c>
      <c r="K732" s="38">
        <v>8</v>
      </c>
      <c r="L732" s="38">
        <v>0</v>
      </c>
      <c r="M732" s="45">
        <v>16.670000000000002</v>
      </c>
      <c r="N732" s="45">
        <v>33.33</v>
      </c>
      <c r="O732" s="45">
        <v>33.33</v>
      </c>
      <c r="P732" s="45">
        <v>16.670000000000002</v>
      </c>
    </row>
    <row r="733" spans="1:16" ht="25.5">
      <c r="A733" s="53" t="s">
        <v>181</v>
      </c>
      <c r="B733" s="54" t="s">
        <v>1041</v>
      </c>
      <c r="C733" s="45">
        <v>4.3</v>
      </c>
      <c r="D733" s="38">
        <v>11</v>
      </c>
      <c r="E733" s="45">
        <v>0.39</v>
      </c>
      <c r="F733" s="45">
        <v>0.83</v>
      </c>
      <c r="G733" s="38">
        <v>32</v>
      </c>
      <c r="H733" s="38">
        <v>38</v>
      </c>
      <c r="I733" s="51">
        <v>2</v>
      </c>
      <c r="J733" s="38">
        <v>5</v>
      </c>
      <c r="K733" s="38">
        <v>10</v>
      </c>
      <c r="L733" s="38">
        <v>0</v>
      </c>
      <c r="M733" s="38">
        <v>0</v>
      </c>
      <c r="N733" s="45">
        <v>63.64</v>
      </c>
      <c r="O733" s="45">
        <v>36.36</v>
      </c>
      <c r="P733" s="38">
        <v>0</v>
      </c>
    </row>
    <row r="734" spans="1:16" ht="25.5">
      <c r="A734" s="53" t="s">
        <v>184</v>
      </c>
      <c r="B734" s="54" t="s">
        <v>1041</v>
      </c>
      <c r="C734" s="45">
        <v>13.5</v>
      </c>
      <c r="D734" s="38">
        <v>28</v>
      </c>
      <c r="E734" s="45">
        <v>0.48</v>
      </c>
      <c r="F734" s="45">
        <v>0.95</v>
      </c>
      <c r="G734" s="38">
        <v>26</v>
      </c>
      <c r="H734" s="38">
        <v>46</v>
      </c>
      <c r="I734" s="51">
        <v>3</v>
      </c>
      <c r="J734" s="38">
        <v>6</v>
      </c>
      <c r="K734" s="38">
        <v>13</v>
      </c>
      <c r="L734" s="45">
        <v>17.86</v>
      </c>
      <c r="M734" s="38">
        <v>0</v>
      </c>
      <c r="N734" s="45">
        <v>46.43</v>
      </c>
      <c r="O734" s="45">
        <v>35.71</v>
      </c>
      <c r="P734" s="38">
        <v>0</v>
      </c>
    </row>
    <row r="735" spans="1:16" ht="25.5">
      <c r="A735" s="53" t="s">
        <v>188</v>
      </c>
      <c r="B735" s="54" t="s">
        <v>1041</v>
      </c>
      <c r="C735" s="45">
        <v>22.3</v>
      </c>
      <c r="D735" s="38">
        <v>33</v>
      </c>
      <c r="E735" s="45">
        <v>0.68</v>
      </c>
      <c r="F735" s="45">
        <v>1.06</v>
      </c>
      <c r="G735" s="38">
        <v>13</v>
      </c>
      <c r="H735" s="38">
        <v>30</v>
      </c>
      <c r="I735" s="51">
        <v>4</v>
      </c>
      <c r="J735" s="38">
        <v>4</v>
      </c>
      <c r="K735" s="38">
        <v>12</v>
      </c>
      <c r="L735" s="45">
        <v>9.09</v>
      </c>
      <c r="M735" s="45">
        <v>48.48</v>
      </c>
      <c r="N735" s="45">
        <v>39.39</v>
      </c>
      <c r="O735" s="38">
        <v>0</v>
      </c>
      <c r="P735" s="45">
        <v>3.03</v>
      </c>
    </row>
    <row r="736" spans="1:16" ht="25.5">
      <c r="A736" s="53" t="s">
        <v>190</v>
      </c>
      <c r="B736" s="54" t="s">
        <v>1051</v>
      </c>
      <c r="C736" s="45">
        <v>9.1</v>
      </c>
      <c r="D736" s="38">
        <v>12</v>
      </c>
      <c r="E736" s="45">
        <v>0.76</v>
      </c>
      <c r="F736" s="45">
        <v>1.1100000000000001</v>
      </c>
      <c r="G736" s="38">
        <v>4</v>
      </c>
      <c r="H736" s="38">
        <v>25</v>
      </c>
      <c r="I736" s="51">
        <v>3</v>
      </c>
      <c r="J736" s="38">
        <v>1</v>
      </c>
      <c r="K736" s="38">
        <v>12</v>
      </c>
      <c r="L736" s="45">
        <v>16.670000000000002</v>
      </c>
      <c r="M736" s="45">
        <v>58.33</v>
      </c>
      <c r="N736" s="38">
        <v>25</v>
      </c>
      <c r="O736" s="38">
        <v>0</v>
      </c>
      <c r="P736" s="38">
        <v>0</v>
      </c>
    </row>
    <row r="737" spans="1:16" ht="25.5">
      <c r="A737" s="53" t="s">
        <v>148</v>
      </c>
      <c r="B737" s="54" t="s">
        <v>1051</v>
      </c>
      <c r="C737" s="45">
        <v>22.9</v>
      </c>
      <c r="D737" s="38">
        <v>26</v>
      </c>
      <c r="E737" s="45">
        <v>0.88</v>
      </c>
      <c r="F737" s="45">
        <v>1.07</v>
      </c>
      <c r="G737" s="38">
        <v>6</v>
      </c>
      <c r="H737" s="38">
        <v>17</v>
      </c>
      <c r="I737" s="51">
        <v>4</v>
      </c>
      <c r="J737" s="38">
        <v>4</v>
      </c>
      <c r="K737" s="38">
        <v>12</v>
      </c>
      <c r="L737" s="45">
        <v>57.69</v>
      </c>
      <c r="M737" s="45">
        <v>34.619999999999997</v>
      </c>
      <c r="N737" s="45">
        <v>3.85</v>
      </c>
      <c r="O737" s="45">
        <v>3.85</v>
      </c>
      <c r="P737" s="38">
        <v>0</v>
      </c>
    </row>
    <row r="738" spans="1:16" ht="25.5">
      <c r="A738" s="53" t="s">
        <v>149</v>
      </c>
      <c r="B738" s="54" t="s">
        <v>1051</v>
      </c>
      <c r="C738" s="38">
        <v>34</v>
      </c>
      <c r="D738" s="38">
        <v>57</v>
      </c>
      <c r="E738" s="45">
        <v>0.6</v>
      </c>
      <c r="F738" s="45">
        <v>0.92</v>
      </c>
      <c r="G738" s="38">
        <v>28</v>
      </c>
      <c r="H738" s="38">
        <v>44</v>
      </c>
      <c r="I738" s="51">
        <v>4</v>
      </c>
      <c r="J738" s="38">
        <v>9</v>
      </c>
      <c r="K738" s="38">
        <v>12</v>
      </c>
      <c r="L738" s="45">
        <v>14.04</v>
      </c>
      <c r="M738" s="45">
        <v>15.79</v>
      </c>
      <c r="N738" s="45">
        <v>63.16</v>
      </c>
      <c r="O738" s="45">
        <v>7.02</v>
      </c>
      <c r="P738" s="38">
        <v>0</v>
      </c>
    </row>
    <row r="739" spans="1:16" ht="25.5">
      <c r="A739" s="53" t="s">
        <v>151</v>
      </c>
      <c r="B739" s="54" t="s">
        <v>1051</v>
      </c>
      <c r="C739" s="45">
        <v>21.3</v>
      </c>
      <c r="D739" s="38">
        <v>43</v>
      </c>
      <c r="E739" s="45">
        <v>0.5</v>
      </c>
      <c r="F739" s="45">
        <v>1.03</v>
      </c>
      <c r="G739" s="38">
        <v>14</v>
      </c>
      <c r="H739" s="38">
        <v>28</v>
      </c>
      <c r="I739" s="51">
        <v>4</v>
      </c>
      <c r="J739" s="38">
        <v>6</v>
      </c>
      <c r="K739" s="38">
        <v>13</v>
      </c>
      <c r="L739" s="45">
        <v>4.6500000000000004</v>
      </c>
      <c r="M739" s="45">
        <v>4.6500000000000004</v>
      </c>
      <c r="N739" s="45">
        <v>76.739999999999995</v>
      </c>
      <c r="O739" s="45">
        <v>13.95</v>
      </c>
      <c r="P739" s="38">
        <v>0</v>
      </c>
    </row>
    <row r="740" spans="1:16" ht="25.5">
      <c r="A740" s="53" t="s">
        <v>152</v>
      </c>
      <c r="B740" s="54" t="s">
        <v>1051</v>
      </c>
      <c r="C740" s="45">
        <v>23.7</v>
      </c>
      <c r="D740" s="38">
        <v>35</v>
      </c>
      <c r="E740" s="45">
        <v>0.68</v>
      </c>
      <c r="F740" s="45">
        <v>1.1399999999999999</v>
      </c>
      <c r="G740" s="38">
        <v>4</v>
      </c>
      <c r="H740" s="38">
        <v>25</v>
      </c>
      <c r="I740" s="51">
        <v>4</v>
      </c>
      <c r="J740" s="38">
        <v>2</v>
      </c>
      <c r="K740" s="38">
        <v>11</v>
      </c>
      <c r="L740" s="45">
        <v>11.43</v>
      </c>
      <c r="M740" s="45">
        <v>42.86</v>
      </c>
      <c r="N740" s="45">
        <v>42.86</v>
      </c>
      <c r="O740" s="45">
        <v>2.86</v>
      </c>
      <c r="P740" s="38">
        <v>0</v>
      </c>
    </row>
    <row r="741" spans="1:16" ht="25.5">
      <c r="A741" s="53" t="s">
        <v>153</v>
      </c>
      <c r="B741" s="54" t="s">
        <v>1051</v>
      </c>
      <c r="C741" s="45">
        <v>28.3</v>
      </c>
      <c r="D741" s="38">
        <v>49</v>
      </c>
      <c r="E741" s="45">
        <v>0.57999999999999996</v>
      </c>
      <c r="F741" s="45">
        <v>1.27</v>
      </c>
      <c r="G741" s="38">
        <v>2</v>
      </c>
      <c r="H741" s="38">
        <v>40</v>
      </c>
      <c r="I741" s="51">
        <v>4</v>
      </c>
      <c r="J741" s="38">
        <v>2</v>
      </c>
      <c r="K741" s="38">
        <v>12</v>
      </c>
      <c r="L741" s="45">
        <v>8.16</v>
      </c>
      <c r="M741" s="45">
        <v>30.61</v>
      </c>
      <c r="N741" s="45">
        <v>42.86</v>
      </c>
      <c r="O741" s="45">
        <v>18.37</v>
      </c>
      <c r="P741" s="38">
        <v>0</v>
      </c>
    </row>
    <row r="742" spans="1:16" ht="25.5">
      <c r="A742" s="53" t="s">
        <v>154</v>
      </c>
      <c r="B742" s="54" t="s">
        <v>1051</v>
      </c>
      <c r="C742" s="45">
        <v>10.199999999999999</v>
      </c>
      <c r="D742" s="38">
        <v>29</v>
      </c>
      <c r="E742" s="45">
        <v>0.35</v>
      </c>
      <c r="F742" s="45">
        <v>1.1100000000000001</v>
      </c>
      <c r="G742" s="38">
        <v>13</v>
      </c>
      <c r="H742" s="38">
        <v>35</v>
      </c>
      <c r="I742" s="51">
        <v>3</v>
      </c>
      <c r="J742" s="38">
        <v>3</v>
      </c>
      <c r="K742" s="38">
        <v>10</v>
      </c>
      <c r="L742" s="45">
        <v>3.45</v>
      </c>
      <c r="M742" s="45">
        <v>3.45</v>
      </c>
      <c r="N742" s="45">
        <v>41.38</v>
      </c>
      <c r="O742" s="45">
        <v>41.38</v>
      </c>
      <c r="P742" s="45">
        <v>10.34</v>
      </c>
    </row>
    <row r="743" spans="1:16" ht="25.5">
      <c r="A743" s="53" t="s">
        <v>155</v>
      </c>
      <c r="B743" s="54" t="s">
        <v>1051</v>
      </c>
      <c r="C743" s="38">
        <v>17</v>
      </c>
      <c r="D743" s="38">
        <v>33</v>
      </c>
      <c r="E743" s="45">
        <v>0.52</v>
      </c>
      <c r="F743" s="45">
        <v>0.97</v>
      </c>
      <c r="G743" s="38">
        <v>21</v>
      </c>
      <c r="H743" s="38">
        <v>37</v>
      </c>
      <c r="I743" s="51">
        <v>4</v>
      </c>
      <c r="J743" s="38">
        <v>8</v>
      </c>
      <c r="K743" s="38">
        <v>12</v>
      </c>
      <c r="L743" s="45">
        <v>6.06</v>
      </c>
      <c r="M743" s="45">
        <v>15.15</v>
      </c>
      <c r="N743" s="45">
        <v>60.61</v>
      </c>
      <c r="O743" s="45">
        <v>15.15</v>
      </c>
      <c r="P743" s="45">
        <v>3.03</v>
      </c>
    </row>
    <row r="744" spans="1:16" ht="25.5">
      <c r="A744" s="53" t="s">
        <v>157</v>
      </c>
      <c r="B744" s="54" t="s">
        <v>1051</v>
      </c>
      <c r="C744" s="45">
        <v>15.9</v>
      </c>
      <c r="D744" s="38">
        <v>30</v>
      </c>
      <c r="E744" s="45">
        <v>0.53</v>
      </c>
      <c r="F744" s="45">
        <v>0.92</v>
      </c>
      <c r="G744" s="38">
        <v>28</v>
      </c>
      <c r="H744" s="38">
        <v>39</v>
      </c>
      <c r="I744" s="51">
        <v>3</v>
      </c>
      <c r="J744" s="38">
        <v>9</v>
      </c>
      <c r="K744" s="38">
        <v>13</v>
      </c>
      <c r="L744" s="38">
        <v>0</v>
      </c>
      <c r="M744" s="45">
        <v>16.670000000000002</v>
      </c>
      <c r="N744" s="45">
        <v>76.67</v>
      </c>
      <c r="O744" s="45">
        <v>6.67</v>
      </c>
      <c r="P744" s="38">
        <v>0</v>
      </c>
    </row>
    <row r="745" spans="1:16" ht="25.5">
      <c r="A745" s="53" t="s">
        <v>159</v>
      </c>
      <c r="B745" s="54" t="s">
        <v>1051</v>
      </c>
      <c r="C745" s="45">
        <v>44.9</v>
      </c>
      <c r="D745" s="38">
        <v>82</v>
      </c>
      <c r="E745" s="45">
        <v>0.55000000000000004</v>
      </c>
      <c r="F745" s="45">
        <v>1.1499999999999999</v>
      </c>
      <c r="G745" s="38">
        <v>7</v>
      </c>
      <c r="H745" s="38">
        <v>39</v>
      </c>
      <c r="I745" s="51">
        <v>4</v>
      </c>
      <c r="J745" s="38">
        <v>4</v>
      </c>
      <c r="K745" s="38">
        <v>11</v>
      </c>
      <c r="L745" s="45">
        <v>3.66</v>
      </c>
      <c r="M745" s="45">
        <v>20.73</v>
      </c>
      <c r="N745" s="45">
        <v>64.63</v>
      </c>
      <c r="O745" s="45">
        <v>10.98</v>
      </c>
      <c r="P745" s="38">
        <v>0</v>
      </c>
    </row>
    <row r="746" spans="1:16" ht="25.5">
      <c r="A746" s="53" t="s">
        <v>161</v>
      </c>
      <c r="B746" s="54" t="s">
        <v>1051</v>
      </c>
      <c r="C746" s="45">
        <v>20.2</v>
      </c>
      <c r="D746" s="38">
        <v>39</v>
      </c>
      <c r="E746" s="45">
        <v>0.52</v>
      </c>
      <c r="F746" s="45">
        <v>1.18</v>
      </c>
      <c r="G746" s="38">
        <v>8</v>
      </c>
      <c r="H746" s="38">
        <v>39</v>
      </c>
      <c r="I746" s="51">
        <v>3</v>
      </c>
      <c r="J746" s="38">
        <v>3</v>
      </c>
      <c r="K746" s="38">
        <v>12</v>
      </c>
      <c r="L746" s="45">
        <v>5.13</v>
      </c>
      <c r="M746" s="45">
        <v>10.26</v>
      </c>
      <c r="N746" s="45">
        <v>71.790000000000006</v>
      </c>
      <c r="O746" s="45">
        <v>12.82</v>
      </c>
      <c r="P746" s="38">
        <v>0</v>
      </c>
    </row>
    <row r="747" spans="1:16" ht="25.5">
      <c r="A747" s="53" t="s">
        <v>163</v>
      </c>
      <c r="B747" s="54" t="s">
        <v>1051</v>
      </c>
      <c r="C747" s="45">
        <v>14.2</v>
      </c>
      <c r="D747" s="38">
        <v>34</v>
      </c>
      <c r="E747" s="45">
        <v>0.42</v>
      </c>
      <c r="F747" s="45">
        <v>0.97</v>
      </c>
      <c r="G747" s="38">
        <v>11</v>
      </c>
      <c r="H747" s="38">
        <v>21</v>
      </c>
      <c r="I747" s="51">
        <v>4</v>
      </c>
      <c r="J747" s="38">
        <v>5</v>
      </c>
      <c r="K747" s="38">
        <v>9</v>
      </c>
      <c r="L747" s="45">
        <v>8.82</v>
      </c>
      <c r="M747" s="45">
        <v>11.76</v>
      </c>
      <c r="N747" s="45">
        <v>29.41</v>
      </c>
      <c r="O747" s="45">
        <v>44.12</v>
      </c>
      <c r="P747" s="45">
        <v>5.88</v>
      </c>
    </row>
    <row r="748" spans="1:16" ht="25.5">
      <c r="A748" s="53" t="s">
        <v>164</v>
      </c>
      <c r="B748" s="54" t="s">
        <v>1051</v>
      </c>
      <c r="C748" s="45">
        <v>43.4</v>
      </c>
      <c r="D748" s="38">
        <v>69</v>
      </c>
      <c r="E748" s="45">
        <v>0.63</v>
      </c>
      <c r="F748" s="45">
        <v>0.97</v>
      </c>
      <c r="G748" s="38">
        <v>21</v>
      </c>
      <c r="H748" s="38">
        <v>34</v>
      </c>
      <c r="I748" s="51">
        <v>4</v>
      </c>
      <c r="J748" s="38">
        <v>8</v>
      </c>
      <c r="K748" s="38">
        <v>12</v>
      </c>
      <c r="L748" s="45">
        <v>14.49</v>
      </c>
      <c r="M748" s="45">
        <v>24.64</v>
      </c>
      <c r="N748" s="45">
        <v>55.07</v>
      </c>
      <c r="O748" s="45">
        <v>5.8</v>
      </c>
      <c r="P748" s="38">
        <v>0</v>
      </c>
    </row>
    <row r="749" spans="1:16" ht="25.5">
      <c r="A749" s="53" t="s">
        <v>165</v>
      </c>
      <c r="B749" s="54" t="s">
        <v>1051</v>
      </c>
      <c r="C749" s="45">
        <v>16.3</v>
      </c>
      <c r="D749" s="38">
        <v>29</v>
      </c>
      <c r="E749" s="45">
        <v>0.56000000000000005</v>
      </c>
      <c r="F749" s="45">
        <v>1.0900000000000001</v>
      </c>
      <c r="G749" s="38">
        <v>7</v>
      </c>
      <c r="H749" s="38">
        <v>23</v>
      </c>
      <c r="I749" s="51">
        <v>4</v>
      </c>
      <c r="J749" s="38">
        <v>5</v>
      </c>
      <c r="K749" s="38">
        <v>11</v>
      </c>
      <c r="L749" s="38">
        <v>0</v>
      </c>
      <c r="M749" s="45">
        <v>27.59</v>
      </c>
      <c r="N749" s="45">
        <v>65.52</v>
      </c>
      <c r="O749" s="45">
        <v>6.9</v>
      </c>
      <c r="P749" s="38">
        <v>0</v>
      </c>
    </row>
    <row r="750" spans="1:16" ht="25.5">
      <c r="A750" s="53" t="s">
        <v>167</v>
      </c>
      <c r="B750" s="54" t="s">
        <v>1051</v>
      </c>
      <c r="C750" s="45">
        <v>16.100000000000001</v>
      </c>
      <c r="D750" s="38">
        <v>32</v>
      </c>
      <c r="E750" s="45">
        <v>0.5</v>
      </c>
      <c r="F750" s="45">
        <v>1.1499999999999999</v>
      </c>
      <c r="G750" s="38">
        <v>4</v>
      </c>
      <c r="H750" s="38">
        <v>28</v>
      </c>
      <c r="I750" s="51">
        <v>4</v>
      </c>
      <c r="J750" s="38">
        <v>2</v>
      </c>
      <c r="K750" s="38">
        <v>11</v>
      </c>
      <c r="L750" s="38">
        <v>0</v>
      </c>
      <c r="M750" s="45">
        <v>18.75</v>
      </c>
      <c r="N750" s="45">
        <v>65.63</v>
      </c>
      <c r="O750" s="45">
        <v>12.5</v>
      </c>
      <c r="P750" s="45">
        <v>3.13</v>
      </c>
    </row>
    <row r="751" spans="1:16" ht="25.5">
      <c r="A751" s="53" t="s">
        <v>169</v>
      </c>
      <c r="B751" s="54" t="s">
        <v>1051</v>
      </c>
      <c r="C751" s="45">
        <v>6.2</v>
      </c>
      <c r="D751" s="38">
        <v>18</v>
      </c>
      <c r="E751" s="45">
        <v>0.34</v>
      </c>
      <c r="F751" s="45">
        <v>0.73</v>
      </c>
      <c r="G751" s="38">
        <v>12</v>
      </c>
      <c r="H751" s="38">
        <v>12</v>
      </c>
      <c r="I751" s="51">
        <v>4</v>
      </c>
      <c r="J751" s="38">
        <v>9</v>
      </c>
      <c r="K751" s="38">
        <v>9</v>
      </c>
      <c r="L751" s="38">
        <v>0</v>
      </c>
      <c r="M751" s="45">
        <v>5.56</v>
      </c>
      <c r="N751" s="45">
        <v>44.44</v>
      </c>
      <c r="O751" s="45">
        <v>38.89</v>
      </c>
      <c r="P751" s="45">
        <v>11.11</v>
      </c>
    </row>
    <row r="752" spans="1:16" ht="25.5">
      <c r="A752" s="53" t="s">
        <v>171</v>
      </c>
      <c r="B752" s="54" t="s">
        <v>1051</v>
      </c>
      <c r="C752" s="45">
        <v>25.5</v>
      </c>
      <c r="D752" s="38">
        <v>42</v>
      </c>
      <c r="E752" s="45">
        <v>0.61</v>
      </c>
      <c r="F752" s="45">
        <v>1.1299999999999999</v>
      </c>
      <c r="G752" s="38">
        <v>8</v>
      </c>
      <c r="H752" s="38">
        <v>31</v>
      </c>
      <c r="I752" s="51">
        <v>4</v>
      </c>
      <c r="J752" s="38">
        <v>4</v>
      </c>
      <c r="K752" s="38">
        <v>11</v>
      </c>
      <c r="L752" s="45">
        <v>9.52</v>
      </c>
      <c r="M752" s="45">
        <v>33.33</v>
      </c>
      <c r="N752" s="45">
        <v>45.24</v>
      </c>
      <c r="O752" s="45">
        <v>9.52</v>
      </c>
      <c r="P752" s="45">
        <v>2.38</v>
      </c>
    </row>
    <row r="753" spans="1:16" ht="25.5">
      <c r="A753" s="53" t="s">
        <v>172</v>
      </c>
      <c r="B753" s="54" t="s">
        <v>1051</v>
      </c>
      <c r="C753" s="45">
        <v>10.7</v>
      </c>
      <c r="D753" s="38">
        <v>22</v>
      </c>
      <c r="E753" s="45">
        <v>0.49</v>
      </c>
      <c r="F753" s="45">
        <v>0.99</v>
      </c>
      <c r="G753" s="38">
        <v>11</v>
      </c>
      <c r="H753" s="38">
        <v>18</v>
      </c>
      <c r="I753" s="51">
        <v>4</v>
      </c>
      <c r="J753" s="38">
        <v>8</v>
      </c>
      <c r="K753" s="38">
        <v>11</v>
      </c>
      <c r="L753" s="38">
        <v>0</v>
      </c>
      <c r="M753" s="45">
        <v>18.18</v>
      </c>
      <c r="N753" s="45">
        <v>59.09</v>
      </c>
      <c r="O753" s="45">
        <v>22.73</v>
      </c>
      <c r="P753" s="38">
        <v>0</v>
      </c>
    </row>
    <row r="754" spans="1:16" ht="25.5">
      <c r="A754" s="53" t="s">
        <v>176</v>
      </c>
      <c r="B754" s="54" t="s">
        <v>1051</v>
      </c>
      <c r="C754" s="45">
        <v>7.6</v>
      </c>
      <c r="D754" s="38">
        <v>20</v>
      </c>
      <c r="E754" s="45">
        <v>0.38</v>
      </c>
      <c r="F754" s="45">
        <v>0.89</v>
      </c>
      <c r="G754" s="38">
        <v>21</v>
      </c>
      <c r="H754" s="38">
        <v>24</v>
      </c>
      <c r="I754" s="51">
        <v>4</v>
      </c>
      <c r="J754" s="38">
        <v>12</v>
      </c>
      <c r="K754" s="38">
        <v>13</v>
      </c>
      <c r="L754" s="38">
        <v>0</v>
      </c>
      <c r="M754" s="38">
        <v>5</v>
      </c>
      <c r="N754" s="38">
        <v>50</v>
      </c>
      <c r="O754" s="38">
        <v>45</v>
      </c>
      <c r="P754" s="38">
        <v>0</v>
      </c>
    </row>
    <row r="755" spans="1:16" ht="25.5">
      <c r="A755" s="53" t="s">
        <v>178</v>
      </c>
      <c r="B755" s="54" t="s">
        <v>1051</v>
      </c>
      <c r="C755" s="45">
        <v>30.7</v>
      </c>
      <c r="D755" s="38">
        <v>53</v>
      </c>
      <c r="E755" s="45">
        <v>0.57999999999999996</v>
      </c>
      <c r="F755" s="45">
        <v>1.1399999999999999</v>
      </c>
      <c r="G755" s="38">
        <v>5</v>
      </c>
      <c r="H755" s="38">
        <v>31</v>
      </c>
      <c r="I755" s="51">
        <v>4</v>
      </c>
      <c r="J755" s="38">
        <v>3</v>
      </c>
      <c r="K755" s="38">
        <v>12</v>
      </c>
      <c r="L755" s="45">
        <v>11.32</v>
      </c>
      <c r="M755" s="45">
        <v>22.64</v>
      </c>
      <c r="N755" s="45">
        <v>50.94</v>
      </c>
      <c r="O755" s="45">
        <v>15.09</v>
      </c>
      <c r="P755" s="38">
        <v>0</v>
      </c>
    </row>
    <row r="756" spans="1:16" ht="25.5">
      <c r="A756" s="53" t="s">
        <v>180</v>
      </c>
      <c r="B756" s="54" t="s">
        <v>1051</v>
      </c>
      <c r="C756" s="45">
        <v>12.6</v>
      </c>
      <c r="D756" s="38">
        <v>23</v>
      </c>
      <c r="E756" s="45">
        <v>0.55000000000000004</v>
      </c>
      <c r="F756" s="45">
        <v>1.02</v>
      </c>
      <c r="G756" s="38">
        <v>12</v>
      </c>
      <c r="H756" s="38">
        <v>30</v>
      </c>
      <c r="I756" s="51">
        <v>4</v>
      </c>
      <c r="J756" s="38">
        <v>7</v>
      </c>
      <c r="K756" s="38">
        <v>12</v>
      </c>
      <c r="L756" s="45">
        <v>4.3499999999999996</v>
      </c>
      <c r="M756" s="45">
        <v>17.39</v>
      </c>
      <c r="N756" s="45">
        <v>69.569999999999993</v>
      </c>
      <c r="O756" s="45">
        <v>8.6999999999999993</v>
      </c>
      <c r="P756" s="38">
        <v>0</v>
      </c>
    </row>
    <row r="757" spans="1:16" ht="25.5">
      <c r="A757" s="53" t="s">
        <v>181</v>
      </c>
      <c r="B757" s="54" t="s">
        <v>1051</v>
      </c>
      <c r="C757" s="45">
        <v>24.8</v>
      </c>
      <c r="D757" s="38">
        <v>46</v>
      </c>
      <c r="E757" s="45">
        <v>0.54</v>
      </c>
      <c r="F757" s="45">
        <v>1.1499999999999999</v>
      </c>
      <c r="G757" s="38">
        <v>8</v>
      </c>
      <c r="H757" s="38">
        <v>38</v>
      </c>
      <c r="I757" s="51">
        <v>4</v>
      </c>
      <c r="J757" s="38">
        <v>2</v>
      </c>
      <c r="K757" s="38">
        <v>12</v>
      </c>
      <c r="L757" s="38">
        <v>0</v>
      </c>
      <c r="M757" s="45">
        <v>23.91</v>
      </c>
      <c r="N757" s="45">
        <v>65.22</v>
      </c>
      <c r="O757" s="45">
        <v>10.87</v>
      </c>
      <c r="P757" s="38">
        <v>0</v>
      </c>
    </row>
    <row r="758" spans="1:16" ht="25.5">
      <c r="A758" s="53" t="s">
        <v>183</v>
      </c>
      <c r="B758" s="54" t="s">
        <v>1051</v>
      </c>
      <c r="C758" s="45">
        <v>17.100000000000001</v>
      </c>
      <c r="D758" s="38">
        <v>24</v>
      </c>
      <c r="E758" s="45">
        <v>0.71</v>
      </c>
      <c r="F758" s="45">
        <v>1.1599999999999999</v>
      </c>
      <c r="G758" s="38">
        <v>7</v>
      </c>
      <c r="H758" s="38">
        <v>27</v>
      </c>
      <c r="I758" s="51">
        <v>4</v>
      </c>
      <c r="J758" s="38">
        <v>4</v>
      </c>
      <c r="K758" s="38">
        <v>10</v>
      </c>
      <c r="L758" s="38">
        <v>25</v>
      </c>
      <c r="M758" s="45">
        <v>37.5</v>
      </c>
      <c r="N758" s="45">
        <v>29.17</v>
      </c>
      <c r="O758" s="45">
        <v>8.33</v>
      </c>
      <c r="P758" s="38">
        <v>0</v>
      </c>
    </row>
    <row r="759" spans="1:16" ht="25.5">
      <c r="A759" s="53" t="s">
        <v>184</v>
      </c>
      <c r="B759" s="54" t="s">
        <v>1051</v>
      </c>
      <c r="C759" s="45">
        <v>58.5</v>
      </c>
      <c r="D759" s="38">
        <v>109</v>
      </c>
      <c r="E759" s="45">
        <v>0.54</v>
      </c>
      <c r="F759" s="45">
        <v>1.06</v>
      </c>
      <c r="G759" s="38">
        <v>18</v>
      </c>
      <c r="H759" s="38">
        <v>46</v>
      </c>
      <c r="I759" s="51">
        <v>4</v>
      </c>
      <c r="J759" s="38">
        <v>6</v>
      </c>
      <c r="K759" s="38">
        <v>15</v>
      </c>
      <c r="L759" s="45">
        <v>6.42</v>
      </c>
      <c r="M759" s="45">
        <v>26.61</v>
      </c>
      <c r="N759" s="45">
        <v>43.12</v>
      </c>
      <c r="O759" s="45">
        <v>22.02</v>
      </c>
      <c r="P759" s="45">
        <v>1.83</v>
      </c>
    </row>
    <row r="760" spans="1:16" ht="25.5">
      <c r="A760" s="53" t="s">
        <v>186</v>
      </c>
      <c r="B760" s="54" t="s">
        <v>1051</v>
      </c>
      <c r="C760" s="45">
        <v>12.1</v>
      </c>
      <c r="D760" s="38">
        <v>22</v>
      </c>
      <c r="E760" s="45">
        <v>0.55000000000000004</v>
      </c>
      <c r="F760" s="45">
        <v>1.1200000000000001</v>
      </c>
      <c r="G760" s="38">
        <v>9</v>
      </c>
      <c r="H760" s="38">
        <v>27</v>
      </c>
      <c r="I760" s="51">
        <v>4</v>
      </c>
      <c r="J760" s="38">
        <v>3</v>
      </c>
      <c r="K760" s="38">
        <v>11</v>
      </c>
      <c r="L760" s="45">
        <v>18.18</v>
      </c>
      <c r="M760" s="45">
        <v>13.64</v>
      </c>
      <c r="N760" s="45">
        <v>40.909999999999997</v>
      </c>
      <c r="O760" s="45">
        <v>27.27</v>
      </c>
      <c r="P760" s="38">
        <v>0</v>
      </c>
    </row>
    <row r="761" spans="1:16" ht="25.5">
      <c r="A761" s="53" t="s">
        <v>188</v>
      </c>
      <c r="B761" s="54" t="s">
        <v>1051</v>
      </c>
      <c r="C761" s="45">
        <v>12.6</v>
      </c>
      <c r="D761" s="38">
        <v>18</v>
      </c>
      <c r="E761" s="45">
        <v>0.7</v>
      </c>
      <c r="F761" s="45">
        <v>1.1000000000000001</v>
      </c>
      <c r="G761" s="38">
        <v>5</v>
      </c>
      <c r="H761" s="38">
        <v>30</v>
      </c>
      <c r="I761" s="51">
        <v>3</v>
      </c>
      <c r="J761" s="38">
        <v>4</v>
      </c>
      <c r="K761" s="38">
        <v>12</v>
      </c>
      <c r="L761" s="45">
        <v>16.670000000000002</v>
      </c>
      <c r="M761" s="45">
        <v>44.44</v>
      </c>
      <c r="N761" s="45">
        <v>33.33</v>
      </c>
      <c r="O761" s="45">
        <v>5.56</v>
      </c>
      <c r="P761" s="38">
        <v>0</v>
      </c>
    </row>
    <row r="762" spans="1:16" ht="25.5">
      <c r="A762" s="53" t="s">
        <v>164</v>
      </c>
      <c r="B762" s="54" t="s">
        <v>1059</v>
      </c>
      <c r="C762" s="45">
        <v>7.2</v>
      </c>
      <c r="D762" s="38">
        <v>10</v>
      </c>
      <c r="E762" s="45">
        <v>0.72</v>
      </c>
      <c r="F762" s="45">
        <v>1.1100000000000001</v>
      </c>
      <c r="G762" s="38">
        <v>7</v>
      </c>
      <c r="H762" s="38">
        <v>34</v>
      </c>
      <c r="I762" s="51">
        <v>2</v>
      </c>
      <c r="J762" s="38">
        <v>3</v>
      </c>
      <c r="K762" s="38">
        <v>10</v>
      </c>
      <c r="L762" s="38">
        <v>20</v>
      </c>
      <c r="M762" s="38">
        <v>40</v>
      </c>
      <c r="N762" s="38">
        <v>40</v>
      </c>
      <c r="O762" s="38">
        <v>0</v>
      </c>
      <c r="P762" s="38">
        <v>0</v>
      </c>
    </row>
    <row r="763" spans="1:16" ht="25.5">
      <c r="A763" s="53" t="s">
        <v>148</v>
      </c>
      <c r="B763" s="54" t="s">
        <v>1064</v>
      </c>
      <c r="C763" s="45">
        <v>10.4</v>
      </c>
      <c r="D763" s="38">
        <v>11</v>
      </c>
      <c r="E763" s="45">
        <v>0.95</v>
      </c>
      <c r="F763" s="45">
        <v>1.1499999999999999</v>
      </c>
      <c r="G763" s="38">
        <v>1</v>
      </c>
      <c r="H763" s="38">
        <v>17</v>
      </c>
      <c r="I763" s="51">
        <v>3</v>
      </c>
      <c r="J763" s="38">
        <v>1</v>
      </c>
      <c r="K763" s="38">
        <v>5</v>
      </c>
      <c r="L763" s="45">
        <v>72.73</v>
      </c>
      <c r="M763" s="45">
        <v>27.27</v>
      </c>
      <c r="N763" s="38">
        <v>0</v>
      </c>
      <c r="O763" s="38">
        <v>0</v>
      </c>
      <c r="P763" s="38">
        <v>0</v>
      </c>
    </row>
    <row r="764" spans="1:16" ht="25.5">
      <c r="A764" s="53" t="s">
        <v>149</v>
      </c>
      <c r="B764" s="54" t="s">
        <v>1064</v>
      </c>
      <c r="C764" s="45">
        <v>6.6</v>
      </c>
      <c r="D764" s="38">
        <v>13</v>
      </c>
      <c r="E764" s="45">
        <v>0.51</v>
      </c>
      <c r="F764" s="45">
        <v>0.78</v>
      </c>
      <c r="G764" s="38">
        <v>37</v>
      </c>
      <c r="H764" s="38">
        <v>44</v>
      </c>
      <c r="I764" s="51">
        <v>2</v>
      </c>
      <c r="J764" s="38">
        <v>11</v>
      </c>
      <c r="K764" s="38">
        <v>14</v>
      </c>
      <c r="L764" s="38">
        <v>0</v>
      </c>
      <c r="M764" s="45">
        <v>15.38</v>
      </c>
      <c r="N764" s="45">
        <v>76.92</v>
      </c>
      <c r="O764" s="38">
        <v>0</v>
      </c>
      <c r="P764" s="45">
        <v>7.69</v>
      </c>
    </row>
    <row r="765" spans="1:16" ht="25.5">
      <c r="A765" s="53" t="s">
        <v>152</v>
      </c>
      <c r="B765" s="54" t="s">
        <v>1064</v>
      </c>
      <c r="C765" s="38">
        <v>7</v>
      </c>
      <c r="D765" s="38">
        <v>10</v>
      </c>
      <c r="E765" s="45">
        <v>0.7</v>
      </c>
      <c r="F765" s="45">
        <v>1.17</v>
      </c>
      <c r="G765" s="38">
        <v>2</v>
      </c>
      <c r="H765" s="38">
        <v>25</v>
      </c>
      <c r="I765" s="51">
        <v>2</v>
      </c>
      <c r="J765" s="38">
        <v>1</v>
      </c>
      <c r="K765" s="38">
        <v>5</v>
      </c>
      <c r="L765" s="38">
        <v>10</v>
      </c>
      <c r="M765" s="38">
        <v>50</v>
      </c>
      <c r="N765" s="38">
        <v>40</v>
      </c>
      <c r="O765" s="38">
        <v>0</v>
      </c>
      <c r="P765" s="38">
        <v>0</v>
      </c>
    </row>
    <row r="766" spans="1:16" ht="25.5">
      <c r="A766" s="53" t="s">
        <v>153</v>
      </c>
      <c r="B766" s="54" t="s">
        <v>1064</v>
      </c>
      <c r="C766" s="45">
        <v>5.7</v>
      </c>
      <c r="D766" s="38">
        <v>17</v>
      </c>
      <c r="E766" s="45">
        <v>0.34</v>
      </c>
      <c r="F766" s="45">
        <v>0.74</v>
      </c>
      <c r="G766" s="38">
        <v>37</v>
      </c>
      <c r="H766" s="38">
        <v>40</v>
      </c>
      <c r="I766" s="51">
        <v>2</v>
      </c>
      <c r="J766" s="38">
        <v>12</v>
      </c>
      <c r="K766" s="38">
        <v>12</v>
      </c>
      <c r="L766" s="38">
        <v>0</v>
      </c>
      <c r="M766" s="45">
        <v>5.88</v>
      </c>
      <c r="N766" s="45">
        <v>41.18</v>
      </c>
      <c r="O766" s="45">
        <v>41.18</v>
      </c>
      <c r="P766" s="45">
        <v>11.76</v>
      </c>
    </row>
    <row r="767" spans="1:16" ht="25.5">
      <c r="A767" s="53" t="s">
        <v>154</v>
      </c>
      <c r="B767" s="54" t="s">
        <v>1064</v>
      </c>
      <c r="C767" s="45">
        <v>2.8</v>
      </c>
      <c r="D767" s="38">
        <v>10</v>
      </c>
      <c r="E767" s="45">
        <v>0.28000000000000003</v>
      </c>
      <c r="F767" s="45">
        <v>0.89</v>
      </c>
      <c r="G767" s="38">
        <v>19</v>
      </c>
      <c r="H767" s="38">
        <v>35</v>
      </c>
      <c r="I767" s="51">
        <v>2</v>
      </c>
      <c r="J767" s="38">
        <v>6</v>
      </c>
      <c r="K767" s="38">
        <v>13</v>
      </c>
      <c r="L767" s="38">
        <v>0</v>
      </c>
      <c r="M767" s="38">
        <v>10</v>
      </c>
      <c r="N767" s="38">
        <v>20</v>
      </c>
      <c r="O767" s="38">
        <v>50</v>
      </c>
      <c r="P767" s="38">
        <v>20</v>
      </c>
    </row>
    <row r="768" spans="1:16" ht="25.5">
      <c r="A768" s="53" t="s">
        <v>155</v>
      </c>
      <c r="B768" s="54" t="s">
        <v>1064</v>
      </c>
      <c r="C768" s="45">
        <v>13.7</v>
      </c>
      <c r="D768" s="38">
        <v>21</v>
      </c>
      <c r="E768" s="45">
        <v>0.65</v>
      </c>
      <c r="F768" s="45">
        <v>1.23</v>
      </c>
      <c r="G768" s="38">
        <v>3</v>
      </c>
      <c r="H768" s="38">
        <v>37</v>
      </c>
      <c r="I768" s="51">
        <v>3</v>
      </c>
      <c r="J768" s="38">
        <v>2</v>
      </c>
      <c r="K768" s="38">
        <v>12</v>
      </c>
      <c r="L768" s="45">
        <v>9.52</v>
      </c>
      <c r="M768" s="45">
        <v>52.38</v>
      </c>
      <c r="N768" s="45">
        <v>23.81</v>
      </c>
      <c r="O768" s="45">
        <v>9.52</v>
      </c>
      <c r="P768" s="45">
        <v>4.76</v>
      </c>
    </row>
    <row r="769" spans="1:16" ht="25.5">
      <c r="A769" s="53" t="s">
        <v>157</v>
      </c>
      <c r="B769" s="54" t="s">
        <v>1064</v>
      </c>
      <c r="C769" s="45">
        <v>5.5</v>
      </c>
      <c r="D769" s="38">
        <v>10</v>
      </c>
      <c r="E769" s="45">
        <v>0.55000000000000004</v>
      </c>
      <c r="F769" s="45">
        <v>0.96</v>
      </c>
      <c r="G769" s="38">
        <v>22</v>
      </c>
      <c r="H769" s="38">
        <v>39</v>
      </c>
      <c r="I769" s="51">
        <v>2</v>
      </c>
      <c r="J769" s="38">
        <v>9</v>
      </c>
      <c r="K769" s="38">
        <v>13</v>
      </c>
      <c r="L769" s="38">
        <v>10</v>
      </c>
      <c r="M769" s="38">
        <v>20</v>
      </c>
      <c r="N769" s="38">
        <v>50</v>
      </c>
      <c r="O769" s="38">
        <v>20</v>
      </c>
      <c r="P769" s="38">
        <v>0</v>
      </c>
    </row>
    <row r="770" spans="1:16" ht="25.5">
      <c r="A770" s="53" t="s">
        <v>161</v>
      </c>
      <c r="B770" s="54" t="s">
        <v>1064</v>
      </c>
      <c r="C770" s="45">
        <v>9.4</v>
      </c>
      <c r="D770" s="38">
        <v>25</v>
      </c>
      <c r="E770" s="45">
        <v>0.38</v>
      </c>
      <c r="F770" s="45">
        <v>0.85</v>
      </c>
      <c r="G770" s="38">
        <v>28</v>
      </c>
      <c r="H770" s="38">
        <v>39</v>
      </c>
      <c r="I770" s="51">
        <v>2</v>
      </c>
      <c r="J770" s="38">
        <v>7</v>
      </c>
      <c r="K770" s="38">
        <v>11</v>
      </c>
      <c r="L770" s="38">
        <v>0</v>
      </c>
      <c r="M770" s="38">
        <v>12</v>
      </c>
      <c r="N770" s="38">
        <v>40</v>
      </c>
      <c r="O770" s="38">
        <v>40</v>
      </c>
      <c r="P770" s="38">
        <v>8</v>
      </c>
    </row>
    <row r="771" spans="1:16" ht="25.5">
      <c r="A771" s="53" t="s">
        <v>171</v>
      </c>
      <c r="B771" s="54" t="s">
        <v>1064</v>
      </c>
      <c r="C771" s="45">
        <v>8.8000000000000007</v>
      </c>
      <c r="D771" s="38">
        <v>16</v>
      </c>
      <c r="E771" s="45">
        <v>0.55000000000000004</v>
      </c>
      <c r="F771" s="45">
        <v>1.03</v>
      </c>
      <c r="G771" s="38">
        <v>17</v>
      </c>
      <c r="H771" s="38">
        <v>31</v>
      </c>
      <c r="I771" s="51">
        <v>2</v>
      </c>
      <c r="J771" s="38">
        <v>6</v>
      </c>
      <c r="K771" s="38">
        <v>11</v>
      </c>
      <c r="L771" s="45">
        <v>6.25</v>
      </c>
      <c r="M771" s="45">
        <v>18.75</v>
      </c>
      <c r="N771" s="45">
        <v>62.5</v>
      </c>
      <c r="O771" s="45">
        <v>12.5</v>
      </c>
      <c r="P771" s="38">
        <v>0</v>
      </c>
    </row>
    <row r="772" spans="1:16" ht="25.5">
      <c r="A772" s="53" t="s">
        <v>178</v>
      </c>
      <c r="B772" s="54" t="s">
        <v>1064</v>
      </c>
      <c r="C772" s="45">
        <v>4.9000000000000004</v>
      </c>
      <c r="D772" s="38">
        <v>10</v>
      </c>
      <c r="E772" s="45">
        <v>0.49</v>
      </c>
      <c r="F772" s="45">
        <v>0.97</v>
      </c>
      <c r="G772" s="38">
        <v>16</v>
      </c>
      <c r="H772" s="38">
        <v>31</v>
      </c>
      <c r="I772" s="51">
        <v>2</v>
      </c>
      <c r="J772" s="38">
        <v>3</v>
      </c>
      <c r="K772" s="38">
        <v>8</v>
      </c>
      <c r="L772" s="38">
        <v>10</v>
      </c>
      <c r="M772" s="38">
        <v>0</v>
      </c>
      <c r="N772" s="38">
        <v>70</v>
      </c>
      <c r="O772" s="38">
        <v>20</v>
      </c>
      <c r="P772" s="38">
        <v>0</v>
      </c>
    </row>
    <row r="773" spans="1:16" ht="25.5">
      <c r="A773" s="53" t="s">
        <v>180</v>
      </c>
      <c r="B773" s="54" t="s">
        <v>1064</v>
      </c>
      <c r="C773" s="45">
        <v>6.7</v>
      </c>
      <c r="D773" s="38">
        <v>11</v>
      </c>
      <c r="E773" s="45">
        <v>0.61</v>
      </c>
      <c r="F773" s="45">
        <v>1.1399999999999999</v>
      </c>
      <c r="G773" s="38">
        <v>4</v>
      </c>
      <c r="H773" s="38">
        <v>30</v>
      </c>
      <c r="I773" s="51">
        <v>2</v>
      </c>
      <c r="J773" s="38">
        <v>1</v>
      </c>
      <c r="K773" s="38">
        <v>8</v>
      </c>
      <c r="L773" s="38">
        <v>0</v>
      </c>
      <c r="M773" s="45">
        <v>45.45</v>
      </c>
      <c r="N773" s="45">
        <v>45.45</v>
      </c>
      <c r="O773" s="45">
        <v>9.09</v>
      </c>
      <c r="P773" s="38">
        <v>0</v>
      </c>
    </row>
    <row r="774" spans="1:16" ht="25.5">
      <c r="A774" s="53" t="s">
        <v>181</v>
      </c>
      <c r="B774" s="54" t="s">
        <v>1064</v>
      </c>
      <c r="C774" s="45">
        <v>5.9</v>
      </c>
      <c r="D774" s="38">
        <v>10</v>
      </c>
      <c r="E774" s="45">
        <v>0.59</v>
      </c>
      <c r="F774" s="45">
        <v>1.26</v>
      </c>
      <c r="G774" s="38">
        <v>3</v>
      </c>
      <c r="H774" s="38">
        <v>38</v>
      </c>
      <c r="I774" s="51">
        <v>1</v>
      </c>
      <c r="J774" s="38">
        <v>1</v>
      </c>
      <c r="K774" s="38">
        <v>3</v>
      </c>
      <c r="L774" s="38">
        <v>0</v>
      </c>
      <c r="M774" s="38">
        <v>30</v>
      </c>
      <c r="N774" s="38">
        <v>70</v>
      </c>
      <c r="O774" s="38">
        <v>0</v>
      </c>
      <c r="P774" s="38">
        <v>0</v>
      </c>
    </row>
    <row r="775" spans="1:16" ht="25.5">
      <c r="A775" s="53" t="s">
        <v>184</v>
      </c>
      <c r="B775" s="54" t="s">
        <v>1064</v>
      </c>
      <c r="C775" s="45">
        <v>9.3000000000000007</v>
      </c>
      <c r="D775" s="38">
        <v>16</v>
      </c>
      <c r="E775" s="45">
        <v>0.57999999999999996</v>
      </c>
      <c r="F775" s="45">
        <v>1.1399999999999999</v>
      </c>
      <c r="G775" s="38">
        <v>9</v>
      </c>
      <c r="H775" s="38">
        <v>46</v>
      </c>
      <c r="I775" s="51">
        <v>2</v>
      </c>
      <c r="J775" s="38">
        <v>3</v>
      </c>
      <c r="K775" s="38">
        <v>14</v>
      </c>
      <c r="L775" s="45">
        <v>12.5</v>
      </c>
      <c r="M775" s="38">
        <v>25</v>
      </c>
      <c r="N775" s="45">
        <v>43.75</v>
      </c>
      <c r="O775" s="45">
        <v>18.75</v>
      </c>
      <c r="P775" s="38">
        <v>0</v>
      </c>
    </row>
    <row r="776" spans="1:16" ht="25.5">
      <c r="A776" s="53" t="s">
        <v>186</v>
      </c>
      <c r="B776" s="54" t="s">
        <v>1064</v>
      </c>
      <c r="C776" s="45">
        <v>8.8000000000000007</v>
      </c>
      <c r="D776" s="38">
        <v>16</v>
      </c>
      <c r="E776" s="45">
        <v>0.55000000000000004</v>
      </c>
      <c r="F776" s="45">
        <v>1.1200000000000001</v>
      </c>
      <c r="G776" s="38">
        <v>9</v>
      </c>
      <c r="H776" s="38">
        <v>27</v>
      </c>
      <c r="I776" s="51">
        <v>3</v>
      </c>
      <c r="J776" s="38">
        <v>6</v>
      </c>
      <c r="K776" s="38">
        <v>13</v>
      </c>
      <c r="L776" s="45">
        <v>6.25</v>
      </c>
      <c r="M776" s="38">
        <v>25</v>
      </c>
      <c r="N776" s="38">
        <v>50</v>
      </c>
      <c r="O776" s="45">
        <v>18.75</v>
      </c>
      <c r="P776" s="38">
        <v>0</v>
      </c>
    </row>
    <row r="777" spans="1:16" ht="25.5">
      <c r="A777" s="53" t="s">
        <v>188</v>
      </c>
      <c r="B777" s="54" t="s">
        <v>1064</v>
      </c>
      <c r="C777" s="45">
        <v>7.8</v>
      </c>
      <c r="D777" s="38">
        <v>13</v>
      </c>
      <c r="E777" s="45">
        <v>0.6</v>
      </c>
      <c r="F777" s="45">
        <v>0.94</v>
      </c>
      <c r="G777" s="38">
        <v>24</v>
      </c>
      <c r="H777" s="38">
        <v>30</v>
      </c>
      <c r="I777" s="51">
        <v>2</v>
      </c>
      <c r="J777" s="38">
        <v>4</v>
      </c>
      <c r="K777" s="38">
        <v>6</v>
      </c>
      <c r="L777" s="45">
        <v>15.38</v>
      </c>
      <c r="M777" s="45">
        <v>15.38</v>
      </c>
      <c r="N777" s="45">
        <v>61.54</v>
      </c>
      <c r="O777" s="45">
        <v>7.69</v>
      </c>
      <c r="P777" s="38">
        <v>0</v>
      </c>
    </row>
    <row r="778" spans="1:16" ht="25.5">
      <c r="A778" s="53" t="s">
        <v>149</v>
      </c>
      <c r="B778" s="54" t="s">
        <v>1070</v>
      </c>
      <c r="C778" s="45">
        <v>10.3</v>
      </c>
      <c r="D778" s="38">
        <v>16</v>
      </c>
      <c r="E778" s="45">
        <v>0.64</v>
      </c>
      <c r="F778" s="45">
        <v>0.99</v>
      </c>
      <c r="G778" s="38">
        <v>20</v>
      </c>
      <c r="H778" s="38">
        <v>44</v>
      </c>
      <c r="I778" s="51">
        <v>2</v>
      </c>
      <c r="J778" s="38">
        <v>6</v>
      </c>
      <c r="K778" s="38">
        <v>14</v>
      </c>
      <c r="L778" s="45">
        <v>6.25</v>
      </c>
      <c r="M778" s="45">
        <v>56.25</v>
      </c>
      <c r="N778" s="45">
        <v>18.75</v>
      </c>
      <c r="O778" s="45">
        <v>18.75</v>
      </c>
      <c r="P778" s="38">
        <v>0</v>
      </c>
    </row>
    <row r="779" spans="1:16" ht="25.5">
      <c r="A779" s="53" t="s">
        <v>153</v>
      </c>
      <c r="B779" s="54" t="s">
        <v>1070</v>
      </c>
      <c r="C779" s="45">
        <v>6.5</v>
      </c>
      <c r="D779" s="38">
        <v>15</v>
      </c>
      <c r="E779" s="45">
        <v>0.43</v>
      </c>
      <c r="F779" s="45">
        <v>0.95</v>
      </c>
      <c r="G779" s="38">
        <v>25</v>
      </c>
      <c r="H779" s="38">
        <v>40</v>
      </c>
      <c r="I779" s="51">
        <v>1</v>
      </c>
      <c r="J779" s="38">
        <v>2</v>
      </c>
      <c r="K779" s="38">
        <v>4</v>
      </c>
      <c r="L779" s="38">
        <v>0</v>
      </c>
      <c r="M779" s="38">
        <v>20</v>
      </c>
      <c r="N779" s="45">
        <v>46.67</v>
      </c>
      <c r="O779" s="38">
        <v>20</v>
      </c>
      <c r="P779" s="45">
        <v>13.33</v>
      </c>
    </row>
    <row r="780" spans="1:16" ht="25.5">
      <c r="A780" s="53" t="s">
        <v>154</v>
      </c>
      <c r="B780" s="54" t="s">
        <v>1070</v>
      </c>
      <c r="C780" s="45">
        <v>2.2999999999999998</v>
      </c>
      <c r="D780" s="38">
        <v>10</v>
      </c>
      <c r="E780" s="45">
        <v>0.23</v>
      </c>
      <c r="F780" s="45">
        <v>0.73</v>
      </c>
      <c r="G780" s="38">
        <v>25</v>
      </c>
      <c r="H780" s="38">
        <v>35</v>
      </c>
      <c r="I780" s="51">
        <v>2</v>
      </c>
      <c r="J780" s="38">
        <v>9</v>
      </c>
      <c r="K780" s="38">
        <v>13</v>
      </c>
      <c r="L780" s="38">
        <v>0</v>
      </c>
      <c r="M780" s="38">
        <v>0</v>
      </c>
      <c r="N780" s="38">
        <v>30</v>
      </c>
      <c r="O780" s="38">
        <v>40</v>
      </c>
      <c r="P780" s="38">
        <v>30</v>
      </c>
    </row>
    <row r="781" spans="1:16" ht="25.5">
      <c r="A781" s="53" t="s">
        <v>159</v>
      </c>
      <c r="B781" s="54" t="s">
        <v>1070</v>
      </c>
      <c r="C781" s="45">
        <v>13.3</v>
      </c>
      <c r="D781" s="38">
        <v>33</v>
      </c>
      <c r="E781" s="45">
        <v>0.4</v>
      </c>
      <c r="F781" s="45">
        <v>0.84</v>
      </c>
      <c r="G781" s="38">
        <v>32</v>
      </c>
      <c r="H781" s="38">
        <v>39</v>
      </c>
      <c r="I781" s="51">
        <v>3</v>
      </c>
      <c r="J781" s="38">
        <v>12</v>
      </c>
      <c r="K781" s="38">
        <v>13</v>
      </c>
      <c r="L781" s="38">
        <v>0</v>
      </c>
      <c r="M781" s="45">
        <v>6.06</v>
      </c>
      <c r="N781" s="45">
        <v>57.58</v>
      </c>
      <c r="O781" s="45">
        <v>33.33</v>
      </c>
      <c r="P781" s="45">
        <v>3.03</v>
      </c>
    </row>
    <row r="782" spans="1:16" ht="25.5">
      <c r="A782" s="53" t="s">
        <v>161</v>
      </c>
      <c r="B782" s="54" t="s">
        <v>1070</v>
      </c>
      <c r="C782" s="45">
        <v>3.6</v>
      </c>
      <c r="D782" s="38">
        <v>13</v>
      </c>
      <c r="E782" s="45">
        <v>0.28000000000000003</v>
      </c>
      <c r="F782" s="45">
        <v>0.63</v>
      </c>
      <c r="G782" s="38">
        <v>38</v>
      </c>
      <c r="H782" s="38">
        <v>39</v>
      </c>
      <c r="I782" s="51">
        <v>1</v>
      </c>
      <c r="J782" s="38">
        <v>6</v>
      </c>
      <c r="K782" s="38">
        <v>6</v>
      </c>
      <c r="L782" s="38">
        <v>0</v>
      </c>
      <c r="M782" s="38">
        <v>0</v>
      </c>
      <c r="N782" s="45">
        <v>46.15</v>
      </c>
      <c r="O782" s="45">
        <v>23.08</v>
      </c>
      <c r="P782" s="45">
        <v>30.77</v>
      </c>
    </row>
    <row r="783" spans="1:16" ht="25.5">
      <c r="A783" s="53" t="s">
        <v>164</v>
      </c>
      <c r="B783" s="54" t="s">
        <v>1070</v>
      </c>
      <c r="C783" s="45">
        <v>7.3</v>
      </c>
      <c r="D783" s="38">
        <v>10</v>
      </c>
      <c r="E783" s="45">
        <v>0.73</v>
      </c>
      <c r="F783" s="45">
        <v>1.1299999999999999</v>
      </c>
      <c r="G783" s="38">
        <v>5</v>
      </c>
      <c r="H783" s="38">
        <v>34</v>
      </c>
      <c r="I783" s="51">
        <v>2</v>
      </c>
      <c r="J783" s="38">
        <v>2</v>
      </c>
      <c r="K783" s="38">
        <v>10</v>
      </c>
      <c r="L783" s="38">
        <v>10</v>
      </c>
      <c r="M783" s="38">
        <v>60</v>
      </c>
      <c r="N783" s="38">
        <v>30</v>
      </c>
      <c r="O783" s="38">
        <v>0</v>
      </c>
      <c r="P783" s="38">
        <v>0</v>
      </c>
    </row>
    <row r="784" spans="1:16" ht="25.5">
      <c r="A784" s="53" t="s">
        <v>178</v>
      </c>
      <c r="B784" s="54" t="s">
        <v>1070</v>
      </c>
      <c r="C784" s="45">
        <v>6.3</v>
      </c>
      <c r="D784" s="38">
        <v>11</v>
      </c>
      <c r="E784" s="45">
        <v>0.56999999999999995</v>
      </c>
      <c r="F784" s="45">
        <v>1.1299999999999999</v>
      </c>
      <c r="G784" s="38">
        <v>7</v>
      </c>
      <c r="H784" s="38">
        <v>31</v>
      </c>
      <c r="I784" s="51">
        <v>2</v>
      </c>
      <c r="J784" s="38">
        <v>2</v>
      </c>
      <c r="K784" s="38">
        <v>8</v>
      </c>
      <c r="L784" s="45">
        <v>9.09</v>
      </c>
      <c r="M784" s="45">
        <v>9.09</v>
      </c>
      <c r="N784" s="45">
        <v>81.819999999999993</v>
      </c>
      <c r="O784" s="38">
        <v>0</v>
      </c>
      <c r="P784" s="38">
        <v>0</v>
      </c>
    </row>
    <row r="785" spans="1:16" ht="25.5">
      <c r="A785" s="53" t="s">
        <v>181</v>
      </c>
      <c r="B785" s="54" t="s">
        <v>1070</v>
      </c>
      <c r="C785" s="45">
        <v>4.7</v>
      </c>
      <c r="D785" s="38">
        <v>10</v>
      </c>
      <c r="E785" s="45">
        <v>0.47</v>
      </c>
      <c r="F785" s="38">
        <v>1</v>
      </c>
      <c r="G785" s="38">
        <v>22</v>
      </c>
      <c r="H785" s="38">
        <v>38</v>
      </c>
      <c r="I785" s="51">
        <v>1</v>
      </c>
      <c r="J785" s="38">
        <v>3</v>
      </c>
      <c r="K785" s="38">
        <v>3</v>
      </c>
      <c r="L785" s="38">
        <v>0</v>
      </c>
      <c r="M785" s="38">
        <v>0</v>
      </c>
      <c r="N785" s="38">
        <v>90</v>
      </c>
      <c r="O785" s="38">
        <v>10</v>
      </c>
      <c r="P785" s="38">
        <v>0</v>
      </c>
    </row>
    <row r="786" spans="1:16" ht="25.5">
      <c r="A786" s="53" t="s">
        <v>184</v>
      </c>
      <c r="B786" s="54" t="s">
        <v>1070</v>
      </c>
      <c r="C786" s="45">
        <v>9.6999999999999993</v>
      </c>
      <c r="D786" s="38">
        <v>17</v>
      </c>
      <c r="E786" s="45">
        <v>0.56999999999999995</v>
      </c>
      <c r="F786" s="45">
        <v>1.1200000000000001</v>
      </c>
      <c r="G786" s="38">
        <v>12</v>
      </c>
      <c r="H786" s="38">
        <v>46</v>
      </c>
      <c r="I786" s="51">
        <v>2</v>
      </c>
      <c r="J786" s="38">
        <v>4</v>
      </c>
      <c r="K786" s="38">
        <v>14</v>
      </c>
      <c r="L786" s="45">
        <v>17.649999999999999</v>
      </c>
      <c r="M786" s="45">
        <v>11.76</v>
      </c>
      <c r="N786" s="45">
        <v>52.94</v>
      </c>
      <c r="O786" s="45">
        <v>17.649999999999999</v>
      </c>
      <c r="P786" s="38">
        <v>0</v>
      </c>
    </row>
    <row r="787" spans="1:16" ht="25.5">
      <c r="A787" s="53" t="s">
        <v>190</v>
      </c>
      <c r="B787" s="54" t="s">
        <v>1073</v>
      </c>
      <c r="C787" s="45">
        <v>6.5</v>
      </c>
      <c r="D787" s="38">
        <v>10</v>
      </c>
      <c r="E787" s="45">
        <v>0.65</v>
      </c>
      <c r="F787" s="45">
        <v>0.95</v>
      </c>
      <c r="G787" s="38">
        <v>19</v>
      </c>
      <c r="H787" s="38">
        <v>25</v>
      </c>
      <c r="I787" s="51">
        <v>3</v>
      </c>
      <c r="J787" s="38">
        <v>10</v>
      </c>
      <c r="K787" s="38">
        <v>12</v>
      </c>
      <c r="L787" s="38">
        <v>0</v>
      </c>
      <c r="M787" s="38">
        <v>50</v>
      </c>
      <c r="N787" s="38">
        <v>50</v>
      </c>
      <c r="O787" s="38">
        <v>0</v>
      </c>
      <c r="P787" s="38">
        <v>0</v>
      </c>
    </row>
    <row r="788" spans="1:16" ht="25.5">
      <c r="A788" s="53" t="s">
        <v>184</v>
      </c>
      <c r="B788" s="54" t="s">
        <v>1073</v>
      </c>
      <c r="C788" s="45">
        <v>8.1</v>
      </c>
      <c r="D788" s="38">
        <v>18</v>
      </c>
      <c r="E788" s="45">
        <v>0.45</v>
      </c>
      <c r="F788" s="45">
        <v>0.89</v>
      </c>
      <c r="G788" s="38">
        <v>31</v>
      </c>
      <c r="H788" s="38">
        <v>46</v>
      </c>
      <c r="I788" s="51">
        <v>2</v>
      </c>
      <c r="J788" s="38">
        <v>9</v>
      </c>
      <c r="K788" s="38">
        <v>14</v>
      </c>
      <c r="L788" s="45">
        <v>5.56</v>
      </c>
      <c r="M788" s="45">
        <v>16.670000000000002</v>
      </c>
      <c r="N788" s="45">
        <v>38.89</v>
      </c>
      <c r="O788" s="45">
        <v>33.33</v>
      </c>
      <c r="P788" s="45">
        <v>5.56</v>
      </c>
    </row>
    <row r="789" spans="1:16" ht="25.5">
      <c r="A789" s="53" t="s">
        <v>190</v>
      </c>
      <c r="B789" s="54" t="s">
        <v>1077</v>
      </c>
      <c r="C789" s="45">
        <v>21.9</v>
      </c>
      <c r="D789" s="38">
        <v>28</v>
      </c>
      <c r="E789" s="45">
        <v>0.78</v>
      </c>
      <c r="F789" s="45">
        <v>1.1399999999999999</v>
      </c>
      <c r="G789" s="38">
        <v>1</v>
      </c>
      <c r="H789" s="38">
        <v>25</v>
      </c>
      <c r="I789" s="51">
        <v>4</v>
      </c>
      <c r="J789" s="38">
        <v>1</v>
      </c>
      <c r="K789" s="38">
        <v>13</v>
      </c>
      <c r="L789" s="45">
        <v>7.14</v>
      </c>
      <c r="M789" s="45">
        <v>82.14</v>
      </c>
      <c r="N789" s="45">
        <v>10.71</v>
      </c>
      <c r="O789" s="38">
        <v>0</v>
      </c>
      <c r="P789" s="38">
        <v>0</v>
      </c>
    </row>
    <row r="790" spans="1:16" ht="25.5">
      <c r="A790" s="53" t="s">
        <v>149</v>
      </c>
      <c r="B790" s="54" t="s">
        <v>1077</v>
      </c>
      <c r="C790" s="45">
        <v>21</v>
      </c>
      <c r="D790" s="38">
        <v>29</v>
      </c>
      <c r="E790" s="45">
        <v>0.72</v>
      </c>
      <c r="F790" s="45">
        <v>1.1100000000000001</v>
      </c>
      <c r="G790" s="38">
        <v>8</v>
      </c>
      <c r="H790" s="38">
        <v>44</v>
      </c>
      <c r="I790" s="51">
        <v>3</v>
      </c>
      <c r="J790" s="38">
        <v>6</v>
      </c>
      <c r="K790" s="38">
        <v>16</v>
      </c>
      <c r="L790" s="45">
        <v>24.14</v>
      </c>
      <c r="M790" s="45">
        <v>34.479999999999997</v>
      </c>
      <c r="N790" s="45">
        <v>41.38</v>
      </c>
      <c r="O790" s="38">
        <v>0</v>
      </c>
      <c r="P790" s="38">
        <v>0</v>
      </c>
    </row>
    <row r="791" spans="1:16" ht="25.5">
      <c r="A791" s="53" t="s">
        <v>151</v>
      </c>
      <c r="B791" s="54" t="s">
        <v>1077</v>
      </c>
      <c r="C791" s="45">
        <v>6</v>
      </c>
      <c r="D791" s="38">
        <v>14</v>
      </c>
      <c r="E791" s="45">
        <v>0.43</v>
      </c>
      <c r="F791" s="45">
        <v>0.89</v>
      </c>
      <c r="G791" s="38">
        <v>22</v>
      </c>
      <c r="H791" s="38">
        <v>28</v>
      </c>
      <c r="I791" s="51">
        <v>2</v>
      </c>
      <c r="J791" s="38">
        <v>5</v>
      </c>
      <c r="K791" s="38">
        <v>5</v>
      </c>
      <c r="L791" s="45">
        <v>7.14</v>
      </c>
      <c r="M791" s="38">
        <v>0</v>
      </c>
      <c r="N791" s="45">
        <v>57.14</v>
      </c>
      <c r="O791" s="45">
        <v>35.71</v>
      </c>
      <c r="P791" s="38">
        <v>0</v>
      </c>
    </row>
    <row r="792" spans="1:16" ht="25.5">
      <c r="A792" s="53" t="s">
        <v>152</v>
      </c>
      <c r="B792" s="54" t="s">
        <v>1077</v>
      </c>
      <c r="C792" s="38">
        <v>16</v>
      </c>
      <c r="D792" s="38">
        <v>27</v>
      </c>
      <c r="E792" s="45">
        <v>0.59</v>
      </c>
      <c r="F792" s="45">
        <v>0.99</v>
      </c>
      <c r="G792" s="38">
        <v>10</v>
      </c>
      <c r="H792" s="38">
        <v>25</v>
      </c>
      <c r="I792" s="51">
        <v>4</v>
      </c>
      <c r="J792" s="38">
        <v>5</v>
      </c>
      <c r="K792" s="38">
        <v>11</v>
      </c>
      <c r="L792" s="45">
        <v>7.41</v>
      </c>
      <c r="M792" s="45">
        <v>25.93</v>
      </c>
      <c r="N792" s="45">
        <v>59.26</v>
      </c>
      <c r="O792" s="45">
        <v>7.41</v>
      </c>
      <c r="P792" s="38">
        <v>0</v>
      </c>
    </row>
    <row r="793" spans="1:16" ht="25.5">
      <c r="A793" s="53" t="s">
        <v>153</v>
      </c>
      <c r="B793" s="54" t="s">
        <v>1077</v>
      </c>
      <c r="C793" s="45">
        <v>20.6</v>
      </c>
      <c r="D793" s="38">
        <v>41</v>
      </c>
      <c r="E793" s="45">
        <v>0.5</v>
      </c>
      <c r="F793" s="45">
        <v>1.1000000000000001</v>
      </c>
      <c r="G793" s="38">
        <v>11</v>
      </c>
      <c r="H793" s="38">
        <v>40</v>
      </c>
      <c r="I793" s="51">
        <v>4</v>
      </c>
      <c r="J793" s="38">
        <v>6</v>
      </c>
      <c r="K793" s="38">
        <v>12</v>
      </c>
      <c r="L793" s="45">
        <v>7.32</v>
      </c>
      <c r="M793" s="45">
        <v>29.27</v>
      </c>
      <c r="N793" s="45">
        <v>34.15</v>
      </c>
      <c r="O793" s="45">
        <v>21.95</v>
      </c>
      <c r="P793" s="45">
        <v>7.32</v>
      </c>
    </row>
    <row r="794" spans="1:16" ht="25.5">
      <c r="A794" s="53" t="s">
        <v>154</v>
      </c>
      <c r="B794" s="54" t="s">
        <v>1077</v>
      </c>
      <c r="C794" s="45">
        <v>22.2</v>
      </c>
      <c r="D794" s="38">
        <v>45</v>
      </c>
      <c r="E794" s="45">
        <v>0.49</v>
      </c>
      <c r="F794" s="45">
        <v>1.56</v>
      </c>
      <c r="G794" s="38">
        <v>1</v>
      </c>
      <c r="H794" s="38">
        <v>35</v>
      </c>
      <c r="I794" s="51">
        <v>4</v>
      </c>
      <c r="J794" s="38">
        <v>1</v>
      </c>
      <c r="K794" s="38">
        <v>12</v>
      </c>
      <c r="L794" s="38">
        <v>0</v>
      </c>
      <c r="M794" s="45">
        <v>13.33</v>
      </c>
      <c r="N794" s="45">
        <v>71.11</v>
      </c>
      <c r="O794" s="45">
        <v>15.56</v>
      </c>
      <c r="P794" s="38">
        <v>0</v>
      </c>
    </row>
    <row r="795" spans="1:16" ht="25.5">
      <c r="A795" s="53" t="s">
        <v>155</v>
      </c>
      <c r="B795" s="54" t="s">
        <v>1077</v>
      </c>
      <c r="C795" s="38">
        <v>10</v>
      </c>
      <c r="D795" s="38">
        <v>22</v>
      </c>
      <c r="E795" s="45">
        <v>0.45</v>
      </c>
      <c r="F795" s="45">
        <v>0.86</v>
      </c>
      <c r="G795" s="38">
        <v>30</v>
      </c>
      <c r="H795" s="38">
        <v>37</v>
      </c>
      <c r="I795" s="51">
        <v>3</v>
      </c>
      <c r="J795" s="38">
        <v>9</v>
      </c>
      <c r="K795" s="38">
        <v>12</v>
      </c>
      <c r="L795" s="38">
        <v>0</v>
      </c>
      <c r="M795" s="45">
        <v>22.73</v>
      </c>
      <c r="N795" s="45">
        <v>45.45</v>
      </c>
      <c r="O795" s="45">
        <v>22.73</v>
      </c>
      <c r="P795" s="45">
        <v>9.09</v>
      </c>
    </row>
    <row r="796" spans="1:16" ht="25.5">
      <c r="A796" s="53" t="s">
        <v>157</v>
      </c>
      <c r="B796" s="54" t="s">
        <v>1077</v>
      </c>
      <c r="C796" s="45">
        <v>11.9</v>
      </c>
      <c r="D796" s="38">
        <v>24</v>
      </c>
      <c r="E796" s="45">
        <v>0.5</v>
      </c>
      <c r="F796" s="45">
        <v>0.86</v>
      </c>
      <c r="G796" s="38">
        <v>37</v>
      </c>
      <c r="H796" s="38">
        <v>39</v>
      </c>
      <c r="I796" s="51">
        <v>3</v>
      </c>
      <c r="J796" s="38">
        <v>11</v>
      </c>
      <c r="K796" s="38">
        <v>13</v>
      </c>
      <c r="L796" s="38">
        <v>0</v>
      </c>
      <c r="M796" s="45">
        <v>20.83</v>
      </c>
      <c r="N796" s="45">
        <v>62.5</v>
      </c>
      <c r="O796" s="45">
        <v>8.33</v>
      </c>
      <c r="P796" s="45">
        <v>8.33</v>
      </c>
    </row>
    <row r="797" spans="1:16" ht="25.5">
      <c r="A797" s="53" t="s">
        <v>159</v>
      </c>
      <c r="B797" s="54" t="s">
        <v>1077</v>
      </c>
      <c r="C797" s="45">
        <v>20.9</v>
      </c>
      <c r="D797" s="38">
        <v>49</v>
      </c>
      <c r="E797" s="45">
        <v>0.43</v>
      </c>
      <c r="F797" s="45">
        <v>0.89</v>
      </c>
      <c r="G797" s="38">
        <v>27</v>
      </c>
      <c r="H797" s="38">
        <v>39</v>
      </c>
      <c r="I797" s="51">
        <v>3</v>
      </c>
      <c r="J797" s="38">
        <v>10</v>
      </c>
      <c r="K797" s="38">
        <v>13</v>
      </c>
      <c r="L797" s="45">
        <v>6.12</v>
      </c>
      <c r="M797" s="45">
        <v>12.24</v>
      </c>
      <c r="N797" s="45">
        <v>42.86</v>
      </c>
      <c r="O797" s="45">
        <v>26.53</v>
      </c>
      <c r="P797" s="45">
        <v>12.24</v>
      </c>
    </row>
    <row r="798" spans="1:16" ht="25.5">
      <c r="A798" s="53" t="s">
        <v>161</v>
      </c>
      <c r="B798" s="54" t="s">
        <v>1077</v>
      </c>
      <c r="C798" s="45">
        <v>18.899999999999999</v>
      </c>
      <c r="D798" s="38">
        <v>41</v>
      </c>
      <c r="E798" s="45">
        <v>0.46</v>
      </c>
      <c r="F798" s="45">
        <v>1.05</v>
      </c>
      <c r="G798" s="38">
        <v>14</v>
      </c>
      <c r="H798" s="38">
        <v>39</v>
      </c>
      <c r="I798" s="51">
        <v>4</v>
      </c>
      <c r="J798" s="38">
        <v>5</v>
      </c>
      <c r="K798" s="38">
        <v>10</v>
      </c>
      <c r="L798" s="38">
        <v>0</v>
      </c>
      <c r="M798" s="45">
        <v>24.39</v>
      </c>
      <c r="N798" s="45">
        <v>41.46</v>
      </c>
      <c r="O798" s="45">
        <v>29.27</v>
      </c>
      <c r="P798" s="45">
        <v>4.88</v>
      </c>
    </row>
    <row r="799" spans="1:16" ht="25.5">
      <c r="A799" s="53" t="s">
        <v>163</v>
      </c>
      <c r="B799" s="54" t="s">
        <v>1077</v>
      </c>
      <c r="C799" s="45">
        <v>13.5</v>
      </c>
      <c r="D799" s="38">
        <v>30</v>
      </c>
      <c r="E799" s="45">
        <v>0.45</v>
      </c>
      <c r="F799" s="45">
        <v>1.04</v>
      </c>
      <c r="G799" s="38">
        <v>9</v>
      </c>
      <c r="H799" s="38">
        <v>21</v>
      </c>
      <c r="I799" s="51">
        <v>4</v>
      </c>
      <c r="J799" s="38">
        <v>4</v>
      </c>
      <c r="K799" s="38">
        <v>9</v>
      </c>
      <c r="L799" s="38">
        <v>0</v>
      </c>
      <c r="M799" s="45">
        <v>6.67</v>
      </c>
      <c r="N799" s="38">
        <v>70</v>
      </c>
      <c r="O799" s="45">
        <v>23.33</v>
      </c>
      <c r="P799" s="38">
        <v>0</v>
      </c>
    </row>
    <row r="800" spans="1:16" ht="25.5">
      <c r="A800" s="53" t="s">
        <v>164</v>
      </c>
      <c r="B800" s="54" t="s">
        <v>1077</v>
      </c>
      <c r="C800" s="45">
        <v>22.5</v>
      </c>
      <c r="D800" s="38">
        <v>34</v>
      </c>
      <c r="E800" s="45">
        <v>0.66</v>
      </c>
      <c r="F800" s="45">
        <v>1.02</v>
      </c>
      <c r="G800" s="38">
        <v>15</v>
      </c>
      <c r="H800" s="38">
        <v>34</v>
      </c>
      <c r="I800" s="51">
        <v>3</v>
      </c>
      <c r="J800" s="38">
        <v>5</v>
      </c>
      <c r="K800" s="38">
        <v>12</v>
      </c>
      <c r="L800" s="45">
        <v>23.53</v>
      </c>
      <c r="M800" s="45">
        <v>23.53</v>
      </c>
      <c r="N800" s="45">
        <v>44.12</v>
      </c>
      <c r="O800" s="45">
        <v>8.82</v>
      </c>
      <c r="P800" s="38">
        <v>0</v>
      </c>
    </row>
    <row r="801" spans="1:16" ht="25.5">
      <c r="A801" s="53" t="s">
        <v>167</v>
      </c>
      <c r="B801" s="54" t="s">
        <v>1077</v>
      </c>
      <c r="C801" s="45">
        <v>7.1</v>
      </c>
      <c r="D801" s="38">
        <v>14</v>
      </c>
      <c r="E801" s="45">
        <v>0.51</v>
      </c>
      <c r="F801" s="45">
        <v>1.1599999999999999</v>
      </c>
      <c r="G801" s="38">
        <v>3</v>
      </c>
      <c r="H801" s="38">
        <v>28</v>
      </c>
      <c r="I801" s="51">
        <v>2</v>
      </c>
      <c r="J801" s="38">
        <v>1</v>
      </c>
      <c r="K801" s="38">
        <v>10</v>
      </c>
      <c r="L801" s="38">
        <v>0</v>
      </c>
      <c r="M801" s="45">
        <v>14.29</v>
      </c>
      <c r="N801" s="45">
        <v>78.569999999999993</v>
      </c>
      <c r="O801" s="38">
        <v>0</v>
      </c>
      <c r="P801" s="45">
        <v>7.14</v>
      </c>
    </row>
    <row r="802" spans="1:16" ht="25.5">
      <c r="A802" s="53" t="s">
        <v>169</v>
      </c>
      <c r="B802" s="54" t="s">
        <v>1077</v>
      </c>
      <c r="C802" s="45">
        <v>10.1</v>
      </c>
      <c r="D802" s="38">
        <v>19</v>
      </c>
      <c r="E802" s="45">
        <v>0.53</v>
      </c>
      <c r="F802" s="45">
        <v>1.1299999999999999</v>
      </c>
      <c r="G802" s="38">
        <v>1</v>
      </c>
      <c r="H802" s="38">
        <v>12</v>
      </c>
      <c r="I802" s="51">
        <v>4</v>
      </c>
      <c r="J802" s="38">
        <v>1</v>
      </c>
      <c r="K802" s="38">
        <v>9</v>
      </c>
      <c r="L802" s="38">
        <v>0</v>
      </c>
      <c r="M802" s="45">
        <v>15.79</v>
      </c>
      <c r="N802" s="45">
        <v>78.95</v>
      </c>
      <c r="O802" s="45">
        <v>5.26</v>
      </c>
      <c r="P802" s="38">
        <v>0</v>
      </c>
    </row>
    <row r="803" spans="1:16" ht="25.5">
      <c r="A803" s="53" t="s">
        <v>172</v>
      </c>
      <c r="B803" s="54" t="s">
        <v>1077</v>
      </c>
      <c r="C803" s="45">
        <v>4.8</v>
      </c>
      <c r="D803" s="38">
        <v>13</v>
      </c>
      <c r="E803" s="45">
        <v>0.37</v>
      </c>
      <c r="F803" s="45">
        <v>0.75</v>
      </c>
      <c r="G803" s="38">
        <v>18</v>
      </c>
      <c r="H803" s="38">
        <v>18</v>
      </c>
      <c r="I803" s="51">
        <v>3</v>
      </c>
      <c r="J803" s="38">
        <v>7</v>
      </c>
      <c r="K803" s="38">
        <v>7</v>
      </c>
      <c r="L803" s="38">
        <v>0</v>
      </c>
      <c r="M803" s="38">
        <v>0</v>
      </c>
      <c r="N803" s="45">
        <v>61.54</v>
      </c>
      <c r="O803" s="45">
        <v>30.77</v>
      </c>
      <c r="P803" s="45">
        <v>7.69</v>
      </c>
    </row>
    <row r="804" spans="1:16" ht="25.5">
      <c r="A804" s="53" t="s">
        <v>176</v>
      </c>
      <c r="B804" s="54" t="s">
        <v>1077</v>
      </c>
      <c r="C804" s="45">
        <v>7.4</v>
      </c>
      <c r="D804" s="38">
        <v>16</v>
      </c>
      <c r="E804" s="45">
        <v>0.46</v>
      </c>
      <c r="F804" s="45">
        <v>1.0900000000000001</v>
      </c>
      <c r="G804" s="38">
        <v>6</v>
      </c>
      <c r="H804" s="38">
        <v>24</v>
      </c>
      <c r="I804" s="51">
        <v>3</v>
      </c>
      <c r="J804" s="38">
        <v>4</v>
      </c>
      <c r="K804" s="38">
        <v>11</v>
      </c>
      <c r="L804" s="38">
        <v>0</v>
      </c>
      <c r="M804" s="45">
        <v>12.5</v>
      </c>
      <c r="N804" s="45">
        <v>62.5</v>
      </c>
      <c r="O804" s="38">
        <v>25</v>
      </c>
      <c r="P804" s="38">
        <v>0</v>
      </c>
    </row>
    <row r="805" spans="1:16" ht="25.5">
      <c r="A805" s="53" t="s">
        <v>178</v>
      </c>
      <c r="B805" s="54" t="s">
        <v>1077</v>
      </c>
      <c r="C805" s="45">
        <v>18.100000000000001</v>
      </c>
      <c r="D805" s="38">
        <v>37</v>
      </c>
      <c r="E805" s="45">
        <v>0.49</v>
      </c>
      <c r="F805" s="45">
        <v>0.97</v>
      </c>
      <c r="G805" s="38">
        <v>16</v>
      </c>
      <c r="H805" s="38">
        <v>31</v>
      </c>
      <c r="I805" s="51">
        <v>3</v>
      </c>
      <c r="J805" s="38">
        <v>7</v>
      </c>
      <c r="K805" s="38">
        <v>11</v>
      </c>
      <c r="L805" s="45">
        <v>2.7</v>
      </c>
      <c r="M805" s="45">
        <v>16.22</v>
      </c>
      <c r="N805" s="45">
        <v>56.76</v>
      </c>
      <c r="O805" s="45">
        <v>24.32</v>
      </c>
      <c r="P805" s="38">
        <v>0</v>
      </c>
    </row>
    <row r="806" spans="1:16" ht="25.5">
      <c r="A806" s="53" t="s">
        <v>180</v>
      </c>
      <c r="B806" s="54" t="s">
        <v>1077</v>
      </c>
      <c r="C806" s="45">
        <v>5.3</v>
      </c>
      <c r="D806" s="38">
        <v>10</v>
      </c>
      <c r="E806" s="45">
        <v>0.53</v>
      </c>
      <c r="F806" s="45">
        <v>0.99</v>
      </c>
      <c r="G806" s="38">
        <v>17</v>
      </c>
      <c r="H806" s="38">
        <v>30</v>
      </c>
      <c r="I806" s="51">
        <v>2</v>
      </c>
      <c r="J806" s="38">
        <v>4</v>
      </c>
      <c r="K806" s="38">
        <v>8</v>
      </c>
      <c r="L806" s="38">
        <v>0</v>
      </c>
      <c r="M806" s="38">
        <v>10</v>
      </c>
      <c r="N806" s="38">
        <v>90</v>
      </c>
      <c r="O806" s="38">
        <v>0</v>
      </c>
      <c r="P806" s="38">
        <v>0</v>
      </c>
    </row>
    <row r="807" spans="1:16" ht="25.5">
      <c r="A807" s="53" t="s">
        <v>181</v>
      </c>
      <c r="B807" s="54" t="s">
        <v>1077</v>
      </c>
      <c r="C807" s="45">
        <v>9.3000000000000007</v>
      </c>
      <c r="D807" s="38">
        <v>17</v>
      </c>
      <c r="E807" s="45">
        <v>0.55000000000000004</v>
      </c>
      <c r="F807" s="45">
        <v>1.1599999999999999</v>
      </c>
      <c r="G807" s="38">
        <v>7</v>
      </c>
      <c r="H807" s="38">
        <v>38</v>
      </c>
      <c r="I807" s="51">
        <v>3</v>
      </c>
      <c r="J807" s="38">
        <v>4</v>
      </c>
      <c r="K807" s="38">
        <v>13</v>
      </c>
      <c r="L807" s="45">
        <v>5.88</v>
      </c>
      <c r="M807" s="45">
        <v>23.53</v>
      </c>
      <c r="N807" s="45">
        <v>52.94</v>
      </c>
      <c r="O807" s="45">
        <v>17.649999999999999</v>
      </c>
      <c r="P807" s="38">
        <v>0</v>
      </c>
    </row>
    <row r="808" spans="1:16" ht="25.5">
      <c r="A808" s="53" t="s">
        <v>183</v>
      </c>
      <c r="B808" s="54" t="s">
        <v>1077</v>
      </c>
      <c r="C808" s="38">
        <v>8</v>
      </c>
      <c r="D808" s="38">
        <v>12</v>
      </c>
      <c r="E808" s="45">
        <v>0.67</v>
      </c>
      <c r="F808" s="45">
        <v>1.0900000000000001</v>
      </c>
      <c r="G808" s="38">
        <v>11</v>
      </c>
      <c r="H808" s="38">
        <v>27</v>
      </c>
      <c r="I808" s="51">
        <v>3</v>
      </c>
      <c r="J808" s="38">
        <v>4</v>
      </c>
      <c r="K808" s="38">
        <v>10</v>
      </c>
      <c r="L808" s="45">
        <v>33.33</v>
      </c>
      <c r="M808" s="38">
        <v>0</v>
      </c>
      <c r="N808" s="45">
        <v>66.67</v>
      </c>
      <c r="O808" s="38">
        <v>0</v>
      </c>
      <c r="P808" s="38">
        <v>0</v>
      </c>
    </row>
    <row r="809" spans="1:16" ht="25.5">
      <c r="A809" s="53" t="s">
        <v>184</v>
      </c>
      <c r="B809" s="54" t="s">
        <v>1077</v>
      </c>
      <c r="C809" s="45">
        <v>13.4</v>
      </c>
      <c r="D809" s="38">
        <v>31</v>
      </c>
      <c r="E809" s="45">
        <v>0.43</v>
      </c>
      <c r="F809" s="45">
        <v>0.85</v>
      </c>
      <c r="G809" s="38">
        <v>36</v>
      </c>
      <c r="H809" s="38">
        <v>46</v>
      </c>
      <c r="I809" s="51">
        <v>3</v>
      </c>
      <c r="J809" s="38">
        <v>11</v>
      </c>
      <c r="K809" s="38">
        <v>13</v>
      </c>
      <c r="L809" s="38">
        <v>0</v>
      </c>
      <c r="M809" s="45">
        <v>6.45</v>
      </c>
      <c r="N809" s="45">
        <v>64.52</v>
      </c>
      <c r="O809" s="45">
        <v>29.03</v>
      </c>
      <c r="P809" s="38">
        <v>0</v>
      </c>
    </row>
    <row r="810" spans="1:16" ht="25.5">
      <c r="A810" s="53" t="s">
        <v>186</v>
      </c>
      <c r="B810" s="54" t="s">
        <v>1077</v>
      </c>
      <c r="C810" s="45">
        <v>10.4</v>
      </c>
      <c r="D810" s="38">
        <v>18</v>
      </c>
      <c r="E810" s="45">
        <v>0.57999999999999996</v>
      </c>
      <c r="F810" s="45">
        <v>1.18</v>
      </c>
      <c r="G810" s="38">
        <v>4</v>
      </c>
      <c r="H810" s="38">
        <v>27</v>
      </c>
      <c r="I810" s="51">
        <v>3</v>
      </c>
      <c r="J810" s="38">
        <v>3</v>
      </c>
      <c r="K810" s="38">
        <v>13</v>
      </c>
      <c r="L810" s="45">
        <v>5.56</v>
      </c>
      <c r="M810" s="45">
        <v>33.33</v>
      </c>
      <c r="N810" s="45">
        <v>44.44</v>
      </c>
      <c r="O810" s="45">
        <v>16.670000000000002</v>
      </c>
      <c r="P810" s="38">
        <v>0</v>
      </c>
    </row>
    <row r="811" spans="1:16" ht="25.5">
      <c r="A811" s="53" t="s">
        <v>188</v>
      </c>
      <c r="B811" s="54" t="s">
        <v>1077</v>
      </c>
      <c r="C811" s="45">
        <v>29.5</v>
      </c>
      <c r="D811" s="38">
        <v>41</v>
      </c>
      <c r="E811" s="45">
        <v>0.72</v>
      </c>
      <c r="F811" s="45">
        <v>1.1299999999999999</v>
      </c>
      <c r="G811" s="38">
        <v>3</v>
      </c>
      <c r="H811" s="38">
        <v>30</v>
      </c>
      <c r="I811" s="51">
        <v>4</v>
      </c>
      <c r="J811" s="38">
        <v>1</v>
      </c>
      <c r="K811" s="38">
        <v>12</v>
      </c>
      <c r="L811" s="45">
        <v>29.27</v>
      </c>
      <c r="M811" s="45">
        <v>26.83</v>
      </c>
      <c r="N811" s="45">
        <v>41.46</v>
      </c>
      <c r="O811" s="45">
        <v>2.44</v>
      </c>
      <c r="P811" s="38">
        <v>0</v>
      </c>
    </row>
  </sheetData>
  <sortState xmlns:xlrd2="http://schemas.microsoft.com/office/spreadsheetml/2017/richdata2" ref="A7:P811">
    <sortCondition ref="B7:B811"/>
  </sortState>
  <mergeCells count="1">
    <mergeCell ref="A1:P5"/>
  </mergeCell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P261"/>
  <sheetViews>
    <sheetView zoomScaleNormal="100" zoomScalePageLayoutView="125" workbookViewId="0">
      <selection sqref="A1:P7"/>
    </sheetView>
  </sheetViews>
  <sheetFormatPr defaultColWidth="8.85546875" defaultRowHeight="12.75"/>
  <cols>
    <col min="1" max="1" width="47.140625" style="10" customWidth="1"/>
    <col min="2" max="2" width="26" style="10" customWidth="1"/>
    <col min="3" max="13" width="11.85546875" style="15" customWidth="1"/>
    <col min="14" max="14" width="8.85546875" style="10" customWidth="1"/>
    <col min="15" max="16384" width="8.85546875" style="10"/>
  </cols>
  <sheetData>
    <row r="1" spans="1:16" ht="12.75" customHeight="1">
      <c r="A1" s="181" t="s">
        <v>1213</v>
      </c>
      <c r="B1" s="180"/>
      <c r="C1" s="178"/>
      <c r="D1" s="178"/>
      <c r="E1" s="178"/>
      <c r="F1" s="178"/>
      <c r="G1" s="178"/>
      <c r="H1" s="178"/>
      <c r="I1" s="178"/>
      <c r="J1" s="178"/>
      <c r="K1" s="178"/>
      <c r="L1" s="178"/>
      <c r="M1" s="178"/>
      <c r="N1" s="180"/>
      <c r="O1" s="180"/>
      <c r="P1" s="180"/>
    </row>
    <row r="2" spans="1:16" ht="12.75" customHeight="1">
      <c r="A2" s="145"/>
      <c r="B2" s="180"/>
      <c r="C2" s="178"/>
      <c r="D2" s="178"/>
      <c r="E2" s="178"/>
      <c r="F2" s="178"/>
      <c r="G2" s="178"/>
      <c r="H2" s="178"/>
      <c r="I2" s="178"/>
      <c r="J2" s="178"/>
      <c r="K2" s="178"/>
      <c r="L2" s="178"/>
      <c r="M2" s="178"/>
      <c r="N2" s="180"/>
      <c r="O2" s="180"/>
      <c r="P2" s="180"/>
    </row>
    <row r="3" spans="1:16" ht="12.75" customHeight="1">
      <c r="A3" s="145"/>
      <c r="B3" s="180"/>
      <c r="C3" s="178"/>
      <c r="D3" s="178"/>
      <c r="E3" s="178"/>
      <c r="F3" s="178"/>
      <c r="G3" s="178"/>
      <c r="H3" s="178"/>
      <c r="I3" s="178"/>
      <c r="J3" s="178"/>
      <c r="K3" s="178"/>
      <c r="L3" s="178"/>
      <c r="M3" s="178"/>
      <c r="N3" s="180"/>
      <c r="O3" s="180"/>
      <c r="P3" s="180"/>
    </row>
    <row r="4" spans="1:16" ht="12.75" customHeight="1">
      <c r="A4" s="145"/>
      <c r="B4" s="180"/>
      <c r="C4" s="178"/>
      <c r="D4" s="178"/>
      <c r="E4" s="178"/>
      <c r="F4" s="178"/>
      <c r="G4" s="178"/>
      <c r="H4" s="178"/>
      <c r="I4" s="178"/>
      <c r="J4" s="178"/>
      <c r="K4" s="178"/>
      <c r="L4" s="178"/>
      <c r="M4" s="178"/>
      <c r="N4" s="180"/>
      <c r="O4" s="180"/>
      <c r="P4" s="180"/>
    </row>
    <row r="5" spans="1:16" ht="12.75" customHeight="1">
      <c r="A5" s="145"/>
      <c r="B5" s="180"/>
      <c r="C5" s="178"/>
      <c r="D5" s="178"/>
      <c r="E5" s="178"/>
      <c r="F5" s="178"/>
      <c r="G5" s="178"/>
      <c r="H5" s="178"/>
      <c r="I5" s="178"/>
      <c r="J5" s="178"/>
      <c r="K5" s="178"/>
      <c r="L5" s="178"/>
      <c r="M5" s="178"/>
      <c r="N5" s="180"/>
      <c r="O5" s="180"/>
      <c r="P5" s="180"/>
    </row>
    <row r="6" spans="1:16" ht="12.75" customHeight="1">
      <c r="A6" s="145"/>
      <c r="B6" s="180"/>
      <c r="C6" s="178"/>
      <c r="D6" s="178"/>
      <c r="E6" s="178"/>
      <c r="F6" s="178"/>
      <c r="G6" s="178"/>
      <c r="H6" s="178"/>
      <c r="I6" s="178"/>
      <c r="J6" s="178"/>
      <c r="K6" s="178"/>
      <c r="L6" s="178"/>
      <c r="M6" s="178"/>
      <c r="N6" s="180"/>
      <c r="O6" s="180"/>
      <c r="P6" s="180"/>
    </row>
    <row r="7" spans="1:16" ht="12.75" customHeight="1">
      <c r="A7" s="149"/>
      <c r="B7" s="150"/>
      <c r="C7" s="150"/>
      <c r="D7" s="150"/>
      <c r="E7" s="150"/>
      <c r="F7" s="150"/>
      <c r="G7" s="150"/>
      <c r="H7" s="150"/>
      <c r="I7" s="150"/>
      <c r="J7" s="150"/>
      <c r="K7" s="150"/>
      <c r="L7" s="150"/>
      <c r="M7" s="150"/>
      <c r="N7" s="150"/>
      <c r="O7" s="150"/>
      <c r="P7" s="150"/>
    </row>
    <row r="8" spans="1:16" s="11" customFormat="1" ht="42.95" customHeight="1">
      <c r="A8" s="78" t="s">
        <v>1107</v>
      </c>
      <c r="B8" s="69" t="s">
        <v>1146</v>
      </c>
      <c r="C8" s="78" t="s">
        <v>1147</v>
      </c>
      <c r="D8" s="78" t="s">
        <v>1148</v>
      </c>
      <c r="E8" s="78" t="s">
        <v>1149</v>
      </c>
      <c r="F8" s="78" t="s">
        <v>1151</v>
      </c>
      <c r="G8" s="78" t="s">
        <v>1152</v>
      </c>
      <c r="H8" s="78" t="s">
        <v>1153</v>
      </c>
      <c r="I8" s="78" t="s">
        <v>1154</v>
      </c>
      <c r="J8" s="78" t="s">
        <v>1155</v>
      </c>
      <c r="K8" s="78" t="s">
        <v>1156</v>
      </c>
      <c r="L8" s="78" t="s">
        <v>1140</v>
      </c>
      <c r="M8" s="78" t="s">
        <v>1141</v>
      </c>
      <c r="N8" s="78" t="s">
        <v>1142</v>
      </c>
      <c r="O8" s="78" t="s">
        <v>1143</v>
      </c>
      <c r="P8" s="78" t="s">
        <v>1144</v>
      </c>
    </row>
    <row r="9" spans="1:16" ht="14.1" customHeight="1">
      <c r="A9" s="44" t="s">
        <v>46</v>
      </c>
      <c r="B9" s="44" t="s">
        <v>725</v>
      </c>
      <c r="C9" s="45">
        <v>3.9</v>
      </c>
      <c r="D9" s="38">
        <v>10</v>
      </c>
      <c r="E9" s="45">
        <v>0.39</v>
      </c>
      <c r="F9" s="45">
        <v>0.63</v>
      </c>
      <c r="G9" s="38">
        <v>18</v>
      </c>
      <c r="H9" s="38">
        <v>18</v>
      </c>
      <c r="I9" s="51">
        <v>3</v>
      </c>
      <c r="J9" s="38">
        <v>6</v>
      </c>
      <c r="K9" s="38">
        <v>6</v>
      </c>
      <c r="L9" s="38">
        <v>0</v>
      </c>
      <c r="M9" s="38">
        <v>0</v>
      </c>
      <c r="N9" s="38">
        <v>70</v>
      </c>
      <c r="O9" s="38">
        <v>20</v>
      </c>
      <c r="P9" s="38">
        <v>10</v>
      </c>
    </row>
    <row r="10" spans="1:16" ht="14.1" customHeight="1">
      <c r="A10" s="44" t="s">
        <v>56</v>
      </c>
      <c r="B10" s="44" t="s">
        <v>725</v>
      </c>
      <c r="C10" s="45">
        <v>9.5</v>
      </c>
      <c r="D10" s="38">
        <v>28</v>
      </c>
      <c r="E10" s="45">
        <v>0.34</v>
      </c>
      <c r="F10" s="45">
        <v>0.73</v>
      </c>
      <c r="G10" s="38">
        <v>21</v>
      </c>
      <c r="H10" s="38">
        <v>23</v>
      </c>
      <c r="I10" s="51">
        <v>4</v>
      </c>
      <c r="J10" s="38">
        <v>9</v>
      </c>
      <c r="K10" s="38">
        <v>9</v>
      </c>
      <c r="L10" s="38">
        <v>0</v>
      </c>
      <c r="M10" s="45">
        <v>7.14</v>
      </c>
      <c r="N10" s="45">
        <v>39.29</v>
      </c>
      <c r="O10" s="45">
        <v>42.86</v>
      </c>
      <c r="P10" s="45">
        <v>10.71</v>
      </c>
    </row>
    <row r="11" spans="1:16" ht="14.1" customHeight="1">
      <c r="A11" s="44" t="s">
        <v>58</v>
      </c>
      <c r="B11" s="44" t="s">
        <v>725</v>
      </c>
      <c r="C11" s="45">
        <v>2.2000000000000002</v>
      </c>
      <c r="D11" s="38">
        <v>13</v>
      </c>
      <c r="E11" s="45">
        <v>0.17</v>
      </c>
      <c r="F11" s="45">
        <v>0.57999999999999996</v>
      </c>
      <c r="G11" s="38">
        <v>19</v>
      </c>
      <c r="H11" s="38">
        <v>22</v>
      </c>
      <c r="I11" s="51">
        <v>3</v>
      </c>
      <c r="J11" s="38">
        <v>8</v>
      </c>
      <c r="K11" s="38">
        <v>9</v>
      </c>
      <c r="L11" s="38">
        <v>0</v>
      </c>
      <c r="M11" s="38">
        <v>0</v>
      </c>
      <c r="N11" s="45">
        <v>15.38</v>
      </c>
      <c r="O11" s="45">
        <v>46.15</v>
      </c>
      <c r="P11" s="45">
        <v>38.46</v>
      </c>
    </row>
    <row r="12" spans="1:16" ht="14.1" customHeight="1">
      <c r="A12" s="44" t="s">
        <v>72</v>
      </c>
      <c r="B12" s="44" t="s">
        <v>725</v>
      </c>
      <c r="C12" s="45">
        <v>4.5</v>
      </c>
      <c r="D12" s="38">
        <v>11</v>
      </c>
      <c r="E12" s="45">
        <v>0.41</v>
      </c>
      <c r="F12" s="45">
        <v>0.78</v>
      </c>
      <c r="G12" s="38">
        <v>8</v>
      </c>
      <c r="H12" s="38">
        <v>9</v>
      </c>
      <c r="I12" s="51">
        <v>4</v>
      </c>
      <c r="J12" s="38">
        <v>8</v>
      </c>
      <c r="K12" s="38">
        <v>8</v>
      </c>
      <c r="L12" s="38">
        <v>0</v>
      </c>
      <c r="M12" s="45">
        <v>9.09</v>
      </c>
      <c r="N12" s="45">
        <v>63.64</v>
      </c>
      <c r="O12" s="45">
        <v>9.09</v>
      </c>
      <c r="P12" s="45">
        <v>18.18</v>
      </c>
    </row>
    <row r="13" spans="1:16" ht="14.1" customHeight="1">
      <c r="A13" s="44" t="s">
        <v>102</v>
      </c>
      <c r="B13" s="44" t="s">
        <v>725</v>
      </c>
      <c r="C13" s="45">
        <v>4.5999999999999996</v>
      </c>
      <c r="D13" s="38">
        <v>12</v>
      </c>
      <c r="E13" s="45">
        <v>0.38</v>
      </c>
      <c r="F13" s="45">
        <v>0.76</v>
      </c>
      <c r="G13" s="38">
        <v>12</v>
      </c>
      <c r="H13" s="38">
        <v>15</v>
      </c>
      <c r="I13" s="51">
        <v>3</v>
      </c>
      <c r="J13" s="38">
        <v>5</v>
      </c>
      <c r="K13" s="38">
        <v>7</v>
      </c>
      <c r="L13" s="38">
        <v>0</v>
      </c>
      <c r="M13" s="45">
        <v>16.670000000000002</v>
      </c>
      <c r="N13" s="45">
        <v>33.33</v>
      </c>
      <c r="O13" s="45">
        <v>41.67</v>
      </c>
      <c r="P13" s="45">
        <v>8.33</v>
      </c>
    </row>
    <row r="14" spans="1:16" ht="14.1" customHeight="1">
      <c r="A14" s="44" t="s">
        <v>104</v>
      </c>
      <c r="B14" s="44" t="s">
        <v>725</v>
      </c>
      <c r="C14" s="45">
        <v>4.7</v>
      </c>
      <c r="D14" s="38">
        <v>11</v>
      </c>
      <c r="E14" s="45">
        <v>0.43</v>
      </c>
      <c r="F14" s="45">
        <v>0.95</v>
      </c>
      <c r="G14" s="38">
        <v>5</v>
      </c>
      <c r="H14" s="38">
        <v>6</v>
      </c>
      <c r="I14" s="51">
        <v>4</v>
      </c>
      <c r="J14" s="38">
        <v>5</v>
      </c>
      <c r="K14" s="38">
        <v>6</v>
      </c>
      <c r="L14" s="38">
        <v>0</v>
      </c>
      <c r="M14" s="45">
        <v>18.18</v>
      </c>
      <c r="N14" s="45">
        <v>45.45</v>
      </c>
      <c r="O14" s="45">
        <v>27.27</v>
      </c>
      <c r="P14" s="45">
        <v>9.09</v>
      </c>
    </row>
    <row r="15" spans="1:16" ht="14.1" customHeight="1">
      <c r="A15" s="44" t="s">
        <v>118</v>
      </c>
      <c r="B15" s="44" t="s">
        <v>725</v>
      </c>
      <c r="C15" s="45">
        <v>6.7</v>
      </c>
      <c r="D15" s="38">
        <v>14</v>
      </c>
      <c r="E15" s="45">
        <v>0.48</v>
      </c>
      <c r="F15" s="45">
        <v>0.88</v>
      </c>
      <c r="G15" s="38">
        <v>10</v>
      </c>
      <c r="H15" s="38">
        <v>11</v>
      </c>
      <c r="I15" s="51">
        <v>4</v>
      </c>
      <c r="J15" s="38">
        <v>8</v>
      </c>
      <c r="K15" s="38">
        <v>9</v>
      </c>
      <c r="L15" s="38">
        <v>0</v>
      </c>
      <c r="M15" s="45">
        <v>7.14</v>
      </c>
      <c r="N15" s="45">
        <v>78.569999999999993</v>
      </c>
      <c r="O15" s="45">
        <v>14.29</v>
      </c>
      <c r="P15" s="38">
        <v>0</v>
      </c>
    </row>
    <row r="16" spans="1:16" ht="14.1" customHeight="1">
      <c r="A16" s="44" t="s">
        <v>120</v>
      </c>
      <c r="B16" s="44" t="s">
        <v>725</v>
      </c>
      <c r="C16" s="45">
        <v>4.0999999999999996</v>
      </c>
      <c r="D16" s="38">
        <v>13</v>
      </c>
      <c r="E16" s="45">
        <v>0.32</v>
      </c>
      <c r="F16" s="45">
        <v>0.69</v>
      </c>
      <c r="G16" s="38">
        <v>13</v>
      </c>
      <c r="H16" s="38">
        <v>13</v>
      </c>
      <c r="I16" s="51">
        <v>4</v>
      </c>
      <c r="J16" s="38">
        <v>10</v>
      </c>
      <c r="K16" s="38">
        <v>10</v>
      </c>
      <c r="L16" s="38">
        <v>0</v>
      </c>
      <c r="M16" s="38">
        <v>0</v>
      </c>
      <c r="N16" s="45">
        <v>53.85</v>
      </c>
      <c r="O16" s="45">
        <v>23.08</v>
      </c>
      <c r="P16" s="45">
        <v>23.08</v>
      </c>
    </row>
    <row r="17" spans="1:16" ht="14.1" customHeight="1">
      <c r="A17" s="44" t="s">
        <v>132</v>
      </c>
      <c r="B17" s="44" t="s">
        <v>725</v>
      </c>
      <c r="C17" s="45">
        <v>4.8</v>
      </c>
      <c r="D17" s="38">
        <v>13</v>
      </c>
      <c r="E17" s="45">
        <v>0.37</v>
      </c>
      <c r="F17" s="45">
        <v>0.79</v>
      </c>
      <c r="G17" s="38">
        <v>3</v>
      </c>
      <c r="H17" s="38">
        <v>4</v>
      </c>
      <c r="I17" s="51">
        <v>4</v>
      </c>
      <c r="J17" s="38">
        <v>3</v>
      </c>
      <c r="K17" s="38">
        <v>4</v>
      </c>
      <c r="L17" s="38">
        <v>0</v>
      </c>
      <c r="M17" s="45">
        <v>7.69</v>
      </c>
      <c r="N17" s="45">
        <v>46.15</v>
      </c>
      <c r="O17" s="45">
        <v>38.46</v>
      </c>
      <c r="P17" s="45">
        <v>7.69</v>
      </c>
    </row>
    <row r="18" spans="1:16" ht="14.1" customHeight="1">
      <c r="A18" s="44" t="s">
        <v>44</v>
      </c>
      <c r="B18" s="44" t="s">
        <v>738</v>
      </c>
      <c r="C18" s="45">
        <v>8.3000000000000007</v>
      </c>
      <c r="D18" s="38">
        <v>10</v>
      </c>
      <c r="E18" s="45">
        <v>0.83</v>
      </c>
      <c r="F18" s="45">
        <v>1.03</v>
      </c>
      <c r="G18" s="38">
        <v>3</v>
      </c>
      <c r="H18" s="38">
        <v>7</v>
      </c>
      <c r="I18" s="51">
        <v>4</v>
      </c>
      <c r="J18" s="38">
        <v>3</v>
      </c>
      <c r="K18" s="38">
        <v>7</v>
      </c>
      <c r="L18" s="38">
        <v>60</v>
      </c>
      <c r="M18" s="38">
        <v>10</v>
      </c>
      <c r="N18" s="38">
        <v>30</v>
      </c>
      <c r="O18" s="38">
        <v>0</v>
      </c>
      <c r="P18" s="38">
        <v>0</v>
      </c>
    </row>
    <row r="19" spans="1:16" ht="14.1" customHeight="1">
      <c r="A19" s="44" t="s">
        <v>54</v>
      </c>
      <c r="B19" s="44" t="s">
        <v>738</v>
      </c>
      <c r="C19" s="45">
        <v>12.6</v>
      </c>
      <c r="D19" s="38">
        <v>21</v>
      </c>
      <c r="E19" s="45">
        <v>0.6</v>
      </c>
      <c r="F19" s="38">
        <v>1</v>
      </c>
      <c r="G19" s="38">
        <v>7</v>
      </c>
      <c r="H19" s="38">
        <v>11</v>
      </c>
      <c r="I19" s="51">
        <v>4</v>
      </c>
      <c r="J19" s="38">
        <v>6</v>
      </c>
      <c r="K19" s="38">
        <v>8</v>
      </c>
      <c r="L19" s="38">
        <v>0</v>
      </c>
      <c r="M19" s="45">
        <v>33.33</v>
      </c>
      <c r="N19" s="45">
        <v>66.67</v>
      </c>
      <c r="O19" s="38">
        <v>0</v>
      </c>
      <c r="P19" s="38">
        <v>0</v>
      </c>
    </row>
    <row r="20" spans="1:16" ht="14.1" customHeight="1">
      <c r="A20" s="44" t="s">
        <v>56</v>
      </c>
      <c r="B20" s="44" t="s">
        <v>738</v>
      </c>
      <c r="C20" s="45">
        <v>9.1</v>
      </c>
      <c r="D20" s="38">
        <v>19</v>
      </c>
      <c r="E20" s="45">
        <v>0.48</v>
      </c>
      <c r="F20" s="45">
        <v>1.03</v>
      </c>
      <c r="G20" s="38">
        <v>10</v>
      </c>
      <c r="H20" s="38">
        <v>23</v>
      </c>
      <c r="I20" s="51">
        <v>3</v>
      </c>
      <c r="J20" s="38">
        <v>5</v>
      </c>
      <c r="K20" s="38">
        <v>10</v>
      </c>
      <c r="L20" s="45">
        <v>5.26</v>
      </c>
      <c r="M20" s="45">
        <v>21.05</v>
      </c>
      <c r="N20" s="45">
        <v>47.37</v>
      </c>
      <c r="O20" s="45">
        <v>10.53</v>
      </c>
      <c r="P20" s="45">
        <v>15.79</v>
      </c>
    </row>
    <row r="21" spans="1:16" ht="14.1" customHeight="1">
      <c r="A21" s="44" t="s">
        <v>58</v>
      </c>
      <c r="B21" s="44" t="s">
        <v>738</v>
      </c>
      <c r="C21" s="45">
        <v>5.8</v>
      </c>
      <c r="D21" s="38">
        <v>15</v>
      </c>
      <c r="E21" s="45">
        <v>0.39</v>
      </c>
      <c r="F21" s="45">
        <v>1.33</v>
      </c>
      <c r="G21" s="38">
        <v>5</v>
      </c>
      <c r="H21" s="38">
        <v>22</v>
      </c>
      <c r="I21" s="51">
        <v>3</v>
      </c>
      <c r="J21" s="38">
        <v>4</v>
      </c>
      <c r="K21" s="38">
        <v>9</v>
      </c>
      <c r="L21" s="38">
        <v>0</v>
      </c>
      <c r="M21" s="38">
        <v>0</v>
      </c>
      <c r="N21" s="45">
        <v>66.67</v>
      </c>
      <c r="O21" s="45">
        <v>26.67</v>
      </c>
      <c r="P21" s="45">
        <v>6.67</v>
      </c>
    </row>
    <row r="22" spans="1:16" ht="14.1" customHeight="1">
      <c r="A22" s="44" t="s">
        <v>70</v>
      </c>
      <c r="B22" s="44" t="s">
        <v>738</v>
      </c>
      <c r="C22" s="45">
        <v>4.4000000000000004</v>
      </c>
      <c r="D22" s="38">
        <v>11</v>
      </c>
      <c r="E22" s="45">
        <v>0.4</v>
      </c>
      <c r="F22" s="45">
        <v>0.76</v>
      </c>
      <c r="G22" s="38">
        <v>4</v>
      </c>
      <c r="H22" s="38">
        <v>4</v>
      </c>
      <c r="I22" s="51">
        <v>4</v>
      </c>
      <c r="J22" s="38">
        <v>4</v>
      </c>
      <c r="K22" s="38">
        <v>4</v>
      </c>
      <c r="L22" s="38">
        <v>0</v>
      </c>
      <c r="M22" s="45">
        <v>9.09</v>
      </c>
      <c r="N22" s="45">
        <v>54.55</v>
      </c>
      <c r="O22" s="45">
        <v>27.27</v>
      </c>
      <c r="P22" s="45">
        <v>9.09</v>
      </c>
    </row>
    <row r="23" spans="1:16" ht="14.1" customHeight="1">
      <c r="A23" s="44" t="s">
        <v>72</v>
      </c>
      <c r="B23" s="44" t="s">
        <v>738</v>
      </c>
      <c r="C23" s="45">
        <v>7.8</v>
      </c>
      <c r="D23" s="38">
        <v>14</v>
      </c>
      <c r="E23" s="45">
        <v>0.56000000000000005</v>
      </c>
      <c r="F23" s="45">
        <v>1.07</v>
      </c>
      <c r="G23" s="38">
        <v>2</v>
      </c>
      <c r="H23" s="38">
        <v>9</v>
      </c>
      <c r="I23" s="51">
        <v>4</v>
      </c>
      <c r="J23" s="38">
        <v>2</v>
      </c>
      <c r="K23" s="38">
        <v>8</v>
      </c>
      <c r="L23" s="45">
        <v>7.14</v>
      </c>
      <c r="M23" s="45">
        <v>28.57</v>
      </c>
      <c r="N23" s="45">
        <v>42.86</v>
      </c>
      <c r="O23" s="45">
        <v>21.43</v>
      </c>
      <c r="P23" s="38">
        <v>0</v>
      </c>
    </row>
    <row r="24" spans="1:16" ht="14.1" customHeight="1">
      <c r="A24" s="44" t="s">
        <v>76</v>
      </c>
      <c r="B24" s="44" t="s">
        <v>738</v>
      </c>
      <c r="C24" s="45">
        <v>4.3</v>
      </c>
      <c r="D24" s="38">
        <v>10</v>
      </c>
      <c r="E24" s="45">
        <v>0.43</v>
      </c>
      <c r="F24" s="45">
        <v>0.91</v>
      </c>
      <c r="G24" s="38">
        <v>5</v>
      </c>
      <c r="H24" s="38">
        <v>6</v>
      </c>
      <c r="I24" s="51">
        <v>4</v>
      </c>
      <c r="J24" s="38">
        <v>5</v>
      </c>
      <c r="K24" s="38">
        <v>6</v>
      </c>
      <c r="L24" s="38">
        <v>10</v>
      </c>
      <c r="M24" s="38">
        <v>0</v>
      </c>
      <c r="N24" s="38">
        <v>50</v>
      </c>
      <c r="O24" s="38">
        <v>40</v>
      </c>
      <c r="P24" s="38">
        <v>0</v>
      </c>
    </row>
    <row r="25" spans="1:16" ht="14.1" customHeight="1">
      <c r="A25" s="44" t="s">
        <v>78</v>
      </c>
      <c r="B25" s="44" t="s">
        <v>738</v>
      </c>
      <c r="C25" s="45">
        <v>5.6</v>
      </c>
      <c r="D25" s="38">
        <v>13</v>
      </c>
      <c r="E25" s="45">
        <v>0.43</v>
      </c>
      <c r="F25" s="45">
        <v>0.86</v>
      </c>
      <c r="G25" s="38">
        <v>5</v>
      </c>
      <c r="H25" s="38">
        <v>6</v>
      </c>
      <c r="I25" s="51">
        <v>4</v>
      </c>
      <c r="J25" s="38">
        <v>5</v>
      </c>
      <c r="K25" s="38">
        <v>6</v>
      </c>
      <c r="L25" s="38">
        <v>0</v>
      </c>
      <c r="M25" s="45">
        <v>7.69</v>
      </c>
      <c r="N25" s="45">
        <v>61.54</v>
      </c>
      <c r="O25" s="45">
        <v>30.77</v>
      </c>
      <c r="P25" s="38">
        <v>0</v>
      </c>
    </row>
    <row r="26" spans="1:16" ht="14.1" customHeight="1">
      <c r="A26" s="44" t="s">
        <v>82</v>
      </c>
      <c r="B26" s="44" t="s">
        <v>738</v>
      </c>
      <c r="C26" s="45">
        <v>3.8</v>
      </c>
      <c r="D26" s="38">
        <v>11</v>
      </c>
      <c r="E26" s="45">
        <v>0.35</v>
      </c>
      <c r="F26" s="45">
        <v>0.77</v>
      </c>
      <c r="G26" s="38">
        <v>4</v>
      </c>
      <c r="H26" s="38">
        <v>4</v>
      </c>
      <c r="I26" s="51">
        <v>4</v>
      </c>
      <c r="J26" s="38">
        <v>4</v>
      </c>
      <c r="K26" s="38">
        <v>4</v>
      </c>
      <c r="L26" s="38">
        <v>0</v>
      </c>
      <c r="M26" s="38">
        <v>0</v>
      </c>
      <c r="N26" s="45">
        <v>54.55</v>
      </c>
      <c r="O26" s="45">
        <v>36.36</v>
      </c>
      <c r="P26" s="45">
        <v>9.09</v>
      </c>
    </row>
    <row r="27" spans="1:16" ht="14.1" customHeight="1">
      <c r="A27" s="44" t="s">
        <v>84</v>
      </c>
      <c r="B27" s="44" t="s">
        <v>738</v>
      </c>
      <c r="C27" s="45">
        <v>10.9</v>
      </c>
      <c r="D27" s="38">
        <v>16</v>
      </c>
      <c r="E27" s="45">
        <v>0.68</v>
      </c>
      <c r="F27" s="45">
        <v>1.04</v>
      </c>
      <c r="G27" s="38">
        <v>10</v>
      </c>
      <c r="H27" s="38">
        <v>17</v>
      </c>
      <c r="I27" s="51">
        <v>4</v>
      </c>
      <c r="J27" s="38">
        <v>4</v>
      </c>
      <c r="K27" s="38">
        <v>9</v>
      </c>
      <c r="L27" s="45">
        <v>6.25</v>
      </c>
      <c r="M27" s="38">
        <v>50</v>
      </c>
      <c r="N27" s="45">
        <v>43.75</v>
      </c>
      <c r="O27" s="38">
        <v>0</v>
      </c>
      <c r="P27" s="38">
        <v>0</v>
      </c>
    </row>
    <row r="28" spans="1:16" ht="14.1" customHeight="1">
      <c r="A28" s="44" t="s">
        <v>102</v>
      </c>
      <c r="B28" s="44" t="s">
        <v>738</v>
      </c>
      <c r="C28" s="45">
        <v>10.1</v>
      </c>
      <c r="D28" s="38">
        <v>17</v>
      </c>
      <c r="E28" s="45">
        <v>0.59</v>
      </c>
      <c r="F28" s="45">
        <v>1.18</v>
      </c>
      <c r="G28" s="38">
        <v>3</v>
      </c>
      <c r="H28" s="38">
        <v>15</v>
      </c>
      <c r="I28" s="51">
        <v>4</v>
      </c>
      <c r="J28" s="38">
        <v>2</v>
      </c>
      <c r="K28" s="38">
        <v>8</v>
      </c>
      <c r="L28" s="38">
        <v>0</v>
      </c>
      <c r="M28" s="45">
        <v>52.94</v>
      </c>
      <c r="N28" s="45">
        <v>29.41</v>
      </c>
      <c r="O28" s="45">
        <v>11.76</v>
      </c>
      <c r="P28" s="45">
        <v>5.88</v>
      </c>
    </row>
    <row r="29" spans="1:16" ht="14.1" customHeight="1">
      <c r="A29" s="44" t="s">
        <v>110</v>
      </c>
      <c r="B29" s="44" t="s">
        <v>738</v>
      </c>
      <c r="C29" s="38">
        <v>6</v>
      </c>
      <c r="D29" s="38">
        <v>15</v>
      </c>
      <c r="E29" s="45">
        <v>0.4</v>
      </c>
      <c r="F29" s="45">
        <v>1.01</v>
      </c>
      <c r="G29" s="38">
        <v>2</v>
      </c>
      <c r="H29" s="38">
        <v>2</v>
      </c>
      <c r="I29" s="51">
        <v>4</v>
      </c>
      <c r="J29" s="38">
        <v>2</v>
      </c>
      <c r="K29" s="38">
        <v>2</v>
      </c>
      <c r="L29" s="38">
        <v>0</v>
      </c>
      <c r="M29" s="38">
        <v>0</v>
      </c>
      <c r="N29" s="45">
        <v>66.67</v>
      </c>
      <c r="O29" s="45">
        <v>33.33</v>
      </c>
      <c r="P29" s="38">
        <v>0</v>
      </c>
    </row>
    <row r="30" spans="1:16" ht="14.1" customHeight="1">
      <c r="A30" s="44" t="s">
        <v>118</v>
      </c>
      <c r="B30" s="44" t="s">
        <v>738</v>
      </c>
      <c r="C30" s="45">
        <v>6.8</v>
      </c>
      <c r="D30" s="38">
        <v>13</v>
      </c>
      <c r="E30" s="45">
        <v>0.52</v>
      </c>
      <c r="F30" s="45">
        <v>0.97</v>
      </c>
      <c r="G30" s="38">
        <v>8</v>
      </c>
      <c r="H30" s="38">
        <v>11</v>
      </c>
      <c r="I30" s="51">
        <v>4</v>
      </c>
      <c r="J30" s="38">
        <v>7</v>
      </c>
      <c r="K30" s="38">
        <v>9</v>
      </c>
      <c r="L30" s="38">
        <v>0</v>
      </c>
      <c r="M30" s="45">
        <v>15.38</v>
      </c>
      <c r="N30" s="45">
        <v>76.92</v>
      </c>
      <c r="O30" s="45">
        <v>7.69</v>
      </c>
      <c r="P30" s="38">
        <v>0</v>
      </c>
    </row>
    <row r="31" spans="1:16" ht="14.1" customHeight="1">
      <c r="A31" s="44" t="s">
        <v>120</v>
      </c>
      <c r="B31" s="44" t="s">
        <v>738</v>
      </c>
      <c r="C31" s="45">
        <v>3.9</v>
      </c>
      <c r="D31" s="38">
        <v>10</v>
      </c>
      <c r="E31" s="45">
        <v>0.39</v>
      </c>
      <c r="F31" s="45">
        <v>0.86</v>
      </c>
      <c r="G31" s="38">
        <v>9</v>
      </c>
      <c r="H31" s="38">
        <v>13</v>
      </c>
      <c r="I31" s="51">
        <v>3</v>
      </c>
      <c r="J31" s="38">
        <v>3</v>
      </c>
      <c r="K31" s="38">
        <v>3</v>
      </c>
      <c r="L31" s="38">
        <v>0</v>
      </c>
      <c r="M31" s="38">
        <v>10</v>
      </c>
      <c r="N31" s="38">
        <v>50</v>
      </c>
      <c r="O31" s="38">
        <v>30</v>
      </c>
      <c r="P31" s="38">
        <v>10</v>
      </c>
    </row>
    <row r="32" spans="1:16" ht="14.1" customHeight="1">
      <c r="A32" s="44" t="s">
        <v>62</v>
      </c>
      <c r="B32" s="44" t="s">
        <v>747</v>
      </c>
      <c r="C32" s="45">
        <v>7.1</v>
      </c>
      <c r="D32" s="38">
        <v>11</v>
      </c>
      <c r="E32" s="45">
        <v>0.65</v>
      </c>
      <c r="F32" s="45">
        <v>1.24</v>
      </c>
      <c r="G32" s="38">
        <v>1</v>
      </c>
      <c r="H32" s="38">
        <v>8</v>
      </c>
      <c r="I32" s="51">
        <v>4</v>
      </c>
      <c r="J32" s="38">
        <v>1</v>
      </c>
      <c r="K32" s="38">
        <v>8</v>
      </c>
      <c r="L32" s="45">
        <v>18.18</v>
      </c>
      <c r="M32" s="45">
        <v>27.27</v>
      </c>
      <c r="N32" s="45">
        <v>45.45</v>
      </c>
      <c r="O32" s="45">
        <v>9.09</v>
      </c>
      <c r="P32" s="38">
        <v>0</v>
      </c>
    </row>
    <row r="33" spans="1:16" ht="14.1" customHeight="1">
      <c r="A33" s="44" t="s">
        <v>84</v>
      </c>
      <c r="B33" s="44" t="s">
        <v>747</v>
      </c>
      <c r="C33" s="45">
        <v>9.6999999999999993</v>
      </c>
      <c r="D33" s="38">
        <v>11</v>
      </c>
      <c r="E33" s="45">
        <v>0.88</v>
      </c>
      <c r="F33" s="45">
        <v>1.35</v>
      </c>
      <c r="G33" s="38">
        <v>1</v>
      </c>
      <c r="H33" s="38">
        <v>17</v>
      </c>
      <c r="I33" s="51">
        <v>3</v>
      </c>
      <c r="J33" s="38">
        <v>1</v>
      </c>
      <c r="K33" s="38">
        <v>8</v>
      </c>
      <c r="L33" s="45">
        <v>54.55</v>
      </c>
      <c r="M33" s="45">
        <v>36.36</v>
      </c>
      <c r="N33" s="45">
        <v>9.09</v>
      </c>
      <c r="O33" s="38">
        <v>0</v>
      </c>
      <c r="P33" s="38">
        <v>0</v>
      </c>
    </row>
    <row r="34" spans="1:16" ht="14.1" customHeight="1">
      <c r="A34" s="44" t="s">
        <v>102</v>
      </c>
      <c r="B34" s="44" t="s">
        <v>747</v>
      </c>
      <c r="C34" s="45">
        <v>11.1</v>
      </c>
      <c r="D34" s="38">
        <v>21</v>
      </c>
      <c r="E34" s="45">
        <v>0.53</v>
      </c>
      <c r="F34" s="45">
        <v>1.05</v>
      </c>
      <c r="G34" s="38">
        <v>8</v>
      </c>
      <c r="H34" s="38">
        <v>15</v>
      </c>
      <c r="I34" s="51">
        <v>4</v>
      </c>
      <c r="J34" s="38">
        <v>5</v>
      </c>
      <c r="K34" s="38">
        <v>8</v>
      </c>
      <c r="L34" s="38">
        <v>0</v>
      </c>
      <c r="M34" s="45">
        <v>23.81</v>
      </c>
      <c r="N34" s="45">
        <v>61.9</v>
      </c>
      <c r="O34" s="45">
        <v>14.29</v>
      </c>
      <c r="P34" s="38">
        <v>0</v>
      </c>
    </row>
    <row r="35" spans="1:16" ht="14.1" customHeight="1">
      <c r="A35" s="44" t="s">
        <v>58</v>
      </c>
      <c r="B35" s="44" t="s">
        <v>752</v>
      </c>
      <c r="C35" s="45">
        <v>2.8</v>
      </c>
      <c r="D35" s="38">
        <v>13</v>
      </c>
      <c r="E35" s="45">
        <v>0.22</v>
      </c>
      <c r="F35" s="45">
        <v>0.74</v>
      </c>
      <c r="G35" s="38">
        <v>14</v>
      </c>
      <c r="H35" s="38">
        <v>22</v>
      </c>
      <c r="I35" s="51">
        <v>3</v>
      </c>
      <c r="J35" s="38">
        <v>6</v>
      </c>
      <c r="K35" s="38">
        <v>9</v>
      </c>
      <c r="L35" s="38">
        <v>0</v>
      </c>
      <c r="M35" s="38">
        <v>0</v>
      </c>
      <c r="N35" s="45">
        <v>15.38</v>
      </c>
      <c r="O35" s="45">
        <v>69.23</v>
      </c>
      <c r="P35" s="45">
        <v>15.38</v>
      </c>
    </row>
    <row r="36" spans="1:16" ht="14.1" customHeight="1">
      <c r="A36" s="44" t="s">
        <v>102</v>
      </c>
      <c r="B36" s="44" t="s">
        <v>752</v>
      </c>
      <c r="C36" s="45">
        <v>3.7</v>
      </c>
      <c r="D36" s="38">
        <v>10</v>
      </c>
      <c r="E36" s="45">
        <v>0.37</v>
      </c>
      <c r="F36" s="45">
        <v>0.73</v>
      </c>
      <c r="G36" s="38">
        <v>13</v>
      </c>
      <c r="H36" s="38">
        <v>15</v>
      </c>
      <c r="I36" s="51">
        <v>3</v>
      </c>
      <c r="J36" s="38">
        <v>6</v>
      </c>
      <c r="K36" s="38">
        <v>7</v>
      </c>
      <c r="L36" s="38">
        <v>0</v>
      </c>
      <c r="M36" s="38">
        <v>20</v>
      </c>
      <c r="N36" s="38">
        <v>30</v>
      </c>
      <c r="O36" s="38">
        <v>30</v>
      </c>
      <c r="P36" s="38">
        <v>20</v>
      </c>
    </row>
    <row r="37" spans="1:16" ht="14.1" customHeight="1">
      <c r="A37" s="44" t="s">
        <v>120</v>
      </c>
      <c r="B37" s="44" t="s">
        <v>752</v>
      </c>
      <c r="C37" s="45">
        <v>4.9000000000000004</v>
      </c>
      <c r="D37" s="38">
        <v>10</v>
      </c>
      <c r="E37" s="45">
        <v>0.49</v>
      </c>
      <c r="F37" s="45">
        <v>1.08</v>
      </c>
      <c r="G37" s="38">
        <v>5</v>
      </c>
      <c r="H37" s="38">
        <v>13</v>
      </c>
      <c r="I37" s="51">
        <v>3</v>
      </c>
      <c r="J37" s="38">
        <v>2</v>
      </c>
      <c r="K37" s="38">
        <v>3</v>
      </c>
      <c r="L37" s="38">
        <v>10</v>
      </c>
      <c r="M37" s="38">
        <v>10</v>
      </c>
      <c r="N37" s="38">
        <v>50</v>
      </c>
      <c r="O37" s="38">
        <v>30</v>
      </c>
      <c r="P37" s="38">
        <v>0</v>
      </c>
    </row>
    <row r="38" spans="1:16" ht="14.1" customHeight="1">
      <c r="A38" s="44" t="s">
        <v>44</v>
      </c>
      <c r="B38" s="44" t="s">
        <v>1158</v>
      </c>
      <c r="C38" s="45">
        <v>9.3000000000000007</v>
      </c>
      <c r="D38" s="38">
        <v>10</v>
      </c>
      <c r="E38" s="45">
        <v>0.93</v>
      </c>
      <c r="F38" s="45">
        <v>1.1499999999999999</v>
      </c>
      <c r="G38" s="38">
        <v>1</v>
      </c>
      <c r="H38" s="38">
        <v>7</v>
      </c>
      <c r="I38" s="51">
        <v>4</v>
      </c>
      <c r="J38" s="38">
        <v>1</v>
      </c>
      <c r="K38" s="38">
        <v>7</v>
      </c>
      <c r="L38" s="38">
        <v>80</v>
      </c>
      <c r="M38" s="38">
        <v>10</v>
      </c>
      <c r="N38" s="38">
        <v>10</v>
      </c>
      <c r="O38" s="38">
        <v>0</v>
      </c>
      <c r="P38" s="38">
        <v>0</v>
      </c>
    </row>
    <row r="39" spans="1:16" ht="14.1" customHeight="1">
      <c r="A39" s="44" t="s">
        <v>46</v>
      </c>
      <c r="B39" s="44" t="s">
        <v>1158</v>
      </c>
      <c r="C39" s="45">
        <v>13.4</v>
      </c>
      <c r="D39" s="38">
        <v>16</v>
      </c>
      <c r="E39" s="45">
        <v>0.84</v>
      </c>
      <c r="F39" s="45">
        <v>1.36</v>
      </c>
      <c r="G39" s="38">
        <v>2</v>
      </c>
      <c r="H39" s="38">
        <v>18</v>
      </c>
      <c r="I39" s="51">
        <v>4</v>
      </c>
      <c r="J39" s="38">
        <v>1</v>
      </c>
      <c r="K39" s="38">
        <v>12</v>
      </c>
      <c r="L39" s="45">
        <v>37.5</v>
      </c>
      <c r="M39" s="38">
        <v>50</v>
      </c>
      <c r="N39" s="45">
        <v>12.5</v>
      </c>
      <c r="O39" s="38">
        <v>0</v>
      </c>
      <c r="P39" s="38">
        <v>0</v>
      </c>
    </row>
    <row r="40" spans="1:16" ht="14.1" customHeight="1">
      <c r="A40" s="44" t="s">
        <v>56</v>
      </c>
      <c r="B40" s="44" t="s">
        <v>1158</v>
      </c>
      <c r="C40" s="45">
        <v>4.7</v>
      </c>
      <c r="D40" s="38">
        <v>15</v>
      </c>
      <c r="E40" s="45">
        <v>0.31</v>
      </c>
      <c r="F40" s="45">
        <v>0.68</v>
      </c>
      <c r="G40" s="38">
        <v>23</v>
      </c>
      <c r="H40" s="38">
        <v>23</v>
      </c>
      <c r="I40" s="51">
        <v>3</v>
      </c>
      <c r="J40" s="38">
        <v>10</v>
      </c>
      <c r="K40" s="38">
        <v>10</v>
      </c>
      <c r="L40" s="38">
        <v>0</v>
      </c>
      <c r="M40" s="45">
        <v>6.67</v>
      </c>
      <c r="N40" s="45">
        <v>33.33</v>
      </c>
      <c r="O40" s="45">
        <v>46.67</v>
      </c>
      <c r="P40" s="45">
        <v>13.33</v>
      </c>
    </row>
    <row r="41" spans="1:16" ht="14.1" customHeight="1">
      <c r="A41" s="44" t="s">
        <v>58</v>
      </c>
      <c r="B41" s="44" t="s">
        <v>1158</v>
      </c>
      <c r="C41" s="45">
        <v>4.2</v>
      </c>
      <c r="D41" s="38">
        <v>25</v>
      </c>
      <c r="E41" s="45">
        <v>0.17</v>
      </c>
      <c r="F41" s="45">
        <v>0.57999999999999996</v>
      </c>
      <c r="G41" s="38">
        <v>19</v>
      </c>
      <c r="H41" s="38">
        <v>22</v>
      </c>
      <c r="I41" s="51">
        <v>4</v>
      </c>
      <c r="J41" s="38">
        <v>8</v>
      </c>
      <c r="K41" s="38">
        <v>9</v>
      </c>
      <c r="L41" s="38">
        <v>0</v>
      </c>
      <c r="M41" s="38">
        <v>0</v>
      </c>
      <c r="N41" s="38">
        <v>16</v>
      </c>
      <c r="O41" s="38">
        <v>44</v>
      </c>
      <c r="P41" s="38">
        <v>40</v>
      </c>
    </row>
    <row r="42" spans="1:16" ht="14.1" customHeight="1">
      <c r="A42" s="44" t="s">
        <v>62</v>
      </c>
      <c r="B42" s="44" t="s">
        <v>1158</v>
      </c>
      <c r="C42" s="45">
        <v>11.1</v>
      </c>
      <c r="D42" s="38">
        <v>24</v>
      </c>
      <c r="E42" s="45">
        <v>0.46</v>
      </c>
      <c r="F42" s="45">
        <v>0.89</v>
      </c>
      <c r="G42" s="38">
        <v>6</v>
      </c>
      <c r="H42" s="38">
        <v>8</v>
      </c>
      <c r="I42" s="51">
        <v>4</v>
      </c>
      <c r="J42" s="38">
        <v>6</v>
      </c>
      <c r="K42" s="38">
        <v>8</v>
      </c>
      <c r="L42" s="45">
        <v>4.17</v>
      </c>
      <c r="M42" s="45">
        <v>12.5</v>
      </c>
      <c r="N42" s="45">
        <v>54.17</v>
      </c>
      <c r="O42" s="38">
        <v>25</v>
      </c>
      <c r="P42" s="45">
        <v>4.17</v>
      </c>
    </row>
    <row r="43" spans="1:16" ht="14.1" customHeight="1">
      <c r="A43" s="44" t="s">
        <v>66</v>
      </c>
      <c r="B43" s="44" t="s">
        <v>1158</v>
      </c>
      <c r="C43" s="38">
        <v>6</v>
      </c>
      <c r="D43" s="38">
        <v>11</v>
      </c>
      <c r="E43" s="45">
        <v>0.55000000000000004</v>
      </c>
      <c r="F43" s="45">
        <v>1.17</v>
      </c>
      <c r="G43" s="38">
        <v>1</v>
      </c>
      <c r="H43" s="38">
        <v>1</v>
      </c>
      <c r="I43" s="51">
        <v>4</v>
      </c>
      <c r="J43" s="38">
        <v>1</v>
      </c>
      <c r="K43" s="38">
        <v>1</v>
      </c>
      <c r="L43" s="45">
        <v>9.09</v>
      </c>
      <c r="M43" s="45">
        <v>36.36</v>
      </c>
      <c r="N43" s="45">
        <v>18.18</v>
      </c>
      <c r="O43" s="45">
        <v>36.36</v>
      </c>
      <c r="P43" s="38">
        <v>0</v>
      </c>
    </row>
    <row r="44" spans="1:16" ht="14.1" customHeight="1">
      <c r="A44" s="44" t="s">
        <v>70</v>
      </c>
      <c r="B44" s="44" t="s">
        <v>1158</v>
      </c>
      <c r="C44" s="45">
        <v>8.1</v>
      </c>
      <c r="D44" s="38">
        <v>15</v>
      </c>
      <c r="E44" s="45">
        <v>0.54</v>
      </c>
      <c r="F44" s="45">
        <v>1.03</v>
      </c>
      <c r="G44" s="38">
        <v>3</v>
      </c>
      <c r="H44" s="38">
        <v>4</v>
      </c>
      <c r="I44" s="51">
        <v>4</v>
      </c>
      <c r="J44" s="38">
        <v>3</v>
      </c>
      <c r="K44" s="38">
        <v>4</v>
      </c>
      <c r="L44" s="38">
        <v>0</v>
      </c>
      <c r="M44" s="38">
        <v>20</v>
      </c>
      <c r="N44" s="45">
        <v>73.33</v>
      </c>
      <c r="O44" s="45">
        <v>6.67</v>
      </c>
      <c r="P44" s="38">
        <v>0</v>
      </c>
    </row>
    <row r="45" spans="1:16" ht="14.1" customHeight="1">
      <c r="A45" s="44" t="s">
        <v>82</v>
      </c>
      <c r="B45" s="44" t="s">
        <v>1158</v>
      </c>
      <c r="C45" s="38">
        <v>7</v>
      </c>
      <c r="D45" s="38">
        <v>10</v>
      </c>
      <c r="E45" s="45">
        <v>0.7</v>
      </c>
      <c r="F45" s="45">
        <v>1.55</v>
      </c>
      <c r="G45" s="38">
        <v>1</v>
      </c>
      <c r="H45" s="38">
        <v>4</v>
      </c>
      <c r="I45" s="51">
        <v>4</v>
      </c>
      <c r="J45" s="38">
        <v>1</v>
      </c>
      <c r="K45" s="38">
        <v>4</v>
      </c>
      <c r="L45" s="38">
        <v>10</v>
      </c>
      <c r="M45" s="38">
        <v>50</v>
      </c>
      <c r="N45" s="38">
        <v>40</v>
      </c>
      <c r="O45" s="38">
        <v>0</v>
      </c>
      <c r="P45" s="38">
        <v>0</v>
      </c>
    </row>
    <row r="46" spans="1:16" ht="14.1" customHeight="1">
      <c r="A46" s="44" t="s">
        <v>84</v>
      </c>
      <c r="B46" s="44" t="s">
        <v>1158</v>
      </c>
      <c r="C46" s="45">
        <v>5.9</v>
      </c>
      <c r="D46" s="38">
        <v>10</v>
      </c>
      <c r="E46" s="45">
        <v>0.59</v>
      </c>
      <c r="F46" s="45">
        <v>0.9</v>
      </c>
      <c r="G46" s="38">
        <v>14</v>
      </c>
      <c r="H46" s="38">
        <v>17</v>
      </c>
      <c r="I46" s="51">
        <v>3</v>
      </c>
      <c r="J46" s="38">
        <v>8</v>
      </c>
      <c r="K46" s="38">
        <v>8</v>
      </c>
      <c r="L46" s="38">
        <v>0</v>
      </c>
      <c r="M46" s="38">
        <v>30</v>
      </c>
      <c r="N46" s="38">
        <v>70</v>
      </c>
      <c r="O46" s="38">
        <v>0</v>
      </c>
      <c r="P46" s="38">
        <v>0</v>
      </c>
    </row>
    <row r="47" spans="1:16" ht="14.1" customHeight="1">
      <c r="A47" s="44" t="s">
        <v>102</v>
      </c>
      <c r="B47" s="44" t="s">
        <v>1158</v>
      </c>
      <c r="C47" s="45">
        <v>11.7</v>
      </c>
      <c r="D47" s="38">
        <v>20</v>
      </c>
      <c r="E47" s="45">
        <v>0.59</v>
      </c>
      <c r="F47" s="45">
        <v>1.1599999999999999</v>
      </c>
      <c r="G47" s="38">
        <v>4</v>
      </c>
      <c r="H47" s="38">
        <v>15</v>
      </c>
      <c r="I47" s="51">
        <v>4</v>
      </c>
      <c r="J47" s="38">
        <v>3</v>
      </c>
      <c r="K47" s="38">
        <v>8</v>
      </c>
      <c r="L47" s="38">
        <v>5</v>
      </c>
      <c r="M47" s="38">
        <v>30</v>
      </c>
      <c r="N47" s="45">
        <v>55</v>
      </c>
      <c r="O47" s="38">
        <v>10</v>
      </c>
      <c r="P47" s="38">
        <v>0</v>
      </c>
    </row>
    <row r="48" spans="1:16" ht="14.1" customHeight="1">
      <c r="A48" s="44" t="s">
        <v>104</v>
      </c>
      <c r="B48" s="44" t="s">
        <v>1158</v>
      </c>
      <c r="C48" s="45">
        <v>6.9</v>
      </c>
      <c r="D48" s="38">
        <v>10</v>
      </c>
      <c r="E48" s="45">
        <v>0.69</v>
      </c>
      <c r="F48" s="45">
        <v>1.54</v>
      </c>
      <c r="G48" s="38">
        <v>1</v>
      </c>
      <c r="H48" s="38">
        <v>6</v>
      </c>
      <c r="I48" s="51">
        <v>4</v>
      </c>
      <c r="J48" s="38">
        <v>1</v>
      </c>
      <c r="K48" s="38">
        <v>6</v>
      </c>
      <c r="L48" s="38">
        <v>20</v>
      </c>
      <c r="M48" s="38">
        <v>30</v>
      </c>
      <c r="N48" s="38">
        <v>50</v>
      </c>
      <c r="O48" s="38">
        <v>0</v>
      </c>
      <c r="P48" s="38">
        <v>0</v>
      </c>
    </row>
    <row r="49" spans="1:16" ht="14.1" customHeight="1">
      <c r="A49" s="44" t="s">
        <v>114</v>
      </c>
      <c r="B49" s="44" t="s">
        <v>1158</v>
      </c>
      <c r="C49" s="45">
        <v>6.7</v>
      </c>
      <c r="D49" s="38">
        <v>12</v>
      </c>
      <c r="E49" s="45">
        <v>0.56000000000000005</v>
      </c>
      <c r="F49" s="45">
        <v>1.1399999999999999</v>
      </c>
      <c r="G49" s="38">
        <v>3</v>
      </c>
      <c r="H49" s="38">
        <v>10</v>
      </c>
      <c r="I49" s="51">
        <v>4</v>
      </c>
      <c r="J49" s="38">
        <v>3</v>
      </c>
      <c r="K49" s="38">
        <v>8</v>
      </c>
      <c r="L49" s="45">
        <v>16.670000000000002</v>
      </c>
      <c r="M49" s="45">
        <v>16.670000000000002</v>
      </c>
      <c r="N49" s="45">
        <v>41.67</v>
      </c>
      <c r="O49" s="38">
        <v>25</v>
      </c>
      <c r="P49" s="38">
        <v>0</v>
      </c>
    </row>
    <row r="50" spans="1:16" ht="14.1" customHeight="1">
      <c r="A50" s="44" t="s">
        <v>128</v>
      </c>
      <c r="B50" s="44" t="s">
        <v>1158</v>
      </c>
      <c r="C50" s="45">
        <v>4.4000000000000004</v>
      </c>
      <c r="D50" s="38">
        <v>11</v>
      </c>
      <c r="E50" s="45">
        <v>0.4</v>
      </c>
      <c r="F50" s="45">
        <v>0.93</v>
      </c>
      <c r="G50" s="38">
        <v>6</v>
      </c>
      <c r="H50" s="38">
        <v>8</v>
      </c>
      <c r="I50" s="51">
        <v>4</v>
      </c>
      <c r="J50" s="38">
        <v>6</v>
      </c>
      <c r="K50" s="38">
        <v>8</v>
      </c>
      <c r="L50" s="45">
        <v>9.09</v>
      </c>
      <c r="M50" s="38">
        <v>0</v>
      </c>
      <c r="N50" s="45">
        <v>54.55</v>
      </c>
      <c r="O50" s="45">
        <v>18.18</v>
      </c>
      <c r="P50" s="45">
        <v>18.18</v>
      </c>
    </row>
    <row r="51" spans="1:16" ht="14.1" customHeight="1">
      <c r="A51" s="44" t="s">
        <v>58</v>
      </c>
      <c r="B51" s="44" t="s">
        <v>768</v>
      </c>
      <c r="C51" s="45">
        <v>2.6</v>
      </c>
      <c r="D51" s="38">
        <v>19</v>
      </c>
      <c r="E51" s="45">
        <v>0.14000000000000001</v>
      </c>
      <c r="F51" s="45">
        <v>0.47</v>
      </c>
      <c r="G51" s="38">
        <v>21</v>
      </c>
      <c r="H51" s="38">
        <v>22</v>
      </c>
      <c r="I51" s="51">
        <v>4</v>
      </c>
      <c r="J51" s="38">
        <v>9</v>
      </c>
      <c r="K51" s="38">
        <v>9</v>
      </c>
      <c r="L51" s="45">
        <v>5.26</v>
      </c>
      <c r="M51" s="38">
        <v>0</v>
      </c>
      <c r="N51" s="45">
        <v>10.53</v>
      </c>
      <c r="O51" s="45">
        <v>15.79</v>
      </c>
      <c r="P51" s="45">
        <v>68.42</v>
      </c>
    </row>
    <row r="52" spans="1:16" ht="14.1" customHeight="1">
      <c r="A52" s="44" t="s">
        <v>88</v>
      </c>
      <c r="B52" s="44" t="s">
        <v>768</v>
      </c>
      <c r="C52" s="45">
        <v>4.5999999999999996</v>
      </c>
      <c r="D52" s="38">
        <v>12</v>
      </c>
      <c r="E52" s="45">
        <v>0.38</v>
      </c>
      <c r="F52" s="45">
        <v>0.82</v>
      </c>
      <c r="G52" s="38">
        <v>1</v>
      </c>
      <c r="H52" s="38">
        <v>1</v>
      </c>
      <c r="I52" s="51">
        <v>4</v>
      </c>
      <c r="J52" s="38">
        <v>1</v>
      </c>
      <c r="K52" s="38">
        <v>1</v>
      </c>
      <c r="L52" s="38">
        <v>0</v>
      </c>
      <c r="M52" s="38">
        <v>0</v>
      </c>
      <c r="N52" s="45">
        <v>66.67</v>
      </c>
      <c r="O52" s="38">
        <v>25</v>
      </c>
      <c r="P52" s="45">
        <v>8.33</v>
      </c>
    </row>
    <row r="53" spans="1:16" ht="14.1" customHeight="1">
      <c r="A53" s="44" t="s">
        <v>46</v>
      </c>
      <c r="B53" s="44" t="s">
        <v>777</v>
      </c>
      <c r="C53" s="45">
        <v>7.9</v>
      </c>
      <c r="D53" s="38">
        <v>14</v>
      </c>
      <c r="E53" s="45">
        <v>0.56000000000000005</v>
      </c>
      <c r="F53" s="45">
        <v>0.91</v>
      </c>
      <c r="G53" s="38">
        <v>15</v>
      </c>
      <c r="H53" s="38">
        <v>18</v>
      </c>
      <c r="I53" s="51">
        <v>4</v>
      </c>
      <c r="J53" s="38">
        <v>11</v>
      </c>
      <c r="K53" s="38">
        <v>12</v>
      </c>
      <c r="L53" s="38">
        <v>0</v>
      </c>
      <c r="M53" s="45">
        <v>21.43</v>
      </c>
      <c r="N53" s="45">
        <v>78.569999999999993</v>
      </c>
      <c r="O53" s="38">
        <v>0</v>
      </c>
      <c r="P53" s="38">
        <v>0</v>
      </c>
    </row>
    <row r="54" spans="1:16" ht="14.1" customHeight="1">
      <c r="A54" s="44" t="s">
        <v>54</v>
      </c>
      <c r="B54" s="44" t="s">
        <v>777</v>
      </c>
      <c r="C54" s="45">
        <v>5.5</v>
      </c>
      <c r="D54" s="38">
        <v>10</v>
      </c>
      <c r="E54" s="45">
        <v>0.55000000000000004</v>
      </c>
      <c r="F54" s="45">
        <v>0.92</v>
      </c>
      <c r="G54" s="38">
        <v>9</v>
      </c>
      <c r="H54" s="38">
        <v>11</v>
      </c>
      <c r="I54" s="51">
        <v>3</v>
      </c>
      <c r="J54" s="38">
        <v>2</v>
      </c>
      <c r="K54" s="38">
        <v>3</v>
      </c>
      <c r="L54" s="38">
        <v>10</v>
      </c>
      <c r="M54" s="38">
        <v>10</v>
      </c>
      <c r="N54" s="38">
        <v>70</v>
      </c>
      <c r="O54" s="38">
        <v>10</v>
      </c>
      <c r="P54" s="38">
        <v>0</v>
      </c>
    </row>
    <row r="55" spans="1:16" ht="14.1" customHeight="1">
      <c r="A55" s="44" t="s">
        <v>102</v>
      </c>
      <c r="B55" s="44" t="s">
        <v>777</v>
      </c>
      <c r="C55" s="45">
        <v>6.3</v>
      </c>
      <c r="D55" s="38">
        <v>15</v>
      </c>
      <c r="E55" s="45">
        <v>0.42</v>
      </c>
      <c r="F55" s="45">
        <v>0.83</v>
      </c>
      <c r="G55" s="38">
        <v>11</v>
      </c>
      <c r="H55" s="38">
        <v>15</v>
      </c>
      <c r="I55" s="51">
        <v>3</v>
      </c>
      <c r="J55" s="38">
        <v>4</v>
      </c>
      <c r="K55" s="38">
        <v>7</v>
      </c>
      <c r="L55" s="38">
        <v>0</v>
      </c>
      <c r="M55" s="45">
        <v>6.67</v>
      </c>
      <c r="N55" s="38">
        <v>60</v>
      </c>
      <c r="O55" s="45">
        <v>33.33</v>
      </c>
      <c r="P55" s="38">
        <v>0</v>
      </c>
    </row>
    <row r="56" spans="1:16" ht="14.1" customHeight="1">
      <c r="A56" s="44" t="s">
        <v>46</v>
      </c>
      <c r="B56" s="44" t="s">
        <v>818</v>
      </c>
      <c r="C56" s="45">
        <v>6.4</v>
      </c>
      <c r="D56" s="38">
        <v>10</v>
      </c>
      <c r="E56" s="45">
        <v>0.64</v>
      </c>
      <c r="F56" s="45">
        <v>1.04</v>
      </c>
      <c r="G56" s="38">
        <v>10</v>
      </c>
      <c r="H56" s="38">
        <v>18</v>
      </c>
      <c r="I56" s="51">
        <v>3</v>
      </c>
      <c r="J56" s="38">
        <v>2</v>
      </c>
      <c r="K56" s="38">
        <v>6</v>
      </c>
      <c r="L56" s="38">
        <v>10</v>
      </c>
      <c r="M56" s="38">
        <v>40</v>
      </c>
      <c r="N56" s="38">
        <v>40</v>
      </c>
      <c r="O56" s="38">
        <v>10</v>
      </c>
      <c r="P56" s="38">
        <v>0</v>
      </c>
    </row>
    <row r="57" spans="1:16" ht="14.1" customHeight="1">
      <c r="A57" s="44" t="s">
        <v>54</v>
      </c>
      <c r="B57" s="44" t="s">
        <v>818</v>
      </c>
      <c r="C57" s="45">
        <v>7.7</v>
      </c>
      <c r="D57" s="38">
        <v>11</v>
      </c>
      <c r="E57" s="45">
        <v>0.7</v>
      </c>
      <c r="F57" s="45">
        <v>1.17</v>
      </c>
      <c r="G57" s="38">
        <v>1</v>
      </c>
      <c r="H57" s="38">
        <v>11</v>
      </c>
      <c r="I57" s="51">
        <v>4</v>
      </c>
      <c r="J57" s="38">
        <v>1</v>
      </c>
      <c r="K57" s="38">
        <v>8</v>
      </c>
      <c r="L57" s="45">
        <v>18.18</v>
      </c>
      <c r="M57" s="45">
        <v>36.36</v>
      </c>
      <c r="N57" s="45">
        <v>45.45</v>
      </c>
      <c r="O57" s="38">
        <v>0</v>
      </c>
      <c r="P57" s="38">
        <v>0</v>
      </c>
    </row>
    <row r="58" spans="1:16" ht="14.1" customHeight="1">
      <c r="A58" s="44" t="s">
        <v>56</v>
      </c>
      <c r="B58" s="44" t="s">
        <v>818</v>
      </c>
      <c r="C58" s="45">
        <v>8.1</v>
      </c>
      <c r="D58" s="38">
        <v>17</v>
      </c>
      <c r="E58" s="45">
        <v>0.48</v>
      </c>
      <c r="F58" s="45">
        <v>1.03</v>
      </c>
      <c r="G58" s="38">
        <v>10</v>
      </c>
      <c r="H58" s="38">
        <v>23</v>
      </c>
      <c r="I58" s="51">
        <v>3</v>
      </c>
      <c r="J58" s="38">
        <v>5</v>
      </c>
      <c r="K58" s="38">
        <v>10</v>
      </c>
      <c r="L58" s="45">
        <v>11.76</v>
      </c>
      <c r="M58" s="45">
        <v>11.76</v>
      </c>
      <c r="N58" s="45">
        <v>41.18</v>
      </c>
      <c r="O58" s="45">
        <v>29.41</v>
      </c>
      <c r="P58" s="45">
        <v>5.88</v>
      </c>
    </row>
    <row r="59" spans="1:16" ht="14.1" customHeight="1">
      <c r="A59" s="44" t="s">
        <v>102</v>
      </c>
      <c r="B59" s="44" t="s">
        <v>818</v>
      </c>
      <c r="C59" s="38">
        <v>9</v>
      </c>
      <c r="D59" s="38">
        <v>15</v>
      </c>
      <c r="E59" s="45">
        <v>0.6</v>
      </c>
      <c r="F59" s="45">
        <v>1.19</v>
      </c>
      <c r="G59" s="38">
        <v>2</v>
      </c>
      <c r="H59" s="38">
        <v>15</v>
      </c>
      <c r="I59" s="51">
        <v>3</v>
      </c>
      <c r="J59" s="38">
        <v>1</v>
      </c>
      <c r="K59" s="38">
        <v>7</v>
      </c>
      <c r="L59" s="38">
        <v>0</v>
      </c>
      <c r="M59" s="45">
        <v>53.33</v>
      </c>
      <c r="N59" s="45">
        <v>26.67</v>
      </c>
      <c r="O59" s="38">
        <v>20</v>
      </c>
      <c r="P59" s="38">
        <v>0</v>
      </c>
    </row>
    <row r="60" spans="1:16" ht="14.1" customHeight="1">
      <c r="A60" s="44" t="s">
        <v>104</v>
      </c>
      <c r="B60" s="44" t="s">
        <v>818</v>
      </c>
      <c r="C60" s="45">
        <v>4.4000000000000004</v>
      </c>
      <c r="D60" s="38">
        <v>10</v>
      </c>
      <c r="E60" s="45">
        <v>0.44</v>
      </c>
      <c r="F60" s="45">
        <v>0.98</v>
      </c>
      <c r="G60" s="38">
        <v>4</v>
      </c>
      <c r="H60" s="38">
        <v>6</v>
      </c>
      <c r="I60" s="51">
        <v>4</v>
      </c>
      <c r="J60" s="38">
        <v>4</v>
      </c>
      <c r="K60" s="38">
        <v>6</v>
      </c>
      <c r="L60" s="38">
        <v>0</v>
      </c>
      <c r="M60" s="38">
        <v>10</v>
      </c>
      <c r="N60" s="38">
        <v>60</v>
      </c>
      <c r="O60" s="38">
        <v>30</v>
      </c>
      <c r="P60" s="38">
        <v>0</v>
      </c>
    </row>
    <row r="61" spans="1:16" ht="14.1" customHeight="1">
      <c r="A61" s="44" t="s">
        <v>46</v>
      </c>
      <c r="B61" s="44" t="s">
        <v>824</v>
      </c>
      <c r="C61" s="45">
        <v>8.4</v>
      </c>
      <c r="D61" s="38">
        <v>13</v>
      </c>
      <c r="E61" s="45">
        <v>0.65</v>
      </c>
      <c r="F61" s="45">
        <v>1.05</v>
      </c>
      <c r="G61" s="38">
        <v>7</v>
      </c>
      <c r="H61" s="38">
        <v>18</v>
      </c>
      <c r="I61" s="51">
        <v>4</v>
      </c>
      <c r="J61" s="38">
        <v>6</v>
      </c>
      <c r="K61" s="38">
        <v>12</v>
      </c>
      <c r="L61" s="45">
        <v>15.38</v>
      </c>
      <c r="M61" s="45">
        <v>30.77</v>
      </c>
      <c r="N61" s="45">
        <v>46.15</v>
      </c>
      <c r="O61" s="45">
        <v>7.69</v>
      </c>
      <c r="P61" s="38">
        <v>0</v>
      </c>
    </row>
    <row r="62" spans="1:16" ht="14.1" customHeight="1">
      <c r="A62" s="44" t="s">
        <v>54</v>
      </c>
      <c r="B62" s="44" t="s">
        <v>824</v>
      </c>
      <c r="C62" s="45">
        <v>6.6</v>
      </c>
      <c r="D62" s="38">
        <v>10</v>
      </c>
      <c r="E62" s="45">
        <v>0.66</v>
      </c>
      <c r="F62" s="45">
        <v>1.1000000000000001</v>
      </c>
      <c r="G62" s="38">
        <v>4</v>
      </c>
      <c r="H62" s="38">
        <v>11</v>
      </c>
      <c r="I62" s="51">
        <v>3</v>
      </c>
      <c r="J62" s="38">
        <v>1</v>
      </c>
      <c r="K62" s="38">
        <v>3</v>
      </c>
      <c r="L62" s="38">
        <v>20</v>
      </c>
      <c r="M62" s="38">
        <v>20</v>
      </c>
      <c r="N62" s="38">
        <v>60</v>
      </c>
      <c r="O62" s="38">
        <v>0</v>
      </c>
      <c r="P62" s="38">
        <v>0</v>
      </c>
    </row>
    <row r="63" spans="1:16" ht="14.1" customHeight="1">
      <c r="A63" s="44" t="s">
        <v>56</v>
      </c>
      <c r="B63" s="44" t="s">
        <v>824</v>
      </c>
      <c r="C63" s="38">
        <v>13</v>
      </c>
      <c r="D63" s="38">
        <v>26</v>
      </c>
      <c r="E63" s="45">
        <v>0.5</v>
      </c>
      <c r="F63" s="45">
        <v>1.08</v>
      </c>
      <c r="G63" s="38">
        <v>9</v>
      </c>
      <c r="H63" s="38">
        <v>23</v>
      </c>
      <c r="I63" s="51">
        <v>4</v>
      </c>
      <c r="J63" s="38">
        <v>3</v>
      </c>
      <c r="K63" s="38">
        <v>9</v>
      </c>
      <c r="L63" s="45">
        <v>11.54</v>
      </c>
      <c r="M63" s="45">
        <v>23.08</v>
      </c>
      <c r="N63" s="45">
        <v>30.77</v>
      </c>
      <c r="O63" s="45">
        <v>23.08</v>
      </c>
      <c r="P63" s="45">
        <v>11.54</v>
      </c>
    </row>
    <row r="64" spans="1:16" ht="14.1" customHeight="1">
      <c r="A64" s="44" t="s">
        <v>64</v>
      </c>
      <c r="B64" s="44" t="s">
        <v>824</v>
      </c>
      <c r="C64" s="45">
        <v>7.5</v>
      </c>
      <c r="D64" s="38">
        <v>12</v>
      </c>
      <c r="E64" s="45">
        <v>0.63</v>
      </c>
      <c r="F64" s="45">
        <v>1.04</v>
      </c>
      <c r="G64" s="38">
        <v>3</v>
      </c>
      <c r="H64" s="38">
        <v>5</v>
      </c>
      <c r="I64" s="51">
        <v>4</v>
      </c>
      <c r="J64" s="38">
        <v>3</v>
      </c>
      <c r="K64" s="38">
        <v>5</v>
      </c>
      <c r="L64" s="38">
        <v>0</v>
      </c>
      <c r="M64" s="45">
        <v>41.67</v>
      </c>
      <c r="N64" s="45">
        <v>58.33</v>
      </c>
      <c r="O64" s="38">
        <v>0</v>
      </c>
      <c r="P64" s="38">
        <v>0</v>
      </c>
    </row>
    <row r="65" spans="1:16" ht="14.1" customHeight="1">
      <c r="A65" s="44" t="s">
        <v>72</v>
      </c>
      <c r="B65" s="44" t="s">
        <v>824</v>
      </c>
      <c r="C65" s="45">
        <v>8.8000000000000007</v>
      </c>
      <c r="D65" s="38">
        <v>12</v>
      </c>
      <c r="E65" s="45">
        <v>0.73</v>
      </c>
      <c r="F65" s="45">
        <v>1.4</v>
      </c>
      <c r="G65" s="38">
        <v>1</v>
      </c>
      <c r="H65" s="38">
        <v>9</v>
      </c>
      <c r="I65" s="51">
        <v>4</v>
      </c>
      <c r="J65" s="38">
        <v>1</v>
      </c>
      <c r="K65" s="38">
        <v>8</v>
      </c>
      <c r="L65" s="45">
        <v>16.670000000000002</v>
      </c>
      <c r="M65" s="38">
        <v>50</v>
      </c>
      <c r="N65" s="45">
        <v>33.33</v>
      </c>
      <c r="O65" s="38">
        <v>0</v>
      </c>
      <c r="P65" s="38">
        <v>0</v>
      </c>
    </row>
    <row r="66" spans="1:16" ht="14.1" customHeight="1">
      <c r="A66" s="44" t="s">
        <v>84</v>
      </c>
      <c r="B66" s="44" t="s">
        <v>824</v>
      </c>
      <c r="C66" s="38">
        <v>7</v>
      </c>
      <c r="D66" s="38">
        <v>10</v>
      </c>
      <c r="E66" s="45">
        <v>0.7</v>
      </c>
      <c r="F66" s="45">
        <v>1.07</v>
      </c>
      <c r="G66" s="38">
        <v>7</v>
      </c>
      <c r="H66" s="38">
        <v>17</v>
      </c>
      <c r="I66" s="51">
        <v>3</v>
      </c>
      <c r="J66" s="38">
        <v>4</v>
      </c>
      <c r="K66" s="38">
        <v>8</v>
      </c>
      <c r="L66" s="38">
        <v>10</v>
      </c>
      <c r="M66" s="38">
        <v>50</v>
      </c>
      <c r="N66" s="38">
        <v>40</v>
      </c>
      <c r="O66" s="38">
        <v>0</v>
      </c>
      <c r="P66" s="38">
        <v>0</v>
      </c>
    </row>
    <row r="67" spans="1:16" ht="14.1" customHeight="1">
      <c r="A67" s="44" t="s">
        <v>114</v>
      </c>
      <c r="B67" s="44" t="s">
        <v>824</v>
      </c>
      <c r="C67" s="45">
        <v>10.4</v>
      </c>
      <c r="D67" s="38">
        <v>22</v>
      </c>
      <c r="E67" s="45">
        <v>0.47</v>
      </c>
      <c r="F67" s="45">
        <v>0.97</v>
      </c>
      <c r="G67" s="38">
        <v>7</v>
      </c>
      <c r="H67" s="38">
        <v>10</v>
      </c>
      <c r="I67" s="51">
        <v>4</v>
      </c>
      <c r="J67" s="38">
        <v>6</v>
      </c>
      <c r="K67" s="38">
        <v>8</v>
      </c>
      <c r="L67" s="45">
        <v>9.09</v>
      </c>
      <c r="M67" s="45">
        <v>9.09</v>
      </c>
      <c r="N67" s="45">
        <v>54.55</v>
      </c>
      <c r="O67" s="45">
        <v>18.18</v>
      </c>
      <c r="P67" s="45">
        <v>9.09</v>
      </c>
    </row>
    <row r="68" spans="1:16" ht="14.1" customHeight="1">
      <c r="A68" s="44" t="s">
        <v>118</v>
      </c>
      <c r="B68" s="44" t="s">
        <v>824</v>
      </c>
      <c r="C68" s="45">
        <v>5.6</v>
      </c>
      <c r="D68" s="38">
        <v>10</v>
      </c>
      <c r="E68" s="45">
        <v>0.56000000000000005</v>
      </c>
      <c r="F68" s="45">
        <v>1.03</v>
      </c>
      <c r="G68" s="38">
        <v>6</v>
      </c>
      <c r="H68" s="38">
        <v>11</v>
      </c>
      <c r="I68" s="51">
        <v>3</v>
      </c>
      <c r="J68" s="38">
        <v>1</v>
      </c>
      <c r="K68" s="38">
        <v>2</v>
      </c>
      <c r="L68" s="38">
        <v>0</v>
      </c>
      <c r="M68" s="38">
        <v>30</v>
      </c>
      <c r="N68" s="38">
        <v>60</v>
      </c>
      <c r="O68" s="38">
        <v>10</v>
      </c>
      <c r="P68" s="38">
        <v>0</v>
      </c>
    </row>
    <row r="69" spans="1:16" ht="14.1" customHeight="1">
      <c r="A69" s="44" t="s">
        <v>120</v>
      </c>
      <c r="B69" s="44" t="s">
        <v>824</v>
      </c>
      <c r="C69" s="45">
        <v>7.7</v>
      </c>
      <c r="D69" s="38">
        <v>13</v>
      </c>
      <c r="E69" s="45">
        <v>0.59</v>
      </c>
      <c r="F69" s="45">
        <v>1.3</v>
      </c>
      <c r="G69" s="38">
        <v>2</v>
      </c>
      <c r="H69" s="38">
        <v>13</v>
      </c>
      <c r="I69" s="51">
        <v>4</v>
      </c>
      <c r="J69" s="38">
        <v>2</v>
      </c>
      <c r="K69" s="38">
        <v>10</v>
      </c>
      <c r="L69" s="38">
        <v>0</v>
      </c>
      <c r="M69" s="45">
        <v>30.77</v>
      </c>
      <c r="N69" s="45">
        <v>69.23</v>
      </c>
      <c r="O69" s="38">
        <v>0</v>
      </c>
      <c r="P69" s="38">
        <v>0</v>
      </c>
    </row>
    <row r="70" spans="1:16" ht="14.1" customHeight="1">
      <c r="A70" s="44" t="s">
        <v>136</v>
      </c>
      <c r="B70" s="44" t="s">
        <v>824</v>
      </c>
      <c r="C70" s="45">
        <v>6.8</v>
      </c>
      <c r="D70" s="38">
        <v>10</v>
      </c>
      <c r="E70" s="45">
        <v>0.68</v>
      </c>
      <c r="F70" s="45">
        <v>1.05</v>
      </c>
      <c r="G70" s="38">
        <v>2</v>
      </c>
      <c r="H70" s="38">
        <v>5</v>
      </c>
      <c r="I70" s="51">
        <v>4</v>
      </c>
      <c r="J70" s="38">
        <v>2</v>
      </c>
      <c r="K70" s="38">
        <v>5</v>
      </c>
      <c r="L70" s="38">
        <v>0</v>
      </c>
      <c r="M70" s="38">
        <v>70</v>
      </c>
      <c r="N70" s="38">
        <v>20</v>
      </c>
      <c r="O70" s="38">
        <v>10</v>
      </c>
      <c r="P70" s="38">
        <v>0</v>
      </c>
    </row>
    <row r="71" spans="1:16" ht="14.1" customHeight="1">
      <c r="A71" s="44" t="s">
        <v>142</v>
      </c>
      <c r="B71" s="44" t="s">
        <v>824</v>
      </c>
      <c r="C71" s="45">
        <v>5.3</v>
      </c>
      <c r="D71" s="38">
        <v>10</v>
      </c>
      <c r="E71" s="45">
        <v>0.53</v>
      </c>
      <c r="F71" s="45">
        <v>0.89</v>
      </c>
      <c r="G71" s="38">
        <v>3</v>
      </c>
      <c r="H71" s="38">
        <v>3</v>
      </c>
      <c r="I71" s="51">
        <v>3</v>
      </c>
      <c r="J71" s="38">
        <v>3</v>
      </c>
      <c r="K71" s="38">
        <v>3</v>
      </c>
      <c r="L71" s="38">
        <v>10</v>
      </c>
      <c r="M71" s="38">
        <v>30</v>
      </c>
      <c r="N71" s="38">
        <v>30</v>
      </c>
      <c r="O71" s="38">
        <v>20</v>
      </c>
      <c r="P71" s="38">
        <v>10</v>
      </c>
    </row>
    <row r="72" spans="1:16" ht="14.1" customHeight="1">
      <c r="A72" s="44" t="s">
        <v>102</v>
      </c>
      <c r="B72" s="44" t="s">
        <v>829</v>
      </c>
      <c r="C72" s="45">
        <v>6.9</v>
      </c>
      <c r="D72" s="38">
        <v>12</v>
      </c>
      <c r="E72" s="45">
        <v>0.57999999999999996</v>
      </c>
      <c r="F72" s="45">
        <v>1.1399999999999999</v>
      </c>
      <c r="G72" s="38">
        <v>5</v>
      </c>
      <c r="H72" s="38">
        <v>15</v>
      </c>
      <c r="I72" s="51">
        <v>3</v>
      </c>
      <c r="J72" s="38">
        <v>2</v>
      </c>
      <c r="K72" s="38">
        <v>7</v>
      </c>
      <c r="L72" s="38">
        <v>25</v>
      </c>
      <c r="M72" s="45">
        <v>8.33</v>
      </c>
      <c r="N72" s="45">
        <v>41.67</v>
      </c>
      <c r="O72" s="38">
        <v>25</v>
      </c>
      <c r="P72" s="38">
        <v>0</v>
      </c>
    </row>
    <row r="73" spans="1:16" ht="14.1" customHeight="1">
      <c r="A73" s="44" t="s">
        <v>46</v>
      </c>
      <c r="B73" s="44" t="s">
        <v>831</v>
      </c>
      <c r="C73" s="45">
        <v>8.8000000000000007</v>
      </c>
      <c r="D73" s="38">
        <v>15</v>
      </c>
      <c r="E73" s="45">
        <v>0.59</v>
      </c>
      <c r="F73" s="45">
        <v>0.95</v>
      </c>
      <c r="G73" s="38">
        <v>14</v>
      </c>
      <c r="H73" s="38">
        <v>18</v>
      </c>
      <c r="I73" s="51">
        <v>4</v>
      </c>
      <c r="J73" s="38">
        <v>10</v>
      </c>
      <c r="K73" s="38">
        <v>12</v>
      </c>
      <c r="L73" s="45">
        <v>13.33</v>
      </c>
      <c r="M73" s="45">
        <v>6.67</v>
      </c>
      <c r="N73" s="38">
        <v>80</v>
      </c>
      <c r="O73" s="38">
        <v>0</v>
      </c>
      <c r="P73" s="38">
        <v>0</v>
      </c>
    </row>
    <row r="74" spans="1:16" ht="14.1" customHeight="1">
      <c r="A74" s="44" t="s">
        <v>56</v>
      </c>
      <c r="B74" s="44" t="s">
        <v>831</v>
      </c>
      <c r="C74" s="45">
        <v>10.199999999999999</v>
      </c>
      <c r="D74" s="38">
        <v>17</v>
      </c>
      <c r="E74" s="45">
        <v>0.6</v>
      </c>
      <c r="F74" s="45">
        <v>1.29</v>
      </c>
      <c r="G74" s="38">
        <v>1</v>
      </c>
      <c r="H74" s="38">
        <v>23</v>
      </c>
      <c r="I74" s="51">
        <v>3</v>
      </c>
      <c r="J74" s="38">
        <v>1</v>
      </c>
      <c r="K74" s="38">
        <v>10</v>
      </c>
      <c r="L74" s="45">
        <v>17.649999999999999</v>
      </c>
      <c r="M74" s="45">
        <v>35.29</v>
      </c>
      <c r="N74" s="45">
        <v>23.53</v>
      </c>
      <c r="O74" s="45">
        <v>11.76</v>
      </c>
      <c r="P74" s="45">
        <v>11.76</v>
      </c>
    </row>
    <row r="75" spans="1:16" ht="14.1" customHeight="1">
      <c r="A75" s="44" t="s">
        <v>58</v>
      </c>
      <c r="B75" s="44" t="s">
        <v>831</v>
      </c>
      <c r="C75" s="45">
        <v>3.8</v>
      </c>
      <c r="D75" s="38">
        <v>11</v>
      </c>
      <c r="E75" s="45">
        <v>0.35</v>
      </c>
      <c r="F75" s="45">
        <v>1.18</v>
      </c>
      <c r="G75" s="38">
        <v>7</v>
      </c>
      <c r="H75" s="38">
        <v>22</v>
      </c>
      <c r="I75" s="51">
        <v>3</v>
      </c>
      <c r="J75" s="38">
        <v>5</v>
      </c>
      <c r="K75" s="38">
        <v>9</v>
      </c>
      <c r="L75" s="38">
        <v>0</v>
      </c>
      <c r="M75" s="45">
        <v>9.09</v>
      </c>
      <c r="N75" s="45">
        <v>36.36</v>
      </c>
      <c r="O75" s="45">
        <v>45.45</v>
      </c>
      <c r="P75" s="45">
        <v>9.09</v>
      </c>
    </row>
    <row r="76" spans="1:16" ht="14.1" customHeight="1">
      <c r="A76" s="44" t="s">
        <v>78</v>
      </c>
      <c r="B76" s="44" t="s">
        <v>831</v>
      </c>
      <c r="C76" s="45">
        <v>7.3</v>
      </c>
      <c r="D76" s="38">
        <v>11</v>
      </c>
      <c r="E76" s="45">
        <v>0.66</v>
      </c>
      <c r="F76" s="45">
        <v>1.32</v>
      </c>
      <c r="G76" s="38">
        <v>1</v>
      </c>
      <c r="H76" s="38">
        <v>6</v>
      </c>
      <c r="I76" s="51">
        <v>4</v>
      </c>
      <c r="J76" s="38">
        <v>1</v>
      </c>
      <c r="K76" s="38">
        <v>6</v>
      </c>
      <c r="L76" s="38">
        <v>0</v>
      </c>
      <c r="M76" s="45">
        <v>54.55</v>
      </c>
      <c r="N76" s="45">
        <v>45.45</v>
      </c>
      <c r="O76" s="38">
        <v>0</v>
      </c>
      <c r="P76" s="38">
        <v>0</v>
      </c>
    </row>
    <row r="77" spans="1:16" ht="14.1" customHeight="1">
      <c r="A77" s="44" t="s">
        <v>84</v>
      </c>
      <c r="B77" s="44" t="s">
        <v>831</v>
      </c>
      <c r="C77" s="45">
        <v>9.9</v>
      </c>
      <c r="D77" s="38">
        <v>13</v>
      </c>
      <c r="E77" s="45">
        <v>0.76</v>
      </c>
      <c r="F77" s="45">
        <v>1.17</v>
      </c>
      <c r="G77" s="38">
        <v>2</v>
      </c>
      <c r="H77" s="38">
        <v>17</v>
      </c>
      <c r="I77" s="51">
        <v>3</v>
      </c>
      <c r="J77" s="38">
        <v>2</v>
      </c>
      <c r="K77" s="38">
        <v>8</v>
      </c>
      <c r="L77" s="45">
        <v>38.46</v>
      </c>
      <c r="M77" s="45">
        <v>23.08</v>
      </c>
      <c r="N77" s="45">
        <v>38.46</v>
      </c>
      <c r="O77" s="38">
        <v>0</v>
      </c>
      <c r="P77" s="38">
        <v>0</v>
      </c>
    </row>
    <row r="78" spans="1:16" ht="14.1" customHeight="1">
      <c r="A78" s="44" t="s">
        <v>128</v>
      </c>
      <c r="B78" s="44" t="s">
        <v>831</v>
      </c>
      <c r="C78" s="38">
        <v>9</v>
      </c>
      <c r="D78" s="38">
        <v>18</v>
      </c>
      <c r="E78" s="45">
        <v>0.5</v>
      </c>
      <c r="F78" s="45">
        <v>1.1599999999999999</v>
      </c>
      <c r="G78" s="38">
        <v>4</v>
      </c>
      <c r="H78" s="38">
        <v>8</v>
      </c>
      <c r="I78" s="51">
        <v>4</v>
      </c>
      <c r="J78" s="38">
        <v>4</v>
      </c>
      <c r="K78" s="38">
        <v>8</v>
      </c>
      <c r="L78" s="45">
        <v>5.56</v>
      </c>
      <c r="M78" s="45">
        <v>16.670000000000002</v>
      </c>
      <c r="N78" s="45">
        <v>55.56</v>
      </c>
      <c r="O78" s="45">
        <v>16.670000000000002</v>
      </c>
      <c r="P78" s="45">
        <v>5.56</v>
      </c>
    </row>
    <row r="79" spans="1:16" ht="14.1" customHeight="1">
      <c r="A79" s="44" t="s">
        <v>56</v>
      </c>
      <c r="B79" s="44" t="s">
        <v>840</v>
      </c>
      <c r="C79" s="45">
        <v>10.8</v>
      </c>
      <c r="D79" s="38">
        <v>18</v>
      </c>
      <c r="E79" s="45">
        <v>0.6</v>
      </c>
      <c r="F79" s="45">
        <v>1.29</v>
      </c>
      <c r="G79" s="38">
        <v>1</v>
      </c>
      <c r="H79" s="38">
        <v>23</v>
      </c>
      <c r="I79" s="51">
        <v>3</v>
      </c>
      <c r="J79" s="38">
        <v>1</v>
      </c>
      <c r="K79" s="38">
        <v>10</v>
      </c>
      <c r="L79" s="45">
        <v>5.56</v>
      </c>
      <c r="M79" s="45">
        <v>38.89</v>
      </c>
      <c r="N79" s="45">
        <v>44.44</v>
      </c>
      <c r="O79" s="45">
        <v>5.56</v>
      </c>
      <c r="P79" s="45">
        <v>5.56</v>
      </c>
    </row>
    <row r="80" spans="1:16" ht="14.1" customHeight="1">
      <c r="A80" s="44" t="s">
        <v>136</v>
      </c>
      <c r="B80" s="44" t="s">
        <v>855</v>
      </c>
      <c r="C80" s="45">
        <v>9.4</v>
      </c>
      <c r="D80" s="38">
        <v>13</v>
      </c>
      <c r="E80" s="45">
        <v>0.72</v>
      </c>
      <c r="F80" s="45">
        <v>1.1200000000000001</v>
      </c>
      <c r="G80" s="38">
        <v>1</v>
      </c>
      <c r="H80" s="38">
        <v>5</v>
      </c>
      <c r="I80" s="51">
        <v>4</v>
      </c>
      <c r="J80" s="38">
        <v>1</v>
      </c>
      <c r="K80" s="38">
        <v>5</v>
      </c>
      <c r="L80" s="45">
        <v>7.69</v>
      </c>
      <c r="M80" s="45">
        <v>61.54</v>
      </c>
      <c r="N80" s="45">
        <v>30.77</v>
      </c>
      <c r="O80" s="38">
        <v>0</v>
      </c>
      <c r="P80" s="38">
        <v>0</v>
      </c>
    </row>
    <row r="81" spans="1:16" ht="14.1" customHeight="1">
      <c r="A81" s="44" t="s">
        <v>76</v>
      </c>
      <c r="B81" s="44" t="s">
        <v>864</v>
      </c>
      <c r="C81" s="45">
        <v>4.7</v>
      </c>
      <c r="D81" s="38">
        <v>10</v>
      </c>
      <c r="E81" s="45">
        <v>0.47</v>
      </c>
      <c r="F81" s="38">
        <v>1</v>
      </c>
      <c r="G81" s="38">
        <v>4</v>
      </c>
      <c r="H81" s="38">
        <v>6</v>
      </c>
      <c r="I81" s="51">
        <v>4</v>
      </c>
      <c r="J81" s="38">
        <v>4</v>
      </c>
      <c r="K81" s="38">
        <v>6</v>
      </c>
      <c r="L81" s="38">
        <v>0</v>
      </c>
      <c r="M81" s="38">
        <v>10</v>
      </c>
      <c r="N81" s="38">
        <v>70</v>
      </c>
      <c r="O81" s="38">
        <v>20</v>
      </c>
      <c r="P81" s="38">
        <v>0</v>
      </c>
    </row>
    <row r="82" spans="1:16" ht="14.1" customHeight="1">
      <c r="A82" s="44" t="s">
        <v>52</v>
      </c>
      <c r="B82" s="44" t="s">
        <v>870</v>
      </c>
      <c r="C82" s="45">
        <v>3.5</v>
      </c>
      <c r="D82" s="38">
        <v>10</v>
      </c>
      <c r="E82" s="45">
        <v>0.35</v>
      </c>
      <c r="F82" s="45">
        <v>0.76</v>
      </c>
      <c r="G82" s="38">
        <v>7</v>
      </c>
      <c r="H82" s="38">
        <v>7</v>
      </c>
      <c r="I82" s="51">
        <v>4</v>
      </c>
      <c r="J82" s="38">
        <v>7</v>
      </c>
      <c r="K82" s="38">
        <v>7</v>
      </c>
      <c r="L82" s="38">
        <v>0</v>
      </c>
      <c r="M82" s="38">
        <v>0</v>
      </c>
      <c r="N82" s="38">
        <v>50</v>
      </c>
      <c r="O82" s="38">
        <v>50</v>
      </c>
      <c r="P82" s="38">
        <v>0</v>
      </c>
    </row>
    <row r="83" spans="1:16" ht="14.1" customHeight="1">
      <c r="A83" s="44" t="s">
        <v>58</v>
      </c>
      <c r="B83" s="44" t="s">
        <v>870</v>
      </c>
      <c r="C83" s="45">
        <v>3.1</v>
      </c>
      <c r="D83" s="38">
        <v>16</v>
      </c>
      <c r="E83" s="45">
        <v>0.19</v>
      </c>
      <c r="F83" s="45">
        <v>0.66</v>
      </c>
      <c r="G83" s="38">
        <v>15</v>
      </c>
      <c r="H83" s="38">
        <v>22</v>
      </c>
      <c r="I83" s="51">
        <v>4</v>
      </c>
      <c r="J83" s="38">
        <v>7</v>
      </c>
      <c r="K83" s="38">
        <v>9</v>
      </c>
      <c r="L83" s="38">
        <v>0</v>
      </c>
      <c r="M83" s="45">
        <v>6.25</v>
      </c>
      <c r="N83" s="45">
        <v>18.75</v>
      </c>
      <c r="O83" s="38">
        <v>25</v>
      </c>
      <c r="P83" s="38">
        <v>50</v>
      </c>
    </row>
    <row r="84" spans="1:16" ht="14.1" customHeight="1">
      <c r="A84" s="44" t="s">
        <v>84</v>
      </c>
      <c r="B84" s="44" t="s">
        <v>870</v>
      </c>
      <c r="C84" s="45">
        <v>7.9</v>
      </c>
      <c r="D84" s="38">
        <v>15</v>
      </c>
      <c r="E84" s="45">
        <v>0.53</v>
      </c>
      <c r="F84" s="45">
        <v>0.81</v>
      </c>
      <c r="G84" s="38">
        <v>17</v>
      </c>
      <c r="H84" s="38">
        <v>17</v>
      </c>
      <c r="I84" s="51">
        <v>4</v>
      </c>
      <c r="J84" s="38">
        <v>9</v>
      </c>
      <c r="K84" s="38">
        <v>9</v>
      </c>
      <c r="L84" s="45">
        <v>13.33</v>
      </c>
      <c r="M84" s="45">
        <v>13.33</v>
      </c>
      <c r="N84" s="45">
        <v>46.67</v>
      </c>
      <c r="O84" s="45">
        <v>26.67</v>
      </c>
      <c r="P84" s="38">
        <v>0</v>
      </c>
    </row>
    <row r="85" spans="1:16" ht="14.1" customHeight="1">
      <c r="A85" s="44" t="s">
        <v>120</v>
      </c>
      <c r="B85" s="44" t="s">
        <v>870</v>
      </c>
      <c r="C85" s="45">
        <v>5.2</v>
      </c>
      <c r="D85" s="38">
        <v>15</v>
      </c>
      <c r="E85" s="45">
        <v>0.35</v>
      </c>
      <c r="F85" s="45">
        <v>0.76</v>
      </c>
      <c r="G85" s="38">
        <v>11</v>
      </c>
      <c r="H85" s="38">
        <v>13</v>
      </c>
      <c r="I85" s="51">
        <v>4</v>
      </c>
      <c r="J85" s="38">
        <v>8</v>
      </c>
      <c r="K85" s="38">
        <v>10</v>
      </c>
      <c r="L85" s="38">
        <v>0</v>
      </c>
      <c r="M85" s="38">
        <v>0</v>
      </c>
      <c r="N85" s="45">
        <v>53.33</v>
      </c>
      <c r="O85" s="38">
        <v>40</v>
      </c>
      <c r="P85" s="45">
        <v>6.67</v>
      </c>
    </row>
    <row r="86" spans="1:16" ht="14.1" customHeight="1">
      <c r="A86" s="44" t="s">
        <v>146</v>
      </c>
      <c r="B86" s="44" t="s">
        <v>876</v>
      </c>
      <c r="C86" s="45">
        <v>9.1999999999999993</v>
      </c>
      <c r="D86" s="38">
        <v>14</v>
      </c>
      <c r="E86" s="45">
        <v>0.66</v>
      </c>
      <c r="F86" s="45">
        <v>0.94</v>
      </c>
      <c r="G86" s="38">
        <v>1</v>
      </c>
      <c r="H86" s="38">
        <v>1</v>
      </c>
      <c r="I86" s="51">
        <v>4</v>
      </c>
      <c r="J86" s="38">
        <v>1</v>
      </c>
      <c r="K86" s="38">
        <v>1</v>
      </c>
      <c r="L86" s="45">
        <v>14.29</v>
      </c>
      <c r="M86" s="45">
        <v>28.57</v>
      </c>
      <c r="N86" s="45">
        <v>57.14</v>
      </c>
      <c r="O86" s="38">
        <v>0</v>
      </c>
      <c r="P86" s="38">
        <v>0</v>
      </c>
    </row>
    <row r="87" spans="1:16" ht="14.1" customHeight="1">
      <c r="A87" s="44" t="s">
        <v>44</v>
      </c>
      <c r="B87" s="44" t="s">
        <v>876</v>
      </c>
      <c r="C87" s="45">
        <v>10.7</v>
      </c>
      <c r="D87" s="38">
        <v>13</v>
      </c>
      <c r="E87" s="45">
        <v>0.82</v>
      </c>
      <c r="F87" s="45">
        <v>1.02</v>
      </c>
      <c r="G87" s="38">
        <v>4</v>
      </c>
      <c r="H87" s="38">
        <v>7</v>
      </c>
      <c r="I87" s="51">
        <v>4</v>
      </c>
      <c r="J87" s="38">
        <v>4</v>
      </c>
      <c r="K87" s="38">
        <v>7</v>
      </c>
      <c r="L87" s="45">
        <v>46.15</v>
      </c>
      <c r="M87" s="45">
        <v>30.77</v>
      </c>
      <c r="N87" s="45">
        <v>23.08</v>
      </c>
      <c r="O87" s="38">
        <v>0</v>
      </c>
      <c r="P87" s="38">
        <v>0</v>
      </c>
    </row>
    <row r="88" spans="1:16" ht="14.1" customHeight="1">
      <c r="A88" s="44" t="s">
        <v>46</v>
      </c>
      <c r="B88" s="44" t="s">
        <v>876</v>
      </c>
      <c r="C88" s="45">
        <v>38.200000000000003</v>
      </c>
      <c r="D88" s="38">
        <v>54</v>
      </c>
      <c r="E88" s="45">
        <v>0.71</v>
      </c>
      <c r="F88" s="45">
        <v>1.1499999999999999</v>
      </c>
      <c r="G88" s="38">
        <v>3</v>
      </c>
      <c r="H88" s="38">
        <v>18</v>
      </c>
      <c r="I88" s="51">
        <v>4</v>
      </c>
      <c r="J88" s="38">
        <v>2</v>
      </c>
      <c r="K88" s="38">
        <v>12</v>
      </c>
      <c r="L88" s="45">
        <v>31.48</v>
      </c>
      <c r="M88" s="45">
        <v>20.37</v>
      </c>
      <c r="N88" s="45">
        <v>44.44</v>
      </c>
      <c r="O88" s="45">
        <v>3.7</v>
      </c>
      <c r="P88" s="38">
        <v>0</v>
      </c>
    </row>
    <row r="89" spans="1:16" ht="14.1" customHeight="1">
      <c r="A89" s="44" t="s">
        <v>54</v>
      </c>
      <c r="B89" s="44" t="s">
        <v>876</v>
      </c>
      <c r="C89" s="45">
        <v>12.4</v>
      </c>
      <c r="D89" s="38">
        <v>19</v>
      </c>
      <c r="E89" s="45">
        <v>0.65</v>
      </c>
      <c r="F89" s="45">
        <v>1.0900000000000001</v>
      </c>
      <c r="G89" s="38">
        <v>5</v>
      </c>
      <c r="H89" s="38">
        <v>11</v>
      </c>
      <c r="I89" s="51">
        <v>4</v>
      </c>
      <c r="J89" s="38">
        <v>4</v>
      </c>
      <c r="K89" s="38">
        <v>8</v>
      </c>
      <c r="L89" s="45">
        <v>5.26</v>
      </c>
      <c r="M89" s="45">
        <v>42.11</v>
      </c>
      <c r="N89" s="45">
        <v>52.63</v>
      </c>
      <c r="O89" s="38">
        <v>0</v>
      </c>
      <c r="P89" s="38">
        <v>0</v>
      </c>
    </row>
    <row r="90" spans="1:16" ht="14.1" customHeight="1">
      <c r="A90" s="44" t="s">
        <v>56</v>
      </c>
      <c r="B90" s="44" t="s">
        <v>876</v>
      </c>
      <c r="C90" s="45">
        <v>12.8</v>
      </c>
      <c r="D90" s="38">
        <v>23</v>
      </c>
      <c r="E90" s="45">
        <v>0.56000000000000005</v>
      </c>
      <c r="F90" s="45">
        <v>1.2</v>
      </c>
      <c r="G90" s="38">
        <v>6</v>
      </c>
      <c r="H90" s="38">
        <v>23</v>
      </c>
      <c r="I90" s="51">
        <v>4</v>
      </c>
      <c r="J90" s="38">
        <v>1</v>
      </c>
      <c r="K90" s="38">
        <v>9</v>
      </c>
      <c r="L90" s="45">
        <v>13.04</v>
      </c>
      <c r="M90" s="45">
        <v>21.74</v>
      </c>
      <c r="N90" s="45">
        <v>43.48</v>
      </c>
      <c r="O90" s="45">
        <v>17.39</v>
      </c>
      <c r="P90" s="45">
        <v>4.3499999999999996</v>
      </c>
    </row>
    <row r="91" spans="1:16" ht="14.1" customHeight="1">
      <c r="A91" s="44" t="s">
        <v>58</v>
      </c>
      <c r="B91" s="44" t="s">
        <v>876</v>
      </c>
      <c r="C91" s="45">
        <v>9.5</v>
      </c>
      <c r="D91" s="38">
        <v>24</v>
      </c>
      <c r="E91" s="45">
        <v>0.4</v>
      </c>
      <c r="F91" s="45">
        <v>1.36</v>
      </c>
      <c r="G91" s="38">
        <v>4</v>
      </c>
      <c r="H91" s="38">
        <v>22</v>
      </c>
      <c r="I91" s="51">
        <v>4</v>
      </c>
      <c r="J91" s="38">
        <v>1</v>
      </c>
      <c r="K91" s="38">
        <v>9</v>
      </c>
      <c r="L91" s="45">
        <v>4.17</v>
      </c>
      <c r="M91" s="45">
        <v>4.17</v>
      </c>
      <c r="N91" s="45">
        <v>54.17</v>
      </c>
      <c r="O91" s="38">
        <v>25</v>
      </c>
      <c r="P91" s="45">
        <v>12.5</v>
      </c>
    </row>
    <row r="92" spans="1:16" ht="14.1" customHeight="1">
      <c r="A92" s="44" t="s">
        <v>62</v>
      </c>
      <c r="B92" s="44" t="s">
        <v>876</v>
      </c>
      <c r="C92" s="45">
        <v>12.9</v>
      </c>
      <c r="D92" s="38">
        <v>20</v>
      </c>
      <c r="E92" s="45">
        <v>0.65</v>
      </c>
      <c r="F92" s="45">
        <v>1.24</v>
      </c>
      <c r="G92" s="38">
        <v>1</v>
      </c>
      <c r="H92" s="38">
        <v>8</v>
      </c>
      <c r="I92" s="51">
        <v>4</v>
      </c>
      <c r="J92" s="38">
        <v>1</v>
      </c>
      <c r="K92" s="38">
        <v>8</v>
      </c>
      <c r="L92" s="38">
        <v>5</v>
      </c>
      <c r="M92" s="38">
        <v>45</v>
      </c>
      <c r="N92" s="38">
        <v>45</v>
      </c>
      <c r="O92" s="38">
        <v>5</v>
      </c>
      <c r="P92" s="38">
        <v>0</v>
      </c>
    </row>
    <row r="93" spans="1:16" ht="14.1" customHeight="1">
      <c r="A93" s="44" t="s">
        <v>64</v>
      </c>
      <c r="B93" s="44" t="s">
        <v>876</v>
      </c>
      <c r="C93" s="45">
        <v>14.3</v>
      </c>
      <c r="D93" s="38">
        <v>22</v>
      </c>
      <c r="E93" s="45">
        <v>0.65</v>
      </c>
      <c r="F93" s="45">
        <v>1.0900000000000001</v>
      </c>
      <c r="G93" s="38">
        <v>2</v>
      </c>
      <c r="H93" s="38">
        <v>5</v>
      </c>
      <c r="I93" s="51">
        <v>4</v>
      </c>
      <c r="J93" s="38">
        <v>2</v>
      </c>
      <c r="K93" s="38">
        <v>5</v>
      </c>
      <c r="L93" s="45">
        <v>13.64</v>
      </c>
      <c r="M93" s="45">
        <v>27.27</v>
      </c>
      <c r="N93" s="45">
        <v>59.09</v>
      </c>
      <c r="O93" s="38">
        <v>0</v>
      </c>
      <c r="P93" s="38">
        <v>0</v>
      </c>
    </row>
    <row r="94" spans="1:16" ht="14.1" customHeight="1">
      <c r="A94" s="44" t="s">
        <v>70</v>
      </c>
      <c r="B94" s="44" t="s">
        <v>876</v>
      </c>
      <c r="C94" s="45">
        <v>11.4</v>
      </c>
      <c r="D94" s="38">
        <v>20</v>
      </c>
      <c r="E94" s="45">
        <v>0.56999999999999995</v>
      </c>
      <c r="F94" s="45">
        <v>1.0900000000000001</v>
      </c>
      <c r="G94" s="38">
        <v>2</v>
      </c>
      <c r="H94" s="38">
        <v>4</v>
      </c>
      <c r="I94" s="51">
        <v>4</v>
      </c>
      <c r="J94" s="38">
        <v>2</v>
      </c>
      <c r="K94" s="38">
        <v>4</v>
      </c>
      <c r="L94" s="38">
        <v>5</v>
      </c>
      <c r="M94" s="38">
        <v>30</v>
      </c>
      <c r="N94" s="38">
        <v>50</v>
      </c>
      <c r="O94" s="38">
        <v>15</v>
      </c>
      <c r="P94" s="38">
        <v>0</v>
      </c>
    </row>
    <row r="95" spans="1:16" ht="14.1" customHeight="1">
      <c r="A95" s="44" t="s">
        <v>72</v>
      </c>
      <c r="B95" s="44" t="s">
        <v>876</v>
      </c>
      <c r="C95" s="45">
        <v>11.2</v>
      </c>
      <c r="D95" s="38">
        <v>22</v>
      </c>
      <c r="E95" s="45">
        <v>0.51</v>
      </c>
      <c r="F95" s="45">
        <v>0.97</v>
      </c>
      <c r="G95" s="38">
        <v>5</v>
      </c>
      <c r="H95" s="38">
        <v>9</v>
      </c>
      <c r="I95" s="51">
        <v>4</v>
      </c>
      <c r="J95" s="38">
        <v>5</v>
      </c>
      <c r="K95" s="38">
        <v>8</v>
      </c>
      <c r="L95" s="45">
        <v>9.09</v>
      </c>
      <c r="M95" s="45">
        <v>9.09</v>
      </c>
      <c r="N95" s="45">
        <v>63.64</v>
      </c>
      <c r="O95" s="45">
        <v>13.64</v>
      </c>
      <c r="P95" s="45">
        <v>4.55</v>
      </c>
    </row>
    <row r="96" spans="1:16" ht="14.1" customHeight="1">
      <c r="A96" s="44" t="s">
        <v>76</v>
      </c>
      <c r="B96" s="44" t="s">
        <v>876</v>
      </c>
      <c r="C96" s="45">
        <v>7.6</v>
      </c>
      <c r="D96" s="38">
        <v>13</v>
      </c>
      <c r="E96" s="45">
        <v>0.57999999999999996</v>
      </c>
      <c r="F96" s="45">
        <v>1.24</v>
      </c>
      <c r="G96" s="38">
        <v>1</v>
      </c>
      <c r="H96" s="38">
        <v>6</v>
      </c>
      <c r="I96" s="51">
        <v>4</v>
      </c>
      <c r="J96" s="38">
        <v>1</v>
      </c>
      <c r="K96" s="38">
        <v>6</v>
      </c>
      <c r="L96" s="45">
        <v>7.69</v>
      </c>
      <c r="M96" s="45">
        <v>23.08</v>
      </c>
      <c r="N96" s="45">
        <v>61.54</v>
      </c>
      <c r="O96" s="45">
        <v>7.69</v>
      </c>
      <c r="P96" s="38">
        <v>0</v>
      </c>
    </row>
    <row r="97" spans="1:16" ht="14.1" customHeight="1">
      <c r="A97" s="44" t="s">
        <v>78</v>
      </c>
      <c r="B97" s="44" t="s">
        <v>876</v>
      </c>
      <c r="C97" s="45">
        <v>8.3000000000000007</v>
      </c>
      <c r="D97" s="38">
        <v>15</v>
      </c>
      <c r="E97" s="45">
        <v>0.55000000000000004</v>
      </c>
      <c r="F97" s="45">
        <v>1.1000000000000001</v>
      </c>
      <c r="G97" s="38">
        <v>3</v>
      </c>
      <c r="H97" s="38">
        <v>6</v>
      </c>
      <c r="I97" s="51">
        <v>4</v>
      </c>
      <c r="J97" s="38">
        <v>3</v>
      </c>
      <c r="K97" s="38">
        <v>6</v>
      </c>
      <c r="L97" s="45">
        <v>13.33</v>
      </c>
      <c r="M97" s="45">
        <v>26.67</v>
      </c>
      <c r="N97" s="45">
        <v>33.33</v>
      </c>
      <c r="O97" s="38">
        <v>20</v>
      </c>
      <c r="P97" s="45">
        <v>6.67</v>
      </c>
    </row>
    <row r="98" spans="1:16" ht="14.1" customHeight="1">
      <c r="A98" s="44" t="s">
        <v>84</v>
      </c>
      <c r="B98" s="44" t="s">
        <v>876</v>
      </c>
      <c r="C98" s="45">
        <v>19.899999999999999</v>
      </c>
      <c r="D98" s="38">
        <v>27</v>
      </c>
      <c r="E98" s="45">
        <v>0.74</v>
      </c>
      <c r="F98" s="45">
        <v>1.1299999999999999</v>
      </c>
      <c r="G98" s="38">
        <v>3</v>
      </c>
      <c r="H98" s="38">
        <v>17</v>
      </c>
      <c r="I98" s="51">
        <v>4</v>
      </c>
      <c r="J98" s="38">
        <v>1</v>
      </c>
      <c r="K98" s="38">
        <v>9</v>
      </c>
      <c r="L98" s="45">
        <v>29.63</v>
      </c>
      <c r="M98" s="45">
        <v>29.63</v>
      </c>
      <c r="N98" s="45">
        <v>40.74</v>
      </c>
      <c r="O98" s="38">
        <v>0</v>
      </c>
      <c r="P98" s="38">
        <v>0</v>
      </c>
    </row>
    <row r="99" spans="1:16" ht="14.1" customHeight="1">
      <c r="A99" s="44" t="s">
        <v>90</v>
      </c>
      <c r="B99" s="44" t="s">
        <v>876</v>
      </c>
      <c r="C99" s="45">
        <v>5.9</v>
      </c>
      <c r="D99" s="38">
        <v>10</v>
      </c>
      <c r="E99" s="45">
        <v>0.59</v>
      </c>
      <c r="F99" s="45">
        <v>1.1100000000000001</v>
      </c>
      <c r="G99" s="38">
        <v>1</v>
      </c>
      <c r="H99" s="38">
        <v>1</v>
      </c>
      <c r="I99" s="51">
        <v>4</v>
      </c>
      <c r="J99" s="38">
        <v>1</v>
      </c>
      <c r="K99" s="38">
        <v>1</v>
      </c>
      <c r="L99" s="38">
        <v>0</v>
      </c>
      <c r="M99" s="38">
        <v>30</v>
      </c>
      <c r="N99" s="38">
        <v>70</v>
      </c>
      <c r="O99" s="38">
        <v>0</v>
      </c>
      <c r="P99" s="38">
        <v>0</v>
      </c>
    </row>
    <row r="100" spans="1:16" ht="14.1" customHeight="1">
      <c r="A100" s="44" t="s">
        <v>102</v>
      </c>
      <c r="B100" s="44" t="s">
        <v>876</v>
      </c>
      <c r="C100" s="45">
        <v>7.6</v>
      </c>
      <c r="D100" s="38">
        <v>14</v>
      </c>
      <c r="E100" s="45">
        <v>0.54</v>
      </c>
      <c r="F100" s="45">
        <v>1.07</v>
      </c>
      <c r="G100" s="38">
        <v>7</v>
      </c>
      <c r="H100" s="38">
        <v>15</v>
      </c>
      <c r="I100" s="51">
        <v>3</v>
      </c>
      <c r="J100" s="38">
        <v>3</v>
      </c>
      <c r="K100" s="38">
        <v>7</v>
      </c>
      <c r="L100" s="38">
        <v>0</v>
      </c>
      <c r="M100" s="45">
        <v>21.43</v>
      </c>
      <c r="N100" s="45">
        <v>71.430000000000007</v>
      </c>
      <c r="O100" s="45">
        <v>7.14</v>
      </c>
      <c r="P100" s="38">
        <v>0</v>
      </c>
    </row>
    <row r="101" spans="1:16" ht="14.1" customHeight="1">
      <c r="A101" s="44" t="s">
        <v>104</v>
      </c>
      <c r="B101" s="44" t="s">
        <v>876</v>
      </c>
      <c r="C101" s="45">
        <v>8.1</v>
      </c>
      <c r="D101" s="38">
        <v>14</v>
      </c>
      <c r="E101" s="45">
        <v>0.57999999999999996</v>
      </c>
      <c r="F101" s="45">
        <v>1.29</v>
      </c>
      <c r="G101" s="38">
        <v>2</v>
      </c>
      <c r="H101" s="38">
        <v>6</v>
      </c>
      <c r="I101" s="51">
        <v>4</v>
      </c>
      <c r="J101" s="38">
        <v>2</v>
      </c>
      <c r="K101" s="38">
        <v>6</v>
      </c>
      <c r="L101" s="45">
        <v>7.14</v>
      </c>
      <c r="M101" s="45">
        <v>21.43</v>
      </c>
      <c r="N101" s="45">
        <v>64.290000000000006</v>
      </c>
      <c r="O101" s="45">
        <v>7.14</v>
      </c>
      <c r="P101" s="38">
        <v>0</v>
      </c>
    </row>
    <row r="102" spans="1:16" ht="14.1" customHeight="1">
      <c r="A102" s="44" t="s">
        <v>106</v>
      </c>
      <c r="B102" s="44" t="s">
        <v>876</v>
      </c>
      <c r="C102" s="45">
        <v>7.8</v>
      </c>
      <c r="D102" s="38">
        <v>15</v>
      </c>
      <c r="E102" s="45">
        <v>0.52</v>
      </c>
      <c r="F102" s="45">
        <v>1.18</v>
      </c>
      <c r="G102" s="38">
        <v>1</v>
      </c>
      <c r="H102" s="38">
        <v>2</v>
      </c>
      <c r="I102" s="51">
        <v>4</v>
      </c>
      <c r="J102" s="38">
        <v>1</v>
      </c>
      <c r="K102" s="38">
        <v>2</v>
      </c>
      <c r="L102" s="38">
        <v>0</v>
      </c>
      <c r="M102" s="45">
        <v>26.67</v>
      </c>
      <c r="N102" s="45">
        <v>53.33</v>
      </c>
      <c r="O102" s="38">
        <v>20</v>
      </c>
      <c r="P102" s="38">
        <v>0</v>
      </c>
    </row>
    <row r="103" spans="1:16" ht="14.1" customHeight="1">
      <c r="A103" s="44" t="s">
        <v>110</v>
      </c>
      <c r="B103" s="44" t="s">
        <v>876</v>
      </c>
      <c r="C103" s="45">
        <v>6.4</v>
      </c>
      <c r="D103" s="38">
        <v>14</v>
      </c>
      <c r="E103" s="45">
        <v>0.46</v>
      </c>
      <c r="F103" s="45">
        <v>1.1599999999999999</v>
      </c>
      <c r="G103" s="38">
        <v>1</v>
      </c>
      <c r="H103" s="38">
        <v>2</v>
      </c>
      <c r="I103" s="51">
        <v>4</v>
      </c>
      <c r="J103" s="38">
        <v>1</v>
      </c>
      <c r="K103" s="38">
        <v>2</v>
      </c>
      <c r="L103" s="38">
        <v>0</v>
      </c>
      <c r="M103" s="38">
        <v>0</v>
      </c>
      <c r="N103" s="45">
        <v>85.71</v>
      </c>
      <c r="O103" s="45">
        <v>14.29</v>
      </c>
      <c r="P103" s="38">
        <v>0</v>
      </c>
    </row>
    <row r="104" spans="1:16" ht="14.1" customHeight="1">
      <c r="A104" s="44" t="s">
        <v>114</v>
      </c>
      <c r="B104" s="44" t="s">
        <v>876</v>
      </c>
      <c r="C104" s="45">
        <v>7.6</v>
      </c>
      <c r="D104" s="38">
        <v>13</v>
      </c>
      <c r="E104" s="45">
        <v>0.57999999999999996</v>
      </c>
      <c r="F104" s="45">
        <v>1.19</v>
      </c>
      <c r="G104" s="38">
        <v>2</v>
      </c>
      <c r="H104" s="38">
        <v>10</v>
      </c>
      <c r="I104" s="51">
        <v>4</v>
      </c>
      <c r="J104" s="38">
        <v>2</v>
      </c>
      <c r="K104" s="38">
        <v>8</v>
      </c>
      <c r="L104" s="45">
        <v>7.69</v>
      </c>
      <c r="M104" s="45">
        <v>23.08</v>
      </c>
      <c r="N104" s="45">
        <v>61.54</v>
      </c>
      <c r="O104" s="45">
        <v>7.69</v>
      </c>
      <c r="P104" s="38">
        <v>0</v>
      </c>
    </row>
    <row r="105" spans="1:16" ht="14.1" customHeight="1">
      <c r="A105" s="44" t="s">
        <v>118</v>
      </c>
      <c r="B105" s="44" t="s">
        <v>876</v>
      </c>
      <c r="C105" s="45">
        <v>14.4</v>
      </c>
      <c r="D105" s="38">
        <v>24</v>
      </c>
      <c r="E105" s="45">
        <v>0.6</v>
      </c>
      <c r="F105" s="45">
        <v>1.1100000000000001</v>
      </c>
      <c r="G105" s="38">
        <v>3</v>
      </c>
      <c r="H105" s="38">
        <v>11</v>
      </c>
      <c r="I105" s="51">
        <v>4</v>
      </c>
      <c r="J105" s="38">
        <v>3</v>
      </c>
      <c r="K105" s="38">
        <v>9</v>
      </c>
      <c r="L105" s="38">
        <v>0</v>
      </c>
      <c r="M105" s="45">
        <v>33.33</v>
      </c>
      <c r="N105" s="45">
        <v>66.67</v>
      </c>
      <c r="O105" s="38">
        <v>0</v>
      </c>
      <c r="P105" s="38">
        <v>0</v>
      </c>
    </row>
    <row r="106" spans="1:16" ht="14.1" customHeight="1">
      <c r="A106" s="44" t="s">
        <v>120</v>
      </c>
      <c r="B106" s="44" t="s">
        <v>876</v>
      </c>
      <c r="C106" s="45">
        <v>5.7</v>
      </c>
      <c r="D106" s="38">
        <v>11</v>
      </c>
      <c r="E106" s="45">
        <v>0.52</v>
      </c>
      <c r="F106" s="45">
        <v>1.1399999999999999</v>
      </c>
      <c r="G106" s="38">
        <v>3</v>
      </c>
      <c r="H106" s="38">
        <v>13</v>
      </c>
      <c r="I106" s="51">
        <v>4</v>
      </c>
      <c r="J106" s="38">
        <v>3</v>
      </c>
      <c r="K106" s="38">
        <v>10</v>
      </c>
      <c r="L106" s="45">
        <v>9.09</v>
      </c>
      <c r="M106" s="45">
        <v>9.09</v>
      </c>
      <c r="N106" s="45">
        <v>63.64</v>
      </c>
      <c r="O106" s="45">
        <v>18.18</v>
      </c>
      <c r="P106" s="38">
        <v>0</v>
      </c>
    </row>
    <row r="107" spans="1:16" ht="14.1" customHeight="1">
      <c r="A107" s="44" t="s">
        <v>126</v>
      </c>
      <c r="B107" s="44" t="s">
        <v>876</v>
      </c>
      <c r="C107" s="45">
        <v>8.9</v>
      </c>
      <c r="D107" s="38">
        <v>16</v>
      </c>
      <c r="E107" s="45">
        <v>0.56000000000000005</v>
      </c>
      <c r="F107" s="45">
        <v>1.01</v>
      </c>
      <c r="G107" s="38">
        <v>2</v>
      </c>
      <c r="H107" s="38">
        <v>5</v>
      </c>
      <c r="I107" s="51">
        <v>3</v>
      </c>
      <c r="J107" s="38">
        <v>2</v>
      </c>
      <c r="K107" s="38">
        <v>5</v>
      </c>
      <c r="L107" s="38">
        <v>0</v>
      </c>
      <c r="M107" s="45">
        <v>31.25</v>
      </c>
      <c r="N107" s="45">
        <v>56.25</v>
      </c>
      <c r="O107" s="45">
        <v>12.5</v>
      </c>
      <c r="P107" s="38">
        <v>0</v>
      </c>
    </row>
    <row r="108" spans="1:16" ht="14.1" customHeight="1">
      <c r="A108" s="44" t="s">
        <v>128</v>
      </c>
      <c r="B108" s="44" t="s">
        <v>876</v>
      </c>
      <c r="C108" s="45">
        <v>8.1</v>
      </c>
      <c r="D108" s="38">
        <v>22</v>
      </c>
      <c r="E108" s="45">
        <v>0.37</v>
      </c>
      <c r="F108" s="45">
        <v>0.85</v>
      </c>
      <c r="G108" s="38">
        <v>8</v>
      </c>
      <c r="H108" s="38">
        <v>8</v>
      </c>
      <c r="I108" s="51">
        <v>4</v>
      </c>
      <c r="J108" s="38">
        <v>8</v>
      </c>
      <c r="K108" s="38">
        <v>8</v>
      </c>
      <c r="L108" s="38">
        <v>0</v>
      </c>
      <c r="M108" s="45">
        <v>9.09</v>
      </c>
      <c r="N108" s="38">
        <v>50</v>
      </c>
      <c r="O108" s="45">
        <v>22.73</v>
      </c>
      <c r="P108" s="45">
        <v>18.18</v>
      </c>
    </row>
    <row r="109" spans="1:16" ht="14.1" customHeight="1">
      <c r="A109" s="44" t="s">
        <v>132</v>
      </c>
      <c r="B109" s="44" t="s">
        <v>876</v>
      </c>
      <c r="C109" s="45">
        <v>5.3</v>
      </c>
      <c r="D109" s="38">
        <v>11</v>
      </c>
      <c r="E109" s="45">
        <v>0.48</v>
      </c>
      <c r="F109" s="45">
        <v>1.03</v>
      </c>
      <c r="G109" s="38">
        <v>1</v>
      </c>
      <c r="H109" s="38">
        <v>4</v>
      </c>
      <c r="I109" s="51">
        <v>4</v>
      </c>
      <c r="J109" s="38">
        <v>1</v>
      </c>
      <c r="K109" s="38">
        <v>4</v>
      </c>
      <c r="L109" s="38">
        <v>0</v>
      </c>
      <c r="M109" s="45">
        <v>27.27</v>
      </c>
      <c r="N109" s="45">
        <v>45.45</v>
      </c>
      <c r="O109" s="45">
        <v>18.18</v>
      </c>
      <c r="P109" s="45">
        <v>9.09</v>
      </c>
    </row>
    <row r="110" spans="1:16" ht="14.1" customHeight="1">
      <c r="A110" s="44" t="s">
        <v>136</v>
      </c>
      <c r="B110" s="44" t="s">
        <v>876</v>
      </c>
      <c r="C110" s="38">
        <v>5</v>
      </c>
      <c r="D110" s="38">
        <v>10</v>
      </c>
      <c r="E110" s="45">
        <v>0.5</v>
      </c>
      <c r="F110" s="45">
        <v>0.77</v>
      </c>
      <c r="G110" s="38">
        <v>5</v>
      </c>
      <c r="H110" s="38">
        <v>5</v>
      </c>
      <c r="I110" s="51">
        <v>4</v>
      </c>
      <c r="J110" s="38">
        <v>5</v>
      </c>
      <c r="K110" s="38">
        <v>5</v>
      </c>
      <c r="L110" s="38">
        <v>0</v>
      </c>
      <c r="M110" s="38">
        <v>10</v>
      </c>
      <c r="N110" s="38">
        <v>80</v>
      </c>
      <c r="O110" s="38">
        <v>10</v>
      </c>
      <c r="P110" s="38">
        <v>0</v>
      </c>
    </row>
    <row r="111" spans="1:16" ht="14.1" customHeight="1">
      <c r="A111" s="44" t="s">
        <v>58</v>
      </c>
      <c r="B111" s="44" t="s">
        <v>890</v>
      </c>
      <c r="C111" s="45">
        <v>3.7</v>
      </c>
      <c r="D111" s="38">
        <v>10</v>
      </c>
      <c r="E111" s="45">
        <v>0.37</v>
      </c>
      <c r="F111" s="45">
        <v>1.27</v>
      </c>
      <c r="G111" s="38">
        <v>6</v>
      </c>
      <c r="H111" s="38">
        <v>22</v>
      </c>
      <c r="I111" s="51">
        <v>2</v>
      </c>
      <c r="J111" s="38">
        <v>1</v>
      </c>
      <c r="K111" s="38">
        <v>4</v>
      </c>
      <c r="L111" s="38">
        <v>0</v>
      </c>
      <c r="M111" s="38">
        <v>0</v>
      </c>
      <c r="N111" s="38">
        <v>70</v>
      </c>
      <c r="O111" s="38">
        <v>10</v>
      </c>
      <c r="P111" s="38">
        <v>20</v>
      </c>
    </row>
    <row r="112" spans="1:16" ht="14.1" customHeight="1">
      <c r="A112" s="44" t="s">
        <v>84</v>
      </c>
      <c r="B112" s="44" t="s">
        <v>890</v>
      </c>
      <c r="C112" s="38">
        <v>7</v>
      </c>
      <c r="D112" s="38">
        <v>10</v>
      </c>
      <c r="E112" s="45">
        <v>0.7</v>
      </c>
      <c r="F112" s="45">
        <v>1.07</v>
      </c>
      <c r="G112" s="38">
        <v>7</v>
      </c>
      <c r="H112" s="38">
        <v>17</v>
      </c>
      <c r="I112" s="51">
        <v>3</v>
      </c>
      <c r="J112" s="38">
        <v>4</v>
      </c>
      <c r="K112" s="38">
        <v>8</v>
      </c>
      <c r="L112" s="38">
        <v>10</v>
      </c>
      <c r="M112" s="38">
        <v>50</v>
      </c>
      <c r="N112" s="38">
        <v>40</v>
      </c>
      <c r="O112" s="38">
        <v>0</v>
      </c>
      <c r="P112" s="38">
        <v>0</v>
      </c>
    </row>
    <row r="113" spans="1:16" ht="14.1" customHeight="1">
      <c r="A113" s="44" t="s">
        <v>118</v>
      </c>
      <c r="B113" s="44" t="s">
        <v>890</v>
      </c>
      <c r="C113" s="45">
        <v>12.3</v>
      </c>
      <c r="D113" s="38">
        <v>18</v>
      </c>
      <c r="E113" s="45">
        <v>0.68</v>
      </c>
      <c r="F113" s="45">
        <v>1.26</v>
      </c>
      <c r="G113" s="38">
        <v>1</v>
      </c>
      <c r="H113" s="38">
        <v>11</v>
      </c>
      <c r="I113" s="51">
        <v>4</v>
      </c>
      <c r="J113" s="38">
        <v>1</v>
      </c>
      <c r="K113" s="38">
        <v>9</v>
      </c>
      <c r="L113" s="45">
        <v>16.670000000000002</v>
      </c>
      <c r="M113" s="45">
        <v>33.33</v>
      </c>
      <c r="N113" s="38">
        <v>50</v>
      </c>
      <c r="O113" s="38">
        <v>0</v>
      </c>
      <c r="P113" s="38">
        <v>0</v>
      </c>
    </row>
    <row r="114" spans="1:16" ht="14.1" customHeight="1">
      <c r="A114" s="44" t="s">
        <v>120</v>
      </c>
      <c r="B114" s="44" t="s">
        <v>890</v>
      </c>
      <c r="C114" s="38">
        <v>5</v>
      </c>
      <c r="D114" s="38">
        <v>10</v>
      </c>
      <c r="E114" s="45">
        <v>0.5</v>
      </c>
      <c r="F114" s="45">
        <v>1.1000000000000001</v>
      </c>
      <c r="G114" s="38">
        <v>4</v>
      </c>
      <c r="H114" s="38">
        <v>13</v>
      </c>
      <c r="I114" s="51">
        <v>3</v>
      </c>
      <c r="J114" s="38">
        <v>1</v>
      </c>
      <c r="K114" s="38">
        <v>3</v>
      </c>
      <c r="L114" s="38">
        <v>0</v>
      </c>
      <c r="M114" s="38">
        <v>10</v>
      </c>
      <c r="N114" s="38">
        <v>80</v>
      </c>
      <c r="O114" s="38">
        <v>10</v>
      </c>
      <c r="P114" s="38">
        <v>0</v>
      </c>
    </row>
    <row r="115" spans="1:16" ht="14.1" customHeight="1">
      <c r="A115" s="44" t="s">
        <v>126</v>
      </c>
      <c r="B115" s="44" t="s">
        <v>890</v>
      </c>
      <c r="C115" s="45">
        <v>8.6999999999999993</v>
      </c>
      <c r="D115" s="38">
        <v>13</v>
      </c>
      <c r="E115" s="45">
        <v>0.67</v>
      </c>
      <c r="F115" s="45">
        <v>1.21</v>
      </c>
      <c r="G115" s="38">
        <v>1</v>
      </c>
      <c r="H115" s="38">
        <v>5</v>
      </c>
      <c r="I115" s="51">
        <v>3</v>
      </c>
      <c r="J115" s="38">
        <v>1</v>
      </c>
      <c r="K115" s="38">
        <v>5</v>
      </c>
      <c r="L115" s="45">
        <v>15.38</v>
      </c>
      <c r="M115" s="45">
        <v>38.46</v>
      </c>
      <c r="N115" s="45">
        <v>38.46</v>
      </c>
      <c r="O115" s="45">
        <v>7.69</v>
      </c>
      <c r="P115" s="38">
        <v>0</v>
      </c>
    </row>
    <row r="116" spans="1:16" ht="14.1" customHeight="1">
      <c r="A116" s="44" t="s">
        <v>44</v>
      </c>
      <c r="B116" s="44" t="s">
        <v>895</v>
      </c>
      <c r="C116" s="45">
        <v>15.2</v>
      </c>
      <c r="D116" s="38">
        <v>19</v>
      </c>
      <c r="E116" s="45">
        <v>0.8</v>
      </c>
      <c r="F116" s="45">
        <v>0.99</v>
      </c>
      <c r="G116" s="38">
        <v>5</v>
      </c>
      <c r="H116" s="38">
        <v>7</v>
      </c>
      <c r="I116" s="51">
        <v>4</v>
      </c>
      <c r="J116" s="38">
        <v>5</v>
      </c>
      <c r="K116" s="38">
        <v>7</v>
      </c>
      <c r="L116" s="45">
        <v>47.37</v>
      </c>
      <c r="M116" s="45">
        <v>21.05</v>
      </c>
      <c r="N116" s="45">
        <v>31.58</v>
      </c>
      <c r="O116" s="38">
        <v>0</v>
      </c>
      <c r="P116" s="38">
        <v>0</v>
      </c>
    </row>
    <row r="117" spans="1:16" ht="14.1" customHeight="1">
      <c r="A117" s="44" t="s">
        <v>46</v>
      </c>
      <c r="B117" s="44" t="s">
        <v>895</v>
      </c>
      <c r="C117" s="45">
        <v>7.1</v>
      </c>
      <c r="D117" s="38">
        <v>11</v>
      </c>
      <c r="E117" s="45">
        <v>0.65</v>
      </c>
      <c r="F117" s="45">
        <v>1.04</v>
      </c>
      <c r="G117" s="38">
        <v>10</v>
      </c>
      <c r="H117" s="38">
        <v>18</v>
      </c>
      <c r="I117" s="51">
        <v>3</v>
      </c>
      <c r="J117" s="38">
        <v>2</v>
      </c>
      <c r="K117" s="38">
        <v>6</v>
      </c>
      <c r="L117" s="45">
        <v>18.18</v>
      </c>
      <c r="M117" s="45">
        <v>27.27</v>
      </c>
      <c r="N117" s="45">
        <v>45.45</v>
      </c>
      <c r="O117" s="45">
        <v>9.09</v>
      </c>
      <c r="P117" s="38">
        <v>0</v>
      </c>
    </row>
    <row r="118" spans="1:16" ht="14.1" customHeight="1">
      <c r="A118" s="44" t="s">
        <v>52</v>
      </c>
      <c r="B118" s="44" t="s">
        <v>895</v>
      </c>
      <c r="C118" s="45">
        <v>8.3000000000000007</v>
      </c>
      <c r="D118" s="38">
        <v>15</v>
      </c>
      <c r="E118" s="45">
        <v>0.55000000000000004</v>
      </c>
      <c r="F118" s="45">
        <v>1.2</v>
      </c>
      <c r="G118" s="38">
        <v>1</v>
      </c>
      <c r="H118" s="38">
        <v>7</v>
      </c>
      <c r="I118" s="51">
        <v>4</v>
      </c>
      <c r="J118" s="38">
        <v>1</v>
      </c>
      <c r="K118" s="38">
        <v>7</v>
      </c>
      <c r="L118" s="45">
        <v>6.67</v>
      </c>
      <c r="M118" s="38">
        <v>20</v>
      </c>
      <c r="N118" s="38">
        <v>60</v>
      </c>
      <c r="O118" s="45">
        <v>13.33</v>
      </c>
      <c r="P118" s="38">
        <v>0</v>
      </c>
    </row>
    <row r="119" spans="1:16" ht="14.1" customHeight="1">
      <c r="A119" s="44" t="s">
        <v>56</v>
      </c>
      <c r="B119" s="44" t="s">
        <v>895</v>
      </c>
      <c r="C119" s="45">
        <v>15.2</v>
      </c>
      <c r="D119" s="38">
        <v>34</v>
      </c>
      <c r="E119" s="45">
        <v>0.45</v>
      </c>
      <c r="F119" s="45">
        <v>0.96</v>
      </c>
      <c r="G119" s="38">
        <v>16</v>
      </c>
      <c r="H119" s="38">
        <v>23</v>
      </c>
      <c r="I119" s="51">
        <v>4</v>
      </c>
      <c r="J119" s="38">
        <v>7</v>
      </c>
      <c r="K119" s="38">
        <v>9</v>
      </c>
      <c r="L119" s="45">
        <v>8.82</v>
      </c>
      <c r="M119" s="45">
        <v>17.649999999999999</v>
      </c>
      <c r="N119" s="45">
        <v>29.41</v>
      </c>
      <c r="O119" s="45">
        <v>35.29</v>
      </c>
      <c r="P119" s="45">
        <v>8.82</v>
      </c>
    </row>
    <row r="120" spans="1:16" ht="14.1" customHeight="1">
      <c r="A120" s="44" t="s">
        <v>58</v>
      </c>
      <c r="B120" s="44" t="s">
        <v>895</v>
      </c>
      <c r="C120" s="45">
        <v>20.3</v>
      </c>
      <c r="D120" s="38">
        <v>60</v>
      </c>
      <c r="E120" s="45">
        <v>0.34</v>
      </c>
      <c r="F120" s="45">
        <v>1.1599999999999999</v>
      </c>
      <c r="G120" s="38">
        <v>9</v>
      </c>
      <c r="H120" s="38">
        <v>22</v>
      </c>
      <c r="I120" s="51">
        <v>4</v>
      </c>
      <c r="J120" s="38">
        <v>3</v>
      </c>
      <c r="K120" s="38">
        <v>9</v>
      </c>
      <c r="L120" s="45">
        <v>1.67</v>
      </c>
      <c r="M120" s="45">
        <v>1.67</v>
      </c>
      <c r="N120" s="45">
        <v>51.67</v>
      </c>
      <c r="O120" s="38">
        <v>25</v>
      </c>
      <c r="P120" s="38">
        <v>20</v>
      </c>
    </row>
    <row r="121" spans="1:16" ht="14.1" customHeight="1">
      <c r="A121" s="44" t="s">
        <v>62</v>
      </c>
      <c r="B121" s="44" t="s">
        <v>895</v>
      </c>
      <c r="C121" s="45">
        <v>10.7</v>
      </c>
      <c r="D121" s="38">
        <v>21</v>
      </c>
      <c r="E121" s="45">
        <v>0.51</v>
      </c>
      <c r="F121" s="45">
        <v>0.98</v>
      </c>
      <c r="G121" s="38">
        <v>5</v>
      </c>
      <c r="H121" s="38">
        <v>8</v>
      </c>
      <c r="I121" s="51">
        <v>4</v>
      </c>
      <c r="J121" s="38">
        <v>5</v>
      </c>
      <c r="K121" s="38">
        <v>8</v>
      </c>
      <c r="L121" s="45">
        <v>4.76</v>
      </c>
      <c r="M121" s="45">
        <v>14.29</v>
      </c>
      <c r="N121" s="45">
        <v>61.9</v>
      </c>
      <c r="O121" s="45">
        <v>19.05</v>
      </c>
      <c r="P121" s="38">
        <v>0</v>
      </c>
    </row>
    <row r="122" spans="1:16" ht="14.1" customHeight="1">
      <c r="A122" s="44" t="s">
        <v>64</v>
      </c>
      <c r="B122" s="44" t="s">
        <v>895</v>
      </c>
      <c r="C122" s="45">
        <v>6.4</v>
      </c>
      <c r="D122" s="38">
        <v>11</v>
      </c>
      <c r="E122" s="45">
        <v>0.57999999999999996</v>
      </c>
      <c r="F122" s="45">
        <v>0.97</v>
      </c>
      <c r="G122" s="38">
        <v>5</v>
      </c>
      <c r="H122" s="38">
        <v>5</v>
      </c>
      <c r="I122" s="51">
        <v>4</v>
      </c>
      <c r="J122" s="38">
        <v>5</v>
      </c>
      <c r="K122" s="38">
        <v>5</v>
      </c>
      <c r="L122" s="38">
        <v>0</v>
      </c>
      <c r="M122" s="45">
        <v>27.27</v>
      </c>
      <c r="N122" s="45">
        <v>72.73</v>
      </c>
      <c r="O122" s="38">
        <v>0</v>
      </c>
      <c r="P122" s="38">
        <v>0</v>
      </c>
    </row>
    <row r="123" spans="1:16" ht="14.1" customHeight="1">
      <c r="A123" s="44" t="s">
        <v>72</v>
      </c>
      <c r="B123" s="44" t="s">
        <v>895</v>
      </c>
      <c r="C123" s="45">
        <v>12.3</v>
      </c>
      <c r="D123" s="38">
        <v>23</v>
      </c>
      <c r="E123" s="45">
        <v>0.53</v>
      </c>
      <c r="F123" s="45">
        <v>1.02</v>
      </c>
      <c r="G123" s="38">
        <v>4</v>
      </c>
      <c r="H123" s="38">
        <v>9</v>
      </c>
      <c r="I123" s="51">
        <v>4</v>
      </c>
      <c r="J123" s="38">
        <v>4</v>
      </c>
      <c r="K123" s="38">
        <v>8</v>
      </c>
      <c r="L123" s="45">
        <v>8.6999999999999993</v>
      </c>
      <c r="M123" s="45">
        <v>13.04</v>
      </c>
      <c r="N123" s="45">
        <v>65.22</v>
      </c>
      <c r="O123" s="45">
        <v>8.6999999999999993</v>
      </c>
      <c r="P123" s="45">
        <v>4.3499999999999996</v>
      </c>
    </row>
    <row r="124" spans="1:16" ht="14.1" customHeight="1">
      <c r="A124" s="44" t="s">
        <v>78</v>
      </c>
      <c r="B124" s="44" t="s">
        <v>895</v>
      </c>
      <c r="C124" s="45">
        <v>6.4</v>
      </c>
      <c r="D124" s="38">
        <v>14</v>
      </c>
      <c r="E124" s="45">
        <v>0.46</v>
      </c>
      <c r="F124" s="45">
        <v>0.91</v>
      </c>
      <c r="G124" s="38">
        <v>4</v>
      </c>
      <c r="H124" s="38">
        <v>6</v>
      </c>
      <c r="I124" s="51">
        <v>4</v>
      </c>
      <c r="J124" s="38">
        <v>4</v>
      </c>
      <c r="K124" s="38">
        <v>6</v>
      </c>
      <c r="L124" s="45">
        <v>7.14</v>
      </c>
      <c r="M124" s="45">
        <v>14.29</v>
      </c>
      <c r="N124" s="45">
        <v>42.86</v>
      </c>
      <c r="O124" s="45">
        <v>28.57</v>
      </c>
      <c r="P124" s="45">
        <v>7.14</v>
      </c>
    </row>
    <row r="125" spans="1:16" ht="14.1" customHeight="1">
      <c r="A125" s="44" t="s">
        <v>84</v>
      </c>
      <c r="B125" s="44" t="s">
        <v>895</v>
      </c>
      <c r="C125" s="45">
        <v>16.100000000000001</v>
      </c>
      <c r="D125" s="38">
        <v>28</v>
      </c>
      <c r="E125" s="45">
        <v>0.57999999999999996</v>
      </c>
      <c r="F125" s="45">
        <v>0.88</v>
      </c>
      <c r="G125" s="38">
        <v>16</v>
      </c>
      <c r="H125" s="38">
        <v>17</v>
      </c>
      <c r="I125" s="51">
        <v>4</v>
      </c>
      <c r="J125" s="38">
        <v>8</v>
      </c>
      <c r="K125" s="38">
        <v>9</v>
      </c>
      <c r="L125" s="45">
        <v>10.71</v>
      </c>
      <c r="M125" s="45">
        <v>21.43</v>
      </c>
      <c r="N125" s="45">
        <v>53.57</v>
      </c>
      <c r="O125" s="45">
        <v>14.29</v>
      </c>
      <c r="P125" s="38">
        <v>0</v>
      </c>
    </row>
    <row r="126" spans="1:16" ht="14.1" customHeight="1">
      <c r="A126" s="44" t="s">
        <v>98</v>
      </c>
      <c r="B126" s="44" t="s">
        <v>895</v>
      </c>
      <c r="C126" s="45">
        <v>5.0999999999999996</v>
      </c>
      <c r="D126" s="38">
        <v>12</v>
      </c>
      <c r="E126" s="45">
        <v>0.43</v>
      </c>
      <c r="F126" s="45">
        <v>0.84</v>
      </c>
      <c r="G126" s="38">
        <v>2</v>
      </c>
      <c r="H126" s="38">
        <v>2</v>
      </c>
      <c r="I126" s="51">
        <v>4</v>
      </c>
      <c r="J126" s="38">
        <v>2</v>
      </c>
      <c r="K126" s="38">
        <v>2</v>
      </c>
      <c r="L126" s="38">
        <v>0</v>
      </c>
      <c r="M126" s="38">
        <v>0</v>
      </c>
      <c r="N126" s="38">
        <v>75</v>
      </c>
      <c r="O126" s="38">
        <v>25</v>
      </c>
      <c r="P126" s="38">
        <v>0</v>
      </c>
    </row>
    <row r="127" spans="1:16" ht="14.1" customHeight="1">
      <c r="A127" s="44" t="s">
        <v>114</v>
      </c>
      <c r="B127" s="44" t="s">
        <v>895</v>
      </c>
      <c r="C127" s="45">
        <v>20.100000000000001</v>
      </c>
      <c r="D127" s="38">
        <v>39</v>
      </c>
      <c r="E127" s="45">
        <v>0.52</v>
      </c>
      <c r="F127" s="45">
        <v>1.05</v>
      </c>
      <c r="G127" s="38">
        <v>5</v>
      </c>
      <c r="H127" s="38">
        <v>10</v>
      </c>
      <c r="I127" s="51">
        <v>4</v>
      </c>
      <c r="J127" s="38">
        <v>4</v>
      </c>
      <c r="K127" s="38">
        <v>8</v>
      </c>
      <c r="L127" s="45">
        <v>10.26</v>
      </c>
      <c r="M127" s="45">
        <v>7.69</v>
      </c>
      <c r="N127" s="45">
        <v>64.099999999999994</v>
      </c>
      <c r="O127" s="45">
        <v>15.38</v>
      </c>
      <c r="P127" s="45">
        <v>2.56</v>
      </c>
    </row>
    <row r="128" spans="1:16" ht="14.1" customHeight="1">
      <c r="A128" s="44" t="s">
        <v>116</v>
      </c>
      <c r="B128" s="44" t="s">
        <v>895</v>
      </c>
      <c r="C128" s="45">
        <v>8.1999999999999993</v>
      </c>
      <c r="D128" s="38">
        <v>12</v>
      </c>
      <c r="E128" s="45">
        <v>0.68</v>
      </c>
      <c r="F128" s="45">
        <v>1.3</v>
      </c>
      <c r="G128" s="38">
        <v>1</v>
      </c>
      <c r="H128" s="38">
        <v>1</v>
      </c>
      <c r="I128" s="51">
        <v>4</v>
      </c>
      <c r="J128" s="38">
        <v>1</v>
      </c>
      <c r="K128" s="38">
        <v>1</v>
      </c>
      <c r="L128" s="45">
        <v>16.670000000000002</v>
      </c>
      <c r="M128" s="45">
        <v>33.33</v>
      </c>
      <c r="N128" s="38">
        <v>50</v>
      </c>
      <c r="O128" s="38">
        <v>0</v>
      </c>
      <c r="P128" s="38">
        <v>0</v>
      </c>
    </row>
    <row r="129" spans="1:16" ht="14.1" customHeight="1">
      <c r="A129" s="44" t="s">
        <v>118</v>
      </c>
      <c r="B129" s="44" t="s">
        <v>895</v>
      </c>
      <c r="C129" s="45">
        <v>12.9</v>
      </c>
      <c r="D129" s="38">
        <v>21</v>
      </c>
      <c r="E129" s="45">
        <v>0.61</v>
      </c>
      <c r="F129" s="45">
        <v>1.1299999999999999</v>
      </c>
      <c r="G129" s="38">
        <v>2</v>
      </c>
      <c r="H129" s="38">
        <v>11</v>
      </c>
      <c r="I129" s="51">
        <v>4</v>
      </c>
      <c r="J129" s="38">
        <v>2</v>
      </c>
      <c r="K129" s="38">
        <v>9</v>
      </c>
      <c r="L129" s="38">
        <v>0</v>
      </c>
      <c r="M129" s="45">
        <v>38.1</v>
      </c>
      <c r="N129" s="45">
        <v>61.9</v>
      </c>
      <c r="O129" s="38">
        <v>0</v>
      </c>
      <c r="P129" s="38">
        <v>0</v>
      </c>
    </row>
    <row r="130" spans="1:16" ht="14.1" customHeight="1">
      <c r="A130" s="44" t="s">
        <v>120</v>
      </c>
      <c r="B130" s="44" t="s">
        <v>895</v>
      </c>
      <c r="C130" s="45">
        <v>10.4</v>
      </c>
      <c r="D130" s="38">
        <v>27</v>
      </c>
      <c r="E130" s="45">
        <v>0.39</v>
      </c>
      <c r="F130" s="45">
        <v>0.85</v>
      </c>
      <c r="G130" s="38">
        <v>10</v>
      </c>
      <c r="H130" s="38">
        <v>13</v>
      </c>
      <c r="I130" s="51">
        <v>4</v>
      </c>
      <c r="J130" s="38">
        <v>7</v>
      </c>
      <c r="K130" s="38">
        <v>10</v>
      </c>
      <c r="L130" s="38">
        <v>0</v>
      </c>
      <c r="M130" s="38">
        <v>0</v>
      </c>
      <c r="N130" s="45">
        <v>66.67</v>
      </c>
      <c r="O130" s="45">
        <v>25.93</v>
      </c>
      <c r="P130" s="45">
        <v>7.41</v>
      </c>
    </row>
    <row r="131" spans="1:16" ht="14.1" customHeight="1">
      <c r="A131" s="44" t="s">
        <v>124</v>
      </c>
      <c r="B131" s="44" t="s">
        <v>895</v>
      </c>
      <c r="C131" s="45">
        <v>26.7</v>
      </c>
      <c r="D131" s="38">
        <v>46</v>
      </c>
      <c r="E131" s="45">
        <v>0.57999999999999996</v>
      </c>
      <c r="F131" s="45">
        <v>1.02</v>
      </c>
      <c r="G131" s="38">
        <v>1</v>
      </c>
      <c r="H131" s="38">
        <v>3</v>
      </c>
      <c r="I131" s="51">
        <v>4</v>
      </c>
      <c r="J131" s="38">
        <v>1</v>
      </c>
      <c r="K131" s="38">
        <v>3</v>
      </c>
      <c r="L131" s="45">
        <v>10.87</v>
      </c>
      <c r="M131" s="45">
        <v>41.3</v>
      </c>
      <c r="N131" s="45">
        <v>23.91</v>
      </c>
      <c r="O131" s="45">
        <v>10.87</v>
      </c>
      <c r="P131" s="45">
        <v>13.04</v>
      </c>
    </row>
    <row r="132" spans="1:16" ht="14.1" customHeight="1">
      <c r="A132" s="44" t="s">
        <v>128</v>
      </c>
      <c r="B132" s="44" t="s">
        <v>895</v>
      </c>
      <c r="C132" s="45">
        <v>7.2</v>
      </c>
      <c r="D132" s="38">
        <v>14</v>
      </c>
      <c r="E132" s="45">
        <v>0.51</v>
      </c>
      <c r="F132" s="45">
        <v>1.19</v>
      </c>
      <c r="G132" s="38">
        <v>3</v>
      </c>
      <c r="H132" s="38">
        <v>8</v>
      </c>
      <c r="I132" s="51">
        <v>4</v>
      </c>
      <c r="J132" s="38">
        <v>3</v>
      </c>
      <c r="K132" s="38">
        <v>8</v>
      </c>
      <c r="L132" s="45">
        <v>7.14</v>
      </c>
      <c r="M132" s="45">
        <v>21.43</v>
      </c>
      <c r="N132" s="45">
        <v>42.86</v>
      </c>
      <c r="O132" s="45">
        <v>28.57</v>
      </c>
      <c r="P132" s="38">
        <v>0</v>
      </c>
    </row>
    <row r="133" spans="1:16" ht="14.1" customHeight="1">
      <c r="A133" s="44" t="s">
        <v>132</v>
      </c>
      <c r="B133" s="44" t="s">
        <v>895</v>
      </c>
      <c r="C133" s="45">
        <v>3.4</v>
      </c>
      <c r="D133" s="38">
        <v>10</v>
      </c>
      <c r="E133" s="45">
        <v>0.34</v>
      </c>
      <c r="F133" s="45">
        <v>0.72</v>
      </c>
      <c r="G133" s="38">
        <v>4</v>
      </c>
      <c r="H133" s="38">
        <v>4</v>
      </c>
      <c r="I133" s="51">
        <v>4</v>
      </c>
      <c r="J133" s="38">
        <v>4</v>
      </c>
      <c r="K133" s="38">
        <v>4</v>
      </c>
      <c r="L133" s="38">
        <v>0</v>
      </c>
      <c r="M133" s="38">
        <v>10</v>
      </c>
      <c r="N133" s="38">
        <v>40</v>
      </c>
      <c r="O133" s="38">
        <v>30</v>
      </c>
      <c r="P133" s="38">
        <v>20</v>
      </c>
    </row>
    <row r="134" spans="1:16" ht="14.1" customHeight="1">
      <c r="A134" s="44" t="s">
        <v>58</v>
      </c>
      <c r="B134" s="44" t="s">
        <v>901</v>
      </c>
      <c r="C134" s="45">
        <v>5.2</v>
      </c>
      <c r="D134" s="38">
        <v>11</v>
      </c>
      <c r="E134" s="45">
        <v>0.47</v>
      </c>
      <c r="F134" s="45">
        <v>1.62</v>
      </c>
      <c r="G134" s="38">
        <v>2</v>
      </c>
      <c r="H134" s="38">
        <v>22</v>
      </c>
      <c r="I134" s="51">
        <v>3</v>
      </c>
      <c r="J134" s="38">
        <v>2</v>
      </c>
      <c r="K134" s="38">
        <v>9</v>
      </c>
      <c r="L134" s="38">
        <v>0</v>
      </c>
      <c r="M134" s="38">
        <v>0</v>
      </c>
      <c r="N134" s="45">
        <v>90.91</v>
      </c>
      <c r="O134" s="45">
        <v>9.09</v>
      </c>
      <c r="P134" s="38">
        <v>0</v>
      </c>
    </row>
    <row r="135" spans="1:16" ht="14.1" customHeight="1">
      <c r="A135" s="44" t="s">
        <v>84</v>
      </c>
      <c r="B135" s="44" t="s">
        <v>901</v>
      </c>
      <c r="C135" s="45">
        <v>7.8</v>
      </c>
      <c r="D135" s="38">
        <v>11</v>
      </c>
      <c r="E135" s="45">
        <v>0.71</v>
      </c>
      <c r="F135" s="45">
        <v>1.0900000000000001</v>
      </c>
      <c r="G135" s="38">
        <v>5</v>
      </c>
      <c r="H135" s="38">
        <v>17</v>
      </c>
      <c r="I135" s="51">
        <v>3</v>
      </c>
      <c r="J135" s="38">
        <v>3</v>
      </c>
      <c r="K135" s="38">
        <v>8</v>
      </c>
      <c r="L135" s="45">
        <v>9.09</v>
      </c>
      <c r="M135" s="45">
        <v>54.55</v>
      </c>
      <c r="N135" s="45">
        <v>36.36</v>
      </c>
      <c r="O135" s="38">
        <v>0</v>
      </c>
      <c r="P135" s="38">
        <v>0</v>
      </c>
    </row>
    <row r="136" spans="1:16" ht="14.1" customHeight="1">
      <c r="A136" s="44" t="s">
        <v>96</v>
      </c>
      <c r="B136" s="44" t="s">
        <v>901</v>
      </c>
      <c r="C136" s="45">
        <v>6.6</v>
      </c>
      <c r="D136" s="38">
        <v>12</v>
      </c>
      <c r="E136" s="45">
        <v>0.55000000000000004</v>
      </c>
      <c r="F136" s="45">
        <v>1.3</v>
      </c>
      <c r="G136" s="38">
        <v>1</v>
      </c>
      <c r="H136" s="38">
        <v>2</v>
      </c>
      <c r="I136" s="51">
        <v>4</v>
      </c>
      <c r="J136" s="38">
        <v>1</v>
      </c>
      <c r="K136" s="38">
        <v>2</v>
      </c>
      <c r="L136" s="38">
        <v>0</v>
      </c>
      <c r="M136" s="45">
        <v>16.670000000000002</v>
      </c>
      <c r="N136" s="45">
        <v>83.33</v>
      </c>
      <c r="O136" s="38">
        <v>0</v>
      </c>
      <c r="P136" s="38">
        <v>0</v>
      </c>
    </row>
    <row r="137" spans="1:16" ht="14.1" customHeight="1">
      <c r="A137" s="44" t="s">
        <v>104</v>
      </c>
      <c r="B137" s="44" t="s">
        <v>901</v>
      </c>
      <c r="C137" s="45">
        <v>6.6</v>
      </c>
      <c r="D137" s="38">
        <v>12</v>
      </c>
      <c r="E137" s="45">
        <v>0.55000000000000004</v>
      </c>
      <c r="F137" s="45">
        <v>1.22</v>
      </c>
      <c r="G137" s="38">
        <v>3</v>
      </c>
      <c r="H137" s="38">
        <v>6</v>
      </c>
      <c r="I137" s="51">
        <v>4</v>
      </c>
      <c r="J137" s="38">
        <v>3</v>
      </c>
      <c r="K137" s="38">
        <v>6</v>
      </c>
      <c r="L137" s="38">
        <v>0</v>
      </c>
      <c r="M137" s="45">
        <v>16.670000000000002</v>
      </c>
      <c r="N137" s="45">
        <v>83.33</v>
      </c>
      <c r="O137" s="38">
        <v>0</v>
      </c>
      <c r="P137" s="38">
        <v>0</v>
      </c>
    </row>
    <row r="138" spans="1:16" ht="14.1" customHeight="1">
      <c r="A138" s="44" t="s">
        <v>46</v>
      </c>
      <c r="B138" s="44" t="s">
        <v>903</v>
      </c>
      <c r="C138" s="45">
        <v>7.1</v>
      </c>
      <c r="D138" s="38">
        <v>12</v>
      </c>
      <c r="E138" s="45">
        <v>0.59</v>
      </c>
      <c r="F138" s="45">
        <v>0.96</v>
      </c>
      <c r="G138" s="38">
        <v>13</v>
      </c>
      <c r="H138" s="38">
        <v>18</v>
      </c>
      <c r="I138" s="51">
        <v>4</v>
      </c>
      <c r="J138" s="38">
        <v>9</v>
      </c>
      <c r="K138" s="38">
        <v>12</v>
      </c>
      <c r="L138" s="45">
        <v>33.33</v>
      </c>
      <c r="M138" s="45">
        <v>8.33</v>
      </c>
      <c r="N138" s="38">
        <v>25</v>
      </c>
      <c r="O138" s="45">
        <v>33.33</v>
      </c>
      <c r="P138" s="38">
        <v>0</v>
      </c>
    </row>
    <row r="139" spans="1:16" ht="14.1" customHeight="1">
      <c r="A139" s="44" t="s">
        <v>56</v>
      </c>
      <c r="B139" s="44" t="s">
        <v>903</v>
      </c>
      <c r="C139" s="45">
        <v>6.2</v>
      </c>
      <c r="D139" s="38">
        <v>14</v>
      </c>
      <c r="E139" s="45">
        <v>0.44</v>
      </c>
      <c r="F139" s="45">
        <v>0.96</v>
      </c>
      <c r="G139" s="38">
        <v>16</v>
      </c>
      <c r="H139" s="38">
        <v>23</v>
      </c>
      <c r="I139" s="51">
        <v>3</v>
      </c>
      <c r="J139" s="38">
        <v>7</v>
      </c>
      <c r="K139" s="38">
        <v>10</v>
      </c>
      <c r="L139" s="45">
        <v>7.14</v>
      </c>
      <c r="M139" s="45">
        <v>21.43</v>
      </c>
      <c r="N139" s="45">
        <v>28.57</v>
      </c>
      <c r="O139" s="45">
        <v>28.57</v>
      </c>
      <c r="P139" s="45">
        <v>14.29</v>
      </c>
    </row>
    <row r="140" spans="1:16" ht="14.1" customHeight="1">
      <c r="A140" s="44" t="s">
        <v>72</v>
      </c>
      <c r="B140" s="44" t="s">
        <v>903</v>
      </c>
      <c r="C140" s="45">
        <v>5.7</v>
      </c>
      <c r="D140" s="38">
        <v>12</v>
      </c>
      <c r="E140" s="45">
        <v>0.48</v>
      </c>
      <c r="F140" s="45">
        <v>0.91</v>
      </c>
      <c r="G140" s="38">
        <v>7</v>
      </c>
      <c r="H140" s="38">
        <v>9</v>
      </c>
      <c r="I140" s="51">
        <v>4</v>
      </c>
      <c r="J140" s="38">
        <v>7</v>
      </c>
      <c r="K140" s="38">
        <v>8</v>
      </c>
      <c r="L140" s="38">
        <v>0</v>
      </c>
      <c r="M140" s="45">
        <v>16.670000000000002</v>
      </c>
      <c r="N140" s="45">
        <v>58.33</v>
      </c>
      <c r="O140" s="38">
        <v>25</v>
      </c>
      <c r="P140" s="38">
        <v>0</v>
      </c>
    </row>
    <row r="141" spans="1:16" ht="14.1" customHeight="1">
      <c r="A141" s="44" t="s">
        <v>44</v>
      </c>
      <c r="B141" s="44" t="s">
        <v>911</v>
      </c>
      <c r="C141" s="45">
        <v>20.2</v>
      </c>
      <c r="D141" s="38">
        <v>22</v>
      </c>
      <c r="E141" s="45">
        <v>0.92</v>
      </c>
      <c r="F141" s="45">
        <v>1.1399999999999999</v>
      </c>
      <c r="G141" s="38">
        <v>2</v>
      </c>
      <c r="H141" s="38">
        <v>7</v>
      </c>
      <c r="I141" s="51">
        <v>4</v>
      </c>
      <c r="J141" s="38">
        <v>2</v>
      </c>
      <c r="K141" s="38">
        <v>7</v>
      </c>
      <c r="L141" s="45">
        <v>72.73</v>
      </c>
      <c r="M141" s="45">
        <v>18.18</v>
      </c>
      <c r="N141" s="45">
        <v>9.09</v>
      </c>
      <c r="O141" s="38">
        <v>0</v>
      </c>
      <c r="P141" s="38">
        <v>0</v>
      </c>
    </row>
    <row r="142" spans="1:16" ht="14.1" customHeight="1">
      <c r="A142" s="44" t="s">
        <v>46</v>
      </c>
      <c r="B142" s="44" t="s">
        <v>911</v>
      </c>
      <c r="C142" s="45">
        <v>23.5</v>
      </c>
      <c r="D142" s="38">
        <v>34</v>
      </c>
      <c r="E142" s="45">
        <v>0.69</v>
      </c>
      <c r="F142" s="45">
        <v>1.1200000000000001</v>
      </c>
      <c r="G142" s="38">
        <v>4</v>
      </c>
      <c r="H142" s="38">
        <v>18</v>
      </c>
      <c r="I142" s="51">
        <v>4</v>
      </c>
      <c r="J142" s="38">
        <v>3</v>
      </c>
      <c r="K142" s="38">
        <v>12</v>
      </c>
      <c r="L142" s="45">
        <v>11.76</v>
      </c>
      <c r="M142" s="38">
        <v>50</v>
      </c>
      <c r="N142" s="45">
        <v>32.35</v>
      </c>
      <c r="O142" s="45">
        <v>5.88</v>
      </c>
      <c r="P142" s="38">
        <v>0</v>
      </c>
    </row>
    <row r="143" spans="1:16" ht="14.1" customHeight="1">
      <c r="A143" s="44" t="s">
        <v>48</v>
      </c>
      <c r="B143" s="44" t="s">
        <v>911</v>
      </c>
      <c r="C143" s="45">
        <v>8</v>
      </c>
      <c r="D143" s="38">
        <v>12</v>
      </c>
      <c r="E143" s="45">
        <v>0.67</v>
      </c>
      <c r="F143" s="45">
        <v>1.04</v>
      </c>
      <c r="G143" s="38">
        <v>1</v>
      </c>
      <c r="H143" s="38">
        <v>2</v>
      </c>
      <c r="I143" s="51">
        <v>4</v>
      </c>
      <c r="J143" s="38">
        <v>1</v>
      </c>
      <c r="K143" s="38">
        <v>2</v>
      </c>
      <c r="L143" s="45">
        <v>8.33</v>
      </c>
      <c r="M143" s="45">
        <v>41.67</v>
      </c>
      <c r="N143" s="38">
        <v>50</v>
      </c>
      <c r="O143" s="38">
        <v>0</v>
      </c>
      <c r="P143" s="38">
        <v>0</v>
      </c>
    </row>
    <row r="144" spans="1:16" ht="14.1" customHeight="1">
      <c r="A144" s="44" t="s">
        <v>56</v>
      </c>
      <c r="B144" s="44" t="s">
        <v>911</v>
      </c>
      <c r="C144" s="45">
        <v>15.2</v>
      </c>
      <c r="D144" s="38">
        <v>28</v>
      </c>
      <c r="E144" s="45">
        <v>0.54</v>
      </c>
      <c r="F144" s="45">
        <v>1.17</v>
      </c>
      <c r="G144" s="38">
        <v>7</v>
      </c>
      <c r="H144" s="38">
        <v>23</v>
      </c>
      <c r="I144" s="51">
        <v>4</v>
      </c>
      <c r="J144" s="38">
        <v>2</v>
      </c>
      <c r="K144" s="38">
        <v>9</v>
      </c>
      <c r="L144" s="45">
        <v>3.57</v>
      </c>
      <c r="M144" s="38">
        <v>25</v>
      </c>
      <c r="N144" s="45">
        <v>57.14</v>
      </c>
      <c r="O144" s="45">
        <v>10.71</v>
      </c>
      <c r="P144" s="45">
        <v>3.57</v>
      </c>
    </row>
    <row r="145" spans="1:16" ht="14.1" customHeight="1">
      <c r="A145" s="44" t="s">
        <v>58</v>
      </c>
      <c r="B145" s="44" t="s">
        <v>911</v>
      </c>
      <c r="C145" s="45">
        <v>5</v>
      </c>
      <c r="D145" s="38">
        <v>16</v>
      </c>
      <c r="E145" s="45">
        <v>0.31</v>
      </c>
      <c r="F145" s="45">
        <v>1.07</v>
      </c>
      <c r="G145" s="38">
        <v>10</v>
      </c>
      <c r="H145" s="38">
        <v>22</v>
      </c>
      <c r="I145" s="51">
        <v>4</v>
      </c>
      <c r="J145" s="38">
        <v>4</v>
      </c>
      <c r="K145" s="38">
        <v>9</v>
      </c>
      <c r="L145" s="38">
        <v>0</v>
      </c>
      <c r="M145" s="45">
        <v>6.25</v>
      </c>
      <c r="N145" s="45">
        <v>37.5</v>
      </c>
      <c r="O145" s="45">
        <v>37.5</v>
      </c>
      <c r="P145" s="45">
        <v>18.75</v>
      </c>
    </row>
    <row r="146" spans="1:16" ht="14.1" customHeight="1">
      <c r="A146" s="44" t="s">
        <v>62</v>
      </c>
      <c r="B146" s="44" t="s">
        <v>911</v>
      </c>
      <c r="C146" s="45">
        <v>11.3</v>
      </c>
      <c r="D146" s="38">
        <v>25</v>
      </c>
      <c r="E146" s="45">
        <v>0.45</v>
      </c>
      <c r="F146" s="45">
        <v>0.87</v>
      </c>
      <c r="G146" s="38">
        <v>7</v>
      </c>
      <c r="H146" s="38">
        <v>8</v>
      </c>
      <c r="I146" s="51">
        <v>4</v>
      </c>
      <c r="J146" s="38">
        <v>7</v>
      </c>
      <c r="K146" s="38">
        <v>8</v>
      </c>
      <c r="L146" s="38">
        <v>4</v>
      </c>
      <c r="M146" s="38">
        <v>12</v>
      </c>
      <c r="N146" s="38">
        <v>52</v>
      </c>
      <c r="O146" s="45">
        <v>28</v>
      </c>
      <c r="P146" s="38">
        <v>4</v>
      </c>
    </row>
    <row r="147" spans="1:16" ht="14.1" customHeight="1">
      <c r="A147" s="44" t="s">
        <v>70</v>
      </c>
      <c r="B147" s="44" t="s">
        <v>911</v>
      </c>
      <c r="C147" s="45">
        <v>5.8</v>
      </c>
      <c r="D147" s="38">
        <v>10</v>
      </c>
      <c r="E147" s="45">
        <v>0.57999999999999996</v>
      </c>
      <c r="F147" s="45">
        <v>1.1100000000000001</v>
      </c>
      <c r="G147" s="38">
        <v>1</v>
      </c>
      <c r="H147" s="38">
        <v>4</v>
      </c>
      <c r="I147" s="51">
        <v>4</v>
      </c>
      <c r="J147" s="38">
        <v>1</v>
      </c>
      <c r="K147" s="38">
        <v>4</v>
      </c>
      <c r="L147" s="38">
        <v>10</v>
      </c>
      <c r="M147" s="38">
        <v>20</v>
      </c>
      <c r="N147" s="38">
        <v>60</v>
      </c>
      <c r="O147" s="38">
        <v>10</v>
      </c>
      <c r="P147" s="38">
        <v>0</v>
      </c>
    </row>
    <row r="148" spans="1:16" ht="14.1" customHeight="1">
      <c r="A148" s="44" t="s">
        <v>84</v>
      </c>
      <c r="B148" s="44" t="s">
        <v>911</v>
      </c>
      <c r="C148" s="45">
        <v>8.3000000000000007</v>
      </c>
      <c r="D148" s="38">
        <v>12</v>
      </c>
      <c r="E148" s="45">
        <v>0.69</v>
      </c>
      <c r="F148" s="45">
        <v>1.06</v>
      </c>
      <c r="G148" s="38">
        <v>9</v>
      </c>
      <c r="H148" s="38">
        <v>17</v>
      </c>
      <c r="I148" s="51">
        <v>3</v>
      </c>
      <c r="J148" s="38">
        <v>6</v>
      </c>
      <c r="K148" s="38">
        <v>8</v>
      </c>
      <c r="L148" s="45">
        <v>8.33</v>
      </c>
      <c r="M148" s="38">
        <v>50</v>
      </c>
      <c r="N148" s="45">
        <v>41.67</v>
      </c>
      <c r="O148" s="38">
        <v>0</v>
      </c>
      <c r="P148" s="38">
        <v>0</v>
      </c>
    </row>
    <row r="149" spans="1:16" ht="14.1" customHeight="1">
      <c r="A149" s="44" t="s">
        <v>102</v>
      </c>
      <c r="B149" s="44" t="s">
        <v>911</v>
      </c>
      <c r="C149" s="45">
        <v>14.7</v>
      </c>
      <c r="D149" s="38">
        <v>23</v>
      </c>
      <c r="E149" s="45">
        <v>0.64</v>
      </c>
      <c r="F149" s="45">
        <v>1.26</v>
      </c>
      <c r="G149" s="38">
        <v>1</v>
      </c>
      <c r="H149" s="38">
        <v>15</v>
      </c>
      <c r="I149" s="51">
        <v>4</v>
      </c>
      <c r="J149" s="38">
        <v>1</v>
      </c>
      <c r="K149" s="38">
        <v>8</v>
      </c>
      <c r="L149" s="45">
        <v>17.39</v>
      </c>
      <c r="M149" s="45">
        <v>30.43</v>
      </c>
      <c r="N149" s="45">
        <v>39.130000000000003</v>
      </c>
      <c r="O149" s="45">
        <v>13.04</v>
      </c>
      <c r="P149" s="38">
        <v>0</v>
      </c>
    </row>
    <row r="150" spans="1:16" ht="14.1" customHeight="1">
      <c r="A150" s="44" t="s">
        <v>114</v>
      </c>
      <c r="B150" s="44" t="s">
        <v>911</v>
      </c>
      <c r="C150" s="45">
        <v>5.5</v>
      </c>
      <c r="D150" s="38">
        <v>11</v>
      </c>
      <c r="E150" s="45">
        <v>0.5</v>
      </c>
      <c r="F150" s="45">
        <v>1.02</v>
      </c>
      <c r="G150" s="38">
        <v>6</v>
      </c>
      <c r="H150" s="38">
        <v>10</v>
      </c>
      <c r="I150" s="51">
        <v>4</v>
      </c>
      <c r="J150" s="38">
        <v>5</v>
      </c>
      <c r="K150" s="38">
        <v>8</v>
      </c>
      <c r="L150" s="38">
        <v>0</v>
      </c>
      <c r="M150" s="45">
        <v>18.18</v>
      </c>
      <c r="N150" s="45">
        <v>63.64</v>
      </c>
      <c r="O150" s="45">
        <v>18.18</v>
      </c>
      <c r="P150" s="38">
        <v>0</v>
      </c>
    </row>
    <row r="151" spans="1:16" ht="14.1" customHeight="1">
      <c r="A151" s="44" t="s">
        <v>118</v>
      </c>
      <c r="B151" s="44" t="s">
        <v>911</v>
      </c>
      <c r="C151" s="45">
        <v>9.1999999999999993</v>
      </c>
      <c r="D151" s="38">
        <v>16</v>
      </c>
      <c r="E151" s="45">
        <v>0.57999999999999996</v>
      </c>
      <c r="F151" s="45">
        <v>1.06</v>
      </c>
      <c r="G151" s="38">
        <v>4</v>
      </c>
      <c r="H151" s="38">
        <v>11</v>
      </c>
      <c r="I151" s="51">
        <v>4</v>
      </c>
      <c r="J151" s="38">
        <v>4</v>
      </c>
      <c r="K151" s="38">
        <v>9</v>
      </c>
      <c r="L151" s="38">
        <v>0</v>
      </c>
      <c r="M151" s="45">
        <v>31.25</v>
      </c>
      <c r="N151" s="45">
        <v>62.5</v>
      </c>
      <c r="O151" s="45">
        <v>6.25</v>
      </c>
      <c r="P151" s="38">
        <v>0</v>
      </c>
    </row>
    <row r="152" spans="1:16" ht="14.1" customHeight="1">
      <c r="A152" s="44" t="s">
        <v>120</v>
      </c>
      <c r="B152" s="44" t="s">
        <v>911</v>
      </c>
      <c r="C152" s="45">
        <v>7.2</v>
      </c>
      <c r="D152" s="38">
        <v>18</v>
      </c>
      <c r="E152" s="45">
        <v>0.4</v>
      </c>
      <c r="F152" s="45">
        <v>0.88</v>
      </c>
      <c r="G152" s="38">
        <v>7</v>
      </c>
      <c r="H152" s="38">
        <v>13</v>
      </c>
      <c r="I152" s="51">
        <v>4</v>
      </c>
      <c r="J152" s="38">
        <v>5</v>
      </c>
      <c r="K152" s="38">
        <v>10</v>
      </c>
      <c r="L152" s="38">
        <v>0</v>
      </c>
      <c r="M152" s="38">
        <v>0</v>
      </c>
      <c r="N152" s="45">
        <v>66.67</v>
      </c>
      <c r="O152" s="45">
        <v>33.33</v>
      </c>
      <c r="P152" s="38">
        <v>0</v>
      </c>
    </row>
    <row r="153" spans="1:16" ht="14.1" customHeight="1">
      <c r="A153" s="44" t="s">
        <v>136</v>
      </c>
      <c r="B153" s="44" t="s">
        <v>911</v>
      </c>
      <c r="C153" s="45">
        <v>7.6</v>
      </c>
      <c r="D153" s="38">
        <v>14</v>
      </c>
      <c r="E153" s="45">
        <v>0.54</v>
      </c>
      <c r="F153" s="45">
        <v>0.84</v>
      </c>
      <c r="G153" s="38">
        <v>4</v>
      </c>
      <c r="H153" s="38">
        <v>5</v>
      </c>
      <c r="I153" s="51">
        <v>4</v>
      </c>
      <c r="J153" s="38">
        <v>4</v>
      </c>
      <c r="K153" s="38">
        <v>5</v>
      </c>
      <c r="L153" s="45">
        <v>7.14</v>
      </c>
      <c r="M153" s="45">
        <v>21.43</v>
      </c>
      <c r="N153" s="45">
        <v>57.14</v>
      </c>
      <c r="O153" s="45">
        <v>7.14</v>
      </c>
      <c r="P153" s="45">
        <v>7.14</v>
      </c>
    </row>
    <row r="154" spans="1:16" ht="14.1" customHeight="1">
      <c r="A154" s="44" t="s">
        <v>142</v>
      </c>
      <c r="B154" s="44" t="s">
        <v>911</v>
      </c>
      <c r="C154" s="45">
        <v>5.6</v>
      </c>
      <c r="D154" s="38">
        <v>10</v>
      </c>
      <c r="E154" s="45">
        <v>0.56000000000000005</v>
      </c>
      <c r="F154" s="45">
        <v>0.94</v>
      </c>
      <c r="G154" s="38">
        <v>2</v>
      </c>
      <c r="H154" s="38">
        <v>3</v>
      </c>
      <c r="I154" s="51">
        <v>3</v>
      </c>
      <c r="J154" s="38">
        <v>2</v>
      </c>
      <c r="K154" s="38">
        <v>3</v>
      </c>
      <c r="L154" s="38">
        <v>0</v>
      </c>
      <c r="M154" s="38">
        <v>20</v>
      </c>
      <c r="N154" s="38">
        <v>80</v>
      </c>
      <c r="O154" s="38">
        <v>0</v>
      </c>
      <c r="P154" s="38">
        <v>0</v>
      </c>
    </row>
    <row r="155" spans="1:16" ht="14.1" customHeight="1">
      <c r="A155" s="44" t="s">
        <v>46</v>
      </c>
      <c r="B155" s="44" t="s">
        <v>938</v>
      </c>
      <c r="C155" s="45">
        <v>9.1</v>
      </c>
      <c r="D155" s="38">
        <v>14</v>
      </c>
      <c r="E155" s="45">
        <v>0.65</v>
      </c>
      <c r="F155" s="45">
        <v>1.05</v>
      </c>
      <c r="G155" s="38">
        <v>7</v>
      </c>
      <c r="H155" s="38">
        <v>18</v>
      </c>
      <c r="I155" s="51">
        <v>4</v>
      </c>
      <c r="J155" s="38">
        <v>6</v>
      </c>
      <c r="K155" s="38">
        <v>12</v>
      </c>
      <c r="L155" s="38">
        <v>0</v>
      </c>
      <c r="M155" s="45">
        <v>57.14</v>
      </c>
      <c r="N155" s="45">
        <v>35.71</v>
      </c>
      <c r="O155" s="45">
        <v>7.14</v>
      </c>
      <c r="P155" s="38">
        <v>0</v>
      </c>
    </row>
    <row r="156" spans="1:16" ht="14.1" customHeight="1">
      <c r="A156" s="44" t="s">
        <v>54</v>
      </c>
      <c r="B156" s="44" t="s">
        <v>938</v>
      </c>
      <c r="C156" s="45">
        <v>7.4</v>
      </c>
      <c r="D156" s="38">
        <v>13</v>
      </c>
      <c r="E156" s="45">
        <v>0.56999999999999995</v>
      </c>
      <c r="F156" s="45">
        <v>0.95</v>
      </c>
      <c r="G156" s="38">
        <v>8</v>
      </c>
      <c r="H156" s="38">
        <v>11</v>
      </c>
      <c r="I156" s="51">
        <v>4</v>
      </c>
      <c r="J156" s="38">
        <v>7</v>
      </c>
      <c r="K156" s="38">
        <v>8</v>
      </c>
      <c r="L156" s="38">
        <v>0</v>
      </c>
      <c r="M156" s="45">
        <v>23.08</v>
      </c>
      <c r="N156" s="45">
        <v>76.92</v>
      </c>
      <c r="O156" s="38">
        <v>0</v>
      </c>
      <c r="P156" s="38">
        <v>0</v>
      </c>
    </row>
    <row r="157" spans="1:16" ht="14.1" customHeight="1">
      <c r="A157" s="44" t="s">
        <v>56</v>
      </c>
      <c r="B157" s="44" t="s">
        <v>938</v>
      </c>
      <c r="C157" s="45">
        <v>12.9</v>
      </c>
      <c r="D157" s="38">
        <v>27</v>
      </c>
      <c r="E157" s="45">
        <v>0.48</v>
      </c>
      <c r="F157" s="45">
        <v>1.03</v>
      </c>
      <c r="G157" s="38">
        <v>10</v>
      </c>
      <c r="H157" s="38">
        <v>23</v>
      </c>
      <c r="I157" s="51">
        <v>4</v>
      </c>
      <c r="J157" s="38">
        <v>4</v>
      </c>
      <c r="K157" s="38">
        <v>9</v>
      </c>
      <c r="L157" s="38">
        <v>0</v>
      </c>
      <c r="M157" s="45">
        <v>11.11</v>
      </c>
      <c r="N157" s="45">
        <v>70.37</v>
      </c>
      <c r="O157" s="45">
        <v>18.52</v>
      </c>
      <c r="P157" s="38">
        <v>0</v>
      </c>
    </row>
    <row r="158" spans="1:16" ht="14.1" customHeight="1">
      <c r="A158" s="44" t="s">
        <v>62</v>
      </c>
      <c r="B158" s="44" t="s">
        <v>938</v>
      </c>
      <c r="C158" s="45">
        <v>12.5</v>
      </c>
      <c r="D158" s="38">
        <v>21</v>
      </c>
      <c r="E158" s="45">
        <v>0.6</v>
      </c>
      <c r="F158" s="45">
        <v>1.1499999999999999</v>
      </c>
      <c r="G158" s="38">
        <v>3</v>
      </c>
      <c r="H158" s="38">
        <v>8</v>
      </c>
      <c r="I158" s="51">
        <v>4</v>
      </c>
      <c r="J158" s="38">
        <v>3</v>
      </c>
      <c r="K158" s="38">
        <v>8</v>
      </c>
      <c r="L158" s="45">
        <v>4.76</v>
      </c>
      <c r="M158" s="45">
        <v>42.86</v>
      </c>
      <c r="N158" s="45">
        <v>33.33</v>
      </c>
      <c r="O158" s="45">
        <v>19.05</v>
      </c>
      <c r="P158" s="38">
        <v>0</v>
      </c>
    </row>
    <row r="159" spans="1:16" ht="14.1" customHeight="1">
      <c r="A159" s="44" t="s">
        <v>74</v>
      </c>
      <c r="B159" s="44" t="s">
        <v>938</v>
      </c>
      <c r="C159" s="45">
        <v>6.4</v>
      </c>
      <c r="D159" s="38">
        <v>13</v>
      </c>
      <c r="E159" s="45">
        <v>0.49</v>
      </c>
      <c r="F159" s="45">
        <v>1.23</v>
      </c>
      <c r="G159" s="38">
        <v>1</v>
      </c>
      <c r="H159" s="38">
        <v>2</v>
      </c>
      <c r="I159" s="51">
        <v>4</v>
      </c>
      <c r="J159" s="38">
        <v>1</v>
      </c>
      <c r="K159" s="38">
        <v>2</v>
      </c>
      <c r="L159" s="45">
        <v>7.69</v>
      </c>
      <c r="M159" s="45">
        <v>7.69</v>
      </c>
      <c r="N159" s="45">
        <v>61.54</v>
      </c>
      <c r="O159" s="45">
        <v>23.08</v>
      </c>
      <c r="P159" s="38">
        <v>0</v>
      </c>
    </row>
    <row r="160" spans="1:16" ht="14.1" customHeight="1">
      <c r="A160" s="44" t="s">
        <v>76</v>
      </c>
      <c r="B160" s="44" t="s">
        <v>938</v>
      </c>
      <c r="C160" s="45">
        <v>6.9</v>
      </c>
      <c r="D160" s="38">
        <v>12</v>
      </c>
      <c r="E160" s="45">
        <v>0.57999999999999996</v>
      </c>
      <c r="F160" s="45">
        <v>1.22</v>
      </c>
      <c r="G160" s="38">
        <v>2</v>
      </c>
      <c r="H160" s="38">
        <v>6</v>
      </c>
      <c r="I160" s="51">
        <v>4</v>
      </c>
      <c r="J160" s="38">
        <v>2</v>
      </c>
      <c r="K160" s="38">
        <v>6</v>
      </c>
      <c r="L160" s="38">
        <v>0</v>
      </c>
      <c r="M160" s="38">
        <v>25</v>
      </c>
      <c r="N160" s="38">
        <v>75</v>
      </c>
      <c r="O160" s="38">
        <v>0</v>
      </c>
      <c r="P160" s="38">
        <v>0</v>
      </c>
    </row>
    <row r="161" spans="1:16" ht="14.1" customHeight="1">
      <c r="A161" s="44" t="s">
        <v>84</v>
      </c>
      <c r="B161" s="44" t="s">
        <v>938</v>
      </c>
      <c r="C161" s="45">
        <v>18.3</v>
      </c>
      <c r="D161" s="38">
        <v>25</v>
      </c>
      <c r="E161" s="45">
        <v>0.73</v>
      </c>
      <c r="F161" s="45">
        <v>1.1200000000000001</v>
      </c>
      <c r="G161" s="38">
        <v>4</v>
      </c>
      <c r="H161" s="38">
        <v>17</v>
      </c>
      <c r="I161" s="51">
        <v>4</v>
      </c>
      <c r="J161" s="38">
        <v>2</v>
      </c>
      <c r="K161" s="38">
        <v>9</v>
      </c>
      <c r="L161" s="38">
        <v>32</v>
      </c>
      <c r="M161" s="38">
        <v>32</v>
      </c>
      <c r="N161" s="45">
        <v>28</v>
      </c>
      <c r="O161" s="38">
        <v>8</v>
      </c>
      <c r="P161" s="38">
        <v>0</v>
      </c>
    </row>
    <row r="162" spans="1:16" ht="14.1" customHeight="1">
      <c r="A162" s="44" t="s">
        <v>108</v>
      </c>
      <c r="B162" s="44" t="s">
        <v>938</v>
      </c>
      <c r="C162" s="45">
        <v>5.2</v>
      </c>
      <c r="D162" s="38">
        <v>11</v>
      </c>
      <c r="E162" s="45">
        <v>0.47</v>
      </c>
      <c r="F162" s="45">
        <v>1.08</v>
      </c>
      <c r="G162" s="38">
        <v>1</v>
      </c>
      <c r="H162" s="38">
        <v>1</v>
      </c>
      <c r="I162" s="51">
        <v>4</v>
      </c>
      <c r="J162" s="38">
        <v>1</v>
      </c>
      <c r="K162" s="38">
        <v>1</v>
      </c>
      <c r="L162" s="38">
        <v>0</v>
      </c>
      <c r="M162" s="45">
        <v>18.18</v>
      </c>
      <c r="N162" s="45">
        <v>54.55</v>
      </c>
      <c r="O162" s="45">
        <v>27.27</v>
      </c>
      <c r="P162" s="38">
        <v>0</v>
      </c>
    </row>
    <row r="163" spans="1:16" ht="14.1" customHeight="1">
      <c r="A163" s="44" t="s">
        <v>114</v>
      </c>
      <c r="B163" s="44" t="s">
        <v>938</v>
      </c>
      <c r="C163" s="45">
        <v>13.7</v>
      </c>
      <c r="D163" s="38">
        <v>21</v>
      </c>
      <c r="E163" s="45">
        <v>0.65</v>
      </c>
      <c r="F163" s="45">
        <v>1.33</v>
      </c>
      <c r="G163" s="38">
        <v>1</v>
      </c>
      <c r="H163" s="38">
        <v>10</v>
      </c>
      <c r="I163" s="51">
        <v>4</v>
      </c>
      <c r="J163" s="38">
        <v>1</v>
      </c>
      <c r="K163" s="38">
        <v>8</v>
      </c>
      <c r="L163" s="45">
        <v>19.05</v>
      </c>
      <c r="M163" s="45">
        <v>33.33</v>
      </c>
      <c r="N163" s="45">
        <v>33.33</v>
      </c>
      <c r="O163" s="45">
        <v>14.29</v>
      </c>
      <c r="P163" s="38">
        <v>0</v>
      </c>
    </row>
    <row r="164" spans="1:16" ht="14.1" customHeight="1">
      <c r="A164" s="44" t="s">
        <v>126</v>
      </c>
      <c r="B164" s="44" t="s">
        <v>938</v>
      </c>
      <c r="C164" s="38">
        <v>7</v>
      </c>
      <c r="D164" s="38">
        <v>13</v>
      </c>
      <c r="E164" s="45">
        <v>0.54</v>
      </c>
      <c r="F164" s="45">
        <v>0.98</v>
      </c>
      <c r="G164" s="38">
        <v>4</v>
      </c>
      <c r="H164" s="38">
        <v>5</v>
      </c>
      <c r="I164" s="51">
        <v>3</v>
      </c>
      <c r="J164" s="38">
        <v>4</v>
      </c>
      <c r="K164" s="38">
        <v>5</v>
      </c>
      <c r="L164" s="45">
        <v>7.69</v>
      </c>
      <c r="M164" s="45">
        <v>7.69</v>
      </c>
      <c r="N164" s="45">
        <v>76.92</v>
      </c>
      <c r="O164" s="45">
        <v>7.69</v>
      </c>
      <c r="P164" s="38">
        <v>0</v>
      </c>
    </row>
    <row r="165" spans="1:16" ht="14.1" customHeight="1">
      <c r="A165" s="44" t="s">
        <v>52</v>
      </c>
      <c r="B165" s="44" t="s">
        <v>948</v>
      </c>
      <c r="C165" s="45">
        <v>4.0999999999999996</v>
      </c>
      <c r="D165" s="38">
        <v>10</v>
      </c>
      <c r="E165" s="45">
        <v>0.41</v>
      </c>
      <c r="F165" s="45">
        <v>0.89</v>
      </c>
      <c r="G165" s="38">
        <v>6</v>
      </c>
      <c r="H165" s="38">
        <v>7</v>
      </c>
      <c r="I165" s="51">
        <v>4</v>
      </c>
      <c r="J165" s="38">
        <v>6</v>
      </c>
      <c r="K165" s="38">
        <v>7</v>
      </c>
      <c r="L165" s="38">
        <v>0</v>
      </c>
      <c r="M165" s="38">
        <v>0</v>
      </c>
      <c r="N165" s="38">
        <v>70</v>
      </c>
      <c r="O165" s="38">
        <v>30</v>
      </c>
      <c r="P165" s="38">
        <v>0</v>
      </c>
    </row>
    <row r="166" spans="1:16" ht="14.1" customHeight="1">
      <c r="A166" s="44" t="s">
        <v>54</v>
      </c>
      <c r="B166" s="44" t="s">
        <v>948</v>
      </c>
      <c r="C166" s="45">
        <v>5.3</v>
      </c>
      <c r="D166" s="38">
        <v>10</v>
      </c>
      <c r="E166" s="45">
        <v>0.53</v>
      </c>
      <c r="F166" s="45">
        <v>0.88</v>
      </c>
      <c r="G166" s="38">
        <v>10</v>
      </c>
      <c r="H166" s="38">
        <v>11</v>
      </c>
      <c r="I166" s="51">
        <v>3</v>
      </c>
      <c r="J166" s="38">
        <v>3</v>
      </c>
      <c r="K166" s="38">
        <v>3</v>
      </c>
      <c r="L166" s="38">
        <v>0</v>
      </c>
      <c r="M166" s="38">
        <v>20</v>
      </c>
      <c r="N166" s="38">
        <v>70</v>
      </c>
      <c r="O166" s="38">
        <v>10</v>
      </c>
      <c r="P166" s="38">
        <v>0</v>
      </c>
    </row>
    <row r="167" spans="1:16" ht="14.1" customHeight="1">
      <c r="A167" s="44" t="s">
        <v>56</v>
      </c>
      <c r="B167" s="44" t="s">
        <v>948</v>
      </c>
      <c r="C167" s="45">
        <v>8.6999999999999993</v>
      </c>
      <c r="D167" s="38">
        <v>25</v>
      </c>
      <c r="E167" s="45">
        <v>0.35</v>
      </c>
      <c r="F167" s="45">
        <v>0.75</v>
      </c>
      <c r="G167" s="38">
        <v>20</v>
      </c>
      <c r="H167" s="38">
        <v>23</v>
      </c>
      <c r="I167" s="51">
        <v>4</v>
      </c>
      <c r="J167" s="38">
        <v>8</v>
      </c>
      <c r="K167" s="38">
        <v>9</v>
      </c>
      <c r="L167" s="38">
        <v>4</v>
      </c>
      <c r="M167" s="38">
        <v>4</v>
      </c>
      <c r="N167" s="38">
        <v>44</v>
      </c>
      <c r="O167" s="45">
        <v>28</v>
      </c>
      <c r="P167" s="38">
        <v>20</v>
      </c>
    </row>
    <row r="168" spans="1:16" ht="14.1" customHeight="1">
      <c r="A168" s="44" t="s">
        <v>58</v>
      </c>
      <c r="B168" s="44" t="s">
        <v>948</v>
      </c>
      <c r="C168" s="45">
        <v>3.8</v>
      </c>
      <c r="D168" s="38">
        <v>17</v>
      </c>
      <c r="E168" s="45">
        <v>0.22</v>
      </c>
      <c r="F168" s="45">
        <v>0.77</v>
      </c>
      <c r="G168" s="38">
        <v>13</v>
      </c>
      <c r="H168" s="38">
        <v>22</v>
      </c>
      <c r="I168" s="51">
        <v>4</v>
      </c>
      <c r="J168" s="38">
        <v>6</v>
      </c>
      <c r="K168" s="38">
        <v>9</v>
      </c>
      <c r="L168" s="38">
        <v>0</v>
      </c>
      <c r="M168" s="38">
        <v>0</v>
      </c>
      <c r="N168" s="45">
        <v>35.29</v>
      </c>
      <c r="O168" s="45">
        <v>23.53</v>
      </c>
      <c r="P168" s="45">
        <v>41.18</v>
      </c>
    </row>
    <row r="169" spans="1:16" ht="14.1" customHeight="1">
      <c r="A169" s="44" t="s">
        <v>76</v>
      </c>
      <c r="B169" s="44" t="s">
        <v>948</v>
      </c>
      <c r="C169" s="45">
        <v>5.3</v>
      </c>
      <c r="D169" s="38">
        <v>10</v>
      </c>
      <c r="E169" s="45">
        <v>0.53</v>
      </c>
      <c r="F169" s="45">
        <v>1.1200000000000001</v>
      </c>
      <c r="G169" s="38">
        <v>3</v>
      </c>
      <c r="H169" s="38">
        <v>6</v>
      </c>
      <c r="I169" s="51">
        <v>4</v>
      </c>
      <c r="J169" s="38">
        <v>3</v>
      </c>
      <c r="K169" s="38">
        <v>6</v>
      </c>
      <c r="L169" s="38">
        <v>0</v>
      </c>
      <c r="M169" s="38">
        <v>20</v>
      </c>
      <c r="N169" s="38">
        <v>70</v>
      </c>
      <c r="O169" s="38">
        <v>10</v>
      </c>
      <c r="P169" s="38">
        <v>0</v>
      </c>
    </row>
    <row r="170" spans="1:16" ht="14.1" customHeight="1">
      <c r="A170" s="44" t="s">
        <v>84</v>
      </c>
      <c r="B170" s="44" t="s">
        <v>948</v>
      </c>
      <c r="C170" s="45">
        <v>8.1</v>
      </c>
      <c r="D170" s="38">
        <v>13</v>
      </c>
      <c r="E170" s="45">
        <v>0.62</v>
      </c>
      <c r="F170" s="45">
        <v>0.95</v>
      </c>
      <c r="G170" s="38">
        <v>12</v>
      </c>
      <c r="H170" s="38">
        <v>17</v>
      </c>
      <c r="I170" s="51">
        <v>3</v>
      </c>
      <c r="J170" s="38">
        <v>7</v>
      </c>
      <c r="K170" s="38">
        <v>8</v>
      </c>
      <c r="L170" s="45">
        <v>15.38</v>
      </c>
      <c r="M170" s="45">
        <v>15.38</v>
      </c>
      <c r="N170" s="45">
        <v>69.23</v>
      </c>
      <c r="O170" s="38">
        <v>0</v>
      </c>
      <c r="P170" s="38">
        <v>0</v>
      </c>
    </row>
    <row r="171" spans="1:16" ht="14.1" customHeight="1">
      <c r="A171" s="44" t="s">
        <v>102</v>
      </c>
      <c r="B171" s="44" t="s">
        <v>948</v>
      </c>
      <c r="C171" s="45">
        <v>8.4</v>
      </c>
      <c r="D171" s="38">
        <v>16</v>
      </c>
      <c r="E171" s="45">
        <v>0.53</v>
      </c>
      <c r="F171" s="45">
        <v>1.04</v>
      </c>
      <c r="G171" s="38">
        <v>9</v>
      </c>
      <c r="H171" s="38">
        <v>15</v>
      </c>
      <c r="I171" s="51">
        <v>4</v>
      </c>
      <c r="J171" s="38">
        <v>6</v>
      </c>
      <c r="K171" s="38">
        <v>8</v>
      </c>
      <c r="L171" s="45">
        <v>18.75</v>
      </c>
      <c r="M171" s="45">
        <v>18.75</v>
      </c>
      <c r="N171" s="38">
        <v>25</v>
      </c>
      <c r="O171" s="45">
        <v>31.25</v>
      </c>
      <c r="P171" s="45">
        <v>6.25</v>
      </c>
    </row>
    <row r="172" spans="1:16" ht="14.1" customHeight="1">
      <c r="A172" s="44" t="s">
        <v>118</v>
      </c>
      <c r="B172" s="44" t="s">
        <v>948</v>
      </c>
      <c r="C172" s="45">
        <v>6</v>
      </c>
      <c r="D172" s="38">
        <v>15</v>
      </c>
      <c r="E172" s="45">
        <v>0.4</v>
      </c>
      <c r="F172" s="45">
        <v>0.74</v>
      </c>
      <c r="G172" s="38">
        <v>11</v>
      </c>
      <c r="H172" s="38">
        <v>11</v>
      </c>
      <c r="I172" s="51">
        <v>4</v>
      </c>
      <c r="J172" s="38">
        <v>9</v>
      </c>
      <c r="K172" s="38">
        <v>9</v>
      </c>
      <c r="L172" s="38">
        <v>0</v>
      </c>
      <c r="M172" s="45">
        <v>6.67</v>
      </c>
      <c r="N172" s="45">
        <v>53.33</v>
      </c>
      <c r="O172" s="38">
        <v>40</v>
      </c>
      <c r="P172" s="38">
        <v>0</v>
      </c>
    </row>
    <row r="173" spans="1:16" ht="14.1" customHeight="1">
      <c r="A173" s="44" t="s">
        <v>120</v>
      </c>
      <c r="B173" s="44" t="s">
        <v>948</v>
      </c>
      <c r="C173" s="45">
        <v>3.6</v>
      </c>
      <c r="D173" s="38">
        <v>11</v>
      </c>
      <c r="E173" s="45">
        <v>0.33</v>
      </c>
      <c r="F173" s="45">
        <v>0.72</v>
      </c>
      <c r="G173" s="38">
        <v>12</v>
      </c>
      <c r="H173" s="38">
        <v>13</v>
      </c>
      <c r="I173" s="51">
        <v>4</v>
      </c>
      <c r="J173" s="38">
        <v>9</v>
      </c>
      <c r="K173" s="38">
        <v>10</v>
      </c>
      <c r="L173" s="38">
        <v>0</v>
      </c>
      <c r="M173" s="38">
        <v>0</v>
      </c>
      <c r="N173" s="45">
        <v>54.55</v>
      </c>
      <c r="O173" s="45">
        <v>27.27</v>
      </c>
      <c r="P173" s="45">
        <v>18.18</v>
      </c>
    </row>
    <row r="174" spans="1:16" ht="14.1" customHeight="1">
      <c r="A174" s="44" t="s">
        <v>56</v>
      </c>
      <c r="B174" s="44" t="s">
        <v>954</v>
      </c>
      <c r="C174" s="45">
        <v>6.3</v>
      </c>
      <c r="D174" s="38">
        <v>16</v>
      </c>
      <c r="E174" s="45">
        <v>0.39</v>
      </c>
      <c r="F174" s="45">
        <v>0.85</v>
      </c>
      <c r="G174" s="38">
        <v>19</v>
      </c>
      <c r="H174" s="38">
        <v>23</v>
      </c>
      <c r="I174" s="51">
        <v>3</v>
      </c>
      <c r="J174" s="38">
        <v>9</v>
      </c>
      <c r="K174" s="38">
        <v>10</v>
      </c>
      <c r="L174" s="45">
        <v>6.25</v>
      </c>
      <c r="M174" s="45">
        <v>12.5</v>
      </c>
      <c r="N174" s="45">
        <v>31.25</v>
      </c>
      <c r="O174" s="45">
        <v>37.5</v>
      </c>
      <c r="P174" s="45">
        <v>12.5</v>
      </c>
    </row>
    <row r="175" spans="1:16" ht="14.1" customHeight="1">
      <c r="A175" s="44" t="s">
        <v>114</v>
      </c>
      <c r="B175" s="44" t="s">
        <v>954</v>
      </c>
      <c r="C175" s="45">
        <v>5.3</v>
      </c>
      <c r="D175" s="38">
        <v>10</v>
      </c>
      <c r="E175" s="45">
        <v>0.53</v>
      </c>
      <c r="F175" s="45">
        <v>1.08</v>
      </c>
      <c r="G175" s="38">
        <v>4</v>
      </c>
      <c r="H175" s="38">
        <v>10</v>
      </c>
      <c r="I175" s="51">
        <v>3</v>
      </c>
      <c r="J175" s="38">
        <v>1</v>
      </c>
      <c r="K175" s="38">
        <v>2</v>
      </c>
      <c r="L175" s="38">
        <v>0</v>
      </c>
      <c r="M175" s="38">
        <v>20</v>
      </c>
      <c r="N175" s="38">
        <v>70</v>
      </c>
      <c r="O175" s="38">
        <v>10</v>
      </c>
      <c r="P175" s="38">
        <v>0</v>
      </c>
    </row>
    <row r="176" spans="1:16" ht="14.1" customHeight="1">
      <c r="A176" s="44" t="s">
        <v>56</v>
      </c>
      <c r="B176" s="44" t="s">
        <v>957</v>
      </c>
      <c r="C176" s="45">
        <v>6.8</v>
      </c>
      <c r="D176" s="38">
        <v>13</v>
      </c>
      <c r="E176" s="45">
        <v>0.52</v>
      </c>
      <c r="F176" s="45">
        <v>1.1299999999999999</v>
      </c>
      <c r="G176" s="38">
        <v>8</v>
      </c>
      <c r="H176" s="38">
        <v>23</v>
      </c>
      <c r="I176" s="51">
        <v>2</v>
      </c>
      <c r="J176" s="38">
        <v>2</v>
      </c>
      <c r="K176" s="38">
        <v>4</v>
      </c>
      <c r="L176" s="45">
        <v>15.38</v>
      </c>
      <c r="M176" s="45">
        <v>15.38</v>
      </c>
      <c r="N176" s="45">
        <v>46.15</v>
      </c>
      <c r="O176" s="45">
        <v>7.69</v>
      </c>
      <c r="P176" s="45">
        <v>15.38</v>
      </c>
    </row>
    <row r="177" spans="1:16" ht="14.1" customHeight="1">
      <c r="A177" s="44" t="s">
        <v>58</v>
      </c>
      <c r="B177" s="44" t="s">
        <v>957</v>
      </c>
      <c r="C177" s="45">
        <v>1.9</v>
      </c>
      <c r="D177" s="38">
        <v>11</v>
      </c>
      <c r="E177" s="45">
        <v>0.17</v>
      </c>
      <c r="F177" s="45">
        <v>0.59</v>
      </c>
      <c r="G177" s="38">
        <v>18</v>
      </c>
      <c r="H177" s="38">
        <v>22</v>
      </c>
      <c r="I177" s="51">
        <v>3</v>
      </c>
      <c r="J177" s="38">
        <v>7</v>
      </c>
      <c r="K177" s="38">
        <v>9</v>
      </c>
      <c r="L177" s="38">
        <v>0</v>
      </c>
      <c r="M177" s="45">
        <v>9.09</v>
      </c>
      <c r="N177" s="45">
        <v>9.09</v>
      </c>
      <c r="O177" s="45">
        <v>27.27</v>
      </c>
      <c r="P177" s="45">
        <v>54.55</v>
      </c>
    </row>
    <row r="178" spans="1:16" ht="14.1" customHeight="1">
      <c r="A178" s="44" t="s">
        <v>56</v>
      </c>
      <c r="B178" s="44" t="s">
        <v>967</v>
      </c>
      <c r="C178" s="38">
        <v>10</v>
      </c>
      <c r="D178" s="38">
        <v>22</v>
      </c>
      <c r="E178" s="45">
        <v>0.45</v>
      </c>
      <c r="F178" s="45">
        <v>0.98</v>
      </c>
      <c r="G178" s="38">
        <v>15</v>
      </c>
      <c r="H178" s="38">
        <v>23</v>
      </c>
      <c r="I178" s="51">
        <v>4</v>
      </c>
      <c r="J178" s="38">
        <v>6</v>
      </c>
      <c r="K178" s="38">
        <v>9</v>
      </c>
      <c r="L178" s="45">
        <v>4.55</v>
      </c>
      <c r="M178" s="45">
        <v>27.27</v>
      </c>
      <c r="N178" s="45">
        <v>27.27</v>
      </c>
      <c r="O178" s="45">
        <v>27.27</v>
      </c>
      <c r="P178" s="45">
        <v>13.64</v>
      </c>
    </row>
    <row r="179" spans="1:16" ht="14.1" customHeight="1">
      <c r="A179" s="44" t="s">
        <v>58</v>
      </c>
      <c r="B179" s="44" t="s">
        <v>967</v>
      </c>
      <c r="C179" s="45">
        <v>1.8</v>
      </c>
      <c r="D179" s="38">
        <v>10</v>
      </c>
      <c r="E179" s="45">
        <v>0.18</v>
      </c>
      <c r="F179" s="45">
        <v>0.62</v>
      </c>
      <c r="G179" s="38">
        <v>16</v>
      </c>
      <c r="H179" s="38">
        <v>22</v>
      </c>
      <c r="I179" s="51">
        <v>2</v>
      </c>
      <c r="J179" s="38">
        <v>3</v>
      </c>
      <c r="K179" s="38">
        <v>4</v>
      </c>
      <c r="L179" s="38">
        <v>0</v>
      </c>
      <c r="M179" s="38">
        <v>0</v>
      </c>
      <c r="N179" s="38">
        <v>20</v>
      </c>
      <c r="O179" s="38">
        <v>40</v>
      </c>
      <c r="P179" s="38">
        <v>40</v>
      </c>
    </row>
    <row r="180" spans="1:16" ht="14.1" customHeight="1">
      <c r="A180" s="44" t="s">
        <v>72</v>
      </c>
      <c r="B180" s="44" t="s">
        <v>967</v>
      </c>
      <c r="C180" s="45">
        <v>6.5</v>
      </c>
      <c r="D180" s="38">
        <v>12</v>
      </c>
      <c r="E180" s="45">
        <v>0.54</v>
      </c>
      <c r="F180" s="45">
        <v>1.04</v>
      </c>
      <c r="G180" s="38">
        <v>3</v>
      </c>
      <c r="H180" s="38">
        <v>9</v>
      </c>
      <c r="I180" s="51">
        <v>4</v>
      </c>
      <c r="J180" s="38">
        <v>3</v>
      </c>
      <c r="K180" s="38">
        <v>8</v>
      </c>
      <c r="L180" s="45">
        <v>8.33</v>
      </c>
      <c r="M180" s="45">
        <v>8.33</v>
      </c>
      <c r="N180" s="38">
        <v>75</v>
      </c>
      <c r="O180" s="45">
        <v>8.33</v>
      </c>
      <c r="P180" s="38">
        <v>0</v>
      </c>
    </row>
    <row r="181" spans="1:16" ht="14.1" customHeight="1">
      <c r="A181" s="44" t="s">
        <v>128</v>
      </c>
      <c r="B181" s="44" t="s">
        <v>967</v>
      </c>
      <c r="C181" s="45">
        <v>5.4</v>
      </c>
      <c r="D181" s="38">
        <v>10</v>
      </c>
      <c r="E181" s="45">
        <v>0.54</v>
      </c>
      <c r="F181" s="45">
        <v>1.25</v>
      </c>
      <c r="G181" s="38">
        <v>2</v>
      </c>
      <c r="H181" s="38">
        <v>8</v>
      </c>
      <c r="I181" s="51">
        <v>4</v>
      </c>
      <c r="J181" s="38">
        <v>2</v>
      </c>
      <c r="K181" s="38">
        <v>8</v>
      </c>
      <c r="L181" s="38">
        <v>0</v>
      </c>
      <c r="M181" s="38">
        <v>40</v>
      </c>
      <c r="N181" s="38">
        <v>40</v>
      </c>
      <c r="O181" s="38">
        <v>10</v>
      </c>
      <c r="P181" s="38">
        <v>10</v>
      </c>
    </row>
    <row r="182" spans="1:16" ht="14.1" customHeight="1">
      <c r="A182" s="44" t="s">
        <v>46</v>
      </c>
      <c r="B182" s="44" t="s">
        <v>971</v>
      </c>
      <c r="C182" s="45">
        <v>6.7</v>
      </c>
      <c r="D182" s="38">
        <v>11</v>
      </c>
      <c r="E182" s="45">
        <v>0.61</v>
      </c>
      <c r="F182" s="45">
        <v>0.99</v>
      </c>
      <c r="G182" s="38">
        <v>12</v>
      </c>
      <c r="H182" s="38">
        <v>18</v>
      </c>
      <c r="I182" s="51">
        <v>3</v>
      </c>
      <c r="J182" s="38">
        <v>4</v>
      </c>
      <c r="K182" s="38">
        <v>6</v>
      </c>
      <c r="L182" s="38">
        <v>0</v>
      </c>
      <c r="M182" s="45">
        <v>36.36</v>
      </c>
      <c r="N182" s="45">
        <v>63.64</v>
      </c>
      <c r="O182" s="38">
        <v>0</v>
      </c>
      <c r="P182" s="38">
        <v>0</v>
      </c>
    </row>
    <row r="183" spans="1:16" ht="14.1" customHeight="1">
      <c r="A183" s="44" t="s">
        <v>52</v>
      </c>
      <c r="B183" s="44" t="s">
        <v>975</v>
      </c>
      <c r="C183" s="45">
        <v>5.7</v>
      </c>
      <c r="D183" s="38">
        <v>12</v>
      </c>
      <c r="E183" s="45">
        <v>0.48</v>
      </c>
      <c r="F183" s="45">
        <v>1.03</v>
      </c>
      <c r="G183" s="38">
        <v>2</v>
      </c>
      <c r="H183" s="38">
        <v>7</v>
      </c>
      <c r="I183" s="51">
        <v>4</v>
      </c>
      <c r="J183" s="38">
        <v>2</v>
      </c>
      <c r="K183" s="38">
        <v>7</v>
      </c>
      <c r="L183" s="38">
        <v>0</v>
      </c>
      <c r="M183" s="45">
        <v>8.33</v>
      </c>
      <c r="N183" s="38">
        <v>75</v>
      </c>
      <c r="O183" s="45">
        <v>16.670000000000002</v>
      </c>
      <c r="P183" s="38">
        <v>0</v>
      </c>
    </row>
    <row r="184" spans="1:16" ht="14.1" customHeight="1">
      <c r="A184" s="44" t="s">
        <v>56</v>
      </c>
      <c r="B184" s="44" t="s">
        <v>975</v>
      </c>
      <c r="C184" s="45">
        <v>5.7</v>
      </c>
      <c r="D184" s="38">
        <v>10</v>
      </c>
      <c r="E184" s="45">
        <v>0.56999999999999995</v>
      </c>
      <c r="F184" s="45">
        <v>1.23</v>
      </c>
      <c r="G184" s="38">
        <v>4</v>
      </c>
      <c r="H184" s="38">
        <v>23</v>
      </c>
      <c r="I184" s="51">
        <v>2</v>
      </c>
      <c r="J184" s="38">
        <v>1</v>
      </c>
      <c r="K184" s="38">
        <v>4</v>
      </c>
      <c r="L184" s="38">
        <v>30</v>
      </c>
      <c r="M184" s="38">
        <v>0</v>
      </c>
      <c r="N184" s="38">
        <v>50</v>
      </c>
      <c r="O184" s="38">
        <v>10</v>
      </c>
      <c r="P184" s="38">
        <v>10</v>
      </c>
    </row>
    <row r="185" spans="1:16" ht="14.1" customHeight="1">
      <c r="A185" s="44" t="s">
        <v>58</v>
      </c>
      <c r="B185" s="44" t="s">
        <v>975</v>
      </c>
      <c r="C185" s="45">
        <v>7.1</v>
      </c>
      <c r="D185" s="38">
        <v>15</v>
      </c>
      <c r="E185" s="45">
        <v>0.47</v>
      </c>
      <c r="F185" s="45">
        <v>1.62</v>
      </c>
      <c r="G185" s="38">
        <v>2</v>
      </c>
      <c r="H185" s="38">
        <v>22</v>
      </c>
      <c r="I185" s="51">
        <v>3</v>
      </c>
      <c r="J185" s="38">
        <v>2</v>
      </c>
      <c r="K185" s="38">
        <v>9</v>
      </c>
      <c r="L185" s="45">
        <v>13.33</v>
      </c>
      <c r="M185" s="45">
        <v>6.67</v>
      </c>
      <c r="N185" s="45">
        <v>46.67</v>
      </c>
      <c r="O185" s="45">
        <v>26.67</v>
      </c>
      <c r="P185" s="45">
        <v>6.67</v>
      </c>
    </row>
    <row r="186" spans="1:16" ht="14.1" customHeight="1">
      <c r="A186" s="44" t="s">
        <v>64</v>
      </c>
      <c r="B186" s="44" t="s">
        <v>975</v>
      </c>
      <c r="C186" s="45">
        <v>11.4</v>
      </c>
      <c r="D186" s="38">
        <v>16</v>
      </c>
      <c r="E186" s="45">
        <v>0.71</v>
      </c>
      <c r="F186" s="45">
        <v>1.19</v>
      </c>
      <c r="G186" s="38">
        <v>1</v>
      </c>
      <c r="H186" s="38">
        <v>5</v>
      </c>
      <c r="I186" s="51">
        <v>4</v>
      </c>
      <c r="J186" s="38">
        <v>1</v>
      </c>
      <c r="K186" s="38">
        <v>5</v>
      </c>
      <c r="L186" s="45">
        <v>12.5</v>
      </c>
      <c r="M186" s="38">
        <v>50</v>
      </c>
      <c r="N186" s="45">
        <v>37.5</v>
      </c>
      <c r="O186" s="38">
        <v>0</v>
      </c>
      <c r="P186" s="38">
        <v>0</v>
      </c>
    </row>
    <row r="187" spans="1:16" ht="14.1" customHeight="1">
      <c r="A187" s="44" t="s">
        <v>56</v>
      </c>
      <c r="B187" s="44" t="s">
        <v>981</v>
      </c>
      <c r="C187" s="45">
        <v>4.5999999999999996</v>
      </c>
      <c r="D187" s="38">
        <v>10</v>
      </c>
      <c r="E187" s="45">
        <v>0.46</v>
      </c>
      <c r="F187" s="45">
        <v>0.99</v>
      </c>
      <c r="G187" s="38">
        <v>14</v>
      </c>
      <c r="H187" s="38">
        <v>23</v>
      </c>
      <c r="I187" s="51">
        <v>2</v>
      </c>
      <c r="J187" s="38">
        <v>3</v>
      </c>
      <c r="K187" s="38">
        <v>4</v>
      </c>
      <c r="L187" s="38">
        <v>10</v>
      </c>
      <c r="M187" s="38">
        <v>10</v>
      </c>
      <c r="N187" s="38">
        <v>40</v>
      </c>
      <c r="O187" s="38">
        <v>40</v>
      </c>
      <c r="P187" s="38">
        <v>0</v>
      </c>
    </row>
    <row r="188" spans="1:16" ht="14.1" customHeight="1">
      <c r="A188" s="44" t="s">
        <v>118</v>
      </c>
      <c r="B188" s="44" t="s">
        <v>981</v>
      </c>
      <c r="C188" s="38">
        <v>5</v>
      </c>
      <c r="D188" s="38">
        <v>10</v>
      </c>
      <c r="E188" s="45">
        <v>0.5</v>
      </c>
      <c r="F188" s="45">
        <v>0.92</v>
      </c>
      <c r="G188" s="38">
        <v>9</v>
      </c>
      <c r="H188" s="38">
        <v>11</v>
      </c>
      <c r="I188" s="51">
        <v>3</v>
      </c>
      <c r="J188" s="38">
        <v>2</v>
      </c>
      <c r="K188" s="38">
        <v>2</v>
      </c>
      <c r="L188" s="38">
        <v>0</v>
      </c>
      <c r="M188" s="38">
        <v>10</v>
      </c>
      <c r="N188" s="38">
        <v>80</v>
      </c>
      <c r="O188" s="38">
        <v>10</v>
      </c>
      <c r="P188" s="38">
        <v>0</v>
      </c>
    </row>
    <row r="189" spans="1:16" ht="14.1" customHeight="1">
      <c r="A189" s="44" t="s">
        <v>144</v>
      </c>
      <c r="B189" s="44" t="s">
        <v>985</v>
      </c>
      <c r="C189" s="45">
        <v>9.1</v>
      </c>
      <c r="D189" s="38">
        <v>11</v>
      </c>
      <c r="E189" s="45">
        <v>0.83</v>
      </c>
      <c r="F189" s="45">
        <v>1.24</v>
      </c>
      <c r="G189" s="38">
        <v>1</v>
      </c>
      <c r="H189" s="38">
        <v>1</v>
      </c>
      <c r="I189" s="51">
        <v>3</v>
      </c>
      <c r="J189" s="38">
        <v>1</v>
      </c>
      <c r="K189" s="38">
        <v>1</v>
      </c>
      <c r="L189" s="45">
        <v>27.27</v>
      </c>
      <c r="M189" s="45">
        <v>63.64</v>
      </c>
      <c r="N189" s="45">
        <v>9.09</v>
      </c>
      <c r="O189" s="38">
        <v>0</v>
      </c>
      <c r="P189" s="38">
        <v>0</v>
      </c>
    </row>
    <row r="190" spans="1:16" ht="14.1" customHeight="1">
      <c r="A190" s="44" t="s">
        <v>44</v>
      </c>
      <c r="B190" s="44" t="s">
        <v>987</v>
      </c>
      <c r="C190" s="45">
        <v>13.6</v>
      </c>
      <c r="D190" s="38">
        <v>17</v>
      </c>
      <c r="E190" s="45">
        <v>0.8</v>
      </c>
      <c r="F190" s="45">
        <v>0.99</v>
      </c>
      <c r="G190" s="38">
        <v>5</v>
      </c>
      <c r="H190" s="38">
        <v>7</v>
      </c>
      <c r="I190" s="51">
        <v>4</v>
      </c>
      <c r="J190" s="38">
        <v>5</v>
      </c>
      <c r="K190" s="38">
        <v>7</v>
      </c>
      <c r="L190" s="45">
        <v>52.94</v>
      </c>
      <c r="M190" s="45">
        <v>17.649999999999999</v>
      </c>
      <c r="N190" s="45">
        <v>23.53</v>
      </c>
      <c r="O190" s="45">
        <v>5.88</v>
      </c>
      <c r="P190" s="38">
        <v>0</v>
      </c>
    </row>
    <row r="191" spans="1:16" ht="14.1" customHeight="1">
      <c r="A191" s="44" t="s">
        <v>46</v>
      </c>
      <c r="B191" s="44" t="s">
        <v>987</v>
      </c>
      <c r="C191" s="45">
        <v>24.1</v>
      </c>
      <c r="D191" s="38">
        <v>37</v>
      </c>
      <c r="E191" s="45">
        <v>0.65</v>
      </c>
      <c r="F191" s="45">
        <v>1.05</v>
      </c>
      <c r="G191" s="38">
        <v>7</v>
      </c>
      <c r="H191" s="38">
        <v>18</v>
      </c>
      <c r="I191" s="51">
        <v>4</v>
      </c>
      <c r="J191" s="38">
        <v>6</v>
      </c>
      <c r="K191" s="38">
        <v>12</v>
      </c>
      <c r="L191" s="45">
        <v>18.920000000000002</v>
      </c>
      <c r="M191" s="45">
        <v>29.73</v>
      </c>
      <c r="N191" s="45">
        <v>40.54</v>
      </c>
      <c r="O191" s="45">
        <v>10.81</v>
      </c>
      <c r="P191" s="38">
        <v>0</v>
      </c>
    </row>
    <row r="192" spans="1:16" ht="14.1" customHeight="1">
      <c r="A192" s="44" t="s">
        <v>48</v>
      </c>
      <c r="B192" s="44" t="s">
        <v>987</v>
      </c>
      <c r="C192" s="45">
        <v>6.2</v>
      </c>
      <c r="D192" s="38">
        <v>10</v>
      </c>
      <c r="E192" s="45">
        <v>0.62</v>
      </c>
      <c r="F192" s="45">
        <v>0.97</v>
      </c>
      <c r="G192" s="38">
        <v>2</v>
      </c>
      <c r="H192" s="38">
        <v>2</v>
      </c>
      <c r="I192" s="51">
        <v>4</v>
      </c>
      <c r="J192" s="38">
        <v>2</v>
      </c>
      <c r="K192" s="38">
        <v>2</v>
      </c>
      <c r="L192" s="38">
        <v>0</v>
      </c>
      <c r="M192" s="38">
        <v>40</v>
      </c>
      <c r="N192" s="38">
        <v>60</v>
      </c>
      <c r="O192" s="38">
        <v>0</v>
      </c>
      <c r="P192" s="38">
        <v>0</v>
      </c>
    </row>
    <row r="193" spans="1:16" ht="14.1" customHeight="1">
      <c r="A193" s="44" t="s">
        <v>52</v>
      </c>
      <c r="B193" s="44" t="s">
        <v>987</v>
      </c>
      <c r="C193" s="45">
        <v>14.4</v>
      </c>
      <c r="D193" s="38">
        <v>33</v>
      </c>
      <c r="E193" s="45">
        <v>0.44</v>
      </c>
      <c r="F193" s="45">
        <v>0.94</v>
      </c>
      <c r="G193" s="38">
        <v>5</v>
      </c>
      <c r="H193" s="38">
        <v>7</v>
      </c>
      <c r="I193" s="51">
        <v>4</v>
      </c>
      <c r="J193" s="38">
        <v>5</v>
      </c>
      <c r="K193" s="38">
        <v>7</v>
      </c>
      <c r="L193" s="38">
        <v>0</v>
      </c>
      <c r="M193" s="45">
        <v>6.06</v>
      </c>
      <c r="N193" s="45">
        <v>66.67</v>
      </c>
      <c r="O193" s="45">
        <v>27.27</v>
      </c>
      <c r="P193" s="38">
        <v>0</v>
      </c>
    </row>
    <row r="194" spans="1:16" ht="14.1" customHeight="1">
      <c r="A194" s="44" t="s">
        <v>54</v>
      </c>
      <c r="B194" s="44" t="s">
        <v>987</v>
      </c>
      <c r="C194" s="45">
        <v>22.5</v>
      </c>
      <c r="D194" s="38">
        <v>32</v>
      </c>
      <c r="E194" s="45">
        <v>0.7</v>
      </c>
      <c r="F194" s="45">
        <v>1.17</v>
      </c>
      <c r="G194" s="38">
        <v>1</v>
      </c>
      <c r="H194" s="38">
        <v>11</v>
      </c>
      <c r="I194" s="51">
        <v>4</v>
      </c>
      <c r="J194" s="38">
        <v>1</v>
      </c>
      <c r="K194" s="38">
        <v>8</v>
      </c>
      <c r="L194" s="45">
        <v>21.88</v>
      </c>
      <c r="M194" s="45">
        <v>43.75</v>
      </c>
      <c r="N194" s="45">
        <v>21.88</v>
      </c>
      <c r="O194" s="45">
        <v>12.5</v>
      </c>
      <c r="P194" s="38">
        <v>0</v>
      </c>
    </row>
    <row r="195" spans="1:16" ht="14.1" customHeight="1">
      <c r="A195" s="44" t="s">
        <v>56</v>
      </c>
      <c r="B195" s="44" t="s">
        <v>987</v>
      </c>
      <c r="C195" s="45">
        <v>26.2</v>
      </c>
      <c r="D195" s="38">
        <v>56</v>
      </c>
      <c r="E195" s="45">
        <v>0.47</v>
      </c>
      <c r="F195" s="45">
        <v>1.01</v>
      </c>
      <c r="G195" s="38">
        <v>13</v>
      </c>
      <c r="H195" s="38">
        <v>23</v>
      </c>
      <c r="I195" s="51">
        <v>4</v>
      </c>
      <c r="J195" s="38">
        <v>5</v>
      </c>
      <c r="K195" s="38">
        <v>9</v>
      </c>
      <c r="L195" s="45">
        <v>3.57</v>
      </c>
      <c r="M195" s="45">
        <v>23.21</v>
      </c>
      <c r="N195" s="45">
        <v>39.29</v>
      </c>
      <c r="O195" s="38">
        <v>25</v>
      </c>
      <c r="P195" s="45">
        <v>8.93</v>
      </c>
    </row>
    <row r="196" spans="1:16" ht="14.1" customHeight="1">
      <c r="A196" s="44" t="s">
        <v>58</v>
      </c>
      <c r="B196" s="44" t="s">
        <v>987</v>
      </c>
      <c r="C196" s="45">
        <v>22.95</v>
      </c>
      <c r="D196" s="38">
        <v>82</v>
      </c>
      <c r="E196" s="45">
        <v>0.28000000000000003</v>
      </c>
      <c r="F196" s="45">
        <v>0.96</v>
      </c>
      <c r="G196" s="38">
        <v>11</v>
      </c>
      <c r="H196" s="38">
        <v>22</v>
      </c>
      <c r="I196" s="51">
        <v>4</v>
      </c>
      <c r="J196" s="38">
        <v>5</v>
      </c>
      <c r="K196" s="38">
        <v>9</v>
      </c>
      <c r="L196" s="45">
        <v>2.44</v>
      </c>
      <c r="M196" s="45">
        <v>6.1</v>
      </c>
      <c r="N196" s="45">
        <v>29.27</v>
      </c>
      <c r="O196" s="45">
        <v>31.71</v>
      </c>
      <c r="P196" s="45">
        <v>30.49</v>
      </c>
    </row>
    <row r="197" spans="1:16" ht="14.1" customHeight="1">
      <c r="A197" s="44" t="s">
        <v>62</v>
      </c>
      <c r="B197" s="44" t="s">
        <v>987</v>
      </c>
      <c r="C197" s="45">
        <v>9.9</v>
      </c>
      <c r="D197" s="38">
        <v>22</v>
      </c>
      <c r="E197" s="45">
        <v>0.45</v>
      </c>
      <c r="F197" s="45">
        <v>0.87</v>
      </c>
      <c r="G197" s="38">
        <v>7</v>
      </c>
      <c r="H197" s="38">
        <v>8</v>
      </c>
      <c r="I197" s="51">
        <v>4</v>
      </c>
      <c r="J197" s="38">
        <v>7</v>
      </c>
      <c r="K197" s="38">
        <v>8</v>
      </c>
      <c r="L197" s="45">
        <v>4.55</v>
      </c>
      <c r="M197" s="45">
        <v>27.27</v>
      </c>
      <c r="N197" s="45">
        <v>22.73</v>
      </c>
      <c r="O197" s="45">
        <v>36.36</v>
      </c>
      <c r="P197" s="45">
        <v>9.09</v>
      </c>
    </row>
    <row r="198" spans="1:16" ht="14.1" customHeight="1">
      <c r="A198" s="44" t="s">
        <v>64</v>
      </c>
      <c r="B198" s="44" t="s">
        <v>987</v>
      </c>
      <c r="C198" s="38">
        <v>10</v>
      </c>
      <c r="D198" s="38">
        <v>16</v>
      </c>
      <c r="E198" s="45">
        <v>0.63</v>
      </c>
      <c r="F198" s="45">
        <v>1.04</v>
      </c>
      <c r="G198" s="38">
        <v>3</v>
      </c>
      <c r="H198" s="38">
        <v>5</v>
      </c>
      <c r="I198" s="51">
        <v>4</v>
      </c>
      <c r="J198" s="38">
        <v>3</v>
      </c>
      <c r="K198" s="38">
        <v>5</v>
      </c>
      <c r="L198" s="45">
        <v>6.25</v>
      </c>
      <c r="M198" s="45">
        <v>31.25</v>
      </c>
      <c r="N198" s="45">
        <v>62.5</v>
      </c>
      <c r="O198" s="38">
        <v>0</v>
      </c>
      <c r="P198" s="38">
        <v>0</v>
      </c>
    </row>
    <row r="199" spans="1:16" ht="14.1" customHeight="1">
      <c r="A199" s="44" t="s">
        <v>68</v>
      </c>
      <c r="B199" s="44" t="s">
        <v>987</v>
      </c>
      <c r="C199" s="45">
        <v>7.5</v>
      </c>
      <c r="D199" s="38">
        <v>10</v>
      </c>
      <c r="E199" s="45">
        <v>0.75</v>
      </c>
      <c r="F199" s="45">
        <v>1.1499999999999999</v>
      </c>
      <c r="G199" s="38">
        <v>1</v>
      </c>
      <c r="H199" s="38">
        <v>1</v>
      </c>
      <c r="I199" s="51">
        <v>4</v>
      </c>
      <c r="J199" s="38">
        <v>1</v>
      </c>
      <c r="K199" s="38">
        <v>1</v>
      </c>
      <c r="L199" s="38">
        <v>20</v>
      </c>
      <c r="M199" s="38">
        <v>50</v>
      </c>
      <c r="N199" s="38">
        <v>30</v>
      </c>
      <c r="O199" s="38">
        <v>0</v>
      </c>
      <c r="P199" s="38">
        <v>0</v>
      </c>
    </row>
    <row r="200" spans="1:16" ht="14.1" customHeight="1">
      <c r="A200" s="44" t="s">
        <v>76</v>
      </c>
      <c r="B200" s="44" t="s">
        <v>987</v>
      </c>
      <c r="C200" s="45">
        <v>7.5</v>
      </c>
      <c r="D200" s="38">
        <v>19</v>
      </c>
      <c r="E200" s="45">
        <v>0.39</v>
      </c>
      <c r="F200" s="45">
        <v>0.84</v>
      </c>
      <c r="G200" s="38">
        <v>6</v>
      </c>
      <c r="H200" s="38">
        <v>6</v>
      </c>
      <c r="I200" s="51">
        <v>4</v>
      </c>
      <c r="J200" s="38">
        <v>6</v>
      </c>
      <c r="K200" s="38">
        <v>6</v>
      </c>
      <c r="L200" s="45">
        <v>5.26</v>
      </c>
      <c r="M200" s="45">
        <v>5.26</v>
      </c>
      <c r="N200" s="45">
        <v>47.37</v>
      </c>
      <c r="O200" s="45">
        <v>31.58</v>
      </c>
      <c r="P200" s="45">
        <v>10.53</v>
      </c>
    </row>
    <row r="201" spans="1:16" ht="14.1" customHeight="1">
      <c r="A201" s="44" t="s">
        <v>78</v>
      </c>
      <c r="B201" s="44" t="s">
        <v>987</v>
      </c>
      <c r="C201" s="45">
        <v>6.5</v>
      </c>
      <c r="D201" s="38">
        <v>16</v>
      </c>
      <c r="E201" s="45">
        <v>0.41</v>
      </c>
      <c r="F201" s="45">
        <v>0.81</v>
      </c>
      <c r="G201" s="38">
        <v>6</v>
      </c>
      <c r="H201" s="38">
        <v>6</v>
      </c>
      <c r="I201" s="51">
        <v>4</v>
      </c>
      <c r="J201" s="38">
        <v>6</v>
      </c>
      <c r="K201" s="38">
        <v>6</v>
      </c>
      <c r="L201" s="38">
        <v>0</v>
      </c>
      <c r="M201" s="38">
        <v>0</v>
      </c>
      <c r="N201" s="45">
        <v>68.75</v>
      </c>
      <c r="O201" s="45">
        <v>31.25</v>
      </c>
      <c r="P201" s="38">
        <v>0</v>
      </c>
    </row>
    <row r="202" spans="1:16" ht="14.1" customHeight="1">
      <c r="A202" s="44" t="s">
        <v>80</v>
      </c>
      <c r="B202" s="44" t="s">
        <v>987</v>
      </c>
      <c r="C202" s="45">
        <v>4.5999999999999996</v>
      </c>
      <c r="D202" s="38">
        <v>14</v>
      </c>
      <c r="E202" s="45">
        <v>0.33</v>
      </c>
      <c r="F202" s="45">
        <v>0.87</v>
      </c>
      <c r="G202" s="38">
        <v>1</v>
      </c>
      <c r="H202" s="38">
        <v>1</v>
      </c>
      <c r="I202" s="51">
        <v>4</v>
      </c>
      <c r="J202" s="38">
        <v>1</v>
      </c>
      <c r="K202" s="38">
        <v>1</v>
      </c>
      <c r="L202" s="38">
        <v>0</v>
      </c>
      <c r="M202" s="38">
        <v>0</v>
      </c>
      <c r="N202" s="45">
        <v>42.86</v>
      </c>
      <c r="O202" s="45">
        <v>57.14</v>
      </c>
      <c r="P202" s="38">
        <v>0</v>
      </c>
    </row>
    <row r="203" spans="1:16" ht="14.1" customHeight="1">
      <c r="A203" s="44" t="s">
        <v>84</v>
      </c>
      <c r="B203" s="44" t="s">
        <v>987</v>
      </c>
      <c r="C203" s="45">
        <v>13.3</v>
      </c>
      <c r="D203" s="38">
        <v>21</v>
      </c>
      <c r="E203" s="45">
        <v>0.63</v>
      </c>
      <c r="F203" s="45">
        <v>0.97</v>
      </c>
      <c r="G203" s="38">
        <v>11</v>
      </c>
      <c r="H203" s="38">
        <v>17</v>
      </c>
      <c r="I203" s="51">
        <v>4</v>
      </c>
      <c r="J203" s="38">
        <v>5</v>
      </c>
      <c r="K203" s="38">
        <v>9</v>
      </c>
      <c r="L203" s="45">
        <v>23.81</v>
      </c>
      <c r="M203" s="45">
        <v>9.52</v>
      </c>
      <c r="N203" s="45">
        <v>61.9</v>
      </c>
      <c r="O203" s="45">
        <v>4.76</v>
      </c>
      <c r="P203" s="38">
        <v>0</v>
      </c>
    </row>
    <row r="204" spans="1:16" ht="14.1" customHeight="1">
      <c r="A204" s="44" t="s">
        <v>86</v>
      </c>
      <c r="B204" s="44" t="s">
        <v>987</v>
      </c>
      <c r="C204" s="45">
        <v>6.2</v>
      </c>
      <c r="D204" s="38">
        <v>13</v>
      </c>
      <c r="E204" s="45">
        <v>0.48</v>
      </c>
      <c r="F204" s="45">
        <v>0.87</v>
      </c>
      <c r="G204" s="38">
        <v>1</v>
      </c>
      <c r="H204" s="38">
        <v>1</v>
      </c>
      <c r="I204" s="51">
        <v>4</v>
      </c>
      <c r="J204" s="38">
        <v>1</v>
      </c>
      <c r="K204" s="38">
        <v>1</v>
      </c>
      <c r="L204" s="38">
        <v>0</v>
      </c>
      <c r="M204" s="45">
        <v>15.38</v>
      </c>
      <c r="N204" s="45">
        <v>61.54</v>
      </c>
      <c r="O204" s="45">
        <v>23.08</v>
      </c>
      <c r="P204" s="38">
        <v>0</v>
      </c>
    </row>
    <row r="205" spans="1:16" ht="14.1" customHeight="1">
      <c r="A205" s="44" t="s">
        <v>92</v>
      </c>
      <c r="B205" s="44" t="s">
        <v>987</v>
      </c>
      <c r="C205" s="45">
        <v>3.8</v>
      </c>
      <c r="D205" s="38">
        <v>10</v>
      </c>
      <c r="E205" s="45">
        <v>0.38</v>
      </c>
      <c r="F205" s="45">
        <v>0.88</v>
      </c>
      <c r="G205" s="38">
        <v>1</v>
      </c>
      <c r="H205" s="38">
        <v>1</v>
      </c>
      <c r="I205" s="51">
        <v>4</v>
      </c>
      <c r="J205" s="38">
        <v>1</v>
      </c>
      <c r="K205" s="38">
        <v>1</v>
      </c>
      <c r="L205" s="38">
        <v>0</v>
      </c>
      <c r="M205" s="38">
        <v>30</v>
      </c>
      <c r="N205" s="38">
        <v>40</v>
      </c>
      <c r="O205" s="38">
        <v>10</v>
      </c>
      <c r="P205" s="38">
        <v>20</v>
      </c>
    </row>
    <row r="206" spans="1:16" ht="14.1" customHeight="1">
      <c r="A206" s="44" t="s">
        <v>96</v>
      </c>
      <c r="B206" s="44" t="s">
        <v>987</v>
      </c>
      <c r="C206" s="45">
        <v>5.2</v>
      </c>
      <c r="D206" s="38">
        <v>14</v>
      </c>
      <c r="E206" s="45">
        <v>0.37</v>
      </c>
      <c r="F206" s="45">
        <v>0.88</v>
      </c>
      <c r="G206" s="38">
        <v>2</v>
      </c>
      <c r="H206" s="38">
        <v>2</v>
      </c>
      <c r="I206" s="51">
        <v>4</v>
      </c>
      <c r="J206" s="38">
        <v>2</v>
      </c>
      <c r="K206" s="38">
        <v>2</v>
      </c>
      <c r="L206" s="38">
        <v>0</v>
      </c>
      <c r="M206" s="45">
        <v>7.14</v>
      </c>
      <c r="N206" s="45">
        <v>42.86</v>
      </c>
      <c r="O206" s="38">
        <v>50</v>
      </c>
      <c r="P206" s="38">
        <v>0</v>
      </c>
    </row>
    <row r="207" spans="1:16" ht="14.1" customHeight="1">
      <c r="A207" s="44" t="s">
        <v>98</v>
      </c>
      <c r="B207" s="44" t="s">
        <v>987</v>
      </c>
      <c r="C207" s="45">
        <v>6.1</v>
      </c>
      <c r="D207" s="38">
        <v>11</v>
      </c>
      <c r="E207" s="45">
        <v>0.55000000000000004</v>
      </c>
      <c r="F207" s="45">
        <v>1.1000000000000001</v>
      </c>
      <c r="G207" s="38">
        <v>1</v>
      </c>
      <c r="H207" s="38">
        <v>2</v>
      </c>
      <c r="I207" s="51">
        <v>4</v>
      </c>
      <c r="J207" s="38">
        <v>1</v>
      </c>
      <c r="K207" s="38">
        <v>2</v>
      </c>
      <c r="L207" s="45">
        <v>9.09</v>
      </c>
      <c r="M207" s="45">
        <v>18.18</v>
      </c>
      <c r="N207" s="45">
        <v>63.64</v>
      </c>
      <c r="O207" s="38">
        <v>0</v>
      </c>
      <c r="P207" s="45">
        <v>9.09</v>
      </c>
    </row>
    <row r="208" spans="1:16" ht="14.1" customHeight="1">
      <c r="A208" s="44" t="s">
        <v>102</v>
      </c>
      <c r="B208" s="44" t="s">
        <v>987</v>
      </c>
      <c r="C208" s="45">
        <v>17.399999999999999</v>
      </c>
      <c r="D208" s="38">
        <v>34</v>
      </c>
      <c r="E208" s="45">
        <v>0.51</v>
      </c>
      <c r="F208" s="45">
        <v>1.01</v>
      </c>
      <c r="G208" s="38">
        <v>10</v>
      </c>
      <c r="H208" s="38">
        <v>15</v>
      </c>
      <c r="I208" s="51">
        <v>4</v>
      </c>
      <c r="J208" s="38">
        <v>7</v>
      </c>
      <c r="K208" s="38">
        <v>8</v>
      </c>
      <c r="L208" s="45">
        <v>5.88</v>
      </c>
      <c r="M208" s="45">
        <v>14.71</v>
      </c>
      <c r="N208" s="45">
        <v>58.82</v>
      </c>
      <c r="O208" s="45">
        <v>20.59</v>
      </c>
      <c r="P208" s="38">
        <v>0</v>
      </c>
    </row>
    <row r="209" spans="1:16" ht="14.1" customHeight="1">
      <c r="A209" s="44" t="s">
        <v>104</v>
      </c>
      <c r="B209" s="44" t="s">
        <v>987</v>
      </c>
      <c r="C209" s="45">
        <v>3.4</v>
      </c>
      <c r="D209" s="38">
        <v>12</v>
      </c>
      <c r="E209" s="45">
        <v>0.28000000000000003</v>
      </c>
      <c r="F209" s="45">
        <v>0.63</v>
      </c>
      <c r="G209" s="38">
        <v>6</v>
      </c>
      <c r="H209" s="38">
        <v>6</v>
      </c>
      <c r="I209" s="51">
        <v>4</v>
      </c>
      <c r="J209" s="38">
        <v>6</v>
      </c>
      <c r="K209" s="38">
        <v>6</v>
      </c>
      <c r="L209" s="38">
        <v>0</v>
      </c>
      <c r="M209" s="38">
        <v>0</v>
      </c>
      <c r="N209" s="45">
        <v>33.33</v>
      </c>
      <c r="O209" s="45">
        <v>58.33</v>
      </c>
      <c r="P209" s="45">
        <v>8.33</v>
      </c>
    </row>
    <row r="210" spans="1:16" ht="14.1" customHeight="1">
      <c r="A210" s="44" t="s">
        <v>106</v>
      </c>
      <c r="B210" s="44" t="s">
        <v>987</v>
      </c>
      <c r="C210" s="45">
        <v>5.4</v>
      </c>
      <c r="D210" s="38">
        <v>15</v>
      </c>
      <c r="E210" s="45">
        <v>0.36</v>
      </c>
      <c r="F210" s="45">
        <v>0.82</v>
      </c>
      <c r="G210" s="38">
        <v>2</v>
      </c>
      <c r="H210" s="38">
        <v>2</v>
      </c>
      <c r="I210" s="51">
        <v>4</v>
      </c>
      <c r="J210" s="38">
        <v>2</v>
      </c>
      <c r="K210" s="38">
        <v>2</v>
      </c>
      <c r="L210" s="38">
        <v>0</v>
      </c>
      <c r="M210" s="45">
        <v>6.67</v>
      </c>
      <c r="N210" s="38">
        <v>40</v>
      </c>
      <c r="O210" s="45">
        <v>53.33</v>
      </c>
      <c r="P210" s="38">
        <v>0</v>
      </c>
    </row>
    <row r="211" spans="1:16" ht="14.1" customHeight="1">
      <c r="A211" s="44" t="s">
        <v>114</v>
      </c>
      <c r="B211" s="44" t="s">
        <v>987</v>
      </c>
      <c r="C211" s="45">
        <v>5.5</v>
      </c>
      <c r="D211" s="38">
        <v>15</v>
      </c>
      <c r="E211" s="45">
        <v>0.37</v>
      </c>
      <c r="F211" s="45">
        <v>0.75</v>
      </c>
      <c r="G211" s="38">
        <v>10</v>
      </c>
      <c r="H211" s="38">
        <v>10</v>
      </c>
      <c r="I211" s="51">
        <v>4</v>
      </c>
      <c r="J211" s="38">
        <v>8</v>
      </c>
      <c r="K211" s="38">
        <v>8</v>
      </c>
      <c r="L211" s="38">
        <v>0</v>
      </c>
      <c r="M211" s="45">
        <v>13.33</v>
      </c>
      <c r="N211" s="45">
        <v>33.33</v>
      </c>
      <c r="O211" s="45">
        <v>46.67</v>
      </c>
      <c r="P211" s="45">
        <v>6.67</v>
      </c>
    </row>
    <row r="212" spans="1:16" ht="14.1" customHeight="1">
      <c r="A212" s="44" t="s">
        <v>118</v>
      </c>
      <c r="B212" s="44" t="s">
        <v>987</v>
      </c>
      <c r="C212" s="45">
        <v>13.3</v>
      </c>
      <c r="D212" s="38">
        <v>25</v>
      </c>
      <c r="E212" s="45">
        <v>0.53</v>
      </c>
      <c r="F212" s="45">
        <v>0.98</v>
      </c>
      <c r="G212" s="38">
        <v>7</v>
      </c>
      <c r="H212" s="38">
        <v>11</v>
      </c>
      <c r="I212" s="51">
        <v>4</v>
      </c>
      <c r="J212" s="38">
        <v>6</v>
      </c>
      <c r="K212" s="38">
        <v>9</v>
      </c>
      <c r="L212" s="38">
        <v>4</v>
      </c>
      <c r="M212" s="38">
        <v>8</v>
      </c>
      <c r="N212" s="38">
        <v>84</v>
      </c>
      <c r="O212" s="38">
        <v>4</v>
      </c>
      <c r="P212" s="38">
        <v>0</v>
      </c>
    </row>
    <row r="213" spans="1:16" ht="14.1" customHeight="1">
      <c r="A213" s="44" t="s">
        <v>120</v>
      </c>
      <c r="B213" s="44" t="s">
        <v>987</v>
      </c>
      <c r="C213" s="45">
        <v>9.5</v>
      </c>
      <c r="D213" s="38">
        <v>24</v>
      </c>
      <c r="E213" s="45">
        <v>0.4</v>
      </c>
      <c r="F213" s="45">
        <v>0.87</v>
      </c>
      <c r="G213" s="38">
        <v>8</v>
      </c>
      <c r="H213" s="38">
        <v>13</v>
      </c>
      <c r="I213" s="51">
        <v>4</v>
      </c>
      <c r="J213" s="38">
        <v>6</v>
      </c>
      <c r="K213" s="38">
        <v>10</v>
      </c>
      <c r="L213" s="38">
        <v>0</v>
      </c>
      <c r="M213" s="45">
        <v>8.33</v>
      </c>
      <c r="N213" s="45">
        <v>54.17</v>
      </c>
      <c r="O213" s="45">
        <v>29.17</v>
      </c>
      <c r="P213" s="45">
        <v>8.33</v>
      </c>
    </row>
    <row r="214" spans="1:16" ht="14.1" customHeight="1">
      <c r="A214" s="44" t="s">
        <v>124</v>
      </c>
      <c r="B214" s="44" t="s">
        <v>987</v>
      </c>
      <c r="C214" s="45">
        <v>8.6999999999999993</v>
      </c>
      <c r="D214" s="38">
        <v>19</v>
      </c>
      <c r="E214" s="45">
        <v>0.46</v>
      </c>
      <c r="F214" s="45">
        <v>0.8</v>
      </c>
      <c r="G214" s="38">
        <v>2</v>
      </c>
      <c r="H214" s="38">
        <v>3</v>
      </c>
      <c r="I214" s="51">
        <v>4</v>
      </c>
      <c r="J214" s="38">
        <v>2</v>
      </c>
      <c r="K214" s="38">
        <v>3</v>
      </c>
      <c r="L214" s="38">
        <v>0</v>
      </c>
      <c r="M214" s="45">
        <v>15.79</v>
      </c>
      <c r="N214" s="45">
        <v>57.89</v>
      </c>
      <c r="O214" s="45">
        <v>21.05</v>
      </c>
      <c r="P214" s="45">
        <v>5.26</v>
      </c>
    </row>
    <row r="215" spans="1:16" ht="14.1" customHeight="1">
      <c r="A215" s="44" t="s">
        <v>128</v>
      </c>
      <c r="B215" s="44" t="s">
        <v>987</v>
      </c>
      <c r="C215" s="45">
        <v>12.3</v>
      </c>
      <c r="D215" s="38">
        <v>31</v>
      </c>
      <c r="E215" s="45">
        <v>0.4</v>
      </c>
      <c r="F215" s="45">
        <v>0.92</v>
      </c>
      <c r="G215" s="38">
        <v>7</v>
      </c>
      <c r="H215" s="38">
        <v>8</v>
      </c>
      <c r="I215" s="51">
        <v>4</v>
      </c>
      <c r="J215" s="38">
        <v>7</v>
      </c>
      <c r="K215" s="38">
        <v>8</v>
      </c>
      <c r="L215" s="45">
        <v>3.23</v>
      </c>
      <c r="M215" s="45">
        <v>9.68</v>
      </c>
      <c r="N215" s="45">
        <v>48.39</v>
      </c>
      <c r="O215" s="45">
        <v>22.58</v>
      </c>
      <c r="P215" s="45">
        <v>16.13</v>
      </c>
    </row>
    <row r="216" spans="1:16" ht="14.1" customHeight="1">
      <c r="A216" s="44" t="s">
        <v>132</v>
      </c>
      <c r="B216" s="44" t="s">
        <v>987</v>
      </c>
      <c r="C216" s="45">
        <v>4.0999999999999996</v>
      </c>
      <c r="D216" s="38">
        <v>10</v>
      </c>
      <c r="E216" s="45">
        <v>0.41</v>
      </c>
      <c r="F216" s="45">
        <v>0.87</v>
      </c>
      <c r="G216" s="38">
        <v>2</v>
      </c>
      <c r="H216" s="38">
        <v>4</v>
      </c>
      <c r="I216" s="51">
        <v>4</v>
      </c>
      <c r="J216" s="38">
        <v>2</v>
      </c>
      <c r="K216" s="38">
        <v>4</v>
      </c>
      <c r="L216" s="38">
        <v>0</v>
      </c>
      <c r="M216" s="38">
        <v>30</v>
      </c>
      <c r="N216" s="38">
        <v>10</v>
      </c>
      <c r="O216" s="38">
        <v>60</v>
      </c>
      <c r="P216" s="38">
        <v>0</v>
      </c>
    </row>
    <row r="217" spans="1:16" ht="14.1" customHeight="1">
      <c r="A217" s="44" t="s">
        <v>136</v>
      </c>
      <c r="B217" s="44" t="s">
        <v>987</v>
      </c>
      <c r="C217" s="45">
        <v>27.8</v>
      </c>
      <c r="D217" s="38">
        <v>41</v>
      </c>
      <c r="E217" s="45">
        <v>0.68</v>
      </c>
      <c r="F217" s="45">
        <v>1.05</v>
      </c>
      <c r="G217" s="38">
        <v>2</v>
      </c>
      <c r="H217" s="38">
        <v>5</v>
      </c>
      <c r="I217" s="51">
        <v>4</v>
      </c>
      <c r="J217" s="38">
        <v>2</v>
      </c>
      <c r="K217" s="38">
        <v>5</v>
      </c>
      <c r="L217" s="45">
        <v>12.2</v>
      </c>
      <c r="M217" s="45">
        <v>46.34</v>
      </c>
      <c r="N217" s="45">
        <v>34.15</v>
      </c>
      <c r="O217" s="45">
        <v>7.32</v>
      </c>
      <c r="P217" s="38">
        <v>0</v>
      </c>
    </row>
    <row r="218" spans="1:16" ht="14.1" customHeight="1">
      <c r="A218" s="44" t="s">
        <v>142</v>
      </c>
      <c r="B218" s="44" t="s">
        <v>987</v>
      </c>
      <c r="C218" s="45">
        <v>8.3000000000000007</v>
      </c>
      <c r="D218" s="38">
        <v>12</v>
      </c>
      <c r="E218" s="45">
        <v>0.69</v>
      </c>
      <c r="F218" s="45">
        <v>1.1599999999999999</v>
      </c>
      <c r="G218" s="38">
        <v>1</v>
      </c>
      <c r="H218" s="38">
        <v>3</v>
      </c>
      <c r="I218" s="51">
        <v>3</v>
      </c>
      <c r="J218" s="38">
        <v>1</v>
      </c>
      <c r="K218" s="38">
        <v>3</v>
      </c>
      <c r="L218" s="45">
        <v>41.67</v>
      </c>
      <c r="M218" s="45">
        <v>8.33</v>
      </c>
      <c r="N218" s="45">
        <v>41.67</v>
      </c>
      <c r="O218" s="38">
        <v>0</v>
      </c>
      <c r="P218" s="45">
        <v>8.33</v>
      </c>
    </row>
    <row r="219" spans="1:16" ht="14.1" customHeight="1">
      <c r="A219" s="44" t="s">
        <v>44</v>
      </c>
      <c r="B219" s="44" t="s">
        <v>1019</v>
      </c>
      <c r="C219" s="38">
        <v>10</v>
      </c>
      <c r="D219" s="38">
        <v>15</v>
      </c>
      <c r="E219" s="45">
        <v>0.67</v>
      </c>
      <c r="F219" s="45">
        <v>0.82</v>
      </c>
      <c r="G219" s="38">
        <v>7</v>
      </c>
      <c r="H219" s="38">
        <v>7</v>
      </c>
      <c r="I219" s="51">
        <v>4</v>
      </c>
      <c r="J219" s="38">
        <v>7</v>
      </c>
      <c r="K219" s="38">
        <v>7</v>
      </c>
      <c r="L219" s="45">
        <v>33.33</v>
      </c>
      <c r="M219" s="45">
        <v>6.67</v>
      </c>
      <c r="N219" s="45">
        <v>53.33</v>
      </c>
      <c r="O219" s="45">
        <v>6.67</v>
      </c>
      <c r="P219" s="38">
        <v>0</v>
      </c>
    </row>
    <row r="220" spans="1:16" ht="14.1" customHeight="1">
      <c r="A220" s="44" t="s">
        <v>46</v>
      </c>
      <c r="B220" s="44" t="s">
        <v>1019</v>
      </c>
      <c r="C220" s="45">
        <v>9.4</v>
      </c>
      <c r="D220" s="38">
        <v>14</v>
      </c>
      <c r="E220" s="45">
        <v>0.67</v>
      </c>
      <c r="F220" s="45">
        <v>1.0900000000000001</v>
      </c>
      <c r="G220" s="38">
        <v>5</v>
      </c>
      <c r="H220" s="38">
        <v>18</v>
      </c>
      <c r="I220" s="51">
        <v>4</v>
      </c>
      <c r="J220" s="38">
        <v>4</v>
      </c>
      <c r="K220" s="38">
        <v>12</v>
      </c>
      <c r="L220" s="38">
        <v>0</v>
      </c>
      <c r="M220" s="45">
        <v>57.14</v>
      </c>
      <c r="N220" s="45">
        <v>42.86</v>
      </c>
      <c r="O220" s="38">
        <v>0</v>
      </c>
      <c r="P220" s="38">
        <v>0</v>
      </c>
    </row>
    <row r="221" spans="1:16" ht="14.1" customHeight="1">
      <c r="A221" s="44" t="s">
        <v>54</v>
      </c>
      <c r="B221" s="44" t="s">
        <v>1019</v>
      </c>
      <c r="C221" s="45">
        <v>5.7</v>
      </c>
      <c r="D221" s="38">
        <v>12</v>
      </c>
      <c r="E221" s="45">
        <v>0.48</v>
      </c>
      <c r="F221" s="45">
        <v>0.79</v>
      </c>
      <c r="G221" s="38">
        <v>11</v>
      </c>
      <c r="H221" s="38">
        <v>11</v>
      </c>
      <c r="I221" s="51">
        <v>4</v>
      </c>
      <c r="J221" s="38">
        <v>8</v>
      </c>
      <c r="K221" s="38">
        <v>8</v>
      </c>
      <c r="L221" s="38">
        <v>0</v>
      </c>
      <c r="M221" s="45">
        <v>8.33</v>
      </c>
      <c r="N221" s="38">
        <v>75</v>
      </c>
      <c r="O221" s="45">
        <v>16.670000000000002</v>
      </c>
      <c r="P221" s="38">
        <v>0</v>
      </c>
    </row>
    <row r="222" spans="1:16" ht="14.1" customHeight="1">
      <c r="A222" s="44" t="s">
        <v>56</v>
      </c>
      <c r="B222" s="44" t="s">
        <v>1019</v>
      </c>
      <c r="C222" s="45">
        <v>4.2</v>
      </c>
      <c r="D222" s="38">
        <v>13</v>
      </c>
      <c r="E222" s="45">
        <v>0.32</v>
      </c>
      <c r="F222" s="45">
        <v>0.7</v>
      </c>
      <c r="G222" s="38">
        <v>22</v>
      </c>
      <c r="H222" s="38">
        <v>23</v>
      </c>
      <c r="I222" s="51">
        <v>2</v>
      </c>
      <c r="J222" s="38">
        <v>4</v>
      </c>
      <c r="K222" s="38">
        <v>4</v>
      </c>
      <c r="L222" s="38">
        <v>0</v>
      </c>
      <c r="M222" s="45">
        <v>7.69</v>
      </c>
      <c r="N222" s="45">
        <v>46.15</v>
      </c>
      <c r="O222" s="45">
        <v>15.38</v>
      </c>
      <c r="P222" s="45">
        <v>30.77</v>
      </c>
    </row>
    <row r="223" spans="1:16" ht="14.1" customHeight="1">
      <c r="A223" s="44" t="s">
        <v>58</v>
      </c>
      <c r="B223" s="44" t="s">
        <v>1019</v>
      </c>
      <c r="C223" s="45">
        <v>1.6</v>
      </c>
      <c r="D223" s="38">
        <v>13</v>
      </c>
      <c r="E223" s="45">
        <v>0.12</v>
      </c>
      <c r="F223" s="45">
        <v>0.42</v>
      </c>
      <c r="G223" s="38">
        <v>22</v>
      </c>
      <c r="H223" s="38">
        <v>22</v>
      </c>
      <c r="I223" s="51">
        <v>3</v>
      </c>
      <c r="J223" s="38">
        <v>9</v>
      </c>
      <c r="K223" s="38">
        <v>9</v>
      </c>
      <c r="L223" s="38">
        <v>0</v>
      </c>
      <c r="M223" s="38">
        <v>0</v>
      </c>
      <c r="N223" s="45">
        <v>15.38</v>
      </c>
      <c r="O223" s="45">
        <v>23.08</v>
      </c>
      <c r="P223" s="45">
        <v>61.54</v>
      </c>
    </row>
    <row r="224" spans="1:16" ht="14.1" customHeight="1">
      <c r="A224" s="44" t="s">
        <v>72</v>
      </c>
      <c r="B224" s="44" t="s">
        <v>1019</v>
      </c>
      <c r="C224" s="45">
        <v>5.3</v>
      </c>
      <c r="D224" s="38">
        <v>11</v>
      </c>
      <c r="E224" s="45">
        <v>0.48</v>
      </c>
      <c r="F224" s="45">
        <v>0.92</v>
      </c>
      <c r="G224" s="38">
        <v>6</v>
      </c>
      <c r="H224" s="38">
        <v>9</v>
      </c>
      <c r="I224" s="51">
        <v>4</v>
      </c>
      <c r="J224" s="38">
        <v>6</v>
      </c>
      <c r="K224" s="38">
        <v>8</v>
      </c>
      <c r="L224" s="38">
        <v>0</v>
      </c>
      <c r="M224" s="45">
        <v>36.36</v>
      </c>
      <c r="N224" s="45">
        <v>27.27</v>
      </c>
      <c r="O224" s="45">
        <v>27.27</v>
      </c>
      <c r="P224" s="45">
        <v>9.09</v>
      </c>
    </row>
    <row r="225" spans="1:16" ht="14.1" customHeight="1">
      <c r="A225" s="44" t="s">
        <v>84</v>
      </c>
      <c r="B225" s="44" t="s">
        <v>1019</v>
      </c>
      <c r="C225" s="45">
        <v>16.7</v>
      </c>
      <c r="D225" s="38">
        <v>27</v>
      </c>
      <c r="E225" s="45">
        <v>0.62</v>
      </c>
      <c r="F225" s="45">
        <v>0.95</v>
      </c>
      <c r="G225" s="38">
        <v>12</v>
      </c>
      <c r="H225" s="38">
        <v>17</v>
      </c>
      <c r="I225" s="51">
        <v>4</v>
      </c>
      <c r="J225" s="38">
        <v>6</v>
      </c>
      <c r="K225" s="38">
        <v>9</v>
      </c>
      <c r="L225" s="45">
        <v>7.41</v>
      </c>
      <c r="M225" s="45">
        <v>33.33</v>
      </c>
      <c r="N225" s="45">
        <v>55.56</v>
      </c>
      <c r="O225" s="38">
        <v>0</v>
      </c>
      <c r="P225" s="45">
        <v>3.7</v>
      </c>
    </row>
    <row r="226" spans="1:16" ht="14.1" customHeight="1">
      <c r="A226" s="44" t="s">
        <v>102</v>
      </c>
      <c r="B226" s="44" t="s">
        <v>1019</v>
      </c>
      <c r="C226" s="45">
        <v>5.3</v>
      </c>
      <c r="D226" s="38">
        <v>24</v>
      </c>
      <c r="E226" s="45">
        <v>0.22</v>
      </c>
      <c r="F226" s="45">
        <v>0.44</v>
      </c>
      <c r="G226" s="38">
        <v>15</v>
      </c>
      <c r="H226" s="38">
        <v>15</v>
      </c>
      <c r="I226" s="51">
        <v>4</v>
      </c>
      <c r="J226" s="38">
        <v>8</v>
      </c>
      <c r="K226" s="38">
        <v>8</v>
      </c>
      <c r="L226" s="38">
        <v>0</v>
      </c>
      <c r="M226" s="38">
        <v>0</v>
      </c>
      <c r="N226" s="45">
        <v>29.17</v>
      </c>
      <c r="O226" s="45">
        <v>41.67</v>
      </c>
      <c r="P226" s="45">
        <v>29.17</v>
      </c>
    </row>
    <row r="227" spans="1:16" ht="14.1" customHeight="1">
      <c r="A227" s="44" t="s">
        <v>114</v>
      </c>
      <c r="B227" s="44" t="s">
        <v>1019</v>
      </c>
      <c r="C227" s="45">
        <v>6.8</v>
      </c>
      <c r="D227" s="38">
        <v>16</v>
      </c>
      <c r="E227" s="45">
        <v>0.43</v>
      </c>
      <c r="F227" s="45">
        <v>0.87</v>
      </c>
      <c r="G227" s="38">
        <v>9</v>
      </c>
      <c r="H227" s="38">
        <v>10</v>
      </c>
      <c r="I227" s="51">
        <v>4</v>
      </c>
      <c r="J227" s="38">
        <v>7</v>
      </c>
      <c r="K227" s="38">
        <v>8</v>
      </c>
      <c r="L227" s="38">
        <v>0</v>
      </c>
      <c r="M227" s="45">
        <v>6.25</v>
      </c>
      <c r="N227" s="45">
        <v>62.5</v>
      </c>
      <c r="O227" s="45">
        <v>31.25</v>
      </c>
      <c r="P227" s="38">
        <v>0</v>
      </c>
    </row>
    <row r="228" spans="1:16" ht="14.1" customHeight="1">
      <c r="A228" s="44" t="s">
        <v>118</v>
      </c>
      <c r="B228" s="44" t="s">
        <v>1019</v>
      </c>
      <c r="C228" s="45">
        <v>7.9</v>
      </c>
      <c r="D228" s="38">
        <v>14</v>
      </c>
      <c r="E228" s="45">
        <v>0.56000000000000005</v>
      </c>
      <c r="F228" s="45">
        <v>1.04</v>
      </c>
      <c r="G228" s="38">
        <v>5</v>
      </c>
      <c r="H228" s="38">
        <v>11</v>
      </c>
      <c r="I228" s="51">
        <v>4</v>
      </c>
      <c r="J228" s="38">
        <v>5</v>
      </c>
      <c r="K228" s="38">
        <v>9</v>
      </c>
      <c r="L228" s="38">
        <v>0</v>
      </c>
      <c r="M228" s="45">
        <v>21.43</v>
      </c>
      <c r="N228" s="45">
        <v>78.569999999999993</v>
      </c>
      <c r="O228" s="38">
        <v>0</v>
      </c>
      <c r="P228" s="38">
        <v>0</v>
      </c>
    </row>
    <row r="229" spans="1:16" ht="14.1" customHeight="1">
      <c r="A229" s="44" t="s">
        <v>120</v>
      </c>
      <c r="B229" s="44" t="s">
        <v>1019</v>
      </c>
      <c r="C229" s="45">
        <v>7.8</v>
      </c>
      <c r="D229" s="38">
        <v>18</v>
      </c>
      <c r="E229" s="45">
        <v>0.43</v>
      </c>
      <c r="F229" s="45">
        <v>0.95</v>
      </c>
      <c r="G229" s="38">
        <v>6</v>
      </c>
      <c r="H229" s="38">
        <v>13</v>
      </c>
      <c r="I229" s="51">
        <v>4</v>
      </c>
      <c r="J229" s="38">
        <v>4</v>
      </c>
      <c r="K229" s="38">
        <v>10</v>
      </c>
      <c r="L229" s="38">
        <v>0</v>
      </c>
      <c r="M229" s="45">
        <v>11.11</v>
      </c>
      <c r="N229" s="45">
        <v>55.56</v>
      </c>
      <c r="O229" s="45">
        <v>33.33</v>
      </c>
      <c r="P229" s="38">
        <v>0</v>
      </c>
    </row>
    <row r="230" spans="1:16" ht="14.1" customHeight="1">
      <c r="A230" s="44" t="s">
        <v>124</v>
      </c>
      <c r="B230" s="44" t="s">
        <v>1019</v>
      </c>
      <c r="C230" s="45">
        <v>4.2</v>
      </c>
      <c r="D230" s="38">
        <v>10</v>
      </c>
      <c r="E230" s="45">
        <v>0.42</v>
      </c>
      <c r="F230" s="45">
        <v>0.74</v>
      </c>
      <c r="G230" s="38">
        <v>3</v>
      </c>
      <c r="H230" s="38">
        <v>3</v>
      </c>
      <c r="I230" s="51">
        <v>4</v>
      </c>
      <c r="J230" s="38">
        <v>3</v>
      </c>
      <c r="K230" s="38">
        <v>3</v>
      </c>
      <c r="L230" s="38">
        <v>0</v>
      </c>
      <c r="M230" s="38">
        <v>0</v>
      </c>
      <c r="N230" s="38">
        <v>80</v>
      </c>
      <c r="O230" s="38">
        <v>10</v>
      </c>
      <c r="P230" s="38">
        <v>10</v>
      </c>
    </row>
    <row r="231" spans="1:16" ht="14.1" customHeight="1">
      <c r="A231" s="44" t="s">
        <v>46</v>
      </c>
      <c r="B231" s="44" t="s">
        <v>1033</v>
      </c>
      <c r="C231" s="45">
        <v>9.3000000000000007</v>
      </c>
      <c r="D231" s="38">
        <v>11</v>
      </c>
      <c r="E231" s="45">
        <v>0.85</v>
      </c>
      <c r="F231" s="45">
        <v>1.37</v>
      </c>
      <c r="G231" s="38">
        <v>1</v>
      </c>
      <c r="H231" s="38">
        <v>18</v>
      </c>
      <c r="I231" s="51">
        <v>3</v>
      </c>
      <c r="J231" s="38">
        <v>1</v>
      </c>
      <c r="K231" s="38">
        <v>6</v>
      </c>
      <c r="L231" s="45">
        <v>63.64</v>
      </c>
      <c r="M231" s="45">
        <v>9.09</v>
      </c>
      <c r="N231" s="45">
        <v>27.27</v>
      </c>
      <c r="O231" s="38">
        <v>0</v>
      </c>
      <c r="P231" s="38">
        <v>0</v>
      </c>
    </row>
    <row r="232" spans="1:16" ht="14.1" customHeight="1">
      <c r="A232" s="44" t="s">
        <v>62</v>
      </c>
      <c r="B232" s="44" t="s">
        <v>1033</v>
      </c>
      <c r="C232" s="45">
        <v>5.8</v>
      </c>
      <c r="D232" s="38">
        <v>10</v>
      </c>
      <c r="E232" s="45">
        <v>0.57999999999999996</v>
      </c>
      <c r="F232" s="45">
        <v>1.1200000000000001</v>
      </c>
      <c r="G232" s="38">
        <v>4</v>
      </c>
      <c r="H232" s="38">
        <v>8</v>
      </c>
      <c r="I232" s="51">
        <v>4</v>
      </c>
      <c r="J232" s="38">
        <v>4</v>
      </c>
      <c r="K232" s="38">
        <v>8</v>
      </c>
      <c r="L232" s="38">
        <v>10</v>
      </c>
      <c r="M232" s="38">
        <v>30</v>
      </c>
      <c r="N232" s="38">
        <v>40</v>
      </c>
      <c r="O232" s="38">
        <v>20</v>
      </c>
      <c r="P232" s="38">
        <v>0</v>
      </c>
    </row>
    <row r="233" spans="1:16" ht="14.1" customHeight="1">
      <c r="A233" s="44" t="s">
        <v>52</v>
      </c>
      <c r="B233" s="44" t="s">
        <v>1039</v>
      </c>
      <c r="C233" s="45">
        <v>8.9</v>
      </c>
      <c r="D233" s="38">
        <v>20</v>
      </c>
      <c r="E233" s="45">
        <v>0.45</v>
      </c>
      <c r="F233" s="45">
        <v>0.96</v>
      </c>
      <c r="G233" s="38">
        <v>4</v>
      </c>
      <c r="H233" s="38">
        <v>7</v>
      </c>
      <c r="I233" s="51">
        <v>4</v>
      </c>
      <c r="J233" s="38">
        <v>4</v>
      </c>
      <c r="K233" s="38">
        <v>7</v>
      </c>
      <c r="L233" s="38">
        <v>0</v>
      </c>
      <c r="M233" s="38">
        <v>10</v>
      </c>
      <c r="N233" s="38">
        <v>65</v>
      </c>
      <c r="O233" s="38">
        <v>20</v>
      </c>
      <c r="P233" s="38">
        <v>5</v>
      </c>
    </row>
    <row r="234" spans="1:16" ht="14.1" customHeight="1">
      <c r="A234" s="44" t="s">
        <v>58</v>
      </c>
      <c r="B234" s="44" t="s">
        <v>1039</v>
      </c>
      <c r="C234" s="45">
        <v>1.8</v>
      </c>
      <c r="D234" s="38">
        <v>10</v>
      </c>
      <c r="E234" s="45">
        <v>0.18</v>
      </c>
      <c r="F234" s="45">
        <v>0.62</v>
      </c>
      <c r="G234" s="38">
        <v>16</v>
      </c>
      <c r="H234" s="38">
        <v>22</v>
      </c>
      <c r="I234" s="51">
        <v>2</v>
      </c>
      <c r="J234" s="38">
        <v>3</v>
      </c>
      <c r="K234" s="38">
        <v>4</v>
      </c>
      <c r="L234" s="38">
        <v>0</v>
      </c>
      <c r="M234" s="38">
        <v>0</v>
      </c>
      <c r="N234" s="38">
        <v>20</v>
      </c>
      <c r="O234" s="38">
        <v>40</v>
      </c>
      <c r="P234" s="38">
        <v>40</v>
      </c>
    </row>
    <row r="235" spans="1:16" ht="14.1" customHeight="1">
      <c r="A235" s="44" t="s">
        <v>102</v>
      </c>
      <c r="B235" s="44" t="s">
        <v>1039</v>
      </c>
      <c r="C235" s="45">
        <v>3.5</v>
      </c>
      <c r="D235" s="38">
        <v>10</v>
      </c>
      <c r="E235" s="45">
        <v>0.35</v>
      </c>
      <c r="F235" s="45">
        <v>0.69</v>
      </c>
      <c r="G235" s="38">
        <v>14</v>
      </c>
      <c r="H235" s="38">
        <v>15</v>
      </c>
      <c r="I235" s="51">
        <v>3</v>
      </c>
      <c r="J235" s="38">
        <v>7</v>
      </c>
      <c r="K235" s="38">
        <v>7</v>
      </c>
      <c r="L235" s="38">
        <v>0</v>
      </c>
      <c r="M235" s="38">
        <v>0</v>
      </c>
      <c r="N235" s="38">
        <v>50</v>
      </c>
      <c r="O235" s="38">
        <v>50</v>
      </c>
      <c r="P235" s="38">
        <v>0</v>
      </c>
    </row>
    <row r="236" spans="1:16" ht="14.1" customHeight="1">
      <c r="A236" s="44" t="s">
        <v>46</v>
      </c>
      <c r="B236" s="44" t="s">
        <v>1041</v>
      </c>
      <c r="C236" s="45">
        <v>4.9000000000000004</v>
      </c>
      <c r="D236" s="38">
        <v>11</v>
      </c>
      <c r="E236" s="45">
        <v>0.45</v>
      </c>
      <c r="F236" s="45">
        <v>0.72</v>
      </c>
      <c r="G236" s="38">
        <v>17</v>
      </c>
      <c r="H236" s="38">
        <v>18</v>
      </c>
      <c r="I236" s="51">
        <v>3</v>
      </c>
      <c r="J236" s="38">
        <v>5</v>
      </c>
      <c r="K236" s="38">
        <v>6</v>
      </c>
      <c r="L236" s="38">
        <v>0</v>
      </c>
      <c r="M236" s="45">
        <v>9.09</v>
      </c>
      <c r="N236" s="45">
        <v>63.64</v>
      </c>
      <c r="O236" s="45">
        <v>27.27</v>
      </c>
      <c r="P236" s="38">
        <v>0</v>
      </c>
    </row>
    <row r="237" spans="1:16" ht="14.1" customHeight="1">
      <c r="A237" s="44" t="s">
        <v>128</v>
      </c>
      <c r="B237" s="44" t="s">
        <v>1041</v>
      </c>
      <c r="C237" s="45">
        <v>7.3</v>
      </c>
      <c r="D237" s="38">
        <v>13</v>
      </c>
      <c r="E237" s="45">
        <v>0.56000000000000005</v>
      </c>
      <c r="F237" s="45">
        <v>1.3</v>
      </c>
      <c r="G237" s="38">
        <v>1</v>
      </c>
      <c r="H237" s="38">
        <v>8</v>
      </c>
      <c r="I237" s="51">
        <v>4</v>
      </c>
      <c r="J237" s="38">
        <v>1</v>
      </c>
      <c r="K237" s="38">
        <v>8</v>
      </c>
      <c r="L237" s="45">
        <v>30.77</v>
      </c>
      <c r="M237" s="38">
        <v>0</v>
      </c>
      <c r="N237" s="45">
        <v>38.46</v>
      </c>
      <c r="O237" s="45">
        <v>30.77</v>
      </c>
      <c r="P237" s="38">
        <v>0</v>
      </c>
    </row>
    <row r="238" spans="1:16" ht="14.1" customHeight="1">
      <c r="A238" s="44" t="s">
        <v>46</v>
      </c>
      <c r="B238" s="44" t="s">
        <v>1051</v>
      </c>
      <c r="C238" s="45">
        <v>8.1999999999999993</v>
      </c>
      <c r="D238" s="38">
        <v>16</v>
      </c>
      <c r="E238" s="45">
        <v>0.51</v>
      </c>
      <c r="F238" s="45">
        <v>0.83</v>
      </c>
      <c r="G238" s="38">
        <v>16</v>
      </c>
      <c r="H238" s="38">
        <v>18</v>
      </c>
      <c r="I238" s="51">
        <v>4</v>
      </c>
      <c r="J238" s="38">
        <v>12</v>
      </c>
      <c r="K238" s="38">
        <v>12</v>
      </c>
      <c r="L238" s="45">
        <v>6.25</v>
      </c>
      <c r="M238" s="45">
        <v>12.5</v>
      </c>
      <c r="N238" s="45">
        <v>62.5</v>
      </c>
      <c r="O238" s="45">
        <v>18.75</v>
      </c>
      <c r="P238" s="38">
        <v>0</v>
      </c>
    </row>
    <row r="239" spans="1:16" ht="14.1" customHeight="1">
      <c r="A239" s="44" t="s">
        <v>52</v>
      </c>
      <c r="B239" s="44" t="s">
        <v>1051</v>
      </c>
      <c r="C239" s="45">
        <v>5.4</v>
      </c>
      <c r="D239" s="38">
        <v>12</v>
      </c>
      <c r="E239" s="45">
        <v>0.45</v>
      </c>
      <c r="F239" s="45">
        <v>0.97</v>
      </c>
      <c r="G239" s="38">
        <v>3</v>
      </c>
      <c r="H239" s="38">
        <v>7</v>
      </c>
      <c r="I239" s="51">
        <v>4</v>
      </c>
      <c r="J239" s="38">
        <v>3</v>
      </c>
      <c r="K239" s="38">
        <v>7</v>
      </c>
      <c r="L239" s="38">
        <v>0</v>
      </c>
      <c r="M239" s="38">
        <v>0</v>
      </c>
      <c r="N239" s="45">
        <v>83.33</v>
      </c>
      <c r="O239" s="45">
        <v>16.670000000000002</v>
      </c>
      <c r="P239" s="38">
        <v>0</v>
      </c>
    </row>
    <row r="240" spans="1:16" ht="14.1" customHeight="1">
      <c r="A240" s="44" t="s">
        <v>54</v>
      </c>
      <c r="B240" s="44" t="s">
        <v>1051</v>
      </c>
      <c r="C240" s="45">
        <v>16.2</v>
      </c>
      <c r="D240" s="38">
        <v>24</v>
      </c>
      <c r="E240" s="45">
        <v>0.68</v>
      </c>
      <c r="F240" s="45">
        <v>1.1200000000000001</v>
      </c>
      <c r="G240" s="38">
        <v>3</v>
      </c>
      <c r="H240" s="38">
        <v>11</v>
      </c>
      <c r="I240" s="51">
        <v>4</v>
      </c>
      <c r="J240" s="38">
        <v>3</v>
      </c>
      <c r="K240" s="38">
        <v>8</v>
      </c>
      <c r="L240" s="45">
        <v>12.5</v>
      </c>
      <c r="M240" s="45">
        <v>41.67</v>
      </c>
      <c r="N240" s="45">
        <v>41.67</v>
      </c>
      <c r="O240" s="45">
        <v>4.17</v>
      </c>
      <c r="P240" s="38">
        <v>0</v>
      </c>
    </row>
    <row r="241" spans="1:16" ht="14.1" customHeight="1">
      <c r="A241" s="44" t="s">
        <v>56</v>
      </c>
      <c r="B241" s="44" t="s">
        <v>1051</v>
      </c>
      <c r="C241" s="45">
        <v>11.3</v>
      </c>
      <c r="D241" s="38">
        <v>20</v>
      </c>
      <c r="E241" s="45">
        <v>0.56999999999999995</v>
      </c>
      <c r="F241" s="45">
        <v>1.22</v>
      </c>
      <c r="G241" s="38">
        <v>5</v>
      </c>
      <c r="H241" s="38">
        <v>23</v>
      </c>
      <c r="I241" s="51">
        <v>3</v>
      </c>
      <c r="J241" s="38">
        <v>4</v>
      </c>
      <c r="K241" s="38">
        <v>10</v>
      </c>
      <c r="L241" s="38">
        <v>10</v>
      </c>
      <c r="M241" s="38">
        <v>40</v>
      </c>
      <c r="N241" s="38">
        <v>15</v>
      </c>
      <c r="O241" s="38">
        <v>35</v>
      </c>
      <c r="P241" s="38">
        <v>0</v>
      </c>
    </row>
    <row r="242" spans="1:16" ht="14.1" customHeight="1">
      <c r="A242" s="44" t="s">
        <v>58</v>
      </c>
      <c r="B242" s="44" t="s">
        <v>1051</v>
      </c>
      <c r="C242" s="45">
        <v>5.5</v>
      </c>
      <c r="D242" s="38">
        <v>16</v>
      </c>
      <c r="E242" s="45">
        <v>0.34</v>
      </c>
      <c r="F242" s="45">
        <v>1.18</v>
      </c>
      <c r="G242" s="38">
        <v>7</v>
      </c>
      <c r="H242" s="38">
        <v>22</v>
      </c>
      <c r="I242" s="51">
        <v>4</v>
      </c>
      <c r="J242" s="38">
        <v>2</v>
      </c>
      <c r="K242" s="38">
        <v>9</v>
      </c>
      <c r="L242" s="45">
        <v>6.25</v>
      </c>
      <c r="M242" s="38">
        <v>0</v>
      </c>
      <c r="N242" s="45">
        <v>43.75</v>
      </c>
      <c r="O242" s="45">
        <v>31.25</v>
      </c>
      <c r="P242" s="45">
        <v>18.75</v>
      </c>
    </row>
    <row r="243" spans="1:16" ht="14.1" customHeight="1">
      <c r="A243" s="44" t="s">
        <v>82</v>
      </c>
      <c r="B243" s="44" t="s">
        <v>1051</v>
      </c>
      <c r="C243" s="45">
        <v>7.6</v>
      </c>
      <c r="D243" s="38">
        <v>18</v>
      </c>
      <c r="E243" s="45">
        <v>0.42</v>
      </c>
      <c r="F243" s="45">
        <v>0.94</v>
      </c>
      <c r="G243" s="38">
        <v>3</v>
      </c>
      <c r="H243" s="38">
        <v>4</v>
      </c>
      <c r="I243" s="51">
        <v>4</v>
      </c>
      <c r="J243" s="38">
        <v>3</v>
      </c>
      <c r="K243" s="38">
        <v>4</v>
      </c>
      <c r="L243" s="45">
        <v>16.670000000000002</v>
      </c>
      <c r="M243" s="45">
        <v>5.56</v>
      </c>
      <c r="N243" s="45">
        <v>22.22</v>
      </c>
      <c r="O243" s="38">
        <v>50</v>
      </c>
      <c r="P243" s="45">
        <v>5.56</v>
      </c>
    </row>
    <row r="244" spans="1:16" ht="14.1" customHeight="1">
      <c r="A244" s="44" t="s">
        <v>84</v>
      </c>
      <c r="B244" s="44" t="s">
        <v>1051</v>
      </c>
      <c r="C244" s="45">
        <v>16.2</v>
      </c>
      <c r="D244" s="38">
        <v>23</v>
      </c>
      <c r="E244" s="45">
        <v>0.7</v>
      </c>
      <c r="F244" s="45">
        <v>1.08</v>
      </c>
      <c r="G244" s="38">
        <v>6</v>
      </c>
      <c r="H244" s="38">
        <v>17</v>
      </c>
      <c r="I244" s="51">
        <v>4</v>
      </c>
      <c r="J244" s="38">
        <v>3</v>
      </c>
      <c r="K244" s="38">
        <v>9</v>
      </c>
      <c r="L244" s="45">
        <v>30.43</v>
      </c>
      <c r="M244" s="45">
        <v>17.39</v>
      </c>
      <c r="N244" s="45">
        <v>52.17</v>
      </c>
      <c r="O244" s="38">
        <v>0</v>
      </c>
      <c r="P244" s="38">
        <v>0</v>
      </c>
    </row>
    <row r="245" spans="1:16" ht="14.1" customHeight="1">
      <c r="A245" s="44" t="s">
        <v>102</v>
      </c>
      <c r="B245" s="44" t="s">
        <v>1051</v>
      </c>
      <c r="C245" s="45">
        <v>11.8</v>
      </c>
      <c r="D245" s="38">
        <v>21</v>
      </c>
      <c r="E245" s="45">
        <v>0.56000000000000005</v>
      </c>
      <c r="F245" s="45">
        <v>1.1100000000000001</v>
      </c>
      <c r="G245" s="38">
        <v>6</v>
      </c>
      <c r="H245" s="38">
        <v>15</v>
      </c>
      <c r="I245" s="51">
        <v>4</v>
      </c>
      <c r="J245" s="38">
        <v>4</v>
      </c>
      <c r="K245" s="38">
        <v>8</v>
      </c>
      <c r="L245" s="45">
        <v>14.29</v>
      </c>
      <c r="M245" s="45">
        <v>19.05</v>
      </c>
      <c r="N245" s="45">
        <v>47.62</v>
      </c>
      <c r="O245" s="45">
        <v>14.29</v>
      </c>
      <c r="P245" s="45">
        <v>4.76</v>
      </c>
    </row>
    <row r="246" spans="1:16" ht="14.1" customHeight="1">
      <c r="A246" s="44" t="s">
        <v>120</v>
      </c>
      <c r="B246" s="44" t="s">
        <v>1051</v>
      </c>
      <c r="C246" s="45">
        <v>7.2</v>
      </c>
      <c r="D246" s="38">
        <v>12</v>
      </c>
      <c r="E246" s="45">
        <v>0.6</v>
      </c>
      <c r="F246" s="45">
        <v>1.32</v>
      </c>
      <c r="G246" s="38">
        <v>1</v>
      </c>
      <c r="H246" s="38">
        <v>13</v>
      </c>
      <c r="I246" s="51">
        <v>4</v>
      </c>
      <c r="J246" s="38">
        <v>1</v>
      </c>
      <c r="K246" s="38">
        <v>10</v>
      </c>
      <c r="L246" s="38">
        <v>0</v>
      </c>
      <c r="M246" s="45">
        <v>41.67</v>
      </c>
      <c r="N246" s="38">
        <v>50</v>
      </c>
      <c r="O246" s="45">
        <v>8.33</v>
      </c>
      <c r="P246" s="38">
        <v>0</v>
      </c>
    </row>
    <row r="247" spans="1:16" ht="14.1" customHeight="1">
      <c r="A247" s="44" t="s">
        <v>126</v>
      </c>
      <c r="B247" s="44" t="s">
        <v>1051</v>
      </c>
      <c r="C247" s="45">
        <v>7.7</v>
      </c>
      <c r="D247" s="38">
        <v>14</v>
      </c>
      <c r="E247" s="45">
        <v>0.55000000000000004</v>
      </c>
      <c r="F247" s="38">
        <v>1</v>
      </c>
      <c r="G247" s="38">
        <v>3</v>
      </c>
      <c r="H247" s="38">
        <v>5</v>
      </c>
      <c r="I247" s="51">
        <v>3</v>
      </c>
      <c r="J247" s="38">
        <v>3</v>
      </c>
      <c r="K247" s="38">
        <v>5</v>
      </c>
      <c r="L247" s="38">
        <v>0</v>
      </c>
      <c r="M247" s="45">
        <v>35.71</v>
      </c>
      <c r="N247" s="38">
        <v>50</v>
      </c>
      <c r="O247" s="45">
        <v>7.14</v>
      </c>
      <c r="P247" s="45">
        <v>7.14</v>
      </c>
    </row>
    <row r="248" spans="1:16" ht="14.1" customHeight="1">
      <c r="A248" s="44" t="s">
        <v>128</v>
      </c>
      <c r="B248" s="44" t="s">
        <v>1051</v>
      </c>
      <c r="C248" s="38">
        <v>10</v>
      </c>
      <c r="D248" s="38">
        <v>22</v>
      </c>
      <c r="E248" s="45">
        <v>0.45</v>
      </c>
      <c r="F248" s="45">
        <v>1.05</v>
      </c>
      <c r="G248" s="38">
        <v>5</v>
      </c>
      <c r="H248" s="38">
        <v>8</v>
      </c>
      <c r="I248" s="51">
        <v>4</v>
      </c>
      <c r="J248" s="38">
        <v>5</v>
      </c>
      <c r="K248" s="38">
        <v>8</v>
      </c>
      <c r="L248" s="45">
        <v>9.09</v>
      </c>
      <c r="M248" s="45">
        <v>9.09</v>
      </c>
      <c r="N248" s="45">
        <v>45.45</v>
      </c>
      <c r="O248" s="45">
        <v>31.82</v>
      </c>
      <c r="P248" s="45">
        <v>4.55</v>
      </c>
    </row>
    <row r="249" spans="1:16" ht="14.1" customHeight="1">
      <c r="A249" s="44" t="s">
        <v>56</v>
      </c>
      <c r="B249" s="44" t="s">
        <v>1070</v>
      </c>
      <c r="C249" s="45">
        <v>6.5</v>
      </c>
      <c r="D249" s="38">
        <v>15</v>
      </c>
      <c r="E249" s="45">
        <v>0.43</v>
      </c>
      <c r="F249" s="45">
        <v>0.93</v>
      </c>
      <c r="G249" s="38">
        <v>18</v>
      </c>
      <c r="H249" s="38">
        <v>23</v>
      </c>
      <c r="I249" s="51">
        <v>3</v>
      </c>
      <c r="J249" s="38">
        <v>8</v>
      </c>
      <c r="K249" s="38">
        <v>10</v>
      </c>
      <c r="L249" s="38">
        <v>0</v>
      </c>
      <c r="M249" s="38">
        <v>20</v>
      </c>
      <c r="N249" s="45">
        <v>46.67</v>
      </c>
      <c r="O249" s="38">
        <v>20</v>
      </c>
      <c r="P249" s="45">
        <v>13.33</v>
      </c>
    </row>
    <row r="250" spans="1:16" ht="14.1" customHeight="1">
      <c r="A250" s="44" t="s">
        <v>58</v>
      </c>
      <c r="B250" s="44" t="s">
        <v>1070</v>
      </c>
      <c r="C250" s="45">
        <v>2.2999999999999998</v>
      </c>
      <c r="D250" s="38">
        <v>10</v>
      </c>
      <c r="E250" s="45">
        <v>0.23</v>
      </c>
      <c r="F250" s="45">
        <v>0.79</v>
      </c>
      <c r="G250" s="38">
        <v>12</v>
      </c>
      <c r="H250" s="38">
        <v>22</v>
      </c>
      <c r="I250" s="51">
        <v>2</v>
      </c>
      <c r="J250" s="38">
        <v>2</v>
      </c>
      <c r="K250" s="38">
        <v>4</v>
      </c>
      <c r="L250" s="38">
        <v>0</v>
      </c>
      <c r="M250" s="38">
        <v>0</v>
      </c>
      <c r="N250" s="38">
        <v>30</v>
      </c>
      <c r="O250" s="38">
        <v>40</v>
      </c>
      <c r="P250" s="38">
        <v>30</v>
      </c>
    </row>
    <row r="251" spans="1:16" ht="14.1" customHeight="1">
      <c r="A251" s="44" t="s">
        <v>72</v>
      </c>
      <c r="B251" s="44" t="s">
        <v>1070</v>
      </c>
      <c r="C251" s="45">
        <v>3.3</v>
      </c>
      <c r="D251" s="38">
        <v>10</v>
      </c>
      <c r="E251" s="45">
        <v>0.33</v>
      </c>
      <c r="F251" s="45">
        <v>0.63</v>
      </c>
      <c r="G251" s="38">
        <v>9</v>
      </c>
      <c r="H251" s="38">
        <v>9</v>
      </c>
      <c r="I251" s="51">
        <v>3</v>
      </c>
      <c r="J251" s="38">
        <v>1</v>
      </c>
      <c r="K251" s="38">
        <v>1</v>
      </c>
      <c r="L251" s="38">
        <v>0</v>
      </c>
      <c r="M251" s="38">
        <v>0</v>
      </c>
      <c r="N251" s="38">
        <v>50</v>
      </c>
      <c r="O251" s="38">
        <v>40</v>
      </c>
      <c r="P251" s="38">
        <v>10</v>
      </c>
    </row>
    <row r="252" spans="1:16" ht="14.1" customHeight="1">
      <c r="A252" s="44" t="s">
        <v>46</v>
      </c>
      <c r="B252" s="44" t="s">
        <v>1077</v>
      </c>
      <c r="C252" s="45">
        <v>9.1999999999999993</v>
      </c>
      <c r="D252" s="38">
        <v>14</v>
      </c>
      <c r="E252" s="45">
        <v>0.66</v>
      </c>
      <c r="F252" s="45">
        <v>1.06</v>
      </c>
      <c r="G252" s="38">
        <v>6</v>
      </c>
      <c r="H252" s="38">
        <v>18</v>
      </c>
      <c r="I252" s="51">
        <v>4</v>
      </c>
      <c r="J252" s="38">
        <v>5</v>
      </c>
      <c r="K252" s="38">
        <v>12</v>
      </c>
      <c r="L252" s="45">
        <v>14.29</v>
      </c>
      <c r="M252" s="45">
        <v>28.57</v>
      </c>
      <c r="N252" s="45">
        <v>57.14</v>
      </c>
      <c r="O252" s="38">
        <v>0</v>
      </c>
      <c r="P252" s="38">
        <v>0</v>
      </c>
    </row>
    <row r="253" spans="1:16" ht="14.1" customHeight="1">
      <c r="A253" s="44" t="s">
        <v>54</v>
      </c>
      <c r="B253" s="44" t="s">
        <v>1077</v>
      </c>
      <c r="C253" s="45">
        <v>12.8</v>
      </c>
      <c r="D253" s="38">
        <v>20</v>
      </c>
      <c r="E253" s="45">
        <v>0.64</v>
      </c>
      <c r="F253" s="45">
        <v>1.07</v>
      </c>
      <c r="G253" s="38">
        <v>6</v>
      </c>
      <c r="H253" s="38">
        <v>11</v>
      </c>
      <c r="I253" s="51">
        <v>4</v>
      </c>
      <c r="J253" s="38">
        <v>5</v>
      </c>
      <c r="K253" s="38">
        <v>8</v>
      </c>
      <c r="L253" s="38">
        <v>10</v>
      </c>
      <c r="M253" s="38">
        <v>35</v>
      </c>
      <c r="N253" s="38">
        <v>50</v>
      </c>
      <c r="O253" s="38">
        <v>5</v>
      </c>
      <c r="P253" s="38">
        <v>0</v>
      </c>
    </row>
    <row r="254" spans="1:16" ht="14.1" customHeight="1">
      <c r="A254" s="44" t="s">
        <v>56</v>
      </c>
      <c r="B254" s="44" t="s">
        <v>1077</v>
      </c>
      <c r="C254" s="45">
        <v>12</v>
      </c>
      <c r="D254" s="38">
        <v>20</v>
      </c>
      <c r="E254" s="45">
        <v>0.6</v>
      </c>
      <c r="F254" s="45">
        <v>1.29</v>
      </c>
      <c r="G254" s="38">
        <v>1</v>
      </c>
      <c r="H254" s="38">
        <v>23</v>
      </c>
      <c r="I254" s="51">
        <v>3</v>
      </c>
      <c r="J254" s="38">
        <v>1</v>
      </c>
      <c r="K254" s="38">
        <v>10</v>
      </c>
      <c r="L254" s="38">
        <v>10</v>
      </c>
      <c r="M254" s="38">
        <v>40</v>
      </c>
      <c r="N254" s="38">
        <v>40</v>
      </c>
      <c r="O254" s="38">
        <v>10</v>
      </c>
      <c r="P254" s="38">
        <v>0</v>
      </c>
    </row>
    <row r="255" spans="1:16" ht="14.1" customHeight="1">
      <c r="A255" s="44" t="s">
        <v>58</v>
      </c>
      <c r="B255" s="44" t="s">
        <v>1077</v>
      </c>
      <c r="C255" s="45">
        <v>6.3</v>
      </c>
      <c r="D255" s="38">
        <v>12</v>
      </c>
      <c r="E255" s="45">
        <v>0.53</v>
      </c>
      <c r="F255" s="45">
        <v>1.8</v>
      </c>
      <c r="G255" s="38">
        <v>1</v>
      </c>
      <c r="H255" s="38">
        <v>22</v>
      </c>
      <c r="I255" s="51">
        <v>3</v>
      </c>
      <c r="J255" s="38">
        <v>1</v>
      </c>
      <c r="K255" s="38">
        <v>9</v>
      </c>
      <c r="L255" s="38">
        <v>0</v>
      </c>
      <c r="M255" s="45">
        <v>16.670000000000002</v>
      </c>
      <c r="N255" s="38">
        <v>75</v>
      </c>
      <c r="O255" s="45">
        <v>8.33</v>
      </c>
      <c r="P255" s="38">
        <v>0</v>
      </c>
    </row>
    <row r="256" spans="1:16" ht="14.1" customHeight="1">
      <c r="A256" s="44" t="s">
        <v>74</v>
      </c>
      <c r="B256" s="44" t="s">
        <v>1077</v>
      </c>
      <c r="C256" s="45">
        <v>3.2</v>
      </c>
      <c r="D256" s="38">
        <v>10</v>
      </c>
      <c r="E256" s="45">
        <v>0.32</v>
      </c>
      <c r="F256" s="45">
        <v>0.8</v>
      </c>
      <c r="G256" s="38">
        <v>2</v>
      </c>
      <c r="H256" s="38">
        <v>2</v>
      </c>
      <c r="I256" s="51">
        <v>4</v>
      </c>
      <c r="J256" s="38">
        <v>2</v>
      </c>
      <c r="K256" s="38">
        <v>2</v>
      </c>
      <c r="L256" s="38">
        <v>0</v>
      </c>
      <c r="M256" s="38">
        <v>10</v>
      </c>
      <c r="N256" s="38">
        <v>20</v>
      </c>
      <c r="O256" s="38">
        <v>70</v>
      </c>
      <c r="P256" s="38">
        <v>0</v>
      </c>
    </row>
    <row r="257" spans="1:16" ht="14.1" customHeight="1">
      <c r="A257" s="44" t="s">
        <v>78</v>
      </c>
      <c r="B257" s="44" t="s">
        <v>1077</v>
      </c>
      <c r="C257" s="45">
        <v>5.7</v>
      </c>
      <c r="D257" s="38">
        <v>10</v>
      </c>
      <c r="E257" s="45">
        <v>0.56999999999999995</v>
      </c>
      <c r="F257" s="45">
        <v>1.1299999999999999</v>
      </c>
      <c r="G257" s="38">
        <v>2</v>
      </c>
      <c r="H257" s="38">
        <v>6</v>
      </c>
      <c r="I257" s="51">
        <v>4</v>
      </c>
      <c r="J257" s="38">
        <v>2</v>
      </c>
      <c r="K257" s="38">
        <v>6</v>
      </c>
      <c r="L257" s="38">
        <v>0</v>
      </c>
      <c r="M257" s="38">
        <v>50</v>
      </c>
      <c r="N257" s="38">
        <v>30</v>
      </c>
      <c r="O257" s="38">
        <v>10</v>
      </c>
      <c r="P257" s="38">
        <v>10</v>
      </c>
    </row>
    <row r="258" spans="1:16" ht="14.1" customHeight="1">
      <c r="A258" s="44" t="s">
        <v>82</v>
      </c>
      <c r="B258" s="44" t="s">
        <v>1077</v>
      </c>
      <c r="C258" s="45">
        <v>7.8</v>
      </c>
      <c r="D258" s="38">
        <v>18</v>
      </c>
      <c r="E258" s="45">
        <v>0.43</v>
      </c>
      <c r="F258" s="45">
        <v>0.96</v>
      </c>
      <c r="G258" s="38">
        <v>2</v>
      </c>
      <c r="H258" s="38">
        <v>4</v>
      </c>
      <c r="I258" s="51">
        <v>4</v>
      </c>
      <c r="J258" s="38">
        <v>2</v>
      </c>
      <c r="K258" s="38">
        <v>4</v>
      </c>
      <c r="L258" s="38">
        <v>0</v>
      </c>
      <c r="M258" s="38">
        <v>0</v>
      </c>
      <c r="N258" s="45">
        <v>77.78</v>
      </c>
      <c r="O258" s="45">
        <v>22.22</v>
      </c>
      <c r="P258" s="38">
        <v>0</v>
      </c>
    </row>
    <row r="259" spans="1:16" ht="14.1" customHeight="1">
      <c r="A259" s="44" t="s">
        <v>84</v>
      </c>
      <c r="B259" s="44" t="s">
        <v>1077</v>
      </c>
      <c r="C259" s="45">
        <v>9.3000000000000007</v>
      </c>
      <c r="D259" s="38">
        <v>16</v>
      </c>
      <c r="E259" s="45">
        <v>0.57999999999999996</v>
      </c>
      <c r="F259" s="45">
        <v>0.89</v>
      </c>
      <c r="G259" s="38">
        <v>15</v>
      </c>
      <c r="H259" s="38">
        <v>17</v>
      </c>
      <c r="I259" s="51">
        <v>4</v>
      </c>
      <c r="J259" s="38">
        <v>7</v>
      </c>
      <c r="K259" s="38">
        <v>9</v>
      </c>
      <c r="L259" s="45">
        <v>12.5</v>
      </c>
      <c r="M259" s="38">
        <v>25</v>
      </c>
      <c r="N259" s="45">
        <v>43.75</v>
      </c>
      <c r="O259" s="45">
        <v>18.75</v>
      </c>
      <c r="P259" s="38">
        <v>0</v>
      </c>
    </row>
    <row r="260" spans="1:16" ht="14.1" customHeight="1">
      <c r="A260" s="44" t="s">
        <v>114</v>
      </c>
      <c r="B260" s="44" t="s">
        <v>1077</v>
      </c>
      <c r="C260" s="45">
        <v>4.4000000000000004</v>
      </c>
      <c r="D260" s="38">
        <v>10</v>
      </c>
      <c r="E260" s="45">
        <v>0.44</v>
      </c>
      <c r="F260" s="45">
        <v>0.9</v>
      </c>
      <c r="G260" s="38">
        <v>8</v>
      </c>
      <c r="H260" s="38">
        <v>10</v>
      </c>
      <c r="I260" s="51">
        <v>3</v>
      </c>
      <c r="J260" s="38">
        <v>2</v>
      </c>
      <c r="K260" s="38">
        <v>2</v>
      </c>
      <c r="L260" s="38">
        <v>0</v>
      </c>
      <c r="M260" s="38">
        <v>10</v>
      </c>
      <c r="N260" s="38">
        <v>60</v>
      </c>
      <c r="O260" s="38">
        <v>30</v>
      </c>
      <c r="P260" s="38">
        <v>0</v>
      </c>
    </row>
    <row r="261" spans="1:16" ht="14.1" customHeight="1">
      <c r="A261" s="44" t="s">
        <v>126</v>
      </c>
      <c r="B261" s="44" t="s">
        <v>1077</v>
      </c>
      <c r="C261" s="45">
        <v>5.0999999999999996</v>
      </c>
      <c r="D261" s="38">
        <v>12</v>
      </c>
      <c r="E261" s="45">
        <v>0.43</v>
      </c>
      <c r="F261" s="45">
        <v>0.77</v>
      </c>
      <c r="G261" s="38">
        <v>5</v>
      </c>
      <c r="H261" s="38">
        <v>5</v>
      </c>
      <c r="I261" s="51">
        <v>3</v>
      </c>
      <c r="J261" s="38">
        <v>5</v>
      </c>
      <c r="K261" s="38">
        <v>5</v>
      </c>
      <c r="L261" s="38">
        <v>0</v>
      </c>
      <c r="M261" s="45">
        <v>8.33</v>
      </c>
      <c r="N261" s="45">
        <v>58.33</v>
      </c>
      <c r="O261" s="45">
        <v>33.33</v>
      </c>
      <c r="P261" s="38">
        <v>0</v>
      </c>
    </row>
  </sheetData>
  <sortState xmlns:xlrd2="http://schemas.microsoft.com/office/spreadsheetml/2017/richdata2" ref="A9:P261">
    <sortCondition ref="B9:B261"/>
  </sortState>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P572"/>
  <sheetViews>
    <sheetView zoomScaleNormal="100" zoomScalePageLayoutView="125" workbookViewId="0">
      <selection sqref="A1:P7"/>
    </sheetView>
  </sheetViews>
  <sheetFormatPr defaultColWidth="8.85546875" defaultRowHeight="12.75"/>
  <cols>
    <col min="1" max="1" width="47.140625" style="98" customWidth="1"/>
    <col min="2" max="2" width="26" style="98" customWidth="1"/>
    <col min="3" max="13" width="11.85546875" style="97" customWidth="1"/>
    <col min="14" max="16384" width="8.85546875" style="98"/>
  </cols>
  <sheetData>
    <row r="1" spans="1:16" ht="12.75" customHeight="1">
      <c r="A1" s="181" t="s">
        <v>1214</v>
      </c>
      <c r="B1" s="182"/>
      <c r="C1" s="183"/>
      <c r="D1" s="183"/>
      <c r="E1" s="183"/>
      <c r="F1" s="183"/>
      <c r="G1" s="183"/>
      <c r="H1" s="183"/>
      <c r="I1" s="183"/>
      <c r="J1" s="183"/>
      <c r="K1" s="183"/>
      <c r="L1" s="183"/>
      <c r="M1" s="183"/>
      <c r="N1" s="182"/>
      <c r="O1" s="182"/>
      <c r="P1" s="182"/>
    </row>
    <row r="2" spans="1:16" ht="12.75" customHeight="1">
      <c r="A2" s="184"/>
      <c r="B2" s="182"/>
      <c r="C2" s="183"/>
      <c r="D2" s="183"/>
      <c r="E2" s="183"/>
      <c r="F2" s="183"/>
      <c r="G2" s="183"/>
      <c r="H2" s="183"/>
      <c r="I2" s="183"/>
      <c r="J2" s="183"/>
      <c r="K2" s="183"/>
      <c r="L2" s="183"/>
      <c r="M2" s="183"/>
      <c r="N2" s="182"/>
      <c r="O2" s="182"/>
      <c r="P2" s="182"/>
    </row>
    <row r="3" spans="1:16" ht="12.75" customHeight="1">
      <c r="A3" s="184"/>
      <c r="B3" s="182"/>
      <c r="C3" s="183"/>
      <c r="D3" s="183"/>
      <c r="E3" s="183"/>
      <c r="F3" s="183"/>
      <c r="G3" s="183"/>
      <c r="H3" s="183"/>
      <c r="I3" s="183"/>
      <c r="J3" s="183"/>
      <c r="K3" s="183"/>
      <c r="L3" s="183"/>
      <c r="M3" s="183"/>
      <c r="N3" s="182"/>
      <c r="O3" s="182"/>
      <c r="P3" s="182"/>
    </row>
    <row r="4" spans="1:16" ht="12.75" customHeight="1">
      <c r="A4" s="184"/>
      <c r="B4" s="182"/>
      <c r="C4" s="183"/>
      <c r="D4" s="183"/>
      <c r="E4" s="183"/>
      <c r="F4" s="183"/>
      <c r="G4" s="183"/>
      <c r="H4" s="183"/>
      <c r="I4" s="183"/>
      <c r="J4" s="183"/>
      <c r="K4" s="183"/>
      <c r="L4" s="183"/>
      <c r="M4" s="183"/>
      <c r="N4" s="182"/>
      <c r="O4" s="182"/>
      <c r="P4" s="182"/>
    </row>
    <row r="5" spans="1:16" ht="12.75" customHeight="1">
      <c r="A5" s="184"/>
      <c r="B5" s="182"/>
      <c r="C5" s="183"/>
      <c r="D5" s="183"/>
      <c r="E5" s="183"/>
      <c r="F5" s="183"/>
      <c r="G5" s="183"/>
      <c r="H5" s="183"/>
      <c r="I5" s="183"/>
      <c r="J5" s="183"/>
      <c r="K5" s="183"/>
      <c r="L5" s="183"/>
      <c r="M5" s="183"/>
      <c r="N5" s="182"/>
      <c r="O5" s="182"/>
      <c r="P5" s="182"/>
    </row>
    <row r="6" spans="1:16" ht="12.75" customHeight="1">
      <c r="A6" s="184"/>
      <c r="B6" s="182"/>
      <c r="C6" s="183"/>
      <c r="D6" s="183"/>
      <c r="E6" s="183"/>
      <c r="F6" s="183"/>
      <c r="G6" s="183"/>
      <c r="H6" s="183"/>
      <c r="I6" s="183"/>
      <c r="J6" s="183"/>
      <c r="K6" s="183"/>
      <c r="L6" s="183"/>
      <c r="M6" s="183"/>
      <c r="N6" s="182"/>
      <c r="O6" s="182"/>
      <c r="P6" s="182"/>
    </row>
    <row r="7" spans="1:16" ht="12.75" customHeight="1">
      <c r="A7" s="184"/>
      <c r="B7" s="182"/>
      <c r="C7" s="182"/>
      <c r="D7" s="182"/>
      <c r="E7" s="182"/>
      <c r="F7" s="182"/>
      <c r="G7" s="182"/>
      <c r="H7" s="182"/>
      <c r="I7" s="182"/>
      <c r="J7" s="182"/>
      <c r="K7" s="182"/>
      <c r="L7" s="182"/>
      <c r="M7" s="182"/>
      <c r="N7" s="182"/>
      <c r="O7" s="182"/>
      <c r="P7" s="182"/>
    </row>
    <row r="8" spans="1:16" s="101" customFormat="1" ht="42.95" customHeight="1">
      <c r="A8" s="106" t="s">
        <v>1107</v>
      </c>
      <c r="B8" s="107" t="s">
        <v>1146</v>
      </c>
      <c r="C8" s="106" t="s">
        <v>1147</v>
      </c>
      <c r="D8" s="106" t="s">
        <v>1148</v>
      </c>
      <c r="E8" s="106" t="s">
        <v>1149</v>
      </c>
      <c r="F8" s="106" t="s">
        <v>1159</v>
      </c>
      <c r="G8" s="106" t="s">
        <v>1152</v>
      </c>
      <c r="H8" s="106" t="s">
        <v>1153</v>
      </c>
      <c r="I8" s="106" t="s">
        <v>1154</v>
      </c>
      <c r="J8" s="106" t="s">
        <v>1155</v>
      </c>
      <c r="K8" s="106" t="s">
        <v>1156</v>
      </c>
      <c r="L8" s="106" t="s">
        <v>1140</v>
      </c>
      <c r="M8" s="106" t="s">
        <v>1141</v>
      </c>
      <c r="N8" s="106" t="s">
        <v>1142</v>
      </c>
      <c r="O8" s="106" t="s">
        <v>1143</v>
      </c>
      <c r="P8" s="106" t="s">
        <v>1144</v>
      </c>
    </row>
    <row r="9" spans="1:16" ht="14.1" customHeight="1">
      <c r="A9" s="108" t="s">
        <v>46</v>
      </c>
      <c r="B9" s="108" t="s">
        <v>725</v>
      </c>
      <c r="C9" s="109">
        <v>9.6</v>
      </c>
      <c r="D9" s="110">
        <v>16</v>
      </c>
      <c r="E9" s="109">
        <v>0.6</v>
      </c>
      <c r="F9" s="109">
        <v>0.89</v>
      </c>
      <c r="G9" s="110">
        <v>21</v>
      </c>
      <c r="H9" s="110">
        <v>32</v>
      </c>
      <c r="I9" s="111">
        <v>3</v>
      </c>
      <c r="J9" s="110">
        <v>8</v>
      </c>
      <c r="K9" s="110">
        <v>14</v>
      </c>
      <c r="L9" s="109">
        <v>12.5</v>
      </c>
      <c r="M9" s="109">
        <v>12.5</v>
      </c>
      <c r="N9" s="110">
        <v>75</v>
      </c>
      <c r="O9" s="110">
        <v>0</v>
      </c>
      <c r="P9" s="110">
        <v>0</v>
      </c>
    </row>
    <row r="10" spans="1:16" ht="14.1" customHeight="1">
      <c r="A10" s="108" t="s">
        <v>56</v>
      </c>
      <c r="B10" s="108" t="s">
        <v>725</v>
      </c>
      <c r="C10" s="109">
        <v>12.9</v>
      </c>
      <c r="D10" s="110">
        <v>27</v>
      </c>
      <c r="E10" s="109">
        <v>0.48</v>
      </c>
      <c r="F10" s="109">
        <v>1.06</v>
      </c>
      <c r="G10" s="110">
        <v>14</v>
      </c>
      <c r="H10" s="110">
        <v>35</v>
      </c>
      <c r="I10" s="111">
        <v>3</v>
      </c>
      <c r="J10" s="110">
        <v>6</v>
      </c>
      <c r="K10" s="110">
        <v>13</v>
      </c>
      <c r="L10" s="109">
        <v>7.41</v>
      </c>
      <c r="M10" s="109">
        <v>14.81</v>
      </c>
      <c r="N10" s="109">
        <v>48.15</v>
      </c>
      <c r="O10" s="109">
        <v>22.22</v>
      </c>
      <c r="P10" s="109">
        <v>7.41</v>
      </c>
    </row>
    <row r="11" spans="1:16" ht="14.1" customHeight="1">
      <c r="A11" s="108" t="s">
        <v>58</v>
      </c>
      <c r="B11" s="108" t="s">
        <v>725</v>
      </c>
      <c r="C11" s="109">
        <v>4.2</v>
      </c>
      <c r="D11" s="110">
        <v>15</v>
      </c>
      <c r="E11" s="109">
        <v>0.28000000000000003</v>
      </c>
      <c r="F11" s="109">
        <v>0.85</v>
      </c>
      <c r="G11" s="110">
        <v>20</v>
      </c>
      <c r="H11" s="110">
        <v>26</v>
      </c>
      <c r="I11" s="111">
        <v>3</v>
      </c>
      <c r="J11" s="110">
        <v>6</v>
      </c>
      <c r="K11" s="110">
        <v>9</v>
      </c>
      <c r="L11" s="110">
        <v>0</v>
      </c>
      <c r="M11" s="110">
        <v>0</v>
      </c>
      <c r="N11" s="110">
        <v>40</v>
      </c>
      <c r="O11" s="110">
        <v>40</v>
      </c>
      <c r="P11" s="110">
        <v>20</v>
      </c>
    </row>
    <row r="12" spans="1:16" ht="14.1" customHeight="1">
      <c r="A12" s="108" t="s">
        <v>62</v>
      </c>
      <c r="B12" s="108" t="s">
        <v>725</v>
      </c>
      <c r="C12" s="109">
        <v>5.2</v>
      </c>
      <c r="D12" s="110">
        <v>15</v>
      </c>
      <c r="E12" s="109">
        <v>0.35</v>
      </c>
      <c r="F12" s="109">
        <v>0.7</v>
      </c>
      <c r="G12" s="110">
        <v>24</v>
      </c>
      <c r="H12" s="110">
        <v>25</v>
      </c>
      <c r="I12" s="111">
        <v>3</v>
      </c>
      <c r="J12" s="110">
        <v>7</v>
      </c>
      <c r="K12" s="110">
        <v>7</v>
      </c>
      <c r="L12" s="110">
        <v>0</v>
      </c>
      <c r="M12" s="109">
        <v>13.33</v>
      </c>
      <c r="N12" s="109">
        <v>26.67</v>
      </c>
      <c r="O12" s="109">
        <v>53.33</v>
      </c>
      <c r="P12" s="109">
        <v>6.67</v>
      </c>
    </row>
    <row r="13" spans="1:16" ht="14.1" customHeight="1">
      <c r="A13" s="108" t="s">
        <v>64</v>
      </c>
      <c r="B13" s="108" t="s">
        <v>725</v>
      </c>
      <c r="C13" s="109">
        <v>6.4</v>
      </c>
      <c r="D13" s="110">
        <v>12</v>
      </c>
      <c r="E13" s="109">
        <v>0.53</v>
      </c>
      <c r="F13" s="109">
        <v>0.93</v>
      </c>
      <c r="G13" s="110">
        <v>11</v>
      </c>
      <c r="H13" s="110">
        <v>15</v>
      </c>
      <c r="I13" s="111">
        <v>3</v>
      </c>
      <c r="J13" s="110">
        <v>4</v>
      </c>
      <c r="K13" s="110">
        <v>7</v>
      </c>
      <c r="L13" s="110">
        <v>0</v>
      </c>
      <c r="M13" s="110">
        <v>25</v>
      </c>
      <c r="N13" s="110">
        <v>75</v>
      </c>
      <c r="O13" s="110">
        <v>0</v>
      </c>
      <c r="P13" s="110">
        <v>0</v>
      </c>
    </row>
    <row r="14" spans="1:16" ht="14.1" customHeight="1">
      <c r="A14" s="108" t="s">
        <v>66</v>
      </c>
      <c r="B14" s="108" t="s">
        <v>725</v>
      </c>
      <c r="C14" s="109">
        <v>8.1999999999999993</v>
      </c>
      <c r="D14" s="110">
        <v>17</v>
      </c>
      <c r="E14" s="109">
        <v>0.48</v>
      </c>
      <c r="F14" s="109">
        <v>0.97</v>
      </c>
      <c r="G14" s="110">
        <v>3</v>
      </c>
      <c r="H14" s="110">
        <v>4</v>
      </c>
      <c r="I14" s="111">
        <v>4</v>
      </c>
      <c r="J14" s="110">
        <v>3</v>
      </c>
      <c r="K14" s="110">
        <v>4</v>
      </c>
      <c r="L14" s="110">
        <v>0</v>
      </c>
      <c r="M14" s="109">
        <v>17.649999999999999</v>
      </c>
      <c r="N14" s="109">
        <v>58.82</v>
      </c>
      <c r="O14" s="109">
        <v>23.53</v>
      </c>
      <c r="P14" s="110">
        <v>0</v>
      </c>
    </row>
    <row r="15" spans="1:16" ht="14.1" customHeight="1">
      <c r="A15" s="108" t="s">
        <v>74</v>
      </c>
      <c r="B15" s="108" t="s">
        <v>725</v>
      </c>
      <c r="C15" s="110">
        <v>4</v>
      </c>
      <c r="D15" s="110">
        <v>11</v>
      </c>
      <c r="E15" s="109">
        <v>0.36</v>
      </c>
      <c r="F15" s="109">
        <v>0.88</v>
      </c>
      <c r="G15" s="110">
        <v>10</v>
      </c>
      <c r="H15" s="110">
        <v>12</v>
      </c>
      <c r="I15" s="111">
        <v>4</v>
      </c>
      <c r="J15" s="110">
        <v>8</v>
      </c>
      <c r="K15" s="110">
        <v>9</v>
      </c>
      <c r="L15" s="110">
        <v>0</v>
      </c>
      <c r="M15" s="110">
        <v>0</v>
      </c>
      <c r="N15" s="109">
        <v>54.55</v>
      </c>
      <c r="O15" s="109">
        <v>45.45</v>
      </c>
      <c r="P15" s="110">
        <v>0</v>
      </c>
    </row>
    <row r="16" spans="1:16" ht="14.1" customHeight="1">
      <c r="A16" s="108" t="s">
        <v>76</v>
      </c>
      <c r="B16" s="108" t="s">
        <v>725</v>
      </c>
      <c r="C16" s="109">
        <v>1.5</v>
      </c>
      <c r="D16" s="110">
        <v>10</v>
      </c>
      <c r="E16" s="109">
        <v>0.15</v>
      </c>
      <c r="F16" s="109">
        <v>0.33</v>
      </c>
      <c r="G16" s="110">
        <v>17</v>
      </c>
      <c r="H16" s="110">
        <v>17</v>
      </c>
      <c r="I16" s="111">
        <v>3</v>
      </c>
      <c r="J16" s="110">
        <v>8</v>
      </c>
      <c r="K16" s="110">
        <v>8</v>
      </c>
      <c r="L16" s="110">
        <v>0</v>
      </c>
      <c r="M16" s="110">
        <v>0</v>
      </c>
      <c r="N16" s="110">
        <v>10</v>
      </c>
      <c r="O16" s="110">
        <v>50</v>
      </c>
      <c r="P16" s="110">
        <v>40</v>
      </c>
    </row>
    <row r="17" spans="1:16" ht="14.1" customHeight="1">
      <c r="A17" s="108" t="s">
        <v>82</v>
      </c>
      <c r="B17" s="108" t="s">
        <v>725</v>
      </c>
      <c r="C17" s="109">
        <v>8.1</v>
      </c>
      <c r="D17" s="110">
        <v>15</v>
      </c>
      <c r="E17" s="109">
        <v>0.54</v>
      </c>
      <c r="F17" s="109">
        <v>1.29</v>
      </c>
      <c r="G17" s="110">
        <v>1</v>
      </c>
      <c r="H17" s="110">
        <v>14</v>
      </c>
      <c r="I17" s="111">
        <v>4</v>
      </c>
      <c r="J17" s="110">
        <v>1</v>
      </c>
      <c r="K17" s="110">
        <v>8</v>
      </c>
      <c r="L17" s="110">
        <v>0</v>
      </c>
      <c r="M17" s="109">
        <v>33.33</v>
      </c>
      <c r="N17" s="109">
        <v>46.67</v>
      </c>
      <c r="O17" s="110">
        <v>20</v>
      </c>
      <c r="P17" s="110">
        <v>0</v>
      </c>
    </row>
    <row r="18" spans="1:16" ht="14.1" customHeight="1">
      <c r="A18" s="108" t="s">
        <v>114</v>
      </c>
      <c r="B18" s="108" t="s">
        <v>725</v>
      </c>
      <c r="C18" s="109">
        <v>6.7</v>
      </c>
      <c r="D18" s="110">
        <v>14</v>
      </c>
      <c r="E18" s="109">
        <v>0.48</v>
      </c>
      <c r="F18" s="109">
        <v>0.94</v>
      </c>
      <c r="G18" s="110">
        <v>11</v>
      </c>
      <c r="H18" s="110">
        <v>17</v>
      </c>
      <c r="I18" s="111">
        <v>3</v>
      </c>
      <c r="J18" s="110">
        <v>5</v>
      </c>
      <c r="K18" s="110">
        <v>6</v>
      </c>
      <c r="L18" s="110">
        <v>0</v>
      </c>
      <c r="M18" s="109">
        <v>14.29</v>
      </c>
      <c r="N18" s="109">
        <v>64.290000000000006</v>
      </c>
      <c r="O18" s="109">
        <v>21.43</v>
      </c>
      <c r="P18" s="110">
        <v>0</v>
      </c>
    </row>
    <row r="19" spans="1:16" ht="14.1" customHeight="1">
      <c r="A19" s="108" t="s">
        <v>116</v>
      </c>
      <c r="B19" s="108" t="s">
        <v>725</v>
      </c>
      <c r="C19" s="110">
        <v>6</v>
      </c>
      <c r="D19" s="110">
        <v>13</v>
      </c>
      <c r="E19" s="109">
        <v>0.46</v>
      </c>
      <c r="F19" s="109">
        <v>0.91</v>
      </c>
      <c r="G19" s="110">
        <v>5</v>
      </c>
      <c r="H19" s="110">
        <v>6</v>
      </c>
      <c r="I19" s="111">
        <v>4</v>
      </c>
      <c r="J19" s="110">
        <v>5</v>
      </c>
      <c r="K19" s="110">
        <v>6</v>
      </c>
      <c r="L19" s="109">
        <v>7.69</v>
      </c>
      <c r="M19" s="109">
        <v>15.38</v>
      </c>
      <c r="N19" s="109">
        <v>46.15</v>
      </c>
      <c r="O19" s="109">
        <v>15.38</v>
      </c>
      <c r="P19" s="109">
        <v>15.38</v>
      </c>
    </row>
    <row r="20" spans="1:16" ht="14.1" customHeight="1">
      <c r="A20" s="108" t="s">
        <v>118</v>
      </c>
      <c r="B20" s="108" t="s">
        <v>725</v>
      </c>
      <c r="C20" s="109">
        <v>5.8</v>
      </c>
      <c r="D20" s="110">
        <v>11</v>
      </c>
      <c r="E20" s="109">
        <v>0.53</v>
      </c>
      <c r="F20" s="109">
        <v>0.99</v>
      </c>
      <c r="G20" s="110">
        <v>8</v>
      </c>
      <c r="H20" s="110">
        <v>14</v>
      </c>
      <c r="I20" s="111">
        <v>3</v>
      </c>
      <c r="J20" s="110">
        <v>2</v>
      </c>
      <c r="K20" s="110">
        <v>4</v>
      </c>
      <c r="L20" s="110">
        <v>0</v>
      </c>
      <c r="M20" s="109">
        <v>9.09</v>
      </c>
      <c r="N20" s="109">
        <v>90.91</v>
      </c>
      <c r="O20" s="110">
        <v>0</v>
      </c>
      <c r="P20" s="110">
        <v>0</v>
      </c>
    </row>
    <row r="21" spans="1:16" ht="14.1" customHeight="1">
      <c r="A21" s="108" t="s">
        <v>124</v>
      </c>
      <c r="B21" s="108" t="s">
        <v>725</v>
      </c>
      <c r="C21" s="109">
        <v>9.6</v>
      </c>
      <c r="D21" s="110">
        <v>16</v>
      </c>
      <c r="E21" s="109">
        <v>0.6</v>
      </c>
      <c r="F21" s="109">
        <v>0.94</v>
      </c>
      <c r="G21" s="110">
        <v>7</v>
      </c>
      <c r="H21" s="110">
        <v>11</v>
      </c>
      <c r="I21" s="111">
        <v>4</v>
      </c>
      <c r="J21" s="110">
        <v>7</v>
      </c>
      <c r="K21" s="110">
        <v>11</v>
      </c>
      <c r="L21" s="109">
        <v>18.75</v>
      </c>
      <c r="M21" s="109">
        <v>12.5</v>
      </c>
      <c r="N21" s="109">
        <v>62.5</v>
      </c>
      <c r="O21" s="110">
        <v>0</v>
      </c>
      <c r="P21" s="109">
        <v>6.25</v>
      </c>
    </row>
    <row r="22" spans="1:16" ht="14.1" customHeight="1">
      <c r="A22" s="108" t="s">
        <v>128</v>
      </c>
      <c r="B22" s="108" t="s">
        <v>725</v>
      </c>
      <c r="C22" s="109">
        <v>9.6999999999999993</v>
      </c>
      <c r="D22" s="110">
        <v>19</v>
      </c>
      <c r="E22" s="109">
        <v>0.51</v>
      </c>
      <c r="F22" s="109">
        <v>1.1399999999999999</v>
      </c>
      <c r="G22" s="110">
        <v>7</v>
      </c>
      <c r="H22" s="110">
        <v>24</v>
      </c>
      <c r="I22" s="111">
        <v>4</v>
      </c>
      <c r="J22" s="110">
        <v>3</v>
      </c>
      <c r="K22" s="110">
        <v>12</v>
      </c>
      <c r="L22" s="109">
        <v>5.26</v>
      </c>
      <c r="M22" s="109">
        <v>15.79</v>
      </c>
      <c r="N22" s="109">
        <v>57.89</v>
      </c>
      <c r="O22" s="109">
        <v>21.05</v>
      </c>
      <c r="P22" s="110">
        <v>0</v>
      </c>
    </row>
    <row r="23" spans="1:16" ht="14.1" customHeight="1">
      <c r="A23" s="108" t="s">
        <v>132</v>
      </c>
      <c r="B23" s="108" t="s">
        <v>725</v>
      </c>
      <c r="C23" s="109">
        <v>6.6</v>
      </c>
      <c r="D23" s="110">
        <v>15</v>
      </c>
      <c r="E23" s="109">
        <v>0.44</v>
      </c>
      <c r="F23" s="109">
        <v>0.9</v>
      </c>
      <c r="G23" s="110">
        <v>3</v>
      </c>
      <c r="H23" s="110">
        <v>5</v>
      </c>
      <c r="I23" s="111">
        <v>4</v>
      </c>
      <c r="J23" s="110">
        <v>3</v>
      </c>
      <c r="K23" s="110">
        <v>5</v>
      </c>
      <c r="L23" s="110">
        <v>0</v>
      </c>
      <c r="M23" s="109">
        <v>13.33</v>
      </c>
      <c r="N23" s="109">
        <v>53.33</v>
      </c>
      <c r="O23" s="109">
        <v>33.33</v>
      </c>
      <c r="P23" s="110">
        <v>0</v>
      </c>
    </row>
    <row r="24" spans="1:16" ht="14.1" customHeight="1">
      <c r="A24" s="108" t="s">
        <v>134</v>
      </c>
      <c r="B24" s="108" t="s">
        <v>725</v>
      </c>
      <c r="C24" s="109">
        <v>4.7</v>
      </c>
      <c r="D24" s="110">
        <v>11</v>
      </c>
      <c r="E24" s="109">
        <v>0.43</v>
      </c>
      <c r="F24" s="109">
        <v>0.87</v>
      </c>
      <c r="G24" s="110">
        <v>3</v>
      </c>
      <c r="H24" s="110">
        <v>3</v>
      </c>
      <c r="I24" s="111">
        <v>4</v>
      </c>
      <c r="J24" s="110">
        <v>3</v>
      </c>
      <c r="K24" s="110">
        <v>3</v>
      </c>
      <c r="L24" s="110">
        <v>0</v>
      </c>
      <c r="M24" s="110">
        <v>0</v>
      </c>
      <c r="N24" s="109">
        <v>81.819999999999993</v>
      </c>
      <c r="O24" s="109">
        <v>9.09</v>
      </c>
      <c r="P24" s="109">
        <v>9.09</v>
      </c>
    </row>
    <row r="25" spans="1:16" ht="14.1" customHeight="1">
      <c r="A25" s="108" t="s">
        <v>136</v>
      </c>
      <c r="B25" s="108" t="s">
        <v>725</v>
      </c>
      <c r="C25" s="109">
        <v>6.7</v>
      </c>
      <c r="D25" s="110">
        <v>14</v>
      </c>
      <c r="E25" s="109">
        <v>0.48</v>
      </c>
      <c r="F25" s="109">
        <v>0.71</v>
      </c>
      <c r="G25" s="110">
        <v>20</v>
      </c>
      <c r="H25" s="110">
        <v>20</v>
      </c>
      <c r="I25" s="111">
        <v>4</v>
      </c>
      <c r="J25" s="110">
        <v>10</v>
      </c>
      <c r="K25" s="110">
        <v>10</v>
      </c>
      <c r="L25" s="110">
        <v>0</v>
      </c>
      <c r="M25" s="109">
        <v>7.14</v>
      </c>
      <c r="N25" s="109">
        <v>78.569999999999993</v>
      </c>
      <c r="O25" s="109">
        <v>14.29</v>
      </c>
      <c r="P25" s="110">
        <v>0</v>
      </c>
    </row>
    <row r="26" spans="1:16" ht="14.1" customHeight="1">
      <c r="A26" s="108" t="s">
        <v>144</v>
      </c>
      <c r="B26" s="108" t="s">
        <v>738</v>
      </c>
      <c r="C26" s="109">
        <v>6.9</v>
      </c>
      <c r="D26" s="110">
        <v>10</v>
      </c>
      <c r="E26" s="109">
        <v>0.69</v>
      </c>
      <c r="F26" s="109">
        <v>1.04</v>
      </c>
      <c r="G26" s="110">
        <v>6</v>
      </c>
      <c r="H26" s="110">
        <v>10</v>
      </c>
      <c r="I26" s="111">
        <v>4</v>
      </c>
      <c r="J26" s="110">
        <v>6</v>
      </c>
      <c r="K26" s="110">
        <v>10</v>
      </c>
      <c r="L26" s="110">
        <v>20</v>
      </c>
      <c r="M26" s="110">
        <v>30</v>
      </c>
      <c r="N26" s="110">
        <v>50</v>
      </c>
      <c r="O26" s="110">
        <v>0</v>
      </c>
      <c r="P26" s="110">
        <v>0</v>
      </c>
    </row>
    <row r="27" spans="1:16" ht="14.1" customHeight="1">
      <c r="A27" s="108" t="s">
        <v>44</v>
      </c>
      <c r="B27" s="108" t="s">
        <v>738</v>
      </c>
      <c r="C27" s="109">
        <v>13.5</v>
      </c>
      <c r="D27" s="110">
        <v>16</v>
      </c>
      <c r="E27" s="109">
        <v>0.84</v>
      </c>
      <c r="F27" s="109">
        <v>1.02</v>
      </c>
      <c r="G27" s="110">
        <v>4</v>
      </c>
      <c r="H27" s="110">
        <v>8</v>
      </c>
      <c r="I27" s="111">
        <v>4</v>
      </c>
      <c r="J27" s="110">
        <v>4</v>
      </c>
      <c r="K27" s="110">
        <v>8</v>
      </c>
      <c r="L27" s="110">
        <v>50</v>
      </c>
      <c r="M27" s="109">
        <v>31.25</v>
      </c>
      <c r="N27" s="109">
        <v>18.75</v>
      </c>
      <c r="O27" s="110">
        <v>0</v>
      </c>
      <c r="P27" s="110">
        <v>0</v>
      </c>
    </row>
    <row r="28" spans="1:16" ht="14.1" customHeight="1">
      <c r="A28" s="108" t="s">
        <v>46</v>
      </c>
      <c r="B28" s="108" t="s">
        <v>738</v>
      </c>
      <c r="C28" s="109">
        <v>18.899999999999999</v>
      </c>
      <c r="D28" s="110">
        <v>31</v>
      </c>
      <c r="E28" s="109">
        <v>0.61</v>
      </c>
      <c r="F28" s="109">
        <v>0.91</v>
      </c>
      <c r="G28" s="110">
        <v>19</v>
      </c>
      <c r="H28" s="110">
        <v>32</v>
      </c>
      <c r="I28" s="111">
        <v>4</v>
      </c>
      <c r="J28" s="110">
        <v>8</v>
      </c>
      <c r="K28" s="110">
        <v>11</v>
      </c>
      <c r="L28" s="109">
        <v>6.45</v>
      </c>
      <c r="M28" s="109">
        <v>35.479999999999997</v>
      </c>
      <c r="N28" s="109">
        <v>48.39</v>
      </c>
      <c r="O28" s="109">
        <v>9.68</v>
      </c>
      <c r="P28" s="110">
        <v>0</v>
      </c>
    </row>
    <row r="29" spans="1:16" ht="14.1" customHeight="1">
      <c r="A29" s="108" t="s">
        <v>52</v>
      </c>
      <c r="B29" s="108" t="s">
        <v>738</v>
      </c>
      <c r="C29" s="109">
        <v>11.8</v>
      </c>
      <c r="D29" s="110">
        <v>26</v>
      </c>
      <c r="E29" s="109">
        <v>0.45</v>
      </c>
      <c r="F29" s="109">
        <v>0.93</v>
      </c>
      <c r="G29" s="110">
        <v>15</v>
      </c>
      <c r="H29" s="110">
        <v>22</v>
      </c>
      <c r="I29" s="111">
        <v>4</v>
      </c>
      <c r="J29" s="110">
        <v>11</v>
      </c>
      <c r="K29" s="110">
        <v>12</v>
      </c>
      <c r="L29" s="110">
        <v>0</v>
      </c>
      <c r="M29" s="109">
        <v>3.85</v>
      </c>
      <c r="N29" s="109">
        <v>76.92</v>
      </c>
      <c r="O29" s="109">
        <v>19.23</v>
      </c>
      <c r="P29" s="110">
        <v>0</v>
      </c>
    </row>
    <row r="30" spans="1:16" ht="14.1" customHeight="1">
      <c r="A30" s="108" t="s">
        <v>56</v>
      </c>
      <c r="B30" s="108" t="s">
        <v>738</v>
      </c>
      <c r="C30" s="109">
        <v>20.8</v>
      </c>
      <c r="D30" s="110">
        <v>38</v>
      </c>
      <c r="E30" s="109">
        <v>0.55000000000000004</v>
      </c>
      <c r="F30" s="109">
        <v>1.22</v>
      </c>
      <c r="G30" s="110">
        <v>5</v>
      </c>
      <c r="H30" s="110">
        <v>35</v>
      </c>
      <c r="I30" s="111">
        <v>4</v>
      </c>
      <c r="J30" s="110">
        <v>3</v>
      </c>
      <c r="K30" s="110">
        <v>10</v>
      </c>
      <c r="L30" s="109">
        <v>5.26</v>
      </c>
      <c r="M30" s="109">
        <v>26.32</v>
      </c>
      <c r="N30" s="109">
        <v>52.63</v>
      </c>
      <c r="O30" s="109">
        <v>10.53</v>
      </c>
      <c r="P30" s="109">
        <v>5.26</v>
      </c>
    </row>
    <row r="31" spans="1:16" ht="14.1" customHeight="1">
      <c r="A31" s="108" t="s">
        <v>58</v>
      </c>
      <c r="B31" s="108" t="s">
        <v>738</v>
      </c>
      <c r="C31" s="109">
        <v>13.7</v>
      </c>
      <c r="D31" s="110">
        <v>38</v>
      </c>
      <c r="E31" s="109">
        <v>0.36</v>
      </c>
      <c r="F31" s="109">
        <v>1.0900000000000001</v>
      </c>
      <c r="G31" s="110">
        <v>8</v>
      </c>
      <c r="H31" s="110">
        <v>26</v>
      </c>
      <c r="I31" s="111">
        <v>4</v>
      </c>
      <c r="J31" s="110">
        <v>5</v>
      </c>
      <c r="K31" s="110">
        <v>11</v>
      </c>
      <c r="L31" s="109">
        <v>2.63</v>
      </c>
      <c r="M31" s="109">
        <v>7.89</v>
      </c>
      <c r="N31" s="109">
        <v>39.47</v>
      </c>
      <c r="O31" s="109">
        <v>36.840000000000003</v>
      </c>
      <c r="P31" s="109">
        <v>13.16</v>
      </c>
    </row>
    <row r="32" spans="1:16" ht="14.1" customHeight="1">
      <c r="A32" s="108" t="s">
        <v>60</v>
      </c>
      <c r="B32" s="108" t="s">
        <v>738</v>
      </c>
      <c r="C32" s="109">
        <v>9.3000000000000007</v>
      </c>
      <c r="D32" s="110">
        <v>13</v>
      </c>
      <c r="E32" s="109">
        <v>0.72</v>
      </c>
      <c r="F32" s="109">
        <v>1.19</v>
      </c>
      <c r="G32" s="110">
        <v>2</v>
      </c>
      <c r="H32" s="110">
        <v>7</v>
      </c>
      <c r="I32" s="111">
        <v>4</v>
      </c>
      <c r="J32" s="110">
        <v>2</v>
      </c>
      <c r="K32" s="110">
        <v>7</v>
      </c>
      <c r="L32" s="109">
        <v>23.08</v>
      </c>
      <c r="M32" s="109">
        <v>46.15</v>
      </c>
      <c r="N32" s="109">
        <v>23.08</v>
      </c>
      <c r="O32" s="110">
        <v>0</v>
      </c>
      <c r="P32" s="109">
        <v>7.69</v>
      </c>
    </row>
    <row r="33" spans="1:16" ht="14.1" customHeight="1">
      <c r="A33" s="108" t="s">
        <v>62</v>
      </c>
      <c r="B33" s="108" t="s">
        <v>738</v>
      </c>
      <c r="C33" s="109">
        <v>7.2</v>
      </c>
      <c r="D33" s="110">
        <v>19</v>
      </c>
      <c r="E33" s="109">
        <v>0.38</v>
      </c>
      <c r="F33" s="109">
        <v>0.76</v>
      </c>
      <c r="G33" s="110">
        <v>23</v>
      </c>
      <c r="H33" s="110">
        <v>25</v>
      </c>
      <c r="I33" s="111">
        <v>4</v>
      </c>
      <c r="J33" s="110">
        <v>11</v>
      </c>
      <c r="K33" s="110">
        <v>11</v>
      </c>
      <c r="L33" s="110">
        <v>0</v>
      </c>
      <c r="M33" s="109">
        <v>21.05</v>
      </c>
      <c r="N33" s="109">
        <v>21.05</v>
      </c>
      <c r="O33" s="109">
        <v>52.63</v>
      </c>
      <c r="P33" s="109">
        <v>5.26</v>
      </c>
    </row>
    <row r="34" spans="1:16" ht="14.1" customHeight="1">
      <c r="A34" s="108" t="s">
        <v>64</v>
      </c>
      <c r="B34" s="108" t="s">
        <v>738</v>
      </c>
      <c r="C34" s="109">
        <v>6.7</v>
      </c>
      <c r="D34" s="110">
        <v>11</v>
      </c>
      <c r="E34" s="109">
        <v>0.61</v>
      </c>
      <c r="F34" s="109">
        <v>1.07</v>
      </c>
      <c r="G34" s="110">
        <v>4</v>
      </c>
      <c r="H34" s="110">
        <v>15</v>
      </c>
      <c r="I34" s="111">
        <v>3</v>
      </c>
      <c r="J34" s="110">
        <v>2</v>
      </c>
      <c r="K34" s="110">
        <v>7</v>
      </c>
      <c r="L34" s="110">
        <v>0</v>
      </c>
      <c r="M34" s="109">
        <v>45.45</v>
      </c>
      <c r="N34" s="109">
        <v>45.45</v>
      </c>
      <c r="O34" s="109">
        <v>9.09</v>
      </c>
      <c r="P34" s="110">
        <v>0</v>
      </c>
    </row>
    <row r="35" spans="1:16" ht="14.1" customHeight="1">
      <c r="A35" s="108" t="s">
        <v>66</v>
      </c>
      <c r="B35" s="108" t="s">
        <v>738</v>
      </c>
      <c r="C35" s="109">
        <v>5.8</v>
      </c>
      <c r="D35" s="110">
        <v>12</v>
      </c>
      <c r="E35" s="109">
        <v>0.48</v>
      </c>
      <c r="F35" s="109">
        <v>0.97</v>
      </c>
      <c r="G35" s="110">
        <v>3</v>
      </c>
      <c r="H35" s="110">
        <v>4</v>
      </c>
      <c r="I35" s="111">
        <v>4</v>
      </c>
      <c r="J35" s="110">
        <v>3</v>
      </c>
      <c r="K35" s="110">
        <v>4</v>
      </c>
      <c r="L35" s="110">
        <v>0</v>
      </c>
      <c r="M35" s="109">
        <v>8.33</v>
      </c>
      <c r="N35" s="109">
        <v>83.33</v>
      </c>
      <c r="O35" s="110">
        <v>0</v>
      </c>
      <c r="P35" s="109">
        <v>8.33</v>
      </c>
    </row>
    <row r="36" spans="1:16" ht="14.1" customHeight="1">
      <c r="A36" s="108" t="s">
        <v>70</v>
      </c>
      <c r="B36" s="108" t="s">
        <v>738</v>
      </c>
      <c r="C36" s="109">
        <v>9.1</v>
      </c>
      <c r="D36" s="110">
        <v>21</v>
      </c>
      <c r="E36" s="109">
        <v>0.43</v>
      </c>
      <c r="F36" s="109">
        <v>0.88</v>
      </c>
      <c r="G36" s="110">
        <v>19</v>
      </c>
      <c r="H36" s="110">
        <v>23</v>
      </c>
      <c r="I36" s="111">
        <v>4</v>
      </c>
      <c r="J36" s="110">
        <v>10</v>
      </c>
      <c r="K36" s="110">
        <v>11</v>
      </c>
      <c r="L36" s="110">
        <v>0</v>
      </c>
      <c r="M36" s="109">
        <v>14.29</v>
      </c>
      <c r="N36" s="109">
        <v>52.38</v>
      </c>
      <c r="O36" s="109">
        <v>28.57</v>
      </c>
      <c r="P36" s="109">
        <v>4.76</v>
      </c>
    </row>
    <row r="37" spans="1:16" ht="14.1" customHeight="1">
      <c r="A37" s="108" t="s">
        <v>72</v>
      </c>
      <c r="B37" s="108" t="s">
        <v>738</v>
      </c>
      <c r="C37" s="109">
        <v>16.7</v>
      </c>
      <c r="D37" s="110">
        <v>30</v>
      </c>
      <c r="E37" s="109">
        <v>0.56000000000000005</v>
      </c>
      <c r="F37" s="109">
        <v>1.1499999999999999</v>
      </c>
      <c r="G37" s="110">
        <v>2</v>
      </c>
      <c r="H37" s="110">
        <v>14</v>
      </c>
      <c r="I37" s="111">
        <v>4</v>
      </c>
      <c r="J37" s="110">
        <v>1</v>
      </c>
      <c r="K37" s="110">
        <v>10</v>
      </c>
      <c r="L37" s="109">
        <v>3.33</v>
      </c>
      <c r="M37" s="109">
        <v>23.33</v>
      </c>
      <c r="N37" s="109">
        <v>63.33</v>
      </c>
      <c r="O37" s="110">
        <v>10</v>
      </c>
      <c r="P37" s="110">
        <v>0</v>
      </c>
    </row>
    <row r="38" spans="1:16" ht="14.1" customHeight="1">
      <c r="A38" s="108" t="s">
        <v>76</v>
      </c>
      <c r="B38" s="108" t="s">
        <v>738</v>
      </c>
      <c r="C38" s="109">
        <v>4.8</v>
      </c>
      <c r="D38" s="110">
        <v>12</v>
      </c>
      <c r="E38" s="109">
        <v>0.4</v>
      </c>
      <c r="F38" s="109">
        <v>0.88</v>
      </c>
      <c r="G38" s="110">
        <v>12</v>
      </c>
      <c r="H38" s="110">
        <v>17</v>
      </c>
      <c r="I38" s="111">
        <v>3</v>
      </c>
      <c r="J38" s="110">
        <v>4</v>
      </c>
      <c r="K38" s="110">
        <v>8</v>
      </c>
      <c r="L38" s="110">
        <v>0</v>
      </c>
      <c r="M38" s="109">
        <v>8.33</v>
      </c>
      <c r="N38" s="110">
        <v>50</v>
      </c>
      <c r="O38" s="109">
        <v>41.67</v>
      </c>
      <c r="P38" s="110">
        <v>0</v>
      </c>
    </row>
    <row r="39" spans="1:16" ht="14.1" customHeight="1">
      <c r="A39" s="108" t="s">
        <v>78</v>
      </c>
      <c r="B39" s="108" t="s">
        <v>738</v>
      </c>
      <c r="C39" s="109">
        <v>10.199999999999999</v>
      </c>
      <c r="D39" s="110">
        <v>21</v>
      </c>
      <c r="E39" s="109">
        <v>0.49</v>
      </c>
      <c r="F39" s="109">
        <v>1.01</v>
      </c>
      <c r="G39" s="110">
        <v>7</v>
      </c>
      <c r="H39" s="110">
        <v>9</v>
      </c>
      <c r="I39" s="111">
        <v>4</v>
      </c>
      <c r="J39" s="110">
        <v>7</v>
      </c>
      <c r="K39" s="110">
        <v>9</v>
      </c>
      <c r="L39" s="109">
        <v>9.52</v>
      </c>
      <c r="M39" s="109">
        <v>19.05</v>
      </c>
      <c r="N39" s="109">
        <v>38.1</v>
      </c>
      <c r="O39" s="109">
        <v>23.81</v>
      </c>
      <c r="P39" s="109">
        <v>9.52</v>
      </c>
    </row>
    <row r="40" spans="1:16" ht="14.1" customHeight="1">
      <c r="A40" s="108" t="s">
        <v>80</v>
      </c>
      <c r="B40" s="108" t="s">
        <v>738</v>
      </c>
      <c r="C40" s="109">
        <v>4.9000000000000004</v>
      </c>
      <c r="D40" s="110">
        <v>17</v>
      </c>
      <c r="E40" s="109">
        <v>0.28999999999999998</v>
      </c>
      <c r="F40" s="109">
        <v>0.82</v>
      </c>
      <c r="G40" s="110">
        <v>9</v>
      </c>
      <c r="H40" s="110">
        <v>13</v>
      </c>
      <c r="I40" s="111">
        <v>4</v>
      </c>
      <c r="J40" s="110">
        <v>6</v>
      </c>
      <c r="K40" s="110">
        <v>9</v>
      </c>
      <c r="L40" s="110">
        <v>0</v>
      </c>
      <c r="M40" s="109">
        <v>5.88</v>
      </c>
      <c r="N40" s="109">
        <v>29.41</v>
      </c>
      <c r="O40" s="109">
        <v>47.06</v>
      </c>
      <c r="P40" s="109">
        <v>17.649999999999999</v>
      </c>
    </row>
    <row r="41" spans="1:16" ht="14.1" customHeight="1">
      <c r="A41" s="108" t="s">
        <v>82</v>
      </c>
      <c r="B41" s="108" t="s">
        <v>738</v>
      </c>
      <c r="C41" s="109">
        <v>5.6</v>
      </c>
      <c r="D41" s="110">
        <v>13</v>
      </c>
      <c r="E41" s="109">
        <v>0.43</v>
      </c>
      <c r="F41" s="109">
        <v>1.03</v>
      </c>
      <c r="G41" s="110">
        <v>5</v>
      </c>
      <c r="H41" s="110">
        <v>14</v>
      </c>
      <c r="I41" s="111">
        <v>4</v>
      </c>
      <c r="J41" s="110">
        <v>3</v>
      </c>
      <c r="K41" s="110">
        <v>8</v>
      </c>
      <c r="L41" s="110">
        <v>0</v>
      </c>
      <c r="M41" s="109">
        <v>7.69</v>
      </c>
      <c r="N41" s="109">
        <v>61.54</v>
      </c>
      <c r="O41" s="109">
        <v>30.77</v>
      </c>
      <c r="P41" s="110">
        <v>0</v>
      </c>
    </row>
    <row r="42" spans="1:16" ht="14.1" customHeight="1">
      <c r="A42" s="108" t="s">
        <v>84</v>
      </c>
      <c r="B42" s="108" t="s">
        <v>738</v>
      </c>
      <c r="C42" s="109">
        <v>24.4</v>
      </c>
      <c r="D42" s="110">
        <v>40</v>
      </c>
      <c r="E42" s="109">
        <v>0.61</v>
      </c>
      <c r="F42" s="109">
        <v>0.95</v>
      </c>
      <c r="G42" s="110">
        <v>17</v>
      </c>
      <c r="H42" s="110">
        <v>25</v>
      </c>
      <c r="I42" s="111">
        <v>4</v>
      </c>
      <c r="J42" s="110">
        <v>10</v>
      </c>
      <c r="K42" s="110">
        <v>11</v>
      </c>
      <c r="L42" s="109">
        <v>2.5</v>
      </c>
      <c r="M42" s="110">
        <v>35</v>
      </c>
      <c r="N42" s="110">
        <v>60</v>
      </c>
      <c r="O42" s="109">
        <v>2.5</v>
      </c>
      <c r="P42" s="110">
        <v>0</v>
      </c>
    </row>
    <row r="43" spans="1:16" ht="14.1" customHeight="1">
      <c r="A43" s="108" t="s">
        <v>96</v>
      </c>
      <c r="B43" s="108" t="s">
        <v>738</v>
      </c>
      <c r="C43" s="109">
        <v>5.7</v>
      </c>
      <c r="D43" s="110">
        <v>12</v>
      </c>
      <c r="E43" s="109">
        <v>0.48</v>
      </c>
      <c r="F43" s="109">
        <v>1.06</v>
      </c>
      <c r="G43" s="110">
        <v>5</v>
      </c>
      <c r="H43" s="110">
        <v>8</v>
      </c>
      <c r="I43" s="111">
        <v>4</v>
      </c>
      <c r="J43" s="110">
        <v>5</v>
      </c>
      <c r="K43" s="110">
        <v>8</v>
      </c>
      <c r="L43" s="110">
        <v>0</v>
      </c>
      <c r="M43" s="110">
        <v>0</v>
      </c>
      <c r="N43" s="109">
        <v>91.67</v>
      </c>
      <c r="O43" s="109">
        <v>8.33</v>
      </c>
      <c r="P43" s="110">
        <v>0</v>
      </c>
    </row>
    <row r="44" spans="1:16" ht="14.1" customHeight="1">
      <c r="A44" s="108" t="s">
        <v>102</v>
      </c>
      <c r="B44" s="108" t="s">
        <v>738</v>
      </c>
      <c r="C44" s="109">
        <v>16.600000000000001</v>
      </c>
      <c r="D44" s="110">
        <v>30</v>
      </c>
      <c r="E44" s="109">
        <v>0.55000000000000004</v>
      </c>
      <c r="F44" s="109">
        <v>0.99</v>
      </c>
      <c r="G44" s="110">
        <v>13</v>
      </c>
      <c r="H44" s="110">
        <v>20</v>
      </c>
      <c r="I44" s="111">
        <v>4</v>
      </c>
      <c r="J44" s="110">
        <v>7</v>
      </c>
      <c r="K44" s="110">
        <v>11</v>
      </c>
      <c r="L44" s="110">
        <v>10</v>
      </c>
      <c r="M44" s="109">
        <v>16.670000000000002</v>
      </c>
      <c r="N44" s="110">
        <v>60</v>
      </c>
      <c r="O44" s="110">
        <v>10</v>
      </c>
      <c r="P44" s="109">
        <v>3.33</v>
      </c>
    </row>
    <row r="45" spans="1:16" ht="14.1" customHeight="1">
      <c r="A45" s="108" t="s">
        <v>110</v>
      </c>
      <c r="B45" s="108" t="s">
        <v>738</v>
      </c>
      <c r="C45" s="109">
        <v>5.4</v>
      </c>
      <c r="D45" s="110">
        <v>18</v>
      </c>
      <c r="E45" s="109">
        <v>0.3</v>
      </c>
      <c r="F45" s="109">
        <v>0.82</v>
      </c>
      <c r="G45" s="110">
        <v>7</v>
      </c>
      <c r="H45" s="110">
        <v>7</v>
      </c>
      <c r="I45" s="111">
        <v>4</v>
      </c>
      <c r="J45" s="110">
        <v>7</v>
      </c>
      <c r="K45" s="110">
        <v>7</v>
      </c>
      <c r="L45" s="109">
        <v>5.56</v>
      </c>
      <c r="M45" s="110">
        <v>0</v>
      </c>
      <c r="N45" s="109">
        <v>22.22</v>
      </c>
      <c r="O45" s="109">
        <v>66.67</v>
      </c>
      <c r="P45" s="109">
        <v>5.56</v>
      </c>
    </row>
    <row r="46" spans="1:16" ht="14.1" customHeight="1">
      <c r="A46" s="108" t="s">
        <v>114</v>
      </c>
      <c r="B46" s="108" t="s">
        <v>738</v>
      </c>
      <c r="C46" s="109">
        <v>17.899999999999999</v>
      </c>
      <c r="D46" s="110">
        <v>37</v>
      </c>
      <c r="E46" s="109">
        <v>0.48</v>
      </c>
      <c r="F46" s="109">
        <v>0.95</v>
      </c>
      <c r="G46" s="110">
        <v>9</v>
      </c>
      <c r="H46" s="110">
        <v>17</v>
      </c>
      <c r="I46" s="111">
        <v>4</v>
      </c>
      <c r="J46" s="110">
        <v>5</v>
      </c>
      <c r="K46" s="110">
        <v>11</v>
      </c>
      <c r="L46" s="110">
        <v>0</v>
      </c>
      <c r="M46" s="109">
        <v>18.920000000000002</v>
      </c>
      <c r="N46" s="109">
        <v>56.76</v>
      </c>
      <c r="O46" s="109">
        <v>24.32</v>
      </c>
      <c r="P46" s="110">
        <v>0</v>
      </c>
    </row>
    <row r="47" spans="1:16" ht="14.1" customHeight="1">
      <c r="A47" s="108" t="s">
        <v>118</v>
      </c>
      <c r="B47" s="108" t="s">
        <v>738</v>
      </c>
      <c r="C47" s="109">
        <v>14.7</v>
      </c>
      <c r="D47" s="110">
        <v>27</v>
      </c>
      <c r="E47" s="109">
        <v>0.54</v>
      </c>
      <c r="F47" s="109">
        <v>1.02</v>
      </c>
      <c r="G47" s="110">
        <v>6</v>
      </c>
      <c r="H47" s="110">
        <v>14</v>
      </c>
      <c r="I47" s="111">
        <v>4</v>
      </c>
      <c r="J47" s="110">
        <v>6</v>
      </c>
      <c r="K47" s="110">
        <v>10</v>
      </c>
      <c r="L47" s="110">
        <v>0</v>
      </c>
      <c r="M47" s="109">
        <v>14.81</v>
      </c>
      <c r="N47" s="109">
        <v>85.19</v>
      </c>
      <c r="O47" s="110">
        <v>0</v>
      </c>
      <c r="P47" s="110">
        <v>0</v>
      </c>
    </row>
    <row r="48" spans="1:16" ht="14.1" customHeight="1">
      <c r="A48" s="108" t="s">
        <v>120</v>
      </c>
      <c r="B48" s="108" t="s">
        <v>738</v>
      </c>
      <c r="C48" s="109">
        <v>5.4</v>
      </c>
      <c r="D48" s="110">
        <v>12</v>
      </c>
      <c r="E48" s="109">
        <v>0.45</v>
      </c>
      <c r="F48" s="109">
        <v>0.97</v>
      </c>
      <c r="G48" s="110">
        <v>13</v>
      </c>
      <c r="H48" s="110">
        <v>26</v>
      </c>
      <c r="I48" s="111">
        <v>3</v>
      </c>
      <c r="J48" s="110">
        <v>7</v>
      </c>
      <c r="K48" s="110">
        <v>12</v>
      </c>
      <c r="L48" s="110">
        <v>0</v>
      </c>
      <c r="M48" s="110">
        <v>0</v>
      </c>
      <c r="N48" s="109">
        <v>83.33</v>
      </c>
      <c r="O48" s="109">
        <v>16.670000000000002</v>
      </c>
      <c r="P48" s="110">
        <v>0</v>
      </c>
    </row>
    <row r="49" spans="1:16" ht="14.1" customHeight="1">
      <c r="A49" s="108" t="s">
        <v>132</v>
      </c>
      <c r="B49" s="108" t="s">
        <v>738</v>
      </c>
      <c r="C49" s="109">
        <v>8.5</v>
      </c>
      <c r="D49" s="110">
        <v>14</v>
      </c>
      <c r="E49" s="109">
        <v>0.61</v>
      </c>
      <c r="F49" s="109">
        <v>1.24</v>
      </c>
      <c r="G49" s="110">
        <v>1</v>
      </c>
      <c r="H49" s="110">
        <v>5</v>
      </c>
      <c r="I49" s="111">
        <v>4</v>
      </c>
      <c r="J49" s="110">
        <v>1</v>
      </c>
      <c r="K49" s="110">
        <v>5</v>
      </c>
      <c r="L49" s="110">
        <v>0</v>
      </c>
      <c r="M49" s="109">
        <v>42.86</v>
      </c>
      <c r="N49" s="110">
        <v>50</v>
      </c>
      <c r="O49" s="109">
        <v>7.14</v>
      </c>
      <c r="P49" s="110">
        <v>0</v>
      </c>
    </row>
    <row r="50" spans="1:16" ht="14.1" customHeight="1">
      <c r="A50" s="108" t="s">
        <v>142</v>
      </c>
      <c r="B50" s="108" t="s">
        <v>738</v>
      </c>
      <c r="C50" s="110">
        <v>7</v>
      </c>
      <c r="D50" s="110">
        <v>14</v>
      </c>
      <c r="E50" s="109">
        <v>0.5</v>
      </c>
      <c r="F50" s="109">
        <v>0.84</v>
      </c>
      <c r="G50" s="110">
        <v>10</v>
      </c>
      <c r="H50" s="110">
        <v>10</v>
      </c>
      <c r="I50" s="111">
        <v>3</v>
      </c>
      <c r="J50" s="110">
        <v>2</v>
      </c>
      <c r="K50" s="110">
        <v>2</v>
      </c>
      <c r="L50" s="109">
        <v>7.14</v>
      </c>
      <c r="M50" s="109">
        <v>14.29</v>
      </c>
      <c r="N50" s="109">
        <v>57.14</v>
      </c>
      <c r="O50" s="109">
        <v>14.29</v>
      </c>
      <c r="P50" s="109">
        <v>7.14</v>
      </c>
    </row>
    <row r="51" spans="1:16" ht="14.1" customHeight="1">
      <c r="A51" s="108" t="s">
        <v>56</v>
      </c>
      <c r="B51" s="108" t="s">
        <v>747</v>
      </c>
      <c r="C51" s="109">
        <v>7.3</v>
      </c>
      <c r="D51" s="110">
        <v>18</v>
      </c>
      <c r="E51" s="109">
        <v>0.41</v>
      </c>
      <c r="F51" s="109">
        <v>0.9</v>
      </c>
      <c r="G51" s="110">
        <v>24</v>
      </c>
      <c r="H51" s="110">
        <v>35</v>
      </c>
      <c r="I51" s="111">
        <v>3</v>
      </c>
      <c r="J51" s="110">
        <v>9</v>
      </c>
      <c r="K51" s="110">
        <v>13</v>
      </c>
      <c r="L51" s="110">
        <v>0</v>
      </c>
      <c r="M51" s="109">
        <v>11.11</v>
      </c>
      <c r="N51" s="110">
        <v>50</v>
      </c>
      <c r="O51" s="109">
        <v>33.33</v>
      </c>
      <c r="P51" s="109">
        <v>5.56</v>
      </c>
    </row>
    <row r="52" spans="1:16" ht="14.1" customHeight="1">
      <c r="A52" s="108" t="s">
        <v>74</v>
      </c>
      <c r="B52" s="108" t="s">
        <v>747</v>
      </c>
      <c r="C52" s="109">
        <v>4.4000000000000004</v>
      </c>
      <c r="D52" s="110">
        <v>10</v>
      </c>
      <c r="E52" s="109">
        <v>0.44</v>
      </c>
      <c r="F52" s="109">
        <v>1.06</v>
      </c>
      <c r="G52" s="110">
        <v>7</v>
      </c>
      <c r="H52" s="110">
        <v>12</v>
      </c>
      <c r="I52" s="111">
        <v>3</v>
      </c>
      <c r="J52" s="110">
        <v>2</v>
      </c>
      <c r="K52" s="110">
        <v>3</v>
      </c>
      <c r="L52" s="110">
        <v>0</v>
      </c>
      <c r="M52" s="110">
        <v>10</v>
      </c>
      <c r="N52" s="110">
        <v>60</v>
      </c>
      <c r="O52" s="110">
        <v>30</v>
      </c>
      <c r="P52" s="110">
        <v>0</v>
      </c>
    </row>
    <row r="53" spans="1:16" ht="14.1" customHeight="1">
      <c r="A53" s="108" t="s">
        <v>84</v>
      </c>
      <c r="B53" s="108" t="s">
        <v>747</v>
      </c>
      <c r="C53" s="109">
        <v>9.8000000000000007</v>
      </c>
      <c r="D53" s="110">
        <v>12</v>
      </c>
      <c r="E53" s="109">
        <v>0.82</v>
      </c>
      <c r="F53" s="109">
        <v>1.27</v>
      </c>
      <c r="G53" s="110">
        <v>1</v>
      </c>
      <c r="H53" s="110">
        <v>25</v>
      </c>
      <c r="I53" s="111">
        <v>3</v>
      </c>
      <c r="J53" s="110">
        <v>1</v>
      </c>
      <c r="K53" s="110">
        <v>11</v>
      </c>
      <c r="L53" s="109">
        <v>33.33</v>
      </c>
      <c r="M53" s="110">
        <v>50</v>
      </c>
      <c r="N53" s="109">
        <v>16.670000000000002</v>
      </c>
      <c r="O53" s="110">
        <v>0</v>
      </c>
      <c r="P53" s="110">
        <v>0</v>
      </c>
    </row>
    <row r="54" spans="1:16" ht="14.1" customHeight="1">
      <c r="A54" s="108" t="s">
        <v>114</v>
      </c>
      <c r="B54" s="108" t="s">
        <v>747</v>
      </c>
      <c r="C54" s="109">
        <v>6.2</v>
      </c>
      <c r="D54" s="110">
        <v>12</v>
      </c>
      <c r="E54" s="109">
        <v>0.52</v>
      </c>
      <c r="F54" s="109">
        <v>1.01</v>
      </c>
      <c r="G54" s="110">
        <v>8</v>
      </c>
      <c r="H54" s="110">
        <v>17</v>
      </c>
      <c r="I54" s="111">
        <v>3</v>
      </c>
      <c r="J54" s="110">
        <v>4</v>
      </c>
      <c r="K54" s="110">
        <v>6</v>
      </c>
      <c r="L54" s="109">
        <v>8.33</v>
      </c>
      <c r="M54" s="109">
        <v>8.33</v>
      </c>
      <c r="N54" s="109">
        <v>66.67</v>
      </c>
      <c r="O54" s="109">
        <v>16.670000000000002</v>
      </c>
      <c r="P54" s="110">
        <v>0</v>
      </c>
    </row>
    <row r="55" spans="1:16" ht="14.1" customHeight="1">
      <c r="A55" s="108" t="s">
        <v>120</v>
      </c>
      <c r="B55" s="108" t="s">
        <v>747</v>
      </c>
      <c r="C55" s="109">
        <v>10.4</v>
      </c>
      <c r="D55" s="110">
        <v>26</v>
      </c>
      <c r="E55" s="109">
        <v>0.4</v>
      </c>
      <c r="F55" s="109">
        <v>0.86</v>
      </c>
      <c r="G55" s="110">
        <v>20</v>
      </c>
      <c r="H55" s="110">
        <v>26</v>
      </c>
      <c r="I55" s="111">
        <v>4</v>
      </c>
      <c r="J55" s="110">
        <v>11</v>
      </c>
      <c r="K55" s="110">
        <v>12</v>
      </c>
      <c r="L55" s="110">
        <v>0</v>
      </c>
      <c r="M55" s="109">
        <v>3.85</v>
      </c>
      <c r="N55" s="109">
        <v>61.54</v>
      </c>
      <c r="O55" s="109">
        <v>30.77</v>
      </c>
      <c r="P55" s="109">
        <v>3.85</v>
      </c>
    </row>
    <row r="56" spans="1:16" ht="14.1" customHeight="1">
      <c r="A56" s="108" t="s">
        <v>126</v>
      </c>
      <c r="B56" s="108" t="s">
        <v>747</v>
      </c>
      <c r="C56" s="109">
        <v>4.7</v>
      </c>
      <c r="D56" s="110">
        <v>10</v>
      </c>
      <c r="E56" s="109">
        <v>0.47</v>
      </c>
      <c r="F56" s="109">
        <v>0.89</v>
      </c>
      <c r="G56" s="110">
        <v>10</v>
      </c>
      <c r="H56" s="110">
        <v>14</v>
      </c>
      <c r="I56" s="111">
        <v>3</v>
      </c>
      <c r="J56" s="110">
        <v>2</v>
      </c>
      <c r="K56" s="110">
        <v>3</v>
      </c>
      <c r="L56" s="110">
        <v>0</v>
      </c>
      <c r="M56" s="110">
        <v>10</v>
      </c>
      <c r="N56" s="110">
        <v>70</v>
      </c>
      <c r="O56" s="110">
        <v>20</v>
      </c>
      <c r="P56" s="110">
        <v>0</v>
      </c>
    </row>
    <row r="57" spans="1:16" ht="14.1" customHeight="1">
      <c r="A57" s="108" t="s">
        <v>46</v>
      </c>
      <c r="B57" s="108" t="s">
        <v>752</v>
      </c>
      <c r="C57" s="110">
        <v>10</v>
      </c>
      <c r="D57" s="110">
        <v>19</v>
      </c>
      <c r="E57" s="109">
        <v>0.53</v>
      </c>
      <c r="F57" s="109">
        <v>0.78</v>
      </c>
      <c r="G57" s="110">
        <v>26</v>
      </c>
      <c r="H57" s="110">
        <v>32</v>
      </c>
      <c r="I57" s="111">
        <v>3</v>
      </c>
      <c r="J57" s="110">
        <v>12</v>
      </c>
      <c r="K57" s="110">
        <v>14</v>
      </c>
      <c r="L57" s="109">
        <v>5.26</v>
      </c>
      <c r="M57" s="109">
        <v>21.05</v>
      </c>
      <c r="N57" s="109">
        <v>52.63</v>
      </c>
      <c r="O57" s="109">
        <v>21.05</v>
      </c>
      <c r="P57" s="110">
        <v>0</v>
      </c>
    </row>
    <row r="58" spans="1:16" ht="14.1" customHeight="1">
      <c r="A58" s="108" t="s">
        <v>52</v>
      </c>
      <c r="B58" s="108" t="s">
        <v>752</v>
      </c>
      <c r="C58" s="109">
        <v>5.4</v>
      </c>
      <c r="D58" s="110">
        <v>12</v>
      </c>
      <c r="E58" s="109">
        <v>0.45</v>
      </c>
      <c r="F58" s="109">
        <v>0.92</v>
      </c>
      <c r="G58" s="110">
        <v>17</v>
      </c>
      <c r="H58" s="110">
        <v>22</v>
      </c>
      <c r="I58" s="111">
        <v>3</v>
      </c>
      <c r="J58" s="110">
        <v>6</v>
      </c>
      <c r="K58" s="110">
        <v>10</v>
      </c>
      <c r="L58" s="110">
        <v>0</v>
      </c>
      <c r="M58" s="109">
        <v>8.33</v>
      </c>
      <c r="N58" s="109">
        <v>66.67</v>
      </c>
      <c r="O58" s="110">
        <v>25</v>
      </c>
      <c r="P58" s="110">
        <v>0</v>
      </c>
    </row>
    <row r="59" spans="1:16" ht="14.1" customHeight="1">
      <c r="A59" s="108" t="s">
        <v>56</v>
      </c>
      <c r="B59" s="108" t="s">
        <v>752</v>
      </c>
      <c r="C59" s="109">
        <v>3.7</v>
      </c>
      <c r="D59" s="110">
        <v>11</v>
      </c>
      <c r="E59" s="109">
        <v>0.34</v>
      </c>
      <c r="F59" s="109">
        <v>0.75</v>
      </c>
      <c r="G59" s="110">
        <v>32</v>
      </c>
      <c r="H59" s="110">
        <v>35</v>
      </c>
      <c r="I59" s="111">
        <v>2</v>
      </c>
      <c r="J59" s="110">
        <v>11</v>
      </c>
      <c r="K59" s="110">
        <v>12</v>
      </c>
      <c r="L59" s="110">
        <v>0</v>
      </c>
      <c r="M59" s="109">
        <v>18.18</v>
      </c>
      <c r="N59" s="109">
        <v>27.27</v>
      </c>
      <c r="O59" s="109">
        <v>27.27</v>
      </c>
      <c r="P59" s="109">
        <v>27.27</v>
      </c>
    </row>
    <row r="60" spans="1:16" ht="14.1" customHeight="1">
      <c r="A60" s="108" t="s">
        <v>62</v>
      </c>
      <c r="B60" s="108" t="s">
        <v>757</v>
      </c>
      <c r="C60" s="110">
        <v>6</v>
      </c>
      <c r="D60" s="110">
        <v>12</v>
      </c>
      <c r="E60" s="109">
        <v>0.5</v>
      </c>
      <c r="F60" s="109">
        <v>1.01</v>
      </c>
      <c r="G60" s="110">
        <v>14</v>
      </c>
      <c r="H60" s="110">
        <v>25</v>
      </c>
      <c r="I60" s="111">
        <v>2</v>
      </c>
      <c r="J60" s="110">
        <v>5</v>
      </c>
      <c r="K60" s="110">
        <v>7</v>
      </c>
      <c r="L60" s="110">
        <v>0</v>
      </c>
      <c r="M60" s="110">
        <v>25</v>
      </c>
      <c r="N60" s="110">
        <v>50</v>
      </c>
      <c r="O60" s="110">
        <v>25</v>
      </c>
      <c r="P60" s="110">
        <v>0</v>
      </c>
    </row>
    <row r="61" spans="1:16" ht="14.1" customHeight="1">
      <c r="A61" s="108" t="s">
        <v>44</v>
      </c>
      <c r="B61" s="112" t="s">
        <v>1158</v>
      </c>
      <c r="C61" s="109">
        <v>11.2</v>
      </c>
      <c r="D61" s="110">
        <v>12</v>
      </c>
      <c r="E61" s="109">
        <v>0.93</v>
      </c>
      <c r="F61" s="109">
        <v>1.1299999999999999</v>
      </c>
      <c r="G61" s="110">
        <v>1</v>
      </c>
      <c r="H61" s="110">
        <v>8</v>
      </c>
      <c r="I61" s="111">
        <v>4</v>
      </c>
      <c r="J61" s="110">
        <v>1</v>
      </c>
      <c r="K61" s="110">
        <v>8</v>
      </c>
      <c r="L61" s="109">
        <v>66.67</v>
      </c>
      <c r="M61" s="109">
        <v>33.33</v>
      </c>
      <c r="N61" s="110">
        <v>0</v>
      </c>
      <c r="O61" s="110">
        <v>0</v>
      </c>
      <c r="P61" s="110">
        <v>0</v>
      </c>
    </row>
    <row r="62" spans="1:16" ht="14.1" customHeight="1">
      <c r="A62" s="108" t="s">
        <v>46</v>
      </c>
      <c r="B62" s="112" t="s">
        <v>1158</v>
      </c>
      <c r="C62" s="109">
        <v>28.9</v>
      </c>
      <c r="D62" s="110">
        <v>30</v>
      </c>
      <c r="E62" s="109">
        <v>0.96</v>
      </c>
      <c r="F62" s="109">
        <v>1.44</v>
      </c>
      <c r="G62" s="110">
        <v>1</v>
      </c>
      <c r="H62" s="110">
        <v>32</v>
      </c>
      <c r="I62" s="111">
        <v>4</v>
      </c>
      <c r="J62" s="110">
        <v>1</v>
      </c>
      <c r="K62" s="110">
        <v>11</v>
      </c>
      <c r="L62" s="109">
        <v>86.67</v>
      </c>
      <c r="M62" s="110">
        <v>10</v>
      </c>
      <c r="N62" s="109">
        <v>3.33</v>
      </c>
      <c r="O62" s="110">
        <v>0</v>
      </c>
      <c r="P62" s="110">
        <v>0</v>
      </c>
    </row>
    <row r="63" spans="1:16" ht="14.1" customHeight="1">
      <c r="A63" s="108" t="s">
        <v>56</v>
      </c>
      <c r="B63" s="112" t="s">
        <v>1158</v>
      </c>
      <c r="C63" s="109">
        <v>6.3</v>
      </c>
      <c r="D63" s="110">
        <v>19</v>
      </c>
      <c r="E63" s="109">
        <v>0.33</v>
      </c>
      <c r="F63" s="109">
        <v>0.74</v>
      </c>
      <c r="G63" s="110">
        <v>33</v>
      </c>
      <c r="H63" s="110">
        <v>35</v>
      </c>
      <c r="I63" s="111">
        <v>3</v>
      </c>
      <c r="J63" s="110">
        <v>12</v>
      </c>
      <c r="K63" s="110">
        <v>13</v>
      </c>
      <c r="L63" s="110">
        <v>0</v>
      </c>
      <c r="M63" s="109">
        <v>5.26</v>
      </c>
      <c r="N63" s="109">
        <v>47.37</v>
      </c>
      <c r="O63" s="109">
        <v>26.32</v>
      </c>
      <c r="P63" s="109">
        <v>21.05</v>
      </c>
    </row>
    <row r="64" spans="1:16" ht="14.1" customHeight="1">
      <c r="A64" s="108" t="s">
        <v>58</v>
      </c>
      <c r="B64" s="112" t="s">
        <v>1158</v>
      </c>
      <c r="C64" s="109">
        <v>4.3</v>
      </c>
      <c r="D64" s="110">
        <v>16</v>
      </c>
      <c r="E64" s="109">
        <v>0.27</v>
      </c>
      <c r="F64" s="109">
        <v>0.81</v>
      </c>
      <c r="G64" s="110">
        <v>22</v>
      </c>
      <c r="H64" s="110">
        <v>26</v>
      </c>
      <c r="I64" s="111">
        <v>3</v>
      </c>
      <c r="J64" s="110">
        <v>7</v>
      </c>
      <c r="K64" s="110">
        <v>9</v>
      </c>
      <c r="L64" s="110">
        <v>0</v>
      </c>
      <c r="M64" s="110">
        <v>0</v>
      </c>
      <c r="N64" s="109">
        <v>43.75</v>
      </c>
      <c r="O64" s="110">
        <v>25</v>
      </c>
      <c r="P64" s="109">
        <v>31.25</v>
      </c>
    </row>
    <row r="65" spans="1:16" ht="14.1" customHeight="1">
      <c r="A65" s="108" t="s">
        <v>62</v>
      </c>
      <c r="B65" s="112" t="s">
        <v>1158</v>
      </c>
      <c r="C65" s="109">
        <v>7.3</v>
      </c>
      <c r="D65" s="110">
        <v>18</v>
      </c>
      <c r="E65" s="109">
        <v>0.41</v>
      </c>
      <c r="F65" s="109">
        <v>0.82</v>
      </c>
      <c r="G65" s="110">
        <v>20</v>
      </c>
      <c r="H65" s="110">
        <v>25</v>
      </c>
      <c r="I65" s="111">
        <v>4</v>
      </c>
      <c r="J65" s="110">
        <v>9</v>
      </c>
      <c r="K65" s="110">
        <v>11</v>
      </c>
      <c r="L65" s="110">
        <v>0</v>
      </c>
      <c r="M65" s="109">
        <v>11.11</v>
      </c>
      <c r="N65" s="110">
        <v>50</v>
      </c>
      <c r="O65" s="109">
        <v>33.33</v>
      </c>
      <c r="P65" s="109">
        <v>5.56</v>
      </c>
    </row>
    <row r="66" spans="1:16" ht="14.1" customHeight="1">
      <c r="A66" s="108" t="s">
        <v>66</v>
      </c>
      <c r="B66" s="112" t="s">
        <v>1158</v>
      </c>
      <c r="C66" s="109">
        <v>10.199999999999999</v>
      </c>
      <c r="D66" s="110">
        <v>21</v>
      </c>
      <c r="E66" s="109">
        <v>0.49</v>
      </c>
      <c r="F66" s="109">
        <v>0.98</v>
      </c>
      <c r="G66" s="110">
        <v>2</v>
      </c>
      <c r="H66" s="110">
        <v>4</v>
      </c>
      <c r="I66" s="111">
        <v>4</v>
      </c>
      <c r="J66" s="110">
        <v>2</v>
      </c>
      <c r="K66" s="110">
        <v>4</v>
      </c>
      <c r="L66" s="109">
        <v>4.76</v>
      </c>
      <c r="M66" s="109">
        <v>9.52</v>
      </c>
      <c r="N66" s="109">
        <v>66.67</v>
      </c>
      <c r="O66" s="109">
        <v>14.29</v>
      </c>
      <c r="P66" s="109">
        <v>4.76</v>
      </c>
    </row>
    <row r="67" spans="1:16" ht="14.1" customHeight="1">
      <c r="A67" s="108" t="s">
        <v>70</v>
      </c>
      <c r="B67" s="112" t="s">
        <v>1158</v>
      </c>
      <c r="C67" s="110">
        <v>6</v>
      </c>
      <c r="D67" s="110">
        <v>12</v>
      </c>
      <c r="E67" s="109">
        <v>0.5</v>
      </c>
      <c r="F67" s="109">
        <v>1.01</v>
      </c>
      <c r="G67" s="110">
        <v>11</v>
      </c>
      <c r="H67" s="110">
        <v>23</v>
      </c>
      <c r="I67" s="111">
        <v>3</v>
      </c>
      <c r="J67" s="110">
        <v>4</v>
      </c>
      <c r="K67" s="110">
        <v>8</v>
      </c>
      <c r="L67" s="110">
        <v>0</v>
      </c>
      <c r="M67" s="110">
        <v>25</v>
      </c>
      <c r="N67" s="110">
        <v>50</v>
      </c>
      <c r="O67" s="110">
        <v>25</v>
      </c>
      <c r="P67" s="110">
        <v>0</v>
      </c>
    </row>
    <row r="68" spans="1:16" ht="14.1" customHeight="1">
      <c r="A68" s="108" t="s">
        <v>80</v>
      </c>
      <c r="B68" s="112" t="s">
        <v>1158</v>
      </c>
      <c r="C68" s="109">
        <v>2.9</v>
      </c>
      <c r="D68" s="110">
        <v>13</v>
      </c>
      <c r="E68" s="109">
        <v>0.22</v>
      </c>
      <c r="F68" s="109">
        <v>0.64</v>
      </c>
      <c r="G68" s="110">
        <v>12</v>
      </c>
      <c r="H68" s="110">
        <v>13</v>
      </c>
      <c r="I68" s="111">
        <v>4</v>
      </c>
      <c r="J68" s="110">
        <v>9</v>
      </c>
      <c r="K68" s="110">
        <v>9</v>
      </c>
      <c r="L68" s="110">
        <v>0</v>
      </c>
      <c r="M68" s="110">
        <v>0</v>
      </c>
      <c r="N68" s="109">
        <v>23.08</v>
      </c>
      <c r="O68" s="109">
        <v>53.85</v>
      </c>
      <c r="P68" s="109">
        <v>23.08</v>
      </c>
    </row>
    <row r="69" spans="1:16" ht="14.1" customHeight="1">
      <c r="A69" s="108" t="s">
        <v>82</v>
      </c>
      <c r="B69" s="112" t="s">
        <v>1158</v>
      </c>
      <c r="C69" s="109">
        <v>9.1</v>
      </c>
      <c r="D69" s="110">
        <v>20</v>
      </c>
      <c r="E69" s="109">
        <v>0.45</v>
      </c>
      <c r="F69" s="109">
        <v>1.08</v>
      </c>
      <c r="G69" s="110">
        <v>4</v>
      </c>
      <c r="H69" s="110">
        <v>14</v>
      </c>
      <c r="I69" s="111">
        <v>4</v>
      </c>
      <c r="J69" s="110">
        <v>2</v>
      </c>
      <c r="K69" s="110">
        <v>8</v>
      </c>
      <c r="L69" s="110">
        <v>0</v>
      </c>
      <c r="M69" s="110">
        <v>10</v>
      </c>
      <c r="N69" s="110">
        <v>65</v>
      </c>
      <c r="O69" s="110">
        <v>25</v>
      </c>
      <c r="P69" s="110">
        <v>0</v>
      </c>
    </row>
    <row r="70" spans="1:16" ht="14.1" customHeight="1">
      <c r="A70" s="108" t="s">
        <v>84</v>
      </c>
      <c r="B70" s="112" t="s">
        <v>1158</v>
      </c>
      <c r="C70" s="109">
        <v>12.2</v>
      </c>
      <c r="D70" s="110">
        <v>20</v>
      </c>
      <c r="E70" s="109">
        <v>0.61</v>
      </c>
      <c r="F70" s="109">
        <v>0.95</v>
      </c>
      <c r="G70" s="110">
        <v>17</v>
      </c>
      <c r="H70" s="110">
        <v>25</v>
      </c>
      <c r="I70" s="111">
        <v>3</v>
      </c>
      <c r="J70" s="110">
        <v>7</v>
      </c>
      <c r="K70" s="110">
        <v>11</v>
      </c>
      <c r="L70" s="110">
        <v>10</v>
      </c>
      <c r="M70" s="110">
        <v>20</v>
      </c>
      <c r="N70" s="110">
        <v>70</v>
      </c>
      <c r="O70" s="110">
        <v>0</v>
      </c>
      <c r="P70" s="110">
        <v>0</v>
      </c>
    </row>
    <row r="71" spans="1:16" ht="14.1" customHeight="1">
      <c r="A71" s="108" t="s">
        <v>102</v>
      </c>
      <c r="B71" s="112" t="s">
        <v>1158</v>
      </c>
      <c r="C71" s="109">
        <v>13.6</v>
      </c>
      <c r="D71" s="110">
        <v>24</v>
      </c>
      <c r="E71" s="109">
        <v>0.56999999999999995</v>
      </c>
      <c r="F71" s="109">
        <v>1.02</v>
      </c>
      <c r="G71" s="110">
        <v>11</v>
      </c>
      <c r="H71" s="110">
        <v>20</v>
      </c>
      <c r="I71" s="111">
        <v>4</v>
      </c>
      <c r="J71" s="110">
        <v>6</v>
      </c>
      <c r="K71" s="110">
        <v>11</v>
      </c>
      <c r="L71" s="109">
        <v>8.33</v>
      </c>
      <c r="M71" s="109">
        <v>20.83</v>
      </c>
      <c r="N71" s="109">
        <v>58.33</v>
      </c>
      <c r="O71" s="109">
        <v>12.5</v>
      </c>
      <c r="P71" s="110">
        <v>0</v>
      </c>
    </row>
    <row r="72" spans="1:16" ht="14.1" customHeight="1">
      <c r="A72" s="108" t="s">
        <v>104</v>
      </c>
      <c r="B72" s="112" t="s">
        <v>1158</v>
      </c>
      <c r="C72" s="109">
        <v>6.6</v>
      </c>
      <c r="D72" s="110">
        <v>12</v>
      </c>
      <c r="E72" s="109">
        <v>0.55000000000000004</v>
      </c>
      <c r="F72" s="109">
        <v>1.07</v>
      </c>
      <c r="G72" s="110">
        <v>3</v>
      </c>
      <c r="H72" s="110">
        <v>10</v>
      </c>
      <c r="I72" s="111">
        <v>4</v>
      </c>
      <c r="J72" s="110">
        <v>3</v>
      </c>
      <c r="K72" s="110">
        <v>10</v>
      </c>
      <c r="L72" s="110">
        <v>0</v>
      </c>
      <c r="M72" s="109">
        <v>16.670000000000002</v>
      </c>
      <c r="N72" s="109">
        <v>83.33</v>
      </c>
      <c r="O72" s="110">
        <v>0</v>
      </c>
      <c r="P72" s="110">
        <v>0</v>
      </c>
    </row>
    <row r="73" spans="1:16" ht="14.1" customHeight="1">
      <c r="A73" s="108" t="s">
        <v>112</v>
      </c>
      <c r="B73" s="112" t="s">
        <v>1158</v>
      </c>
      <c r="C73" s="109">
        <v>7.9</v>
      </c>
      <c r="D73" s="110">
        <v>14</v>
      </c>
      <c r="E73" s="109">
        <v>0.56000000000000005</v>
      </c>
      <c r="F73" s="109">
        <v>1.0900000000000001</v>
      </c>
      <c r="G73" s="110">
        <v>3</v>
      </c>
      <c r="H73" s="110">
        <v>3</v>
      </c>
      <c r="I73" s="111">
        <v>4</v>
      </c>
      <c r="J73" s="110">
        <v>3</v>
      </c>
      <c r="K73" s="110">
        <v>3</v>
      </c>
      <c r="L73" s="110">
        <v>0</v>
      </c>
      <c r="M73" s="109">
        <v>21.43</v>
      </c>
      <c r="N73" s="109">
        <v>78.569999999999993</v>
      </c>
      <c r="O73" s="110">
        <v>0</v>
      </c>
      <c r="P73" s="110">
        <v>0</v>
      </c>
    </row>
    <row r="74" spans="1:16" ht="14.1" customHeight="1">
      <c r="A74" s="108" t="s">
        <v>114</v>
      </c>
      <c r="B74" s="112" t="s">
        <v>1158</v>
      </c>
      <c r="C74" s="109">
        <v>15.9</v>
      </c>
      <c r="D74" s="110">
        <v>34</v>
      </c>
      <c r="E74" s="109">
        <v>0.47</v>
      </c>
      <c r="F74" s="109">
        <v>0.92</v>
      </c>
      <c r="G74" s="110">
        <v>12</v>
      </c>
      <c r="H74" s="110">
        <v>17</v>
      </c>
      <c r="I74" s="111">
        <v>4</v>
      </c>
      <c r="J74" s="110">
        <v>7</v>
      </c>
      <c r="K74" s="110">
        <v>11</v>
      </c>
      <c r="L74" s="109">
        <v>2.94</v>
      </c>
      <c r="M74" s="109">
        <v>14.71</v>
      </c>
      <c r="N74" s="109">
        <v>55.88</v>
      </c>
      <c r="O74" s="109">
        <v>20.59</v>
      </c>
      <c r="P74" s="109">
        <v>5.88</v>
      </c>
    </row>
    <row r="75" spans="1:16" ht="14.1" customHeight="1">
      <c r="A75" s="108" t="s">
        <v>118</v>
      </c>
      <c r="B75" s="112" t="s">
        <v>1158</v>
      </c>
      <c r="C75" s="109">
        <v>8.8000000000000007</v>
      </c>
      <c r="D75" s="110">
        <v>16</v>
      </c>
      <c r="E75" s="109">
        <v>0.55000000000000004</v>
      </c>
      <c r="F75" s="109">
        <v>1.03</v>
      </c>
      <c r="G75" s="110">
        <v>5</v>
      </c>
      <c r="H75" s="110">
        <v>14</v>
      </c>
      <c r="I75" s="111">
        <v>4</v>
      </c>
      <c r="J75" s="110">
        <v>5</v>
      </c>
      <c r="K75" s="110">
        <v>10</v>
      </c>
      <c r="L75" s="109">
        <v>6.25</v>
      </c>
      <c r="M75" s="109">
        <v>6.25</v>
      </c>
      <c r="N75" s="109">
        <v>87.5</v>
      </c>
      <c r="O75" s="110">
        <v>0</v>
      </c>
      <c r="P75" s="110">
        <v>0</v>
      </c>
    </row>
    <row r="76" spans="1:16" ht="14.1" customHeight="1">
      <c r="A76" s="108" t="s">
        <v>120</v>
      </c>
      <c r="B76" s="112" t="s">
        <v>1158</v>
      </c>
      <c r="C76" s="109">
        <v>4.5999999999999996</v>
      </c>
      <c r="D76" s="110">
        <v>11</v>
      </c>
      <c r="E76" s="109">
        <v>0.42</v>
      </c>
      <c r="F76" s="109">
        <v>0.9</v>
      </c>
      <c r="G76" s="110">
        <v>17</v>
      </c>
      <c r="H76" s="110">
        <v>26</v>
      </c>
      <c r="I76" s="111">
        <v>3</v>
      </c>
      <c r="J76" s="110">
        <v>8</v>
      </c>
      <c r="K76" s="110">
        <v>12</v>
      </c>
      <c r="L76" s="110">
        <v>0</v>
      </c>
      <c r="M76" s="110">
        <v>0</v>
      </c>
      <c r="N76" s="109">
        <v>72.73</v>
      </c>
      <c r="O76" s="109">
        <v>27.27</v>
      </c>
      <c r="P76" s="110">
        <v>0</v>
      </c>
    </row>
    <row r="77" spans="1:16" ht="14.1" customHeight="1">
      <c r="A77" s="108" t="s">
        <v>126</v>
      </c>
      <c r="B77" s="112" t="s">
        <v>1158</v>
      </c>
      <c r="C77" s="109">
        <v>8.3000000000000007</v>
      </c>
      <c r="D77" s="110">
        <v>12</v>
      </c>
      <c r="E77" s="109">
        <v>0.69</v>
      </c>
      <c r="F77" s="109">
        <v>1.31</v>
      </c>
      <c r="G77" s="110">
        <v>2</v>
      </c>
      <c r="H77" s="110">
        <v>14</v>
      </c>
      <c r="I77" s="111">
        <v>4</v>
      </c>
      <c r="J77" s="110">
        <v>1</v>
      </c>
      <c r="K77" s="110">
        <v>11</v>
      </c>
      <c r="L77" s="109">
        <v>8.33</v>
      </c>
      <c r="M77" s="110">
        <v>50</v>
      </c>
      <c r="N77" s="109">
        <v>41.67</v>
      </c>
      <c r="O77" s="110">
        <v>0</v>
      </c>
      <c r="P77" s="110">
        <v>0</v>
      </c>
    </row>
    <row r="78" spans="1:16" ht="14.1" customHeight="1">
      <c r="A78" s="108" t="s">
        <v>128</v>
      </c>
      <c r="B78" s="112" t="s">
        <v>1158</v>
      </c>
      <c r="C78" s="110">
        <v>7</v>
      </c>
      <c r="D78" s="110">
        <v>14</v>
      </c>
      <c r="E78" s="109">
        <v>0.5</v>
      </c>
      <c r="F78" s="109">
        <v>1.1200000000000001</v>
      </c>
      <c r="G78" s="110">
        <v>8</v>
      </c>
      <c r="H78" s="110">
        <v>24</v>
      </c>
      <c r="I78" s="111">
        <v>4</v>
      </c>
      <c r="J78" s="110">
        <v>4</v>
      </c>
      <c r="K78" s="110">
        <v>12</v>
      </c>
      <c r="L78" s="110">
        <v>0</v>
      </c>
      <c r="M78" s="109">
        <v>21.43</v>
      </c>
      <c r="N78" s="109">
        <v>57.14</v>
      </c>
      <c r="O78" s="109">
        <v>21.43</v>
      </c>
      <c r="P78" s="110">
        <v>0</v>
      </c>
    </row>
    <row r="79" spans="1:16" ht="14.1" customHeight="1">
      <c r="A79" s="108" t="s">
        <v>136</v>
      </c>
      <c r="B79" s="112" t="s">
        <v>1158</v>
      </c>
      <c r="C79" s="109">
        <v>7.8</v>
      </c>
      <c r="D79" s="110">
        <v>10</v>
      </c>
      <c r="E79" s="109">
        <v>0.78</v>
      </c>
      <c r="F79" s="109">
        <v>1.1499999999999999</v>
      </c>
      <c r="G79" s="110">
        <v>5</v>
      </c>
      <c r="H79" s="110">
        <v>20</v>
      </c>
      <c r="I79" s="111">
        <v>2</v>
      </c>
      <c r="J79" s="110">
        <v>2</v>
      </c>
      <c r="K79" s="110">
        <v>3</v>
      </c>
      <c r="L79" s="110">
        <v>50</v>
      </c>
      <c r="M79" s="110">
        <v>10</v>
      </c>
      <c r="N79" s="110">
        <v>40</v>
      </c>
      <c r="O79" s="110">
        <v>0</v>
      </c>
      <c r="P79" s="110">
        <v>0</v>
      </c>
    </row>
    <row r="80" spans="1:16" ht="14.1" customHeight="1">
      <c r="A80" s="108" t="s">
        <v>142</v>
      </c>
      <c r="B80" s="112" t="s">
        <v>1158</v>
      </c>
      <c r="C80" s="109">
        <v>7.7</v>
      </c>
      <c r="D80" s="110">
        <v>14</v>
      </c>
      <c r="E80" s="109">
        <v>0.55000000000000004</v>
      </c>
      <c r="F80" s="109">
        <v>0.93</v>
      </c>
      <c r="G80" s="110">
        <v>7</v>
      </c>
      <c r="H80" s="110">
        <v>10</v>
      </c>
      <c r="I80" s="111">
        <v>3</v>
      </c>
      <c r="J80" s="110">
        <v>1</v>
      </c>
      <c r="K80" s="110">
        <v>2</v>
      </c>
      <c r="L80" s="109">
        <v>14.29</v>
      </c>
      <c r="M80" s="109">
        <v>7.14</v>
      </c>
      <c r="N80" s="109">
        <v>64.290000000000006</v>
      </c>
      <c r="O80" s="109">
        <v>14.29</v>
      </c>
      <c r="P80" s="110">
        <v>0</v>
      </c>
    </row>
    <row r="81" spans="1:16" ht="14.1" customHeight="1">
      <c r="A81" s="108" t="s">
        <v>52</v>
      </c>
      <c r="B81" s="108" t="s">
        <v>768</v>
      </c>
      <c r="C81" s="109">
        <v>7.3</v>
      </c>
      <c r="D81" s="110">
        <v>20</v>
      </c>
      <c r="E81" s="109">
        <v>0.37</v>
      </c>
      <c r="F81" s="109">
        <v>0.75</v>
      </c>
      <c r="G81" s="110">
        <v>21</v>
      </c>
      <c r="H81" s="110">
        <v>22</v>
      </c>
      <c r="I81" s="111">
        <v>4</v>
      </c>
      <c r="J81" s="110">
        <v>12</v>
      </c>
      <c r="K81" s="110">
        <v>12</v>
      </c>
      <c r="L81" s="110">
        <v>0</v>
      </c>
      <c r="M81" s="110">
        <v>0</v>
      </c>
      <c r="N81" s="109">
        <v>55</v>
      </c>
      <c r="O81" s="110">
        <v>45</v>
      </c>
      <c r="P81" s="110">
        <v>0</v>
      </c>
    </row>
    <row r="82" spans="1:16" ht="14.1" customHeight="1">
      <c r="A82" s="108" t="s">
        <v>56</v>
      </c>
      <c r="B82" s="108" t="s">
        <v>768</v>
      </c>
      <c r="C82" s="109">
        <v>7.5</v>
      </c>
      <c r="D82" s="110">
        <v>19</v>
      </c>
      <c r="E82" s="109">
        <v>0.39</v>
      </c>
      <c r="F82" s="109">
        <v>0.88</v>
      </c>
      <c r="G82" s="110">
        <v>26</v>
      </c>
      <c r="H82" s="110">
        <v>35</v>
      </c>
      <c r="I82" s="111">
        <v>3</v>
      </c>
      <c r="J82" s="110">
        <v>10</v>
      </c>
      <c r="K82" s="110">
        <v>13</v>
      </c>
      <c r="L82" s="110">
        <v>0</v>
      </c>
      <c r="M82" s="110">
        <v>0</v>
      </c>
      <c r="N82" s="109">
        <v>68.42</v>
      </c>
      <c r="O82" s="109">
        <v>26.32</v>
      </c>
      <c r="P82" s="109">
        <v>5.26</v>
      </c>
    </row>
    <row r="83" spans="1:16" ht="14.1" customHeight="1">
      <c r="A83" s="108" t="s">
        <v>58</v>
      </c>
      <c r="B83" s="108" t="s">
        <v>768</v>
      </c>
      <c r="C83" s="109">
        <v>2.2999999999999998</v>
      </c>
      <c r="D83" s="110">
        <v>13</v>
      </c>
      <c r="E83" s="109">
        <v>0.18</v>
      </c>
      <c r="F83" s="109">
        <v>0.53</v>
      </c>
      <c r="G83" s="110">
        <v>26</v>
      </c>
      <c r="H83" s="110">
        <v>26</v>
      </c>
      <c r="I83" s="111">
        <v>3</v>
      </c>
      <c r="J83" s="110">
        <v>9</v>
      </c>
      <c r="K83" s="110">
        <v>9</v>
      </c>
      <c r="L83" s="110">
        <v>0</v>
      </c>
      <c r="M83" s="109">
        <v>7.69</v>
      </c>
      <c r="N83" s="109">
        <v>7.69</v>
      </c>
      <c r="O83" s="109">
        <v>38.46</v>
      </c>
      <c r="P83" s="109">
        <v>46.15</v>
      </c>
    </row>
    <row r="84" spans="1:16" ht="14.1" customHeight="1">
      <c r="A84" s="108" t="s">
        <v>62</v>
      </c>
      <c r="B84" s="108" t="s">
        <v>768</v>
      </c>
      <c r="C84" s="110">
        <v>7</v>
      </c>
      <c r="D84" s="110">
        <v>13</v>
      </c>
      <c r="E84" s="109">
        <v>0.54</v>
      </c>
      <c r="F84" s="109">
        <v>1.0900000000000001</v>
      </c>
      <c r="G84" s="110">
        <v>8</v>
      </c>
      <c r="H84" s="110">
        <v>25</v>
      </c>
      <c r="I84" s="111">
        <v>3</v>
      </c>
      <c r="J84" s="110">
        <v>1</v>
      </c>
      <c r="K84" s="110">
        <v>7</v>
      </c>
      <c r="L84" s="109">
        <v>7.69</v>
      </c>
      <c r="M84" s="109">
        <v>30.77</v>
      </c>
      <c r="N84" s="109">
        <v>30.77</v>
      </c>
      <c r="O84" s="109">
        <v>30.77</v>
      </c>
      <c r="P84" s="110">
        <v>0</v>
      </c>
    </row>
    <row r="85" spans="1:16" ht="14.1" customHeight="1">
      <c r="A85" s="108" t="s">
        <v>64</v>
      </c>
      <c r="B85" s="108" t="s">
        <v>768</v>
      </c>
      <c r="C85" s="109">
        <v>5.3</v>
      </c>
      <c r="D85" s="110">
        <v>10</v>
      </c>
      <c r="E85" s="109">
        <v>0.53</v>
      </c>
      <c r="F85" s="109">
        <v>0.93</v>
      </c>
      <c r="G85" s="110">
        <v>11</v>
      </c>
      <c r="H85" s="110">
        <v>15</v>
      </c>
      <c r="I85" s="111">
        <v>3</v>
      </c>
      <c r="J85" s="110">
        <v>4</v>
      </c>
      <c r="K85" s="110">
        <v>7</v>
      </c>
      <c r="L85" s="110">
        <v>0</v>
      </c>
      <c r="M85" s="110">
        <v>10</v>
      </c>
      <c r="N85" s="110">
        <v>90</v>
      </c>
      <c r="O85" s="110">
        <v>0</v>
      </c>
      <c r="P85" s="110">
        <v>0</v>
      </c>
    </row>
    <row r="86" spans="1:16" ht="14.1" customHeight="1">
      <c r="A86" s="108" t="s">
        <v>72</v>
      </c>
      <c r="B86" s="108" t="s">
        <v>768</v>
      </c>
      <c r="C86" s="109">
        <v>6.6</v>
      </c>
      <c r="D86" s="110">
        <v>15</v>
      </c>
      <c r="E86" s="109">
        <v>0.44</v>
      </c>
      <c r="F86" s="109">
        <v>0.91</v>
      </c>
      <c r="G86" s="110">
        <v>12</v>
      </c>
      <c r="H86" s="110">
        <v>14</v>
      </c>
      <c r="I86" s="111">
        <v>4</v>
      </c>
      <c r="J86" s="110">
        <v>9</v>
      </c>
      <c r="K86" s="110">
        <v>10</v>
      </c>
      <c r="L86" s="110">
        <v>0</v>
      </c>
      <c r="M86" s="109">
        <v>13.33</v>
      </c>
      <c r="N86" s="109">
        <v>53.33</v>
      </c>
      <c r="O86" s="109">
        <v>33.33</v>
      </c>
      <c r="P86" s="110">
        <v>0</v>
      </c>
    </row>
    <row r="87" spans="1:16" ht="14.1" customHeight="1">
      <c r="A87" s="108" t="s">
        <v>80</v>
      </c>
      <c r="B87" s="108" t="s">
        <v>768</v>
      </c>
      <c r="C87" s="109">
        <v>2.2000000000000002</v>
      </c>
      <c r="D87" s="110">
        <v>10</v>
      </c>
      <c r="E87" s="109">
        <v>0.22</v>
      </c>
      <c r="F87" s="109">
        <v>0.63</v>
      </c>
      <c r="G87" s="110">
        <v>13</v>
      </c>
      <c r="H87" s="110">
        <v>13</v>
      </c>
      <c r="I87" s="111">
        <v>3</v>
      </c>
      <c r="J87" s="110">
        <v>4</v>
      </c>
      <c r="K87" s="110">
        <v>4</v>
      </c>
      <c r="L87" s="110">
        <v>0</v>
      </c>
      <c r="M87" s="110">
        <v>0</v>
      </c>
      <c r="N87" s="110">
        <v>20</v>
      </c>
      <c r="O87" s="110">
        <v>60</v>
      </c>
      <c r="P87" s="110">
        <v>20</v>
      </c>
    </row>
    <row r="88" spans="1:16" ht="14.1" customHeight="1">
      <c r="A88" s="108" t="s">
        <v>84</v>
      </c>
      <c r="B88" s="108" t="s">
        <v>768</v>
      </c>
      <c r="C88" s="109">
        <v>11.5</v>
      </c>
      <c r="D88" s="110">
        <v>23</v>
      </c>
      <c r="E88" s="109">
        <v>0.5</v>
      </c>
      <c r="F88" s="109">
        <v>0.78</v>
      </c>
      <c r="G88" s="110">
        <v>23</v>
      </c>
      <c r="H88" s="110">
        <v>25</v>
      </c>
      <c r="I88" s="111">
        <v>3</v>
      </c>
      <c r="J88" s="110">
        <v>10</v>
      </c>
      <c r="K88" s="110">
        <v>11</v>
      </c>
      <c r="L88" s="110">
        <v>0</v>
      </c>
      <c r="M88" s="109">
        <v>4.3499999999999996</v>
      </c>
      <c r="N88" s="109">
        <v>91.3</v>
      </c>
      <c r="O88" s="109">
        <v>4.3499999999999996</v>
      </c>
      <c r="P88" s="110">
        <v>0</v>
      </c>
    </row>
    <row r="89" spans="1:16" ht="14.1" customHeight="1">
      <c r="A89" s="108" t="s">
        <v>102</v>
      </c>
      <c r="B89" s="108" t="s">
        <v>768</v>
      </c>
      <c r="C89" s="109">
        <v>12</v>
      </c>
      <c r="D89" s="110">
        <v>16</v>
      </c>
      <c r="E89" s="109">
        <v>0.75</v>
      </c>
      <c r="F89" s="109">
        <v>1.35</v>
      </c>
      <c r="G89" s="110">
        <v>2</v>
      </c>
      <c r="H89" s="110">
        <v>20</v>
      </c>
      <c r="I89" s="111">
        <v>3</v>
      </c>
      <c r="J89" s="110">
        <v>2</v>
      </c>
      <c r="K89" s="110">
        <v>9</v>
      </c>
      <c r="L89" s="109">
        <v>12.5</v>
      </c>
      <c r="M89" s="109">
        <v>62.5</v>
      </c>
      <c r="N89" s="110">
        <v>25</v>
      </c>
      <c r="O89" s="110">
        <v>0</v>
      </c>
      <c r="P89" s="110">
        <v>0</v>
      </c>
    </row>
    <row r="90" spans="1:16" ht="14.1" customHeight="1">
      <c r="A90" s="108" t="s">
        <v>120</v>
      </c>
      <c r="B90" s="108" t="s">
        <v>768</v>
      </c>
      <c r="C90" s="109">
        <v>3.7</v>
      </c>
      <c r="D90" s="110">
        <v>11</v>
      </c>
      <c r="E90" s="109">
        <v>0.34</v>
      </c>
      <c r="F90" s="109">
        <v>0.72</v>
      </c>
      <c r="G90" s="110">
        <v>25</v>
      </c>
      <c r="H90" s="110">
        <v>26</v>
      </c>
      <c r="I90" s="111">
        <v>3</v>
      </c>
      <c r="J90" s="110">
        <v>12</v>
      </c>
      <c r="K90" s="110">
        <v>12</v>
      </c>
      <c r="L90" s="110">
        <v>0</v>
      </c>
      <c r="M90" s="109">
        <v>9.09</v>
      </c>
      <c r="N90" s="109">
        <v>27.27</v>
      </c>
      <c r="O90" s="109">
        <v>63.64</v>
      </c>
      <c r="P90" s="110">
        <v>0</v>
      </c>
    </row>
    <row r="91" spans="1:16" ht="14.1" customHeight="1">
      <c r="A91" s="108" t="s">
        <v>128</v>
      </c>
      <c r="B91" s="108" t="s">
        <v>768</v>
      </c>
      <c r="C91" s="109">
        <v>10.1</v>
      </c>
      <c r="D91" s="110">
        <v>23</v>
      </c>
      <c r="E91" s="109">
        <v>0.44</v>
      </c>
      <c r="F91" s="109">
        <v>0.98</v>
      </c>
      <c r="G91" s="110">
        <v>15</v>
      </c>
      <c r="H91" s="110">
        <v>24</v>
      </c>
      <c r="I91" s="111">
        <v>4</v>
      </c>
      <c r="J91" s="110">
        <v>8</v>
      </c>
      <c r="K91" s="110">
        <v>12</v>
      </c>
      <c r="L91" s="110">
        <v>0</v>
      </c>
      <c r="M91" s="109">
        <v>17.39</v>
      </c>
      <c r="N91" s="109">
        <v>56.52</v>
      </c>
      <c r="O91" s="109">
        <v>8.6999999999999993</v>
      </c>
      <c r="P91" s="109">
        <v>17.39</v>
      </c>
    </row>
    <row r="92" spans="1:16" ht="14.1" customHeight="1">
      <c r="A92" s="108" t="s">
        <v>142</v>
      </c>
      <c r="B92" s="108" t="s">
        <v>768</v>
      </c>
      <c r="C92" s="109">
        <v>8.9</v>
      </c>
      <c r="D92" s="110">
        <v>15</v>
      </c>
      <c r="E92" s="109">
        <v>0.59</v>
      </c>
      <c r="F92" s="110">
        <v>1</v>
      </c>
      <c r="G92" s="110">
        <v>4</v>
      </c>
      <c r="H92" s="110">
        <v>10</v>
      </c>
      <c r="I92" s="111">
        <v>4</v>
      </c>
      <c r="J92" s="110">
        <v>4</v>
      </c>
      <c r="K92" s="110">
        <v>8</v>
      </c>
      <c r="L92" s="109">
        <v>6.67</v>
      </c>
      <c r="M92" s="109">
        <v>26.67</v>
      </c>
      <c r="N92" s="110">
        <v>60</v>
      </c>
      <c r="O92" s="109">
        <v>6.67</v>
      </c>
      <c r="P92" s="110">
        <v>0</v>
      </c>
    </row>
    <row r="93" spans="1:16" ht="14.1" customHeight="1">
      <c r="A93" s="108" t="s">
        <v>46</v>
      </c>
      <c r="B93" s="108" t="s">
        <v>774</v>
      </c>
      <c r="C93" s="109">
        <v>10.7</v>
      </c>
      <c r="D93" s="110">
        <v>15</v>
      </c>
      <c r="E93" s="109">
        <v>0.71</v>
      </c>
      <c r="F93" s="109">
        <v>1.06</v>
      </c>
      <c r="G93" s="110">
        <v>12</v>
      </c>
      <c r="H93" s="110">
        <v>32</v>
      </c>
      <c r="I93" s="111">
        <v>3</v>
      </c>
      <c r="J93" s="110">
        <v>4</v>
      </c>
      <c r="K93" s="110">
        <v>14</v>
      </c>
      <c r="L93" s="109">
        <v>26.67</v>
      </c>
      <c r="M93" s="109">
        <v>26.67</v>
      </c>
      <c r="N93" s="109">
        <v>46.67</v>
      </c>
      <c r="O93" s="110">
        <v>0</v>
      </c>
      <c r="P93" s="110">
        <v>0</v>
      </c>
    </row>
    <row r="94" spans="1:16" ht="14.1" customHeight="1">
      <c r="A94" s="108" t="s">
        <v>56</v>
      </c>
      <c r="B94" s="108" t="s">
        <v>774</v>
      </c>
      <c r="C94" s="109">
        <v>5.8</v>
      </c>
      <c r="D94" s="110">
        <v>16</v>
      </c>
      <c r="E94" s="109">
        <v>0.36</v>
      </c>
      <c r="F94" s="109">
        <v>0.81</v>
      </c>
      <c r="G94" s="110">
        <v>30</v>
      </c>
      <c r="H94" s="110">
        <v>35</v>
      </c>
      <c r="I94" s="111">
        <v>2</v>
      </c>
      <c r="J94" s="110">
        <v>10</v>
      </c>
      <c r="K94" s="110">
        <v>12</v>
      </c>
      <c r="L94" s="110">
        <v>0</v>
      </c>
      <c r="M94" s="110">
        <v>0</v>
      </c>
      <c r="N94" s="109">
        <v>62.5</v>
      </c>
      <c r="O94" s="110">
        <v>25</v>
      </c>
      <c r="P94" s="109">
        <v>12.5</v>
      </c>
    </row>
    <row r="95" spans="1:16" ht="14.1" customHeight="1">
      <c r="A95" s="108" t="s">
        <v>62</v>
      </c>
      <c r="B95" s="108" t="s">
        <v>774</v>
      </c>
      <c r="C95" s="109">
        <v>3.2</v>
      </c>
      <c r="D95" s="110">
        <v>12</v>
      </c>
      <c r="E95" s="109">
        <v>0.27</v>
      </c>
      <c r="F95" s="109">
        <v>0.54</v>
      </c>
      <c r="G95" s="110">
        <v>25</v>
      </c>
      <c r="H95" s="110">
        <v>25</v>
      </c>
      <c r="I95" s="111">
        <v>2</v>
      </c>
      <c r="J95" s="110">
        <v>7</v>
      </c>
      <c r="K95" s="110">
        <v>7</v>
      </c>
      <c r="L95" s="110">
        <v>0</v>
      </c>
      <c r="M95" s="109">
        <v>8.33</v>
      </c>
      <c r="N95" s="109">
        <v>16.670000000000002</v>
      </c>
      <c r="O95" s="109">
        <v>58.33</v>
      </c>
      <c r="P95" s="109">
        <v>16.670000000000002</v>
      </c>
    </row>
    <row r="96" spans="1:16" ht="14.1" customHeight="1">
      <c r="A96" s="108" t="s">
        <v>68</v>
      </c>
      <c r="B96" s="108" t="s">
        <v>774</v>
      </c>
      <c r="C96" s="109">
        <v>14.1</v>
      </c>
      <c r="D96" s="110">
        <v>22</v>
      </c>
      <c r="E96" s="109">
        <v>0.64</v>
      </c>
      <c r="F96" s="109">
        <v>1.04</v>
      </c>
      <c r="G96" s="110">
        <v>3</v>
      </c>
      <c r="H96" s="110">
        <v>10</v>
      </c>
      <c r="I96" s="111">
        <v>4</v>
      </c>
      <c r="J96" s="110">
        <v>3</v>
      </c>
      <c r="K96" s="110">
        <v>10</v>
      </c>
      <c r="L96" s="109">
        <v>9.09</v>
      </c>
      <c r="M96" s="109">
        <v>31.82</v>
      </c>
      <c r="N96" s="109">
        <v>59.09</v>
      </c>
      <c r="O96" s="110">
        <v>0</v>
      </c>
      <c r="P96" s="110">
        <v>0</v>
      </c>
    </row>
    <row r="97" spans="1:16" ht="14.1" customHeight="1">
      <c r="A97" s="108" t="s">
        <v>82</v>
      </c>
      <c r="B97" s="108" t="s">
        <v>774</v>
      </c>
      <c r="C97" s="109">
        <v>5.4</v>
      </c>
      <c r="D97" s="110">
        <v>16</v>
      </c>
      <c r="E97" s="109">
        <v>0.34</v>
      </c>
      <c r="F97" s="109">
        <v>0.8</v>
      </c>
      <c r="G97" s="110">
        <v>11</v>
      </c>
      <c r="H97" s="110">
        <v>14</v>
      </c>
      <c r="I97" s="111">
        <v>4</v>
      </c>
      <c r="J97" s="110">
        <v>6</v>
      </c>
      <c r="K97" s="110">
        <v>8</v>
      </c>
      <c r="L97" s="110">
        <v>0</v>
      </c>
      <c r="M97" s="109">
        <v>6.25</v>
      </c>
      <c r="N97" s="109">
        <v>37.5</v>
      </c>
      <c r="O97" s="110">
        <v>50</v>
      </c>
      <c r="P97" s="109">
        <v>6.25</v>
      </c>
    </row>
    <row r="98" spans="1:16" ht="14.1" customHeight="1">
      <c r="A98" s="108" t="s">
        <v>112</v>
      </c>
      <c r="B98" s="108" t="s">
        <v>774</v>
      </c>
      <c r="C98" s="109">
        <v>6.9</v>
      </c>
      <c r="D98" s="110">
        <v>12</v>
      </c>
      <c r="E98" s="109">
        <v>0.57999999999999996</v>
      </c>
      <c r="F98" s="109">
        <v>1.1200000000000001</v>
      </c>
      <c r="G98" s="110">
        <v>2</v>
      </c>
      <c r="H98" s="110">
        <v>3</v>
      </c>
      <c r="I98" s="111">
        <v>4</v>
      </c>
      <c r="J98" s="110">
        <v>2</v>
      </c>
      <c r="K98" s="110">
        <v>3</v>
      </c>
      <c r="L98" s="110">
        <v>0</v>
      </c>
      <c r="M98" s="109">
        <v>41.67</v>
      </c>
      <c r="N98" s="109">
        <v>41.67</v>
      </c>
      <c r="O98" s="109">
        <v>16.670000000000002</v>
      </c>
      <c r="P98" s="110">
        <v>0</v>
      </c>
    </row>
    <row r="99" spans="1:16" ht="14.1" customHeight="1">
      <c r="A99" s="108" t="s">
        <v>136</v>
      </c>
      <c r="B99" s="108" t="s">
        <v>774</v>
      </c>
      <c r="C99" s="109">
        <v>7.9</v>
      </c>
      <c r="D99" s="110">
        <v>13</v>
      </c>
      <c r="E99" s="109">
        <v>0.61</v>
      </c>
      <c r="F99" s="109">
        <v>0.9</v>
      </c>
      <c r="G99" s="110">
        <v>16</v>
      </c>
      <c r="H99" s="110">
        <v>20</v>
      </c>
      <c r="I99" s="111">
        <v>3</v>
      </c>
      <c r="J99" s="110">
        <v>5</v>
      </c>
      <c r="K99" s="110">
        <v>7</v>
      </c>
      <c r="L99" s="109">
        <v>7.69</v>
      </c>
      <c r="M99" s="109">
        <v>30.77</v>
      </c>
      <c r="N99" s="109">
        <v>53.85</v>
      </c>
      <c r="O99" s="109">
        <v>7.69</v>
      </c>
      <c r="P99" s="110">
        <v>0</v>
      </c>
    </row>
    <row r="100" spans="1:16" ht="14.1" customHeight="1">
      <c r="A100" s="108" t="s">
        <v>142</v>
      </c>
      <c r="B100" s="108" t="s">
        <v>774</v>
      </c>
      <c r="C100" s="109">
        <v>24.2</v>
      </c>
      <c r="D100" s="110">
        <v>38</v>
      </c>
      <c r="E100" s="109">
        <v>0.64</v>
      </c>
      <c r="F100" s="109">
        <v>1.07</v>
      </c>
      <c r="G100" s="110">
        <v>3</v>
      </c>
      <c r="H100" s="110">
        <v>10</v>
      </c>
      <c r="I100" s="111">
        <v>4</v>
      </c>
      <c r="J100" s="110">
        <v>3</v>
      </c>
      <c r="K100" s="110">
        <v>8</v>
      </c>
      <c r="L100" s="109">
        <v>5.26</v>
      </c>
      <c r="M100" s="109">
        <v>44.74</v>
      </c>
      <c r="N100" s="109">
        <v>42.11</v>
      </c>
      <c r="O100" s="109">
        <v>7.89</v>
      </c>
      <c r="P100" s="110">
        <v>0</v>
      </c>
    </row>
    <row r="101" spans="1:16" ht="14.1" customHeight="1">
      <c r="A101" s="108" t="s">
        <v>144</v>
      </c>
      <c r="B101" s="108" t="s">
        <v>777</v>
      </c>
      <c r="C101" s="109">
        <v>11.4</v>
      </c>
      <c r="D101" s="110">
        <v>16</v>
      </c>
      <c r="E101" s="109">
        <v>0.71</v>
      </c>
      <c r="F101" s="109">
        <v>1.08</v>
      </c>
      <c r="G101" s="110">
        <v>3</v>
      </c>
      <c r="H101" s="110">
        <v>10</v>
      </c>
      <c r="I101" s="111">
        <v>4</v>
      </c>
      <c r="J101" s="110">
        <v>3</v>
      </c>
      <c r="K101" s="110">
        <v>10</v>
      </c>
      <c r="L101" s="109">
        <v>12.5</v>
      </c>
      <c r="M101" s="109">
        <v>56.25</v>
      </c>
      <c r="N101" s="110">
        <v>25</v>
      </c>
      <c r="O101" s="109">
        <v>6.25</v>
      </c>
      <c r="P101" s="110">
        <v>0</v>
      </c>
    </row>
    <row r="102" spans="1:16" ht="14.1" customHeight="1">
      <c r="A102" s="108" t="s">
        <v>46</v>
      </c>
      <c r="B102" s="108" t="s">
        <v>777</v>
      </c>
      <c r="C102" s="110">
        <v>8</v>
      </c>
      <c r="D102" s="110">
        <v>16</v>
      </c>
      <c r="E102" s="109">
        <v>0.5</v>
      </c>
      <c r="F102" s="109">
        <v>0.75</v>
      </c>
      <c r="G102" s="110">
        <v>27</v>
      </c>
      <c r="H102" s="110">
        <v>32</v>
      </c>
      <c r="I102" s="111">
        <v>3</v>
      </c>
      <c r="J102" s="110">
        <v>13</v>
      </c>
      <c r="K102" s="110">
        <v>14</v>
      </c>
      <c r="L102" s="110">
        <v>0</v>
      </c>
      <c r="M102" s="109">
        <v>12.5</v>
      </c>
      <c r="N102" s="110">
        <v>75</v>
      </c>
      <c r="O102" s="109">
        <v>12.5</v>
      </c>
      <c r="P102" s="110">
        <v>0</v>
      </c>
    </row>
    <row r="103" spans="1:16" ht="14.1" customHeight="1">
      <c r="A103" s="108" t="s">
        <v>52</v>
      </c>
      <c r="B103" s="108" t="s">
        <v>777</v>
      </c>
      <c r="C103" s="109">
        <v>10.4</v>
      </c>
      <c r="D103" s="110">
        <v>22</v>
      </c>
      <c r="E103" s="109">
        <v>0.47</v>
      </c>
      <c r="F103" s="109">
        <v>0.97</v>
      </c>
      <c r="G103" s="110">
        <v>12</v>
      </c>
      <c r="H103" s="110">
        <v>22</v>
      </c>
      <c r="I103" s="111">
        <v>4</v>
      </c>
      <c r="J103" s="110">
        <v>8</v>
      </c>
      <c r="K103" s="110">
        <v>12</v>
      </c>
      <c r="L103" s="110">
        <v>0</v>
      </c>
      <c r="M103" s="109">
        <v>4.55</v>
      </c>
      <c r="N103" s="109">
        <v>81.819999999999993</v>
      </c>
      <c r="O103" s="109">
        <v>13.64</v>
      </c>
      <c r="P103" s="110">
        <v>0</v>
      </c>
    </row>
    <row r="104" spans="1:16" ht="14.1" customHeight="1">
      <c r="A104" s="108" t="s">
        <v>56</v>
      </c>
      <c r="B104" s="108" t="s">
        <v>777</v>
      </c>
      <c r="C104" s="109">
        <v>11.8</v>
      </c>
      <c r="D104" s="110">
        <v>27</v>
      </c>
      <c r="E104" s="109">
        <v>0.44</v>
      </c>
      <c r="F104" s="109">
        <v>0.97</v>
      </c>
      <c r="G104" s="110">
        <v>17</v>
      </c>
      <c r="H104" s="110">
        <v>35</v>
      </c>
      <c r="I104" s="111">
        <v>3</v>
      </c>
      <c r="J104" s="110">
        <v>7</v>
      </c>
      <c r="K104" s="110">
        <v>13</v>
      </c>
      <c r="L104" s="110">
        <v>0</v>
      </c>
      <c r="M104" s="109">
        <v>7.41</v>
      </c>
      <c r="N104" s="109">
        <v>66.67</v>
      </c>
      <c r="O104" s="109">
        <v>22.22</v>
      </c>
      <c r="P104" s="109">
        <v>3.7</v>
      </c>
    </row>
    <row r="105" spans="1:16" ht="14.1" customHeight="1">
      <c r="A105" s="108" t="s">
        <v>70</v>
      </c>
      <c r="B105" s="108" t="s">
        <v>777</v>
      </c>
      <c r="C105" s="109">
        <v>5.4</v>
      </c>
      <c r="D105" s="110">
        <v>11</v>
      </c>
      <c r="E105" s="109">
        <v>0.49</v>
      </c>
      <c r="F105" s="109">
        <v>0.99</v>
      </c>
      <c r="G105" s="110">
        <v>13</v>
      </c>
      <c r="H105" s="110">
        <v>23</v>
      </c>
      <c r="I105" s="111">
        <v>3</v>
      </c>
      <c r="J105" s="110">
        <v>5</v>
      </c>
      <c r="K105" s="110">
        <v>8</v>
      </c>
      <c r="L105" s="109">
        <v>9.09</v>
      </c>
      <c r="M105" s="109">
        <v>9.09</v>
      </c>
      <c r="N105" s="109">
        <v>54.55</v>
      </c>
      <c r="O105" s="109">
        <v>27.27</v>
      </c>
      <c r="P105" s="110">
        <v>0</v>
      </c>
    </row>
    <row r="106" spans="1:16" ht="14.1" customHeight="1">
      <c r="A106" s="108" t="s">
        <v>82</v>
      </c>
      <c r="B106" s="108" t="s">
        <v>777</v>
      </c>
      <c r="C106" s="109">
        <v>4.5</v>
      </c>
      <c r="D106" s="110">
        <v>12</v>
      </c>
      <c r="E106" s="109">
        <v>0.38</v>
      </c>
      <c r="F106" s="109">
        <v>0.89</v>
      </c>
      <c r="G106" s="110">
        <v>9</v>
      </c>
      <c r="H106" s="110">
        <v>14</v>
      </c>
      <c r="I106" s="111">
        <v>3</v>
      </c>
      <c r="J106" s="110">
        <v>4</v>
      </c>
      <c r="K106" s="110">
        <v>6</v>
      </c>
      <c r="L106" s="109">
        <v>8.33</v>
      </c>
      <c r="M106" s="110">
        <v>0</v>
      </c>
      <c r="N106" s="109">
        <v>41.67</v>
      </c>
      <c r="O106" s="109">
        <v>41.67</v>
      </c>
      <c r="P106" s="109">
        <v>8.33</v>
      </c>
    </row>
    <row r="107" spans="1:16" ht="14.1" customHeight="1">
      <c r="A107" s="108" t="s">
        <v>102</v>
      </c>
      <c r="B107" s="108" t="s">
        <v>777</v>
      </c>
      <c r="C107" s="109">
        <v>8.6999999999999993</v>
      </c>
      <c r="D107" s="110">
        <v>26</v>
      </c>
      <c r="E107" s="109">
        <v>0.33</v>
      </c>
      <c r="F107" s="109">
        <v>0.6</v>
      </c>
      <c r="G107" s="110">
        <v>20</v>
      </c>
      <c r="H107" s="110">
        <v>20</v>
      </c>
      <c r="I107" s="111">
        <v>4</v>
      </c>
      <c r="J107" s="110">
        <v>11</v>
      </c>
      <c r="K107" s="110">
        <v>11</v>
      </c>
      <c r="L107" s="110">
        <v>0</v>
      </c>
      <c r="M107" s="110">
        <v>0</v>
      </c>
      <c r="N107" s="110">
        <v>50</v>
      </c>
      <c r="O107" s="109">
        <v>42.31</v>
      </c>
      <c r="P107" s="109">
        <v>7.69</v>
      </c>
    </row>
    <row r="108" spans="1:16" ht="14.1" customHeight="1">
      <c r="A108" s="108" t="s">
        <v>104</v>
      </c>
      <c r="B108" s="108" t="s">
        <v>777</v>
      </c>
      <c r="C108" s="109">
        <v>7.7</v>
      </c>
      <c r="D108" s="110">
        <v>16</v>
      </c>
      <c r="E108" s="109">
        <v>0.48</v>
      </c>
      <c r="F108" s="109">
        <v>0.94</v>
      </c>
      <c r="G108" s="110">
        <v>7</v>
      </c>
      <c r="H108" s="110">
        <v>10</v>
      </c>
      <c r="I108" s="111">
        <v>4</v>
      </c>
      <c r="J108" s="110">
        <v>7</v>
      </c>
      <c r="K108" s="110">
        <v>10</v>
      </c>
      <c r="L108" s="110">
        <v>0</v>
      </c>
      <c r="M108" s="109">
        <v>6.25</v>
      </c>
      <c r="N108" s="109">
        <v>81.25</v>
      </c>
      <c r="O108" s="109">
        <v>12.5</v>
      </c>
      <c r="P108" s="110">
        <v>0</v>
      </c>
    </row>
    <row r="109" spans="1:16" ht="14.1" customHeight="1">
      <c r="A109" s="108" t="s">
        <v>118</v>
      </c>
      <c r="B109" s="108" t="s">
        <v>777</v>
      </c>
      <c r="C109" s="109">
        <v>5.4</v>
      </c>
      <c r="D109" s="110">
        <v>10</v>
      </c>
      <c r="E109" s="109">
        <v>0.54</v>
      </c>
      <c r="F109" s="109">
        <v>1.01</v>
      </c>
      <c r="G109" s="110">
        <v>7</v>
      </c>
      <c r="H109" s="110">
        <v>14</v>
      </c>
      <c r="I109" s="111">
        <v>3</v>
      </c>
      <c r="J109" s="110">
        <v>1</v>
      </c>
      <c r="K109" s="110">
        <v>4</v>
      </c>
      <c r="L109" s="110">
        <v>0</v>
      </c>
      <c r="M109" s="110">
        <v>30</v>
      </c>
      <c r="N109" s="110">
        <v>70</v>
      </c>
      <c r="O109" s="110">
        <v>0</v>
      </c>
      <c r="P109" s="110">
        <v>0</v>
      </c>
    </row>
    <row r="110" spans="1:16" ht="14.1" customHeight="1">
      <c r="A110" s="108" t="s">
        <v>120</v>
      </c>
      <c r="B110" s="108" t="s">
        <v>777</v>
      </c>
      <c r="C110" s="109">
        <v>10.9</v>
      </c>
      <c r="D110" s="110">
        <v>24</v>
      </c>
      <c r="E110" s="109">
        <v>0.45</v>
      </c>
      <c r="F110" s="109">
        <v>0.97</v>
      </c>
      <c r="G110" s="110">
        <v>13</v>
      </c>
      <c r="H110" s="110">
        <v>26</v>
      </c>
      <c r="I110" s="111">
        <v>4</v>
      </c>
      <c r="J110" s="110">
        <v>7</v>
      </c>
      <c r="K110" s="110">
        <v>12</v>
      </c>
      <c r="L110" s="110">
        <v>0</v>
      </c>
      <c r="M110" s="109">
        <v>12.5</v>
      </c>
      <c r="N110" s="109">
        <v>62.5</v>
      </c>
      <c r="O110" s="109">
        <v>20.83</v>
      </c>
      <c r="P110" s="109">
        <v>4.17</v>
      </c>
    </row>
    <row r="111" spans="1:16" ht="14.1" customHeight="1">
      <c r="A111" s="108" t="s">
        <v>136</v>
      </c>
      <c r="B111" s="108" t="s">
        <v>777</v>
      </c>
      <c r="C111" s="109">
        <v>12.8</v>
      </c>
      <c r="D111" s="110">
        <v>18</v>
      </c>
      <c r="E111" s="109">
        <v>0.71</v>
      </c>
      <c r="F111" s="109">
        <v>1.05</v>
      </c>
      <c r="G111" s="110">
        <v>7</v>
      </c>
      <c r="H111" s="110">
        <v>20</v>
      </c>
      <c r="I111" s="111">
        <v>4</v>
      </c>
      <c r="J111" s="110">
        <v>2</v>
      </c>
      <c r="K111" s="110">
        <v>10</v>
      </c>
      <c r="L111" s="109">
        <v>22.22</v>
      </c>
      <c r="M111" s="109">
        <v>33.33</v>
      </c>
      <c r="N111" s="109">
        <v>44.44</v>
      </c>
      <c r="O111" s="110">
        <v>0</v>
      </c>
      <c r="P111" s="110">
        <v>0</v>
      </c>
    </row>
    <row r="112" spans="1:16" ht="14.1" customHeight="1">
      <c r="A112" s="108" t="s">
        <v>142</v>
      </c>
      <c r="B112" s="108" t="s">
        <v>777</v>
      </c>
      <c r="C112" s="109">
        <v>9.3000000000000007</v>
      </c>
      <c r="D112" s="110">
        <v>17</v>
      </c>
      <c r="E112" s="109">
        <v>0.55000000000000004</v>
      </c>
      <c r="F112" s="109">
        <v>0.92</v>
      </c>
      <c r="G112" s="110">
        <v>8</v>
      </c>
      <c r="H112" s="110">
        <v>10</v>
      </c>
      <c r="I112" s="111">
        <v>4</v>
      </c>
      <c r="J112" s="110">
        <v>7</v>
      </c>
      <c r="K112" s="110">
        <v>8</v>
      </c>
      <c r="L112" s="109">
        <v>5.88</v>
      </c>
      <c r="M112" s="109">
        <v>17.649999999999999</v>
      </c>
      <c r="N112" s="109">
        <v>64.709999999999994</v>
      </c>
      <c r="O112" s="109">
        <v>11.76</v>
      </c>
      <c r="P112" s="110">
        <v>0</v>
      </c>
    </row>
    <row r="113" spans="1:16" ht="14.1" customHeight="1">
      <c r="A113" s="108" t="s">
        <v>46</v>
      </c>
      <c r="B113" s="108" t="s">
        <v>815</v>
      </c>
      <c r="C113" s="109">
        <v>4.9000000000000004</v>
      </c>
      <c r="D113" s="110">
        <v>10</v>
      </c>
      <c r="E113" s="109">
        <v>0.49</v>
      </c>
      <c r="F113" s="109">
        <v>0.73</v>
      </c>
      <c r="G113" s="110">
        <v>28</v>
      </c>
      <c r="H113" s="110">
        <v>32</v>
      </c>
      <c r="I113" s="111">
        <v>2</v>
      </c>
      <c r="J113" s="110">
        <v>6</v>
      </c>
      <c r="K113" s="110">
        <v>7</v>
      </c>
      <c r="L113" s="110">
        <v>10</v>
      </c>
      <c r="M113" s="110">
        <v>10</v>
      </c>
      <c r="N113" s="110">
        <v>50</v>
      </c>
      <c r="O113" s="110">
        <v>30</v>
      </c>
      <c r="P113" s="110">
        <v>0</v>
      </c>
    </row>
    <row r="114" spans="1:16" ht="14.1" customHeight="1">
      <c r="A114" s="108" t="s">
        <v>62</v>
      </c>
      <c r="B114" s="108" t="s">
        <v>815</v>
      </c>
      <c r="C114" s="109">
        <v>6.5</v>
      </c>
      <c r="D114" s="110">
        <v>10</v>
      </c>
      <c r="E114" s="109">
        <v>0.65</v>
      </c>
      <c r="F114" s="109">
        <v>1.31</v>
      </c>
      <c r="G114" s="110">
        <v>3</v>
      </c>
      <c r="H114" s="110">
        <v>25</v>
      </c>
      <c r="I114" s="111">
        <v>2</v>
      </c>
      <c r="J114" s="110">
        <v>2</v>
      </c>
      <c r="K114" s="110">
        <v>7</v>
      </c>
      <c r="L114" s="110">
        <v>0</v>
      </c>
      <c r="M114" s="110">
        <v>60</v>
      </c>
      <c r="N114" s="110">
        <v>30</v>
      </c>
      <c r="O114" s="110">
        <v>10</v>
      </c>
      <c r="P114" s="110">
        <v>0</v>
      </c>
    </row>
    <row r="115" spans="1:16" ht="14.1" customHeight="1">
      <c r="A115" s="108" t="s">
        <v>118</v>
      </c>
      <c r="B115" s="108" t="s">
        <v>815</v>
      </c>
      <c r="C115" s="110">
        <v>6</v>
      </c>
      <c r="D115" s="110">
        <v>12</v>
      </c>
      <c r="E115" s="109">
        <v>0.5</v>
      </c>
      <c r="F115" s="109">
        <v>0.94</v>
      </c>
      <c r="G115" s="110">
        <v>11</v>
      </c>
      <c r="H115" s="110">
        <v>14</v>
      </c>
      <c r="I115" s="111">
        <v>3</v>
      </c>
      <c r="J115" s="110">
        <v>3</v>
      </c>
      <c r="K115" s="110">
        <v>4</v>
      </c>
      <c r="L115" s="110">
        <v>0</v>
      </c>
      <c r="M115" s="109">
        <v>8.33</v>
      </c>
      <c r="N115" s="109">
        <v>83.33</v>
      </c>
      <c r="O115" s="109">
        <v>8.33</v>
      </c>
      <c r="P115" s="110">
        <v>0</v>
      </c>
    </row>
    <row r="116" spans="1:16" ht="14.1" customHeight="1">
      <c r="A116" s="108" t="s">
        <v>144</v>
      </c>
      <c r="B116" s="108" t="s">
        <v>818</v>
      </c>
      <c r="C116" s="109">
        <v>11.9</v>
      </c>
      <c r="D116" s="110">
        <v>23</v>
      </c>
      <c r="E116" s="109">
        <v>0.52</v>
      </c>
      <c r="F116" s="109">
        <v>0.78</v>
      </c>
      <c r="G116" s="110">
        <v>10</v>
      </c>
      <c r="H116" s="110">
        <v>10</v>
      </c>
      <c r="I116" s="111">
        <v>4</v>
      </c>
      <c r="J116" s="110">
        <v>10</v>
      </c>
      <c r="K116" s="110">
        <v>10</v>
      </c>
      <c r="L116" s="109">
        <v>4.3499999999999996</v>
      </c>
      <c r="M116" s="109">
        <v>30.43</v>
      </c>
      <c r="N116" s="109">
        <v>39.130000000000003</v>
      </c>
      <c r="O116" s="109">
        <v>17.39</v>
      </c>
      <c r="P116" s="109">
        <v>8.6999999999999993</v>
      </c>
    </row>
    <row r="117" spans="1:16" ht="14.1" customHeight="1">
      <c r="A117" s="108" t="s">
        <v>46</v>
      </c>
      <c r="B117" s="108" t="s">
        <v>818</v>
      </c>
      <c r="C117" s="109">
        <v>9.9</v>
      </c>
      <c r="D117" s="110">
        <v>11</v>
      </c>
      <c r="E117" s="109">
        <v>0.9</v>
      </c>
      <c r="F117" s="109">
        <v>1.34</v>
      </c>
      <c r="G117" s="110">
        <v>3</v>
      </c>
      <c r="H117" s="110">
        <v>32</v>
      </c>
      <c r="I117" s="111">
        <v>2</v>
      </c>
      <c r="J117" s="110">
        <v>2</v>
      </c>
      <c r="K117" s="110">
        <v>7</v>
      </c>
      <c r="L117" s="109">
        <v>63.64</v>
      </c>
      <c r="M117" s="109">
        <v>27.27</v>
      </c>
      <c r="N117" s="109">
        <v>9.09</v>
      </c>
      <c r="O117" s="110">
        <v>0</v>
      </c>
      <c r="P117" s="110">
        <v>0</v>
      </c>
    </row>
    <row r="118" spans="1:16" ht="14.1" customHeight="1">
      <c r="A118" s="108" t="s">
        <v>52</v>
      </c>
      <c r="B118" s="108" t="s">
        <v>818</v>
      </c>
      <c r="C118" s="109">
        <v>10.6</v>
      </c>
      <c r="D118" s="110">
        <v>21</v>
      </c>
      <c r="E118" s="109">
        <v>0.5</v>
      </c>
      <c r="F118" s="109">
        <v>1.03</v>
      </c>
      <c r="G118" s="110">
        <v>8</v>
      </c>
      <c r="H118" s="110">
        <v>22</v>
      </c>
      <c r="I118" s="111">
        <v>4</v>
      </c>
      <c r="J118" s="110">
        <v>6</v>
      </c>
      <c r="K118" s="110">
        <v>12</v>
      </c>
      <c r="L118" s="109">
        <v>9.52</v>
      </c>
      <c r="M118" s="109">
        <v>19.05</v>
      </c>
      <c r="N118" s="109">
        <v>38.1</v>
      </c>
      <c r="O118" s="109">
        <v>33.33</v>
      </c>
      <c r="P118" s="110">
        <v>0</v>
      </c>
    </row>
    <row r="119" spans="1:16" ht="14.1" customHeight="1">
      <c r="A119" s="108" t="s">
        <v>58</v>
      </c>
      <c r="B119" s="108" t="s">
        <v>818</v>
      </c>
      <c r="C119" s="109">
        <v>4.5999999999999996</v>
      </c>
      <c r="D119" s="110">
        <v>12</v>
      </c>
      <c r="E119" s="109">
        <v>0.38</v>
      </c>
      <c r="F119" s="109">
        <v>1.1599999999999999</v>
      </c>
      <c r="G119" s="110">
        <v>5</v>
      </c>
      <c r="H119" s="110">
        <v>26</v>
      </c>
      <c r="I119" s="111">
        <v>2</v>
      </c>
      <c r="J119" s="110">
        <v>2</v>
      </c>
      <c r="K119" s="110">
        <v>6</v>
      </c>
      <c r="L119" s="110">
        <v>0</v>
      </c>
      <c r="M119" s="109">
        <v>8.33</v>
      </c>
      <c r="N119" s="110">
        <v>50</v>
      </c>
      <c r="O119" s="109">
        <v>33.33</v>
      </c>
      <c r="P119" s="109">
        <v>8.33</v>
      </c>
    </row>
    <row r="120" spans="1:16" ht="14.1" customHeight="1">
      <c r="A120" s="108" t="s">
        <v>62</v>
      </c>
      <c r="B120" s="108" t="s">
        <v>818</v>
      </c>
      <c r="C120" s="109">
        <v>6.9</v>
      </c>
      <c r="D120" s="110">
        <v>14</v>
      </c>
      <c r="E120" s="109">
        <v>0.49</v>
      </c>
      <c r="F120" s="109">
        <v>0.99</v>
      </c>
      <c r="G120" s="110">
        <v>16</v>
      </c>
      <c r="H120" s="110">
        <v>25</v>
      </c>
      <c r="I120" s="111">
        <v>3</v>
      </c>
      <c r="J120" s="110">
        <v>5</v>
      </c>
      <c r="K120" s="110">
        <v>7</v>
      </c>
      <c r="L120" s="109">
        <v>14.29</v>
      </c>
      <c r="M120" s="109">
        <v>7.14</v>
      </c>
      <c r="N120" s="110">
        <v>50</v>
      </c>
      <c r="O120" s="109">
        <v>21.43</v>
      </c>
      <c r="P120" s="109">
        <v>7.14</v>
      </c>
    </row>
    <row r="121" spans="1:16" ht="14.1" customHeight="1">
      <c r="A121" s="108" t="s">
        <v>70</v>
      </c>
      <c r="B121" s="108" t="s">
        <v>818</v>
      </c>
      <c r="C121" s="109">
        <v>4.9000000000000004</v>
      </c>
      <c r="D121" s="110">
        <v>12</v>
      </c>
      <c r="E121" s="109">
        <v>0.41</v>
      </c>
      <c r="F121" s="109">
        <v>0.83</v>
      </c>
      <c r="G121" s="110">
        <v>21</v>
      </c>
      <c r="H121" s="110">
        <v>23</v>
      </c>
      <c r="I121" s="111">
        <v>3</v>
      </c>
      <c r="J121" s="110">
        <v>8</v>
      </c>
      <c r="K121" s="110">
        <v>8</v>
      </c>
      <c r="L121" s="110">
        <v>0</v>
      </c>
      <c r="M121" s="109">
        <v>8.33</v>
      </c>
      <c r="N121" s="109">
        <v>58.33</v>
      </c>
      <c r="O121" s="110">
        <v>25</v>
      </c>
      <c r="P121" s="109">
        <v>8.33</v>
      </c>
    </row>
    <row r="122" spans="1:16" ht="14.1" customHeight="1">
      <c r="A122" s="108" t="s">
        <v>74</v>
      </c>
      <c r="B122" s="108" t="s">
        <v>818</v>
      </c>
      <c r="C122" s="109">
        <v>5.2</v>
      </c>
      <c r="D122" s="110">
        <v>11</v>
      </c>
      <c r="E122" s="109">
        <v>0.47</v>
      </c>
      <c r="F122" s="109">
        <v>1.1399999999999999</v>
      </c>
      <c r="G122" s="110">
        <v>4</v>
      </c>
      <c r="H122" s="110">
        <v>12</v>
      </c>
      <c r="I122" s="111">
        <v>4</v>
      </c>
      <c r="J122" s="110">
        <v>4</v>
      </c>
      <c r="K122" s="110">
        <v>9</v>
      </c>
      <c r="L122" s="110">
        <v>0</v>
      </c>
      <c r="M122" s="109">
        <v>9.09</v>
      </c>
      <c r="N122" s="109">
        <v>72.73</v>
      </c>
      <c r="O122" s="109">
        <v>18.18</v>
      </c>
      <c r="P122" s="110">
        <v>0</v>
      </c>
    </row>
    <row r="123" spans="1:16" ht="14.1" customHeight="1">
      <c r="A123" s="108" t="s">
        <v>82</v>
      </c>
      <c r="B123" s="108" t="s">
        <v>818</v>
      </c>
      <c r="C123" s="109">
        <v>3.2</v>
      </c>
      <c r="D123" s="110">
        <v>10</v>
      </c>
      <c r="E123" s="109">
        <v>0.32</v>
      </c>
      <c r="F123" s="109">
        <v>0.76</v>
      </c>
      <c r="G123" s="110">
        <v>12</v>
      </c>
      <c r="H123" s="110">
        <v>14</v>
      </c>
      <c r="I123" s="111">
        <v>3</v>
      </c>
      <c r="J123" s="110">
        <v>6</v>
      </c>
      <c r="K123" s="110">
        <v>6</v>
      </c>
      <c r="L123" s="110">
        <v>0</v>
      </c>
      <c r="M123" s="110">
        <v>0</v>
      </c>
      <c r="N123" s="110">
        <v>40</v>
      </c>
      <c r="O123" s="110">
        <v>60</v>
      </c>
      <c r="P123" s="110">
        <v>0</v>
      </c>
    </row>
    <row r="124" spans="1:16" ht="14.1" customHeight="1">
      <c r="A124" s="108" t="s">
        <v>98</v>
      </c>
      <c r="B124" s="108" t="s">
        <v>818</v>
      </c>
      <c r="C124" s="110">
        <v>5</v>
      </c>
      <c r="D124" s="110">
        <v>10</v>
      </c>
      <c r="E124" s="109">
        <v>0.5</v>
      </c>
      <c r="F124" s="109">
        <v>0.99</v>
      </c>
      <c r="G124" s="110">
        <v>1</v>
      </c>
      <c r="H124" s="110">
        <v>4</v>
      </c>
      <c r="I124" s="111">
        <v>4</v>
      </c>
      <c r="J124" s="110">
        <v>1</v>
      </c>
      <c r="K124" s="110">
        <v>4</v>
      </c>
      <c r="L124" s="110">
        <v>0</v>
      </c>
      <c r="M124" s="110">
        <v>0</v>
      </c>
      <c r="N124" s="110">
        <v>100</v>
      </c>
      <c r="O124" s="110">
        <v>0</v>
      </c>
      <c r="P124" s="110">
        <v>0</v>
      </c>
    </row>
    <row r="125" spans="1:16" ht="14.1" customHeight="1">
      <c r="A125" s="108" t="s">
        <v>102</v>
      </c>
      <c r="B125" s="108" t="s">
        <v>818</v>
      </c>
      <c r="C125" s="109">
        <v>8.1999999999999993</v>
      </c>
      <c r="D125" s="110">
        <v>13</v>
      </c>
      <c r="E125" s="109">
        <v>0.63</v>
      </c>
      <c r="F125" s="109">
        <v>1.1299999999999999</v>
      </c>
      <c r="G125" s="110">
        <v>7</v>
      </c>
      <c r="H125" s="110">
        <v>20</v>
      </c>
      <c r="I125" s="111">
        <v>3</v>
      </c>
      <c r="J125" s="110">
        <v>5</v>
      </c>
      <c r="K125" s="110">
        <v>9</v>
      </c>
      <c r="L125" s="110">
        <v>0</v>
      </c>
      <c r="M125" s="109">
        <v>69.23</v>
      </c>
      <c r="N125" s="109">
        <v>15.38</v>
      </c>
      <c r="O125" s="110">
        <v>0</v>
      </c>
      <c r="P125" s="109">
        <v>15.38</v>
      </c>
    </row>
    <row r="126" spans="1:16" ht="14.1" customHeight="1">
      <c r="A126" s="108" t="s">
        <v>104</v>
      </c>
      <c r="B126" s="108" t="s">
        <v>818</v>
      </c>
      <c r="C126" s="109">
        <v>6.7</v>
      </c>
      <c r="D126" s="110">
        <v>17</v>
      </c>
      <c r="E126" s="109">
        <v>0.39</v>
      </c>
      <c r="F126" s="109">
        <v>0.77</v>
      </c>
      <c r="G126" s="110">
        <v>9</v>
      </c>
      <c r="H126" s="110">
        <v>10</v>
      </c>
      <c r="I126" s="111">
        <v>4</v>
      </c>
      <c r="J126" s="110">
        <v>9</v>
      </c>
      <c r="K126" s="110">
        <v>10</v>
      </c>
      <c r="L126" s="110">
        <v>0</v>
      </c>
      <c r="M126" s="110">
        <v>0</v>
      </c>
      <c r="N126" s="109">
        <v>76.47</v>
      </c>
      <c r="O126" s="109">
        <v>5.88</v>
      </c>
      <c r="P126" s="109">
        <v>17.649999999999999</v>
      </c>
    </row>
    <row r="127" spans="1:16" ht="14.1" customHeight="1">
      <c r="A127" s="108" t="s">
        <v>120</v>
      </c>
      <c r="B127" s="108" t="s">
        <v>818</v>
      </c>
      <c r="C127" s="109">
        <v>7.7</v>
      </c>
      <c r="D127" s="110">
        <v>12</v>
      </c>
      <c r="E127" s="109">
        <v>0.64</v>
      </c>
      <c r="F127" s="109">
        <v>1.38</v>
      </c>
      <c r="G127" s="110">
        <v>1</v>
      </c>
      <c r="H127" s="110">
        <v>26</v>
      </c>
      <c r="I127" s="111">
        <v>3</v>
      </c>
      <c r="J127" s="110">
        <v>1</v>
      </c>
      <c r="K127" s="110">
        <v>12</v>
      </c>
      <c r="L127" s="109">
        <v>8.33</v>
      </c>
      <c r="M127" s="109">
        <v>33.33</v>
      </c>
      <c r="N127" s="109">
        <v>58.33</v>
      </c>
      <c r="O127" s="110">
        <v>0</v>
      </c>
      <c r="P127" s="110">
        <v>0</v>
      </c>
    </row>
    <row r="128" spans="1:16" ht="14.1" customHeight="1">
      <c r="A128" s="108" t="s">
        <v>46</v>
      </c>
      <c r="B128" s="108" t="s">
        <v>824</v>
      </c>
      <c r="C128" s="109">
        <v>24.3</v>
      </c>
      <c r="D128" s="110">
        <v>40</v>
      </c>
      <c r="E128" s="109">
        <v>0.61</v>
      </c>
      <c r="F128" s="109">
        <v>0.91</v>
      </c>
      <c r="G128" s="110">
        <v>19</v>
      </c>
      <c r="H128" s="110">
        <v>32</v>
      </c>
      <c r="I128" s="111">
        <v>4</v>
      </c>
      <c r="J128" s="110">
        <v>8</v>
      </c>
      <c r="K128" s="110">
        <v>11</v>
      </c>
      <c r="L128" s="110">
        <v>5</v>
      </c>
      <c r="M128" s="110">
        <v>30</v>
      </c>
      <c r="N128" s="109">
        <v>62.5</v>
      </c>
      <c r="O128" s="109">
        <v>2.5</v>
      </c>
      <c r="P128" s="110">
        <v>0</v>
      </c>
    </row>
    <row r="129" spans="1:16" ht="14.1" customHeight="1">
      <c r="A129" s="108" t="s">
        <v>48</v>
      </c>
      <c r="B129" s="108" t="s">
        <v>824</v>
      </c>
      <c r="C129" s="109">
        <v>7.7</v>
      </c>
      <c r="D129" s="110">
        <v>10</v>
      </c>
      <c r="E129" s="109">
        <v>0.77</v>
      </c>
      <c r="F129" s="109">
        <v>1.19</v>
      </c>
      <c r="G129" s="110">
        <v>1</v>
      </c>
      <c r="H129" s="110">
        <v>2</v>
      </c>
      <c r="I129" s="111">
        <v>4</v>
      </c>
      <c r="J129" s="110">
        <v>1</v>
      </c>
      <c r="K129" s="110">
        <v>2</v>
      </c>
      <c r="L129" s="110">
        <v>30</v>
      </c>
      <c r="M129" s="110">
        <v>40</v>
      </c>
      <c r="N129" s="110">
        <v>30</v>
      </c>
      <c r="O129" s="110">
        <v>0</v>
      </c>
      <c r="P129" s="110">
        <v>0</v>
      </c>
    </row>
    <row r="130" spans="1:16" ht="14.1" customHeight="1">
      <c r="A130" s="108" t="s">
        <v>56</v>
      </c>
      <c r="B130" s="108" t="s">
        <v>824</v>
      </c>
      <c r="C130" s="109">
        <v>19.2</v>
      </c>
      <c r="D130" s="110">
        <v>45</v>
      </c>
      <c r="E130" s="109">
        <v>0.43</v>
      </c>
      <c r="F130" s="109">
        <v>0.95</v>
      </c>
      <c r="G130" s="110">
        <v>21</v>
      </c>
      <c r="H130" s="110">
        <v>35</v>
      </c>
      <c r="I130" s="111">
        <v>4</v>
      </c>
      <c r="J130" s="110">
        <v>8</v>
      </c>
      <c r="K130" s="110">
        <v>10</v>
      </c>
      <c r="L130" s="109">
        <v>2.2200000000000002</v>
      </c>
      <c r="M130" s="109">
        <v>13.33</v>
      </c>
      <c r="N130" s="109">
        <v>44.44</v>
      </c>
      <c r="O130" s="109">
        <v>37.78</v>
      </c>
      <c r="P130" s="109">
        <v>2.2200000000000002</v>
      </c>
    </row>
    <row r="131" spans="1:16" ht="14.1" customHeight="1">
      <c r="A131" s="108" t="s">
        <v>58</v>
      </c>
      <c r="B131" s="108" t="s">
        <v>824</v>
      </c>
      <c r="C131" s="109">
        <v>5.4</v>
      </c>
      <c r="D131" s="110">
        <v>15</v>
      </c>
      <c r="E131" s="109">
        <v>0.36</v>
      </c>
      <c r="F131" s="109">
        <v>1.0900000000000001</v>
      </c>
      <c r="G131" s="110">
        <v>8</v>
      </c>
      <c r="H131" s="110">
        <v>26</v>
      </c>
      <c r="I131" s="111">
        <v>3</v>
      </c>
      <c r="J131" s="110">
        <v>1</v>
      </c>
      <c r="K131" s="110">
        <v>9</v>
      </c>
      <c r="L131" s="109">
        <v>6.67</v>
      </c>
      <c r="M131" s="109">
        <v>13.33</v>
      </c>
      <c r="N131" s="109">
        <v>26.67</v>
      </c>
      <c r="O131" s="109">
        <v>26.67</v>
      </c>
      <c r="P131" s="109">
        <v>26.67</v>
      </c>
    </row>
    <row r="132" spans="1:16" ht="14.1" customHeight="1">
      <c r="A132" s="108" t="s">
        <v>62</v>
      </c>
      <c r="B132" s="108" t="s">
        <v>824</v>
      </c>
      <c r="C132" s="109">
        <v>8.5</v>
      </c>
      <c r="D132" s="110">
        <v>12</v>
      </c>
      <c r="E132" s="109">
        <v>0.71</v>
      </c>
      <c r="F132" s="109">
        <v>1.43</v>
      </c>
      <c r="G132" s="110">
        <v>1</v>
      </c>
      <c r="H132" s="110">
        <v>25</v>
      </c>
      <c r="I132" s="111">
        <v>2</v>
      </c>
      <c r="J132" s="110">
        <v>1</v>
      </c>
      <c r="K132" s="110">
        <v>7</v>
      </c>
      <c r="L132" s="109">
        <v>16.670000000000002</v>
      </c>
      <c r="M132" s="109">
        <v>41.67</v>
      </c>
      <c r="N132" s="109">
        <v>41.67</v>
      </c>
      <c r="O132" s="110">
        <v>0</v>
      </c>
      <c r="P132" s="110">
        <v>0</v>
      </c>
    </row>
    <row r="133" spans="1:16" ht="14.1" customHeight="1">
      <c r="A133" s="108" t="s">
        <v>64</v>
      </c>
      <c r="B133" s="108" t="s">
        <v>824</v>
      </c>
      <c r="C133" s="110">
        <v>17</v>
      </c>
      <c r="D133" s="110">
        <v>30</v>
      </c>
      <c r="E133" s="109">
        <v>0.56999999999999995</v>
      </c>
      <c r="F133" s="109">
        <v>0.99</v>
      </c>
      <c r="G133" s="110">
        <v>8</v>
      </c>
      <c r="H133" s="110">
        <v>15</v>
      </c>
      <c r="I133" s="111">
        <v>4</v>
      </c>
      <c r="J133" s="110">
        <v>6</v>
      </c>
      <c r="K133" s="110">
        <v>8</v>
      </c>
      <c r="L133" s="109">
        <v>3.33</v>
      </c>
      <c r="M133" s="110">
        <v>20</v>
      </c>
      <c r="N133" s="109">
        <v>73.33</v>
      </c>
      <c r="O133" s="109">
        <v>3.33</v>
      </c>
      <c r="P133" s="110">
        <v>0</v>
      </c>
    </row>
    <row r="134" spans="1:16" ht="14.1" customHeight="1">
      <c r="A134" s="108" t="s">
        <v>70</v>
      </c>
      <c r="B134" s="108" t="s">
        <v>824</v>
      </c>
      <c r="C134" s="109">
        <v>9.1</v>
      </c>
      <c r="D134" s="110">
        <v>15</v>
      </c>
      <c r="E134" s="109">
        <v>0.61</v>
      </c>
      <c r="F134" s="109">
        <v>1.23</v>
      </c>
      <c r="G134" s="110">
        <v>2</v>
      </c>
      <c r="H134" s="110">
        <v>23</v>
      </c>
      <c r="I134" s="111">
        <v>3</v>
      </c>
      <c r="J134" s="110">
        <v>1</v>
      </c>
      <c r="K134" s="110">
        <v>8</v>
      </c>
      <c r="L134" s="109">
        <v>13.33</v>
      </c>
      <c r="M134" s="109">
        <v>33.33</v>
      </c>
      <c r="N134" s="109">
        <v>33.33</v>
      </c>
      <c r="O134" s="110">
        <v>20</v>
      </c>
      <c r="P134" s="110">
        <v>0</v>
      </c>
    </row>
    <row r="135" spans="1:16" ht="14.1" customHeight="1">
      <c r="A135" s="108" t="s">
        <v>80</v>
      </c>
      <c r="B135" s="108" t="s">
        <v>824</v>
      </c>
      <c r="C135" s="109">
        <v>4.8</v>
      </c>
      <c r="D135" s="110">
        <v>12</v>
      </c>
      <c r="E135" s="109">
        <v>0.4</v>
      </c>
      <c r="F135" s="109">
        <v>1.1399999999999999</v>
      </c>
      <c r="G135" s="110">
        <v>5</v>
      </c>
      <c r="H135" s="110">
        <v>13</v>
      </c>
      <c r="I135" s="111">
        <v>4</v>
      </c>
      <c r="J135" s="110">
        <v>3</v>
      </c>
      <c r="K135" s="110">
        <v>9</v>
      </c>
      <c r="L135" s="110">
        <v>0</v>
      </c>
      <c r="M135" s="109">
        <v>8.33</v>
      </c>
      <c r="N135" s="110">
        <v>50</v>
      </c>
      <c r="O135" s="109">
        <v>41.67</v>
      </c>
      <c r="P135" s="110">
        <v>0</v>
      </c>
    </row>
    <row r="136" spans="1:16" ht="14.1" customHeight="1">
      <c r="A136" s="108" t="s">
        <v>84</v>
      </c>
      <c r="B136" s="108" t="s">
        <v>824</v>
      </c>
      <c r="C136" s="109">
        <v>16.2</v>
      </c>
      <c r="D136" s="110">
        <v>25</v>
      </c>
      <c r="E136" s="109">
        <v>0.65</v>
      </c>
      <c r="F136" s="109">
        <v>1.01</v>
      </c>
      <c r="G136" s="110">
        <v>14</v>
      </c>
      <c r="H136" s="110">
        <v>25</v>
      </c>
      <c r="I136" s="111">
        <v>4</v>
      </c>
      <c r="J136" s="110">
        <v>7</v>
      </c>
      <c r="K136" s="110">
        <v>11</v>
      </c>
      <c r="L136" s="110">
        <v>20</v>
      </c>
      <c r="M136" s="110">
        <v>24</v>
      </c>
      <c r="N136" s="110">
        <v>48</v>
      </c>
      <c r="O136" s="110">
        <v>8</v>
      </c>
      <c r="P136" s="110">
        <v>0</v>
      </c>
    </row>
    <row r="137" spans="1:16" ht="14.1" customHeight="1">
      <c r="A137" s="108" t="s">
        <v>96</v>
      </c>
      <c r="B137" s="108" t="s">
        <v>824</v>
      </c>
      <c r="C137" s="109">
        <v>8.6</v>
      </c>
      <c r="D137" s="110">
        <v>17</v>
      </c>
      <c r="E137" s="109">
        <v>0.51</v>
      </c>
      <c r="F137" s="109">
        <v>1.1299999999999999</v>
      </c>
      <c r="G137" s="110">
        <v>4</v>
      </c>
      <c r="H137" s="110">
        <v>8</v>
      </c>
      <c r="I137" s="111">
        <v>4</v>
      </c>
      <c r="J137" s="110">
        <v>4</v>
      </c>
      <c r="K137" s="110">
        <v>8</v>
      </c>
      <c r="L137" s="110">
        <v>0</v>
      </c>
      <c r="M137" s="109">
        <v>11.76</v>
      </c>
      <c r="N137" s="109">
        <v>82.35</v>
      </c>
      <c r="O137" s="110">
        <v>0</v>
      </c>
      <c r="P137" s="109">
        <v>5.88</v>
      </c>
    </row>
    <row r="138" spans="1:16" ht="14.1" customHeight="1">
      <c r="A138" s="108" t="s">
        <v>102</v>
      </c>
      <c r="B138" s="108" t="s">
        <v>824</v>
      </c>
      <c r="C138" s="109">
        <v>10.5</v>
      </c>
      <c r="D138" s="110">
        <v>16</v>
      </c>
      <c r="E138" s="109">
        <v>0.66</v>
      </c>
      <c r="F138" s="109">
        <v>1.18</v>
      </c>
      <c r="G138" s="110">
        <v>5</v>
      </c>
      <c r="H138" s="110">
        <v>20</v>
      </c>
      <c r="I138" s="111">
        <v>3</v>
      </c>
      <c r="J138" s="110">
        <v>4</v>
      </c>
      <c r="K138" s="110">
        <v>9</v>
      </c>
      <c r="L138" s="109">
        <v>12.5</v>
      </c>
      <c r="M138" s="109">
        <v>37.5</v>
      </c>
      <c r="N138" s="109">
        <v>43.75</v>
      </c>
      <c r="O138" s="109">
        <v>6.25</v>
      </c>
      <c r="P138" s="110">
        <v>0</v>
      </c>
    </row>
    <row r="139" spans="1:16" ht="14.1" customHeight="1">
      <c r="A139" s="108" t="s">
        <v>110</v>
      </c>
      <c r="B139" s="108" t="s">
        <v>824</v>
      </c>
      <c r="C139" s="109">
        <v>4.8</v>
      </c>
      <c r="D139" s="110">
        <v>12</v>
      </c>
      <c r="E139" s="109">
        <v>0.4</v>
      </c>
      <c r="F139" s="109">
        <v>1.1000000000000001</v>
      </c>
      <c r="G139" s="110">
        <v>5</v>
      </c>
      <c r="H139" s="110">
        <v>7</v>
      </c>
      <c r="I139" s="111">
        <v>4</v>
      </c>
      <c r="J139" s="110">
        <v>5</v>
      </c>
      <c r="K139" s="110">
        <v>7</v>
      </c>
      <c r="L139" s="110">
        <v>0</v>
      </c>
      <c r="M139" s="109">
        <v>8.33</v>
      </c>
      <c r="N139" s="110">
        <v>50</v>
      </c>
      <c r="O139" s="109">
        <v>41.67</v>
      </c>
      <c r="P139" s="110">
        <v>0</v>
      </c>
    </row>
    <row r="140" spans="1:16" ht="14.1" customHeight="1">
      <c r="A140" s="108" t="s">
        <v>114</v>
      </c>
      <c r="B140" s="108" t="s">
        <v>824</v>
      </c>
      <c r="C140" s="109">
        <v>8.5</v>
      </c>
      <c r="D140" s="110">
        <v>19</v>
      </c>
      <c r="E140" s="109">
        <v>0.45</v>
      </c>
      <c r="F140" s="109">
        <v>0.88</v>
      </c>
      <c r="G140" s="110">
        <v>14</v>
      </c>
      <c r="H140" s="110">
        <v>17</v>
      </c>
      <c r="I140" s="111">
        <v>4</v>
      </c>
      <c r="J140" s="110">
        <v>9</v>
      </c>
      <c r="K140" s="110">
        <v>11</v>
      </c>
      <c r="L140" s="109">
        <v>5.26</v>
      </c>
      <c r="M140" s="109">
        <v>5.26</v>
      </c>
      <c r="N140" s="109">
        <v>57.89</v>
      </c>
      <c r="O140" s="109">
        <v>31.58</v>
      </c>
      <c r="P140" s="110">
        <v>0</v>
      </c>
    </row>
    <row r="141" spans="1:16" ht="14.1" customHeight="1">
      <c r="A141" s="108" t="s">
        <v>116</v>
      </c>
      <c r="B141" s="108" t="s">
        <v>824</v>
      </c>
      <c r="C141" s="109">
        <v>7.4</v>
      </c>
      <c r="D141" s="110">
        <v>13</v>
      </c>
      <c r="E141" s="109">
        <v>0.56999999999999995</v>
      </c>
      <c r="F141" s="109">
        <v>1.1200000000000001</v>
      </c>
      <c r="G141" s="110">
        <v>3</v>
      </c>
      <c r="H141" s="110">
        <v>6</v>
      </c>
      <c r="I141" s="111">
        <v>4</v>
      </c>
      <c r="J141" s="110">
        <v>3</v>
      </c>
      <c r="K141" s="110">
        <v>6</v>
      </c>
      <c r="L141" s="110">
        <v>0</v>
      </c>
      <c r="M141" s="109">
        <v>46.15</v>
      </c>
      <c r="N141" s="109">
        <v>30.77</v>
      </c>
      <c r="O141" s="109">
        <v>23.08</v>
      </c>
      <c r="P141" s="110">
        <v>0</v>
      </c>
    </row>
    <row r="142" spans="1:16" ht="14.1" customHeight="1">
      <c r="A142" s="108" t="s">
        <v>118</v>
      </c>
      <c r="B142" s="108" t="s">
        <v>824</v>
      </c>
      <c r="C142" s="109">
        <v>5.5</v>
      </c>
      <c r="D142" s="110">
        <v>12</v>
      </c>
      <c r="E142" s="109">
        <v>0.46</v>
      </c>
      <c r="F142" s="109">
        <v>0.86</v>
      </c>
      <c r="G142" s="110">
        <v>14</v>
      </c>
      <c r="H142" s="110">
        <v>14</v>
      </c>
      <c r="I142" s="111">
        <v>3</v>
      </c>
      <c r="J142" s="110">
        <v>4</v>
      </c>
      <c r="K142" s="110">
        <v>4</v>
      </c>
      <c r="L142" s="110">
        <v>0</v>
      </c>
      <c r="M142" s="109">
        <v>8.33</v>
      </c>
      <c r="N142" s="110">
        <v>75</v>
      </c>
      <c r="O142" s="109">
        <v>8.33</v>
      </c>
      <c r="P142" s="109">
        <v>8.33</v>
      </c>
    </row>
    <row r="143" spans="1:16" ht="14.1" customHeight="1">
      <c r="A143" s="108" t="s">
        <v>120</v>
      </c>
      <c r="B143" s="108" t="s">
        <v>824</v>
      </c>
      <c r="C143" s="110">
        <v>6</v>
      </c>
      <c r="D143" s="110">
        <v>12</v>
      </c>
      <c r="E143" s="109">
        <v>0.5</v>
      </c>
      <c r="F143" s="109">
        <v>1.07</v>
      </c>
      <c r="G143" s="110">
        <v>9</v>
      </c>
      <c r="H143" s="110">
        <v>26</v>
      </c>
      <c r="I143" s="111">
        <v>3</v>
      </c>
      <c r="J143" s="110">
        <v>6</v>
      </c>
      <c r="K143" s="110">
        <v>12</v>
      </c>
      <c r="L143" s="110">
        <v>0</v>
      </c>
      <c r="M143" s="110">
        <v>25</v>
      </c>
      <c r="N143" s="110">
        <v>50</v>
      </c>
      <c r="O143" s="110">
        <v>25</v>
      </c>
      <c r="P143" s="110">
        <v>0</v>
      </c>
    </row>
    <row r="144" spans="1:16" ht="14.1" customHeight="1">
      <c r="A144" s="108" t="s">
        <v>124</v>
      </c>
      <c r="B144" s="108" t="s">
        <v>824</v>
      </c>
      <c r="C144" s="109">
        <v>9.6999999999999993</v>
      </c>
      <c r="D144" s="110">
        <v>17</v>
      </c>
      <c r="E144" s="109">
        <v>0.56999999999999995</v>
      </c>
      <c r="F144" s="109">
        <v>0.9</v>
      </c>
      <c r="G144" s="110">
        <v>8</v>
      </c>
      <c r="H144" s="110">
        <v>11</v>
      </c>
      <c r="I144" s="111">
        <v>4</v>
      </c>
      <c r="J144" s="110">
        <v>8</v>
      </c>
      <c r="K144" s="110">
        <v>11</v>
      </c>
      <c r="L144" s="109">
        <v>5.88</v>
      </c>
      <c r="M144" s="109">
        <v>29.41</v>
      </c>
      <c r="N144" s="109">
        <v>52.94</v>
      </c>
      <c r="O144" s="109">
        <v>5.88</v>
      </c>
      <c r="P144" s="109">
        <v>5.88</v>
      </c>
    </row>
    <row r="145" spans="1:16" ht="14.1" customHeight="1">
      <c r="A145" s="108" t="s">
        <v>126</v>
      </c>
      <c r="B145" s="108" t="s">
        <v>824</v>
      </c>
      <c r="C145" s="109">
        <v>9.3000000000000007</v>
      </c>
      <c r="D145" s="110">
        <v>14</v>
      </c>
      <c r="E145" s="109">
        <v>0.66</v>
      </c>
      <c r="F145" s="109">
        <v>1.26</v>
      </c>
      <c r="G145" s="110">
        <v>4</v>
      </c>
      <c r="H145" s="110">
        <v>14</v>
      </c>
      <c r="I145" s="111">
        <v>4</v>
      </c>
      <c r="J145" s="110">
        <v>3</v>
      </c>
      <c r="K145" s="110">
        <v>11</v>
      </c>
      <c r="L145" s="109">
        <v>7.14</v>
      </c>
      <c r="M145" s="109">
        <v>42.86</v>
      </c>
      <c r="N145" s="110">
        <v>50</v>
      </c>
      <c r="O145" s="110">
        <v>0</v>
      </c>
      <c r="P145" s="110">
        <v>0</v>
      </c>
    </row>
    <row r="146" spans="1:16" ht="14.1" customHeight="1">
      <c r="A146" s="108" t="s">
        <v>128</v>
      </c>
      <c r="B146" s="108" t="s">
        <v>824</v>
      </c>
      <c r="C146" s="110">
        <v>4</v>
      </c>
      <c r="D146" s="110">
        <v>11</v>
      </c>
      <c r="E146" s="109">
        <v>0.36</v>
      </c>
      <c r="F146" s="109">
        <v>0.81</v>
      </c>
      <c r="G146" s="110">
        <v>20</v>
      </c>
      <c r="H146" s="110">
        <v>24</v>
      </c>
      <c r="I146" s="111">
        <v>3</v>
      </c>
      <c r="J146" s="110">
        <v>9</v>
      </c>
      <c r="K146" s="110">
        <v>12</v>
      </c>
      <c r="L146" s="110">
        <v>0</v>
      </c>
      <c r="M146" s="110">
        <v>0</v>
      </c>
      <c r="N146" s="109">
        <v>54.55</v>
      </c>
      <c r="O146" s="109">
        <v>45.45</v>
      </c>
      <c r="P146" s="110">
        <v>0</v>
      </c>
    </row>
    <row r="147" spans="1:16" ht="14.1" customHeight="1">
      <c r="A147" s="108" t="s">
        <v>130</v>
      </c>
      <c r="B147" s="108" t="s">
        <v>824</v>
      </c>
      <c r="C147" s="109">
        <v>6.2</v>
      </c>
      <c r="D147" s="110">
        <v>10</v>
      </c>
      <c r="E147" s="109">
        <v>0.62</v>
      </c>
      <c r="F147" s="109">
        <v>0.88</v>
      </c>
      <c r="G147" s="110">
        <v>5</v>
      </c>
      <c r="H147" s="110">
        <v>5</v>
      </c>
      <c r="I147" s="111">
        <v>4</v>
      </c>
      <c r="J147" s="110">
        <v>5</v>
      </c>
      <c r="K147" s="110">
        <v>5</v>
      </c>
      <c r="L147" s="110">
        <v>0</v>
      </c>
      <c r="M147" s="110">
        <v>50</v>
      </c>
      <c r="N147" s="110">
        <v>40</v>
      </c>
      <c r="O147" s="110">
        <v>10</v>
      </c>
      <c r="P147" s="110">
        <v>0</v>
      </c>
    </row>
    <row r="148" spans="1:16" ht="14.1" customHeight="1">
      <c r="A148" s="108" t="s">
        <v>136</v>
      </c>
      <c r="B148" s="108" t="s">
        <v>824</v>
      </c>
      <c r="C148" s="109">
        <v>10.4</v>
      </c>
      <c r="D148" s="110">
        <v>13</v>
      </c>
      <c r="E148" s="109">
        <v>0.8</v>
      </c>
      <c r="F148" s="109">
        <v>1.18</v>
      </c>
      <c r="G148" s="110">
        <v>4</v>
      </c>
      <c r="H148" s="110">
        <v>20</v>
      </c>
      <c r="I148" s="111">
        <v>3</v>
      </c>
      <c r="J148" s="110">
        <v>2</v>
      </c>
      <c r="K148" s="110">
        <v>7</v>
      </c>
      <c r="L148" s="109">
        <v>23.08</v>
      </c>
      <c r="M148" s="109">
        <v>61.54</v>
      </c>
      <c r="N148" s="109">
        <v>15.38</v>
      </c>
      <c r="O148" s="110">
        <v>0</v>
      </c>
      <c r="P148" s="110">
        <v>0</v>
      </c>
    </row>
    <row r="149" spans="1:16" ht="14.1" customHeight="1">
      <c r="A149" s="108" t="s">
        <v>142</v>
      </c>
      <c r="B149" s="108" t="s">
        <v>824</v>
      </c>
      <c r="C149" s="109">
        <v>11.5</v>
      </c>
      <c r="D149" s="110">
        <v>20</v>
      </c>
      <c r="E149" s="109">
        <v>0.57999999999999996</v>
      </c>
      <c r="F149" s="109">
        <v>0.97</v>
      </c>
      <c r="G149" s="110">
        <v>5</v>
      </c>
      <c r="H149" s="110">
        <v>10</v>
      </c>
      <c r="I149" s="111">
        <v>4</v>
      </c>
      <c r="J149" s="110">
        <v>5</v>
      </c>
      <c r="K149" s="110">
        <v>8</v>
      </c>
      <c r="L149" s="110">
        <v>0</v>
      </c>
      <c r="M149" s="110">
        <v>25</v>
      </c>
      <c r="N149" s="110">
        <v>75</v>
      </c>
      <c r="O149" s="110">
        <v>0</v>
      </c>
      <c r="P149" s="110">
        <v>0</v>
      </c>
    </row>
    <row r="150" spans="1:16" ht="14.1" customHeight="1">
      <c r="A150" s="108" t="s">
        <v>56</v>
      </c>
      <c r="B150" s="108" t="s">
        <v>829</v>
      </c>
      <c r="C150" s="109">
        <v>5.7</v>
      </c>
      <c r="D150" s="110">
        <v>15</v>
      </c>
      <c r="E150" s="109">
        <v>0.38</v>
      </c>
      <c r="F150" s="109">
        <v>0.84</v>
      </c>
      <c r="G150" s="110">
        <v>27</v>
      </c>
      <c r="H150" s="110">
        <v>35</v>
      </c>
      <c r="I150" s="111">
        <v>2</v>
      </c>
      <c r="J150" s="110">
        <v>8</v>
      </c>
      <c r="K150" s="110">
        <v>12</v>
      </c>
      <c r="L150" s="110">
        <v>0</v>
      </c>
      <c r="M150" s="110">
        <v>0</v>
      </c>
      <c r="N150" s="110">
        <v>60</v>
      </c>
      <c r="O150" s="110">
        <v>40</v>
      </c>
      <c r="P150" s="110">
        <v>0</v>
      </c>
    </row>
    <row r="151" spans="1:16" ht="14.1" customHeight="1">
      <c r="A151" s="108" t="s">
        <v>70</v>
      </c>
      <c r="B151" s="108" t="s">
        <v>829</v>
      </c>
      <c r="C151" s="109">
        <v>4.5</v>
      </c>
      <c r="D151" s="110">
        <v>10</v>
      </c>
      <c r="E151" s="109">
        <v>0.45</v>
      </c>
      <c r="F151" s="109">
        <v>0.91</v>
      </c>
      <c r="G151" s="110">
        <v>15</v>
      </c>
      <c r="H151" s="110">
        <v>23</v>
      </c>
      <c r="I151" s="111">
        <v>2</v>
      </c>
      <c r="J151" s="110">
        <v>3</v>
      </c>
      <c r="K151" s="110">
        <v>4</v>
      </c>
      <c r="L151" s="110">
        <v>0</v>
      </c>
      <c r="M151" s="110">
        <v>20</v>
      </c>
      <c r="N151" s="110">
        <v>50</v>
      </c>
      <c r="O151" s="110">
        <v>20</v>
      </c>
      <c r="P151" s="110">
        <v>10</v>
      </c>
    </row>
    <row r="152" spans="1:16" ht="14.1" customHeight="1">
      <c r="A152" s="108" t="s">
        <v>102</v>
      </c>
      <c r="B152" s="108" t="s">
        <v>829</v>
      </c>
      <c r="C152" s="110">
        <v>12</v>
      </c>
      <c r="D152" s="110">
        <v>18</v>
      </c>
      <c r="E152" s="109">
        <v>0.67</v>
      </c>
      <c r="F152" s="109">
        <v>1.2</v>
      </c>
      <c r="G152" s="110">
        <v>4</v>
      </c>
      <c r="H152" s="110">
        <v>20</v>
      </c>
      <c r="I152" s="111">
        <v>4</v>
      </c>
      <c r="J152" s="110">
        <v>1</v>
      </c>
      <c r="K152" s="110">
        <v>11</v>
      </c>
      <c r="L152" s="109">
        <v>16.670000000000002</v>
      </c>
      <c r="M152" s="109">
        <v>44.44</v>
      </c>
      <c r="N152" s="109">
        <v>22.22</v>
      </c>
      <c r="O152" s="109">
        <v>16.670000000000002</v>
      </c>
      <c r="P152" s="110">
        <v>0</v>
      </c>
    </row>
    <row r="153" spans="1:16" ht="14.1" customHeight="1">
      <c r="A153" s="108" t="s">
        <v>136</v>
      </c>
      <c r="B153" s="108" t="s">
        <v>829</v>
      </c>
      <c r="C153" s="109">
        <v>6.6</v>
      </c>
      <c r="D153" s="110">
        <v>12</v>
      </c>
      <c r="E153" s="109">
        <v>0.55000000000000004</v>
      </c>
      <c r="F153" s="109">
        <v>0.81</v>
      </c>
      <c r="G153" s="110">
        <v>18</v>
      </c>
      <c r="H153" s="110">
        <v>20</v>
      </c>
      <c r="I153" s="111">
        <v>3</v>
      </c>
      <c r="J153" s="110">
        <v>7</v>
      </c>
      <c r="K153" s="110">
        <v>7</v>
      </c>
      <c r="L153" s="110">
        <v>0</v>
      </c>
      <c r="M153" s="109">
        <v>33.33</v>
      </c>
      <c r="N153" s="110">
        <v>50</v>
      </c>
      <c r="O153" s="109">
        <v>16.670000000000002</v>
      </c>
      <c r="P153" s="110">
        <v>0</v>
      </c>
    </row>
    <row r="154" spans="1:16" ht="14.1" customHeight="1">
      <c r="A154" s="108" t="s">
        <v>144</v>
      </c>
      <c r="B154" s="108" t="s">
        <v>831</v>
      </c>
      <c r="C154" s="109">
        <v>7.5</v>
      </c>
      <c r="D154" s="110">
        <v>11</v>
      </c>
      <c r="E154" s="109">
        <v>0.68</v>
      </c>
      <c r="F154" s="109">
        <v>1.03</v>
      </c>
      <c r="G154" s="110">
        <v>7</v>
      </c>
      <c r="H154" s="110">
        <v>10</v>
      </c>
      <c r="I154" s="111">
        <v>4</v>
      </c>
      <c r="J154" s="110">
        <v>7</v>
      </c>
      <c r="K154" s="110">
        <v>10</v>
      </c>
      <c r="L154" s="109">
        <v>9.09</v>
      </c>
      <c r="M154" s="109">
        <v>45.45</v>
      </c>
      <c r="N154" s="109">
        <v>45.45</v>
      </c>
      <c r="O154" s="110">
        <v>0</v>
      </c>
      <c r="P154" s="110">
        <v>0</v>
      </c>
    </row>
    <row r="155" spans="1:16" ht="14.1" customHeight="1">
      <c r="A155" s="108" t="s">
        <v>46</v>
      </c>
      <c r="B155" s="108" t="s">
        <v>831</v>
      </c>
      <c r="C155" s="109">
        <v>7.1</v>
      </c>
      <c r="D155" s="110">
        <v>13</v>
      </c>
      <c r="E155" s="109">
        <v>0.55000000000000004</v>
      </c>
      <c r="F155" s="109">
        <v>0.81</v>
      </c>
      <c r="G155" s="110">
        <v>25</v>
      </c>
      <c r="H155" s="110">
        <v>32</v>
      </c>
      <c r="I155" s="111">
        <v>3</v>
      </c>
      <c r="J155" s="110">
        <v>11</v>
      </c>
      <c r="K155" s="110">
        <v>14</v>
      </c>
      <c r="L155" s="110">
        <v>0</v>
      </c>
      <c r="M155" s="109">
        <v>23.08</v>
      </c>
      <c r="N155" s="109">
        <v>69.23</v>
      </c>
      <c r="O155" s="109">
        <v>7.69</v>
      </c>
      <c r="P155" s="110">
        <v>0</v>
      </c>
    </row>
    <row r="156" spans="1:16" ht="14.1" customHeight="1">
      <c r="A156" s="108" t="s">
        <v>54</v>
      </c>
      <c r="B156" s="108" t="s">
        <v>831</v>
      </c>
      <c r="C156" s="109">
        <v>7.6</v>
      </c>
      <c r="D156" s="110">
        <v>13</v>
      </c>
      <c r="E156" s="109">
        <v>0.57999999999999996</v>
      </c>
      <c r="F156" s="109">
        <v>0.99</v>
      </c>
      <c r="G156" s="110">
        <v>7</v>
      </c>
      <c r="H156" s="110">
        <v>15</v>
      </c>
      <c r="I156" s="111">
        <v>4</v>
      </c>
      <c r="J156" s="110">
        <v>5</v>
      </c>
      <c r="K156" s="110">
        <v>11</v>
      </c>
      <c r="L156" s="109">
        <v>7.69</v>
      </c>
      <c r="M156" s="109">
        <v>15.38</v>
      </c>
      <c r="N156" s="109">
        <v>76.92</v>
      </c>
      <c r="O156" s="110">
        <v>0</v>
      </c>
      <c r="P156" s="110">
        <v>0</v>
      </c>
    </row>
    <row r="157" spans="1:16" ht="14.1" customHeight="1">
      <c r="A157" s="108" t="s">
        <v>56</v>
      </c>
      <c r="B157" s="108" t="s">
        <v>831</v>
      </c>
      <c r="C157" s="109">
        <v>9.6</v>
      </c>
      <c r="D157" s="110">
        <v>18</v>
      </c>
      <c r="E157" s="109">
        <v>0.53</v>
      </c>
      <c r="F157" s="109">
        <v>1.19</v>
      </c>
      <c r="G157" s="110">
        <v>7</v>
      </c>
      <c r="H157" s="110">
        <v>35</v>
      </c>
      <c r="I157" s="111">
        <v>3</v>
      </c>
      <c r="J157" s="110">
        <v>2</v>
      </c>
      <c r="K157" s="110">
        <v>13</v>
      </c>
      <c r="L157" s="109">
        <v>5.56</v>
      </c>
      <c r="M157" s="109">
        <v>38.89</v>
      </c>
      <c r="N157" s="109">
        <v>22.22</v>
      </c>
      <c r="O157" s="109">
        <v>27.78</v>
      </c>
      <c r="P157" s="109">
        <v>5.56</v>
      </c>
    </row>
    <row r="158" spans="1:16" ht="14.1" customHeight="1">
      <c r="A158" s="108" t="s">
        <v>58</v>
      </c>
      <c r="B158" s="108" t="s">
        <v>831</v>
      </c>
      <c r="C158" s="109">
        <v>2.9</v>
      </c>
      <c r="D158" s="110">
        <v>10</v>
      </c>
      <c r="E158" s="109">
        <v>0.28999999999999998</v>
      </c>
      <c r="F158" s="109">
        <v>0.88</v>
      </c>
      <c r="G158" s="110">
        <v>18</v>
      </c>
      <c r="H158" s="110">
        <v>26</v>
      </c>
      <c r="I158" s="111">
        <v>2</v>
      </c>
      <c r="J158" s="110">
        <v>6</v>
      </c>
      <c r="K158" s="110">
        <v>6</v>
      </c>
      <c r="L158" s="110">
        <v>0</v>
      </c>
      <c r="M158" s="110">
        <v>0</v>
      </c>
      <c r="N158" s="110">
        <v>30</v>
      </c>
      <c r="O158" s="110">
        <v>70</v>
      </c>
      <c r="P158" s="110">
        <v>0</v>
      </c>
    </row>
    <row r="159" spans="1:16" ht="14.1" customHeight="1">
      <c r="A159" s="108" t="s">
        <v>62</v>
      </c>
      <c r="B159" s="108" t="s">
        <v>831</v>
      </c>
      <c r="C159" s="109">
        <v>6.9</v>
      </c>
      <c r="D159" s="110">
        <v>13</v>
      </c>
      <c r="E159" s="109">
        <v>0.53</v>
      </c>
      <c r="F159" s="109">
        <v>1.07</v>
      </c>
      <c r="G159" s="110">
        <v>11</v>
      </c>
      <c r="H159" s="110">
        <v>25</v>
      </c>
      <c r="I159" s="111">
        <v>3</v>
      </c>
      <c r="J159" s="110">
        <v>2</v>
      </c>
      <c r="K159" s="110">
        <v>7</v>
      </c>
      <c r="L159" s="110">
        <v>0</v>
      </c>
      <c r="M159" s="109">
        <v>38.46</v>
      </c>
      <c r="N159" s="109">
        <v>38.46</v>
      </c>
      <c r="O159" s="109">
        <v>15.38</v>
      </c>
      <c r="P159" s="109">
        <v>7.69</v>
      </c>
    </row>
    <row r="160" spans="1:16" ht="14.1" customHeight="1">
      <c r="A160" s="108" t="s">
        <v>64</v>
      </c>
      <c r="B160" s="108" t="s">
        <v>831</v>
      </c>
      <c r="C160" s="109">
        <v>5.6</v>
      </c>
      <c r="D160" s="110">
        <v>10</v>
      </c>
      <c r="E160" s="109">
        <v>0.56000000000000005</v>
      </c>
      <c r="F160" s="109">
        <v>0.98</v>
      </c>
      <c r="G160" s="110">
        <v>9</v>
      </c>
      <c r="H160" s="110">
        <v>15</v>
      </c>
      <c r="I160" s="111">
        <v>3</v>
      </c>
      <c r="J160" s="110">
        <v>3</v>
      </c>
      <c r="K160" s="110">
        <v>7</v>
      </c>
      <c r="L160" s="110">
        <v>0</v>
      </c>
      <c r="M160" s="110">
        <v>20</v>
      </c>
      <c r="N160" s="110">
        <v>80</v>
      </c>
      <c r="O160" s="110">
        <v>0</v>
      </c>
      <c r="P160" s="110">
        <v>0</v>
      </c>
    </row>
    <row r="161" spans="1:16" ht="14.1" customHeight="1">
      <c r="A161" s="108" t="s">
        <v>70</v>
      </c>
      <c r="B161" s="108" t="s">
        <v>831</v>
      </c>
      <c r="C161" s="109">
        <v>6.3</v>
      </c>
      <c r="D161" s="110">
        <v>14</v>
      </c>
      <c r="E161" s="109">
        <v>0.45</v>
      </c>
      <c r="F161" s="109">
        <v>0.91</v>
      </c>
      <c r="G161" s="110">
        <v>15</v>
      </c>
      <c r="H161" s="110">
        <v>23</v>
      </c>
      <c r="I161" s="111">
        <v>3</v>
      </c>
      <c r="J161" s="110">
        <v>6</v>
      </c>
      <c r="K161" s="110">
        <v>8</v>
      </c>
      <c r="L161" s="109">
        <v>7.14</v>
      </c>
      <c r="M161" s="109">
        <v>7.14</v>
      </c>
      <c r="N161" s="110">
        <v>50</v>
      </c>
      <c r="O161" s="109">
        <v>35.71</v>
      </c>
      <c r="P161" s="110">
        <v>0</v>
      </c>
    </row>
    <row r="162" spans="1:16" ht="14.1" customHeight="1">
      <c r="A162" s="108" t="s">
        <v>78</v>
      </c>
      <c r="B162" s="108" t="s">
        <v>831</v>
      </c>
      <c r="C162" s="109">
        <v>7.7</v>
      </c>
      <c r="D162" s="110">
        <v>12</v>
      </c>
      <c r="E162" s="109">
        <v>0.64</v>
      </c>
      <c r="F162" s="109">
        <v>1.33</v>
      </c>
      <c r="G162" s="110">
        <v>2</v>
      </c>
      <c r="H162" s="110">
        <v>9</v>
      </c>
      <c r="I162" s="111">
        <v>4</v>
      </c>
      <c r="J162" s="110">
        <v>2</v>
      </c>
      <c r="K162" s="110">
        <v>9</v>
      </c>
      <c r="L162" s="109">
        <v>8.33</v>
      </c>
      <c r="M162" s="109">
        <v>41.67</v>
      </c>
      <c r="N162" s="109">
        <v>41.67</v>
      </c>
      <c r="O162" s="109">
        <v>8.33</v>
      </c>
      <c r="P162" s="110">
        <v>0</v>
      </c>
    </row>
    <row r="163" spans="1:16" ht="14.1" customHeight="1">
      <c r="A163" s="108" t="s">
        <v>80</v>
      </c>
      <c r="B163" s="108" t="s">
        <v>831</v>
      </c>
      <c r="C163" s="109">
        <v>3.5</v>
      </c>
      <c r="D163" s="110">
        <v>14</v>
      </c>
      <c r="E163" s="109">
        <v>0.25</v>
      </c>
      <c r="F163" s="109">
        <v>0.71</v>
      </c>
      <c r="G163" s="110">
        <v>10</v>
      </c>
      <c r="H163" s="110">
        <v>13</v>
      </c>
      <c r="I163" s="111">
        <v>4</v>
      </c>
      <c r="J163" s="110">
        <v>7</v>
      </c>
      <c r="K163" s="110">
        <v>9</v>
      </c>
      <c r="L163" s="110">
        <v>0</v>
      </c>
      <c r="M163" s="110">
        <v>0</v>
      </c>
      <c r="N163" s="109">
        <v>21.43</v>
      </c>
      <c r="O163" s="109">
        <v>71.430000000000007</v>
      </c>
      <c r="P163" s="109">
        <v>7.14</v>
      </c>
    </row>
    <row r="164" spans="1:16" ht="14.1" customHeight="1">
      <c r="A164" s="108" t="s">
        <v>82</v>
      </c>
      <c r="B164" s="108" t="s">
        <v>831</v>
      </c>
      <c r="C164" s="109">
        <v>4.0999999999999996</v>
      </c>
      <c r="D164" s="110">
        <v>13</v>
      </c>
      <c r="E164" s="109">
        <v>0.32</v>
      </c>
      <c r="F164" s="109">
        <v>0.75</v>
      </c>
      <c r="G164" s="110">
        <v>13</v>
      </c>
      <c r="H164" s="110">
        <v>14</v>
      </c>
      <c r="I164" s="111">
        <v>4</v>
      </c>
      <c r="J164" s="110">
        <v>7</v>
      </c>
      <c r="K164" s="110">
        <v>8</v>
      </c>
      <c r="L164" s="110">
        <v>0</v>
      </c>
      <c r="M164" s="109">
        <v>7.69</v>
      </c>
      <c r="N164" s="109">
        <v>23.08</v>
      </c>
      <c r="O164" s="109">
        <v>69.23</v>
      </c>
      <c r="P164" s="110">
        <v>0</v>
      </c>
    </row>
    <row r="165" spans="1:16" ht="14.1" customHeight="1">
      <c r="A165" s="108" t="s">
        <v>84</v>
      </c>
      <c r="B165" s="108" t="s">
        <v>831</v>
      </c>
      <c r="C165" s="109">
        <v>23.7</v>
      </c>
      <c r="D165" s="110">
        <v>34</v>
      </c>
      <c r="E165" s="109">
        <v>0.7</v>
      </c>
      <c r="F165" s="109">
        <v>1.08</v>
      </c>
      <c r="G165" s="110">
        <v>9</v>
      </c>
      <c r="H165" s="110">
        <v>25</v>
      </c>
      <c r="I165" s="111">
        <v>4</v>
      </c>
      <c r="J165" s="110">
        <v>4</v>
      </c>
      <c r="K165" s="110">
        <v>11</v>
      </c>
      <c r="L165" s="109">
        <v>14.71</v>
      </c>
      <c r="M165" s="109">
        <v>41.18</v>
      </c>
      <c r="N165" s="109">
        <v>44.12</v>
      </c>
      <c r="O165" s="110">
        <v>0</v>
      </c>
      <c r="P165" s="110">
        <v>0</v>
      </c>
    </row>
    <row r="166" spans="1:16" ht="14.1" customHeight="1">
      <c r="A166" s="108" t="s">
        <v>102</v>
      </c>
      <c r="B166" s="108" t="s">
        <v>831</v>
      </c>
      <c r="C166" s="109">
        <v>11</v>
      </c>
      <c r="D166" s="110">
        <v>19</v>
      </c>
      <c r="E166" s="109">
        <v>0.57999999999999996</v>
      </c>
      <c r="F166" s="109">
        <v>1.04</v>
      </c>
      <c r="G166" s="110">
        <v>10</v>
      </c>
      <c r="H166" s="110">
        <v>20</v>
      </c>
      <c r="I166" s="111">
        <v>4</v>
      </c>
      <c r="J166" s="110">
        <v>5</v>
      </c>
      <c r="K166" s="110">
        <v>11</v>
      </c>
      <c r="L166" s="110">
        <v>0</v>
      </c>
      <c r="M166" s="109">
        <v>31.58</v>
      </c>
      <c r="N166" s="109">
        <v>63.16</v>
      </c>
      <c r="O166" s="109">
        <v>5.26</v>
      </c>
      <c r="P166" s="110">
        <v>0</v>
      </c>
    </row>
    <row r="167" spans="1:16" ht="14.1" customHeight="1">
      <c r="A167" s="108" t="s">
        <v>114</v>
      </c>
      <c r="B167" s="108" t="s">
        <v>831</v>
      </c>
      <c r="C167" s="109">
        <v>17.2</v>
      </c>
      <c r="D167" s="110">
        <v>30</v>
      </c>
      <c r="E167" s="109">
        <v>0.56999999999999995</v>
      </c>
      <c r="F167" s="109">
        <v>1.1200000000000001</v>
      </c>
      <c r="G167" s="110">
        <v>5</v>
      </c>
      <c r="H167" s="110">
        <v>17</v>
      </c>
      <c r="I167" s="111">
        <v>4</v>
      </c>
      <c r="J167" s="110">
        <v>2</v>
      </c>
      <c r="K167" s="110">
        <v>11</v>
      </c>
      <c r="L167" s="109">
        <v>6.67</v>
      </c>
      <c r="M167" s="109">
        <v>26.67</v>
      </c>
      <c r="N167" s="109">
        <v>53.33</v>
      </c>
      <c r="O167" s="109">
        <v>13.33</v>
      </c>
      <c r="P167" s="110">
        <v>0</v>
      </c>
    </row>
    <row r="168" spans="1:16" ht="14.1" customHeight="1">
      <c r="A168" s="108" t="s">
        <v>116</v>
      </c>
      <c r="B168" s="108" t="s">
        <v>831</v>
      </c>
      <c r="C168" s="109">
        <v>8.6</v>
      </c>
      <c r="D168" s="110">
        <v>14</v>
      </c>
      <c r="E168" s="109">
        <v>0.61</v>
      </c>
      <c r="F168" s="109">
        <v>1.21</v>
      </c>
      <c r="G168" s="110">
        <v>1</v>
      </c>
      <c r="H168" s="110">
        <v>6</v>
      </c>
      <c r="I168" s="111">
        <v>4</v>
      </c>
      <c r="J168" s="110">
        <v>1</v>
      </c>
      <c r="K168" s="110">
        <v>6</v>
      </c>
      <c r="L168" s="109">
        <v>21.43</v>
      </c>
      <c r="M168" s="109">
        <v>21.43</v>
      </c>
      <c r="N168" s="109">
        <v>42.86</v>
      </c>
      <c r="O168" s="109">
        <v>7.14</v>
      </c>
      <c r="P168" s="109">
        <v>7.14</v>
      </c>
    </row>
    <row r="169" spans="1:16" ht="14.1" customHeight="1">
      <c r="A169" s="108" t="s">
        <v>120</v>
      </c>
      <c r="B169" s="108" t="s">
        <v>831</v>
      </c>
      <c r="C169" s="109">
        <v>8.5</v>
      </c>
      <c r="D169" s="110">
        <v>20</v>
      </c>
      <c r="E169" s="109">
        <v>0.43</v>
      </c>
      <c r="F169" s="109">
        <v>0.91</v>
      </c>
      <c r="G169" s="110">
        <v>16</v>
      </c>
      <c r="H169" s="110">
        <v>26</v>
      </c>
      <c r="I169" s="111">
        <v>4</v>
      </c>
      <c r="J169" s="110">
        <v>9</v>
      </c>
      <c r="K169" s="110">
        <v>12</v>
      </c>
      <c r="L169" s="110">
        <v>0</v>
      </c>
      <c r="M169" s="110">
        <v>0</v>
      </c>
      <c r="N169" s="110">
        <v>75</v>
      </c>
      <c r="O169" s="110">
        <v>25</v>
      </c>
      <c r="P169" s="110">
        <v>0</v>
      </c>
    </row>
    <row r="170" spans="1:16" ht="14.1" customHeight="1">
      <c r="A170" s="108" t="s">
        <v>124</v>
      </c>
      <c r="B170" s="108" t="s">
        <v>831</v>
      </c>
      <c r="C170" s="109">
        <v>11.7</v>
      </c>
      <c r="D170" s="110">
        <v>16</v>
      </c>
      <c r="E170" s="109">
        <v>0.73</v>
      </c>
      <c r="F170" s="109">
        <v>1.1499999999999999</v>
      </c>
      <c r="G170" s="110">
        <v>4</v>
      </c>
      <c r="H170" s="110">
        <v>11</v>
      </c>
      <c r="I170" s="111">
        <v>4</v>
      </c>
      <c r="J170" s="110">
        <v>4</v>
      </c>
      <c r="K170" s="110">
        <v>11</v>
      </c>
      <c r="L170" s="109">
        <v>12.5</v>
      </c>
      <c r="M170" s="109">
        <v>56.25</v>
      </c>
      <c r="N170" s="109">
        <v>31.25</v>
      </c>
      <c r="O170" s="110">
        <v>0</v>
      </c>
      <c r="P170" s="110">
        <v>0</v>
      </c>
    </row>
    <row r="171" spans="1:16" ht="14.1" customHeight="1">
      <c r="A171" s="108" t="s">
        <v>126</v>
      </c>
      <c r="B171" s="108" t="s">
        <v>831</v>
      </c>
      <c r="C171" s="110">
        <v>10</v>
      </c>
      <c r="D171" s="110">
        <v>16</v>
      </c>
      <c r="E171" s="109">
        <v>0.63</v>
      </c>
      <c r="F171" s="109">
        <v>1.18</v>
      </c>
      <c r="G171" s="110">
        <v>6</v>
      </c>
      <c r="H171" s="110">
        <v>14</v>
      </c>
      <c r="I171" s="111">
        <v>4</v>
      </c>
      <c r="J171" s="110">
        <v>5</v>
      </c>
      <c r="K171" s="110">
        <v>11</v>
      </c>
      <c r="L171" s="109">
        <v>31.25</v>
      </c>
      <c r="M171" s="109">
        <v>6.25</v>
      </c>
      <c r="N171" s="110">
        <v>50</v>
      </c>
      <c r="O171" s="109">
        <v>6.25</v>
      </c>
      <c r="P171" s="109">
        <v>6.25</v>
      </c>
    </row>
    <row r="172" spans="1:16" ht="14.1" customHeight="1">
      <c r="A172" s="108" t="s">
        <v>128</v>
      </c>
      <c r="B172" s="108" t="s">
        <v>831</v>
      </c>
      <c r="C172" s="109">
        <v>4.9000000000000004</v>
      </c>
      <c r="D172" s="110">
        <v>10</v>
      </c>
      <c r="E172" s="109">
        <v>0.49</v>
      </c>
      <c r="F172" s="109">
        <v>1.0900000000000001</v>
      </c>
      <c r="G172" s="110">
        <v>11</v>
      </c>
      <c r="H172" s="110">
        <v>24</v>
      </c>
      <c r="I172" s="111">
        <v>3</v>
      </c>
      <c r="J172" s="110">
        <v>6</v>
      </c>
      <c r="K172" s="110">
        <v>12</v>
      </c>
      <c r="L172" s="110">
        <v>10</v>
      </c>
      <c r="M172" s="110">
        <v>0</v>
      </c>
      <c r="N172" s="110">
        <v>70</v>
      </c>
      <c r="O172" s="110">
        <v>20</v>
      </c>
      <c r="P172" s="110">
        <v>0</v>
      </c>
    </row>
    <row r="173" spans="1:16" ht="14.1" customHeight="1">
      <c r="A173" s="108" t="s">
        <v>46</v>
      </c>
      <c r="B173" s="108" t="s">
        <v>840</v>
      </c>
      <c r="C173" s="109">
        <v>8.1</v>
      </c>
      <c r="D173" s="110">
        <v>12</v>
      </c>
      <c r="E173" s="109">
        <v>0.67</v>
      </c>
      <c r="F173" s="109">
        <v>1.01</v>
      </c>
      <c r="G173" s="110">
        <v>15</v>
      </c>
      <c r="H173" s="110">
        <v>32</v>
      </c>
      <c r="I173" s="111">
        <v>3</v>
      </c>
      <c r="J173" s="110">
        <v>5</v>
      </c>
      <c r="K173" s="110">
        <v>14</v>
      </c>
      <c r="L173" s="110">
        <v>0</v>
      </c>
      <c r="M173" s="109">
        <v>58.33</v>
      </c>
      <c r="N173" s="109">
        <v>41.67</v>
      </c>
      <c r="O173" s="110">
        <v>0</v>
      </c>
      <c r="P173" s="110">
        <v>0</v>
      </c>
    </row>
    <row r="174" spans="1:16" ht="14.1" customHeight="1">
      <c r="A174" s="108" t="s">
        <v>52</v>
      </c>
      <c r="B174" s="108" t="s">
        <v>840</v>
      </c>
      <c r="C174" s="110">
        <v>11</v>
      </c>
      <c r="D174" s="110">
        <v>18</v>
      </c>
      <c r="E174" s="109">
        <v>0.61</v>
      </c>
      <c r="F174" s="109">
        <v>1.25</v>
      </c>
      <c r="G174" s="110">
        <v>2</v>
      </c>
      <c r="H174" s="110">
        <v>22</v>
      </c>
      <c r="I174" s="111">
        <v>4</v>
      </c>
      <c r="J174" s="110">
        <v>1</v>
      </c>
      <c r="K174" s="110">
        <v>12</v>
      </c>
      <c r="L174" s="109">
        <v>5.56</v>
      </c>
      <c r="M174" s="109">
        <v>33.33</v>
      </c>
      <c r="N174" s="109">
        <v>55.56</v>
      </c>
      <c r="O174" s="109">
        <v>5.56</v>
      </c>
      <c r="P174" s="110">
        <v>0</v>
      </c>
    </row>
    <row r="175" spans="1:16" ht="14.1" customHeight="1">
      <c r="A175" s="108" t="s">
        <v>106</v>
      </c>
      <c r="B175" s="108" t="s">
        <v>840</v>
      </c>
      <c r="C175" s="109">
        <v>5.9</v>
      </c>
      <c r="D175" s="110">
        <v>10</v>
      </c>
      <c r="E175" s="109">
        <v>0.59</v>
      </c>
      <c r="F175" s="109">
        <v>1.38</v>
      </c>
      <c r="G175" s="110">
        <v>1</v>
      </c>
      <c r="H175" s="110">
        <v>5</v>
      </c>
      <c r="I175" s="111">
        <v>4</v>
      </c>
      <c r="J175" s="110">
        <v>1</v>
      </c>
      <c r="K175" s="110">
        <v>5</v>
      </c>
      <c r="L175" s="110">
        <v>0</v>
      </c>
      <c r="M175" s="110">
        <v>30</v>
      </c>
      <c r="N175" s="110">
        <v>70</v>
      </c>
      <c r="O175" s="110">
        <v>0</v>
      </c>
      <c r="P175" s="110">
        <v>0</v>
      </c>
    </row>
    <row r="176" spans="1:16" ht="14.1" customHeight="1">
      <c r="A176" s="108" t="s">
        <v>56</v>
      </c>
      <c r="B176" s="108" t="s">
        <v>855</v>
      </c>
      <c r="C176" s="110">
        <v>6</v>
      </c>
      <c r="D176" s="110">
        <v>10</v>
      </c>
      <c r="E176" s="109">
        <v>0.6</v>
      </c>
      <c r="F176" s="109">
        <v>1.33</v>
      </c>
      <c r="G176" s="110">
        <v>1</v>
      </c>
      <c r="H176" s="110">
        <v>35</v>
      </c>
      <c r="I176" s="111">
        <v>2</v>
      </c>
      <c r="J176" s="110">
        <v>1</v>
      </c>
      <c r="K176" s="110">
        <v>12</v>
      </c>
      <c r="L176" s="110">
        <v>20</v>
      </c>
      <c r="M176" s="110">
        <v>20</v>
      </c>
      <c r="N176" s="110">
        <v>40</v>
      </c>
      <c r="O176" s="110">
        <v>20</v>
      </c>
      <c r="P176" s="110">
        <v>0</v>
      </c>
    </row>
    <row r="177" spans="1:16" ht="14.1" customHeight="1">
      <c r="A177" s="108" t="s">
        <v>58</v>
      </c>
      <c r="B177" s="108" t="s">
        <v>855</v>
      </c>
      <c r="C177" s="109">
        <v>2.8</v>
      </c>
      <c r="D177" s="110">
        <v>13</v>
      </c>
      <c r="E177" s="109">
        <v>0.22</v>
      </c>
      <c r="F177" s="109">
        <v>0.65</v>
      </c>
      <c r="G177" s="110">
        <v>24</v>
      </c>
      <c r="H177" s="110">
        <v>26</v>
      </c>
      <c r="I177" s="111">
        <v>3</v>
      </c>
      <c r="J177" s="110">
        <v>8</v>
      </c>
      <c r="K177" s="110">
        <v>9</v>
      </c>
      <c r="L177" s="110">
        <v>0</v>
      </c>
      <c r="M177" s="110">
        <v>0</v>
      </c>
      <c r="N177" s="109">
        <v>30.77</v>
      </c>
      <c r="O177" s="109">
        <v>30.77</v>
      </c>
      <c r="P177" s="109">
        <v>38.46</v>
      </c>
    </row>
    <row r="178" spans="1:16" ht="14.1" customHeight="1">
      <c r="A178" s="108" t="s">
        <v>76</v>
      </c>
      <c r="B178" s="108" t="s">
        <v>855</v>
      </c>
      <c r="C178" s="109">
        <v>4.5</v>
      </c>
      <c r="D178" s="110">
        <v>12</v>
      </c>
      <c r="E178" s="109">
        <v>0.38</v>
      </c>
      <c r="F178" s="109">
        <v>0.82</v>
      </c>
      <c r="G178" s="110">
        <v>13</v>
      </c>
      <c r="H178" s="110">
        <v>17</v>
      </c>
      <c r="I178" s="111">
        <v>3</v>
      </c>
      <c r="J178" s="110">
        <v>5</v>
      </c>
      <c r="K178" s="110">
        <v>8</v>
      </c>
      <c r="L178" s="110">
        <v>0</v>
      </c>
      <c r="M178" s="110">
        <v>0</v>
      </c>
      <c r="N178" s="109">
        <v>58.33</v>
      </c>
      <c r="O178" s="109">
        <v>41.67</v>
      </c>
      <c r="P178" s="110">
        <v>0</v>
      </c>
    </row>
    <row r="179" spans="1:16" ht="14.1" customHeight="1">
      <c r="A179" s="108" t="s">
        <v>102</v>
      </c>
      <c r="B179" s="108" t="s">
        <v>855</v>
      </c>
      <c r="C179" s="109">
        <v>5.7</v>
      </c>
      <c r="D179" s="110">
        <v>13</v>
      </c>
      <c r="E179" s="109">
        <v>0.44</v>
      </c>
      <c r="F179" s="109">
        <v>0.79</v>
      </c>
      <c r="G179" s="110">
        <v>18</v>
      </c>
      <c r="H179" s="110">
        <v>20</v>
      </c>
      <c r="I179" s="111">
        <v>3</v>
      </c>
      <c r="J179" s="110">
        <v>9</v>
      </c>
      <c r="K179" s="110">
        <v>9</v>
      </c>
      <c r="L179" s="110">
        <v>0</v>
      </c>
      <c r="M179" s="109">
        <v>7.69</v>
      </c>
      <c r="N179" s="109">
        <v>69.23</v>
      </c>
      <c r="O179" s="109">
        <v>15.38</v>
      </c>
      <c r="P179" s="109">
        <v>7.69</v>
      </c>
    </row>
    <row r="180" spans="1:16" ht="14.1" customHeight="1">
      <c r="A180" s="108" t="s">
        <v>46</v>
      </c>
      <c r="B180" s="108" t="s">
        <v>864</v>
      </c>
      <c r="C180" s="109">
        <v>7.9</v>
      </c>
      <c r="D180" s="110">
        <v>11</v>
      </c>
      <c r="E180" s="109">
        <v>0.72</v>
      </c>
      <c r="F180" s="109">
        <v>1.07</v>
      </c>
      <c r="G180" s="110">
        <v>11</v>
      </c>
      <c r="H180" s="110">
        <v>32</v>
      </c>
      <c r="I180" s="111">
        <v>2</v>
      </c>
      <c r="J180" s="110">
        <v>4</v>
      </c>
      <c r="K180" s="110">
        <v>7</v>
      </c>
      <c r="L180" s="110">
        <v>0</v>
      </c>
      <c r="M180" s="109">
        <v>72.73</v>
      </c>
      <c r="N180" s="109">
        <v>27.27</v>
      </c>
      <c r="O180" s="110">
        <v>0</v>
      </c>
      <c r="P180" s="110">
        <v>0</v>
      </c>
    </row>
    <row r="181" spans="1:16" ht="14.1" customHeight="1">
      <c r="A181" s="108" t="s">
        <v>52</v>
      </c>
      <c r="B181" s="108" t="s">
        <v>864</v>
      </c>
      <c r="C181" s="109">
        <v>5.9</v>
      </c>
      <c r="D181" s="110">
        <v>13</v>
      </c>
      <c r="E181" s="109">
        <v>0.45</v>
      </c>
      <c r="F181" s="109">
        <v>0.93</v>
      </c>
      <c r="G181" s="110">
        <v>15</v>
      </c>
      <c r="H181" s="110">
        <v>22</v>
      </c>
      <c r="I181" s="111">
        <v>3</v>
      </c>
      <c r="J181" s="110">
        <v>5</v>
      </c>
      <c r="K181" s="110">
        <v>10</v>
      </c>
      <c r="L181" s="110">
        <v>0</v>
      </c>
      <c r="M181" s="110">
        <v>0</v>
      </c>
      <c r="N181" s="109">
        <v>84.62</v>
      </c>
      <c r="O181" s="109">
        <v>15.38</v>
      </c>
      <c r="P181" s="110">
        <v>0</v>
      </c>
    </row>
    <row r="182" spans="1:16" ht="14.1" customHeight="1">
      <c r="A182" s="108" t="s">
        <v>54</v>
      </c>
      <c r="B182" s="108" t="s">
        <v>864</v>
      </c>
      <c r="C182" s="110">
        <v>5</v>
      </c>
      <c r="D182" s="110">
        <v>10</v>
      </c>
      <c r="E182" s="109">
        <v>0.5</v>
      </c>
      <c r="F182" s="109">
        <v>0.84</v>
      </c>
      <c r="G182" s="110">
        <v>15</v>
      </c>
      <c r="H182" s="110">
        <v>15</v>
      </c>
      <c r="I182" s="111">
        <v>3</v>
      </c>
      <c r="J182" s="110">
        <v>4</v>
      </c>
      <c r="K182" s="110">
        <v>4</v>
      </c>
      <c r="L182" s="110">
        <v>0</v>
      </c>
      <c r="M182" s="110">
        <v>0</v>
      </c>
      <c r="N182" s="110">
        <v>100</v>
      </c>
      <c r="O182" s="110">
        <v>0</v>
      </c>
      <c r="P182" s="110">
        <v>0</v>
      </c>
    </row>
    <row r="183" spans="1:16" ht="14.1" customHeight="1">
      <c r="A183" s="108" t="s">
        <v>56</v>
      </c>
      <c r="B183" s="108" t="s">
        <v>864</v>
      </c>
      <c r="C183" s="109">
        <v>10.3</v>
      </c>
      <c r="D183" s="110">
        <v>28</v>
      </c>
      <c r="E183" s="109">
        <v>0.37</v>
      </c>
      <c r="F183" s="109">
        <v>0.82</v>
      </c>
      <c r="G183" s="110">
        <v>29</v>
      </c>
      <c r="H183" s="110">
        <v>35</v>
      </c>
      <c r="I183" s="111">
        <v>4</v>
      </c>
      <c r="J183" s="110">
        <v>10</v>
      </c>
      <c r="K183" s="110">
        <v>10</v>
      </c>
      <c r="L183" s="109">
        <v>3.57</v>
      </c>
      <c r="M183" s="109">
        <v>7.14</v>
      </c>
      <c r="N183" s="109">
        <v>39.29</v>
      </c>
      <c r="O183" s="109">
        <v>39.29</v>
      </c>
      <c r="P183" s="109">
        <v>10.71</v>
      </c>
    </row>
    <row r="184" spans="1:16" ht="14.1" customHeight="1">
      <c r="A184" s="108" t="s">
        <v>58</v>
      </c>
      <c r="B184" s="108" t="s">
        <v>864</v>
      </c>
      <c r="C184" s="109">
        <v>4.9000000000000004</v>
      </c>
      <c r="D184" s="110">
        <v>11</v>
      </c>
      <c r="E184" s="109">
        <v>0.45</v>
      </c>
      <c r="F184" s="109">
        <v>1.34</v>
      </c>
      <c r="G184" s="110">
        <v>2</v>
      </c>
      <c r="H184" s="110">
        <v>26</v>
      </c>
      <c r="I184" s="111">
        <v>2</v>
      </c>
      <c r="J184" s="110">
        <v>1</v>
      </c>
      <c r="K184" s="110">
        <v>6</v>
      </c>
      <c r="L184" s="110">
        <v>0</v>
      </c>
      <c r="M184" s="109">
        <v>9.09</v>
      </c>
      <c r="N184" s="109">
        <v>63.64</v>
      </c>
      <c r="O184" s="109">
        <v>27.27</v>
      </c>
      <c r="P184" s="110">
        <v>0</v>
      </c>
    </row>
    <row r="185" spans="1:16" ht="14.1" customHeight="1">
      <c r="A185" s="108" t="s">
        <v>72</v>
      </c>
      <c r="B185" s="108" t="s">
        <v>864</v>
      </c>
      <c r="C185" s="109">
        <v>7.5</v>
      </c>
      <c r="D185" s="110">
        <v>14</v>
      </c>
      <c r="E185" s="109">
        <v>0.54</v>
      </c>
      <c r="F185" s="109">
        <v>1.1100000000000001</v>
      </c>
      <c r="G185" s="110">
        <v>3</v>
      </c>
      <c r="H185" s="110">
        <v>14</v>
      </c>
      <c r="I185" s="111">
        <v>4</v>
      </c>
      <c r="J185" s="110">
        <v>2</v>
      </c>
      <c r="K185" s="110">
        <v>10</v>
      </c>
      <c r="L185" s="109">
        <v>7.14</v>
      </c>
      <c r="M185" s="109">
        <v>7.14</v>
      </c>
      <c r="N185" s="109">
        <v>78.569999999999993</v>
      </c>
      <c r="O185" s="109">
        <v>7.14</v>
      </c>
      <c r="P185" s="110">
        <v>0</v>
      </c>
    </row>
    <row r="186" spans="1:16" ht="14.1" customHeight="1">
      <c r="A186" s="108" t="s">
        <v>84</v>
      </c>
      <c r="B186" s="108" t="s">
        <v>864</v>
      </c>
      <c r="C186" s="110">
        <v>5</v>
      </c>
      <c r="D186" s="110">
        <v>10</v>
      </c>
      <c r="E186" s="109">
        <v>0.5</v>
      </c>
      <c r="F186" s="109">
        <v>0.78</v>
      </c>
      <c r="G186" s="110">
        <v>23</v>
      </c>
      <c r="H186" s="110">
        <v>25</v>
      </c>
      <c r="I186" s="111">
        <v>2</v>
      </c>
      <c r="J186" s="110">
        <v>3</v>
      </c>
      <c r="K186" s="110">
        <v>3</v>
      </c>
      <c r="L186" s="110">
        <v>0</v>
      </c>
      <c r="M186" s="110">
        <v>10</v>
      </c>
      <c r="N186" s="110">
        <v>80</v>
      </c>
      <c r="O186" s="110">
        <v>10</v>
      </c>
      <c r="P186" s="110">
        <v>0</v>
      </c>
    </row>
    <row r="187" spans="1:16" ht="14.1" customHeight="1">
      <c r="A187" s="108" t="s">
        <v>102</v>
      </c>
      <c r="B187" s="108" t="s">
        <v>864</v>
      </c>
      <c r="C187" s="109">
        <v>10.6</v>
      </c>
      <c r="D187" s="110">
        <v>13</v>
      </c>
      <c r="E187" s="109">
        <v>0.82</v>
      </c>
      <c r="F187" s="109">
        <v>1.46</v>
      </c>
      <c r="G187" s="110">
        <v>1</v>
      </c>
      <c r="H187" s="110">
        <v>20</v>
      </c>
      <c r="I187" s="111">
        <v>3</v>
      </c>
      <c r="J187" s="110">
        <v>1</v>
      </c>
      <c r="K187" s="110">
        <v>9</v>
      </c>
      <c r="L187" s="109">
        <v>53.85</v>
      </c>
      <c r="M187" s="109">
        <v>23.08</v>
      </c>
      <c r="N187" s="109">
        <v>15.38</v>
      </c>
      <c r="O187" s="109">
        <v>7.69</v>
      </c>
      <c r="P187" s="110">
        <v>0</v>
      </c>
    </row>
    <row r="188" spans="1:16" ht="14.1" customHeight="1">
      <c r="A188" s="108" t="s">
        <v>120</v>
      </c>
      <c r="B188" s="108" t="s">
        <v>864</v>
      </c>
      <c r="C188" s="109">
        <v>3</v>
      </c>
      <c r="D188" s="110">
        <v>10</v>
      </c>
      <c r="E188" s="109">
        <v>0.3</v>
      </c>
      <c r="F188" s="109">
        <v>0.64</v>
      </c>
      <c r="G188" s="110">
        <v>26</v>
      </c>
      <c r="H188" s="110">
        <v>26</v>
      </c>
      <c r="I188" s="111">
        <v>2</v>
      </c>
      <c r="J188" s="110">
        <v>2</v>
      </c>
      <c r="K188" s="110">
        <v>2</v>
      </c>
      <c r="L188" s="110">
        <v>0</v>
      </c>
      <c r="M188" s="110">
        <v>0</v>
      </c>
      <c r="N188" s="110">
        <v>40</v>
      </c>
      <c r="O188" s="110">
        <v>50</v>
      </c>
      <c r="P188" s="110">
        <v>10</v>
      </c>
    </row>
    <row r="189" spans="1:16" ht="14.1" customHeight="1">
      <c r="A189" s="108" t="s">
        <v>132</v>
      </c>
      <c r="B189" s="108" t="s">
        <v>864</v>
      </c>
      <c r="C189" s="109">
        <v>10.8</v>
      </c>
      <c r="D189" s="110">
        <v>22</v>
      </c>
      <c r="E189" s="109">
        <v>0.49</v>
      </c>
      <c r="F189" s="109">
        <v>1.01</v>
      </c>
      <c r="G189" s="110">
        <v>2</v>
      </c>
      <c r="H189" s="110">
        <v>5</v>
      </c>
      <c r="I189" s="111">
        <v>4</v>
      </c>
      <c r="J189" s="110">
        <v>2</v>
      </c>
      <c r="K189" s="110">
        <v>5</v>
      </c>
      <c r="L189" s="110">
        <v>0</v>
      </c>
      <c r="M189" s="109">
        <v>13.64</v>
      </c>
      <c r="N189" s="109">
        <v>72.73</v>
      </c>
      <c r="O189" s="109">
        <v>9.09</v>
      </c>
      <c r="P189" s="109">
        <v>4.55</v>
      </c>
    </row>
    <row r="190" spans="1:16" ht="14.1" customHeight="1">
      <c r="A190" s="108" t="s">
        <v>46</v>
      </c>
      <c r="B190" s="108" t="s">
        <v>870</v>
      </c>
      <c r="C190" s="109">
        <v>10.4</v>
      </c>
      <c r="D190" s="110">
        <v>16</v>
      </c>
      <c r="E190" s="109">
        <v>0.65</v>
      </c>
      <c r="F190" s="109">
        <v>0.97</v>
      </c>
      <c r="G190" s="110">
        <v>16</v>
      </c>
      <c r="H190" s="110">
        <v>32</v>
      </c>
      <c r="I190" s="111">
        <v>3</v>
      </c>
      <c r="J190" s="110">
        <v>6</v>
      </c>
      <c r="K190" s="110">
        <v>14</v>
      </c>
      <c r="L190" s="109">
        <v>18.75</v>
      </c>
      <c r="M190" s="110">
        <v>25</v>
      </c>
      <c r="N190" s="110">
        <v>50</v>
      </c>
      <c r="O190" s="109">
        <v>6.25</v>
      </c>
      <c r="P190" s="110">
        <v>0</v>
      </c>
    </row>
    <row r="191" spans="1:16" ht="14.1" customHeight="1">
      <c r="A191" s="108" t="s">
        <v>52</v>
      </c>
      <c r="B191" s="108" t="s">
        <v>870</v>
      </c>
      <c r="C191" s="109">
        <v>6.8</v>
      </c>
      <c r="D191" s="110">
        <v>16</v>
      </c>
      <c r="E191" s="109">
        <v>0.43</v>
      </c>
      <c r="F191" s="109">
        <v>0.87</v>
      </c>
      <c r="G191" s="110">
        <v>18</v>
      </c>
      <c r="H191" s="110">
        <v>22</v>
      </c>
      <c r="I191" s="111">
        <v>3</v>
      </c>
      <c r="J191" s="110">
        <v>7</v>
      </c>
      <c r="K191" s="110">
        <v>10</v>
      </c>
      <c r="L191" s="110">
        <v>0</v>
      </c>
      <c r="M191" s="109">
        <v>6.25</v>
      </c>
      <c r="N191" s="109">
        <v>62.5</v>
      </c>
      <c r="O191" s="109">
        <v>31.25</v>
      </c>
      <c r="P191" s="110">
        <v>0</v>
      </c>
    </row>
    <row r="192" spans="1:16" ht="14.1" customHeight="1">
      <c r="A192" s="108" t="s">
        <v>54</v>
      </c>
      <c r="B192" s="108" t="s">
        <v>870</v>
      </c>
      <c r="C192" s="109">
        <v>10.199999999999999</v>
      </c>
      <c r="D192" s="110">
        <v>20</v>
      </c>
      <c r="E192" s="109">
        <v>0.51</v>
      </c>
      <c r="F192" s="109">
        <v>0.86</v>
      </c>
      <c r="G192" s="110">
        <v>13</v>
      </c>
      <c r="H192" s="110">
        <v>15</v>
      </c>
      <c r="I192" s="111">
        <v>4</v>
      </c>
      <c r="J192" s="110">
        <v>10</v>
      </c>
      <c r="K192" s="110">
        <v>11</v>
      </c>
      <c r="L192" s="110">
        <v>5</v>
      </c>
      <c r="M192" s="110">
        <v>15</v>
      </c>
      <c r="N192" s="110">
        <v>60</v>
      </c>
      <c r="O192" s="110">
        <v>20</v>
      </c>
      <c r="P192" s="110">
        <v>0</v>
      </c>
    </row>
    <row r="193" spans="1:16" ht="14.1" customHeight="1">
      <c r="A193" s="108" t="s">
        <v>56</v>
      </c>
      <c r="B193" s="108" t="s">
        <v>870</v>
      </c>
      <c r="C193" s="109">
        <v>7.3</v>
      </c>
      <c r="D193" s="110">
        <v>27</v>
      </c>
      <c r="E193" s="109">
        <v>0.27</v>
      </c>
      <c r="F193" s="109">
        <v>0.6</v>
      </c>
      <c r="G193" s="110">
        <v>35</v>
      </c>
      <c r="H193" s="110">
        <v>35</v>
      </c>
      <c r="I193" s="111">
        <v>3</v>
      </c>
      <c r="J193" s="110">
        <v>13</v>
      </c>
      <c r="K193" s="110">
        <v>13</v>
      </c>
      <c r="L193" s="110">
        <v>0</v>
      </c>
      <c r="M193" s="109">
        <v>7.41</v>
      </c>
      <c r="N193" s="109">
        <v>25.93</v>
      </c>
      <c r="O193" s="109">
        <v>40.74</v>
      </c>
      <c r="P193" s="109">
        <v>25.93</v>
      </c>
    </row>
    <row r="194" spans="1:16" ht="14.1" customHeight="1">
      <c r="A194" s="108" t="s">
        <v>62</v>
      </c>
      <c r="B194" s="108" t="s">
        <v>870</v>
      </c>
      <c r="C194" s="110">
        <v>13</v>
      </c>
      <c r="D194" s="110">
        <v>32</v>
      </c>
      <c r="E194" s="109">
        <v>0.41</v>
      </c>
      <c r="F194" s="109">
        <v>0.82</v>
      </c>
      <c r="G194" s="110">
        <v>20</v>
      </c>
      <c r="H194" s="110">
        <v>25</v>
      </c>
      <c r="I194" s="111">
        <v>4</v>
      </c>
      <c r="J194" s="110">
        <v>9</v>
      </c>
      <c r="K194" s="110">
        <v>11</v>
      </c>
      <c r="L194" s="109">
        <v>3.13</v>
      </c>
      <c r="M194" s="109">
        <v>6.25</v>
      </c>
      <c r="N194" s="110">
        <v>50</v>
      </c>
      <c r="O194" s="109">
        <v>37.5</v>
      </c>
      <c r="P194" s="109">
        <v>3.13</v>
      </c>
    </row>
    <row r="195" spans="1:16" ht="14.1" customHeight="1">
      <c r="A195" s="108" t="s">
        <v>64</v>
      </c>
      <c r="B195" s="108" t="s">
        <v>870</v>
      </c>
      <c r="C195" s="109">
        <v>8.6999999999999993</v>
      </c>
      <c r="D195" s="110">
        <v>18</v>
      </c>
      <c r="E195" s="109">
        <v>0.48</v>
      </c>
      <c r="F195" s="109">
        <v>0.85</v>
      </c>
      <c r="G195" s="110">
        <v>14</v>
      </c>
      <c r="H195" s="110">
        <v>15</v>
      </c>
      <c r="I195" s="111">
        <v>4</v>
      </c>
      <c r="J195" s="110">
        <v>8</v>
      </c>
      <c r="K195" s="110">
        <v>8</v>
      </c>
      <c r="L195" s="110">
        <v>0</v>
      </c>
      <c r="M195" s="109">
        <v>5.56</v>
      </c>
      <c r="N195" s="109">
        <v>83.33</v>
      </c>
      <c r="O195" s="109">
        <v>11.11</v>
      </c>
      <c r="P195" s="110">
        <v>0</v>
      </c>
    </row>
    <row r="196" spans="1:16" ht="14.1" customHeight="1">
      <c r="A196" s="108" t="s">
        <v>70</v>
      </c>
      <c r="B196" s="108" t="s">
        <v>870</v>
      </c>
      <c r="C196" s="109">
        <v>3.3</v>
      </c>
      <c r="D196" s="110">
        <v>10</v>
      </c>
      <c r="E196" s="109">
        <v>0.33</v>
      </c>
      <c r="F196" s="109">
        <v>0.67</v>
      </c>
      <c r="G196" s="110">
        <v>23</v>
      </c>
      <c r="H196" s="110">
        <v>23</v>
      </c>
      <c r="I196" s="111">
        <v>2</v>
      </c>
      <c r="J196" s="110">
        <v>4</v>
      </c>
      <c r="K196" s="110">
        <v>4</v>
      </c>
      <c r="L196" s="110">
        <v>0</v>
      </c>
      <c r="M196" s="110">
        <v>10</v>
      </c>
      <c r="N196" s="110">
        <v>30</v>
      </c>
      <c r="O196" s="110">
        <v>50</v>
      </c>
      <c r="P196" s="110">
        <v>10</v>
      </c>
    </row>
    <row r="197" spans="1:16" ht="14.1" customHeight="1">
      <c r="A197" s="108" t="s">
        <v>80</v>
      </c>
      <c r="B197" s="108" t="s">
        <v>870</v>
      </c>
      <c r="C197" s="109">
        <v>3.5</v>
      </c>
      <c r="D197" s="110">
        <v>14</v>
      </c>
      <c r="E197" s="109">
        <v>0.25</v>
      </c>
      <c r="F197" s="109">
        <v>0.71</v>
      </c>
      <c r="G197" s="110">
        <v>10</v>
      </c>
      <c r="H197" s="110">
        <v>13</v>
      </c>
      <c r="I197" s="111">
        <v>4</v>
      </c>
      <c r="J197" s="110">
        <v>7</v>
      </c>
      <c r="K197" s="110">
        <v>9</v>
      </c>
      <c r="L197" s="110">
        <v>0</v>
      </c>
      <c r="M197" s="109">
        <v>7.14</v>
      </c>
      <c r="N197" s="109">
        <v>21.43</v>
      </c>
      <c r="O197" s="109">
        <v>42.86</v>
      </c>
      <c r="P197" s="109">
        <v>28.57</v>
      </c>
    </row>
    <row r="198" spans="1:16" ht="14.1" customHeight="1">
      <c r="A198" s="108" t="s">
        <v>84</v>
      </c>
      <c r="B198" s="108" t="s">
        <v>870</v>
      </c>
      <c r="C198" s="109">
        <v>15.3</v>
      </c>
      <c r="D198" s="110">
        <v>23</v>
      </c>
      <c r="E198" s="109">
        <v>0.67</v>
      </c>
      <c r="F198" s="109">
        <v>1.03</v>
      </c>
      <c r="G198" s="110">
        <v>10</v>
      </c>
      <c r="H198" s="110">
        <v>25</v>
      </c>
      <c r="I198" s="111">
        <v>3</v>
      </c>
      <c r="J198" s="110">
        <v>5</v>
      </c>
      <c r="K198" s="110">
        <v>11</v>
      </c>
      <c r="L198" s="109">
        <v>17.39</v>
      </c>
      <c r="M198" s="109">
        <v>30.43</v>
      </c>
      <c r="N198" s="109">
        <v>47.83</v>
      </c>
      <c r="O198" s="109">
        <v>4.3499999999999996</v>
      </c>
      <c r="P198" s="110">
        <v>0</v>
      </c>
    </row>
    <row r="199" spans="1:16" ht="14.1" customHeight="1">
      <c r="A199" s="108" t="s">
        <v>98</v>
      </c>
      <c r="B199" s="108" t="s">
        <v>870</v>
      </c>
      <c r="C199" s="109">
        <v>6.4</v>
      </c>
      <c r="D199" s="110">
        <v>14</v>
      </c>
      <c r="E199" s="109">
        <v>0.46</v>
      </c>
      <c r="F199" s="109">
        <v>0.91</v>
      </c>
      <c r="G199" s="110">
        <v>2</v>
      </c>
      <c r="H199" s="110">
        <v>4</v>
      </c>
      <c r="I199" s="111">
        <v>4</v>
      </c>
      <c r="J199" s="110">
        <v>2</v>
      </c>
      <c r="K199" s="110">
        <v>4</v>
      </c>
      <c r="L199" s="109">
        <v>7.14</v>
      </c>
      <c r="M199" s="109">
        <v>7.14</v>
      </c>
      <c r="N199" s="109">
        <v>57.14</v>
      </c>
      <c r="O199" s="109">
        <v>21.43</v>
      </c>
      <c r="P199" s="109">
        <v>7.14</v>
      </c>
    </row>
    <row r="200" spans="1:16" ht="14.1" customHeight="1">
      <c r="A200" s="108" t="s">
        <v>114</v>
      </c>
      <c r="B200" s="108" t="s">
        <v>870</v>
      </c>
      <c r="C200" s="109">
        <v>12.7</v>
      </c>
      <c r="D200" s="110">
        <v>40</v>
      </c>
      <c r="E200" s="109">
        <v>0.32</v>
      </c>
      <c r="F200" s="109">
        <v>0.62</v>
      </c>
      <c r="G200" s="110">
        <v>16</v>
      </c>
      <c r="H200" s="110">
        <v>17</v>
      </c>
      <c r="I200" s="111">
        <v>4</v>
      </c>
      <c r="J200" s="110">
        <v>11</v>
      </c>
      <c r="K200" s="110">
        <v>11</v>
      </c>
      <c r="L200" s="109">
        <v>2.5</v>
      </c>
      <c r="M200" s="110">
        <v>0</v>
      </c>
      <c r="N200" s="109">
        <v>37.5</v>
      </c>
      <c r="O200" s="109">
        <v>52.5</v>
      </c>
      <c r="P200" s="109">
        <v>7.5</v>
      </c>
    </row>
    <row r="201" spans="1:16" ht="14.1" customHeight="1">
      <c r="A201" s="108" t="s">
        <v>118</v>
      </c>
      <c r="B201" s="108" t="s">
        <v>870</v>
      </c>
      <c r="C201" s="109">
        <v>6.5</v>
      </c>
      <c r="D201" s="110">
        <v>13</v>
      </c>
      <c r="E201" s="109">
        <v>0.5</v>
      </c>
      <c r="F201" s="109">
        <v>0.94</v>
      </c>
      <c r="G201" s="110">
        <v>11</v>
      </c>
      <c r="H201" s="110">
        <v>14</v>
      </c>
      <c r="I201" s="111">
        <v>4</v>
      </c>
      <c r="J201" s="110">
        <v>9</v>
      </c>
      <c r="K201" s="110">
        <v>10</v>
      </c>
      <c r="L201" s="110">
        <v>0</v>
      </c>
      <c r="M201" s="109">
        <v>7.69</v>
      </c>
      <c r="N201" s="109">
        <v>84.62</v>
      </c>
      <c r="O201" s="109">
        <v>7.69</v>
      </c>
      <c r="P201" s="110">
        <v>0</v>
      </c>
    </row>
    <row r="202" spans="1:16" ht="14.1" customHeight="1">
      <c r="A202" s="108" t="s">
        <v>120</v>
      </c>
      <c r="B202" s="108" t="s">
        <v>870</v>
      </c>
      <c r="C202" s="109">
        <v>13.8</v>
      </c>
      <c r="D202" s="110">
        <v>33</v>
      </c>
      <c r="E202" s="109">
        <v>0.42</v>
      </c>
      <c r="F202" s="109">
        <v>0.9</v>
      </c>
      <c r="G202" s="110">
        <v>17</v>
      </c>
      <c r="H202" s="110">
        <v>26</v>
      </c>
      <c r="I202" s="111">
        <v>4</v>
      </c>
      <c r="J202" s="110">
        <v>10</v>
      </c>
      <c r="K202" s="110">
        <v>12</v>
      </c>
      <c r="L202" s="110">
        <v>0</v>
      </c>
      <c r="M202" s="109">
        <v>6.06</v>
      </c>
      <c r="N202" s="109">
        <v>60.61</v>
      </c>
      <c r="O202" s="109">
        <v>33.33</v>
      </c>
      <c r="P202" s="110">
        <v>0</v>
      </c>
    </row>
    <row r="203" spans="1:16" ht="14.1" customHeight="1">
      <c r="A203" s="108" t="s">
        <v>124</v>
      </c>
      <c r="B203" s="108" t="s">
        <v>870</v>
      </c>
      <c r="C203" s="109">
        <v>7</v>
      </c>
      <c r="D203" s="110">
        <v>13</v>
      </c>
      <c r="E203" s="109">
        <v>0.54</v>
      </c>
      <c r="F203" s="109">
        <v>0.85</v>
      </c>
      <c r="G203" s="110">
        <v>10</v>
      </c>
      <c r="H203" s="110">
        <v>11</v>
      </c>
      <c r="I203" s="111">
        <v>4</v>
      </c>
      <c r="J203" s="110">
        <v>10</v>
      </c>
      <c r="K203" s="110">
        <v>11</v>
      </c>
      <c r="L203" s="110">
        <v>0</v>
      </c>
      <c r="M203" s="109">
        <v>38.46</v>
      </c>
      <c r="N203" s="109">
        <v>46.15</v>
      </c>
      <c r="O203" s="110">
        <v>0</v>
      </c>
      <c r="P203" s="109">
        <v>15.38</v>
      </c>
    </row>
    <row r="204" spans="1:16" ht="14.1" customHeight="1">
      <c r="A204" s="108" t="s">
        <v>128</v>
      </c>
      <c r="B204" s="108" t="s">
        <v>870</v>
      </c>
      <c r="C204" s="109">
        <v>4.5999999999999996</v>
      </c>
      <c r="D204" s="110">
        <v>11</v>
      </c>
      <c r="E204" s="109">
        <v>0.42</v>
      </c>
      <c r="F204" s="109">
        <v>0.93</v>
      </c>
      <c r="G204" s="110">
        <v>18</v>
      </c>
      <c r="H204" s="110">
        <v>24</v>
      </c>
      <c r="I204" s="111">
        <v>3</v>
      </c>
      <c r="J204" s="110">
        <v>8</v>
      </c>
      <c r="K204" s="110">
        <v>12</v>
      </c>
      <c r="L204" s="110">
        <v>0</v>
      </c>
      <c r="M204" s="110">
        <v>0</v>
      </c>
      <c r="N204" s="109">
        <v>72.73</v>
      </c>
      <c r="O204" s="109">
        <v>27.27</v>
      </c>
      <c r="P204" s="110">
        <v>0</v>
      </c>
    </row>
    <row r="205" spans="1:16" ht="14.1" customHeight="1">
      <c r="A205" s="108" t="s">
        <v>134</v>
      </c>
      <c r="B205" s="108" t="s">
        <v>870</v>
      </c>
      <c r="C205" s="109">
        <v>5.5</v>
      </c>
      <c r="D205" s="110">
        <v>10</v>
      </c>
      <c r="E205" s="109">
        <v>0.55000000000000004</v>
      </c>
      <c r="F205" s="109">
        <v>1.1200000000000001</v>
      </c>
      <c r="G205" s="110">
        <v>2</v>
      </c>
      <c r="H205" s="110">
        <v>3</v>
      </c>
      <c r="I205" s="111">
        <v>4</v>
      </c>
      <c r="J205" s="110">
        <v>2</v>
      </c>
      <c r="K205" s="110">
        <v>3</v>
      </c>
      <c r="L205" s="110">
        <v>10</v>
      </c>
      <c r="M205" s="110">
        <v>30</v>
      </c>
      <c r="N205" s="110">
        <v>30</v>
      </c>
      <c r="O205" s="110">
        <v>30</v>
      </c>
      <c r="P205" s="110">
        <v>0</v>
      </c>
    </row>
    <row r="206" spans="1:16" ht="14.1" customHeight="1">
      <c r="A206" s="108" t="s">
        <v>146</v>
      </c>
      <c r="B206" s="108" t="s">
        <v>876</v>
      </c>
      <c r="C206" s="109">
        <v>15.2</v>
      </c>
      <c r="D206" s="110">
        <v>21</v>
      </c>
      <c r="E206" s="109">
        <v>0.72</v>
      </c>
      <c r="F206" s="109">
        <v>1.01</v>
      </c>
      <c r="G206" s="110">
        <v>5</v>
      </c>
      <c r="H206" s="110">
        <v>7</v>
      </c>
      <c r="I206" s="111">
        <v>4</v>
      </c>
      <c r="J206" s="110">
        <v>5</v>
      </c>
      <c r="K206" s="110">
        <v>7</v>
      </c>
      <c r="L206" s="109">
        <v>4.76</v>
      </c>
      <c r="M206" s="109">
        <v>66.67</v>
      </c>
      <c r="N206" s="109">
        <v>28.57</v>
      </c>
      <c r="O206" s="110">
        <v>0</v>
      </c>
      <c r="P206" s="110">
        <v>0</v>
      </c>
    </row>
    <row r="207" spans="1:16" ht="14.1" customHeight="1">
      <c r="A207" s="108" t="s">
        <v>46</v>
      </c>
      <c r="B207" s="108" t="s">
        <v>876</v>
      </c>
      <c r="C207" s="109">
        <v>48.9</v>
      </c>
      <c r="D207" s="110">
        <v>71</v>
      </c>
      <c r="E207" s="109">
        <v>0.69</v>
      </c>
      <c r="F207" s="109">
        <v>1.03</v>
      </c>
      <c r="G207" s="110">
        <v>14</v>
      </c>
      <c r="H207" s="110">
        <v>32</v>
      </c>
      <c r="I207" s="111">
        <v>4</v>
      </c>
      <c r="J207" s="110">
        <v>6</v>
      </c>
      <c r="K207" s="110">
        <v>11</v>
      </c>
      <c r="L207" s="109">
        <v>22.54</v>
      </c>
      <c r="M207" s="109">
        <v>28.17</v>
      </c>
      <c r="N207" s="109">
        <v>46.48</v>
      </c>
      <c r="O207" s="109">
        <v>2.82</v>
      </c>
      <c r="P207" s="110">
        <v>0</v>
      </c>
    </row>
    <row r="208" spans="1:16" ht="14.1" customHeight="1">
      <c r="A208" s="108" t="s">
        <v>52</v>
      </c>
      <c r="B208" s="108" t="s">
        <v>876</v>
      </c>
      <c r="C208" s="109">
        <v>10.5</v>
      </c>
      <c r="D208" s="110">
        <v>17</v>
      </c>
      <c r="E208" s="109">
        <v>0.62</v>
      </c>
      <c r="F208" s="109">
        <v>1.27</v>
      </c>
      <c r="G208" s="110">
        <v>1</v>
      </c>
      <c r="H208" s="110">
        <v>22</v>
      </c>
      <c r="I208" s="111">
        <v>3</v>
      </c>
      <c r="J208" s="110">
        <v>1</v>
      </c>
      <c r="K208" s="110">
        <v>10</v>
      </c>
      <c r="L208" s="109">
        <v>5.88</v>
      </c>
      <c r="M208" s="109">
        <v>35.29</v>
      </c>
      <c r="N208" s="109">
        <v>52.94</v>
      </c>
      <c r="O208" s="109">
        <v>5.88</v>
      </c>
      <c r="P208" s="110">
        <v>0</v>
      </c>
    </row>
    <row r="209" spans="1:16" ht="14.1" customHeight="1">
      <c r="A209" s="108" t="s">
        <v>54</v>
      </c>
      <c r="B209" s="108" t="s">
        <v>876</v>
      </c>
      <c r="C209" s="109">
        <v>21.1</v>
      </c>
      <c r="D209" s="110">
        <v>36</v>
      </c>
      <c r="E209" s="109">
        <v>0.59</v>
      </c>
      <c r="F209" s="109">
        <v>0.99</v>
      </c>
      <c r="G209" s="110">
        <v>7</v>
      </c>
      <c r="H209" s="110">
        <v>15</v>
      </c>
      <c r="I209" s="111">
        <v>4</v>
      </c>
      <c r="J209" s="110">
        <v>5</v>
      </c>
      <c r="K209" s="110">
        <v>11</v>
      </c>
      <c r="L209" s="109">
        <v>5.56</v>
      </c>
      <c r="M209" s="109">
        <v>19.440000000000001</v>
      </c>
      <c r="N209" s="110">
        <v>75</v>
      </c>
      <c r="O209" s="110">
        <v>0</v>
      </c>
      <c r="P209" s="110">
        <v>0</v>
      </c>
    </row>
    <row r="210" spans="1:16" ht="14.1" customHeight="1">
      <c r="A210" s="108" t="s">
        <v>56</v>
      </c>
      <c r="B210" s="108" t="s">
        <v>876</v>
      </c>
      <c r="C210" s="109">
        <v>26.6</v>
      </c>
      <c r="D210" s="110">
        <v>52</v>
      </c>
      <c r="E210" s="109">
        <v>0.51</v>
      </c>
      <c r="F210" s="109">
        <v>1.1399999999999999</v>
      </c>
      <c r="G210" s="110">
        <v>9</v>
      </c>
      <c r="H210" s="110">
        <v>35</v>
      </c>
      <c r="I210" s="111">
        <v>4</v>
      </c>
      <c r="J210" s="110">
        <v>5</v>
      </c>
      <c r="K210" s="110">
        <v>10</v>
      </c>
      <c r="L210" s="109">
        <v>3.85</v>
      </c>
      <c r="M210" s="109">
        <v>21.15</v>
      </c>
      <c r="N210" s="109">
        <v>53.85</v>
      </c>
      <c r="O210" s="109">
        <v>17.309999999999999</v>
      </c>
      <c r="P210" s="109">
        <v>3.85</v>
      </c>
    </row>
    <row r="211" spans="1:16" ht="14.1" customHeight="1">
      <c r="A211" s="108" t="s">
        <v>58</v>
      </c>
      <c r="B211" s="108" t="s">
        <v>876</v>
      </c>
      <c r="C211" s="109">
        <v>10.3</v>
      </c>
      <c r="D211" s="110">
        <v>31</v>
      </c>
      <c r="E211" s="109">
        <v>0.33</v>
      </c>
      <c r="F211" s="110">
        <v>1</v>
      </c>
      <c r="G211" s="110">
        <v>13</v>
      </c>
      <c r="H211" s="110">
        <v>26</v>
      </c>
      <c r="I211" s="111">
        <v>4</v>
      </c>
      <c r="J211" s="110">
        <v>7</v>
      </c>
      <c r="K211" s="110">
        <v>11</v>
      </c>
      <c r="L211" s="109">
        <v>3.23</v>
      </c>
      <c r="M211" s="109">
        <v>3.23</v>
      </c>
      <c r="N211" s="109">
        <v>41.94</v>
      </c>
      <c r="O211" s="109">
        <v>32.26</v>
      </c>
      <c r="P211" s="109">
        <v>19.350000000000001</v>
      </c>
    </row>
    <row r="212" spans="1:16" ht="14.1" customHeight="1">
      <c r="A212" s="108" t="s">
        <v>60</v>
      </c>
      <c r="B212" s="108" t="s">
        <v>876</v>
      </c>
      <c r="C212" s="109">
        <v>11.6</v>
      </c>
      <c r="D212" s="110">
        <v>17</v>
      </c>
      <c r="E212" s="109">
        <v>0.68</v>
      </c>
      <c r="F212" s="109">
        <v>1.1399999999999999</v>
      </c>
      <c r="G212" s="110">
        <v>3</v>
      </c>
      <c r="H212" s="110">
        <v>7</v>
      </c>
      <c r="I212" s="111">
        <v>4</v>
      </c>
      <c r="J212" s="110">
        <v>3</v>
      </c>
      <c r="K212" s="110">
        <v>7</v>
      </c>
      <c r="L212" s="109">
        <v>11.76</v>
      </c>
      <c r="M212" s="109">
        <v>47.06</v>
      </c>
      <c r="N212" s="109">
        <v>35.29</v>
      </c>
      <c r="O212" s="109">
        <v>5.88</v>
      </c>
      <c r="P212" s="110">
        <v>0</v>
      </c>
    </row>
    <row r="213" spans="1:16" ht="14.1" customHeight="1">
      <c r="A213" s="108" t="s">
        <v>62</v>
      </c>
      <c r="B213" s="108" t="s">
        <v>876</v>
      </c>
      <c r="C213" s="110">
        <v>13</v>
      </c>
      <c r="D213" s="110">
        <v>24</v>
      </c>
      <c r="E213" s="109">
        <v>0.54</v>
      </c>
      <c r="F213" s="109">
        <v>1.0900000000000001</v>
      </c>
      <c r="G213" s="110">
        <v>8</v>
      </c>
      <c r="H213" s="110">
        <v>25</v>
      </c>
      <c r="I213" s="111">
        <v>4</v>
      </c>
      <c r="J213" s="110">
        <v>4</v>
      </c>
      <c r="K213" s="110">
        <v>11</v>
      </c>
      <c r="L213" s="109">
        <v>12.5</v>
      </c>
      <c r="M213" s="110">
        <v>25</v>
      </c>
      <c r="N213" s="109">
        <v>33.33</v>
      </c>
      <c r="O213" s="110">
        <v>25</v>
      </c>
      <c r="P213" s="109">
        <v>4.17</v>
      </c>
    </row>
    <row r="214" spans="1:16" ht="14.1" customHeight="1">
      <c r="A214" s="108" t="s">
        <v>64</v>
      </c>
      <c r="B214" s="108" t="s">
        <v>876</v>
      </c>
      <c r="C214" s="109">
        <v>32.6</v>
      </c>
      <c r="D214" s="110">
        <v>52</v>
      </c>
      <c r="E214" s="109">
        <v>0.63</v>
      </c>
      <c r="F214" s="109">
        <v>1.1000000000000001</v>
      </c>
      <c r="G214" s="110">
        <v>2</v>
      </c>
      <c r="H214" s="110">
        <v>15</v>
      </c>
      <c r="I214" s="111">
        <v>4</v>
      </c>
      <c r="J214" s="110">
        <v>2</v>
      </c>
      <c r="K214" s="110">
        <v>8</v>
      </c>
      <c r="L214" s="109">
        <v>5.77</v>
      </c>
      <c r="M214" s="109">
        <v>36.54</v>
      </c>
      <c r="N214" s="109">
        <v>53.85</v>
      </c>
      <c r="O214" s="109">
        <v>3.85</v>
      </c>
      <c r="P214" s="110">
        <v>0</v>
      </c>
    </row>
    <row r="215" spans="1:16" ht="14.1" customHeight="1">
      <c r="A215" s="108" t="s">
        <v>66</v>
      </c>
      <c r="B215" s="108" t="s">
        <v>876</v>
      </c>
      <c r="C215" s="109">
        <v>5.9</v>
      </c>
      <c r="D215" s="110">
        <v>12</v>
      </c>
      <c r="E215" s="109">
        <v>0.49</v>
      </c>
      <c r="F215" s="109">
        <v>0.99</v>
      </c>
      <c r="G215" s="110">
        <v>1</v>
      </c>
      <c r="H215" s="110">
        <v>4</v>
      </c>
      <c r="I215" s="111">
        <v>4</v>
      </c>
      <c r="J215" s="110">
        <v>1</v>
      </c>
      <c r="K215" s="110">
        <v>4</v>
      </c>
      <c r="L215" s="109">
        <v>8.33</v>
      </c>
      <c r="M215" s="110">
        <v>0</v>
      </c>
      <c r="N215" s="110">
        <v>75</v>
      </c>
      <c r="O215" s="109">
        <v>16.670000000000002</v>
      </c>
      <c r="P215" s="110">
        <v>0</v>
      </c>
    </row>
    <row r="216" spans="1:16" ht="14.1" customHeight="1">
      <c r="A216" s="108" t="s">
        <v>68</v>
      </c>
      <c r="B216" s="108" t="s">
        <v>876</v>
      </c>
      <c r="C216" s="109">
        <v>28.7</v>
      </c>
      <c r="D216" s="110">
        <v>47</v>
      </c>
      <c r="E216" s="109">
        <v>0.61</v>
      </c>
      <c r="F216" s="109">
        <v>0.99</v>
      </c>
      <c r="G216" s="110">
        <v>5</v>
      </c>
      <c r="H216" s="110">
        <v>10</v>
      </c>
      <c r="I216" s="111">
        <v>4</v>
      </c>
      <c r="J216" s="110">
        <v>5</v>
      </c>
      <c r="K216" s="110">
        <v>10</v>
      </c>
      <c r="L216" s="109">
        <v>4.26</v>
      </c>
      <c r="M216" s="109">
        <v>31.91</v>
      </c>
      <c r="N216" s="109">
        <v>61.7</v>
      </c>
      <c r="O216" s="109">
        <v>2.13</v>
      </c>
      <c r="P216" s="110">
        <v>0</v>
      </c>
    </row>
    <row r="217" spans="1:16" ht="14.1" customHeight="1">
      <c r="A217" s="108" t="s">
        <v>70</v>
      </c>
      <c r="B217" s="108" t="s">
        <v>876</v>
      </c>
      <c r="C217" s="109">
        <v>12.1</v>
      </c>
      <c r="D217" s="110">
        <v>22</v>
      </c>
      <c r="E217" s="109">
        <v>0.55000000000000004</v>
      </c>
      <c r="F217" s="109">
        <v>1.1100000000000001</v>
      </c>
      <c r="G217" s="110">
        <v>4</v>
      </c>
      <c r="H217" s="110">
        <v>23</v>
      </c>
      <c r="I217" s="111">
        <v>4</v>
      </c>
      <c r="J217" s="110">
        <v>3</v>
      </c>
      <c r="K217" s="110">
        <v>11</v>
      </c>
      <c r="L217" s="109">
        <v>9.09</v>
      </c>
      <c r="M217" s="109">
        <v>18.18</v>
      </c>
      <c r="N217" s="109">
        <v>59.09</v>
      </c>
      <c r="O217" s="109">
        <v>9.09</v>
      </c>
      <c r="P217" s="109">
        <v>4.55</v>
      </c>
    </row>
    <row r="218" spans="1:16" ht="14.1" customHeight="1">
      <c r="A218" s="108" t="s">
        <v>72</v>
      </c>
      <c r="B218" s="108" t="s">
        <v>876</v>
      </c>
      <c r="C218" s="109">
        <v>7.8</v>
      </c>
      <c r="D218" s="110">
        <v>16</v>
      </c>
      <c r="E218" s="109">
        <v>0.49</v>
      </c>
      <c r="F218" s="109">
        <v>1.01</v>
      </c>
      <c r="G218" s="110">
        <v>10</v>
      </c>
      <c r="H218" s="110">
        <v>14</v>
      </c>
      <c r="I218" s="111">
        <v>4</v>
      </c>
      <c r="J218" s="110">
        <v>8</v>
      </c>
      <c r="K218" s="110">
        <v>10</v>
      </c>
      <c r="L218" s="110">
        <v>0</v>
      </c>
      <c r="M218" s="109">
        <v>18.75</v>
      </c>
      <c r="N218" s="109">
        <v>62.5</v>
      </c>
      <c r="O218" s="109">
        <v>12.5</v>
      </c>
      <c r="P218" s="109">
        <v>6.25</v>
      </c>
    </row>
    <row r="219" spans="1:16" ht="14.1" customHeight="1">
      <c r="A219" s="108" t="s">
        <v>74</v>
      </c>
      <c r="B219" s="108" t="s">
        <v>876</v>
      </c>
      <c r="C219" s="109">
        <v>9.6</v>
      </c>
      <c r="D219" s="110">
        <v>22</v>
      </c>
      <c r="E219" s="109">
        <v>0.44</v>
      </c>
      <c r="F219" s="109">
        <v>1.05</v>
      </c>
      <c r="G219" s="110">
        <v>8</v>
      </c>
      <c r="H219" s="110">
        <v>12</v>
      </c>
      <c r="I219" s="111">
        <v>4</v>
      </c>
      <c r="J219" s="110">
        <v>6</v>
      </c>
      <c r="K219" s="110">
        <v>9</v>
      </c>
      <c r="L219" s="110">
        <v>0</v>
      </c>
      <c r="M219" s="109">
        <v>9.09</v>
      </c>
      <c r="N219" s="109">
        <v>63.64</v>
      </c>
      <c r="O219" s="109">
        <v>22.73</v>
      </c>
      <c r="P219" s="109">
        <v>4.55</v>
      </c>
    </row>
    <row r="220" spans="1:16" ht="14.1" customHeight="1">
      <c r="A220" s="108" t="s">
        <v>76</v>
      </c>
      <c r="B220" s="108" t="s">
        <v>876</v>
      </c>
      <c r="C220" s="109">
        <v>10.4</v>
      </c>
      <c r="D220" s="110">
        <v>22</v>
      </c>
      <c r="E220" s="109">
        <v>0.47</v>
      </c>
      <c r="F220" s="109">
        <v>1.04</v>
      </c>
      <c r="G220" s="110">
        <v>8</v>
      </c>
      <c r="H220" s="110">
        <v>17</v>
      </c>
      <c r="I220" s="111">
        <v>4</v>
      </c>
      <c r="J220" s="110">
        <v>6</v>
      </c>
      <c r="K220" s="110">
        <v>9</v>
      </c>
      <c r="L220" s="110">
        <v>0</v>
      </c>
      <c r="M220" s="109">
        <v>9.09</v>
      </c>
      <c r="N220" s="109">
        <v>72.73</v>
      </c>
      <c r="O220" s="109">
        <v>18.18</v>
      </c>
      <c r="P220" s="110">
        <v>0</v>
      </c>
    </row>
    <row r="221" spans="1:16" ht="14.1" customHeight="1">
      <c r="A221" s="108" t="s">
        <v>78</v>
      </c>
      <c r="B221" s="108" t="s">
        <v>876</v>
      </c>
      <c r="C221" s="109">
        <v>15.8</v>
      </c>
      <c r="D221" s="110">
        <v>23</v>
      </c>
      <c r="E221" s="109">
        <v>0.69</v>
      </c>
      <c r="F221" s="109">
        <v>1.42</v>
      </c>
      <c r="G221" s="110">
        <v>1</v>
      </c>
      <c r="H221" s="110">
        <v>9</v>
      </c>
      <c r="I221" s="111">
        <v>4</v>
      </c>
      <c r="J221" s="110">
        <v>1</v>
      </c>
      <c r="K221" s="110">
        <v>9</v>
      </c>
      <c r="L221" s="109">
        <v>21.74</v>
      </c>
      <c r="M221" s="109">
        <v>34.78</v>
      </c>
      <c r="N221" s="109">
        <v>34.78</v>
      </c>
      <c r="O221" s="109">
        <v>8.6999999999999993</v>
      </c>
      <c r="P221" s="110">
        <v>0</v>
      </c>
    </row>
    <row r="222" spans="1:16" ht="14.1" customHeight="1">
      <c r="A222" s="108" t="s">
        <v>80</v>
      </c>
      <c r="B222" s="108" t="s">
        <v>876</v>
      </c>
      <c r="C222" s="110">
        <v>8</v>
      </c>
      <c r="D222" s="110">
        <v>13</v>
      </c>
      <c r="E222" s="109">
        <v>0.62</v>
      </c>
      <c r="F222" s="109">
        <v>1.75</v>
      </c>
      <c r="G222" s="110">
        <v>1</v>
      </c>
      <c r="H222" s="110">
        <v>13</v>
      </c>
      <c r="I222" s="111">
        <v>4</v>
      </c>
      <c r="J222" s="110">
        <v>1</v>
      </c>
      <c r="K222" s="110">
        <v>9</v>
      </c>
      <c r="L222" s="109">
        <v>23.08</v>
      </c>
      <c r="M222" s="109">
        <v>15.38</v>
      </c>
      <c r="N222" s="109">
        <v>46.15</v>
      </c>
      <c r="O222" s="109">
        <v>15.38</v>
      </c>
      <c r="P222" s="110">
        <v>0</v>
      </c>
    </row>
    <row r="223" spans="1:16" ht="14.1" customHeight="1">
      <c r="A223" s="108" t="s">
        <v>82</v>
      </c>
      <c r="B223" s="108" t="s">
        <v>876</v>
      </c>
      <c r="C223" s="109">
        <v>7.4</v>
      </c>
      <c r="D223" s="110">
        <v>19</v>
      </c>
      <c r="E223" s="109">
        <v>0.39</v>
      </c>
      <c r="F223" s="109">
        <v>0.93</v>
      </c>
      <c r="G223" s="110">
        <v>8</v>
      </c>
      <c r="H223" s="110">
        <v>14</v>
      </c>
      <c r="I223" s="111">
        <v>4</v>
      </c>
      <c r="J223" s="110">
        <v>5</v>
      </c>
      <c r="K223" s="110">
        <v>8</v>
      </c>
      <c r="L223" s="110">
        <v>0</v>
      </c>
      <c r="M223" s="110">
        <v>0</v>
      </c>
      <c r="N223" s="109">
        <v>63.16</v>
      </c>
      <c r="O223" s="109">
        <v>36.840000000000003</v>
      </c>
      <c r="P223" s="110">
        <v>0</v>
      </c>
    </row>
    <row r="224" spans="1:16" ht="14.1" customHeight="1">
      <c r="A224" s="108" t="s">
        <v>84</v>
      </c>
      <c r="B224" s="108" t="s">
        <v>876</v>
      </c>
      <c r="C224" s="109">
        <v>17.600000000000001</v>
      </c>
      <c r="D224" s="110">
        <v>24</v>
      </c>
      <c r="E224" s="109">
        <v>0.73</v>
      </c>
      <c r="F224" s="109">
        <v>1.1399999999999999</v>
      </c>
      <c r="G224" s="110">
        <v>5</v>
      </c>
      <c r="H224" s="110">
        <v>25</v>
      </c>
      <c r="I224" s="111">
        <v>4</v>
      </c>
      <c r="J224" s="110">
        <v>2</v>
      </c>
      <c r="K224" s="110">
        <v>11</v>
      </c>
      <c r="L224" s="109">
        <v>29.17</v>
      </c>
      <c r="M224" s="109">
        <v>29.17</v>
      </c>
      <c r="N224" s="109">
        <v>41.67</v>
      </c>
      <c r="O224" s="110">
        <v>0</v>
      </c>
      <c r="P224" s="110">
        <v>0</v>
      </c>
    </row>
    <row r="225" spans="1:16" ht="14.1" customHeight="1">
      <c r="A225" s="108" t="s">
        <v>96</v>
      </c>
      <c r="B225" s="108" t="s">
        <v>876</v>
      </c>
      <c r="C225" s="109">
        <v>4.4000000000000004</v>
      </c>
      <c r="D225" s="110">
        <v>10</v>
      </c>
      <c r="E225" s="109">
        <v>0.44</v>
      </c>
      <c r="F225" s="109">
        <v>0.98</v>
      </c>
      <c r="G225" s="110">
        <v>7</v>
      </c>
      <c r="H225" s="110">
        <v>8</v>
      </c>
      <c r="I225" s="111">
        <v>4</v>
      </c>
      <c r="J225" s="110">
        <v>7</v>
      </c>
      <c r="K225" s="110">
        <v>8</v>
      </c>
      <c r="L225" s="110">
        <v>0</v>
      </c>
      <c r="M225" s="110">
        <v>10</v>
      </c>
      <c r="N225" s="110">
        <v>60</v>
      </c>
      <c r="O225" s="110">
        <v>30</v>
      </c>
      <c r="P225" s="110">
        <v>0</v>
      </c>
    </row>
    <row r="226" spans="1:16" ht="14.1" customHeight="1">
      <c r="A226" s="108" t="s">
        <v>102</v>
      </c>
      <c r="B226" s="108" t="s">
        <v>876</v>
      </c>
      <c r="C226" s="109">
        <v>18.3</v>
      </c>
      <c r="D226" s="110">
        <v>29</v>
      </c>
      <c r="E226" s="109">
        <v>0.63</v>
      </c>
      <c r="F226" s="109">
        <v>1.1299999999999999</v>
      </c>
      <c r="G226" s="110">
        <v>7</v>
      </c>
      <c r="H226" s="110">
        <v>20</v>
      </c>
      <c r="I226" s="111">
        <v>4</v>
      </c>
      <c r="J226" s="110">
        <v>3</v>
      </c>
      <c r="K226" s="110">
        <v>11</v>
      </c>
      <c r="L226" s="109">
        <v>13.79</v>
      </c>
      <c r="M226" s="109">
        <v>27.59</v>
      </c>
      <c r="N226" s="109">
        <v>51.72</v>
      </c>
      <c r="O226" s="109">
        <v>6.9</v>
      </c>
      <c r="P226" s="110">
        <v>0</v>
      </c>
    </row>
    <row r="227" spans="1:16" ht="14.1" customHeight="1">
      <c r="A227" s="108" t="s">
        <v>104</v>
      </c>
      <c r="B227" s="108" t="s">
        <v>876</v>
      </c>
      <c r="C227" s="109">
        <v>9.3000000000000007</v>
      </c>
      <c r="D227" s="110">
        <v>15</v>
      </c>
      <c r="E227" s="109">
        <v>0.62</v>
      </c>
      <c r="F227" s="109">
        <v>1.21</v>
      </c>
      <c r="G227" s="110">
        <v>1</v>
      </c>
      <c r="H227" s="110">
        <v>10</v>
      </c>
      <c r="I227" s="111">
        <v>4</v>
      </c>
      <c r="J227" s="110">
        <v>1</v>
      </c>
      <c r="K227" s="110">
        <v>10</v>
      </c>
      <c r="L227" s="110">
        <v>0</v>
      </c>
      <c r="M227" s="110">
        <v>40</v>
      </c>
      <c r="N227" s="110">
        <v>60</v>
      </c>
      <c r="O227" s="110">
        <v>0</v>
      </c>
      <c r="P227" s="110">
        <v>0</v>
      </c>
    </row>
    <row r="228" spans="1:16" ht="14.1" customHeight="1">
      <c r="A228" s="108" t="s">
        <v>112</v>
      </c>
      <c r="B228" s="108" t="s">
        <v>876</v>
      </c>
      <c r="C228" s="109">
        <v>6.5</v>
      </c>
      <c r="D228" s="110">
        <v>11</v>
      </c>
      <c r="E228" s="109">
        <v>0.59</v>
      </c>
      <c r="F228" s="109">
        <v>1.1499999999999999</v>
      </c>
      <c r="G228" s="110">
        <v>1</v>
      </c>
      <c r="H228" s="110">
        <v>3</v>
      </c>
      <c r="I228" s="111">
        <v>4</v>
      </c>
      <c r="J228" s="110">
        <v>1</v>
      </c>
      <c r="K228" s="110">
        <v>3</v>
      </c>
      <c r="L228" s="109">
        <v>18.18</v>
      </c>
      <c r="M228" s="109">
        <v>9.09</v>
      </c>
      <c r="N228" s="109">
        <v>63.64</v>
      </c>
      <c r="O228" s="109">
        <v>9.09</v>
      </c>
      <c r="P228" s="110">
        <v>0</v>
      </c>
    </row>
    <row r="229" spans="1:16" ht="14.1" customHeight="1">
      <c r="A229" s="108" t="s">
        <v>114</v>
      </c>
      <c r="B229" s="108" t="s">
        <v>876</v>
      </c>
      <c r="C229" s="110">
        <v>14</v>
      </c>
      <c r="D229" s="110">
        <v>29</v>
      </c>
      <c r="E229" s="109">
        <v>0.48</v>
      </c>
      <c r="F229" s="109">
        <v>0.95</v>
      </c>
      <c r="G229" s="110">
        <v>9</v>
      </c>
      <c r="H229" s="110">
        <v>17</v>
      </c>
      <c r="I229" s="111">
        <v>4</v>
      </c>
      <c r="J229" s="110">
        <v>5</v>
      </c>
      <c r="K229" s="110">
        <v>11</v>
      </c>
      <c r="L229" s="109">
        <v>6.9</v>
      </c>
      <c r="M229" s="109">
        <v>6.9</v>
      </c>
      <c r="N229" s="109">
        <v>62.07</v>
      </c>
      <c r="O229" s="109">
        <v>24.14</v>
      </c>
      <c r="P229" s="110">
        <v>0</v>
      </c>
    </row>
    <row r="230" spans="1:16" ht="14.1" customHeight="1">
      <c r="A230" s="108" t="s">
        <v>118</v>
      </c>
      <c r="B230" s="108" t="s">
        <v>876</v>
      </c>
      <c r="C230" s="109">
        <v>8.3000000000000007</v>
      </c>
      <c r="D230" s="110">
        <v>16</v>
      </c>
      <c r="E230" s="109">
        <v>0.52</v>
      </c>
      <c r="F230" s="109">
        <v>0.97</v>
      </c>
      <c r="G230" s="110">
        <v>9</v>
      </c>
      <c r="H230" s="110">
        <v>14</v>
      </c>
      <c r="I230" s="111">
        <v>4</v>
      </c>
      <c r="J230" s="110">
        <v>7</v>
      </c>
      <c r="K230" s="110">
        <v>10</v>
      </c>
      <c r="L230" s="110">
        <v>0</v>
      </c>
      <c r="M230" s="109">
        <v>12.5</v>
      </c>
      <c r="N230" s="109">
        <v>81.25</v>
      </c>
      <c r="O230" s="109">
        <v>6.25</v>
      </c>
      <c r="P230" s="110">
        <v>0</v>
      </c>
    </row>
    <row r="231" spans="1:16" ht="14.1" customHeight="1">
      <c r="A231" s="108" t="s">
        <v>120</v>
      </c>
      <c r="B231" s="108" t="s">
        <v>876</v>
      </c>
      <c r="C231" s="109">
        <v>10.3</v>
      </c>
      <c r="D231" s="110">
        <v>21</v>
      </c>
      <c r="E231" s="109">
        <v>0.49</v>
      </c>
      <c r="F231" s="109">
        <v>1.05</v>
      </c>
      <c r="G231" s="110">
        <v>11</v>
      </c>
      <c r="H231" s="110">
        <v>26</v>
      </c>
      <c r="I231" s="111">
        <v>4</v>
      </c>
      <c r="J231" s="110">
        <v>5</v>
      </c>
      <c r="K231" s="110">
        <v>12</v>
      </c>
      <c r="L231" s="110">
        <v>0</v>
      </c>
      <c r="M231" s="109">
        <v>9.52</v>
      </c>
      <c r="N231" s="109">
        <v>80.95</v>
      </c>
      <c r="O231" s="109">
        <v>4.76</v>
      </c>
      <c r="P231" s="109">
        <v>4.76</v>
      </c>
    </row>
    <row r="232" spans="1:16" ht="14.1" customHeight="1">
      <c r="A232" s="108" t="s">
        <v>124</v>
      </c>
      <c r="B232" s="108" t="s">
        <v>876</v>
      </c>
      <c r="C232" s="109">
        <v>19.100000000000001</v>
      </c>
      <c r="D232" s="110">
        <v>26</v>
      </c>
      <c r="E232" s="109">
        <v>0.73</v>
      </c>
      <c r="F232" s="109">
        <v>1.1599999999999999</v>
      </c>
      <c r="G232" s="110">
        <v>2</v>
      </c>
      <c r="H232" s="110">
        <v>11</v>
      </c>
      <c r="I232" s="111">
        <v>4</v>
      </c>
      <c r="J232" s="110">
        <v>2</v>
      </c>
      <c r="K232" s="110">
        <v>11</v>
      </c>
      <c r="L232" s="109">
        <v>19.23</v>
      </c>
      <c r="M232" s="109">
        <v>46.15</v>
      </c>
      <c r="N232" s="109">
        <v>34.619999999999997</v>
      </c>
      <c r="O232" s="110">
        <v>0</v>
      </c>
      <c r="P232" s="110">
        <v>0</v>
      </c>
    </row>
    <row r="233" spans="1:16" ht="14.1" customHeight="1">
      <c r="A233" s="108" t="s">
        <v>126</v>
      </c>
      <c r="B233" s="108" t="s">
        <v>876</v>
      </c>
      <c r="C233" s="109">
        <v>20.100000000000001</v>
      </c>
      <c r="D233" s="110">
        <v>34</v>
      </c>
      <c r="E233" s="109">
        <v>0.59</v>
      </c>
      <c r="F233" s="109">
        <v>1.1200000000000001</v>
      </c>
      <c r="G233" s="110">
        <v>7</v>
      </c>
      <c r="H233" s="110">
        <v>14</v>
      </c>
      <c r="I233" s="111">
        <v>4</v>
      </c>
      <c r="J233" s="110">
        <v>6</v>
      </c>
      <c r="K233" s="110">
        <v>11</v>
      </c>
      <c r="L233" s="109">
        <v>14.71</v>
      </c>
      <c r="M233" s="109">
        <v>20.59</v>
      </c>
      <c r="N233" s="110">
        <v>50</v>
      </c>
      <c r="O233" s="109">
        <v>14.71</v>
      </c>
      <c r="P233" s="110">
        <v>0</v>
      </c>
    </row>
    <row r="234" spans="1:16" ht="14.1" customHeight="1">
      <c r="A234" s="108" t="s">
        <v>128</v>
      </c>
      <c r="B234" s="108" t="s">
        <v>876</v>
      </c>
      <c r="C234" s="109">
        <v>11.3</v>
      </c>
      <c r="D234" s="110">
        <v>26</v>
      </c>
      <c r="E234" s="109">
        <v>0.43</v>
      </c>
      <c r="F234" s="109">
        <v>0.97</v>
      </c>
      <c r="G234" s="110">
        <v>16</v>
      </c>
      <c r="H234" s="110">
        <v>24</v>
      </c>
      <c r="I234" s="111">
        <v>4</v>
      </c>
      <c r="J234" s="110">
        <v>9</v>
      </c>
      <c r="K234" s="110">
        <v>12</v>
      </c>
      <c r="L234" s="110">
        <v>0</v>
      </c>
      <c r="M234" s="109">
        <v>7.69</v>
      </c>
      <c r="N234" s="109">
        <v>65.38</v>
      </c>
      <c r="O234" s="109">
        <v>23.08</v>
      </c>
      <c r="P234" s="109">
        <v>3.85</v>
      </c>
    </row>
    <row r="235" spans="1:16" ht="14.1" customHeight="1">
      <c r="A235" s="108" t="s">
        <v>134</v>
      </c>
      <c r="B235" s="108" t="s">
        <v>876</v>
      </c>
      <c r="C235" s="109">
        <v>10</v>
      </c>
      <c r="D235" s="110">
        <v>16</v>
      </c>
      <c r="E235" s="109">
        <v>0.63</v>
      </c>
      <c r="F235" s="109">
        <v>1.27</v>
      </c>
      <c r="G235" s="110">
        <v>1</v>
      </c>
      <c r="H235" s="110">
        <v>3</v>
      </c>
      <c r="I235" s="111">
        <v>4</v>
      </c>
      <c r="J235" s="110">
        <v>1</v>
      </c>
      <c r="K235" s="110">
        <v>3</v>
      </c>
      <c r="L235" s="109">
        <v>6.25</v>
      </c>
      <c r="M235" s="109">
        <v>43.75</v>
      </c>
      <c r="N235" s="109">
        <v>37.5</v>
      </c>
      <c r="O235" s="109">
        <v>12.5</v>
      </c>
      <c r="P235" s="110">
        <v>0</v>
      </c>
    </row>
    <row r="236" spans="1:16" ht="14.1" customHeight="1">
      <c r="A236" s="108" t="s">
        <v>136</v>
      </c>
      <c r="B236" s="108" t="s">
        <v>876</v>
      </c>
      <c r="C236" s="109">
        <v>8.3000000000000007</v>
      </c>
      <c r="D236" s="110">
        <v>10</v>
      </c>
      <c r="E236" s="109">
        <v>0.83</v>
      </c>
      <c r="F236" s="109">
        <v>1.22</v>
      </c>
      <c r="G236" s="110">
        <v>2</v>
      </c>
      <c r="H236" s="110">
        <v>20</v>
      </c>
      <c r="I236" s="111">
        <v>2</v>
      </c>
      <c r="J236" s="110">
        <v>1</v>
      </c>
      <c r="K236" s="110">
        <v>3</v>
      </c>
      <c r="L236" s="110">
        <v>60</v>
      </c>
      <c r="M236" s="110">
        <v>10</v>
      </c>
      <c r="N236" s="110">
        <v>30</v>
      </c>
      <c r="O236" s="110">
        <v>0</v>
      </c>
      <c r="P236" s="110">
        <v>0</v>
      </c>
    </row>
    <row r="237" spans="1:16" ht="14.1" customHeight="1">
      <c r="A237" s="108" t="s">
        <v>142</v>
      </c>
      <c r="B237" s="108" t="s">
        <v>876</v>
      </c>
      <c r="C237" s="109">
        <v>25.4</v>
      </c>
      <c r="D237" s="110">
        <v>35</v>
      </c>
      <c r="E237" s="109">
        <v>0.73</v>
      </c>
      <c r="F237" s="109">
        <v>1.22</v>
      </c>
      <c r="G237" s="110">
        <v>1</v>
      </c>
      <c r="H237" s="110">
        <v>10</v>
      </c>
      <c r="I237" s="111">
        <v>4</v>
      </c>
      <c r="J237" s="110">
        <v>1</v>
      </c>
      <c r="K237" s="110">
        <v>8</v>
      </c>
      <c r="L237" s="109">
        <v>22.86</v>
      </c>
      <c r="M237" s="109">
        <v>37.14</v>
      </c>
      <c r="N237" s="110">
        <v>40</v>
      </c>
      <c r="O237" s="110">
        <v>0</v>
      </c>
      <c r="P237" s="110">
        <v>0</v>
      </c>
    </row>
    <row r="238" spans="1:16" ht="14.1" customHeight="1">
      <c r="A238" s="108" t="s">
        <v>46</v>
      </c>
      <c r="B238" s="108" t="s">
        <v>890</v>
      </c>
      <c r="C238" s="109">
        <v>19.3</v>
      </c>
      <c r="D238" s="110">
        <v>24</v>
      </c>
      <c r="E238" s="109">
        <v>0.8</v>
      </c>
      <c r="F238" s="109">
        <v>1.2</v>
      </c>
      <c r="G238" s="110">
        <v>7</v>
      </c>
      <c r="H238" s="110">
        <v>32</v>
      </c>
      <c r="I238" s="111">
        <v>4</v>
      </c>
      <c r="J238" s="110">
        <v>2</v>
      </c>
      <c r="K238" s="110">
        <v>11</v>
      </c>
      <c r="L238" s="109">
        <v>45.83</v>
      </c>
      <c r="M238" s="110">
        <v>25</v>
      </c>
      <c r="N238" s="109">
        <v>29.17</v>
      </c>
      <c r="O238" s="110">
        <v>0</v>
      </c>
      <c r="P238" s="110">
        <v>0</v>
      </c>
    </row>
    <row r="239" spans="1:16" ht="14.1" customHeight="1">
      <c r="A239" s="108" t="s">
        <v>56</v>
      </c>
      <c r="B239" s="108" t="s">
        <v>890</v>
      </c>
      <c r="C239" s="109">
        <v>9.6999999999999993</v>
      </c>
      <c r="D239" s="110">
        <v>20</v>
      </c>
      <c r="E239" s="109">
        <v>0.49</v>
      </c>
      <c r="F239" s="109">
        <v>1.08</v>
      </c>
      <c r="G239" s="110">
        <v>11</v>
      </c>
      <c r="H239" s="110">
        <v>35</v>
      </c>
      <c r="I239" s="111">
        <v>3</v>
      </c>
      <c r="J239" s="110">
        <v>4</v>
      </c>
      <c r="K239" s="110">
        <v>13</v>
      </c>
      <c r="L239" s="110">
        <v>5</v>
      </c>
      <c r="M239" s="110">
        <v>15</v>
      </c>
      <c r="N239" s="109">
        <v>55</v>
      </c>
      <c r="O239" s="110">
        <v>20</v>
      </c>
      <c r="P239" s="110">
        <v>5</v>
      </c>
    </row>
    <row r="240" spans="1:16" ht="14.1" customHeight="1">
      <c r="A240" s="108" t="s">
        <v>58</v>
      </c>
      <c r="B240" s="108" t="s">
        <v>890</v>
      </c>
      <c r="C240" s="109">
        <v>3.1</v>
      </c>
      <c r="D240" s="110">
        <v>10</v>
      </c>
      <c r="E240" s="109">
        <v>0.31</v>
      </c>
      <c r="F240" s="109">
        <v>0.94</v>
      </c>
      <c r="G240" s="110">
        <v>15</v>
      </c>
      <c r="H240" s="110">
        <v>26</v>
      </c>
      <c r="I240" s="111">
        <v>2</v>
      </c>
      <c r="J240" s="110">
        <v>4</v>
      </c>
      <c r="K240" s="110">
        <v>6</v>
      </c>
      <c r="L240" s="110">
        <v>0</v>
      </c>
      <c r="M240" s="110">
        <v>0</v>
      </c>
      <c r="N240" s="110">
        <v>50</v>
      </c>
      <c r="O240" s="110">
        <v>30</v>
      </c>
      <c r="P240" s="110">
        <v>20</v>
      </c>
    </row>
    <row r="241" spans="1:16" ht="14.1" customHeight="1">
      <c r="A241" s="108" t="s">
        <v>62</v>
      </c>
      <c r="B241" s="108" t="s">
        <v>890</v>
      </c>
      <c r="C241" s="109">
        <v>12.8</v>
      </c>
      <c r="D241" s="110">
        <v>22</v>
      </c>
      <c r="E241" s="109">
        <v>0.57999999999999996</v>
      </c>
      <c r="F241" s="109">
        <v>1.17</v>
      </c>
      <c r="G241" s="110">
        <v>6</v>
      </c>
      <c r="H241" s="110">
        <v>25</v>
      </c>
      <c r="I241" s="111">
        <v>4</v>
      </c>
      <c r="J241" s="110">
        <v>2</v>
      </c>
      <c r="K241" s="110">
        <v>11</v>
      </c>
      <c r="L241" s="109">
        <v>18.18</v>
      </c>
      <c r="M241" s="109">
        <v>9.09</v>
      </c>
      <c r="N241" s="109">
        <v>63.64</v>
      </c>
      <c r="O241" s="109">
        <v>4.55</v>
      </c>
      <c r="P241" s="109">
        <v>4.55</v>
      </c>
    </row>
    <row r="242" spans="1:16" ht="14.1" customHeight="1">
      <c r="A242" s="108" t="s">
        <v>70</v>
      </c>
      <c r="B242" s="108" t="s">
        <v>890</v>
      </c>
      <c r="C242" s="109">
        <v>6.5</v>
      </c>
      <c r="D242" s="110">
        <v>12</v>
      </c>
      <c r="E242" s="109">
        <v>0.54</v>
      </c>
      <c r="F242" s="109">
        <v>1.1000000000000001</v>
      </c>
      <c r="G242" s="110">
        <v>5</v>
      </c>
      <c r="H242" s="110">
        <v>23</v>
      </c>
      <c r="I242" s="111">
        <v>3</v>
      </c>
      <c r="J242" s="110">
        <v>2</v>
      </c>
      <c r="K242" s="110">
        <v>8</v>
      </c>
      <c r="L242" s="109">
        <v>8.33</v>
      </c>
      <c r="M242" s="109">
        <v>16.670000000000002</v>
      </c>
      <c r="N242" s="109">
        <v>58.33</v>
      </c>
      <c r="O242" s="109">
        <v>16.670000000000002</v>
      </c>
      <c r="P242" s="110">
        <v>0</v>
      </c>
    </row>
    <row r="243" spans="1:16" ht="14.1" customHeight="1">
      <c r="A243" s="108" t="s">
        <v>76</v>
      </c>
      <c r="B243" s="108" t="s">
        <v>890</v>
      </c>
      <c r="C243" s="109">
        <v>6.5</v>
      </c>
      <c r="D243" s="110">
        <v>12</v>
      </c>
      <c r="E243" s="109">
        <v>0.54</v>
      </c>
      <c r="F243" s="109">
        <v>1.19</v>
      </c>
      <c r="G243" s="110">
        <v>5</v>
      </c>
      <c r="H243" s="110">
        <v>17</v>
      </c>
      <c r="I243" s="111">
        <v>3</v>
      </c>
      <c r="J243" s="110">
        <v>2</v>
      </c>
      <c r="K243" s="110">
        <v>8</v>
      </c>
      <c r="L243" s="109">
        <v>8.33</v>
      </c>
      <c r="M243" s="109">
        <v>16.670000000000002</v>
      </c>
      <c r="N243" s="109">
        <v>58.33</v>
      </c>
      <c r="O243" s="109">
        <v>16.670000000000002</v>
      </c>
      <c r="P243" s="110">
        <v>0</v>
      </c>
    </row>
    <row r="244" spans="1:16" ht="14.1" customHeight="1">
      <c r="A244" s="108" t="s">
        <v>78</v>
      </c>
      <c r="B244" s="108" t="s">
        <v>890</v>
      </c>
      <c r="C244" s="109">
        <v>6.8</v>
      </c>
      <c r="D244" s="110">
        <v>12</v>
      </c>
      <c r="E244" s="109">
        <v>0.56999999999999995</v>
      </c>
      <c r="F244" s="109">
        <v>1.17</v>
      </c>
      <c r="G244" s="110">
        <v>4</v>
      </c>
      <c r="H244" s="110">
        <v>9</v>
      </c>
      <c r="I244" s="111">
        <v>4</v>
      </c>
      <c r="J244" s="110">
        <v>4</v>
      </c>
      <c r="K244" s="110">
        <v>9</v>
      </c>
      <c r="L244" s="110">
        <v>0</v>
      </c>
      <c r="M244" s="109">
        <v>58.33</v>
      </c>
      <c r="N244" s="109">
        <v>16.670000000000002</v>
      </c>
      <c r="O244" s="109">
        <v>8.33</v>
      </c>
      <c r="P244" s="109">
        <v>16.670000000000002</v>
      </c>
    </row>
    <row r="245" spans="1:16" ht="14.1" customHeight="1">
      <c r="A245" s="108" t="s">
        <v>114</v>
      </c>
      <c r="B245" s="108" t="s">
        <v>890</v>
      </c>
      <c r="C245" s="109">
        <v>13.4</v>
      </c>
      <c r="D245" s="110">
        <v>16</v>
      </c>
      <c r="E245" s="109">
        <v>0.84</v>
      </c>
      <c r="F245" s="109">
        <v>1.64</v>
      </c>
      <c r="G245" s="110">
        <v>1</v>
      </c>
      <c r="H245" s="110">
        <v>17</v>
      </c>
      <c r="I245" s="111">
        <v>3</v>
      </c>
      <c r="J245" s="110">
        <v>1</v>
      </c>
      <c r="K245" s="110">
        <v>6</v>
      </c>
      <c r="L245" s="109">
        <v>37.5</v>
      </c>
      <c r="M245" s="110">
        <v>50</v>
      </c>
      <c r="N245" s="109">
        <v>12.5</v>
      </c>
      <c r="O245" s="110">
        <v>0</v>
      </c>
      <c r="P245" s="110">
        <v>0</v>
      </c>
    </row>
    <row r="246" spans="1:16" ht="14.1" customHeight="1">
      <c r="A246" s="108" t="s">
        <v>124</v>
      </c>
      <c r="B246" s="108" t="s">
        <v>890</v>
      </c>
      <c r="C246" s="109">
        <v>12.3</v>
      </c>
      <c r="D246" s="110">
        <v>17</v>
      </c>
      <c r="E246" s="109">
        <v>0.72</v>
      </c>
      <c r="F246" s="109">
        <v>1.1399999999999999</v>
      </c>
      <c r="G246" s="110">
        <v>5</v>
      </c>
      <c r="H246" s="110">
        <v>11</v>
      </c>
      <c r="I246" s="111">
        <v>4</v>
      </c>
      <c r="J246" s="110">
        <v>5</v>
      </c>
      <c r="K246" s="110">
        <v>11</v>
      </c>
      <c r="L246" s="109">
        <v>23.53</v>
      </c>
      <c r="M246" s="109">
        <v>35.29</v>
      </c>
      <c r="N246" s="109">
        <v>41.18</v>
      </c>
      <c r="O246" s="110">
        <v>0</v>
      </c>
      <c r="P246" s="110">
        <v>0</v>
      </c>
    </row>
    <row r="247" spans="1:16" ht="14.1" customHeight="1">
      <c r="A247" s="108" t="s">
        <v>126</v>
      </c>
      <c r="B247" s="108" t="s">
        <v>890</v>
      </c>
      <c r="C247" s="109">
        <v>19</v>
      </c>
      <c r="D247" s="110">
        <v>30</v>
      </c>
      <c r="E247" s="109">
        <v>0.63</v>
      </c>
      <c r="F247" s="109">
        <v>1.2</v>
      </c>
      <c r="G247" s="110">
        <v>5</v>
      </c>
      <c r="H247" s="110">
        <v>14</v>
      </c>
      <c r="I247" s="111">
        <v>4</v>
      </c>
      <c r="J247" s="110">
        <v>4</v>
      </c>
      <c r="K247" s="110">
        <v>11</v>
      </c>
      <c r="L247" s="109">
        <v>6.67</v>
      </c>
      <c r="M247" s="110">
        <v>40</v>
      </c>
      <c r="N247" s="109">
        <v>46.67</v>
      </c>
      <c r="O247" s="109">
        <v>6.67</v>
      </c>
      <c r="P247" s="110">
        <v>0</v>
      </c>
    </row>
    <row r="248" spans="1:16" ht="14.1" customHeight="1">
      <c r="A248" s="108" t="s">
        <v>128</v>
      </c>
      <c r="B248" s="108" t="s">
        <v>890</v>
      </c>
      <c r="C248" s="109">
        <v>6.7</v>
      </c>
      <c r="D248" s="110">
        <v>10</v>
      </c>
      <c r="E248" s="109">
        <v>0.67</v>
      </c>
      <c r="F248" s="109">
        <v>1.5</v>
      </c>
      <c r="G248" s="110">
        <v>1</v>
      </c>
      <c r="H248" s="110">
        <v>24</v>
      </c>
      <c r="I248" s="111">
        <v>3</v>
      </c>
      <c r="J248" s="110">
        <v>1</v>
      </c>
      <c r="K248" s="110">
        <v>12</v>
      </c>
      <c r="L248" s="110">
        <v>10</v>
      </c>
      <c r="M248" s="110">
        <v>40</v>
      </c>
      <c r="N248" s="110">
        <v>50</v>
      </c>
      <c r="O248" s="110">
        <v>0</v>
      </c>
      <c r="P248" s="110">
        <v>0</v>
      </c>
    </row>
    <row r="249" spans="1:16" ht="14.1" customHeight="1">
      <c r="A249" s="108" t="s">
        <v>130</v>
      </c>
      <c r="B249" s="108" t="s">
        <v>890</v>
      </c>
      <c r="C249" s="109">
        <v>8.8000000000000007</v>
      </c>
      <c r="D249" s="110">
        <v>11</v>
      </c>
      <c r="E249" s="109">
        <v>0.8</v>
      </c>
      <c r="F249" s="109">
        <v>1.1299999999999999</v>
      </c>
      <c r="G249" s="110">
        <v>1</v>
      </c>
      <c r="H249" s="110">
        <v>5</v>
      </c>
      <c r="I249" s="111">
        <v>4</v>
      </c>
      <c r="J249" s="110">
        <v>1</v>
      </c>
      <c r="K249" s="110">
        <v>5</v>
      </c>
      <c r="L249" s="110">
        <v>0</v>
      </c>
      <c r="M249" s="110">
        <v>100</v>
      </c>
      <c r="N249" s="110">
        <v>0</v>
      </c>
      <c r="O249" s="110">
        <v>0</v>
      </c>
      <c r="P249" s="110">
        <v>0</v>
      </c>
    </row>
    <row r="250" spans="1:16" ht="14.1" customHeight="1">
      <c r="A250" s="108" t="s">
        <v>136</v>
      </c>
      <c r="B250" s="108" t="s">
        <v>890</v>
      </c>
      <c r="C250" s="109">
        <v>9.9</v>
      </c>
      <c r="D250" s="110">
        <v>12</v>
      </c>
      <c r="E250" s="109">
        <v>0.83</v>
      </c>
      <c r="F250" s="109">
        <v>1.22</v>
      </c>
      <c r="G250" s="110">
        <v>2</v>
      </c>
      <c r="H250" s="110">
        <v>20</v>
      </c>
      <c r="I250" s="111">
        <v>3</v>
      </c>
      <c r="J250" s="110">
        <v>1</v>
      </c>
      <c r="K250" s="110">
        <v>7</v>
      </c>
      <c r="L250" s="110">
        <v>50</v>
      </c>
      <c r="M250" s="110">
        <v>25</v>
      </c>
      <c r="N250" s="110">
        <v>25</v>
      </c>
      <c r="O250" s="110">
        <v>0</v>
      </c>
      <c r="P250" s="110">
        <v>0</v>
      </c>
    </row>
    <row r="251" spans="1:16" ht="14.1" customHeight="1">
      <c r="A251" s="108" t="s">
        <v>52</v>
      </c>
      <c r="B251" s="108" t="s">
        <v>895</v>
      </c>
      <c r="C251" s="109">
        <v>9.1</v>
      </c>
      <c r="D251" s="110">
        <v>17</v>
      </c>
      <c r="E251" s="109">
        <v>0.54</v>
      </c>
      <c r="F251" s="109">
        <v>1.1000000000000001</v>
      </c>
      <c r="G251" s="110">
        <v>6</v>
      </c>
      <c r="H251" s="110">
        <v>22</v>
      </c>
      <c r="I251" s="111">
        <v>3</v>
      </c>
      <c r="J251" s="110">
        <v>2</v>
      </c>
      <c r="K251" s="110">
        <v>10</v>
      </c>
      <c r="L251" s="110">
        <v>0</v>
      </c>
      <c r="M251" s="109">
        <v>11.76</v>
      </c>
      <c r="N251" s="109">
        <v>88.24</v>
      </c>
      <c r="O251" s="110">
        <v>0</v>
      </c>
      <c r="P251" s="110">
        <v>0</v>
      </c>
    </row>
    <row r="252" spans="1:16" ht="14.1" customHeight="1">
      <c r="A252" s="108" t="s">
        <v>54</v>
      </c>
      <c r="B252" s="108" t="s">
        <v>895</v>
      </c>
      <c r="C252" s="109">
        <v>12.8</v>
      </c>
      <c r="D252" s="110">
        <v>23</v>
      </c>
      <c r="E252" s="109">
        <v>0.56000000000000005</v>
      </c>
      <c r="F252" s="109">
        <v>0.94</v>
      </c>
      <c r="G252" s="110">
        <v>10</v>
      </c>
      <c r="H252" s="110">
        <v>15</v>
      </c>
      <c r="I252" s="111">
        <v>4</v>
      </c>
      <c r="J252" s="110">
        <v>8</v>
      </c>
      <c r="K252" s="110">
        <v>11</v>
      </c>
      <c r="L252" s="109">
        <v>8.6999999999999993</v>
      </c>
      <c r="M252" s="109">
        <v>13.04</v>
      </c>
      <c r="N252" s="109">
        <v>69.569999999999993</v>
      </c>
      <c r="O252" s="109">
        <v>8.6999999999999993</v>
      </c>
      <c r="P252" s="110">
        <v>0</v>
      </c>
    </row>
    <row r="253" spans="1:16" ht="14.1" customHeight="1">
      <c r="A253" s="108" t="s">
        <v>56</v>
      </c>
      <c r="B253" s="108" t="s">
        <v>895</v>
      </c>
      <c r="C253" s="109">
        <v>24.5</v>
      </c>
      <c r="D253" s="110">
        <v>56</v>
      </c>
      <c r="E253" s="109">
        <v>0.44</v>
      </c>
      <c r="F253" s="109">
        <v>0.97</v>
      </c>
      <c r="G253" s="110">
        <v>17</v>
      </c>
      <c r="H253" s="110">
        <v>35</v>
      </c>
      <c r="I253" s="111">
        <v>4</v>
      </c>
      <c r="J253" s="110">
        <v>6</v>
      </c>
      <c r="K253" s="110">
        <v>10</v>
      </c>
      <c r="L253" s="109">
        <v>5.36</v>
      </c>
      <c r="M253" s="109">
        <v>16.07</v>
      </c>
      <c r="N253" s="109">
        <v>41.07</v>
      </c>
      <c r="O253" s="110">
        <v>25</v>
      </c>
      <c r="P253" s="109">
        <v>12.5</v>
      </c>
    </row>
    <row r="254" spans="1:16" ht="14.1" customHeight="1">
      <c r="A254" s="108" t="s">
        <v>58</v>
      </c>
      <c r="B254" s="108" t="s">
        <v>895</v>
      </c>
      <c r="C254" s="109">
        <v>13.7</v>
      </c>
      <c r="D254" s="110">
        <v>38</v>
      </c>
      <c r="E254" s="109">
        <v>0.36</v>
      </c>
      <c r="F254" s="109">
        <v>1.0900000000000001</v>
      </c>
      <c r="G254" s="110">
        <v>8</v>
      </c>
      <c r="H254" s="110">
        <v>26</v>
      </c>
      <c r="I254" s="111">
        <v>4</v>
      </c>
      <c r="J254" s="110">
        <v>5</v>
      </c>
      <c r="K254" s="110">
        <v>11</v>
      </c>
      <c r="L254" s="110">
        <v>0</v>
      </c>
      <c r="M254" s="109">
        <v>7.89</v>
      </c>
      <c r="N254" s="109">
        <v>39.47</v>
      </c>
      <c r="O254" s="110">
        <v>50</v>
      </c>
      <c r="P254" s="109">
        <v>2.63</v>
      </c>
    </row>
    <row r="255" spans="1:16" ht="14.1" customHeight="1">
      <c r="A255" s="108" t="s">
        <v>62</v>
      </c>
      <c r="B255" s="108" t="s">
        <v>895</v>
      </c>
      <c r="C255" s="109">
        <v>8.6</v>
      </c>
      <c r="D255" s="110">
        <v>16</v>
      </c>
      <c r="E255" s="109">
        <v>0.54</v>
      </c>
      <c r="F255" s="109">
        <v>1.08</v>
      </c>
      <c r="G255" s="110">
        <v>10</v>
      </c>
      <c r="H255" s="110">
        <v>25</v>
      </c>
      <c r="I255" s="111">
        <v>4</v>
      </c>
      <c r="J255" s="110">
        <v>5</v>
      </c>
      <c r="K255" s="110">
        <v>11</v>
      </c>
      <c r="L255" s="109">
        <v>6.25</v>
      </c>
      <c r="M255" s="109">
        <v>31.25</v>
      </c>
      <c r="N255" s="109">
        <v>37.5</v>
      </c>
      <c r="O255" s="109">
        <v>18.75</v>
      </c>
      <c r="P255" s="109">
        <v>6.25</v>
      </c>
    </row>
    <row r="256" spans="1:16" ht="14.1" customHeight="1">
      <c r="A256" s="108" t="s">
        <v>68</v>
      </c>
      <c r="B256" s="108" t="s">
        <v>895</v>
      </c>
      <c r="C256" s="110">
        <v>9</v>
      </c>
      <c r="D256" s="110">
        <v>12</v>
      </c>
      <c r="E256" s="109">
        <v>0.75</v>
      </c>
      <c r="F256" s="109">
        <v>1.21</v>
      </c>
      <c r="G256" s="110">
        <v>1</v>
      </c>
      <c r="H256" s="110">
        <v>10</v>
      </c>
      <c r="I256" s="111">
        <v>4</v>
      </c>
      <c r="J256" s="110">
        <v>1</v>
      </c>
      <c r="K256" s="110">
        <v>10</v>
      </c>
      <c r="L256" s="110">
        <v>25</v>
      </c>
      <c r="M256" s="109">
        <v>41.67</v>
      </c>
      <c r="N256" s="109">
        <v>33.33</v>
      </c>
      <c r="O256" s="110">
        <v>0</v>
      </c>
      <c r="P256" s="110">
        <v>0</v>
      </c>
    </row>
    <row r="257" spans="1:16" ht="14.1" customHeight="1">
      <c r="A257" s="108" t="s">
        <v>70</v>
      </c>
      <c r="B257" s="108" t="s">
        <v>895</v>
      </c>
      <c r="C257" s="109">
        <v>12</v>
      </c>
      <c r="D257" s="110">
        <v>19</v>
      </c>
      <c r="E257" s="109">
        <v>0.63</v>
      </c>
      <c r="F257" s="109">
        <v>1.28</v>
      </c>
      <c r="G257" s="110">
        <v>1</v>
      </c>
      <c r="H257" s="110">
        <v>23</v>
      </c>
      <c r="I257" s="111">
        <v>4</v>
      </c>
      <c r="J257" s="110">
        <v>1</v>
      </c>
      <c r="K257" s="110">
        <v>11</v>
      </c>
      <c r="L257" s="109">
        <v>10.53</v>
      </c>
      <c r="M257" s="109">
        <v>31.58</v>
      </c>
      <c r="N257" s="109">
        <v>52.63</v>
      </c>
      <c r="O257" s="109">
        <v>5.26</v>
      </c>
      <c r="P257" s="110">
        <v>0</v>
      </c>
    </row>
    <row r="258" spans="1:16" ht="14.1" customHeight="1">
      <c r="A258" s="108" t="s">
        <v>72</v>
      </c>
      <c r="B258" s="108" t="s">
        <v>895</v>
      </c>
      <c r="C258" s="109">
        <v>6.2</v>
      </c>
      <c r="D258" s="110">
        <v>13</v>
      </c>
      <c r="E258" s="109">
        <v>0.48</v>
      </c>
      <c r="F258" s="109">
        <v>0.99</v>
      </c>
      <c r="G258" s="110">
        <v>11</v>
      </c>
      <c r="H258" s="110">
        <v>14</v>
      </c>
      <c r="I258" s="111">
        <v>3</v>
      </c>
      <c r="J258" s="110">
        <v>3</v>
      </c>
      <c r="K258" s="110">
        <v>4</v>
      </c>
      <c r="L258" s="110">
        <v>0</v>
      </c>
      <c r="M258" s="109">
        <v>15.38</v>
      </c>
      <c r="N258" s="109">
        <v>61.54</v>
      </c>
      <c r="O258" s="109">
        <v>23.08</v>
      </c>
      <c r="P258" s="110">
        <v>0</v>
      </c>
    </row>
    <row r="259" spans="1:16" ht="14.1" customHeight="1">
      <c r="A259" s="108" t="s">
        <v>74</v>
      </c>
      <c r="B259" s="108" t="s">
        <v>895</v>
      </c>
      <c r="C259" s="109">
        <v>9.1</v>
      </c>
      <c r="D259" s="110">
        <v>16</v>
      </c>
      <c r="E259" s="109">
        <v>0.56999999999999995</v>
      </c>
      <c r="F259" s="109">
        <v>1.37</v>
      </c>
      <c r="G259" s="110">
        <v>1</v>
      </c>
      <c r="H259" s="110">
        <v>12</v>
      </c>
      <c r="I259" s="111">
        <v>4</v>
      </c>
      <c r="J259" s="110">
        <v>1</v>
      </c>
      <c r="K259" s="110">
        <v>9</v>
      </c>
      <c r="L259" s="109">
        <v>6.25</v>
      </c>
      <c r="M259" s="109">
        <v>31.25</v>
      </c>
      <c r="N259" s="109">
        <v>43.75</v>
      </c>
      <c r="O259" s="109">
        <v>18.75</v>
      </c>
      <c r="P259" s="110">
        <v>0</v>
      </c>
    </row>
    <row r="260" spans="1:16" ht="14.1" customHeight="1">
      <c r="A260" s="108" t="s">
        <v>76</v>
      </c>
      <c r="B260" s="108" t="s">
        <v>895</v>
      </c>
      <c r="C260" s="109">
        <v>17</v>
      </c>
      <c r="D260" s="110">
        <v>29</v>
      </c>
      <c r="E260" s="109">
        <v>0.59</v>
      </c>
      <c r="F260" s="109">
        <v>1.28</v>
      </c>
      <c r="G260" s="110">
        <v>1</v>
      </c>
      <c r="H260" s="110">
        <v>17</v>
      </c>
      <c r="I260" s="111">
        <v>4</v>
      </c>
      <c r="J260" s="110">
        <v>1</v>
      </c>
      <c r="K260" s="110">
        <v>9</v>
      </c>
      <c r="L260" s="109">
        <v>3.45</v>
      </c>
      <c r="M260" s="109">
        <v>34.479999999999997</v>
      </c>
      <c r="N260" s="109">
        <v>55.17</v>
      </c>
      <c r="O260" s="110">
        <v>0</v>
      </c>
      <c r="P260" s="109">
        <v>6.9</v>
      </c>
    </row>
    <row r="261" spans="1:16" ht="14.1" customHeight="1">
      <c r="A261" s="108" t="s">
        <v>82</v>
      </c>
      <c r="B261" s="108" t="s">
        <v>895</v>
      </c>
      <c r="C261" s="109">
        <v>4.8</v>
      </c>
      <c r="D261" s="110">
        <v>12</v>
      </c>
      <c r="E261" s="109">
        <v>0.4</v>
      </c>
      <c r="F261" s="109">
        <v>0.95</v>
      </c>
      <c r="G261" s="110">
        <v>7</v>
      </c>
      <c r="H261" s="110">
        <v>14</v>
      </c>
      <c r="I261" s="111">
        <v>3</v>
      </c>
      <c r="J261" s="110">
        <v>3</v>
      </c>
      <c r="K261" s="110">
        <v>6</v>
      </c>
      <c r="L261" s="110">
        <v>0</v>
      </c>
      <c r="M261" s="110">
        <v>0</v>
      </c>
      <c r="N261" s="109">
        <v>66.67</v>
      </c>
      <c r="O261" s="109">
        <v>33.33</v>
      </c>
      <c r="P261" s="110">
        <v>0</v>
      </c>
    </row>
    <row r="262" spans="1:16" ht="14.1" customHeight="1">
      <c r="A262" s="108" t="s">
        <v>84</v>
      </c>
      <c r="B262" s="108" t="s">
        <v>895</v>
      </c>
      <c r="C262" s="109">
        <v>15.3</v>
      </c>
      <c r="D262" s="110">
        <v>23</v>
      </c>
      <c r="E262" s="109">
        <v>0.67</v>
      </c>
      <c r="F262" s="109">
        <v>1.03</v>
      </c>
      <c r="G262" s="110">
        <v>10</v>
      </c>
      <c r="H262" s="110">
        <v>25</v>
      </c>
      <c r="I262" s="111">
        <v>3</v>
      </c>
      <c r="J262" s="110">
        <v>5</v>
      </c>
      <c r="K262" s="110">
        <v>11</v>
      </c>
      <c r="L262" s="109">
        <v>17.39</v>
      </c>
      <c r="M262" s="109">
        <v>34.78</v>
      </c>
      <c r="N262" s="109">
        <v>39.130000000000003</v>
      </c>
      <c r="O262" s="109">
        <v>8.6999999999999993</v>
      </c>
      <c r="P262" s="110">
        <v>0</v>
      </c>
    </row>
    <row r="263" spans="1:16" ht="14.1" customHeight="1">
      <c r="A263" s="108" t="s">
        <v>88</v>
      </c>
      <c r="B263" s="108" t="s">
        <v>895</v>
      </c>
      <c r="C263" s="109">
        <v>5.0999999999999996</v>
      </c>
      <c r="D263" s="110">
        <v>10</v>
      </c>
      <c r="E263" s="109">
        <v>0.51</v>
      </c>
      <c r="F263" s="109">
        <v>1.02</v>
      </c>
      <c r="G263" s="110">
        <v>1</v>
      </c>
      <c r="H263" s="110">
        <v>2</v>
      </c>
      <c r="I263" s="111">
        <v>4</v>
      </c>
      <c r="J263" s="110">
        <v>1</v>
      </c>
      <c r="K263" s="110">
        <v>2</v>
      </c>
      <c r="L263" s="110">
        <v>0</v>
      </c>
      <c r="M263" s="110">
        <v>20</v>
      </c>
      <c r="N263" s="110">
        <v>70</v>
      </c>
      <c r="O263" s="110">
        <v>0</v>
      </c>
      <c r="P263" s="110">
        <v>10</v>
      </c>
    </row>
    <row r="264" spans="1:16" ht="14.1" customHeight="1">
      <c r="A264" s="108" t="s">
        <v>98</v>
      </c>
      <c r="B264" s="108" t="s">
        <v>895</v>
      </c>
      <c r="C264" s="110">
        <v>5</v>
      </c>
      <c r="D264" s="110">
        <v>11</v>
      </c>
      <c r="E264" s="109">
        <v>0.45</v>
      </c>
      <c r="F264" s="109">
        <v>0.9</v>
      </c>
      <c r="G264" s="110">
        <v>3</v>
      </c>
      <c r="H264" s="110">
        <v>4</v>
      </c>
      <c r="I264" s="111">
        <v>4</v>
      </c>
      <c r="J264" s="110">
        <v>3</v>
      </c>
      <c r="K264" s="110">
        <v>4</v>
      </c>
      <c r="L264" s="110">
        <v>0</v>
      </c>
      <c r="M264" s="109">
        <v>9.09</v>
      </c>
      <c r="N264" s="109">
        <v>72.73</v>
      </c>
      <c r="O264" s="109">
        <v>9.09</v>
      </c>
      <c r="P264" s="109">
        <v>9.09</v>
      </c>
    </row>
    <row r="265" spans="1:16" ht="14.1" customHeight="1">
      <c r="A265" s="108" t="s">
        <v>102</v>
      </c>
      <c r="B265" s="108" t="s">
        <v>895</v>
      </c>
      <c r="C265" s="109">
        <v>8.1999999999999993</v>
      </c>
      <c r="D265" s="110">
        <v>15</v>
      </c>
      <c r="E265" s="109">
        <v>0.55000000000000004</v>
      </c>
      <c r="F265" s="109">
        <v>0.98</v>
      </c>
      <c r="G265" s="110">
        <v>14</v>
      </c>
      <c r="H265" s="110">
        <v>20</v>
      </c>
      <c r="I265" s="111">
        <v>3</v>
      </c>
      <c r="J265" s="110">
        <v>7</v>
      </c>
      <c r="K265" s="110">
        <v>9</v>
      </c>
      <c r="L265" s="109">
        <v>13.33</v>
      </c>
      <c r="M265" s="110">
        <v>20</v>
      </c>
      <c r="N265" s="110">
        <v>40</v>
      </c>
      <c r="O265" s="109">
        <v>26.67</v>
      </c>
      <c r="P265" s="110">
        <v>0</v>
      </c>
    </row>
    <row r="266" spans="1:16" ht="14.1" customHeight="1">
      <c r="A266" s="108" t="s">
        <v>104</v>
      </c>
      <c r="B266" s="108" t="s">
        <v>895</v>
      </c>
      <c r="C266" s="110">
        <v>7</v>
      </c>
      <c r="D266" s="110">
        <v>14</v>
      </c>
      <c r="E266" s="109">
        <v>0.5</v>
      </c>
      <c r="F266" s="109">
        <v>0.98</v>
      </c>
      <c r="G266" s="110">
        <v>5</v>
      </c>
      <c r="H266" s="110">
        <v>10</v>
      </c>
      <c r="I266" s="111">
        <v>4</v>
      </c>
      <c r="J266" s="110">
        <v>5</v>
      </c>
      <c r="K266" s="110">
        <v>10</v>
      </c>
      <c r="L266" s="110">
        <v>0</v>
      </c>
      <c r="M266" s="109">
        <v>21.43</v>
      </c>
      <c r="N266" s="109">
        <v>57.14</v>
      </c>
      <c r="O266" s="109">
        <v>21.43</v>
      </c>
      <c r="P266" s="110">
        <v>0</v>
      </c>
    </row>
    <row r="267" spans="1:16" ht="14.1" customHeight="1">
      <c r="A267" s="108" t="s">
        <v>110</v>
      </c>
      <c r="B267" s="108" t="s">
        <v>895</v>
      </c>
      <c r="C267" s="109">
        <v>4.0999999999999996</v>
      </c>
      <c r="D267" s="110">
        <v>10</v>
      </c>
      <c r="E267" s="109">
        <v>0.41</v>
      </c>
      <c r="F267" s="109">
        <v>1.1299999999999999</v>
      </c>
      <c r="G267" s="110">
        <v>3</v>
      </c>
      <c r="H267" s="110">
        <v>7</v>
      </c>
      <c r="I267" s="111">
        <v>4</v>
      </c>
      <c r="J267" s="110">
        <v>3</v>
      </c>
      <c r="K267" s="110">
        <v>7</v>
      </c>
      <c r="L267" s="110">
        <v>0</v>
      </c>
      <c r="M267" s="110">
        <v>0</v>
      </c>
      <c r="N267" s="110">
        <v>70</v>
      </c>
      <c r="O267" s="110">
        <v>30</v>
      </c>
      <c r="P267" s="110">
        <v>0</v>
      </c>
    </row>
    <row r="268" spans="1:16" ht="14.1" customHeight="1">
      <c r="A268" s="108" t="s">
        <v>118</v>
      </c>
      <c r="B268" s="108" t="s">
        <v>895</v>
      </c>
      <c r="C268" s="109">
        <v>18.100000000000001</v>
      </c>
      <c r="D268" s="110">
        <v>35</v>
      </c>
      <c r="E268" s="109">
        <v>0.52</v>
      </c>
      <c r="F268" s="109">
        <v>0.97</v>
      </c>
      <c r="G268" s="110">
        <v>9</v>
      </c>
      <c r="H268" s="110">
        <v>14</v>
      </c>
      <c r="I268" s="111">
        <v>4</v>
      </c>
      <c r="J268" s="110">
        <v>7</v>
      </c>
      <c r="K268" s="110">
        <v>10</v>
      </c>
      <c r="L268" s="110">
        <v>0</v>
      </c>
      <c r="M268" s="109">
        <v>8.57</v>
      </c>
      <c r="N268" s="109">
        <v>88.57</v>
      </c>
      <c r="O268" s="109">
        <v>2.86</v>
      </c>
      <c r="P268" s="110">
        <v>0</v>
      </c>
    </row>
    <row r="269" spans="1:16" ht="14.1" customHeight="1">
      <c r="A269" s="108" t="s">
        <v>120</v>
      </c>
      <c r="B269" s="108" t="s">
        <v>895</v>
      </c>
      <c r="C269" s="109">
        <v>20.7</v>
      </c>
      <c r="D269" s="110">
        <v>39</v>
      </c>
      <c r="E269" s="109">
        <v>0.53</v>
      </c>
      <c r="F269" s="109">
        <v>1.1399999999999999</v>
      </c>
      <c r="G269" s="110">
        <v>5</v>
      </c>
      <c r="H269" s="110">
        <v>26</v>
      </c>
      <c r="I269" s="111">
        <v>4</v>
      </c>
      <c r="J269" s="110">
        <v>2</v>
      </c>
      <c r="K269" s="110">
        <v>12</v>
      </c>
      <c r="L269" s="110">
        <v>0</v>
      </c>
      <c r="M269" s="109">
        <v>20.51</v>
      </c>
      <c r="N269" s="109">
        <v>69.23</v>
      </c>
      <c r="O269" s="109">
        <v>10.26</v>
      </c>
      <c r="P269" s="110">
        <v>0</v>
      </c>
    </row>
    <row r="270" spans="1:16" ht="14.1" customHeight="1">
      <c r="A270" s="108" t="s">
        <v>124</v>
      </c>
      <c r="B270" s="108" t="s">
        <v>895</v>
      </c>
      <c r="C270" s="109">
        <v>10.3</v>
      </c>
      <c r="D270" s="110">
        <v>13</v>
      </c>
      <c r="E270" s="109">
        <v>0.79</v>
      </c>
      <c r="F270" s="109">
        <v>1.25</v>
      </c>
      <c r="G270" s="110">
        <v>1</v>
      </c>
      <c r="H270" s="110">
        <v>11</v>
      </c>
      <c r="I270" s="111">
        <v>4</v>
      </c>
      <c r="J270" s="110">
        <v>1</v>
      </c>
      <c r="K270" s="110">
        <v>11</v>
      </c>
      <c r="L270" s="109">
        <v>30.77</v>
      </c>
      <c r="M270" s="109">
        <v>46.15</v>
      </c>
      <c r="N270" s="109">
        <v>23.08</v>
      </c>
      <c r="O270" s="110">
        <v>0</v>
      </c>
      <c r="P270" s="110">
        <v>0</v>
      </c>
    </row>
    <row r="271" spans="1:16" ht="14.1" customHeight="1">
      <c r="A271" s="108" t="s">
        <v>128</v>
      </c>
      <c r="B271" s="108" t="s">
        <v>895</v>
      </c>
      <c r="C271" s="109">
        <v>6.8</v>
      </c>
      <c r="D271" s="110">
        <v>13</v>
      </c>
      <c r="E271" s="109">
        <v>0.52</v>
      </c>
      <c r="F271" s="109">
        <v>1.17</v>
      </c>
      <c r="G271" s="110">
        <v>6</v>
      </c>
      <c r="H271" s="110">
        <v>24</v>
      </c>
      <c r="I271" s="111">
        <v>3</v>
      </c>
      <c r="J271" s="110">
        <v>4</v>
      </c>
      <c r="K271" s="110">
        <v>12</v>
      </c>
      <c r="L271" s="110">
        <v>0</v>
      </c>
      <c r="M271" s="109">
        <v>15.38</v>
      </c>
      <c r="N271" s="109">
        <v>76.92</v>
      </c>
      <c r="O271" s="109">
        <v>7.69</v>
      </c>
      <c r="P271" s="110">
        <v>0</v>
      </c>
    </row>
    <row r="272" spans="1:16" ht="14.1" customHeight="1">
      <c r="A272" s="108" t="s">
        <v>46</v>
      </c>
      <c r="B272" s="108" t="s">
        <v>898</v>
      </c>
      <c r="C272" s="109">
        <v>10.1</v>
      </c>
      <c r="D272" s="110">
        <v>11</v>
      </c>
      <c r="E272" s="109">
        <v>0.92</v>
      </c>
      <c r="F272" s="109">
        <v>1.37</v>
      </c>
      <c r="G272" s="110">
        <v>2</v>
      </c>
      <c r="H272" s="110">
        <v>32</v>
      </c>
      <c r="I272" s="111">
        <v>2</v>
      </c>
      <c r="J272" s="110">
        <v>1</v>
      </c>
      <c r="K272" s="110">
        <v>7</v>
      </c>
      <c r="L272" s="109">
        <v>72.73</v>
      </c>
      <c r="M272" s="109">
        <v>18.18</v>
      </c>
      <c r="N272" s="109">
        <v>9.09</v>
      </c>
      <c r="O272" s="110">
        <v>0</v>
      </c>
      <c r="P272" s="110">
        <v>0</v>
      </c>
    </row>
    <row r="273" spans="1:16" ht="14.1" customHeight="1">
      <c r="A273" s="108" t="s">
        <v>54</v>
      </c>
      <c r="B273" s="108" t="s">
        <v>898</v>
      </c>
      <c r="C273" s="109">
        <v>7.1</v>
      </c>
      <c r="D273" s="110">
        <v>12</v>
      </c>
      <c r="E273" s="109">
        <v>0.59</v>
      </c>
      <c r="F273" s="110">
        <v>1</v>
      </c>
      <c r="G273" s="110">
        <v>6</v>
      </c>
      <c r="H273" s="110">
        <v>15</v>
      </c>
      <c r="I273" s="111">
        <v>4</v>
      </c>
      <c r="J273" s="110">
        <v>4</v>
      </c>
      <c r="K273" s="110">
        <v>11</v>
      </c>
      <c r="L273" s="109">
        <v>8.33</v>
      </c>
      <c r="M273" s="109">
        <v>16.670000000000002</v>
      </c>
      <c r="N273" s="110">
        <v>75</v>
      </c>
      <c r="O273" s="110">
        <v>0</v>
      </c>
      <c r="P273" s="110">
        <v>0</v>
      </c>
    </row>
    <row r="274" spans="1:16" ht="14.1" customHeight="1">
      <c r="A274" s="108" t="s">
        <v>56</v>
      </c>
      <c r="B274" s="108" t="s">
        <v>898</v>
      </c>
      <c r="C274" s="109">
        <v>9.6999999999999993</v>
      </c>
      <c r="D274" s="110">
        <v>18</v>
      </c>
      <c r="E274" s="109">
        <v>0.54</v>
      </c>
      <c r="F274" s="109">
        <v>1.2</v>
      </c>
      <c r="G274" s="110">
        <v>6</v>
      </c>
      <c r="H274" s="110">
        <v>35</v>
      </c>
      <c r="I274" s="111">
        <v>3</v>
      </c>
      <c r="J274" s="110">
        <v>1</v>
      </c>
      <c r="K274" s="110">
        <v>13</v>
      </c>
      <c r="L274" s="109">
        <v>16.670000000000002</v>
      </c>
      <c r="M274" s="109">
        <v>27.78</v>
      </c>
      <c r="N274" s="109">
        <v>16.670000000000002</v>
      </c>
      <c r="O274" s="109">
        <v>33.33</v>
      </c>
      <c r="P274" s="109">
        <v>5.56</v>
      </c>
    </row>
    <row r="275" spans="1:16" ht="14.1" customHeight="1">
      <c r="A275" s="108" t="s">
        <v>58</v>
      </c>
      <c r="B275" s="108" t="s">
        <v>898</v>
      </c>
      <c r="C275" s="109">
        <v>14</v>
      </c>
      <c r="D275" s="110">
        <v>36</v>
      </c>
      <c r="E275" s="109">
        <v>0.39</v>
      </c>
      <c r="F275" s="109">
        <v>1.17</v>
      </c>
      <c r="G275" s="110">
        <v>4</v>
      </c>
      <c r="H275" s="110">
        <v>26</v>
      </c>
      <c r="I275" s="111">
        <v>4</v>
      </c>
      <c r="J275" s="110">
        <v>3</v>
      </c>
      <c r="K275" s="110">
        <v>11</v>
      </c>
      <c r="L275" s="110">
        <v>0</v>
      </c>
      <c r="M275" s="109">
        <v>2.78</v>
      </c>
      <c r="N275" s="109">
        <v>61.11</v>
      </c>
      <c r="O275" s="109">
        <v>30.56</v>
      </c>
      <c r="P275" s="109">
        <v>5.56</v>
      </c>
    </row>
    <row r="276" spans="1:16" ht="14.1" customHeight="1">
      <c r="A276" s="108" t="s">
        <v>62</v>
      </c>
      <c r="B276" s="108" t="s">
        <v>898</v>
      </c>
      <c r="C276" s="109">
        <v>11.8</v>
      </c>
      <c r="D276" s="110">
        <v>17</v>
      </c>
      <c r="E276" s="109">
        <v>0.69</v>
      </c>
      <c r="F276" s="109">
        <v>1.4</v>
      </c>
      <c r="G276" s="110">
        <v>2</v>
      </c>
      <c r="H276" s="110">
        <v>25</v>
      </c>
      <c r="I276" s="111">
        <v>4</v>
      </c>
      <c r="J276" s="110">
        <v>1</v>
      </c>
      <c r="K276" s="110">
        <v>11</v>
      </c>
      <c r="L276" s="109">
        <v>17.649999999999999</v>
      </c>
      <c r="M276" s="109">
        <v>35.29</v>
      </c>
      <c r="N276" s="109">
        <v>47.06</v>
      </c>
      <c r="O276" s="110">
        <v>0</v>
      </c>
      <c r="P276" s="110">
        <v>0</v>
      </c>
    </row>
    <row r="277" spans="1:16" ht="14.1" customHeight="1">
      <c r="A277" s="108" t="s">
        <v>70</v>
      </c>
      <c r="B277" s="108" t="s">
        <v>898</v>
      </c>
      <c r="C277" s="109">
        <v>10.6</v>
      </c>
      <c r="D277" s="110">
        <v>21</v>
      </c>
      <c r="E277" s="109">
        <v>0.5</v>
      </c>
      <c r="F277" s="109">
        <v>1.02</v>
      </c>
      <c r="G277" s="110">
        <v>10</v>
      </c>
      <c r="H277" s="110">
        <v>23</v>
      </c>
      <c r="I277" s="111">
        <v>4</v>
      </c>
      <c r="J277" s="110">
        <v>6</v>
      </c>
      <c r="K277" s="110">
        <v>11</v>
      </c>
      <c r="L277" s="110">
        <v>0</v>
      </c>
      <c r="M277" s="109">
        <v>23.81</v>
      </c>
      <c r="N277" s="109">
        <v>57.14</v>
      </c>
      <c r="O277" s="109">
        <v>14.29</v>
      </c>
      <c r="P277" s="109">
        <v>4.76</v>
      </c>
    </row>
    <row r="278" spans="1:16" ht="14.1" customHeight="1">
      <c r="A278" s="108" t="s">
        <v>72</v>
      </c>
      <c r="B278" s="108" t="s">
        <v>898</v>
      </c>
      <c r="C278" s="109">
        <v>8.5</v>
      </c>
      <c r="D278" s="110">
        <v>12</v>
      </c>
      <c r="E278" s="109">
        <v>0.71</v>
      </c>
      <c r="F278" s="109">
        <v>1.47</v>
      </c>
      <c r="G278" s="110">
        <v>1</v>
      </c>
      <c r="H278" s="110">
        <v>14</v>
      </c>
      <c r="I278" s="111">
        <v>3</v>
      </c>
      <c r="J278" s="110">
        <v>1</v>
      </c>
      <c r="K278" s="110">
        <v>4</v>
      </c>
      <c r="L278" s="109">
        <v>16.670000000000002</v>
      </c>
      <c r="M278" s="110">
        <v>50</v>
      </c>
      <c r="N278" s="110">
        <v>25</v>
      </c>
      <c r="O278" s="109">
        <v>8.33</v>
      </c>
      <c r="P278" s="110">
        <v>0</v>
      </c>
    </row>
    <row r="279" spans="1:16" ht="14.1" customHeight="1">
      <c r="A279" s="108" t="s">
        <v>74</v>
      </c>
      <c r="B279" s="108" t="s">
        <v>898</v>
      </c>
      <c r="C279" s="109">
        <v>8.1</v>
      </c>
      <c r="D279" s="110">
        <v>15</v>
      </c>
      <c r="E279" s="109">
        <v>0.54</v>
      </c>
      <c r="F279" s="109">
        <v>1.3</v>
      </c>
      <c r="G279" s="110">
        <v>2</v>
      </c>
      <c r="H279" s="110">
        <v>12</v>
      </c>
      <c r="I279" s="111">
        <v>4</v>
      </c>
      <c r="J279" s="110">
        <v>2</v>
      </c>
      <c r="K279" s="110">
        <v>9</v>
      </c>
      <c r="L279" s="109">
        <v>13.33</v>
      </c>
      <c r="M279" s="110">
        <v>20</v>
      </c>
      <c r="N279" s="109">
        <v>46.67</v>
      </c>
      <c r="O279" s="109">
        <v>6.67</v>
      </c>
      <c r="P279" s="109">
        <v>13.33</v>
      </c>
    </row>
    <row r="280" spans="1:16" ht="14.1" customHeight="1">
      <c r="A280" s="108" t="s">
        <v>76</v>
      </c>
      <c r="B280" s="108" t="s">
        <v>898</v>
      </c>
      <c r="C280" s="109">
        <v>12.3</v>
      </c>
      <c r="D280" s="110">
        <v>21</v>
      </c>
      <c r="E280" s="109">
        <v>0.59</v>
      </c>
      <c r="F280" s="109">
        <v>1.28</v>
      </c>
      <c r="G280" s="110">
        <v>1</v>
      </c>
      <c r="H280" s="110">
        <v>17</v>
      </c>
      <c r="I280" s="111">
        <v>4</v>
      </c>
      <c r="J280" s="110">
        <v>1</v>
      </c>
      <c r="K280" s="110">
        <v>9</v>
      </c>
      <c r="L280" s="110">
        <v>0</v>
      </c>
      <c r="M280" s="109">
        <v>33.33</v>
      </c>
      <c r="N280" s="109">
        <v>61.9</v>
      </c>
      <c r="O280" s="109">
        <v>4.76</v>
      </c>
      <c r="P280" s="110">
        <v>0</v>
      </c>
    </row>
    <row r="281" spans="1:16" ht="14.1" customHeight="1">
      <c r="A281" s="108" t="s">
        <v>106</v>
      </c>
      <c r="B281" s="108" t="s">
        <v>898</v>
      </c>
      <c r="C281" s="109">
        <v>3.9</v>
      </c>
      <c r="D281" s="110">
        <v>10</v>
      </c>
      <c r="E281" s="109">
        <v>0.39</v>
      </c>
      <c r="F281" s="109">
        <v>0.91</v>
      </c>
      <c r="G281" s="110">
        <v>4</v>
      </c>
      <c r="H281" s="110">
        <v>5</v>
      </c>
      <c r="I281" s="111">
        <v>4</v>
      </c>
      <c r="J281" s="110">
        <v>4</v>
      </c>
      <c r="K281" s="110">
        <v>5</v>
      </c>
      <c r="L281" s="110">
        <v>0</v>
      </c>
      <c r="M281" s="110">
        <v>0</v>
      </c>
      <c r="N281" s="110">
        <v>70</v>
      </c>
      <c r="O281" s="110">
        <v>20</v>
      </c>
      <c r="P281" s="110">
        <v>10</v>
      </c>
    </row>
    <row r="282" spans="1:16" ht="14.1" customHeight="1">
      <c r="A282" s="108" t="s">
        <v>118</v>
      </c>
      <c r="B282" s="108" t="s">
        <v>898</v>
      </c>
      <c r="C282" s="109">
        <v>10.6</v>
      </c>
      <c r="D282" s="110">
        <v>16</v>
      </c>
      <c r="E282" s="109">
        <v>0.66</v>
      </c>
      <c r="F282" s="109">
        <v>1.24</v>
      </c>
      <c r="G282" s="110">
        <v>1</v>
      </c>
      <c r="H282" s="110">
        <v>14</v>
      </c>
      <c r="I282" s="111">
        <v>4</v>
      </c>
      <c r="J282" s="110">
        <v>1</v>
      </c>
      <c r="K282" s="110">
        <v>10</v>
      </c>
      <c r="L282" s="110">
        <v>25</v>
      </c>
      <c r="M282" s="110">
        <v>25</v>
      </c>
      <c r="N282" s="109">
        <v>37.5</v>
      </c>
      <c r="O282" s="109">
        <v>12.5</v>
      </c>
      <c r="P282" s="110">
        <v>0</v>
      </c>
    </row>
    <row r="283" spans="1:16" ht="14.1" customHeight="1">
      <c r="A283" s="108" t="s">
        <v>120</v>
      </c>
      <c r="B283" s="108" t="s">
        <v>898</v>
      </c>
      <c r="C283" s="109">
        <v>8.8000000000000007</v>
      </c>
      <c r="D283" s="110">
        <v>16</v>
      </c>
      <c r="E283" s="109">
        <v>0.55000000000000004</v>
      </c>
      <c r="F283" s="109">
        <v>1.18</v>
      </c>
      <c r="G283" s="110">
        <v>3</v>
      </c>
      <c r="H283" s="110">
        <v>26</v>
      </c>
      <c r="I283" s="111">
        <v>3</v>
      </c>
      <c r="J283" s="110">
        <v>3</v>
      </c>
      <c r="K283" s="110">
        <v>12</v>
      </c>
      <c r="L283" s="109">
        <v>6.25</v>
      </c>
      <c r="M283" s="109">
        <v>18.75</v>
      </c>
      <c r="N283" s="109">
        <v>62.5</v>
      </c>
      <c r="O283" s="109">
        <v>12.5</v>
      </c>
      <c r="P283" s="110">
        <v>0</v>
      </c>
    </row>
    <row r="284" spans="1:16" ht="14.1" customHeight="1">
      <c r="A284" s="108" t="s">
        <v>124</v>
      </c>
      <c r="B284" s="108" t="s">
        <v>898</v>
      </c>
      <c r="C284" s="109">
        <v>8.1</v>
      </c>
      <c r="D284" s="110">
        <v>11</v>
      </c>
      <c r="E284" s="109">
        <v>0.74</v>
      </c>
      <c r="F284" s="109">
        <v>1.1599999999999999</v>
      </c>
      <c r="G284" s="110">
        <v>2</v>
      </c>
      <c r="H284" s="110">
        <v>11</v>
      </c>
      <c r="I284" s="111">
        <v>4</v>
      </c>
      <c r="J284" s="110">
        <v>2</v>
      </c>
      <c r="K284" s="110">
        <v>11</v>
      </c>
      <c r="L284" s="109">
        <v>9.09</v>
      </c>
      <c r="M284" s="109">
        <v>72.73</v>
      </c>
      <c r="N284" s="109">
        <v>9.09</v>
      </c>
      <c r="O284" s="109">
        <v>9.09</v>
      </c>
      <c r="P284" s="110">
        <v>0</v>
      </c>
    </row>
    <row r="285" spans="1:16" ht="14.1" customHeight="1">
      <c r="A285" s="108" t="s">
        <v>128</v>
      </c>
      <c r="B285" s="108" t="s">
        <v>899</v>
      </c>
      <c r="C285" s="109">
        <v>1.5</v>
      </c>
      <c r="D285" s="110">
        <v>10</v>
      </c>
      <c r="E285" s="109">
        <v>0.15</v>
      </c>
      <c r="F285" s="109">
        <v>0.33</v>
      </c>
      <c r="G285" s="110">
        <v>24</v>
      </c>
      <c r="H285" s="110">
        <v>24</v>
      </c>
      <c r="I285" s="111">
        <v>3</v>
      </c>
      <c r="J285" s="110">
        <v>12</v>
      </c>
      <c r="K285" s="110">
        <v>12</v>
      </c>
      <c r="L285" s="110">
        <v>0</v>
      </c>
      <c r="M285" s="110">
        <v>0</v>
      </c>
      <c r="N285" s="110">
        <v>10</v>
      </c>
      <c r="O285" s="110">
        <v>50</v>
      </c>
      <c r="P285" s="110">
        <v>40</v>
      </c>
    </row>
    <row r="286" spans="1:16" ht="14.1" customHeight="1">
      <c r="A286" s="108" t="s">
        <v>46</v>
      </c>
      <c r="B286" s="108" t="s">
        <v>901</v>
      </c>
      <c r="C286" s="109">
        <v>16.399999999999999</v>
      </c>
      <c r="D286" s="110">
        <v>19</v>
      </c>
      <c r="E286" s="109">
        <v>0.86</v>
      </c>
      <c r="F286" s="109">
        <v>1.29</v>
      </c>
      <c r="G286" s="110">
        <v>4</v>
      </c>
      <c r="H286" s="110">
        <v>32</v>
      </c>
      <c r="I286" s="111">
        <v>3</v>
      </c>
      <c r="J286" s="110">
        <v>1</v>
      </c>
      <c r="K286" s="110">
        <v>14</v>
      </c>
      <c r="L286" s="109">
        <v>63.16</v>
      </c>
      <c r="M286" s="109">
        <v>15.79</v>
      </c>
      <c r="N286" s="109">
        <v>21.05</v>
      </c>
      <c r="O286" s="110">
        <v>0</v>
      </c>
      <c r="P286" s="110">
        <v>0</v>
      </c>
    </row>
    <row r="287" spans="1:16" ht="14.1" customHeight="1">
      <c r="A287" s="108" t="s">
        <v>54</v>
      </c>
      <c r="B287" s="108" t="s">
        <v>901</v>
      </c>
      <c r="C287" s="109">
        <v>10.4</v>
      </c>
      <c r="D287" s="110">
        <v>16</v>
      </c>
      <c r="E287" s="109">
        <v>0.65</v>
      </c>
      <c r="F287" s="109">
        <v>1.1000000000000001</v>
      </c>
      <c r="G287" s="110">
        <v>4</v>
      </c>
      <c r="H287" s="110">
        <v>15</v>
      </c>
      <c r="I287" s="111">
        <v>4</v>
      </c>
      <c r="J287" s="110">
        <v>3</v>
      </c>
      <c r="K287" s="110">
        <v>11</v>
      </c>
      <c r="L287" s="109">
        <v>18.75</v>
      </c>
      <c r="M287" s="109">
        <v>31.25</v>
      </c>
      <c r="N287" s="109">
        <v>37.5</v>
      </c>
      <c r="O287" s="109">
        <v>12.5</v>
      </c>
      <c r="P287" s="110">
        <v>0</v>
      </c>
    </row>
    <row r="288" spans="1:16" ht="14.1" customHeight="1">
      <c r="A288" s="108" t="s">
        <v>56</v>
      </c>
      <c r="B288" s="108" t="s">
        <v>901</v>
      </c>
      <c r="C288" s="109">
        <v>5.6</v>
      </c>
      <c r="D288" s="110">
        <v>13</v>
      </c>
      <c r="E288" s="109">
        <v>0.43</v>
      </c>
      <c r="F288" s="109">
        <v>0.96</v>
      </c>
      <c r="G288" s="110">
        <v>19</v>
      </c>
      <c r="H288" s="110">
        <v>35</v>
      </c>
      <c r="I288" s="111">
        <v>2</v>
      </c>
      <c r="J288" s="110">
        <v>6</v>
      </c>
      <c r="K288" s="110">
        <v>12</v>
      </c>
      <c r="L288" s="110">
        <v>0</v>
      </c>
      <c r="M288" s="109">
        <v>7.69</v>
      </c>
      <c r="N288" s="109">
        <v>61.54</v>
      </c>
      <c r="O288" s="109">
        <v>30.77</v>
      </c>
      <c r="P288" s="110">
        <v>0</v>
      </c>
    </row>
    <row r="289" spans="1:16" ht="14.1" customHeight="1">
      <c r="A289" s="108" t="s">
        <v>58</v>
      </c>
      <c r="B289" s="108" t="s">
        <v>901</v>
      </c>
      <c r="C289" s="109">
        <v>15.3</v>
      </c>
      <c r="D289" s="110">
        <v>40</v>
      </c>
      <c r="E289" s="109">
        <v>0.38</v>
      </c>
      <c r="F289" s="109">
        <v>1.1499999999999999</v>
      </c>
      <c r="G289" s="110">
        <v>6</v>
      </c>
      <c r="H289" s="110">
        <v>26</v>
      </c>
      <c r="I289" s="111">
        <v>4</v>
      </c>
      <c r="J289" s="110">
        <v>4</v>
      </c>
      <c r="K289" s="110">
        <v>11</v>
      </c>
      <c r="L289" s="109">
        <v>2.5</v>
      </c>
      <c r="M289" s="110">
        <v>0</v>
      </c>
      <c r="N289" s="109">
        <v>57.5</v>
      </c>
      <c r="O289" s="110">
        <v>35</v>
      </c>
      <c r="P289" s="110">
        <v>5</v>
      </c>
    </row>
    <row r="290" spans="1:16" ht="14.1" customHeight="1">
      <c r="A290" s="108" t="s">
        <v>62</v>
      </c>
      <c r="B290" s="108" t="s">
        <v>901</v>
      </c>
      <c r="C290" s="109">
        <v>7.4</v>
      </c>
      <c r="D290" s="110">
        <v>12</v>
      </c>
      <c r="E290" s="109">
        <v>0.62</v>
      </c>
      <c r="F290" s="109">
        <v>1.24</v>
      </c>
      <c r="G290" s="110">
        <v>5</v>
      </c>
      <c r="H290" s="110">
        <v>25</v>
      </c>
      <c r="I290" s="111">
        <v>2</v>
      </c>
      <c r="J290" s="110">
        <v>4</v>
      </c>
      <c r="K290" s="110">
        <v>7</v>
      </c>
      <c r="L290" s="109">
        <v>8.33</v>
      </c>
      <c r="M290" s="109">
        <v>33.33</v>
      </c>
      <c r="N290" s="110">
        <v>50</v>
      </c>
      <c r="O290" s="109">
        <v>8.33</v>
      </c>
      <c r="P290" s="110">
        <v>0</v>
      </c>
    </row>
    <row r="291" spans="1:16" ht="14.1" customHeight="1">
      <c r="A291" s="108" t="s">
        <v>70</v>
      </c>
      <c r="B291" s="108" t="s">
        <v>901</v>
      </c>
      <c r="C291" s="109">
        <v>10.5</v>
      </c>
      <c r="D291" s="110">
        <v>20</v>
      </c>
      <c r="E291" s="109">
        <v>0.53</v>
      </c>
      <c r="F291" s="109">
        <v>1.06</v>
      </c>
      <c r="G291" s="110">
        <v>7</v>
      </c>
      <c r="H291" s="110">
        <v>23</v>
      </c>
      <c r="I291" s="111">
        <v>4</v>
      </c>
      <c r="J291" s="110">
        <v>4</v>
      </c>
      <c r="K291" s="110">
        <v>11</v>
      </c>
      <c r="L291" s="110">
        <v>5</v>
      </c>
      <c r="M291" s="110">
        <v>25</v>
      </c>
      <c r="N291" s="110">
        <v>45</v>
      </c>
      <c r="O291" s="110">
        <v>25</v>
      </c>
      <c r="P291" s="110">
        <v>0</v>
      </c>
    </row>
    <row r="292" spans="1:16" ht="14.1" customHeight="1">
      <c r="A292" s="108" t="s">
        <v>76</v>
      </c>
      <c r="B292" s="108" t="s">
        <v>901</v>
      </c>
      <c r="C292" s="110">
        <v>11</v>
      </c>
      <c r="D292" s="110">
        <v>19</v>
      </c>
      <c r="E292" s="109">
        <v>0.57999999999999996</v>
      </c>
      <c r="F292" s="109">
        <v>1.27</v>
      </c>
      <c r="G292" s="110">
        <v>3</v>
      </c>
      <c r="H292" s="110">
        <v>17</v>
      </c>
      <c r="I292" s="111">
        <v>4</v>
      </c>
      <c r="J292" s="110">
        <v>3</v>
      </c>
      <c r="K292" s="110">
        <v>9</v>
      </c>
      <c r="L292" s="110">
        <v>0</v>
      </c>
      <c r="M292" s="109">
        <v>36.840000000000003</v>
      </c>
      <c r="N292" s="109">
        <v>52.63</v>
      </c>
      <c r="O292" s="109">
        <v>10.53</v>
      </c>
      <c r="P292" s="110">
        <v>0</v>
      </c>
    </row>
    <row r="293" spans="1:16" ht="14.1" customHeight="1">
      <c r="A293" s="108" t="s">
        <v>78</v>
      </c>
      <c r="B293" s="108" t="s">
        <v>901</v>
      </c>
      <c r="C293" s="109">
        <v>6.6</v>
      </c>
      <c r="D293" s="110">
        <v>11</v>
      </c>
      <c r="E293" s="109">
        <v>0.6</v>
      </c>
      <c r="F293" s="109">
        <v>1.24</v>
      </c>
      <c r="G293" s="110">
        <v>3</v>
      </c>
      <c r="H293" s="110">
        <v>9</v>
      </c>
      <c r="I293" s="111">
        <v>4</v>
      </c>
      <c r="J293" s="110">
        <v>3</v>
      </c>
      <c r="K293" s="110">
        <v>9</v>
      </c>
      <c r="L293" s="109">
        <v>9.09</v>
      </c>
      <c r="M293" s="109">
        <v>27.27</v>
      </c>
      <c r="N293" s="109">
        <v>54.55</v>
      </c>
      <c r="O293" s="109">
        <v>9.09</v>
      </c>
      <c r="P293" s="110">
        <v>0</v>
      </c>
    </row>
    <row r="294" spans="1:16" ht="14.1" customHeight="1">
      <c r="A294" s="108" t="s">
        <v>84</v>
      </c>
      <c r="B294" s="108" t="s">
        <v>901</v>
      </c>
      <c r="C294" s="109">
        <v>20.2</v>
      </c>
      <c r="D294" s="110">
        <v>31</v>
      </c>
      <c r="E294" s="109">
        <v>0.65</v>
      </c>
      <c r="F294" s="109">
        <v>1.01</v>
      </c>
      <c r="G294" s="110">
        <v>14</v>
      </c>
      <c r="H294" s="110">
        <v>25</v>
      </c>
      <c r="I294" s="111">
        <v>4</v>
      </c>
      <c r="J294" s="110">
        <v>7</v>
      </c>
      <c r="K294" s="110">
        <v>11</v>
      </c>
      <c r="L294" s="109">
        <v>12.9</v>
      </c>
      <c r="M294" s="109">
        <v>35.479999999999997</v>
      </c>
      <c r="N294" s="109">
        <v>45.16</v>
      </c>
      <c r="O294" s="109">
        <v>6.45</v>
      </c>
      <c r="P294" s="110">
        <v>0</v>
      </c>
    </row>
    <row r="295" spans="1:16" ht="14.1" customHeight="1">
      <c r="A295" s="108" t="s">
        <v>120</v>
      </c>
      <c r="B295" s="108" t="s">
        <v>901</v>
      </c>
      <c r="C295" s="109">
        <v>13.4</v>
      </c>
      <c r="D295" s="110">
        <v>25</v>
      </c>
      <c r="E295" s="109">
        <v>0.54</v>
      </c>
      <c r="F295" s="109">
        <v>1.1499999999999999</v>
      </c>
      <c r="G295" s="110">
        <v>4</v>
      </c>
      <c r="H295" s="110">
        <v>26</v>
      </c>
      <c r="I295" s="111">
        <v>4</v>
      </c>
      <c r="J295" s="110">
        <v>1</v>
      </c>
      <c r="K295" s="110">
        <v>12</v>
      </c>
      <c r="L295" s="110">
        <v>0</v>
      </c>
      <c r="M295" s="110">
        <v>24</v>
      </c>
      <c r="N295" s="110">
        <v>64</v>
      </c>
      <c r="O295" s="110">
        <v>12</v>
      </c>
      <c r="P295" s="110">
        <v>0</v>
      </c>
    </row>
    <row r="296" spans="1:16" ht="14.1" customHeight="1">
      <c r="A296" s="108" t="s">
        <v>128</v>
      </c>
      <c r="B296" s="108" t="s">
        <v>901</v>
      </c>
      <c r="C296" s="109">
        <v>6.2</v>
      </c>
      <c r="D296" s="110">
        <v>10</v>
      </c>
      <c r="E296" s="109">
        <v>0.62</v>
      </c>
      <c r="F296" s="109">
        <v>1.38</v>
      </c>
      <c r="G296" s="110">
        <v>2</v>
      </c>
      <c r="H296" s="110">
        <v>24</v>
      </c>
      <c r="I296" s="111">
        <v>3</v>
      </c>
      <c r="J296" s="110">
        <v>2</v>
      </c>
      <c r="K296" s="110">
        <v>12</v>
      </c>
      <c r="L296" s="110">
        <v>0</v>
      </c>
      <c r="M296" s="110">
        <v>50</v>
      </c>
      <c r="N296" s="110">
        <v>40</v>
      </c>
      <c r="O296" s="110">
        <v>10</v>
      </c>
      <c r="P296" s="110">
        <v>0</v>
      </c>
    </row>
    <row r="297" spans="1:16" ht="14.1" customHeight="1">
      <c r="A297" s="108" t="s">
        <v>46</v>
      </c>
      <c r="B297" s="108" t="s">
        <v>903</v>
      </c>
      <c r="C297" s="109">
        <v>11.5</v>
      </c>
      <c r="D297" s="110">
        <v>14</v>
      </c>
      <c r="E297" s="109">
        <v>0.82</v>
      </c>
      <c r="F297" s="109">
        <v>1.22</v>
      </c>
      <c r="G297" s="110">
        <v>5</v>
      </c>
      <c r="H297" s="110">
        <v>32</v>
      </c>
      <c r="I297" s="111">
        <v>3</v>
      </c>
      <c r="J297" s="110">
        <v>2</v>
      </c>
      <c r="K297" s="110">
        <v>14</v>
      </c>
      <c r="L297" s="109">
        <v>42.86</v>
      </c>
      <c r="M297" s="109">
        <v>35.71</v>
      </c>
      <c r="N297" s="109">
        <v>21.43</v>
      </c>
      <c r="O297" s="110">
        <v>0</v>
      </c>
      <c r="P297" s="110">
        <v>0</v>
      </c>
    </row>
    <row r="298" spans="1:16" ht="14.1" customHeight="1">
      <c r="A298" s="108" t="s">
        <v>54</v>
      </c>
      <c r="B298" s="108" t="s">
        <v>903</v>
      </c>
      <c r="C298" s="109">
        <v>5.6</v>
      </c>
      <c r="D298" s="110">
        <v>10</v>
      </c>
      <c r="E298" s="109">
        <v>0.56000000000000005</v>
      </c>
      <c r="F298" s="109">
        <v>0.94</v>
      </c>
      <c r="G298" s="110">
        <v>10</v>
      </c>
      <c r="H298" s="110">
        <v>15</v>
      </c>
      <c r="I298" s="111">
        <v>3</v>
      </c>
      <c r="J298" s="110">
        <v>3</v>
      </c>
      <c r="K298" s="110">
        <v>4</v>
      </c>
      <c r="L298" s="110">
        <v>0</v>
      </c>
      <c r="M298" s="110">
        <v>20</v>
      </c>
      <c r="N298" s="110">
        <v>80</v>
      </c>
      <c r="O298" s="110">
        <v>0</v>
      </c>
      <c r="P298" s="110">
        <v>0</v>
      </c>
    </row>
    <row r="299" spans="1:16" ht="14.1" customHeight="1">
      <c r="A299" s="108" t="s">
        <v>56</v>
      </c>
      <c r="B299" s="108" t="s">
        <v>903</v>
      </c>
      <c r="C299" s="109">
        <v>9.1</v>
      </c>
      <c r="D299" s="110">
        <v>18</v>
      </c>
      <c r="E299" s="109">
        <v>0.51</v>
      </c>
      <c r="F299" s="109">
        <v>1.1200000000000001</v>
      </c>
      <c r="G299" s="110">
        <v>10</v>
      </c>
      <c r="H299" s="110">
        <v>35</v>
      </c>
      <c r="I299" s="111">
        <v>3</v>
      </c>
      <c r="J299" s="110">
        <v>3</v>
      </c>
      <c r="K299" s="110">
        <v>13</v>
      </c>
      <c r="L299" s="109">
        <v>22.22</v>
      </c>
      <c r="M299" s="109">
        <v>11.11</v>
      </c>
      <c r="N299" s="109">
        <v>27.78</v>
      </c>
      <c r="O299" s="109">
        <v>27.78</v>
      </c>
      <c r="P299" s="109">
        <v>11.11</v>
      </c>
    </row>
    <row r="300" spans="1:16" ht="14.1" customHeight="1">
      <c r="A300" s="108" t="s">
        <v>58</v>
      </c>
      <c r="B300" s="108" t="s">
        <v>903</v>
      </c>
      <c r="C300" s="109">
        <v>4.5</v>
      </c>
      <c r="D300" s="110">
        <v>12</v>
      </c>
      <c r="E300" s="109">
        <v>0.38</v>
      </c>
      <c r="F300" s="109">
        <v>1.1299999999999999</v>
      </c>
      <c r="G300" s="110">
        <v>7</v>
      </c>
      <c r="H300" s="110">
        <v>26</v>
      </c>
      <c r="I300" s="111">
        <v>2</v>
      </c>
      <c r="J300" s="110">
        <v>3</v>
      </c>
      <c r="K300" s="110">
        <v>6</v>
      </c>
      <c r="L300" s="109">
        <v>8.33</v>
      </c>
      <c r="M300" s="110">
        <v>0</v>
      </c>
      <c r="N300" s="109">
        <v>41.67</v>
      </c>
      <c r="O300" s="109">
        <v>41.67</v>
      </c>
      <c r="P300" s="109">
        <v>8.33</v>
      </c>
    </row>
    <row r="301" spans="1:16" ht="14.1" customHeight="1">
      <c r="A301" s="108" t="s">
        <v>60</v>
      </c>
      <c r="B301" s="108" t="s">
        <v>903</v>
      </c>
      <c r="C301" s="109">
        <v>6.9</v>
      </c>
      <c r="D301" s="110">
        <v>11</v>
      </c>
      <c r="E301" s="109">
        <v>0.63</v>
      </c>
      <c r="F301" s="109">
        <v>1.05</v>
      </c>
      <c r="G301" s="110">
        <v>4</v>
      </c>
      <c r="H301" s="110">
        <v>7</v>
      </c>
      <c r="I301" s="111">
        <v>4</v>
      </c>
      <c r="J301" s="110">
        <v>4</v>
      </c>
      <c r="K301" s="110">
        <v>7</v>
      </c>
      <c r="L301" s="109">
        <v>18.18</v>
      </c>
      <c r="M301" s="109">
        <v>45.45</v>
      </c>
      <c r="N301" s="109">
        <v>9.09</v>
      </c>
      <c r="O301" s="109">
        <v>18.18</v>
      </c>
      <c r="P301" s="109">
        <v>9.09</v>
      </c>
    </row>
    <row r="302" spans="1:16" ht="14.1" customHeight="1">
      <c r="A302" s="108" t="s">
        <v>70</v>
      </c>
      <c r="B302" s="108" t="s">
        <v>903</v>
      </c>
      <c r="C302" s="109">
        <v>8.1</v>
      </c>
      <c r="D302" s="110">
        <v>18</v>
      </c>
      <c r="E302" s="109">
        <v>0.45</v>
      </c>
      <c r="F302" s="109">
        <v>0.91</v>
      </c>
      <c r="G302" s="110">
        <v>15</v>
      </c>
      <c r="H302" s="110">
        <v>23</v>
      </c>
      <c r="I302" s="111">
        <v>4</v>
      </c>
      <c r="J302" s="110">
        <v>8</v>
      </c>
      <c r="K302" s="110">
        <v>11</v>
      </c>
      <c r="L302" s="110">
        <v>0</v>
      </c>
      <c r="M302" s="109">
        <v>11.11</v>
      </c>
      <c r="N302" s="109">
        <v>61.11</v>
      </c>
      <c r="O302" s="109">
        <v>27.78</v>
      </c>
      <c r="P302" s="110">
        <v>0</v>
      </c>
    </row>
    <row r="303" spans="1:16" ht="14.1" customHeight="1">
      <c r="A303" s="108" t="s">
        <v>74</v>
      </c>
      <c r="B303" s="108" t="s">
        <v>903</v>
      </c>
      <c r="C303" s="109">
        <v>4.2</v>
      </c>
      <c r="D303" s="110">
        <v>11</v>
      </c>
      <c r="E303" s="109">
        <v>0.38</v>
      </c>
      <c r="F303" s="109">
        <v>0.92</v>
      </c>
      <c r="G303" s="110">
        <v>9</v>
      </c>
      <c r="H303" s="110">
        <v>12</v>
      </c>
      <c r="I303" s="111">
        <v>4</v>
      </c>
      <c r="J303" s="110">
        <v>7</v>
      </c>
      <c r="K303" s="110">
        <v>9</v>
      </c>
      <c r="L303" s="110">
        <v>0</v>
      </c>
      <c r="M303" s="109">
        <v>18.18</v>
      </c>
      <c r="N303" s="109">
        <v>36.36</v>
      </c>
      <c r="O303" s="109">
        <v>27.27</v>
      </c>
      <c r="P303" s="109">
        <v>18.18</v>
      </c>
    </row>
    <row r="304" spans="1:16" ht="14.1" customHeight="1">
      <c r="A304" s="108" t="s">
        <v>80</v>
      </c>
      <c r="B304" s="108" t="s">
        <v>903</v>
      </c>
      <c r="C304" s="110">
        <v>6</v>
      </c>
      <c r="D304" s="110">
        <v>12</v>
      </c>
      <c r="E304" s="109">
        <v>0.5</v>
      </c>
      <c r="F304" s="109">
        <v>1.42</v>
      </c>
      <c r="G304" s="110">
        <v>2</v>
      </c>
      <c r="H304" s="110">
        <v>13</v>
      </c>
      <c r="I304" s="111">
        <v>4</v>
      </c>
      <c r="J304" s="110">
        <v>2</v>
      </c>
      <c r="K304" s="110">
        <v>9</v>
      </c>
      <c r="L304" s="110">
        <v>0</v>
      </c>
      <c r="M304" s="109">
        <v>16.670000000000002</v>
      </c>
      <c r="N304" s="109">
        <v>66.67</v>
      </c>
      <c r="O304" s="109">
        <v>16.670000000000002</v>
      </c>
      <c r="P304" s="110">
        <v>0</v>
      </c>
    </row>
    <row r="305" spans="1:16" ht="14.1" customHeight="1">
      <c r="A305" s="108" t="s">
        <v>84</v>
      </c>
      <c r="B305" s="108" t="s">
        <v>903</v>
      </c>
      <c r="C305" s="109">
        <v>9.1</v>
      </c>
      <c r="D305" s="110">
        <v>12</v>
      </c>
      <c r="E305" s="109">
        <v>0.76</v>
      </c>
      <c r="F305" s="109">
        <v>1.18</v>
      </c>
      <c r="G305" s="110">
        <v>2</v>
      </c>
      <c r="H305" s="110">
        <v>25</v>
      </c>
      <c r="I305" s="111">
        <v>3</v>
      </c>
      <c r="J305" s="110">
        <v>2</v>
      </c>
      <c r="K305" s="110">
        <v>11</v>
      </c>
      <c r="L305" s="109">
        <v>16.670000000000002</v>
      </c>
      <c r="M305" s="109">
        <v>58.33</v>
      </c>
      <c r="N305" s="110">
        <v>25</v>
      </c>
      <c r="O305" s="110">
        <v>0</v>
      </c>
      <c r="P305" s="110">
        <v>0</v>
      </c>
    </row>
    <row r="306" spans="1:16" ht="14.1" customHeight="1">
      <c r="A306" s="108" t="s">
        <v>102</v>
      </c>
      <c r="B306" s="108" t="s">
        <v>903</v>
      </c>
      <c r="C306" s="109">
        <v>7.9</v>
      </c>
      <c r="D306" s="110">
        <v>14</v>
      </c>
      <c r="E306" s="109">
        <v>0.56000000000000005</v>
      </c>
      <c r="F306" s="109">
        <v>1.01</v>
      </c>
      <c r="G306" s="110">
        <v>12</v>
      </c>
      <c r="H306" s="110">
        <v>20</v>
      </c>
      <c r="I306" s="111">
        <v>3</v>
      </c>
      <c r="J306" s="110">
        <v>6</v>
      </c>
      <c r="K306" s="110">
        <v>9</v>
      </c>
      <c r="L306" s="110">
        <v>0</v>
      </c>
      <c r="M306" s="109">
        <v>21.43</v>
      </c>
      <c r="N306" s="109">
        <v>78.569999999999993</v>
      </c>
      <c r="O306" s="110">
        <v>0</v>
      </c>
      <c r="P306" s="110">
        <v>0</v>
      </c>
    </row>
    <row r="307" spans="1:16" ht="14.1" customHeight="1">
      <c r="A307" s="108" t="s">
        <v>126</v>
      </c>
      <c r="B307" s="108" t="s">
        <v>903</v>
      </c>
      <c r="C307" s="109">
        <v>6.5</v>
      </c>
      <c r="D307" s="110">
        <v>12</v>
      </c>
      <c r="E307" s="109">
        <v>0.54</v>
      </c>
      <c r="F307" s="109">
        <v>1.03</v>
      </c>
      <c r="G307" s="110">
        <v>9</v>
      </c>
      <c r="H307" s="110">
        <v>14</v>
      </c>
      <c r="I307" s="111">
        <v>4</v>
      </c>
      <c r="J307" s="110">
        <v>8</v>
      </c>
      <c r="K307" s="110">
        <v>11</v>
      </c>
      <c r="L307" s="109">
        <v>8.33</v>
      </c>
      <c r="M307" s="109">
        <v>8.33</v>
      </c>
      <c r="N307" s="110">
        <v>75</v>
      </c>
      <c r="O307" s="109">
        <v>8.33</v>
      </c>
      <c r="P307" s="110">
        <v>0</v>
      </c>
    </row>
    <row r="308" spans="1:16" ht="14.1" customHeight="1">
      <c r="A308" s="108" t="s">
        <v>128</v>
      </c>
      <c r="B308" s="108" t="s">
        <v>903</v>
      </c>
      <c r="C308" s="109">
        <v>8.1</v>
      </c>
      <c r="D308" s="110">
        <v>15</v>
      </c>
      <c r="E308" s="109">
        <v>0.54</v>
      </c>
      <c r="F308" s="109">
        <v>1.21</v>
      </c>
      <c r="G308" s="110">
        <v>5</v>
      </c>
      <c r="H308" s="110">
        <v>24</v>
      </c>
      <c r="I308" s="111">
        <v>4</v>
      </c>
      <c r="J308" s="110">
        <v>2</v>
      </c>
      <c r="K308" s="110">
        <v>12</v>
      </c>
      <c r="L308" s="110">
        <v>0</v>
      </c>
      <c r="M308" s="109">
        <v>26.67</v>
      </c>
      <c r="N308" s="110">
        <v>60</v>
      </c>
      <c r="O308" s="109">
        <v>13.33</v>
      </c>
      <c r="P308" s="110">
        <v>0</v>
      </c>
    </row>
    <row r="309" spans="1:16" ht="14.1" customHeight="1">
      <c r="A309" s="108" t="s">
        <v>136</v>
      </c>
      <c r="B309" s="108" t="s">
        <v>903</v>
      </c>
      <c r="C309" s="109">
        <v>6.8</v>
      </c>
      <c r="D309" s="110">
        <v>10</v>
      </c>
      <c r="E309" s="109">
        <v>0.68</v>
      </c>
      <c r="F309" s="110">
        <v>1</v>
      </c>
      <c r="G309" s="110">
        <v>12</v>
      </c>
      <c r="H309" s="110">
        <v>20</v>
      </c>
      <c r="I309" s="111">
        <v>2</v>
      </c>
      <c r="J309" s="110">
        <v>3</v>
      </c>
      <c r="K309" s="110">
        <v>3</v>
      </c>
      <c r="L309" s="110">
        <v>0</v>
      </c>
      <c r="M309" s="110">
        <v>60</v>
      </c>
      <c r="N309" s="110">
        <v>40</v>
      </c>
      <c r="O309" s="110">
        <v>0</v>
      </c>
      <c r="P309" s="110">
        <v>0</v>
      </c>
    </row>
    <row r="310" spans="1:16" ht="14.1" customHeight="1">
      <c r="A310" s="108" t="s">
        <v>56</v>
      </c>
      <c r="B310" s="108" t="s">
        <v>909</v>
      </c>
      <c r="C310" s="109">
        <v>5.5</v>
      </c>
      <c r="D310" s="110">
        <v>12</v>
      </c>
      <c r="E310" s="109">
        <v>0.46</v>
      </c>
      <c r="F310" s="109">
        <v>1.02</v>
      </c>
      <c r="G310" s="110">
        <v>15</v>
      </c>
      <c r="H310" s="110">
        <v>35</v>
      </c>
      <c r="I310" s="111">
        <v>2</v>
      </c>
      <c r="J310" s="110">
        <v>4</v>
      </c>
      <c r="K310" s="110">
        <v>12</v>
      </c>
      <c r="L310" s="110">
        <v>0</v>
      </c>
      <c r="M310" s="110">
        <v>25</v>
      </c>
      <c r="N310" s="109">
        <v>41.67</v>
      </c>
      <c r="O310" s="110">
        <v>25</v>
      </c>
      <c r="P310" s="109">
        <v>8.33</v>
      </c>
    </row>
    <row r="311" spans="1:16" ht="14.1" customHeight="1">
      <c r="A311" s="108" t="s">
        <v>44</v>
      </c>
      <c r="B311" s="108" t="s">
        <v>911</v>
      </c>
      <c r="C311" s="109">
        <v>29</v>
      </c>
      <c r="D311" s="110">
        <v>32</v>
      </c>
      <c r="E311" s="109">
        <v>0.91</v>
      </c>
      <c r="F311" s="109">
        <v>1.0900000000000001</v>
      </c>
      <c r="G311" s="110">
        <v>3</v>
      </c>
      <c r="H311" s="110">
        <v>8</v>
      </c>
      <c r="I311" s="111">
        <v>4</v>
      </c>
      <c r="J311" s="110">
        <v>3</v>
      </c>
      <c r="K311" s="110">
        <v>8</v>
      </c>
      <c r="L311" s="109">
        <v>62.5</v>
      </c>
      <c r="M311" s="109">
        <v>31.25</v>
      </c>
      <c r="N311" s="109">
        <v>6.25</v>
      </c>
      <c r="O311" s="110">
        <v>0</v>
      </c>
      <c r="P311" s="110">
        <v>0</v>
      </c>
    </row>
    <row r="312" spans="1:16" ht="14.1" customHeight="1">
      <c r="A312" s="108" t="s">
        <v>46</v>
      </c>
      <c r="B312" s="108" t="s">
        <v>911</v>
      </c>
      <c r="C312" s="109">
        <v>28.2</v>
      </c>
      <c r="D312" s="110">
        <v>38</v>
      </c>
      <c r="E312" s="109">
        <v>0.74</v>
      </c>
      <c r="F312" s="109">
        <v>1.1100000000000001</v>
      </c>
      <c r="G312" s="110">
        <v>9</v>
      </c>
      <c r="H312" s="110">
        <v>32</v>
      </c>
      <c r="I312" s="111">
        <v>4</v>
      </c>
      <c r="J312" s="110">
        <v>3</v>
      </c>
      <c r="K312" s="110">
        <v>11</v>
      </c>
      <c r="L312" s="109">
        <v>18.420000000000002</v>
      </c>
      <c r="M312" s="109">
        <v>52.63</v>
      </c>
      <c r="N312" s="109">
        <v>26.32</v>
      </c>
      <c r="O312" s="109">
        <v>2.63</v>
      </c>
      <c r="P312" s="110">
        <v>0</v>
      </c>
    </row>
    <row r="313" spans="1:16" ht="14.1" customHeight="1">
      <c r="A313" s="108" t="s">
        <v>48</v>
      </c>
      <c r="B313" s="108" t="s">
        <v>911</v>
      </c>
      <c r="C313" s="109">
        <v>12.8</v>
      </c>
      <c r="D313" s="110">
        <v>24</v>
      </c>
      <c r="E313" s="109">
        <v>0.53</v>
      </c>
      <c r="F313" s="109">
        <v>0.82</v>
      </c>
      <c r="G313" s="110">
        <v>2</v>
      </c>
      <c r="H313" s="110">
        <v>2</v>
      </c>
      <c r="I313" s="111">
        <v>4</v>
      </c>
      <c r="J313" s="110">
        <v>2</v>
      </c>
      <c r="K313" s="110">
        <v>2</v>
      </c>
      <c r="L313" s="109">
        <v>4.17</v>
      </c>
      <c r="M313" s="109">
        <v>20.83</v>
      </c>
      <c r="N313" s="109">
        <v>58.33</v>
      </c>
      <c r="O313" s="109">
        <v>16.670000000000002</v>
      </c>
      <c r="P313" s="110">
        <v>0</v>
      </c>
    </row>
    <row r="314" spans="1:16" ht="14.1" customHeight="1">
      <c r="A314" s="108" t="s">
        <v>52</v>
      </c>
      <c r="B314" s="108" t="s">
        <v>911</v>
      </c>
      <c r="C314" s="109">
        <v>11.5</v>
      </c>
      <c r="D314" s="110">
        <v>25</v>
      </c>
      <c r="E314" s="109">
        <v>0.46</v>
      </c>
      <c r="F314" s="109">
        <v>0.94</v>
      </c>
      <c r="G314" s="110">
        <v>14</v>
      </c>
      <c r="H314" s="110">
        <v>22</v>
      </c>
      <c r="I314" s="111">
        <v>4</v>
      </c>
      <c r="J314" s="110">
        <v>10</v>
      </c>
      <c r="K314" s="110">
        <v>12</v>
      </c>
      <c r="L314" s="110">
        <v>4</v>
      </c>
      <c r="M314" s="110">
        <v>16</v>
      </c>
      <c r="N314" s="110">
        <v>44</v>
      </c>
      <c r="O314" s="110">
        <v>36</v>
      </c>
      <c r="P314" s="110">
        <v>0</v>
      </c>
    </row>
    <row r="315" spans="1:16" ht="14.1" customHeight="1">
      <c r="A315" s="108" t="s">
        <v>54</v>
      </c>
      <c r="B315" s="108" t="s">
        <v>911</v>
      </c>
      <c r="C315" s="109">
        <v>14.8</v>
      </c>
      <c r="D315" s="110">
        <v>29</v>
      </c>
      <c r="E315" s="109">
        <v>0.51</v>
      </c>
      <c r="F315" s="109">
        <v>0.86</v>
      </c>
      <c r="G315" s="110">
        <v>13</v>
      </c>
      <c r="H315" s="110">
        <v>15</v>
      </c>
      <c r="I315" s="111">
        <v>4</v>
      </c>
      <c r="J315" s="110">
        <v>10</v>
      </c>
      <c r="K315" s="110">
        <v>11</v>
      </c>
      <c r="L315" s="110">
        <v>0</v>
      </c>
      <c r="M315" s="109">
        <v>10.34</v>
      </c>
      <c r="N315" s="109">
        <v>82.76</v>
      </c>
      <c r="O315" s="109">
        <v>6.9</v>
      </c>
      <c r="P315" s="110">
        <v>0</v>
      </c>
    </row>
    <row r="316" spans="1:16" ht="14.1" customHeight="1">
      <c r="A316" s="108" t="s">
        <v>56</v>
      </c>
      <c r="B316" s="108" t="s">
        <v>911</v>
      </c>
      <c r="C316" s="109">
        <v>28.8</v>
      </c>
      <c r="D316" s="110">
        <v>70</v>
      </c>
      <c r="E316" s="109">
        <v>0.41</v>
      </c>
      <c r="F316" s="109">
        <v>0.91</v>
      </c>
      <c r="G316" s="110">
        <v>22</v>
      </c>
      <c r="H316" s="110">
        <v>35</v>
      </c>
      <c r="I316" s="111">
        <v>4</v>
      </c>
      <c r="J316" s="110">
        <v>9</v>
      </c>
      <c r="K316" s="110">
        <v>10</v>
      </c>
      <c r="L316" s="109">
        <v>4.29</v>
      </c>
      <c r="M316" s="109">
        <v>14.29</v>
      </c>
      <c r="N316" s="109">
        <v>37.14</v>
      </c>
      <c r="O316" s="109">
        <v>34.29</v>
      </c>
      <c r="P316" s="110">
        <v>10</v>
      </c>
    </row>
    <row r="317" spans="1:16" ht="14.1" customHeight="1">
      <c r="A317" s="108" t="s">
        <v>58</v>
      </c>
      <c r="B317" s="108" t="s">
        <v>911</v>
      </c>
      <c r="C317" s="109">
        <v>11.8</v>
      </c>
      <c r="D317" s="110">
        <v>44</v>
      </c>
      <c r="E317" s="109">
        <v>0.27</v>
      </c>
      <c r="F317" s="109">
        <v>0.81</v>
      </c>
      <c r="G317" s="110">
        <v>22</v>
      </c>
      <c r="H317" s="110">
        <v>26</v>
      </c>
      <c r="I317" s="111">
        <v>4</v>
      </c>
      <c r="J317" s="110">
        <v>10</v>
      </c>
      <c r="K317" s="110">
        <v>11</v>
      </c>
      <c r="L317" s="110">
        <v>0</v>
      </c>
      <c r="M317" s="109">
        <v>4.55</v>
      </c>
      <c r="N317" s="109">
        <v>27.27</v>
      </c>
      <c r="O317" s="109">
        <v>47.73</v>
      </c>
      <c r="P317" s="109">
        <v>20.45</v>
      </c>
    </row>
    <row r="318" spans="1:16" ht="14.1" customHeight="1">
      <c r="A318" s="108" t="s">
        <v>60</v>
      </c>
      <c r="B318" s="108" t="s">
        <v>911</v>
      </c>
      <c r="C318" s="109">
        <v>9.9</v>
      </c>
      <c r="D318" s="110">
        <v>19</v>
      </c>
      <c r="E318" s="109">
        <v>0.52</v>
      </c>
      <c r="F318" s="109">
        <v>0.87</v>
      </c>
      <c r="G318" s="110">
        <v>7</v>
      </c>
      <c r="H318" s="110">
        <v>7</v>
      </c>
      <c r="I318" s="111">
        <v>4</v>
      </c>
      <c r="J318" s="110">
        <v>7</v>
      </c>
      <c r="K318" s="110">
        <v>7</v>
      </c>
      <c r="L318" s="109">
        <v>10.53</v>
      </c>
      <c r="M318" s="109">
        <v>15.79</v>
      </c>
      <c r="N318" s="109">
        <v>47.37</v>
      </c>
      <c r="O318" s="109">
        <v>26.32</v>
      </c>
      <c r="P318" s="110">
        <v>0</v>
      </c>
    </row>
    <row r="319" spans="1:16" ht="14.1" customHeight="1">
      <c r="A319" s="108" t="s">
        <v>62</v>
      </c>
      <c r="B319" s="108" t="s">
        <v>911</v>
      </c>
      <c r="C319" s="110">
        <v>17</v>
      </c>
      <c r="D319" s="110">
        <v>37</v>
      </c>
      <c r="E319" s="109">
        <v>0.46</v>
      </c>
      <c r="F319" s="109">
        <v>0.93</v>
      </c>
      <c r="G319" s="110">
        <v>18</v>
      </c>
      <c r="H319" s="110">
        <v>25</v>
      </c>
      <c r="I319" s="111">
        <v>4</v>
      </c>
      <c r="J319" s="110">
        <v>8</v>
      </c>
      <c r="K319" s="110">
        <v>11</v>
      </c>
      <c r="L319" s="110">
        <v>0</v>
      </c>
      <c r="M319" s="109">
        <v>10.81</v>
      </c>
      <c r="N319" s="109">
        <v>70.27</v>
      </c>
      <c r="O319" s="109">
        <v>10.81</v>
      </c>
      <c r="P319" s="109">
        <v>8.11</v>
      </c>
    </row>
    <row r="320" spans="1:16" ht="14.1" customHeight="1">
      <c r="A320" s="108" t="s">
        <v>64</v>
      </c>
      <c r="B320" s="108" t="s">
        <v>911</v>
      </c>
      <c r="C320" s="109">
        <v>18.399999999999999</v>
      </c>
      <c r="D320" s="110">
        <v>34</v>
      </c>
      <c r="E320" s="109">
        <v>0.54</v>
      </c>
      <c r="F320" s="109">
        <v>0.95</v>
      </c>
      <c r="G320" s="110">
        <v>10</v>
      </c>
      <c r="H320" s="110">
        <v>15</v>
      </c>
      <c r="I320" s="111">
        <v>4</v>
      </c>
      <c r="J320" s="110">
        <v>7</v>
      </c>
      <c r="K320" s="110">
        <v>8</v>
      </c>
      <c r="L320" s="109">
        <v>2.94</v>
      </c>
      <c r="M320" s="109">
        <v>8.82</v>
      </c>
      <c r="N320" s="109">
        <v>88.24</v>
      </c>
      <c r="O320" s="110">
        <v>0</v>
      </c>
      <c r="P320" s="110">
        <v>0</v>
      </c>
    </row>
    <row r="321" spans="1:16" ht="14.1" customHeight="1">
      <c r="A321" s="108" t="s">
        <v>68</v>
      </c>
      <c r="B321" s="108" t="s">
        <v>911</v>
      </c>
      <c r="C321" s="109">
        <v>5.5</v>
      </c>
      <c r="D321" s="110">
        <v>11</v>
      </c>
      <c r="E321" s="109">
        <v>0.5</v>
      </c>
      <c r="F321" s="109">
        <v>0.81</v>
      </c>
      <c r="G321" s="110">
        <v>10</v>
      </c>
      <c r="H321" s="110">
        <v>10</v>
      </c>
      <c r="I321" s="111">
        <v>4</v>
      </c>
      <c r="J321" s="110">
        <v>10</v>
      </c>
      <c r="K321" s="110">
        <v>10</v>
      </c>
      <c r="L321" s="110">
        <v>0</v>
      </c>
      <c r="M321" s="110">
        <v>0</v>
      </c>
      <c r="N321" s="110">
        <v>100</v>
      </c>
      <c r="O321" s="110">
        <v>0</v>
      </c>
      <c r="P321" s="110">
        <v>0</v>
      </c>
    </row>
    <row r="322" spans="1:16" ht="14.1" customHeight="1">
      <c r="A322" s="108" t="s">
        <v>70</v>
      </c>
      <c r="B322" s="108" t="s">
        <v>911</v>
      </c>
      <c r="C322" s="109">
        <v>10.6</v>
      </c>
      <c r="D322" s="110">
        <v>24</v>
      </c>
      <c r="E322" s="109">
        <v>0.44</v>
      </c>
      <c r="F322" s="109">
        <v>0.89</v>
      </c>
      <c r="G322" s="110">
        <v>18</v>
      </c>
      <c r="H322" s="110">
        <v>23</v>
      </c>
      <c r="I322" s="111">
        <v>4</v>
      </c>
      <c r="J322" s="110">
        <v>9</v>
      </c>
      <c r="K322" s="110">
        <v>11</v>
      </c>
      <c r="L322" s="110">
        <v>0</v>
      </c>
      <c r="M322" s="109">
        <v>12.5</v>
      </c>
      <c r="N322" s="109">
        <v>58.33</v>
      </c>
      <c r="O322" s="110">
        <v>25</v>
      </c>
      <c r="P322" s="109">
        <v>4.17</v>
      </c>
    </row>
    <row r="323" spans="1:16" ht="14.1" customHeight="1">
      <c r="A323" s="108" t="s">
        <v>72</v>
      </c>
      <c r="B323" s="108" t="s">
        <v>911</v>
      </c>
      <c r="C323" s="109">
        <v>9.4</v>
      </c>
      <c r="D323" s="110">
        <v>19</v>
      </c>
      <c r="E323" s="109">
        <v>0.49</v>
      </c>
      <c r="F323" s="109">
        <v>1.02</v>
      </c>
      <c r="G323" s="110">
        <v>9</v>
      </c>
      <c r="H323" s="110">
        <v>14</v>
      </c>
      <c r="I323" s="111">
        <v>4</v>
      </c>
      <c r="J323" s="110">
        <v>7</v>
      </c>
      <c r="K323" s="110">
        <v>10</v>
      </c>
      <c r="L323" s="109">
        <v>5.26</v>
      </c>
      <c r="M323" s="109">
        <v>15.79</v>
      </c>
      <c r="N323" s="109">
        <v>52.63</v>
      </c>
      <c r="O323" s="109">
        <v>26.32</v>
      </c>
      <c r="P323" s="110">
        <v>0</v>
      </c>
    </row>
    <row r="324" spans="1:16" ht="14.1" customHeight="1">
      <c r="A324" s="108" t="s">
        <v>74</v>
      </c>
      <c r="B324" s="108" t="s">
        <v>911</v>
      </c>
      <c r="C324" s="109">
        <v>3.4</v>
      </c>
      <c r="D324" s="110">
        <v>10</v>
      </c>
      <c r="E324" s="109">
        <v>0.34</v>
      </c>
      <c r="F324" s="109">
        <v>0.82</v>
      </c>
      <c r="G324" s="110">
        <v>12</v>
      </c>
      <c r="H324" s="110">
        <v>12</v>
      </c>
      <c r="I324" s="111">
        <v>3</v>
      </c>
      <c r="J324" s="110">
        <v>3</v>
      </c>
      <c r="K324" s="110">
        <v>3</v>
      </c>
      <c r="L324" s="110">
        <v>0</v>
      </c>
      <c r="M324" s="110">
        <v>10</v>
      </c>
      <c r="N324" s="110">
        <v>40</v>
      </c>
      <c r="O324" s="110">
        <v>30</v>
      </c>
      <c r="P324" s="110">
        <v>20</v>
      </c>
    </row>
    <row r="325" spans="1:16" ht="14.1" customHeight="1">
      <c r="A325" s="108" t="s">
        <v>76</v>
      </c>
      <c r="B325" s="108" t="s">
        <v>911</v>
      </c>
      <c r="C325" s="110">
        <v>9</v>
      </c>
      <c r="D325" s="110">
        <v>22</v>
      </c>
      <c r="E325" s="109">
        <v>0.41</v>
      </c>
      <c r="F325" s="109">
        <v>0.9</v>
      </c>
      <c r="G325" s="110">
        <v>11</v>
      </c>
      <c r="H325" s="110">
        <v>17</v>
      </c>
      <c r="I325" s="111">
        <v>4</v>
      </c>
      <c r="J325" s="110">
        <v>8</v>
      </c>
      <c r="K325" s="110">
        <v>9</v>
      </c>
      <c r="L325" s="110">
        <v>0</v>
      </c>
      <c r="M325" s="109">
        <v>4.55</v>
      </c>
      <c r="N325" s="109">
        <v>63.64</v>
      </c>
      <c r="O325" s="109">
        <v>27.27</v>
      </c>
      <c r="P325" s="109">
        <v>4.55</v>
      </c>
    </row>
    <row r="326" spans="1:16" ht="14.1" customHeight="1">
      <c r="A326" s="108" t="s">
        <v>78</v>
      </c>
      <c r="B326" s="108" t="s">
        <v>911</v>
      </c>
      <c r="C326" s="109">
        <v>7.6</v>
      </c>
      <c r="D326" s="110">
        <v>17</v>
      </c>
      <c r="E326" s="109">
        <v>0.45</v>
      </c>
      <c r="F326" s="109">
        <v>0.93</v>
      </c>
      <c r="G326" s="110">
        <v>8</v>
      </c>
      <c r="H326" s="110">
        <v>9</v>
      </c>
      <c r="I326" s="111">
        <v>4</v>
      </c>
      <c r="J326" s="110">
        <v>8</v>
      </c>
      <c r="K326" s="110">
        <v>9</v>
      </c>
      <c r="L326" s="110">
        <v>0</v>
      </c>
      <c r="M326" s="109">
        <v>17.649999999999999</v>
      </c>
      <c r="N326" s="109">
        <v>47.06</v>
      </c>
      <c r="O326" s="109">
        <v>35.29</v>
      </c>
      <c r="P326" s="110">
        <v>0</v>
      </c>
    </row>
    <row r="327" spans="1:16" ht="14.1" customHeight="1">
      <c r="A327" s="108" t="s">
        <v>80</v>
      </c>
      <c r="B327" s="108" t="s">
        <v>911</v>
      </c>
      <c r="C327" s="109">
        <v>3.3</v>
      </c>
      <c r="D327" s="110">
        <v>10</v>
      </c>
      <c r="E327" s="109">
        <v>0.33</v>
      </c>
      <c r="F327" s="109">
        <v>0.94</v>
      </c>
      <c r="G327" s="110">
        <v>8</v>
      </c>
      <c r="H327" s="110">
        <v>13</v>
      </c>
      <c r="I327" s="111">
        <v>3</v>
      </c>
      <c r="J327" s="110">
        <v>3</v>
      </c>
      <c r="K327" s="110">
        <v>4</v>
      </c>
      <c r="L327" s="110">
        <v>0</v>
      </c>
      <c r="M327" s="110">
        <v>10</v>
      </c>
      <c r="N327" s="110">
        <v>30</v>
      </c>
      <c r="O327" s="110">
        <v>50</v>
      </c>
      <c r="P327" s="110">
        <v>10</v>
      </c>
    </row>
    <row r="328" spans="1:16" ht="14.1" customHeight="1">
      <c r="A328" s="108" t="s">
        <v>84</v>
      </c>
      <c r="B328" s="108" t="s">
        <v>911</v>
      </c>
      <c r="C328" s="109">
        <v>17.5</v>
      </c>
      <c r="D328" s="110">
        <v>25</v>
      </c>
      <c r="E328" s="109">
        <v>0.7</v>
      </c>
      <c r="F328" s="109">
        <v>1.0900000000000001</v>
      </c>
      <c r="G328" s="110">
        <v>8</v>
      </c>
      <c r="H328" s="110">
        <v>25</v>
      </c>
      <c r="I328" s="111">
        <v>4</v>
      </c>
      <c r="J328" s="110">
        <v>3</v>
      </c>
      <c r="K328" s="110">
        <v>11</v>
      </c>
      <c r="L328" s="109">
        <v>28</v>
      </c>
      <c r="M328" s="110">
        <v>20</v>
      </c>
      <c r="N328" s="110">
        <v>52</v>
      </c>
      <c r="O328" s="110">
        <v>0</v>
      </c>
      <c r="P328" s="110">
        <v>0</v>
      </c>
    </row>
    <row r="329" spans="1:16" ht="14.1" customHeight="1">
      <c r="A329" s="108" t="s">
        <v>96</v>
      </c>
      <c r="B329" s="108" t="s">
        <v>911</v>
      </c>
      <c r="C329" s="109">
        <v>5.7</v>
      </c>
      <c r="D329" s="110">
        <v>12</v>
      </c>
      <c r="E329" s="109">
        <v>0.48</v>
      </c>
      <c r="F329" s="109">
        <v>1.06</v>
      </c>
      <c r="G329" s="110">
        <v>5</v>
      </c>
      <c r="H329" s="110">
        <v>8</v>
      </c>
      <c r="I329" s="111">
        <v>4</v>
      </c>
      <c r="J329" s="110">
        <v>5</v>
      </c>
      <c r="K329" s="110">
        <v>8</v>
      </c>
      <c r="L329" s="110">
        <v>0</v>
      </c>
      <c r="M329" s="109">
        <v>8.33</v>
      </c>
      <c r="N329" s="110">
        <v>75</v>
      </c>
      <c r="O329" s="109">
        <v>16.670000000000002</v>
      </c>
      <c r="P329" s="110">
        <v>0</v>
      </c>
    </row>
    <row r="330" spans="1:16" ht="14.1" customHeight="1">
      <c r="A330" s="108" t="s">
        <v>98</v>
      </c>
      <c r="B330" s="108" t="s">
        <v>911</v>
      </c>
      <c r="C330" s="109">
        <v>4.4000000000000004</v>
      </c>
      <c r="D330" s="110">
        <v>10</v>
      </c>
      <c r="E330" s="109">
        <v>0.44</v>
      </c>
      <c r="F330" s="109">
        <v>0.87</v>
      </c>
      <c r="G330" s="110">
        <v>4</v>
      </c>
      <c r="H330" s="110">
        <v>4</v>
      </c>
      <c r="I330" s="111">
        <v>4</v>
      </c>
      <c r="J330" s="110">
        <v>4</v>
      </c>
      <c r="K330" s="110">
        <v>4</v>
      </c>
      <c r="L330" s="110">
        <v>0</v>
      </c>
      <c r="M330" s="110">
        <v>10</v>
      </c>
      <c r="N330" s="110">
        <v>60</v>
      </c>
      <c r="O330" s="110">
        <v>30</v>
      </c>
      <c r="P330" s="110">
        <v>0</v>
      </c>
    </row>
    <row r="331" spans="1:16" ht="14.1" customHeight="1">
      <c r="A331" s="108" t="s">
        <v>102</v>
      </c>
      <c r="B331" s="108" t="s">
        <v>911</v>
      </c>
      <c r="C331" s="109">
        <v>15.7</v>
      </c>
      <c r="D331" s="110">
        <v>26</v>
      </c>
      <c r="E331" s="109">
        <v>0.6</v>
      </c>
      <c r="F331" s="109">
        <v>1.08</v>
      </c>
      <c r="G331" s="110">
        <v>9</v>
      </c>
      <c r="H331" s="110">
        <v>20</v>
      </c>
      <c r="I331" s="111">
        <v>4</v>
      </c>
      <c r="J331" s="110">
        <v>4</v>
      </c>
      <c r="K331" s="110">
        <v>11</v>
      </c>
      <c r="L331" s="110">
        <v>0</v>
      </c>
      <c r="M331" s="109">
        <v>46.15</v>
      </c>
      <c r="N331" s="109">
        <v>42.31</v>
      </c>
      <c r="O331" s="109">
        <v>11.54</v>
      </c>
      <c r="P331" s="110">
        <v>0</v>
      </c>
    </row>
    <row r="332" spans="1:16" ht="14.1" customHeight="1">
      <c r="A332" s="108" t="s">
        <v>104</v>
      </c>
      <c r="B332" s="108" t="s">
        <v>911</v>
      </c>
      <c r="C332" s="110">
        <v>8</v>
      </c>
      <c r="D332" s="110">
        <v>16</v>
      </c>
      <c r="E332" s="109">
        <v>0.5</v>
      </c>
      <c r="F332" s="109">
        <v>0.98</v>
      </c>
      <c r="G332" s="110">
        <v>5</v>
      </c>
      <c r="H332" s="110">
        <v>10</v>
      </c>
      <c r="I332" s="111">
        <v>4</v>
      </c>
      <c r="J332" s="110">
        <v>5</v>
      </c>
      <c r="K332" s="110">
        <v>10</v>
      </c>
      <c r="L332" s="110">
        <v>0</v>
      </c>
      <c r="M332" s="109">
        <v>12.5</v>
      </c>
      <c r="N332" s="110">
        <v>75</v>
      </c>
      <c r="O332" s="109">
        <v>12.5</v>
      </c>
      <c r="P332" s="110">
        <v>0</v>
      </c>
    </row>
    <row r="333" spans="1:16" ht="14.1" customHeight="1">
      <c r="A333" s="108" t="s">
        <v>110</v>
      </c>
      <c r="B333" s="108" t="s">
        <v>911</v>
      </c>
      <c r="C333" s="109">
        <v>6.6</v>
      </c>
      <c r="D333" s="110">
        <v>18</v>
      </c>
      <c r="E333" s="109">
        <v>0.37</v>
      </c>
      <c r="F333" s="109">
        <v>1.01</v>
      </c>
      <c r="G333" s="110">
        <v>6</v>
      </c>
      <c r="H333" s="110">
        <v>7</v>
      </c>
      <c r="I333" s="111">
        <v>4</v>
      </c>
      <c r="J333" s="110">
        <v>6</v>
      </c>
      <c r="K333" s="110">
        <v>7</v>
      </c>
      <c r="L333" s="110">
        <v>0</v>
      </c>
      <c r="M333" s="109">
        <v>5.56</v>
      </c>
      <c r="N333" s="109">
        <v>44.44</v>
      </c>
      <c r="O333" s="110">
        <v>50</v>
      </c>
      <c r="P333" s="110">
        <v>0</v>
      </c>
    </row>
    <row r="334" spans="1:16" ht="14.1" customHeight="1">
      <c r="A334" s="108" t="s">
        <v>114</v>
      </c>
      <c r="B334" s="108" t="s">
        <v>911</v>
      </c>
      <c r="C334" s="109">
        <v>34.299999999999997</v>
      </c>
      <c r="D334" s="110">
        <v>62</v>
      </c>
      <c r="E334" s="109">
        <v>0.55000000000000004</v>
      </c>
      <c r="F334" s="109">
        <v>1.08</v>
      </c>
      <c r="G334" s="110">
        <v>7</v>
      </c>
      <c r="H334" s="110">
        <v>17</v>
      </c>
      <c r="I334" s="111">
        <v>4</v>
      </c>
      <c r="J334" s="110">
        <v>4</v>
      </c>
      <c r="K334" s="110">
        <v>11</v>
      </c>
      <c r="L334" s="109">
        <v>14.52</v>
      </c>
      <c r="M334" s="109">
        <v>9.68</v>
      </c>
      <c r="N334" s="109">
        <v>59.68</v>
      </c>
      <c r="O334" s="109">
        <v>16.13</v>
      </c>
      <c r="P334" s="110">
        <v>0</v>
      </c>
    </row>
    <row r="335" spans="1:16" ht="14.1" customHeight="1">
      <c r="A335" s="108" t="s">
        <v>118</v>
      </c>
      <c r="B335" s="108" t="s">
        <v>911</v>
      </c>
      <c r="C335" s="109">
        <v>20.100000000000001</v>
      </c>
      <c r="D335" s="110">
        <v>35</v>
      </c>
      <c r="E335" s="109">
        <v>0.56999999999999995</v>
      </c>
      <c r="F335" s="109">
        <v>1.08</v>
      </c>
      <c r="G335" s="110">
        <v>3</v>
      </c>
      <c r="H335" s="110">
        <v>14</v>
      </c>
      <c r="I335" s="111">
        <v>4</v>
      </c>
      <c r="J335" s="110">
        <v>3</v>
      </c>
      <c r="K335" s="110">
        <v>10</v>
      </c>
      <c r="L335" s="109">
        <v>2.86</v>
      </c>
      <c r="M335" s="109">
        <v>25.71</v>
      </c>
      <c r="N335" s="109">
        <v>65.709999999999994</v>
      </c>
      <c r="O335" s="109">
        <v>5.71</v>
      </c>
      <c r="P335" s="110">
        <v>0</v>
      </c>
    </row>
    <row r="336" spans="1:16" ht="14.1" customHeight="1">
      <c r="A336" s="108" t="s">
        <v>120</v>
      </c>
      <c r="B336" s="108" t="s">
        <v>911</v>
      </c>
      <c r="C336" s="109">
        <v>10.7</v>
      </c>
      <c r="D336" s="110">
        <v>24</v>
      </c>
      <c r="E336" s="109">
        <v>0.45</v>
      </c>
      <c r="F336" s="109">
        <v>0.96</v>
      </c>
      <c r="G336" s="110">
        <v>15</v>
      </c>
      <c r="H336" s="110">
        <v>26</v>
      </c>
      <c r="I336" s="111">
        <v>4</v>
      </c>
      <c r="J336" s="110">
        <v>8</v>
      </c>
      <c r="K336" s="110">
        <v>12</v>
      </c>
      <c r="L336" s="109">
        <v>4.17</v>
      </c>
      <c r="M336" s="110">
        <v>0</v>
      </c>
      <c r="N336" s="109">
        <v>70.83</v>
      </c>
      <c r="O336" s="110">
        <v>25</v>
      </c>
      <c r="P336" s="110">
        <v>0</v>
      </c>
    </row>
    <row r="337" spans="1:16" ht="14.1" customHeight="1">
      <c r="A337" s="108" t="s">
        <v>124</v>
      </c>
      <c r="B337" s="108" t="s">
        <v>911</v>
      </c>
      <c r="C337" s="109">
        <v>5.6</v>
      </c>
      <c r="D337" s="110">
        <v>15</v>
      </c>
      <c r="E337" s="109">
        <v>0.37</v>
      </c>
      <c r="F337" s="109">
        <v>0.59</v>
      </c>
      <c r="G337" s="110">
        <v>11</v>
      </c>
      <c r="H337" s="110">
        <v>11</v>
      </c>
      <c r="I337" s="111">
        <v>4</v>
      </c>
      <c r="J337" s="110">
        <v>11</v>
      </c>
      <c r="K337" s="110">
        <v>11</v>
      </c>
      <c r="L337" s="110">
        <v>0</v>
      </c>
      <c r="M337" s="109">
        <v>26.67</v>
      </c>
      <c r="N337" s="109">
        <v>26.67</v>
      </c>
      <c r="O337" s="109">
        <v>13.33</v>
      </c>
      <c r="P337" s="109">
        <v>33.33</v>
      </c>
    </row>
    <row r="338" spans="1:16" ht="14.1" customHeight="1">
      <c r="A338" s="108" t="s">
        <v>126</v>
      </c>
      <c r="B338" s="108" t="s">
        <v>911</v>
      </c>
      <c r="C338" s="109">
        <v>4.3</v>
      </c>
      <c r="D338" s="110">
        <v>12</v>
      </c>
      <c r="E338" s="109">
        <v>0.36</v>
      </c>
      <c r="F338" s="109">
        <v>0.68</v>
      </c>
      <c r="G338" s="110">
        <v>13</v>
      </c>
      <c r="H338" s="110">
        <v>14</v>
      </c>
      <c r="I338" s="111">
        <v>4</v>
      </c>
      <c r="J338" s="110">
        <v>10</v>
      </c>
      <c r="K338" s="110">
        <v>11</v>
      </c>
      <c r="L338" s="110">
        <v>0</v>
      </c>
      <c r="M338" s="110">
        <v>0</v>
      </c>
      <c r="N338" s="109">
        <v>58.33</v>
      </c>
      <c r="O338" s="109">
        <v>33.33</v>
      </c>
      <c r="P338" s="109">
        <v>8.33</v>
      </c>
    </row>
    <row r="339" spans="1:16" ht="14.1" customHeight="1">
      <c r="A339" s="108" t="s">
        <v>128</v>
      </c>
      <c r="B339" s="108" t="s">
        <v>911</v>
      </c>
      <c r="C339" s="109">
        <v>18.5</v>
      </c>
      <c r="D339" s="110">
        <v>43</v>
      </c>
      <c r="E339" s="109">
        <v>0.43</v>
      </c>
      <c r="F339" s="109">
        <v>0.96</v>
      </c>
      <c r="G339" s="110">
        <v>17</v>
      </c>
      <c r="H339" s="110">
        <v>24</v>
      </c>
      <c r="I339" s="111">
        <v>4</v>
      </c>
      <c r="J339" s="110">
        <v>10</v>
      </c>
      <c r="K339" s="110">
        <v>12</v>
      </c>
      <c r="L339" s="109">
        <v>2.33</v>
      </c>
      <c r="M339" s="109">
        <v>13.95</v>
      </c>
      <c r="N339" s="109">
        <v>44.19</v>
      </c>
      <c r="O339" s="109">
        <v>37.21</v>
      </c>
      <c r="P339" s="109">
        <v>2.33</v>
      </c>
    </row>
    <row r="340" spans="1:16" ht="14.1" customHeight="1">
      <c r="A340" s="108" t="s">
        <v>136</v>
      </c>
      <c r="B340" s="108" t="s">
        <v>911</v>
      </c>
      <c r="C340" s="109">
        <v>19.399999999999999</v>
      </c>
      <c r="D340" s="110">
        <v>36</v>
      </c>
      <c r="E340" s="109">
        <v>0.54</v>
      </c>
      <c r="F340" s="109">
        <v>0.8</v>
      </c>
      <c r="G340" s="110">
        <v>19</v>
      </c>
      <c r="H340" s="110">
        <v>20</v>
      </c>
      <c r="I340" s="111">
        <v>4</v>
      </c>
      <c r="J340" s="110">
        <v>9</v>
      </c>
      <c r="K340" s="110">
        <v>10</v>
      </c>
      <c r="L340" s="109">
        <v>2.78</v>
      </c>
      <c r="M340" s="109">
        <v>13.89</v>
      </c>
      <c r="N340" s="109">
        <v>77.78</v>
      </c>
      <c r="O340" s="109">
        <v>5.56</v>
      </c>
      <c r="P340" s="110">
        <v>0</v>
      </c>
    </row>
    <row r="341" spans="1:16" ht="14.1" customHeight="1">
      <c r="A341" s="108" t="s">
        <v>142</v>
      </c>
      <c r="B341" s="108" t="s">
        <v>911</v>
      </c>
      <c r="C341" s="109">
        <v>36.799999999999997</v>
      </c>
      <c r="D341" s="110">
        <v>68</v>
      </c>
      <c r="E341" s="109">
        <v>0.54</v>
      </c>
      <c r="F341" s="109">
        <v>0.91</v>
      </c>
      <c r="G341" s="110">
        <v>9</v>
      </c>
      <c r="H341" s="110">
        <v>10</v>
      </c>
      <c r="I341" s="111">
        <v>4</v>
      </c>
      <c r="J341" s="110">
        <v>8</v>
      </c>
      <c r="K341" s="110">
        <v>8</v>
      </c>
      <c r="L341" s="109">
        <v>2.94</v>
      </c>
      <c r="M341" s="109">
        <v>17.649999999999999</v>
      </c>
      <c r="N341" s="109">
        <v>70.59</v>
      </c>
      <c r="O341" s="109">
        <v>8.82</v>
      </c>
      <c r="P341" s="110">
        <v>0</v>
      </c>
    </row>
    <row r="342" spans="1:16" ht="14.1" customHeight="1">
      <c r="A342" s="108" t="s">
        <v>144</v>
      </c>
      <c r="B342" s="108" t="s">
        <v>921</v>
      </c>
      <c r="C342" s="109">
        <v>6.1</v>
      </c>
      <c r="D342" s="110">
        <v>11</v>
      </c>
      <c r="E342" s="109">
        <v>0.55000000000000004</v>
      </c>
      <c r="F342" s="109">
        <v>0.84</v>
      </c>
      <c r="G342" s="110">
        <v>9</v>
      </c>
      <c r="H342" s="110">
        <v>10</v>
      </c>
      <c r="I342" s="111">
        <v>4</v>
      </c>
      <c r="J342" s="110">
        <v>9</v>
      </c>
      <c r="K342" s="110">
        <v>10</v>
      </c>
      <c r="L342" s="110">
        <v>0</v>
      </c>
      <c r="M342" s="109">
        <v>27.27</v>
      </c>
      <c r="N342" s="109">
        <v>63.64</v>
      </c>
      <c r="O342" s="109">
        <v>9.09</v>
      </c>
      <c r="P342" s="110">
        <v>0</v>
      </c>
    </row>
    <row r="343" spans="1:16" ht="14.1" customHeight="1">
      <c r="A343" s="108" t="s">
        <v>128</v>
      </c>
      <c r="B343" s="108" t="s">
        <v>921</v>
      </c>
      <c r="C343" s="110">
        <v>4</v>
      </c>
      <c r="D343" s="110">
        <v>11</v>
      </c>
      <c r="E343" s="109">
        <v>0.36</v>
      </c>
      <c r="F343" s="109">
        <v>0.81</v>
      </c>
      <c r="G343" s="110">
        <v>20</v>
      </c>
      <c r="H343" s="110">
        <v>24</v>
      </c>
      <c r="I343" s="111">
        <v>3</v>
      </c>
      <c r="J343" s="110">
        <v>9</v>
      </c>
      <c r="K343" s="110">
        <v>12</v>
      </c>
      <c r="L343" s="110">
        <v>0</v>
      </c>
      <c r="M343" s="110">
        <v>0</v>
      </c>
      <c r="N343" s="109">
        <v>54.55</v>
      </c>
      <c r="O343" s="109">
        <v>45.45</v>
      </c>
      <c r="P343" s="110">
        <v>0</v>
      </c>
    </row>
    <row r="344" spans="1:16" ht="14.1" customHeight="1">
      <c r="A344" s="108" t="s">
        <v>144</v>
      </c>
      <c r="B344" s="108" t="s">
        <v>925</v>
      </c>
      <c r="C344" s="109">
        <v>12.9</v>
      </c>
      <c r="D344" s="110">
        <v>21</v>
      </c>
      <c r="E344" s="109">
        <v>0.61</v>
      </c>
      <c r="F344" s="109">
        <v>0.93</v>
      </c>
      <c r="G344" s="110">
        <v>8</v>
      </c>
      <c r="H344" s="110">
        <v>10</v>
      </c>
      <c r="I344" s="111">
        <v>4</v>
      </c>
      <c r="J344" s="110">
        <v>8</v>
      </c>
      <c r="K344" s="110">
        <v>10</v>
      </c>
      <c r="L344" s="109">
        <v>14.29</v>
      </c>
      <c r="M344" s="109">
        <v>23.81</v>
      </c>
      <c r="N344" s="109">
        <v>52.38</v>
      </c>
      <c r="O344" s="109">
        <v>9.52</v>
      </c>
      <c r="P344" s="110">
        <v>0</v>
      </c>
    </row>
    <row r="345" spans="1:16" ht="14.1" customHeight="1">
      <c r="A345" s="108" t="s">
        <v>146</v>
      </c>
      <c r="B345" s="108" t="s">
        <v>925</v>
      </c>
      <c r="C345" s="109">
        <v>8.4</v>
      </c>
      <c r="D345" s="110">
        <v>11</v>
      </c>
      <c r="E345" s="109">
        <v>0.76</v>
      </c>
      <c r="F345" s="109">
        <v>1.06</v>
      </c>
      <c r="G345" s="110">
        <v>3</v>
      </c>
      <c r="H345" s="110">
        <v>7</v>
      </c>
      <c r="I345" s="111">
        <v>4</v>
      </c>
      <c r="J345" s="110">
        <v>3</v>
      </c>
      <c r="K345" s="110">
        <v>7</v>
      </c>
      <c r="L345" s="109">
        <v>9.09</v>
      </c>
      <c r="M345" s="109">
        <v>72.73</v>
      </c>
      <c r="N345" s="109">
        <v>18.18</v>
      </c>
      <c r="O345" s="110">
        <v>0</v>
      </c>
      <c r="P345" s="110">
        <v>0</v>
      </c>
    </row>
    <row r="346" spans="1:16" ht="14.1" customHeight="1">
      <c r="A346" s="108" t="s">
        <v>144</v>
      </c>
      <c r="B346" s="108" t="s">
        <v>938</v>
      </c>
      <c r="C346" s="109">
        <v>12.2</v>
      </c>
      <c r="D346" s="110">
        <v>15</v>
      </c>
      <c r="E346" s="109">
        <v>0.81</v>
      </c>
      <c r="F346" s="109">
        <v>1.23</v>
      </c>
      <c r="G346" s="110">
        <v>1</v>
      </c>
      <c r="H346" s="110">
        <v>10</v>
      </c>
      <c r="I346" s="111">
        <v>4</v>
      </c>
      <c r="J346" s="110">
        <v>1</v>
      </c>
      <c r="K346" s="110">
        <v>10</v>
      </c>
      <c r="L346" s="109">
        <v>26.67</v>
      </c>
      <c r="M346" s="110">
        <v>60</v>
      </c>
      <c r="N346" s="109">
        <v>13.33</v>
      </c>
      <c r="O346" s="110">
        <v>0</v>
      </c>
      <c r="P346" s="110">
        <v>0</v>
      </c>
    </row>
    <row r="347" spans="1:16" ht="14.1" customHeight="1">
      <c r="A347" s="108" t="s">
        <v>44</v>
      </c>
      <c r="B347" s="108" t="s">
        <v>938</v>
      </c>
      <c r="C347" s="109">
        <v>13.9</v>
      </c>
      <c r="D347" s="110">
        <v>15</v>
      </c>
      <c r="E347" s="109">
        <v>0.93</v>
      </c>
      <c r="F347" s="109">
        <v>1.1200000000000001</v>
      </c>
      <c r="G347" s="110">
        <v>2</v>
      </c>
      <c r="H347" s="110">
        <v>8</v>
      </c>
      <c r="I347" s="111">
        <v>4</v>
      </c>
      <c r="J347" s="110">
        <v>2</v>
      </c>
      <c r="K347" s="110">
        <v>8</v>
      </c>
      <c r="L347" s="109">
        <v>73.33</v>
      </c>
      <c r="M347" s="110">
        <v>20</v>
      </c>
      <c r="N347" s="109">
        <v>6.67</v>
      </c>
      <c r="O347" s="110">
        <v>0</v>
      </c>
      <c r="P347" s="110">
        <v>0</v>
      </c>
    </row>
    <row r="348" spans="1:16" ht="14.1" customHeight="1">
      <c r="A348" s="108" t="s">
        <v>46</v>
      </c>
      <c r="B348" s="108" t="s">
        <v>938</v>
      </c>
      <c r="C348" s="109">
        <v>57.3</v>
      </c>
      <c r="D348" s="110">
        <v>81</v>
      </c>
      <c r="E348" s="109">
        <v>0.71</v>
      </c>
      <c r="F348" s="109">
        <v>1.05</v>
      </c>
      <c r="G348" s="110">
        <v>13</v>
      </c>
      <c r="H348" s="110">
        <v>32</v>
      </c>
      <c r="I348" s="111">
        <v>4</v>
      </c>
      <c r="J348" s="110">
        <v>5</v>
      </c>
      <c r="K348" s="110">
        <v>11</v>
      </c>
      <c r="L348" s="109">
        <v>29.63</v>
      </c>
      <c r="M348" s="109">
        <v>23.46</v>
      </c>
      <c r="N348" s="109">
        <v>43.21</v>
      </c>
      <c r="O348" s="109">
        <v>3.7</v>
      </c>
      <c r="P348" s="110">
        <v>0</v>
      </c>
    </row>
    <row r="349" spans="1:16" ht="14.1" customHeight="1">
      <c r="A349" s="108" t="s">
        <v>52</v>
      </c>
      <c r="B349" s="108" t="s">
        <v>938</v>
      </c>
      <c r="C349" s="109">
        <v>18.600000000000001</v>
      </c>
      <c r="D349" s="110">
        <v>32</v>
      </c>
      <c r="E349" s="109">
        <v>0.57999999999999996</v>
      </c>
      <c r="F349" s="109">
        <v>1.19</v>
      </c>
      <c r="G349" s="110">
        <v>3</v>
      </c>
      <c r="H349" s="110">
        <v>22</v>
      </c>
      <c r="I349" s="111">
        <v>4</v>
      </c>
      <c r="J349" s="110">
        <v>2</v>
      </c>
      <c r="K349" s="110">
        <v>12</v>
      </c>
      <c r="L349" s="109">
        <v>6.25</v>
      </c>
      <c r="M349" s="109">
        <v>28.13</v>
      </c>
      <c r="N349" s="109">
        <v>56.25</v>
      </c>
      <c r="O349" s="109">
        <v>6.25</v>
      </c>
      <c r="P349" s="109">
        <v>3.13</v>
      </c>
    </row>
    <row r="350" spans="1:16" ht="14.1" customHeight="1">
      <c r="A350" s="108" t="s">
        <v>54</v>
      </c>
      <c r="B350" s="108" t="s">
        <v>938</v>
      </c>
      <c r="C350" s="109">
        <v>16</v>
      </c>
      <c r="D350" s="110">
        <v>22</v>
      </c>
      <c r="E350" s="109">
        <v>0.73</v>
      </c>
      <c r="F350" s="109">
        <v>1.23</v>
      </c>
      <c r="G350" s="110">
        <v>2</v>
      </c>
      <c r="H350" s="110">
        <v>15</v>
      </c>
      <c r="I350" s="111">
        <v>4</v>
      </c>
      <c r="J350" s="110">
        <v>2</v>
      </c>
      <c r="K350" s="110">
        <v>11</v>
      </c>
      <c r="L350" s="109">
        <v>18.18</v>
      </c>
      <c r="M350" s="109">
        <v>45.45</v>
      </c>
      <c r="N350" s="109">
        <v>36.36</v>
      </c>
      <c r="O350" s="110">
        <v>0</v>
      </c>
      <c r="P350" s="110">
        <v>0</v>
      </c>
    </row>
    <row r="351" spans="1:16" ht="14.1" customHeight="1">
      <c r="A351" s="108" t="s">
        <v>56</v>
      </c>
      <c r="B351" s="108" t="s">
        <v>938</v>
      </c>
      <c r="C351" s="109">
        <v>32.6</v>
      </c>
      <c r="D351" s="110">
        <v>62</v>
      </c>
      <c r="E351" s="109">
        <v>0.53</v>
      </c>
      <c r="F351" s="109">
        <v>1.17</v>
      </c>
      <c r="G351" s="110">
        <v>8</v>
      </c>
      <c r="H351" s="110">
        <v>35</v>
      </c>
      <c r="I351" s="111">
        <v>4</v>
      </c>
      <c r="J351" s="110">
        <v>4</v>
      </c>
      <c r="K351" s="110">
        <v>10</v>
      </c>
      <c r="L351" s="109">
        <v>4.84</v>
      </c>
      <c r="M351" s="109">
        <v>27.42</v>
      </c>
      <c r="N351" s="109">
        <v>41.94</v>
      </c>
      <c r="O351" s="109">
        <v>24.19</v>
      </c>
      <c r="P351" s="109">
        <v>1.61</v>
      </c>
    </row>
    <row r="352" spans="1:16" ht="14.1" customHeight="1">
      <c r="A352" s="108" t="s">
        <v>58</v>
      </c>
      <c r="B352" s="108" t="s">
        <v>938</v>
      </c>
      <c r="C352" s="109">
        <v>19.600000000000001</v>
      </c>
      <c r="D352" s="110">
        <v>46</v>
      </c>
      <c r="E352" s="109">
        <v>0.43</v>
      </c>
      <c r="F352" s="109">
        <v>1.29</v>
      </c>
      <c r="G352" s="110">
        <v>3</v>
      </c>
      <c r="H352" s="110">
        <v>26</v>
      </c>
      <c r="I352" s="111">
        <v>4</v>
      </c>
      <c r="J352" s="110">
        <v>2</v>
      </c>
      <c r="K352" s="110">
        <v>11</v>
      </c>
      <c r="L352" s="109">
        <v>2.17</v>
      </c>
      <c r="M352" s="109">
        <v>13.04</v>
      </c>
      <c r="N352" s="109">
        <v>47.83</v>
      </c>
      <c r="O352" s="109">
        <v>30.43</v>
      </c>
      <c r="P352" s="109">
        <v>6.52</v>
      </c>
    </row>
    <row r="353" spans="1:16" ht="14.1" customHeight="1">
      <c r="A353" s="108" t="s">
        <v>60</v>
      </c>
      <c r="B353" s="108" t="s">
        <v>938</v>
      </c>
      <c r="C353" s="109">
        <v>10.3</v>
      </c>
      <c r="D353" s="110">
        <v>13</v>
      </c>
      <c r="E353" s="109">
        <v>0.79</v>
      </c>
      <c r="F353" s="109">
        <v>1.32</v>
      </c>
      <c r="G353" s="110">
        <v>1</v>
      </c>
      <c r="H353" s="110">
        <v>7</v>
      </c>
      <c r="I353" s="111">
        <v>4</v>
      </c>
      <c r="J353" s="110">
        <v>1</v>
      </c>
      <c r="K353" s="110">
        <v>7</v>
      </c>
      <c r="L353" s="109">
        <v>30.77</v>
      </c>
      <c r="M353" s="109">
        <v>46.15</v>
      </c>
      <c r="N353" s="109">
        <v>23.08</v>
      </c>
      <c r="O353" s="110">
        <v>0</v>
      </c>
      <c r="P353" s="110">
        <v>0</v>
      </c>
    </row>
    <row r="354" spans="1:16" ht="14.1" customHeight="1">
      <c r="A354" s="108" t="s">
        <v>62</v>
      </c>
      <c r="B354" s="108" t="s">
        <v>938</v>
      </c>
      <c r="C354" s="109">
        <v>11.6</v>
      </c>
      <c r="D354" s="110">
        <v>24</v>
      </c>
      <c r="E354" s="109">
        <v>0.48</v>
      </c>
      <c r="F354" s="109">
        <v>0.97</v>
      </c>
      <c r="G354" s="110">
        <v>17</v>
      </c>
      <c r="H354" s="110">
        <v>25</v>
      </c>
      <c r="I354" s="111">
        <v>4</v>
      </c>
      <c r="J354" s="110">
        <v>7</v>
      </c>
      <c r="K354" s="110">
        <v>11</v>
      </c>
      <c r="L354" s="109">
        <v>4.17</v>
      </c>
      <c r="M354" s="109">
        <v>16.670000000000002</v>
      </c>
      <c r="N354" s="110">
        <v>50</v>
      </c>
      <c r="O354" s="109">
        <v>29.17</v>
      </c>
      <c r="P354" s="110">
        <v>0</v>
      </c>
    </row>
    <row r="355" spans="1:16" ht="14.1" customHeight="1">
      <c r="A355" s="108" t="s">
        <v>64</v>
      </c>
      <c r="B355" s="108" t="s">
        <v>938</v>
      </c>
      <c r="C355" s="109">
        <v>14.4</v>
      </c>
      <c r="D355" s="110">
        <v>22</v>
      </c>
      <c r="E355" s="109">
        <v>0.65</v>
      </c>
      <c r="F355" s="109">
        <v>1.1399999999999999</v>
      </c>
      <c r="G355" s="110">
        <v>1</v>
      </c>
      <c r="H355" s="110">
        <v>15</v>
      </c>
      <c r="I355" s="111">
        <v>4</v>
      </c>
      <c r="J355" s="110">
        <v>1</v>
      </c>
      <c r="K355" s="110">
        <v>8</v>
      </c>
      <c r="L355" s="109">
        <v>9.09</v>
      </c>
      <c r="M355" s="109">
        <v>36.36</v>
      </c>
      <c r="N355" s="109">
        <v>54.55</v>
      </c>
      <c r="O355" s="110">
        <v>0</v>
      </c>
      <c r="P355" s="110">
        <v>0</v>
      </c>
    </row>
    <row r="356" spans="1:16" ht="14.1" customHeight="1">
      <c r="A356" s="108" t="s">
        <v>70</v>
      </c>
      <c r="B356" s="108" t="s">
        <v>938</v>
      </c>
      <c r="C356" s="109">
        <v>11.7</v>
      </c>
      <c r="D356" s="110">
        <v>23</v>
      </c>
      <c r="E356" s="109">
        <v>0.51</v>
      </c>
      <c r="F356" s="109">
        <v>1.03</v>
      </c>
      <c r="G356" s="110">
        <v>9</v>
      </c>
      <c r="H356" s="110">
        <v>23</v>
      </c>
      <c r="I356" s="111">
        <v>4</v>
      </c>
      <c r="J356" s="110">
        <v>5</v>
      </c>
      <c r="K356" s="110">
        <v>11</v>
      </c>
      <c r="L356" s="109">
        <v>4.3499999999999996</v>
      </c>
      <c r="M356" s="109">
        <v>13.04</v>
      </c>
      <c r="N356" s="109">
        <v>65.22</v>
      </c>
      <c r="O356" s="109">
        <v>17.39</v>
      </c>
      <c r="P356" s="110">
        <v>0</v>
      </c>
    </row>
    <row r="357" spans="1:16" ht="14.1" customHeight="1">
      <c r="A357" s="108" t="s">
        <v>72</v>
      </c>
      <c r="B357" s="108" t="s">
        <v>938</v>
      </c>
      <c r="C357" s="109">
        <v>6.9</v>
      </c>
      <c r="D357" s="110">
        <v>13</v>
      </c>
      <c r="E357" s="109">
        <v>0.53</v>
      </c>
      <c r="F357" s="109">
        <v>1.1000000000000001</v>
      </c>
      <c r="G357" s="110">
        <v>7</v>
      </c>
      <c r="H357" s="110">
        <v>14</v>
      </c>
      <c r="I357" s="111">
        <v>3</v>
      </c>
      <c r="J357" s="110">
        <v>2</v>
      </c>
      <c r="K357" s="110">
        <v>4</v>
      </c>
      <c r="L357" s="110">
        <v>0</v>
      </c>
      <c r="M357" s="109">
        <v>30.77</v>
      </c>
      <c r="N357" s="109">
        <v>53.85</v>
      </c>
      <c r="O357" s="109">
        <v>7.69</v>
      </c>
      <c r="P357" s="109">
        <v>7.69</v>
      </c>
    </row>
    <row r="358" spans="1:16" ht="14.1" customHeight="1">
      <c r="A358" s="108" t="s">
        <v>76</v>
      </c>
      <c r="B358" s="108" t="s">
        <v>938</v>
      </c>
      <c r="C358" s="109">
        <v>11.5</v>
      </c>
      <c r="D358" s="110">
        <v>23</v>
      </c>
      <c r="E358" s="109">
        <v>0.5</v>
      </c>
      <c r="F358" s="109">
        <v>1.1000000000000001</v>
      </c>
      <c r="G358" s="110">
        <v>7</v>
      </c>
      <c r="H358" s="110">
        <v>17</v>
      </c>
      <c r="I358" s="111">
        <v>4</v>
      </c>
      <c r="J358" s="110">
        <v>5</v>
      </c>
      <c r="K358" s="110">
        <v>9</v>
      </c>
      <c r="L358" s="110">
        <v>0</v>
      </c>
      <c r="M358" s="109">
        <v>13.04</v>
      </c>
      <c r="N358" s="109">
        <v>73.91</v>
      </c>
      <c r="O358" s="109">
        <v>13.04</v>
      </c>
      <c r="P358" s="110">
        <v>0</v>
      </c>
    </row>
    <row r="359" spans="1:16" ht="14.1" customHeight="1">
      <c r="A359" s="108" t="s">
        <v>78</v>
      </c>
      <c r="B359" s="108" t="s">
        <v>938</v>
      </c>
      <c r="C359" s="110">
        <v>5</v>
      </c>
      <c r="D359" s="110">
        <v>10</v>
      </c>
      <c r="E359" s="109">
        <v>0.5</v>
      </c>
      <c r="F359" s="109">
        <v>1.04</v>
      </c>
      <c r="G359" s="110">
        <v>6</v>
      </c>
      <c r="H359" s="110">
        <v>9</v>
      </c>
      <c r="I359" s="111">
        <v>4</v>
      </c>
      <c r="J359" s="110">
        <v>6</v>
      </c>
      <c r="K359" s="110">
        <v>9</v>
      </c>
      <c r="L359" s="110">
        <v>0</v>
      </c>
      <c r="M359" s="110">
        <v>10</v>
      </c>
      <c r="N359" s="110">
        <v>80</v>
      </c>
      <c r="O359" s="110">
        <v>10</v>
      </c>
      <c r="P359" s="110">
        <v>0</v>
      </c>
    </row>
    <row r="360" spans="1:16" ht="14.1" customHeight="1">
      <c r="A360" s="108" t="s">
        <v>80</v>
      </c>
      <c r="B360" s="108" t="s">
        <v>938</v>
      </c>
      <c r="C360" s="109">
        <v>4.4000000000000004</v>
      </c>
      <c r="D360" s="110">
        <v>10</v>
      </c>
      <c r="E360" s="109">
        <v>0.44</v>
      </c>
      <c r="F360" s="109">
        <v>1.25</v>
      </c>
      <c r="G360" s="110">
        <v>3</v>
      </c>
      <c r="H360" s="110">
        <v>13</v>
      </c>
      <c r="I360" s="111">
        <v>3</v>
      </c>
      <c r="J360" s="110">
        <v>1</v>
      </c>
      <c r="K360" s="110">
        <v>4</v>
      </c>
      <c r="L360" s="110">
        <v>0</v>
      </c>
      <c r="M360" s="110">
        <v>10</v>
      </c>
      <c r="N360" s="110">
        <v>60</v>
      </c>
      <c r="O360" s="110">
        <v>30</v>
      </c>
      <c r="P360" s="110">
        <v>0</v>
      </c>
    </row>
    <row r="361" spans="1:16" ht="14.1" customHeight="1">
      <c r="A361" s="108" t="s">
        <v>84</v>
      </c>
      <c r="B361" s="108" t="s">
        <v>938</v>
      </c>
      <c r="C361" s="109">
        <v>19.7</v>
      </c>
      <c r="D361" s="110">
        <v>26</v>
      </c>
      <c r="E361" s="109">
        <v>0.76</v>
      </c>
      <c r="F361" s="109">
        <v>1.18</v>
      </c>
      <c r="G361" s="110">
        <v>2</v>
      </c>
      <c r="H361" s="110">
        <v>25</v>
      </c>
      <c r="I361" s="111">
        <v>4</v>
      </c>
      <c r="J361" s="110">
        <v>1</v>
      </c>
      <c r="K361" s="110">
        <v>11</v>
      </c>
      <c r="L361" s="109">
        <v>30.77</v>
      </c>
      <c r="M361" s="109">
        <v>34.619999999999997</v>
      </c>
      <c r="N361" s="109">
        <v>34.619999999999997</v>
      </c>
      <c r="O361" s="110">
        <v>0</v>
      </c>
      <c r="P361" s="110">
        <v>0</v>
      </c>
    </row>
    <row r="362" spans="1:16" ht="14.1" customHeight="1">
      <c r="A362" s="108" t="s">
        <v>86</v>
      </c>
      <c r="B362" s="108" t="s">
        <v>938</v>
      </c>
      <c r="C362" s="109">
        <v>5.6</v>
      </c>
      <c r="D362" s="110">
        <v>10</v>
      </c>
      <c r="E362" s="109">
        <v>0.56000000000000005</v>
      </c>
      <c r="F362" s="109">
        <v>1.1200000000000001</v>
      </c>
      <c r="G362" s="110">
        <v>1</v>
      </c>
      <c r="H362" s="110">
        <v>1</v>
      </c>
      <c r="I362" s="111">
        <v>3</v>
      </c>
      <c r="J362" s="110">
        <v>1</v>
      </c>
      <c r="K362" s="110">
        <v>1</v>
      </c>
      <c r="L362" s="110">
        <v>0</v>
      </c>
      <c r="M362" s="110">
        <v>30</v>
      </c>
      <c r="N362" s="110">
        <v>60</v>
      </c>
      <c r="O362" s="110">
        <v>10</v>
      </c>
      <c r="P362" s="110">
        <v>0</v>
      </c>
    </row>
    <row r="363" spans="1:16" ht="14.1" customHeight="1">
      <c r="A363" s="108" t="s">
        <v>102</v>
      </c>
      <c r="B363" s="108" t="s">
        <v>938</v>
      </c>
      <c r="C363" s="109">
        <v>5.8</v>
      </c>
      <c r="D363" s="110">
        <v>12</v>
      </c>
      <c r="E363" s="109">
        <v>0.48</v>
      </c>
      <c r="F363" s="109">
        <v>0.87</v>
      </c>
      <c r="G363" s="110">
        <v>17</v>
      </c>
      <c r="H363" s="110">
        <v>20</v>
      </c>
      <c r="I363" s="111">
        <v>3</v>
      </c>
      <c r="J363" s="110">
        <v>8</v>
      </c>
      <c r="K363" s="110">
        <v>9</v>
      </c>
      <c r="L363" s="110">
        <v>0</v>
      </c>
      <c r="M363" s="109">
        <v>16.670000000000002</v>
      </c>
      <c r="N363" s="109">
        <v>66.67</v>
      </c>
      <c r="O363" s="109">
        <v>8.33</v>
      </c>
      <c r="P363" s="109">
        <v>8.33</v>
      </c>
    </row>
    <row r="364" spans="1:16" ht="14.1" customHeight="1">
      <c r="A364" s="108" t="s">
        <v>106</v>
      </c>
      <c r="B364" s="108" t="s">
        <v>938</v>
      </c>
      <c r="C364" s="109">
        <v>6.1</v>
      </c>
      <c r="D364" s="110">
        <v>11</v>
      </c>
      <c r="E364" s="109">
        <v>0.55000000000000004</v>
      </c>
      <c r="F364" s="109">
        <v>1.3</v>
      </c>
      <c r="G364" s="110">
        <v>2</v>
      </c>
      <c r="H364" s="110">
        <v>5</v>
      </c>
      <c r="I364" s="111">
        <v>4</v>
      </c>
      <c r="J364" s="110">
        <v>2</v>
      </c>
      <c r="K364" s="110">
        <v>5</v>
      </c>
      <c r="L364" s="110">
        <v>0</v>
      </c>
      <c r="M364" s="109">
        <v>36.36</v>
      </c>
      <c r="N364" s="109">
        <v>45.45</v>
      </c>
      <c r="O364" s="109">
        <v>18.18</v>
      </c>
      <c r="P364" s="110">
        <v>0</v>
      </c>
    </row>
    <row r="365" spans="1:16" ht="14.1" customHeight="1">
      <c r="A365" s="108" t="s">
        <v>114</v>
      </c>
      <c r="B365" s="108" t="s">
        <v>938</v>
      </c>
      <c r="C365" s="109">
        <v>22.4</v>
      </c>
      <c r="D365" s="110">
        <v>40</v>
      </c>
      <c r="E365" s="109">
        <v>0.56000000000000005</v>
      </c>
      <c r="F365" s="109">
        <v>1.1000000000000001</v>
      </c>
      <c r="G365" s="110">
        <v>6</v>
      </c>
      <c r="H365" s="110">
        <v>17</v>
      </c>
      <c r="I365" s="111">
        <v>4</v>
      </c>
      <c r="J365" s="110">
        <v>3</v>
      </c>
      <c r="K365" s="110">
        <v>11</v>
      </c>
      <c r="L365" s="110">
        <v>0</v>
      </c>
      <c r="M365" s="110">
        <v>35</v>
      </c>
      <c r="N365" s="110">
        <v>50</v>
      </c>
      <c r="O365" s="110">
        <v>15</v>
      </c>
      <c r="P365" s="110">
        <v>0</v>
      </c>
    </row>
    <row r="366" spans="1:16" ht="14.1" customHeight="1">
      <c r="A366" s="108" t="s">
        <v>116</v>
      </c>
      <c r="B366" s="108" t="s">
        <v>938</v>
      </c>
      <c r="C366" s="110">
        <v>8</v>
      </c>
      <c r="D366" s="110">
        <v>13</v>
      </c>
      <c r="E366" s="109">
        <v>0.62</v>
      </c>
      <c r="F366" s="109">
        <v>1.21</v>
      </c>
      <c r="G366" s="110">
        <v>1</v>
      </c>
      <c r="H366" s="110">
        <v>6</v>
      </c>
      <c r="I366" s="111">
        <v>4</v>
      </c>
      <c r="J366" s="110">
        <v>1</v>
      </c>
      <c r="K366" s="110">
        <v>6</v>
      </c>
      <c r="L366" s="110">
        <v>0</v>
      </c>
      <c r="M366" s="109">
        <v>46.15</v>
      </c>
      <c r="N366" s="109">
        <v>46.15</v>
      </c>
      <c r="O366" s="109">
        <v>7.69</v>
      </c>
      <c r="P366" s="110">
        <v>0</v>
      </c>
    </row>
    <row r="367" spans="1:16" ht="14.1" customHeight="1">
      <c r="A367" s="108" t="s">
        <v>118</v>
      </c>
      <c r="B367" s="108" t="s">
        <v>938</v>
      </c>
      <c r="C367" s="109">
        <v>7.5</v>
      </c>
      <c r="D367" s="110">
        <v>15</v>
      </c>
      <c r="E367" s="109">
        <v>0.5</v>
      </c>
      <c r="F367" s="109">
        <v>0.94</v>
      </c>
      <c r="G367" s="110">
        <v>11</v>
      </c>
      <c r="H367" s="110">
        <v>14</v>
      </c>
      <c r="I367" s="111">
        <v>4</v>
      </c>
      <c r="J367" s="110">
        <v>9</v>
      </c>
      <c r="K367" s="110">
        <v>10</v>
      </c>
      <c r="L367" s="110">
        <v>0</v>
      </c>
      <c r="M367" s="109">
        <v>6.67</v>
      </c>
      <c r="N367" s="109">
        <v>86.67</v>
      </c>
      <c r="O367" s="109">
        <v>6.67</v>
      </c>
      <c r="P367" s="110">
        <v>0</v>
      </c>
    </row>
    <row r="368" spans="1:16" ht="14.1" customHeight="1">
      <c r="A368" s="108" t="s">
        <v>120</v>
      </c>
      <c r="B368" s="108" t="s">
        <v>938</v>
      </c>
      <c r="C368" s="109">
        <v>5.8</v>
      </c>
      <c r="D368" s="110">
        <v>11</v>
      </c>
      <c r="E368" s="109">
        <v>0.53</v>
      </c>
      <c r="F368" s="109">
        <v>1.1299999999999999</v>
      </c>
      <c r="G368" s="110">
        <v>6</v>
      </c>
      <c r="H368" s="110">
        <v>26</v>
      </c>
      <c r="I368" s="111">
        <v>3</v>
      </c>
      <c r="J368" s="110">
        <v>4</v>
      </c>
      <c r="K368" s="110">
        <v>12</v>
      </c>
      <c r="L368" s="110">
        <v>0</v>
      </c>
      <c r="M368" s="109">
        <v>9.09</v>
      </c>
      <c r="N368" s="109">
        <v>90.91</v>
      </c>
      <c r="O368" s="110">
        <v>0</v>
      </c>
      <c r="P368" s="110">
        <v>0</v>
      </c>
    </row>
    <row r="369" spans="1:16" ht="14.1" customHeight="1">
      <c r="A369" s="108" t="s">
        <v>126</v>
      </c>
      <c r="B369" s="108" t="s">
        <v>938</v>
      </c>
      <c r="C369" s="109">
        <v>5.3</v>
      </c>
      <c r="D369" s="110">
        <v>16</v>
      </c>
      <c r="E369" s="109">
        <v>0.33</v>
      </c>
      <c r="F369" s="109">
        <v>0.63</v>
      </c>
      <c r="G369" s="110">
        <v>14</v>
      </c>
      <c r="H369" s="110">
        <v>14</v>
      </c>
      <c r="I369" s="111">
        <v>4</v>
      </c>
      <c r="J369" s="110">
        <v>11</v>
      </c>
      <c r="K369" s="110">
        <v>11</v>
      </c>
      <c r="L369" s="110">
        <v>0</v>
      </c>
      <c r="M369" s="109">
        <v>6.25</v>
      </c>
      <c r="N369" s="109">
        <v>43.75</v>
      </c>
      <c r="O369" s="109">
        <v>31.25</v>
      </c>
      <c r="P369" s="109">
        <v>18.75</v>
      </c>
    </row>
    <row r="370" spans="1:16" ht="14.1" customHeight="1">
      <c r="A370" s="108" t="s">
        <v>128</v>
      </c>
      <c r="B370" s="108" t="s">
        <v>938</v>
      </c>
      <c r="C370" s="109">
        <v>5.9</v>
      </c>
      <c r="D370" s="110">
        <v>12</v>
      </c>
      <c r="E370" s="109">
        <v>0.49</v>
      </c>
      <c r="F370" s="109">
        <v>1.1000000000000001</v>
      </c>
      <c r="G370" s="110">
        <v>10</v>
      </c>
      <c r="H370" s="110">
        <v>24</v>
      </c>
      <c r="I370" s="111">
        <v>3</v>
      </c>
      <c r="J370" s="110">
        <v>5</v>
      </c>
      <c r="K370" s="110">
        <v>12</v>
      </c>
      <c r="L370" s="109">
        <v>8.33</v>
      </c>
      <c r="M370" s="109">
        <v>16.670000000000002</v>
      </c>
      <c r="N370" s="109">
        <v>41.67</v>
      </c>
      <c r="O370" s="109">
        <v>33.33</v>
      </c>
      <c r="P370" s="110">
        <v>0</v>
      </c>
    </row>
    <row r="371" spans="1:16" ht="14.1" customHeight="1">
      <c r="A371" s="108" t="s">
        <v>136</v>
      </c>
      <c r="B371" s="108" t="s">
        <v>938</v>
      </c>
      <c r="C371" s="109">
        <v>28.1</v>
      </c>
      <c r="D371" s="110">
        <v>45</v>
      </c>
      <c r="E371" s="109">
        <v>0.62</v>
      </c>
      <c r="F371" s="109">
        <v>0.92</v>
      </c>
      <c r="G371" s="110">
        <v>15</v>
      </c>
      <c r="H371" s="110">
        <v>20</v>
      </c>
      <c r="I371" s="111">
        <v>4</v>
      </c>
      <c r="J371" s="110">
        <v>8</v>
      </c>
      <c r="K371" s="110">
        <v>10</v>
      </c>
      <c r="L371" s="109">
        <v>8.89</v>
      </c>
      <c r="M371" s="109">
        <v>31.11</v>
      </c>
      <c r="N371" s="109">
        <v>55.56</v>
      </c>
      <c r="O371" s="109">
        <v>4.4400000000000004</v>
      </c>
      <c r="P371" s="110">
        <v>0</v>
      </c>
    </row>
    <row r="372" spans="1:16" ht="14.1" customHeight="1">
      <c r="A372" s="108" t="s">
        <v>142</v>
      </c>
      <c r="B372" s="108" t="s">
        <v>938</v>
      </c>
      <c r="C372" s="109">
        <v>8.6</v>
      </c>
      <c r="D372" s="110">
        <v>15</v>
      </c>
      <c r="E372" s="109">
        <v>0.56999999999999995</v>
      </c>
      <c r="F372" s="109">
        <v>0.96</v>
      </c>
      <c r="G372" s="110">
        <v>6</v>
      </c>
      <c r="H372" s="110">
        <v>10</v>
      </c>
      <c r="I372" s="111">
        <v>4</v>
      </c>
      <c r="J372" s="110">
        <v>6</v>
      </c>
      <c r="K372" s="110">
        <v>8</v>
      </c>
      <c r="L372" s="109">
        <v>6.67</v>
      </c>
      <c r="M372" s="110">
        <v>20</v>
      </c>
      <c r="N372" s="109">
        <v>66.67</v>
      </c>
      <c r="O372" s="109">
        <v>6.67</v>
      </c>
      <c r="P372" s="110">
        <v>0</v>
      </c>
    </row>
    <row r="373" spans="1:16" ht="14.1" customHeight="1">
      <c r="A373" s="108" t="s">
        <v>144</v>
      </c>
      <c r="B373" s="108" t="s">
        <v>948</v>
      </c>
      <c r="C373" s="109">
        <v>13.1</v>
      </c>
      <c r="D373" s="110">
        <v>18</v>
      </c>
      <c r="E373" s="109">
        <v>0.73</v>
      </c>
      <c r="F373" s="109">
        <v>1.1000000000000001</v>
      </c>
      <c r="G373" s="110">
        <v>2</v>
      </c>
      <c r="H373" s="110">
        <v>10</v>
      </c>
      <c r="I373" s="111">
        <v>4</v>
      </c>
      <c r="J373" s="110">
        <v>2</v>
      </c>
      <c r="K373" s="110">
        <v>10</v>
      </c>
      <c r="L373" s="109">
        <v>5.56</v>
      </c>
      <c r="M373" s="109">
        <v>66.67</v>
      </c>
      <c r="N373" s="109">
        <v>27.78</v>
      </c>
      <c r="O373" s="110">
        <v>0</v>
      </c>
      <c r="P373" s="110">
        <v>0</v>
      </c>
    </row>
    <row r="374" spans="1:16" ht="14.1" customHeight="1">
      <c r="A374" s="108" t="s">
        <v>46</v>
      </c>
      <c r="B374" s="108" t="s">
        <v>948</v>
      </c>
      <c r="C374" s="109">
        <v>10.6</v>
      </c>
      <c r="D374" s="110">
        <v>23</v>
      </c>
      <c r="E374" s="109">
        <v>0.46</v>
      </c>
      <c r="F374" s="109">
        <v>0.69</v>
      </c>
      <c r="G374" s="110">
        <v>32</v>
      </c>
      <c r="H374" s="110">
        <v>32</v>
      </c>
      <c r="I374" s="111">
        <v>4</v>
      </c>
      <c r="J374" s="110">
        <v>11</v>
      </c>
      <c r="K374" s="110">
        <v>11</v>
      </c>
      <c r="L374" s="110">
        <v>0</v>
      </c>
      <c r="M374" s="109">
        <v>8.6999999999999993</v>
      </c>
      <c r="N374" s="109">
        <v>69.569999999999993</v>
      </c>
      <c r="O374" s="109">
        <v>21.74</v>
      </c>
      <c r="P374" s="110">
        <v>0</v>
      </c>
    </row>
    <row r="375" spans="1:16" ht="14.1" customHeight="1">
      <c r="A375" s="108" t="s">
        <v>52</v>
      </c>
      <c r="B375" s="108" t="s">
        <v>948</v>
      </c>
      <c r="C375" s="109">
        <v>2.9</v>
      </c>
      <c r="D375" s="110">
        <v>11</v>
      </c>
      <c r="E375" s="109">
        <v>0.26</v>
      </c>
      <c r="F375" s="109">
        <v>0.54</v>
      </c>
      <c r="G375" s="110">
        <v>22</v>
      </c>
      <c r="H375" s="110">
        <v>22</v>
      </c>
      <c r="I375" s="111">
        <v>3</v>
      </c>
      <c r="J375" s="110">
        <v>10</v>
      </c>
      <c r="K375" s="110">
        <v>10</v>
      </c>
      <c r="L375" s="110">
        <v>0</v>
      </c>
      <c r="M375" s="110">
        <v>0</v>
      </c>
      <c r="N375" s="109">
        <v>27.27</v>
      </c>
      <c r="O375" s="109">
        <v>63.64</v>
      </c>
      <c r="P375" s="109">
        <v>9.09</v>
      </c>
    </row>
    <row r="376" spans="1:16" ht="14.1" customHeight="1">
      <c r="A376" s="108" t="s">
        <v>56</v>
      </c>
      <c r="B376" s="108" t="s">
        <v>948</v>
      </c>
      <c r="C376" s="109">
        <v>11.2</v>
      </c>
      <c r="D376" s="110">
        <v>23</v>
      </c>
      <c r="E376" s="109">
        <v>0.49</v>
      </c>
      <c r="F376" s="109">
        <v>1.08</v>
      </c>
      <c r="G376" s="110">
        <v>11</v>
      </c>
      <c r="H376" s="110">
        <v>35</v>
      </c>
      <c r="I376" s="111">
        <v>3</v>
      </c>
      <c r="J376" s="110">
        <v>4</v>
      </c>
      <c r="K376" s="110">
        <v>13</v>
      </c>
      <c r="L376" s="109">
        <v>13.04</v>
      </c>
      <c r="M376" s="109">
        <v>13.04</v>
      </c>
      <c r="N376" s="109">
        <v>43.48</v>
      </c>
      <c r="O376" s="109">
        <v>17.39</v>
      </c>
      <c r="P376" s="109">
        <v>13.04</v>
      </c>
    </row>
    <row r="377" spans="1:16" ht="14.1" customHeight="1">
      <c r="A377" s="108" t="s">
        <v>58</v>
      </c>
      <c r="B377" s="108" t="s">
        <v>948</v>
      </c>
      <c r="C377" s="109">
        <v>6.5</v>
      </c>
      <c r="D377" s="110">
        <v>31</v>
      </c>
      <c r="E377" s="109">
        <v>0.21</v>
      </c>
      <c r="F377" s="109">
        <v>0.63</v>
      </c>
      <c r="G377" s="110">
        <v>25</v>
      </c>
      <c r="H377" s="110">
        <v>26</v>
      </c>
      <c r="I377" s="111">
        <v>4</v>
      </c>
      <c r="J377" s="110">
        <v>11</v>
      </c>
      <c r="K377" s="110">
        <v>11</v>
      </c>
      <c r="L377" s="110">
        <v>0</v>
      </c>
      <c r="M377" s="110">
        <v>0</v>
      </c>
      <c r="N377" s="109">
        <v>22.58</v>
      </c>
      <c r="O377" s="109">
        <v>48.39</v>
      </c>
      <c r="P377" s="109">
        <v>29.03</v>
      </c>
    </row>
    <row r="378" spans="1:16" ht="14.1" customHeight="1">
      <c r="A378" s="108" t="s">
        <v>64</v>
      </c>
      <c r="B378" s="108" t="s">
        <v>948</v>
      </c>
      <c r="C378" s="109">
        <v>4.7</v>
      </c>
      <c r="D378" s="110">
        <v>10</v>
      </c>
      <c r="E378" s="109">
        <v>0.47</v>
      </c>
      <c r="F378" s="109">
        <v>0.82</v>
      </c>
      <c r="G378" s="110">
        <v>15</v>
      </c>
      <c r="H378" s="110">
        <v>15</v>
      </c>
      <c r="I378" s="111">
        <v>3</v>
      </c>
      <c r="J378" s="110">
        <v>7</v>
      </c>
      <c r="K378" s="110">
        <v>7</v>
      </c>
      <c r="L378" s="110">
        <v>0</v>
      </c>
      <c r="M378" s="110">
        <v>0</v>
      </c>
      <c r="N378" s="110">
        <v>90</v>
      </c>
      <c r="O378" s="110">
        <v>10</v>
      </c>
      <c r="P378" s="110">
        <v>0</v>
      </c>
    </row>
    <row r="379" spans="1:16" ht="14.1" customHeight="1">
      <c r="A379" s="108" t="s">
        <v>68</v>
      </c>
      <c r="B379" s="108" t="s">
        <v>948</v>
      </c>
      <c r="C379" s="109">
        <v>7.3</v>
      </c>
      <c r="D379" s="110">
        <v>10</v>
      </c>
      <c r="E379" s="109">
        <v>0.73</v>
      </c>
      <c r="F379" s="109">
        <v>1.18</v>
      </c>
      <c r="G379" s="110">
        <v>2</v>
      </c>
      <c r="H379" s="110">
        <v>10</v>
      </c>
      <c r="I379" s="111">
        <v>4</v>
      </c>
      <c r="J379" s="110">
        <v>2</v>
      </c>
      <c r="K379" s="110">
        <v>10</v>
      </c>
      <c r="L379" s="110">
        <v>40</v>
      </c>
      <c r="M379" s="110">
        <v>10</v>
      </c>
      <c r="N379" s="110">
        <v>50</v>
      </c>
      <c r="O379" s="110">
        <v>0</v>
      </c>
      <c r="P379" s="110">
        <v>0</v>
      </c>
    </row>
    <row r="380" spans="1:16" ht="14.1" customHeight="1">
      <c r="A380" s="108" t="s">
        <v>70</v>
      </c>
      <c r="B380" s="108" t="s">
        <v>948</v>
      </c>
      <c r="C380" s="109">
        <v>9.1</v>
      </c>
      <c r="D380" s="110">
        <v>24</v>
      </c>
      <c r="E380" s="109">
        <v>0.38</v>
      </c>
      <c r="F380" s="109">
        <v>0.77</v>
      </c>
      <c r="G380" s="110">
        <v>22</v>
      </c>
      <c r="H380" s="110">
        <v>23</v>
      </c>
      <c r="I380" s="111">
        <v>4</v>
      </c>
      <c r="J380" s="110">
        <v>11</v>
      </c>
      <c r="K380" s="110">
        <v>11</v>
      </c>
      <c r="L380" s="110">
        <v>0</v>
      </c>
      <c r="M380" s="110">
        <v>0</v>
      </c>
      <c r="N380" s="109">
        <v>62.5</v>
      </c>
      <c r="O380" s="109">
        <v>33.33</v>
      </c>
      <c r="P380" s="109">
        <v>4.17</v>
      </c>
    </row>
    <row r="381" spans="1:16" ht="14.1" customHeight="1">
      <c r="A381" s="108" t="s">
        <v>76</v>
      </c>
      <c r="B381" s="108" t="s">
        <v>948</v>
      </c>
      <c r="C381" s="109">
        <v>6.8</v>
      </c>
      <c r="D381" s="110">
        <v>13</v>
      </c>
      <c r="E381" s="109">
        <v>0.52</v>
      </c>
      <c r="F381" s="109">
        <v>1.1499999999999999</v>
      </c>
      <c r="G381" s="110">
        <v>6</v>
      </c>
      <c r="H381" s="110">
        <v>17</v>
      </c>
      <c r="I381" s="111">
        <v>4</v>
      </c>
      <c r="J381" s="110">
        <v>4</v>
      </c>
      <c r="K381" s="110">
        <v>9</v>
      </c>
      <c r="L381" s="110">
        <v>0</v>
      </c>
      <c r="M381" s="109">
        <v>23.08</v>
      </c>
      <c r="N381" s="109">
        <v>61.54</v>
      </c>
      <c r="O381" s="109">
        <v>15.38</v>
      </c>
      <c r="P381" s="110">
        <v>0</v>
      </c>
    </row>
    <row r="382" spans="1:16" ht="14.1" customHeight="1">
      <c r="A382" s="108" t="s">
        <v>84</v>
      </c>
      <c r="B382" s="108" t="s">
        <v>948</v>
      </c>
      <c r="C382" s="109">
        <v>6.8</v>
      </c>
      <c r="D382" s="110">
        <v>12</v>
      </c>
      <c r="E382" s="109">
        <v>0.56999999999999995</v>
      </c>
      <c r="F382" s="109">
        <v>0.88</v>
      </c>
      <c r="G382" s="110">
        <v>22</v>
      </c>
      <c r="H382" s="110">
        <v>25</v>
      </c>
      <c r="I382" s="111">
        <v>3</v>
      </c>
      <c r="J382" s="110">
        <v>9</v>
      </c>
      <c r="K382" s="110">
        <v>11</v>
      </c>
      <c r="L382" s="109">
        <v>8.33</v>
      </c>
      <c r="M382" s="110">
        <v>25</v>
      </c>
      <c r="N382" s="110">
        <v>50</v>
      </c>
      <c r="O382" s="109">
        <v>16.670000000000002</v>
      </c>
      <c r="P382" s="110">
        <v>0</v>
      </c>
    </row>
    <row r="383" spans="1:16" ht="14.1" customHeight="1">
      <c r="A383" s="108" t="s">
        <v>102</v>
      </c>
      <c r="B383" s="108" t="s">
        <v>948</v>
      </c>
      <c r="C383" s="109">
        <v>9.4</v>
      </c>
      <c r="D383" s="110">
        <v>14</v>
      </c>
      <c r="E383" s="109">
        <v>0.67</v>
      </c>
      <c r="F383" s="109">
        <v>1.21</v>
      </c>
      <c r="G383" s="110">
        <v>3</v>
      </c>
      <c r="H383" s="110">
        <v>20</v>
      </c>
      <c r="I383" s="111">
        <v>3</v>
      </c>
      <c r="J383" s="110">
        <v>3</v>
      </c>
      <c r="K383" s="110">
        <v>9</v>
      </c>
      <c r="L383" s="109">
        <v>21.43</v>
      </c>
      <c r="M383" s="109">
        <v>35.71</v>
      </c>
      <c r="N383" s="109">
        <v>28.57</v>
      </c>
      <c r="O383" s="109">
        <v>14.29</v>
      </c>
      <c r="P383" s="110">
        <v>0</v>
      </c>
    </row>
    <row r="384" spans="1:16" ht="14.1" customHeight="1">
      <c r="A384" s="108" t="s">
        <v>106</v>
      </c>
      <c r="B384" s="108" t="s">
        <v>948</v>
      </c>
      <c r="C384" s="109">
        <v>3.6</v>
      </c>
      <c r="D384" s="110">
        <v>13</v>
      </c>
      <c r="E384" s="109">
        <v>0.28000000000000003</v>
      </c>
      <c r="F384" s="109">
        <v>0.65</v>
      </c>
      <c r="G384" s="110">
        <v>5</v>
      </c>
      <c r="H384" s="110">
        <v>5</v>
      </c>
      <c r="I384" s="111">
        <v>4</v>
      </c>
      <c r="J384" s="110">
        <v>5</v>
      </c>
      <c r="K384" s="110">
        <v>5</v>
      </c>
      <c r="L384" s="110">
        <v>0</v>
      </c>
      <c r="M384" s="110">
        <v>0</v>
      </c>
      <c r="N384" s="109">
        <v>30.77</v>
      </c>
      <c r="O384" s="109">
        <v>61.54</v>
      </c>
      <c r="P384" s="109">
        <v>7.69</v>
      </c>
    </row>
    <row r="385" spans="1:16" ht="14.1" customHeight="1">
      <c r="A385" s="108" t="s">
        <v>120</v>
      </c>
      <c r="B385" s="108" t="s">
        <v>948</v>
      </c>
      <c r="C385" s="109">
        <v>8.3000000000000007</v>
      </c>
      <c r="D385" s="110">
        <v>22</v>
      </c>
      <c r="E385" s="109">
        <v>0.38</v>
      </c>
      <c r="F385" s="109">
        <v>0.81</v>
      </c>
      <c r="G385" s="110">
        <v>23</v>
      </c>
      <c r="H385" s="110">
        <v>26</v>
      </c>
      <c r="I385" s="111">
        <v>4</v>
      </c>
      <c r="J385" s="110">
        <v>12</v>
      </c>
      <c r="K385" s="110">
        <v>12</v>
      </c>
      <c r="L385" s="110">
        <v>0</v>
      </c>
      <c r="M385" s="110">
        <v>0</v>
      </c>
      <c r="N385" s="109">
        <v>59.09</v>
      </c>
      <c r="O385" s="109">
        <v>40.909999999999997</v>
      </c>
      <c r="P385" s="110">
        <v>0</v>
      </c>
    </row>
    <row r="386" spans="1:16" ht="14.1" customHeight="1">
      <c r="A386" s="108" t="s">
        <v>128</v>
      </c>
      <c r="B386" s="108" t="s">
        <v>948</v>
      </c>
      <c r="C386" s="109">
        <v>10.7</v>
      </c>
      <c r="D386" s="110">
        <v>19</v>
      </c>
      <c r="E386" s="109">
        <v>0.56000000000000005</v>
      </c>
      <c r="F386" s="109">
        <v>1.26</v>
      </c>
      <c r="G386" s="110">
        <v>4</v>
      </c>
      <c r="H386" s="110">
        <v>24</v>
      </c>
      <c r="I386" s="111">
        <v>4</v>
      </c>
      <c r="J386" s="110">
        <v>1</v>
      </c>
      <c r="K386" s="110">
        <v>12</v>
      </c>
      <c r="L386" s="109">
        <v>21.05</v>
      </c>
      <c r="M386" s="109">
        <v>15.79</v>
      </c>
      <c r="N386" s="109">
        <v>36.840000000000003</v>
      </c>
      <c r="O386" s="109">
        <v>21.05</v>
      </c>
      <c r="P386" s="109">
        <v>5.26</v>
      </c>
    </row>
    <row r="387" spans="1:16" ht="14.1" customHeight="1">
      <c r="A387" s="108" t="s">
        <v>136</v>
      </c>
      <c r="B387" s="108" t="s">
        <v>948</v>
      </c>
      <c r="C387" s="109">
        <v>9.6</v>
      </c>
      <c r="D387" s="110">
        <v>14</v>
      </c>
      <c r="E387" s="109">
        <v>0.69</v>
      </c>
      <c r="F387" s="109">
        <v>1.01</v>
      </c>
      <c r="G387" s="110">
        <v>10</v>
      </c>
      <c r="H387" s="110">
        <v>20</v>
      </c>
      <c r="I387" s="111">
        <v>4</v>
      </c>
      <c r="J387" s="110">
        <v>5</v>
      </c>
      <c r="K387" s="110">
        <v>10</v>
      </c>
      <c r="L387" s="109">
        <v>28.57</v>
      </c>
      <c r="M387" s="109">
        <v>28.57</v>
      </c>
      <c r="N387" s="109">
        <v>28.57</v>
      </c>
      <c r="O387" s="109">
        <v>14.29</v>
      </c>
      <c r="P387" s="110">
        <v>0</v>
      </c>
    </row>
    <row r="388" spans="1:16" ht="14.1" customHeight="1">
      <c r="A388" s="108" t="s">
        <v>46</v>
      </c>
      <c r="B388" s="108" t="s">
        <v>954</v>
      </c>
      <c r="C388" s="109">
        <v>9.1</v>
      </c>
      <c r="D388" s="110">
        <v>19</v>
      </c>
      <c r="E388" s="109">
        <v>0.48</v>
      </c>
      <c r="F388" s="109">
        <v>0.71</v>
      </c>
      <c r="G388" s="110">
        <v>31</v>
      </c>
      <c r="H388" s="110">
        <v>32</v>
      </c>
      <c r="I388" s="111">
        <v>3</v>
      </c>
      <c r="J388" s="110">
        <v>14</v>
      </c>
      <c r="K388" s="110">
        <v>14</v>
      </c>
      <c r="L388" s="109">
        <v>5.26</v>
      </c>
      <c r="M388" s="109">
        <v>10.53</v>
      </c>
      <c r="N388" s="109">
        <v>57.89</v>
      </c>
      <c r="O388" s="109">
        <v>26.32</v>
      </c>
      <c r="P388" s="110">
        <v>0</v>
      </c>
    </row>
    <row r="389" spans="1:16" ht="14.1" customHeight="1">
      <c r="A389" s="108" t="s">
        <v>52</v>
      </c>
      <c r="B389" s="108" t="s">
        <v>954</v>
      </c>
      <c r="C389" s="109">
        <v>5.5</v>
      </c>
      <c r="D389" s="110">
        <v>14</v>
      </c>
      <c r="E389" s="109">
        <v>0.39</v>
      </c>
      <c r="F389" s="109">
        <v>0.81</v>
      </c>
      <c r="G389" s="110">
        <v>19</v>
      </c>
      <c r="H389" s="110">
        <v>22</v>
      </c>
      <c r="I389" s="111">
        <v>3</v>
      </c>
      <c r="J389" s="110">
        <v>8</v>
      </c>
      <c r="K389" s="110">
        <v>10</v>
      </c>
      <c r="L389" s="110">
        <v>0</v>
      </c>
      <c r="M389" s="109">
        <v>7.14</v>
      </c>
      <c r="N389" s="110">
        <v>50</v>
      </c>
      <c r="O389" s="109">
        <v>42.86</v>
      </c>
      <c r="P389" s="110">
        <v>0</v>
      </c>
    </row>
    <row r="390" spans="1:16" ht="14.1" customHeight="1">
      <c r="A390" s="108" t="s">
        <v>56</v>
      </c>
      <c r="B390" s="108" t="s">
        <v>954</v>
      </c>
      <c r="C390" s="109">
        <v>8.1</v>
      </c>
      <c r="D390" s="110">
        <v>23</v>
      </c>
      <c r="E390" s="109">
        <v>0.35</v>
      </c>
      <c r="F390" s="109">
        <v>0.78</v>
      </c>
      <c r="G390" s="110">
        <v>31</v>
      </c>
      <c r="H390" s="110">
        <v>35</v>
      </c>
      <c r="I390" s="111">
        <v>3</v>
      </c>
      <c r="J390" s="110">
        <v>11</v>
      </c>
      <c r="K390" s="110">
        <v>13</v>
      </c>
      <c r="L390" s="110">
        <v>0</v>
      </c>
      <c r="M390" s="109">
        <v>17.39</v>
      </c>
      <c r="N390" s="109">
        <v>30.43</v>
      </c>
      <c r="O390" s="109">
        <v>30.43</v>
      </c>
      <c r="P390" s="109">
        <v>21.74</v>
      </c>
    </row>
    <row r="391" spans="1:16" ht="14.1" customHeight="1">
      <c r="A391" s="108" t="s">
        <v>60</v>
      </c>
      <c r="B391" s="108" t="s">
        <v>954</v>
      </c>
      <c r="C391" s="109">
        <v>7.8</v>
      </c>
      <c r="D391" s="110">
        <v>14</v>
      </c>
      <c r="E391" s="109">
        <v>0.56000000000000005</v>
      </c>
      <c r="F391" s="109">
        <v>0.93</v>
      </c>
      <c r="G391" s="110">
        <v>6</v>
      </c>
      <c r="H391" s="110">
        <v>7</v>
      </c>
      <c r="I391" s="111">
        <v>4</v>
      </c>
      <c r="J391" s="110">
        <v>6</v>
      </c>
      <c r="K391" s="110">
        <v>7</v>
      </c>
      <c r="L391" s="109">
        <v>7.14</v>
      </c>
      <c r="M391" s="109">
        <v>28.57</v>
      </c>
      <c r="N391" s="109">
        <v>42.86</v>
      </c>
      <c r="O391" s="109">
        <v>21.43</v>
      </c>
      <c r="P391" s="110">
        <v>0</v>
      </c>
    </row>
    <row r="392" spans="1:16" ht="14.1" customHeight="1">
      <c r="A392" s="108" t="s">
        <v>68</v>
      </c>
      <c r="B392" s="108" t="s">
        <v>954</v>
      </c>
      <c r="C392" s="109">
        <v>16.7</v>
      </c>
      <c r="D392" s="110">
        <v>28</v>
      </c>
      <c r="E392" s="109">
        <v>0.6</v>
      </c>
      <c r="F392" s="109">
        <v>0.96</v>
      </c>
      <c r="G392" s="110">
        <v>6</v>
      </c>
      <c r="H392" s="110">
        <v>10</v>
      </c>
      <c r="I392" s="111">
        <v>4</v>
      </c>
      <c r="J392" s="110">
        <v>6</v>
      </c>
      <c r="K392" s="110">
        <v>10</v>
      </c>
      <c r="L392" s="109">
        <v>10.71</v>
      </c>
      <c r="M392" s="109">
        <v>14.29</v>
      </c>
      <c r="N392" s="110">
        <v>75</v>
      </c>
      <c r="O392" s="110">
        <v>0</v>
      </c>
      <c r="P392" s="110">
        <v>0</v>
      </c>
    </row>
    <row r="393" spans="1:16" ht="14.1" customHeight="1">
      <c r="A393" s="108" t="s">
        <v>72</v>
      </c>
      <c r="B393" s="108" t="s">
        <v>954</v>
      </c>
      <c r="C393" s="109">
        <v>7.1</v>
      </c>
      <c r="D393" s="110">
        <v>14</v>
      </c>
      <c r="E393" s="109">
        <v>0.51</v>
      </c>
      <c r="F393" s="109">
        <v>1.05</v>
      </c>
      <c r="G393" s="110">
        <v>8</v>
      </c>
      <c r="H393" s="110">
        <v>14</v>
      </c>
      <c r="I393" s="111">
        <v>4</v>
      </c>
      <c r="J393" s="110">
        <v>6</v>
      </c>
      <c r="K393" s="110">
        <v>10</v>
      </c>
      <c r="L393" s="110">
        <v>0</v>
      </c>
      <c r="M393" s="109">
        <v>28.57</v>
      </c>
      <c r="N393" s="110">
        <v>50</v>
      </c>
      <c r="O393" s="109">
        <v>14.29</v>
      </c>
      <c r="P393" s="109">
        <v>7.14</v>
      </c>
    </row>
    <row r="394" spans="1:16" ht="14.1" customHeight="1">
      <c r="A394" s="108" t="s">
        <v>76</v>
      </c>
      <c r="B394" s="108" t="s">
        <v>954</v>
      </c>
      <c r="C394" s="109">
        <v>3.3</v>
      </c>
      <c r="D394" s="110">
        <v>10</v>
      </c>
      <c r="E394" s="109">
        <v>0.33</v>
      </c>
      <c r="F394" s="109">
        <v>0.72</v>
      </c>
      <c r="G394" s="110">
        <v>15</v>
      </c>
      <c r="H394" s="110">
        <v>17</v>
      </c>
      <c r="I394" s="111">
        <v>3</v>
      </c>
      <c r="J394" s="110">
        <v>7</v>
      </c>
      <c r="K394" s="110">
        <v>8</v>
      </c>
      <c r="L394" s="110">
        <v>0</v>
      </c>
      <c r="M394" s="110">
        <v>10</v>
      </c>
      <c r="N394" s="110">
        <v>30</v>
      </c>
      <c r="O394" s="110">
        <v>50</v>
      </c>
      <c r="P394" s="110">
        <v>10</v>
      </c>
    </row>
    <row r="395" spans="1:16" ht="14.1" customHeight="1">
      <c r="A395" s="108" t="s">
        <v>82</v>
      </c>
      <c r="B395" s="108" t="s">
        <v>954</v>
      </c>
      <c r="C395" s="109">
        <v>4.9000000000000004</v>
      </c>
      <c r="D395" s="110">
        <v>10</v>
      </c>
      <c r="E395" s="109">
        <v>0.49</v>
      </c>
      <c r="F395" s="109">
        <v>1.17</v>
      </c>
      <c r="G395" s="110">
        <v>2</v>
      </c>
      <c r="H395" s="110">
        <v>14</v>
      </c>
      <c r="I395" s="111">
        <v>3</v>
      </c>
      <c r="J395" s="110">
        <v>1</v>
      </c>
      <c r="K395" s="110">
        <v>6</v>
      </c>
      <c r="L395" s="110">
        <v>10</v>
      </c>
      <c r="M395" s="110">
        <v>10</v>
      </c>
      <c r="N395" s="110">
        <v>50</v>
      </c>
      <c r="O395" s="110">
        <v>30</v>
      </c>
      <c r="P395" s="110">
        <v>0</v>
      </c>
    </row>
    <row r="396" spans="1:16" ht="14.1" customHeight="1">
      <c r="A396" s="108" t="s">
        <v>90</v>
      </c>
      <c r="B396" s="108" t="s">
        <v>954</v>
      </c>
      <c r="C396" s="110">
        <v>5</v>
      </c>
      <c r="D396" s="110">
        <v>10</v>
      </c>
      <c r="E396" s="109">
        <v>0.5</v>
      </c>
      <c r="F396" s="109">
        <v>0.93</v>
      </c>
      <c r="G396" s="110">
        <v>1</v>
      </c>
      <c r="H396" s="110">
        <v>1</v>
      </c>
      <c r="I396" s="111">
        <v>4</v>
      </c>
      <c r="J396" s="110">
        <v>1</v>
      </c>
      <c r="K396" s="110">
        <v>1</v>
      </c>
      <c r="L396" s="110">
        <v>0</v>
      </c>
      <c r="M396" s="110">
        <v>0</v>
      </c>
      <c r="N396" s="110">
        <v>100</v>
      </c>
      <c r="O396" s="110">
        <v>0</v>
      </c>
      <c r="P396" s="110">
        <v>0</v>
      </c>
    </row>
    <row r="397" spans="1:16" ht="14.1" customHeight="1">
      <c r="A397" s="108" t="s">
        <v>102</v>
      </c>
      <c r="B397" s="108" t="s">
        <v>954</v>
      </c>
      <c r="C397" s="110">
        <v>10</v>
      </c>
      <c r="D397" s="110">
        <v>19</v>
      </c>
      <c r="E397" s="109">
        <v>0.53</v>
      </c>
      <c r="F397" s="109">
        <v>0.94</v>
      </c>
      <c r="G397" s="110">
        <v>16</v>
      </c>
      <c r="H397" s="110">
        <v>20</v>
      </c>
      <c r="I397" s="111">
        <v>4</v>
      </c>
      <c r="J397" s="110">
        <v>9</v>
      </c>
      <c r="K397" s="110">
        <v>11</v>
      </c>
      <c r="L397" s="109">
        <v>5.26</v>
      </c>
      <c r="M397" s="109">
        <v>21.05</v>
      </c>
      <c r="N397" s="109">
        <v>52.63</v>
      </c>
      <c r="O397" s="109">
        <v>21.05</v>
      </c>
      <c r="P397" s="110">
        <v>0</v>
      </c>
    </row>
    <row r="398" spans="1:16" ht="14.1" customHeight="1">
      <c r="A398" s="108" t="s">
        <v>114</v>
      </c>
      <c r="B398" s="108" t="s">
        <v>954</v>
      </c>
      <c r="C398" s="109">
        <v>3.6</v>
      </c>
      <c r="D398" s="110">
        <v>13</v>
      </c>
      <c r="E398" s="109">
        <v>0.28000000000000003</v>
      </c>
      <c r="F398" s="109">
        <v>0.54</v>
      </c>
      <c r="G398" s="110">
        <v>17</v>
      </c>
      <c r="H398" s="110">
        <v>17</v>
      </c>
      <c r="I398" s="111">
        <v>3</v>
      </c>
      <c r="J398" s="110">
        <v>6</v>
      </c>
      <c r="K398" s="110">
        <v>6</v>
      </c>
      <c r="L398" s="110">
        <v>0</v>
      </c>
      <c r="M398" s="110">
        <v>0</v>
      </c>
      <c r="N398" s="109">
        <v>30.77</v>
      </c>
      <c r="O398" s="109">
        <v>61.54</v>
      </c>
      <c r="P398" s="109">
        <v>7.69</v>
      </c>
    </row>
    <row r="399" spans="1:16" ht="14.1" customHeight="1">
      <c r="A399" s="108" t="s">
        <v>120</v>
      </c>
      <c r="B399" s="108" t="s">
        <v>954</v>
      </c>
      <c r="C399" s="110">
        <v>9</v>
      </c>
      <c r="D399" s="110">
        <v>15</v>
      </c>
      <c r="E399" s="109">
        <v>0.6</v>
      </c>
      <c r="F399" s="109">
        <v>1.29</v>
      </c>
      <c r="G399" s="110">
        <v>2</v>
      </c>
      <c r="H399" s="110">
        <v>26</v>
      </c>
      <c r="I399" s="111">
        <v>3</v>
      </c>
      <c r="J399" s="110">
        <v>2</v>
      </c>
      <c r="K399" s="110">
        <v>12</v>
      </c>
      <c r="L399" s="110">
        <v>20</v>
      </c>
      <c r="M399" s="109">
        <v>6.67</v>
      </c>
      <c r="N399" s="109">
        <v>66.67</v>
      </c>
      <c r="O399" s="109">
        <v>6.67</v>
      </c>
      <c r="P399" s="110">
        <v>0</v>
      </c>
    </row>
    <row r="400" spans="1:16" ht="14.1" customHeight="1">
      <c r="A400" s="108" t="s">
        <v>128</v>
      </c>
      <c r="B400" s="108" t="s">
        <v>954</v>
      </c>
      <c r="C400" s="109">
        <v>3.8</v>
      </c>
      <c r="D400" s="110">
        <v>13</v>
      </c>
      <c r="E400" s="109">
        <v>0.28999999999999998</v>
      </c>
      <c r="F400" s="109">
        <v>0.65</v>
      </c>
      <c r="G400" s="110">
        <v>23</v>
      </c>
      <c r="H400" s="110">
        <v>24</v>
      </c>
      <c r="I400" s="111">
        <v>3</v>
      </c>
      <c r="J400" s="110">
        <v>11</v>
      </c>
      <c r="K400" s="110">
        <v>12</v>
      </c>
      <c r="L400" s="110">
        <v>0</v>
      </c>
      <c r="M400" s="109">
        <v>7.69</v>
      </c>
      <c r="N400" s="109">
        <v>30.77</v>
      </c>
      <c r="O400" s="109">
        <v>38.46</v>
      </c>
      <c r="P400" s="109">
        <v>23.08</v>
      </c>
    </row>
    <row r="401" spans="1:16" ht="14.1" customHeight="1">
      <c r="A401" s="108" t="s">
        <v>146</v>
      </c>
      <c r="B401" s="108" t="s">
        <v>957</v>
      </c>
      <c r="C401" s="109">
        <v>6.5</v>
      </c>
      <c r="D401" s="110">
        <v>10</v>
      </c>
      <c r="E401" s="109">
        <v>0.65</v>
      </c>
      <c r="F401" s="109">
        <v>0.9</v>
      </c>
      <c r="G401" s="110">
        <v>7</v>
      </c>
      <c r="H401" s="110">
        <v>7</v>
      </c>
      <c r="I401" s="111">
        <v>4</v>
      </c>
      <c r="J401" s="110">
        <v>7</v>
      </c>
      <c r="K401" s="110">
        <v>7</v>
      </c>
      <c r="L401" s="110">
        <v>0</v>
      </c>
      <c r="M401" s="110">
        <v>50</v>
      </c>
      <c r="N401" s="110">
        <v>50</v>
      </c>
      <c r="O401" s="110">
        <v>0</v>
      </c>
      <c r="P401" s="110">
        <v>0</v>
      </c>
    </row>
    <row r="402" spans="1:16" ht="14.1" customHeight="1">
      <c r="A402" s="108" t="s">
        <v>44</v>
      </c>
      <c r="B402" s="108" t="s">
        <v>957</v>
      </c>
      <c r="C402" s="109">
        <v>8.9</v>
      </c>
      <c r="D402" s="110">
        <v>11</v>
      </c>
      <c r="E402" s="109">
        <v>0.81</v>
      </c>
      <c r="F402" s="109">
        <v>0.98</v>
      </c>
      <c r="G402" s="110">
        <v>6</v>
      </c>
      <c r="H402" s="110">
        <v>8</v>
      </c>
      <c r="I402" s="111">
        <v>4</v>
      </c>
      <c r="J402" s="110">
        <v>6</v>
      </c>
      <c r="K402" s="110">
        <v>8</v>
      </c>
      <c r="L402" s="109">
        <v>45.45</v>
      </c>
      <c r="M402" s="109">
        <v>27.27</v>
      </c>
      <c r="N402" s="109">
        <v>27.27</v>
      </c>
      <c r="O402" s="110">
        <v>0</v>
      </c>
      <c r="P402" s="110">
        <v>0</v>
      </c>
    </row>
    <row r="403" spans="1:16" ht="14.1" customHeight="1">
      <c r="A403" s="108" t="s">
        <v>46</v>
      </c>
      <c r="B403" s="108" t="s">
        <v>957</v>
      </c>
      <c r="C403" s="109">
        <v>10.199999999999999</v>
      </c>
      <c r="D403" s="110">
        <v>21</v>
      </c>
      <c r="E403" s="109">
        <v>0.49</v>
      </c>
      <c r="F403" s="109">
        <v>0.72</v>
      </c>
      <c r="G403" s="110">
        <v>29</v>
      </c>
      <c r="H403" s="110">
        <v>32</v>
      </c>
      <c r="I403" s="111">
        <v>4</v>
      </c>
      <c r="J403" s="110">
        <v>10</v>
      </c>
      <c r="K403" s="110">
        <v>11</v>
      </c>
      <c r="L403" s="109">
        <v>14.29</v>
      </c>
      <c r="M403" s="109">
        <v>9.52</v>
      </c>
      <c r="N403" s="109">
        <v>38.1</v>
      </c>
      <c r="O403" s="109">
        <v>38.1</v>
      </c>
      <c r="P403" s="110">
        <v>0</v>
      </c>
    </row>
    <row r="404" spans="1:16" ht="14.1" customHeight="1">
      <c r="A404" s="108" t="s">
        <v>52</v>
      </c>
      <c r="B404" s="108" t="s">
        <v>957</v>
      </c>
      <c r="C404" s="110">
        <v>12</v>
      </c>
      <c r="D404" s="110">
        <v>22</v>
      </c>
      <c r="E404" s="109">
        <v>0.55000000000000004</v>
      </c>
      <c r="F404" s="109">
        <v>1.1200000000000001</v>
      </c>
      <c r="G404" s="110">
        <v>4</v>
      </c>
      <c r="H404" s="110">
        <v>22</v>
      </c>
      <c r="I404" s="111">
        <v>4</v>
      </c>
      <c r="J404" s="110">
        <v>3</v>
      </c>
      <c r="K404" s="110">
        <v>12</v>
      </c>
      <c r="L404" s="109">
        <v>9.09</v>
      </c>
      <c r="M404" s="109">
        <v>13.64</v>
      </c>
      <c r="N404" s="109">
        <v>63.64</v>
      </c>
      <c r="O404" s="109">
        <v>13.64</v>
      </c>
      <c r="P404" s="110">
        <v>0</v>
      </c>
    </row>
    <row r="405" spans="1:16" ht="14.1" customHeight="1">
      <c r="A405" s="108" t="s">
        <v>54</v>
      </c>
      <c r="B405" s="108" t="s">
        <v>957</v>
      </c>
      <c r="C405" s="109">
        <v>6.8</v>
      </c>
      <c r="D405" s="110">
        <v>12</v>
      </c>
      <c r="E405" s="109">
        <v>0.56999999999999995</v>
      </c>
      <c r="F405" s="109">
        <v>0.96</v>
      </c>
      <c r="G405" s="110">
        <v>9</v>
      </c>
      <c r="H405" s="110">
        <v>15</v>
      </c>
      <c r="I405" s="111">
        <v>4</v>
      </c>
      <c r="J405" s="110">
        <v>7</v>
      </c>
      <c r="K405" s="110">
        <v>11</v>
      </c>
      <c r="L405" s="109">
        <v>8.33</v>
      </c>
      <c r="M405" s="109">
        <v>16.670000000000002</v>
      </c>
      <c r="N405" s="109">
        <v>66.67</v>
      </c>
      <c r="O405" s="109">
        <v>8.33</v>
      </c>
      <c r="P405" s="110">
        <v>0</v>
      </c>
    </row>
    <row r="406" spans="1:16" ht="14.1" customHeight="1">
      <c r="A406" s="108" t="s">
        <v>56</v>
      </c>
      <c r="B406" s="108" t="s">
        <v>957</v>
      </c>
      <c r="C406" s="109">
        <v>7.7</v>
      </c>
      <c r="D406" s="110">
        <v>16</v>
      </c>
      <c r="E406" s="109">
        <v>0.48</v>
      </c>
      <c r="F406" s="109">
        <v>1.07</v>
      </c>
      <c r="G406" s="110">
        <v>13</v>
      </c>
      <c r="H406" s="110">
        <v>35</v>
      </c>
      <c r="I406" s="111">
        <v>2</v>
      </c>
      <c r="J406" s="110">
        <v>3</v>
      </c>
      <c r="K406" s="110">
        <v>12</v>
      </c>
      <c r="L406" s="109">
        <v>6.25</v>
      </c>
      <c r="M406" s="109">
        <v>18.75</v>
      </c>
      <c r="N406" s="109">
        <v>43.75</v>
      </c>
      <c r="O406" s="110">
        <v>25</v>
      </c>
      <c r="P406" s="109">
        <v>6.25</v>
      </c>
    </row>
    <row r="407" spans="1:16" ht="14.1" customHeight="1">
      <c r="A407" s="108" t="s">
        <v>62</v>
      </c>
      <c r="B407" s="108" t="s">
        <v>957</v>
      </c>
      <c r="C407" s="109">
        <v>7.7</v>
      </c>
      <c r="D407" s="110">
        <v>12</v>
      </c>
      <c r="E407" s="109">
        <v>0.64</v>
      </c>
      <c r="F407" s="109">
        <v>1.29</v>
      </c>
      <c r="G407" s="110">
        <v>4</v>
      </c>
      <c r="H407" s="110">
        <v>25</v>
      </c>
      <c r="I407" s="111">
        <v>2</v>
      </c>
      <c r="J407" s="110">
        <v>3</v>
      </c>
      <c r="K407" s="110">
        <v>7</v>
      </c>
      <c r="L407" s="109">
        <v>8.33</v>
      </c>
      <c r="M407" s="110">
        <v>50</v>
      </c>
      <c r="N407" s="110">
        <v>25</v>
      </c>
      <c r="O407" s="109">
        <v>16.670000000000002</v>
      </c>
      <c r="P407" s="110">
        <v>0</v>
      </c>
    </row>
    <row r="408" spans="1:16" ht="14.1" customHeight="1">
      <c r="A408" s="108" t="s">
        <v>68</v>
      </c>
      <c r="B408" s="108" t="s">
        <v>957</v>
      </c>
      <c r="C408" s="109">
        <v>7.9</v>
      </c>
      <c r="D408" s="110">
        <v>14</v>
      </c>
      <c r="E408" s="109">
        <v>0.56000000000000005</v>
      </c>
      <c r="F408" s="109">
        <v>0.91</v>
      </c>
      <c r="G408" s="110">
        <v>7</v>
      </c>
      <c r="H408" s="110">
        <v>10</v>
      </c>
      <c r="I408" s="111">
        <v>4</v>
      </c>
      <c r="J408" s="110">
        <v>7</v>
      </c>
      <c r="K408" s="110">
        <v>10</v>
      </c>
      <c r="L408" s="110">
        <v>0</v>
      </c>
      <c r="M408" s="109">
        <v>35.71</v>
      </c>
      <c r="N408" s="110">
        <v>50</v>
      </c>
      <c r="O408" s="109">
        <v>14.29</v>
      </c>
      <c r="P408" s="110">
        <v>0</v>
      </c>
    </row>
    <row r="409" spans="1:16" ht="14.1" customHeight="1">
      <c r="A409" s="108" t="s">
        <v>70</v>
      </c>
      <c r="B409" s="108" t="s">
        <v>957</v>
      </c>
      <c r="C409" s="109">
        <v>4.9000000000000004</v>
      </c>
      <c r="D409" s="110">
        <v>10</v>
      </c>
      <c r="E409" s="109">
        <v>0.49</v>
      </c>
      <c r="F409" s="109">
        <v>0.99</v>
      </c>
      <c r="G409" s="110">
        <v>13</v>
      </c>
      <c r="H409" s="110">
        <v>23</v>
      </c>
      <c r="I409" s="111">
        <v>2</v>
      </c>
      <c r="J409" s="110">
        <v>2</v>
      </c>
      <c r="K409" s="110">
        <v>4</v>
      </c>
      <c r="L409" s="110">
        <v>10</v>
      </c>
      <c r="M409" s="110">
        <v>0</v>
      </c>
      <c r="N409" s="110">
        <v>70</v>
      </c>
      <c r="O409" s="110">
        <v>20</v>
      </c>
      <c r="P409" s="110">
        <v>0</v>
      </c>
    </row>
    <row r="410" spans="1:16" ht="14.1" customHeight="1">
      <c r="A410" s="108" t="s">
        <v>74</v>
      </c>
      <c r="B410" s="108" t="s">
        <v>957</v>
      </c>
      <c r="C410" s="109">
        <v>6.7</v>
      </c>
      <c r="D410" s="110">
        <v>15</v>
      </c>
      <c r="E410" s="109">
        <v>0.45</v>
      </c>
      <c r="F410" s="109">
        <v>1.08</v>
      </c>
      <c r="G410" s="110">
        <v>5</v>
      </c>
      <c r="H410" s="110">
        <v>12</v>
      </c>
      <c r="I410" s="111">
        <v>4</v>
      </c>
      <c r="J410" s="110">
        <v>5</v>
      </c>
      <c r="K410" s="110">
        <v>9</v>
      </c>
      <c r="L410" s="109">
        <v>6.67</v>
      </c>
      <c r="M410" s="109">
        <v>13.33</v>
      </c>
      <c r="N410" s="109">
        <v>46.67</v>
      </c>
      <c r="O410" s="110">
        <v>20</v>
      </c>
      <c r="P410" s="109">
        <v>13.33</v>
      </c>
    </row>
    <row r="411" spans="1:16" ht="14.1" customHeight="1">
      <c r="A411" s="108" t="s">
        <v>76</v>
      </c>
      <c r="B411" s="108" t="s">
        <v>957</v>
      </c>
      <c r="C411" s="109">
        <v>4.7</v>
      </c>
      <c r="D411" s="110">
        <v>10</v>
      </c>
      <c r="E411" s="109">
        <v>0.47</v>
      </c>
      <c r="F411" s="109">
        <v>1.03</v>
      </c>
      <c r="G411" s="110">
        <v>9</v>
      </c>
      <c r="H411" s="110">
        <v>17</v>
      </c>
      <c r="I411" s="111">
        <v>3</v>
      </c>
      <c r="J411" s="110">
        <v>3</v>
      </c>
      <c r="K411" s="110">
        <v>8</v>
      </c>
      <c r="L411" s="110">
        <v>0</v>
      </c>
      <c r="M411" s="110">
        <v>20</v>
      </c>
      <c r="N411" s="110">
        <v>50</v>
      </c>
      <c r="O411" s="110">
        <v>30</v>
      </c>
      <c r="P411" s="110">
        <v>0</v>
      </c>
    </row>
    <row r="412" spans="1:16" ht="14.1" customHeight="1">
      <c r="A412" s="108" t="s">
        <v>84</v>
      </c>
      <c r="B412" s="108" t="s">
        <v>957</v>
      </c>
      <c r="C412" s="109">
        <v>15.8</v>
      </c>
      <c r="D412" s="110">
        <v>24</v>
      </c>
      <c r="E412" s="109">
        <v>0.66</v>
      </c>
      <c r="F412" s="109">
        <v>1.02</v>
      </c>
      <c r="G412" s="110">
        <v>12</v>
      </c>
      <c r="H412" s="110">
        <v>25</v>
      </c>
      <c r="I412" s="111">
        <v>4</v>
      </c>
      <c r="J412" s="110">
        <v>5</v>
      </c>
      <c r="K412" s="110">
        <v>11</v>
      </c>
      <c r="L412" s="109">
        <v>16.670000000000002</v>
      </c>
      <c r="M412" s="110">
        <v>25</v>
      </c>
      <c r="N412" s="109">
        <v>58.33</v>
      </c>
      <c r="O412" s="110">
        <v>0</v>
      </c>
      <c r="P412" s="110">
        <v>0</v>
      </c>
    </row>
    <row r="413" spans="1:16" ht="14.1" customHeight="1">
      <c r="A413" s="108" t="s">
        <v>114</v>
      </c>
      <c r="B413" s="108" t="s">
        <v>957</v>
      </c>
      <c r="C413" s="109">
        <v>7.1</v>
      </c>
      <c r="D413" s="110">
        <v>10</v>
      </c>
      <c r="E413" s="109">
        <v>0.71</v>
      </c>
      <c r="F413" s="109">
        <v>1.39</v>
      </c>
      <c r="G413" s="110">
        <v>2</v>
      </c>
      <c r="H413" s="110">
        <v>17</v>
      </c>
      <c r="I413" s="111">
        <v>3</v>
      </c>
      <c r="J413" s="110">
        <v>2</v>
      </c>
      <c r="K413" s="110">
        <v>6</v>
      </c>
      <c r="L413" s="110">
        <v>30</v>
      </c>
      <c r="M413" s="110">
        <v>20</v>
      </c>
      <c r="N413" s="110">
        <v>50</v>
      </c>
      <c r="O413" s="110">
        <v>0</v>
      </c>
      <c r="P413" s="110">
        <v>0</v>
      </c>
    </row>
    <row r="414" spans="1:16" ht="14.1" customHeight="1">
      <c r="A414" s="108" t="s">
        <v>120</v>
      </c>
      <c r="B414" s="108" t="s">
        <v>957</v>
      </c>
      <c r="C414" s="109">
        <v>4.8</v>
      </c>
      <c r="D414" s="110">
        <v>12</v>
      </c>
      <c r="E414" s="109">
        <v>0.4</v>
      </c>
      <c r="F414" s="109">
        <v>0.86</v>
      </c>
      <c r="G414" s="110">
        <v>20</v>
      </c>
      <c r="H414" s="110">
        <v>26</v>
      </c>
      <c r="I414" s="111">
        <v>3</v>
      </c>
      <c r="J414" s="110">
        <v>10</v>
      </c>
      <c r="K414" s="110">
        <v>12</v>
      </c>
      <c r="L414" s="110">
        <v>0</v>
      </c>
      <c r="M414" s="109">
        <v>8.33</v>
      </c>
      <c r="N414" s="110">
        <v>50</v>
      </c>
      <c r="O414" s="109">
        <v>41.67</v>
      </c>
      <c r="P414" s="110">
        <v>0</v>
      </c>
    </row>
    <row r="415" spans="1:16" ht="14.1" customHeight="1">
      <c r="A415" s="108" t="s">
        <v>126</v>
      </c>
      <c r="B415" s="108" t="s">
        <v>957</v>
      </c>
      <c r="C415" s="109">
        <v>8.1</v>
      </c>
      <c r="D415" s="110">
        <v>20</v>
      </c>
      <c r="E415" s="109">
        <v>0.4</v>
      </c>
      <c r="F415" s="109">
        <v>0.77</v>
      </c>
      <c r="G415" s="110">
        <v>12</v>
      </c>
      <c r="H415" s="110">
        <v>14</v>
      </c>
      <c r="I415" s="111">
        <v>4</v>
      </c>
      <c r="J415" s="110">
        <v>9</v>
      </c>
      <c r="K415" s="110">
        <v>11</v>
      </c>
      <c r="L415" s="110">
        <v>5</v>
      </c>
      <c r="M415" s="110">
        <v>10</v>
      </c>
      <c r="N415" s="110">
        <v>45</v>
      </c>
      <c r="O415" s="110">
        <v>25</v>
      </c>
      <c r="P415" s="110">
        <v>15</v>
      </c>
    </row>
    <row r="416" spans="1:16" ht="14.1" customHeight="1">
      <c r="A416" s="108" t="s">
        <v>128</v>
      </c>
      <c r="B416" s="108" t="s">
        <v>957</v>
      </c>
      <c r="C416" s="109">
        <v>7.1</v>
      </c>
      <c r="D416" s="110">
        <v>16</v>
      </c>
      <c r="E416" s="109">
        <v>0.44</v>
      </c>
      <c r="F416" s="109">
        <v>0.99</v>
      </c>
      <c r="G416" s="110">
        <v>14</v>
      </c>
      <c r="H416" s="110">
        <v>24</v>
      </c>
      <c r="I416" s="111">
        <v>4</v>
      </c>
      <c r="J416" s="110">
        <v>7</v>
      </c>
      <c r="K416" s="110">
        <v>12</v>
      </c>
      <c r="L416" s="110">
        <v>0</v>
      </c>
      <c r="M416" s="109">
        <v>18.75</v>
      </c>
      <c r="N416" s="109">
        <v>43.75</v>
      </c>
      <c r="O416" s="109">
        <v>37.5</v>
      </c>
      <c r="P416" s="110">
        <v>0</v>
      </c>
    </row>
    <row r="417" spans="1:16" ht="14.1" customHeight="1">
      <c r="A417" s="108" t="s">
        <v>52</v>
      </c>
      <c r="B417" s="108" t="s">
        <v>967</v>
      </c>
      <c r="C417" s="110">
        <v>5</v>
      </c>
      <c r="D417" s="110">
        <v>10</v>
      </c>
      <c r="E417" s="109">
        <v>0.5</v>
      </c>
      <c r="F417" s="109">
        <v>1.03</v>
      </c>
      <c r="G417" s="110">
        <v>8</v>
      </c>
      <c r="H417" s="110">
        <v>22</v>
      </c>
      <c r="I417" s="111">
        <v>3</v>
      </c>
      <c r="J417" s="110">
        <v>3</v>
      </c>
      <c r="K417" s="110">
        <v>10</v>
      </c>
      <c r="L417" s="110">
        <v>0</v>
      </c>
      <c r="M417" s="110">
        <v>10</v>
      </c>
      <c r="N417" s="110">
        <v>80</v>
      </c>
      <c r="O417" s="110">
        <v>10</v>
      </c>
      <c r="P417" s="110">
        <v>0</v>
      </c>
    </row>
    <row r="418" spans="1:16" ht="14.1" customHeight="1">
      <c r="A418" s="108" t="s">
        <v>56</v>
      </c>
      <c r="B418" s="108" t="s">
        <v>967</v>
      </c>
      <c r="C418" s="109">
        <v>8.9</v>
      </c>
      <c r="D418" s="110">
        <v>16</v>
      </c>
      <c r="E418" s="109">
        <v>0.56000000000000005</v>
      </c>
      <c r="F418" s="109">
        <v>1.24</v>
      </c>
      <c r="G418" s="110">
        <v>4</v>
      </c>
      <c r="H418" s="110">
        <v>35</v>
      </c>
      <c r="I418" s="111">
        <v>2</v>
      </c>
      <c r="J418" s="110">
        <v>2</v>
      </c>
      <c r="K418" s="110">
        <v>12</v>
      </c>
      <c r="L418" s="110">
        <v>0</v>
      </c>
      <c r="M418" s="109">
        <v>37.5</v>
      </c>
      <c r="N418" s="109">
        <v>43.75</v>
      </c>
      <c r="O418" s="109">
        <v>18.75</v>
      </c>
      <c r="P418" s="110">
        <v>0</v>
      </c>
    </row>
    <row r="419" spans="1:16" ht="14.1" customHeight="1">
      <c r="A419" s="108" t="s">
        <v>72</v>
      </c>
      <c r="B419" s="108" t="s">
        <v>967</v>
      </c>
      <c r="C419" s="109">
        <v>7.5</v>
      </c>
      <c r="D419" s="110">
        <v>14</v>
      </c>
      <c r="E419" s="109">
        <v>0.54</v>
      </c>
      <c r="F419" s="109">
        <v>1.1100000000000001</v>
      </c>
      <c r="G419" s="110">
        <v>3</v>
      </c>
      <c r="H419" s="110">
        <v>14</v>
      </c>
      <c r="I419" s="111">
        <v>4</v>
      </c>
      <c r="J419" s="110">
        <v>2</v>
      </c>
      <c r="K419" s="110">
        <v>10</v>
      </c>
      <c r="L419" s="109">
        <v>7.14</v>
      </c>
      <c r="M419" s="109">
        <v>14.29</v>
      </c>
      <c r="N419" s="109">
        <v>64.290000000000006</v>
      </c>
      <c r="O419" s="109">
        <v>14.29</v>
      </c>
      <c r="P419" s="110">
        <v>0</v>
      </c>
    </row>
    <row r="420" spans="1:16" ht="14.1" customHeight="1">
      <c r="A420" s="108" t="s">
        <v>84</v>
      </c>
      <c r="B420" s="108" t="s">
        <v>967</v>
      </c>
      <c r="C420" s="109">
        <v>6.7</v>
      </c>
      <c r="D420" s="110">
        <v>11</v>
      </c>
      <c r="E420" s="109">
        <v>0.61</v>
      </c>
      <c r="F420" s="109">
        <v>0.95</v>
      </c>
      <c r="G420" s="110">
        <v>17</v>
      </c>
      <c r="H420" s="110">
        <v>25</v>
      </c>
      <c r="I420" s="111">
        <v>2</v>
      </c>
      <c r="J420" s="110">
        <v>2</v>
      </c>
      <c r="K420" s="110">
        <v>3</v>
      </c>
      <c r="L420" s="110">
        <v>0</v>
      </c>
      <c r="M420" s="109">
        <v>36.36</v>
      </c>
      <c r="N420" s="109">
        <v>63.64</v>
      </c>
      <c r="O420" s="110">
        <v>0</v>
      </c>
      <c r="P420" s="110">
        <v>0</v>
      </c>
    </row>
    <row r="421" spans="1:16" ht="14.1" customHeight="1">
      <c r="A421" s="108" t="s">
        <v>136</v>
      </c>
      <c r="B421" s="108" t="s">
        <v>967</v>
      </c>
      <c r="C421" s="109">
        <v>6.1</v>
      </c>
      <c r="D421" s="110">
        <v>11</v>
      </c>
      <c r="E421" s="109">
        <v>0.55000000000000004</v>
      </c>
      <c r="F421" s="109">
        <v>0.82</v>
      </c>
      <c r="G421" s="110">
        <v>17</v>
      </c>
      <c r="H421" s="110">
        <v>20</v>
      </c>
      <c r="I421" s="111">
        <v>3</v>
      </c>
      <c r="J421" s="110">
        <v>6</v>
      </c>
      <c r="K421" s="110">
        <v>7</v>
      </c>
      <c r="L421" s="110">
        <v>0</v>
      </c>
      <c r="M421" s="109">
        <v>18.18</v>
      </c>
      <c r="N421" s="109">
        <v>81.819999999999993</v>
      </c>
      <c r="O421" s="110">
        <v>0</v>
      </c>
      <c r="P421" s="110">
        <v>0</v>
      </c>
    </row>
    <row r="422" spans="1:16" ht="14.1" customHeight="1">
      <c r="A422" s="108" t="s">
        <v>46</v>
      </c>
      <c r="B422" s="108" t="s">
        <v>971</v>
      </c>
      <c r="C422" s="109">
        <v>8.1999999999999993</v>
      </c>
      <c r="D422" s="110">
        <v>13</v>
      </c>
      <c r="E422" s="109">
        <v>0.63</v>
      </c>
      <c r="F422" s="109">
        <v>0.94</v>
      </c>
      <c r="G422" s="110">
        <v>18</v>
      </c>
      <c r="H422" s="110">
        <v>32</v>
      </c>
      <c r="I422" s="111">
        <v>3</v>
      </c>
      <c r="J422" s="110">
        <v>7</v>
      </c>
      <c r="K422" s="110">
        <v>14</v>
      </c>
      <c r="L422" s="109">
        <v>7.69</v>
      </c>
      <c r="M422" s="109">
        <v>30.77</v>
      </c>
      <c r="N422" s="109">
        <v>61.54</v>
      </c>
      <c r="O422" s="110">
        <v>0</v>
      </c>
      <c r="P422" s="110">
        <v>0</v>
      </c>
    </row>
    <row r="423" spans="1:16" ht="14.1" customHeight="1">
      <c r="A423" s="108" t="s">
        <v>56</v>
      </c>
      <c r="B423" s="108" t="s">
        <v>971</v>
      </c>
      <c r="C423" s="109">
        <v>6.6</v>
      </c>
      <c r="D423" s="110">
        <v>15</v>
      </c>
      <c r="E423" s="109">
        <v>0.44</v>
      </c>
      <c r="F423" s="109">
        <v>0.98</v>
      </c>
      <c r="G423" s="110">
        <v>16</v>
      </c>
      <c r="H423" s="110">
        <v>35</v>
      </c>
      <c r="I423" s="111">
        <v>2</v>
      </c>
      <c r="J423" s="110">
        <v>5</v>
      </c>
      <c r="K423" s="110">
        <v>12</v>
      </c>
      <c r="L423" s="109">
        <v>6.67</v>
      </c>
      <c r="M423" s="109">
        <v>6.67</v>
      </c>
      <c r="N423" s="109">
        <v>53.33</v>
      </c>
      <c r="O423" s="109">
        <v>26.67</v>
      </c>
      <c r="P423" s="109">
        <v>6.67</v>
      </c>
    </row>
    <row r="424" spans="1:16" ht="14.1" customHeight="1">
      <c r="A424" s="108" t="s">
        <v>58</v>
      </c>
      <c r="B424" s="108" t="s">
        <v>971</v>
      </c>
      <c r="C424" s="109">
        <v>4.2</v>
      </c>
      <c r="D424" s="110">
        <v>13</v>
      </c>
      <c r="E424" s="109">
        <v>0.32</v>
      </c>
      <c r="F424" s="109">
        <v>0.98</v>
      </c>
      <c r="G424" s="110">
        <v>14</v>
      </c>
      <c r="H424" s="110">
        <v>26</v>
      </c>
      <c r="I424" s="111">
        <v>3</v>
      </c>
      <c r="J424" s="110">
        <v>4</v>
      </c>
      <c r="K424" s="110">
        <v>9</v>
      </c>
      <c r="L424" s="110">
        <v>0</v>
      </c>
      <c r="M424" s="109">
        <v>7.69</v>
      </c>
      <c r="N424" s="109">
        <v>30.77</v>
      </c>
      <c r="O424" s="109">
        <v>53.85</v>
      </c>
      <c r="P424" s="109">
        <v>7.69</v>
      </c>
    </row>
    <row r="425" spans="1:16" ht="14.1" customHeight="1">
      <c r="A425" s="108" t="s">
        <v>70</v>
      </c>
      <c r="B425" s="108" t="s">
        <v>971</v>
      </c>
      <c r="C425" s="109">
        <v>5.2</v>
      </c>
      <c r="D425" s="110">
        <v>10</v>
      </c>
      <c r="E425" s="109">
        <v>0.52</v>
      </c>
      <c r="F425" s="109">
        <v>1.05</v>
      </c>
      <c r="G425" s="110">
        <v>8</v>
      </c>
      <c r="H425" s="110">
        <v>23</v>
      </c>
      <c r="I425" s="111">
        <v>2</v>
      </c>
      <c r="J425" s="110">
        <v>1</v>
      </c>
      <c r="K425" s="110">
        <v>4</v>
      </c>
      <c r="L425" s="110">
        <v>10</v>
      </c>
      <c r="M425" s="110">
        <v>10</v>
      </c>
      <c r="N425" s="110">
        <v>60</v>
      </c>
      <c r="O425" s="110">
        <v>20</v>
      </c>
      <c r="P425" s="110">
        <v>0</v>
      </c>
    </row>
    <row r="426" spans="1:16" ht="14.1" customHeight="1">
      <c r="A426" s="108" t="s">
        <v>126</v>
      </c>
      <c r="B426" s="108" t="s">
        <v>971</v>
      </c>
      <c r="C426" s="109">
        <v>8</v>
      </c>
      <c r="D426" s="110">
        <v>10</v>
      </c>
      <c r="E426" s="109">
        <v>0.8</v>
      </c>
      <c r="F426" s="109">
        <v>1.52</v>
      </c>
      <c r="G426" s="110">
        <v>1</v>
      </c>
      <c r="H426" s="110">
        <v>14</v>
      </c>
      <c r="I426" s="111">
        <v>3</v>
      </c>
      <c r="J426" s="110">
        <v>1</v>
      </c>
      <c r="K426" s="110">
        <v>3</v>
      </c>
      <c r="L426" s="110">
        <v>30</v>
      </c>
      <c r="M426" s="110">
        <v>50</v>
      </c>
      <c r="N426" s="110">
        <v>20</v>
      </c>
      <c r="O426" s="110">
        <v>0</v>
      </c>
      <c r="P426" s="110">
        <v>0</v>
      </c>
    </row>
    <row r="427" spans="1:16" ht="14.1" customHeight="1">
      <c r="A427" s="108" t="s">
        <v>46</v>
      </c>
      <c r="B427" s="108" t="s">
        <v>975</v>
      </c>
      <c r="C427" s="110">
        <v>9</v>
      </c>
      <c r="D427" s="110">
        <v>15</v>
      </c>
      <c r="E427" s="109">
        <v>0.6</v>
      </c>
      <c r="F427" s="109">
        <v>0.89</v>
      </c>
      <c r="G427" s="110">
        <v>21</v>
      </c>
      <c r="H427" s="110">
        <v>32</v>
      </c>
      <c r="I427" s="111">
        <v>3</v>
      </c>
      <c r="J427" s="110">
        <v>8</v>
      </c>
      <c r="K427" s="110">
        <v>14</v>
      </c>
      <c r="L427" s="110">
        <v>0</v>
      </c>
      <c r="M427" s="109">
        <v>46.67</v>
      </c>
      <c r="N427" s="110">
        <v>40</v>
      </c>
      <c r="O427" s="109">
        <v>13.33</v>
      </c>
      <c r="P427" s="110">
        <v>0</v>
      </c>
    </row>
    <row r="428" spans="1:16" ht="14.1" customHeight="1">
      <c r="A428" s="108" t="s">
        <v>52</v>
      </c>
      <c r="B428" s="108" t="s">
        <v>975</v>
      </c>
      <c r="C428" s="110">
        <v>5</v>
      </c>
      <c r="D428" s="110">
        <v>10</v>
      </c>
      <c r="E428" s="109">
        <v>0.5</v>
      </c>
      <c r="F428" s="109">
        <v>1.03</v>
      </c>
      <c r="G428" s="110">
        <v>8</v>
      </c>
      <c r="H428" s="110">
        <v>22</v>
      </c>
      <c r="I428" s="111">
        <v>3</v>
      </c>
      <c r="J428" s="110">
        <v>3</v>
      </c>
      <c r="K428" s="110">
        <v>10</v>
      </c>
      <c r="L428" s="110">
        <v>0</v>
      </c>
      <c r="M428" s="110">
        <v>20</v>
      </c>
      <c r="N428" s="110">
        <v>60</v>
      </c>
      <c r="O428" s="110">
        <v>20</v>
      </c>
      <c r="P428" s="110">
        <v>0</v>
      </c>
    </row>
    <row r="429" spans="1:16" ht="14.1" customHeight="1">
      <c r="A429" s="108" t="s">
        <v>54</v>
      </c>
      <c r="B429" s="108" t="s">
        <v>975</v>
      </c>
      <c r="C429" s="109">
        <v>10.6</v>
      </c>
      <c r="D429" s="110">
        <v>19</v>
      </c>
      <c r="E429" s="109">
        <v>0.56000000000000005</v>
      </c>
      <c r="F429" s="109">
        <v>0.94</v>
      </c>
      <c r="G429" s="110">
        <v>10</v>
      </c>
      <c r="H429" s="110">
        <v>15</v>
      </c>
      <c r="I429" s="111">
        <v>4</v>
      </c>
      <c r="J429" s="110">
        <v>8</v>
      </c>
      <c r="K429" s="110">
        <v>11</v>
      </c>
      <c r="L429" s="109">
        <v>5.26</v>
      </c>
      <c r="M429" s="109">
        <v>10.53</v>
      </c>
      <c r="N429" s="109">
        <v>84.21</v>
      </c>
      <c r="O429" s="110">
        <v>0</v>
      </c>
      <c r="P429" s="110">
        <v>0</v>
      </c>
    </row>
    <row r="430" spans="1:16" ht="14.1" customHeight="1">
      <c r="A430" s="108" t="s">
        <v>56</v>
      </c>
      <c r="B430" s="108" t="s">
        <v>975</v>
      </c>
      <c r="C430" s="110">
        <v>18</v>
      </c>
      <c r="D430" s="110">
        <v>30</v>
      </c>
      <c r="E430" s="109">
        <v>0.6</v>
      </c>
      <c r="F430" s="109">
        <v>1.33</v>
      </c>
      <c r="G430" s="110">
        <v>1</v>
      </c>
      <c r="H430" s="110">
        <v>35</v>
      </c>
      <c r="I430" s="111">
        <v>4</v>
      </c>
      <c r="J430" s="110">
        <v>1</v>
      </c>
      <c r="K430" s="110">
        <v>10</v>
      </c>
      <c r="L430" s="109">
        <v>13.33</v>
      </c>
      <c r="M430" s="110">
        <v>30</v>
      </c>
      <c r="N430" s="110">
        <v>40</v>
      </c>
      <c r="O430" s="109">
        <v>13.33</v>
      </c>
      <c r="P430" s="109">
        <v>3.33</v>
      </c>
    </row>
    <row r="431" spans="1:16" ht="14.1" customHeight="1">
      <c r="A431" s="108" t="s">
        <v>58</v>
      </c>
      <c r="B431" s="108" t="s">
        <v>975</v>
      </c>
      <c r="C431" s="109">
        <v>7.3</v>
      </c>
      <c r="D431" s="110">
        <v>21</v>
      </c>
      <c r="E431" s="109">
        <v>0.35</v>
      </c>
      <c r="F431" s="109">
        <v>1.05</v>
      </c>
      <c r="G431" s="110">
        <v>12</v>
      </c>
      <c r="H431" s="110">
        <v>26</v>
      </c>
      <c r="I431" s="111">
        <v>3</v>
      </c>
      <c r="J431" s="110">
        <v>3</v>
      </c>
      <c r="K431" s="110">
        <v>9</v>
      </c>
      <c r="L431" s="110">
        <v>0</v>
      </c>
      <c r="M431" s="109">
        <v>4.76</v>
      </c>
      <c r="N431" s="109">
        <v>52.38</v>
      </c>
      <c r="O431" s="109">
        <v>23.81</v>
      </c>
      <c r="P431" s="109">
        <v>19.05</v>
      </c>
    </row>
    <row r="432" spans="1:16" ht="14.1" customHeight="1">
      <c r="A432" s="108" t="s">
        <v>62</v>
      </c>
      <c r="B432" s="108" t="s">
        <v>975</v>
      </c>
      <c r="C432" s="109">
        <v>10.9</v>
      </c>
      <c r="D432" s="110">
        <v>20</v>
      </c>
      <c r="E432" s="109">
        <v>0.54</v>
      </c>
      <c r="F432" s="109">
        <v>1.1000000000000001</v>
      </c>
      <c r="G432" s="110">
        <v>7</v>
      </c>
      <c r="H432" s="110">
        <v>25</v>
      </c>
      <c r="I432" s="111">
        <v>4</v>
      </c>
      <c r="J432" s="110">
        <v>3</v>
      </c>
      <c r="K432" s="110">
        <v>11</v>
      </c>
      <c r="L432" s="110">
        <v>0</v>
      </c>
      <c r="M432" s="110">
        <v>25</v>
      </c>
      <c r="N432" s="110">
        <v>65</v>
      </c>
      <c r="O432" s="110">
        <v>10</v>
      </c>
      <c r="P432" s="110">
        <v>0</v>
      </c>
    </row>
    <row r="433" spans="1:16" ht="14.1" customHeight="1">
      <c r="A433" s="108" t="s">
        <v>64</v>
      </c>
      <c r="B433" s="108" t="s">
        <v>975</v>
      </c>
      <c r="C433" s="109">
        <v>13.7</v>
      </c>
      <c r="D433" s="110">
        <v>24</v>
      </c>
      <c r="E433" s="109">
        <v>0.56999999999999995</v>
      </c>
      <c r="F433" s="110">
        <v>1</v>
      </c>
      <c r="G433" s="110">
        <v>6</v>
      </c>
      <c r="H433" s="110">
        <v>15</v>
      </c>
      <c r="I433" s="111">
        <v>4</v>
      </c>
      <c r="J433" s="110">
        <v>4</v>
      </c>
      <c r="K433" s="110">
        <v>8</v>
      </c>
      <c r="L433" s="109">
        <v>4.17</v>
      </c>
      <c r="M433" s="110">
        <v>25</v>
      </c>
      <c r="N433" s="109">
        <v>62.5</v>
      </c>
      <c r="O433" s="109">
        <v>8.33</v>
      </c>
      <c r="P433" s="110">
        <v>0</v>
      </c>
    </row>
    <row r="434" spans="1:16" ht="14.1" customHeight="1">
      <c r="A434" s="108" t="s">
        <v>70</v>
      </c>
      <c r="B434" s="108" t="s">
        <v>975</v>
      </c>
      <c r="C434" s="109">
        <v>11.1</v>
      </c>
      <c r="D434" s="110">
        <v>20</v>
      </c>
      <c r="E434" s="109">
        <v>0.55000000000000004</v>
      </c>
      <c r="F434" s="109">
        <v>1.1200000000000001</v>
      </c>
      <c r="G434" s="110">
        <v>3</v>
      </c>
      <c r="H434" s="110">
        <v>23</v>
      </c>
      <c r="I434" s="111">
        <v>4</v>
      </c>
      <c r="J434" s="110">
        <v>2</v>
      </c>
      <c r="K434" s="110">
        <v>11</v>
      </c>
      <c r="L434" s="110">
        <v>10</v>
      </c>
      <c r="M434" s="110">
        <v>30</v>
      </c>
      <c r="N434" s="110">
        <v>35</v>
      </c>
      <c r="O434" s="110">
        <v>20</v>
      </c>
      <c r="P434" s="110">
        <v>5</v>
      </c>
    </row>
    <row r="435" spans="1:16" ht="14.1" customHeight="1">
      <c r="A435" s="108" t="s">
        <v>82</v>
      </c>
      <c r="B435" s="108" t="s">
        <v>975</v>
      </c>
      <c r="C435" s="109">
        <v>3.6</v>
      </c>
      <c r="D435" s="110">
        <v>10</v>
      </c>
      <c r="E435" s="109">
        <v>0.36</v>
      </c>
      <c r="F435" s="109">
        <v>0.86</v>
      </c>
      <c r="G435" s="110">
        <v>10</v>
      </c>
      <c r="H435" s="110">
        <v>14</v>
      </c>
      <c r="I435" s="111">
        <v>3</v>
      </c>
      <c r="J435" s="110">
        <v>5</v>
      </c>
      <c r="K435" s="110">
        <v>6</v>
      </c>
      <c r="L435" s="110">
        <v>0</v>
      </c>
      <c r="M435" s="110">
        <v>10</v>
      </c>
      <c r="N435" s="110">
        <v>40</v>
      </c>
      <c r="O435" s="110">
        <v>40</v>
      </c>
      <c r="P435" s="110">
        <v>10</v>
      </c>
    </row>
    <row r="436" spans="1:16" ht="14.1" customHeight="1">
      <c r="A436" s="108" t="s">
        <v>84</v>
      </c>
      <c r="B436" s="108" t="s">
        <v>975</v>
      </c>
      <c r="C436" s="109">
        <v>12.7</v>
      </c>
      <c r="D436" s="110">
        <v>21</v>
      </c>
      <c r="E436" s="109">
        <v>0.6</v>
      </c>
      <c r="F436" s="109">
        <v>0.94</v>
      </c>
      <c r="G436" s="110">
        <v>20</v>
      </c>
      <c r="H436" s="110">
        <v>25</v>
      </c>
      <c r="I436" s="111">
        <v>3</v>
      </c>
      <c r="J436" s="110">
        <v>8</v>
      </c>
      <c r="K436" s="110">
        <v>11</v>
      </c>
      <c r="L436" s="109">
        <v>9.52</v>
      </c>
      <c r="M436" s="109">
        <v>23.81</v>
      </c>
      <c r="N436" s="109">
        <v>61.9</v>
      </c>
      <c r="O436" s="109">
        <v>4.76</v>
      </c>
      <c r="P436" s="110">
        <v>0</v>
      </c>
    </row>
    <row r="437" spans="1:16" ht="14.1" customHeight="1">
      <c r="A437" s="108" t="s">
        <v>120</v>
      </c>
      <c r="B437" s="108" t="s">
        <v>975</v>
      </c>
      <c r="C437" s="109">
        <v>17.100000000000001</v>
      </c>
      <c r="D437" s="110">
        <v>36</v>
      </c>
      <c r="E437" s="109">
        <v>0.48</v>
      </c>
      <c r="F437" s="109">
        <v>1.02</v>
      </c>
      <c r="G437" s="110">
        <v>12</v>
      </c>
      <c r="H437" s="110">
        <v>26</v>
      </c>
      <c r="I437" s="111">
        <v>4</v>
      </c>
      <c r="J437" s="110">
        <v>6</v>
      </c>
      <c r="K437" s="110">
        <v>12</v>
      </c>
      <c r="L437" s="110">
        <v>0</v>
      </c>
      <c r="M437" s="109">
        <v>8.33</v>
      </c>
      <c r="N437" s="110">
        <v>75</v>
      </c>
      <c r="O437" s="109">
        <v>16.670000000000002</v>
      </c>
      <c r="P437" s="110">
        <v>0</v>
      </c>
    </row>
    <row r="438" spans="1:16" ht="14.1" customHeight="1">
      <c r="A438" s="108" t="s">
        <v>128</v>
      </c>
      <c r="B438" s="108" t="s">
        <v>975</v>
      </c>
      <c r="C438" s="109">
        <v>7.5</v>
      </c>
      <c r="D438" s="110">
        <v>15</v>
      </c>
      <c r="E438" s="109">
        <v>0.5</v>
      </c>
      <c r="F438" s="109">
        <v>1.1200000000000001</v>
      </c>
      <c r="G438" s="110">
        <v>8</v>
      </c>
      <c r="H438" s="110">
        <v>24</v>
      </c>
      <c r="I438" s="111">
        <v>4</v>
      </c>
      <c r="J438" s="110">
        <v>4</v>
      </c>
      <c r="K438" s="110">
        <v>12</v>
      </c>
      <c r="L438" s="109">
        <v>6.67</v>
      </c>
      <c r="M438" s="109">
        <v>13.33</v>
      </c>
      <c r="N438" s="110">
        <v>60</v>
      </c>
      <c r="O438" s="109">
        <v>13.33</v>
      </c>
      <c r="P438" s="109">
        <v>6.67</v>
      </c>
    </row>
    <row r="439" spans="1:16" ht="14.1" customHeight="1">
      <c r="A439" s="108" t="s">
        <v>62</v>
      </c>
      <c r="B439" s="108" t="s">
        <v>979</v>
      </c>
      <c r="C439" s="109">
        <v>7.3</v>
      </c>
      <c r="D439" s="110">
        <v>14</v>
      </c>
      <c r="E439" s="109">
        <v>0.52</v>
      </c>
      <c r="F439" s="109">
        <v>1.05</v>
      </c>
      <c r="G439" s="110">
        <v>13</v>
      </c>
      <c r="H439" s="110">
        <v>25</v>
      </c>
      <c r="I439" s="111">
        <v>3</v>
      </c>
      <c r="J439" s="110">
        <v>3</v>
      </c>
      <c r="K439" s="110">
        <v>7</v>
      </c>
      <c r="L439" s="110">
        <v>0</v>
      </c>
      <c r="M439" s="109">
        <v>14.29</v>
      </c>
      <c r="N439" s="109">
        <v>78.569999999999993</v>
      </c>
      <c r="O439" s="109">
        <v>7.14</v>
      </c>
      <c r="P439" s="110">
        <v>0</v>
      </c>
    </row>
    <row r="440" spans="1:16" ht="14.1" customHeight="1">
      <c r="A440" s="108" t="s">
        <v>58</v>
      </c>
      <c r="B440" s="108" t="s">
        <v>981</v>
      </c>
      <c r="C440" s="109">
        <v>3.7</v>
      </c>
      <c r="D440" s="110">
        <v>12</v>
      </c>
      <c r="E440" s="109">
        <v>0.31</v>
      </c>
      <c r="F440" s="109">
        <v>0.93</v>
      </c>
      <c r="G440" s="110">
        <v>16</v>
      </c>
      <c r="H440" s="110">
        <v>26</v>
      </c>
      <c r="I440" s="111">
        <v>2</v>
      </c>
      <c r="J440" s="110">
        <v>5</v>
      </c>
      <c r="K440" s="110">
        <v>6</v>
      </c>
      <c r="L440" s="110">
        <v>0</v>
      </c>
      <c r="M440" s="110">
        <v>0</v>
      </c>
      <c r="N440" s="109">
        <v>41.67</v>
      </c>
      <c r="O440" s="110">
        <v>50</v>
      </c>
      <c r="P440" s="109">
        <v>8.33</v>
      </c>
    </row>
    <row r="441" spans="1:16" ht="14.1" customHeight="1">
      <c r="A441" s="108" t="s">
        <v>64</v>
      </c>
      <c r="B441" s="108" t="s">
        <v>981</v>
      </c>
      <c r="C441" s="109">
        <v>7.4</v>
      </c>
      <c r="D441" s="110">
        <v>13</v>
      </c>
      <c r="E441" s="109">
        <v>0.56999999999999995</v>
      </c>
      <c r="F441" s="110">
        <v>1</v>
      </c>
      <c r="G441" s="110">
        <v>6</v>
      </c>
      <c r="H441" s="110">
        <v>15</v>
      </c>
      <c r="I441" s="111">
        <v>4</v>
      </c>
      <c r="J441" s="110">
        <v>4</v>
      </c>
      <c r="K441" s="110">
        <v>8</v>
      </c>
      <c r="L441" s="110">
        <v>0</v>
      </c>
      <c r="M441" s="109">
        <v>30.77</v>
      </c>
      <c r="N441" s="109">
        <v>61.54</v>
      </c>
      <c r="O441" s="109">
        <v>7.69</v>
      </c>
      <c r="P441" s="110">
        <v>0</v>
      </c>
    </row>
    <row r="442" spans="1:16" ht="14.1" customHeight="1">
      <c r="A442" s="108" t="s">
        <v>70</v>
      </c>
      <c r="B442" s="108" t="s">
        <v>981</v>
      </c>
      <c r="C442" s="109">
        <v>5.8</v>
      </c>
      <c r="D442" s="110">
        <v>11</v>
      </c>
      <c r="E442" s="109">
        <v>0.53</v>
      </c>
      <c r="F442" s="109">
        <v>1.07</v>
      </c>
      <c r="G442" s="110">
        <v>6</v>
      </c>
      <c r="H442" s="110">
        <v>23</v>
      </c>
      <c r="I442" s="111">
        <v>3</v>
      </c>
      <c r="J442" s="110">
        <v>3</v>
      </c>
      <c r="K442" s="110">
        <v>8</v>
      </c>
      <c r="L442" s="110">
        <v>0</v>
      </c>
      <c r="M442" s="109">
        <v>18.18</v>
      </c>
      <c r="N442" s="109">
        <v>72.73</v>
      </c>
      <c r="O442" s="109">
        <v>9.09</v>
      </c>
      <c r="P442" s="110">
        <v>0</v>
      </c>
    </row>
    <row r="443" spans="1:16" ht="14.1" customHeight="1">
      <c r="A443" s="108" t="s">
        <v>74</v>
      </c>
      <c r="B443" s="108" t="s">
        <v>981</v>
      </c>
      <c r="C443" s="109">
        <v>4.5</v>
      </c>
      <c r="D443" s="110">
        <v>10</v>
      </c>
      <c r="E443" s="109">
        <v>0.45</v>
      </c>
      <c r="F443" s="109">
        <v>1.08</v>
      </c>
      <c r="G443" s="110">
        <v>5</v>
      </c>
      <c r="H443" s="110">
        <v>12</v>
      </c>
      <c r="I443" s="111">
        <v>3</v>
      </c>
      <c r="J443" s="110">
        <v>1</v>
      </c>
      <c r="K443" s="110">
        <v>3</v>
      </c>
      <c r="L443" s="110">
        <v>0</v>
      </c>
      <c r="M443" s="110">
        <v>10</v>
      </c>
      <c r="N443" s="110">
        <v>70</v>
      </c>
      <c r="O443" s="110">
        <v>10</v>
      </c>
      <c r="P443" s="110">
        <v>10</v>
      </c>
    </row>
    <row r="444" spans="1:16" ht="14.1" customHeight="1">
      <c r="A444" s="108" t="s">
        <v>76</v>
      </c>
      <c r="B444" s="108" t="s">
        <v>981</v>
      </c>
      <c r="C444" s="109">
        <v>3.8</v>
      </c>
      <c r="D444" s="110">
        <v>11</v>
      </c>
      <c r="E444" s="109">
        <v>0.35</v>
      </c>
      <c r="F444" s="109">
        <v>0.76</v>
      </c>
      <c r="G444" s="110">
        <v>14</v>
      </c>
      <c r="H444" s="110">
        <v>17</v>
      </c>
      <c r="I444" s="111">
        <v>3</v>
      </c>
      <c r="J444" s="110">
        <v>6</v>
      </c>
      <c r="K444" s="110">
        <v>8</v>
      </c>
      <c r="L444" s="110">
        <v>0</v>
      </c>
      <c r="M444" s="110">
        <v>0</v>
      </c>
      <c r="N444" s="109">
        <v>54.55</v>
      </c>
      <c r="O444" s="109">
        <v>36.36</v>
      </c>
      <c r="P444" s="109">
        <v>9.09</v>
      </c>
    </row>
    <row r="445" spans="1:16" ht="14.1" customHeight="1">
      <c r="A445" s="108" t="s">
        <v>84</v>
      </c>
      <c r="B445" s="108" t="s">
        <v>981</v>
      </c>
      <c r="C445" s="109">
        <v>8.6999999999999993</v>
      </c>
      <c r="D445" s="110">
        <v>18</v>
      </c>
      <c r="E445" s="109">
        <v>0.48</v>
      </c>
      <c r="F445" s="109">
        <v>0.75</v>
      </c>
      <c r="G445" s="110">
        <v>25</v>
      </c>
      <c r="H445" s="110">
        <v>25</v>
      </c>
      <c r="I445" s="111">
        <v>3</v>
      </c>
      <c r="J445" s="110">
        <v>11</v>
      </c>
      <c r="K445" s="110">
        <v>11</v>
      </c>
      <c r="L445" s="110">
        <v>0</v>
      </c>
      <c r="M445" s="109">
        <v>11.11</v>
      </c>
      <c r="N445" s="109">
        <v>72.22</v>
      </c>
      <c r="O445" s="109">
        <v>16.670000000000002</v>
      </c>
      <c r="P445" s="110">
        <v>0</v>
      </c>
    </row>
    <row r="446" spans="1:16" ht="14.1" customHeight="1">
      <c r="A446" s="108" t="s">
        <v>110</v>
      </c>
      <c r="B446" s="108" t="s">
        <v>981</v>
      </c>
      <c r="C446" s="109">
        <v>6.5</v>
      </c>
      <c r="D446" s="110">
        <v>16</v>
      </c>
      <c r="E446" s="109">
        <v>0.41</v>
      </c>
      <c r="F446" s="109">
        <v>1.1200000000000001</v>
      </c>
      <c r="G446" s="110">
        <v>4</v>
      </c>
      <c r="H446" s="110">
        <v>7</v>
      </c>
      <c r="I446" s="111">
        <v>4</v>
      </c>
      <c r="J446" s="110">
        <v>4</v>
      </c>
      <c r="K446" s="110">
        <v>7</v>
      </c>
      <c r="L446" s="110">
        <v>0</v>
      </c>
      <c r="M446" s="110">
        <v>0</v>
      </c>
      <c r="N446" s="109">
        <v>68.75</v>
      </c>
      <c r="O446" s="109">
        <v>31.25</v>
      </c>
      <c r="P446" s="110">
        <v>0</v>
      </c>
    </row>
    <row r="447" spans="1:16" ht="14.1" customHeight="1">
      <c r="A447" s="108" t="s">
        <v>120</v>
      </c>
      <c r="B447" s="108" t="s">
        <v>981</v>
      </c>
      <c r="C447" s="109">
        <v>6.8</v>
      </c>
      <c r="D447" s="110">
        <v>13</v>
      </c>
      <c r="E447" s="109">
        <v>0.52</v>
      </c>
      <c r="F447" s="109">
        <v>1.1200000000000001</v>
      </c>
      <c r="G447" s="110">
        <v>7</v>
      </c>
      <c r="H447" s="110">
        <v>26</v>
      </c>
      <c r="I447" s="111">
        <v>3</v>
      </c>
      <c r="J447" s="110">
        <v>5</v>
      </c>
      <c r="K447" s="110">
        <v>12</v>
      </c>
      <c r="L447" s="110">
        <v>0</v>
      </c>
      <c r="M447" s="109">
        <v>15.38</v>
      </c>
      <c r="N447" s="109">
        <v>76.92</v>
      </c>
      <c r="O447" s="109">
        <v>7.69</v>
      </c>
      <c r="P447" s="110">
        <v>0</v>
      </c>
    </row>
    <row r="448" spans="1:16" ht="14.1" customHeight="1">
      <c r="A448" s="108" t="s">
        <v>144</v>
      </c>
      <c r="B448" s="108" t="s">
        <v>985</v>
      </c>
      <c r="C448" s="109">
        <v>7.1</v>
      </c>
      <c r="D448" s="110">
        <v>10</v>
      </c>
      <c r="E448" s="109">
        <v>0.71</v>
      </c>
      <c r="F448" s="109">
        <v>1.07</v>
      </c>
      <c r="G448" s="110">
        <v>4</v>
      </c>
      <c r="H448" s="110">
        <v>10</v>
      </c>
      <c r="I448" s="111">
        <v>4</v>
      </c>
      <c r="J448" s="110">
        <v>4</v>
      </c>
      <c r="K448" s="110">
        <v>10</v>
      </c>
      <c r="L448" s="110">
        <v>0</v>
      </c>
      <c r="M448" s="110">
        <v>70</v>
      </c>
      <c r="N448" s="110">
        <v>30</v>
      </c>
      <c r="O448" s="110">
        <v>0</v>
      </c>
      <c r="P448" s="110">
        <v>0</v>
      </c>
    </row>
    <row r="449" spans="1:16" ht="14.1" customHeight="1">
      <c r="A449" s="108" t="s">
        <v>146</v>
      </c>
      <c r="B449" s="108" t="s">
        <v>985</v>
      </c>
      <c r="C449" s="109">
        <v>16.100000000000001</v>
      </c>
      <c r="D449" s="110">
        <v>20</v>
      </c>
      <c r="E449" s="109">
        <v>0.81</v>
      </c>
      <c r="F449" s="109">
        <v>1.1200000000000001</v>
      </c>
      <c r="G449" s="110">
        <v>1</v>
      </c>
      <c r="H449" s="110">
        <v>7</v>
      </c>
      <c r="I449" s="111">
        <v>4</v>
      </c>
      <c r="J449" s="110">
        <v>1</v>
      </c>
      <c r="K449" s="110">
        <v>7</v>
      </c>
      <c r="L449" s="110">
        <v>10</v>
      </c>
      <c r="M449" s="110">
        <v>85</v>
      </c>
      <c r="N449" s="110">
        <v>5</v>
      </c>
      <c r="O449" s="110">
        <v>0</v>
      </c>
      <c r="P449" s="110">
        <v>0</v>
      </c>
    </row>
    <row r="450" spans="1:16" ht="14.1" customHeight="1">
      <c r="A450" s="108" t="s">
        <v>46</v>
      </c>
      <c r="B450" s="108" t="s">
        <v>987</v>
      </c>
      <c r="C450" s="109">
        <v>60.2</v>
      </c>
      <c r="D450" s="110">
        <v>82</v>
      </c>
      <c r="E450" s="109">
        <v>0.73</v>
      </c>
      <c r="F450" s="109">
        <v>1.0900000000000001</v>
      </c>
      <c r="G450" s="110">
        <v>10</v>
      </c>
      <c r="H450" s="110">
        <v>32</v>
      </c>
      <c r="I450" s="111">
        <v>4</v>
      </c>
      <c r="J450" s="110">
        <v>4</v>
      </c>
      <c r="K450" s="110">
        <v>11</v>
      </c>
      <c r="L450" s="109">
        <v>25.61</v>
      </c>
      <c r="M450" s="109">
        <v>41.46</v>
      </c>
      <c r="N450" s="109">
        <v>26.83</v>
      </c>
      <c r="O450" s="109">
        <v>6.1</v>
      </c>
      <c r="P450" s="110">
        <v>0</v>
      </c>
    </row>
    <row r="451" spans="1:16" ht="14.1" customHeight="1">
      <c r="A451" s="108" t="s">
        <v>52</v>
      </c>
      <c r="B451" s="108" t="s">
        <v>987</v>
      </c>
      <c r="C451" s="109">
        <v>15.8</v>
      </c>
      <c r="D451" s="110">
        <v>34</v>
      </c>
      <c r="E451" s="109">
        <v>0.46</v>
      </c>
      <c r="F451" s="109">
        <v>0.95</v>
      </c>
      <c r="G451" s="110">
        <v>13</v>
      </c>
      <c r="H451" s="110">
        <v>22</v>
      </c>
      <c r="I451" s="111">
        <v>4</v>
      </c>
      <c r="J451" s="110">
        <v>9</v>
      </c>
      <c r="K451" s="110">
        <v>12</v>
      </c>
      <c r="L451" s="110">
        <v>0</v>
      </c>
      <c r="M451" s="109">
        <v>11.76</v>
      </c>
      <c r="N451" s="109">
        <v>64.709999999999994</v>
      </c>
      <c r="O451" s="109">
        <v>23.53</v>
      </c>
      <c r="P451" s="110">
        <v>0</v>
      </c>
    </row>
    <row r="452" spans="1:16" ht="14.1" customHeight="1">
      <c r="A452" s="108" t="s">
        <v>54</v>
      </c>
      <c r="B452" s="108" t="s">
        <v>987</v>
      </c>
      <c r="C452" s="109">
        <v>18.100000000000001</v>
      </c>
      <c r="D452" s="110">
        <v>24</v>
      </c>
      <c r="E452" s="109">
        <v>0.75</v>
      </c>
      <c r="F452" s="109">
        <v>1.27</v>
      </c>
      <c r="G452" s="110">
        <v>1</v>
      </c>
      <c r="H452" s="110">
        <v>15</v>
      </c>
      <c r="I452" s="111">
        <v>4</v>
      </c>
      <c r="J452" s="110">
        <v>1</v>
      </c>
      <c r="K452" s="110">
        <v>11</v>
      </c>
      <c r="L452" s="109">
        <v>20.83</v>
      </c>
      <c r="M452" s="110">
        <v>50</v>
      </c>
      <c r="N452" s="109">
        <v>29.17</v>
      </c>
      <c r="O452" s="110">
        <v>0</v>
      </c>
      <c r="P452" s="110">
        <v>0</v>
      </c>
    </row>
    <row r="453" spans="1:16" ht="14.1" customHeight="1">
      <c r="A453" s="108" t="s">
        <v>56</v>
      </c>
      <c r="B453" s="108" t="s">
        <v>987</v>
      </c>
      <c r="C453" s="109">
        <v>24.5</v>
      </c>
      <c r="D453" s="110">
        <v>57</v>
      </c>
      <c r="E453" s="109">
        <v>0.43</v>
      </c>
      <c r="F453" s="109">
        <v>0.96</v>
      </c>
      <c r="G453" s="110">
        <v>19</v>
      </c>
      <c r="H453" s="110">
        <v>35</v>
      </c>
      <c r="I453" s="111">
        <v>4</v>
      </c>
      <c r="J453" s="110">
        <v>7</v>
      </c>
      <c r="K453" s="110">
        <v>10</v>
      </c>
      <c r="L453" s="110">
        <v>0</v>
      </c>
      <c r="M453" s="109">
        <v>5.26</v>
      </c>
      <c r="N453" s="109">
        <v>68.42</v>
      </c>
      <c r="O453" s="109">
        <v>22.81</v>
      </c>
      <c r="P453" s="109">
        <v>3.51</v>
      </c>
    </row>
    <row r="454" spans="1:16" ht="14.1" customHeight="1">
      <c r="A454" s="108" t="s">
        <v>58</v>
      </c>
      <c r="B454" s="108" t="s">
        <v>987</v>
      </c>
      <c r="C454" s="109">
        <v>38.85</v>
      </c>
      <c r="D454" s="110">
        <v>127</v>
      </c>
      <c r="E454" s="109">
        <v>0.31</v>
      </c>
      <c r="F454" s="109">
        <v>0.92</v>
      </c>
      <c r="G454" s="110">
        <v>17</v>
      </c>
      <c r="H454" s="110">
        <v>26</v>
      </c>
      <c r="I454" s="111">
        <v>4</v>
      </c>
      <c r="J454" s="110">
        <v>8</v>
      </c>
      <c r="K454" s="110">
        <v>11</v>
      </c>
      <c r="L454" s="109">
        <v>0.79</v>
      </c>
      <c r="M454" s="109">
        <v>11.81</v>
      </c>
      <c r="N454" s="109">
        <v>32.28</v>
      </c>
      <c r="O454" s="109">
        <v>26.77</v>
      </c>
      <c r="P454" s="109">
        <v>28.35</v>
      </c>
    </row>
    <row r="455" spans="1:16" ht="14.1" customHeight="1">
      <c r="A455" s="108" t="s">
        <v>62</v>
      </c>
      <c r="B455" s="108" t="s">
        <v>987</v>
      </c>
      <c r="C455" s="109">
        <v>32.200000000000003</v>
      </c>
      <c r="D455" s="110">
        <v>61</v>
      </c>
      <c r="E455" s="109">
        <v>0.53</v>
      </c>
      <c r="F455" s="109">
        <v>1.06</v>
      </c>
      <c r="G455" s="110">
        <v>12</v>
      </c>
      <c r="H455" s="110">
        <v>25</v>
      </c>
      <c r="I455" s="111">
        <v>4</v>
      </c>
      <c r="J455" s="110">
        <v>6</v>
      </c>
      <c r="K455" s="110">
        <v>11</v>
      </c>
      <c r="L455" s="109">
        <v>3.28</v>
      </c>
      <c r="M455" s="109">
        <v>24.59</v>
      </c>
      <c r="N455" s="109">
        <v>52.46</v>
      </c>
      <c r="O455" s="109">
        <v>18.03</v>
      </c>
      <c r="P455" s="109">
        <v>1.64</v>
      </c>
    </row>
    <row r="456" spans="1:16" ht="14.1" customHeight="1">
      <c r="A456" s="108" t="s">
        <v>64</v>
      </c>
      <c r="B456" s="108" t="s">
        <v>987</v>
      </c>
      <c r="C456" s="109">
        <v>29.2</v>
      </c>
      <c r="D456" s="110">
        <v>49</v>
      </c>
      <c r="E456" s="109">
        <v>0.6</v>
      </c>
      <c r="F456" s="109">
        <v>1.04</v>
      </c>
      <c r="G456" s="110">
        <v>5</v>
      </c>
      <c r="H456" s="110">
        <v>15</v>
      </c>
      <c r="I456" s="111">
        <v>4</v>
      </c>
      <c r="J456" s="110">
        <v>3</v>
      </c>
      <c r="K456" s="110">
        <v>8</v>
      </c>
      <c r="L456" s="109">
        <v>2.04</v>
      </c>
      <c r="M456" s="109">
        <v>28.57</v>
      </c>
      <c r="N456" s="109">
        <v>69.39</v>
      </c>
      <c r="O456" s="110">
        <v>0</v>
      </c>
      <c r="P456" s="110">
        <v>0</v>
      </c>
    </row>
    <row r="457" spans="1:16" ht="14.1" customHeight="1">
      <c r="A457" s="108" t="s">
        <v>68</v>
      </c>
      <c r="B457" s="108" t="s">
        <v>987</v>
      </c>
      <c r="C457" s="109">
        <v>6.4</v>
      </c>
      <c r="D457" s="110">
        <v>10</v>
      </c>
      <c r="E457" s="109">
        <v>0.64</v>
      </c>
      <c r="F457" s="109">
        <v>1.03</v>
      </c>
      <c r="G457" s="110">
        <v>4</v>
      </c>
      <c r="H457" s="110">
        <v>10</v>
      </c>
      <c r="I457" s="111">
        <v>4</v>
      </c>
      <c r="J457" s="110">
        <v>4</v>
      </c>
      <c r="K457" s="110">
        <v>10</v>
      </c>
      <c r="L457" s="110">
        <v>10</v>
      </c>
      <c r="M457" s="110">
        <v>40</v>
      </c>
      <c r="N457" s="110">
        <v>40</v>
      </c>
      <c r="O457" s="110">
        <v>10</v>
      </c>
      <c r="P457" s="110">
        <v>0</v>
      </c>
    </row>
    <row r="458" spans="1:16" ht="14.1" customHeight="1">
      <c r="A458" s="108" t="s">
        <v>70</v>
      </c>
      <c r="B458" s="108" t="s">
        <v>987</v>
      </c>
      <c r="C458" s="109">
        <v>5.4</v>
      </c>
      <c r="D458" s="110">
        <v>13</v>
      </c>
      <c r="E458" s="109">
        <v>0.42</v>
      </c>
      <c r="F458" s="109">
        <v>0.84</v>
      </c>
      <c r="G458" s="110">
        <v>20</v>
      </c>
      <c r="H458" s="110">
        <v>23</v>
      </c>
      <c r="I458" s="111">
        <v>3</v>
      </c>
      <c r="J458" s="110">
        <v>7</v>
      </c>
      <c r="K458" s="110">
        <v>8</v>
      </c>
      <c r="L458" s="110">
        <v>0</v>
      </c>
      <c r="M458" s="109">
        <v>15.38</v>
      </c>
      <c r="N458" s="109">
        <v>46.15</v>
      </c>
      <c r="O458" s="109">
        <v>30.77</v>
      </c>
      <c r="P458" s="109">
        <v>7.69</v>
      </c>
    </row>
    <row r="459" spans="1:16" ht="14.1" customHeight="1">
      <c r="A459" s="108" t="s">
        <v>72</v>
      </c>
      <c r="B459" s="108" t="s">
        <v>987</v>
      </c>
      <c r="C459" s="109">
        <v>13</v>
      </c>
      <c r="D459" s="110">
        <v>30</v>
      </c>
      <c r="E459" s="109">
        <v>0.43</v>
      </c>
      <c r="F459" s="109">
        <v>0.9</v>
      </c>
      <c r="G459" s="110">
        <v>14</v>
      </c>
      <c r="H459" s="110">
        <v>14</v>
      </c>
      <c r="I459" s="111">
        <v>4</v>
      </c>
      <c r="J459" s="110">
        <v>10</v>
      </c>
      <c r="K459" s="110">
        <v>10</v>
      </c>
      <c r="L459" s="109">
        <v>3.33</v>
      </c>
      <c r="M459" s="109">
        <v>6.67</v>
      </c>
      <c r="N459" s="110">
        <v>60</v>
      </c>
      <c r="O459" s="109">
        <v>23.33</v>
      </c>
      <c r="P459" s="109">
        <v>6.67</v>
      </c>
    </row>
    <row r="460" spans="1:16" ht="14.1" customHeight="1">
      <c r="A460" s="108" t="s">
        <v>74</v>
      </c>
      <c r="B460" s="108" t="s">
        <v>987</v>
      </c>
      <c r="C460" s="109">
        <v>5.3</v>
      </c>
      <c r="D460" s="110">
        <v>15</v>
      </c>
      <c r="E460" s="109">
        <v>0.35</v>
      </c>
      <c r="F460" s="109">
        <v>0.85</v>
      </c>
      <c r="G460" s="110">
        <v>11</v>
      </c>
      <c r="H460" s="110">
        <v>12</v>
      </c>
      <c r="I460" s="111">
        <v>4</v>
      </c>
      <c r="J460" s="110">
        <v>9</v>
      </c>
      <c r="K460" s="110">
        <v>9</v>
      </c>
      <c r="L460" s="110">
        <v>0</v>
      </c>
      <c r="M460" s="110">
        <v>0</v>
      </c>
      <c r="N460" s="110">
        <v>60</v>
      </c>
      <c r="O460" s="109">
        <v>26.67</v>
      </c>
      <c r="P460" s="109">
        <v>13.33</v>
      </c>
    </row>
    <row r="461" spans="1:16" ht="14.1" customHeight="1">
      <c r="A461" s="108" t="s">
        <v>76</v>
      </c>
      <c r="B461" s="108" t="s">
        <v>987</v>
      </c>
      <c r="C461" s="109">
        <v>11.7</v>
      </c>
      <c r="D461" s="110">
        <v>27</v>
      </c>
      <c r="E461" s="109">
        <v>0.43</v>
      </c>
      <c r="F461" s="109">
        <v>0.95</v>
      </c>
      <c r="G461" s="110">
        <v>10</v>
      </c>
      <c r="H461" s="110">
        <v>17</v>
      </c>
      <c r="I461" s="111">
        <v>4</v>
      </c>
      <c r="J461" s="110">
        <v>7</v>
      </c>
      <c r="K461" s="110">
        <v>9</v>
      </c>
      <c r="L461" s="109">
        <v>3.7</v>
      </c>
      <c r="M461" s="109">
        <v>11.11</v>
      </c>
      <c r="N461" s="109">
        <v>48.15</v>
      </c>
      <c r="O461" s="109">
        <v>33.33</v>
      </c>
      <c r="P461" s="109">
        <v>3.7</v>
      </c>
    </row>
    <row r="462" spans="1:16" ht="14.1" customHeight="1">
      <c r="A462" s="108" t="s">
        <v>78</v>
      </c>
      <c r="B462" s="108" t="s">
        <v>987</v>
      </c>
      <c r="C462" s="109">
        <v>7.9</v>
      </c>
      <c r="D462" s="110">
        <v>19</v>
      </c>
      <c r="E462" s="109">
        <v>0.42</v>
      </c>
      <c r="F462" s="109">
        <v>0.86</v>
      </c>
      <c r="G462" s="110">
        <v>9</v>
      </c>
      <c r="H462" s="110">
        <v>9</v>
      </c>
      <c r="I462" s="111">
        <v>4</v>
      </c>
      <c r="J462" s="110">
        <v>9</v>
      </c>
      <c r="K462" s="110">
        <v>9</v>
      </c>
      <c r="L462" s="110">
        <v>0</v>
      </c>
      <c r="M462" s="109">
        <v>10.53</v>
      </c>
      <c r="N462" s="109">
        <v>57.89</v>
      </c>
      <c r="O462" s="109">
        <v>21.05</v>
      </c>
      <c r="P462" s="109">
        <v>10.53</v>
      </c>
    </row>
    <row r="463" spans="1:16" ht="14.1" customHeight="1">
      <c r="A463" s="108" t="s">
        <v>80</v>
      </c>
      <c r="B463" s="108" t="s">
        <v>987</v>
      </c>
      <c r="C463" s="109">
        <v>7.1</v>
      </c>
      <c r="D463" s="110">
        <v>21</v>
      </c>
      <c r="E463" s="109">
        <v>0.34</v>
      </c>
      <c r="F463" s="109">
        <v>0.96</v>
      </c>
      <c r="G463" s="110">
        <v>7</v>
      </c>
      <c r="H463" s="110">
        <v>13</v>
      </c>
      <c r="I463" s="111">
        <v>4</v>
      </c>
      <c r="J463" s="110">
        <v>5</v>
      </c>
      <c r="K463" s="110">
        <v>9</v>
      </c>
      <c r="L463" s="110">
        <v>0</v>
      </c>
      <c r="M463" s="109">
        <v>4.76</v>
      </c>
      <c r="N463" s="109">
        <v>42.86</v>
      </c>
      <c r="O463" s="109">
        <v>42.86</v>
      </c>
      <c r="P463" s="109">
        <v>9.52</v>
      </c>
    </row>
    <row r="464" spans="1:16" ht="14.1" customHeight="1">
      <c r="A464" s="108" t="s">
        <v>82</v>
      </c>
      <c r="B464" s="108" t="s">
        <v>987</v>
      </c>
      <c r="C464" s="109">
        <v>3.6</v>
      </c>
      <c r="D464" s="110">
        <v>14</v>
      </c>
      <c r="E464" s="109">
        <v>0.26</v>
      </c>
      <c r="F464" s="109">
        <v>0.61</v>
      </c>
      <c r="G464" s="110">
        <v>14</v>
      </c>
      <c r="H464" s="110">
        <v>14</v>
      </c>
      <c r="I464" s="111">
        <v>4</v>
      </c>
      <c r="J464" s="110">
        <v>8</v>
      </c>
      <c r="K464" s="110">
        <v>8</v>
      </c>
      <c r="L464" s="110">
        <v>0</v>
      </c>
      <c r="M464" s="109">
        <v>7.14</v>
      </c>
      <c r="N464" s="109">
        <v>14.29</v>
      </c>
      <c r="O464" s="109">
        <v>64.290000000000006</v>
      </c>
      <c r="P464" s="109">
        <v>14.29</v>
      </c>
    </row>
    <row r="465" spans="1:16" ht="14.1" customHeight="1">
      <c r="A465" s="108" t="s">
        <v>84</v>
      </c>
      <c r="B465" s="108" t="s">
        <v>987</v>
      </c>
      <c r="C465" s="109">
        <v>48.3</v>
      </c>
      <c r="D465" s="110">
        <v>77</v>
      </c>
      <c r="E465" s="109">
        <v>0.63</v>
      </c>
      <c r="F465" s="109">
        <v>0.97</v>
      </c>
      <c r="G465" s="110">
        <v>16</v>
      </c>
      <c r="H465" s="110">
        <v>25</v>
      </c>
      <c r="I465" s="111">
        <v>4</v>
      </c>
      <c r="J465" s="110">
        <v>9</v>
      </c>
      <c r="K465" s="110">
        <v>11</v>
      </c>
      <c r="L465" s="109">
        <v>9.09</v>
      </c>
      <c r="M465" s="109">
        <v>32.47</v>
      </c>
      <c r="N465" s="109">
        <v>53.25</v>
      </c>
      <c r="O465" s="109">
        <v>5.19</v>
      </c>
      <c r="P465" s="110">
        <v>0</v>
      </c>
    </row>
    <row r="466" spans="1:16" ht="14.1" customHeight="1">
      <c r="A466" s="108" t="s">
        <v>88</v>
      </c>
      <c r="B466" s="108" t="s">
        <v>987</v>
      </c>
      <c r="C466" s="109">
        <v>6.5</v>
      </c>
      <c r="D466" s="110">
        <v>13</v>
      </c>
      <c r="E466" s="109">
        <v>0.5</v>
      </c>
      <c r="F466" s="110">
        <v>1</v>
      </c>
      <c r="G466" s="110">
        <v>2</v>
      </c>
      <c r="H466" s="110">
        <v>2</v>
      </c>
      <c r="I466" s="111">
        <v>4</v>
      </c>
      <c r="J466" s="110">
        <v>2</v>
      </c>
      <c r="K466" s="110">
        <v>2</v>
      </c>
      <c r="L466" s="110">
        <v>0</v>
      </c>
      <c r="M466" s="109">
        <v>7.69</v>
      </c>
      <c r="N466" s="109">
        <v>84.62</v>
      </c>
      <c r="O466" s="109">
        <v>7.69</v>
      </c>
      <c r="P466" s="110">
        <v>0</v>
      </c>
    </row>
    <row r="467" spans="1:16" ht="14.1" customHeight="1">
      <c r="A467" s="108" t="s">
        <v>92</v>
      </c>
      <c r="B467" s="108" t="s">
        <v>987</v>
      </c>
      <c r="C467" s="109">
        <v>8.6</v>
      </c>
      <c r="D467" s="110">
        <v>16</v>
      </c>
      <c r="E467" s="109">
        <v>0.54</v>
      </c>
      <c r="F467" s="109">
        <v>1.1100000000000001</v>
      </c>
      <c r="G467" s="110">
        <v>1</v>
      </c>
      <c r="H467" s="110">
        <v>1</v>
      </c>
      <c r="I467" s="111">
        <v>4</v>
      </c>
      <c r="J467" s="110">
        <v>1</v>
      </c>
      <c r="K467" s="110">
        <v>1</v>
      </c>
      <c r="L467" s="110">
        <v>0</v>
      </c>
      <c r="M467" s="109">
        <v>31.25</v>
      </c>
      <c r="N467" s="109">
        <v>62.5</v>
      </c>
      <c r="O467" s="110">
        <v>0</v>
      </c>
      <c r="P467" s="109">
        <v>6.25</v>
      </c>
    </row>
    <row r="468" spans="1:16" ht="14.1" customHeight="1">
      <c r="A468" s="108" t="s">
        <v>96</v>
      </c>
      <c r="B468" s="108" t="s">
        <v>987</v>
      </c>
      <c r="C468" s="109">
        <v>12.4</v>
      </c>
      <c r="D468" s="110">
        <v>32</v>
      </c>
      <c r="E468" s="109">
        <v>0.39</v>
      </c>
      <c r="F468" s="109">
        <v>0.87</v>
      </c>
      <c r="G468" s="110">
        <v>8</v>
      </c>
      <c r="H468" s="110">
        <v>8</v>
      </c>
      <c r="I468" s="111">
        <v>4</v>
      </c>
      <c r="J468" s="110">
        <v>8</v>
      </c>
      <c r="K468" s="110">
        <v>8</v>
      </c>
      <c r="L468" s="110">
        <v>0</v>
      </c>
      <c r="M468" s="109">
        <v>3.13</v>
      </c>
      <c r="N468" s="109">
        <v>62.5</v>
      </c>
      <c r="O468" s="110">
        <v>25</v>
      </c>
      <c r="P468" s="109">
        <v>9.3800000000000008</v>
      </c>
    </row>
    <row r="469" spans="1:16" ht="14.1" customHeight="1">
      <c r="A469" s="108" t="s">
        <v>100</v>
      </c>
      <c r="B469" s="108" t="s">
        <v>987</v>
      </c>
      <c r="C469" s="109">
        <v>3.9</v>
      </c>
      <c r="D469" s="110">
        <v>12</v>
      </c>
      <c r="E469" s="109">
        <v>0.33</v>
      </c>
      <c r="F469" s="109">
        <v>0.75</v>
      </c>
      <c r="G469" s="110">
        <v>1</v>
      </c>
      <c r="H469" s="110">
        <v>1</v>
      </c>
      <c r="I469" s="111">
        <v>4</v>
      </c>
      <c r="J469" s="110">
        <v>1</v>
      </c>
      <c r="K469" s="110">
        <v>1</v>
      </c>
      <c r="L469" s="110">
        <v>0</v>
      </c>
      <c r="M469" s="110">
        <v>0</v>
      </c>
      <c r="N469" s="109">
        <v>41.67</v>
      </c>
      <c r="O469" s="109">
        <v>58.33</v>
      </c>
      <c r="P469" s="110">
        <v>0</v>
      </c>
    </row>
    <row r="470" spans="1:16" ht="14.1" customHeight="1">
      <c r="A470" s="108" t="s">
        <v>102</v>
      </c>
      <c r="B470" s="108" t="s">
        <v>987</v>
      </c>
      <c r="C470" s="109">
        <v>38.799999999999997</v>
      </c>
      <c r="D470" s="110">
        <v>72</v>
      </c>
      <c r="E470" s="109">
        <v>0.54</v>
      </c>
      <c r="F470" s="109">
        <v>0.97</v>
      </c>
      <c r="G470" s="110">
        <v>15</v>
      </c>
      <c r="H470" s="110">
        <v>20</v>
      </c>
      <c r="I470" s="111">
        <v>4</v>
      </c>
      <c r="J470" s="110">
        <v>8</v>
      </c>
      <c r="K470" s="110">
        <v>11</v>
      </c>
      <c r="L470" s="109">
        <v>11.11</v>
      </c>
      <c r="M470" s="109">
        <v>15.28</v>
      </c>
      <c r="N470" s="109">
        <v>56.94</v>
      </c>
      <c r="O470" s="109">
        <v>13.89</v>
      </c>
      <c r="P470" s="109">
        <v>2.78</v>
      </c>
    </row>
    <row r="471" spans="1:16" ht="14.1" customHeight="1">
      <c r="A471" s="108" t="s">
        <v>104</v>
      </c>
      <c r="B471" s="108" t="s">
        <v>987</v>
      </c>
      <c r="C471" s="109">
        <v>14.3</v>
      </c>
      <c r="D471" s="110">
        <v>32</v>
      </c>
      <c r="E471" s="109">
        <v>0.45</v>
      </c>
      <c r="F471" s="109">
        <v>0.87</v>
      </c>
      <c r="G471" s="110">
        <v>8</v>
      </c>
      <c r="H471" s="110">
        <v>10</v>
      </c>
      <c r="I471" s="111">
        <v>4</v>
      </c>
      <c r="J471" s="110">
        <v>8</v>
      </c>
      <c r="K471" s="110">
        <v>10</v>
      </c>
      <c r="L471" s="110">
        <v>0</v>
      </c>
      <c r="M471" s="109">
        <v>3.13</v>
      </c>
      <c r="N471" s="109">
        <v>78.13</v>
      </c>
      <c r="O471" s="109">
        <v>15.63</v>
      </c>
      <c r="P471" s="109">
        <v>3.13</v>
      </c>
    </row>
    <row r="472" spans="1:16" ht="14.1" customHeight="1">
      <c r="A472" s="108" t="s">
        <v>106</v>
      </c>
      <c r="B472" s="108" t="s">
        <v>987</v>
      </c>
      <c r="C472" s="109">
        <v>15.3</v>
      </c>
      <c r="D472" s="110">
        <v>37</v>
      </c>
      <c r="E472" s="109">
        <v>0.41</v>
      </c>
      <c r="F472" s="109">
        <v>0.97</v>
      </c>
      <c r="G472" s="110">
        <v>3</v>
      </c>
      <c r="H472" s="110">
        <v>5</v>
      </c>
      <c r="I472" s="111">
        <v>4</v>
      </c>
      <c r="J472" s="110">
        <v>3</v>
      </c>
      <c r="K472" s="110">
        <v>5</v>
      </c>
      <c r="L472" s="110">
        <v>0</v>
      </c>
      <c r="M472" s="109">
        <v>5.41</v>
      </c>
      <c r="N472" s="109">
        <v>62.16</v>
      </c>
      <c r="O472" s="109">
        <v>29.73</v>
      </c>
      <c r="P472" s="109">
        <v>2.7</v>
      </c>
    </row>
    <row r="473" spans="1:16" ht="14.1" customHeight="1">
      <c r="A473" s="108" t="s">
        <v>110</v>
      </c>
      <c r="B473" s="108" t="s">
        <v>987</v>
      </c>
      <c r="C473" s="109">
        <v>10.199999999999999</v>
      </c>
      <c r="D473" s="110">
        <v>23</v>
      </c>
      <c r="E473" s="109">
        <v>0.44</v>
      </c>
      <c r="F473" s="109">
        <v>1.22</v>
      </c>
      <c r="G473" s="110">
        <v>2</v>
      </c>
      <c r="H473" s="110">
        <v>7</v>
      </c>
      <c r="I473" s="111">
        <v>4</v>
      </c>
      <c r="J473" s="110">
        <v>2</v>
      </c>
      <c r="K473" s="110">
        <v>7</v>
      </c>
      <c r="L473" s="110">
        <v>0</v>
      </c>
      <c r="M473" s="109">
        <v>17.39</v>
      </c>
      <c r="N473" s="109">
        <v>60.87</v>
      </c>
      <c r="O473" s="109">
        <v>17.39</v>
      </c>
      <c r="P473" s="109">
        <v>4.3499999999999996</v>
      </c>
    </row>
    <row r="474" spans="1:16" ht="14.1" customHeight="1">
      <c r="A474" s="108" t="s">
        <v>114</v>
      </c>
      <c r="B474" s="108" t="s">
        <v>987</v>
      </c>
      <c r="C474" s="109">
        <v>14.9</v>
      </c>
      <c r="D474" s="110">
        <v>36</v>
      </c>
      <c r="E474" s="109">
        <v>0.41</v>
      </c>
      <c r="F474" s="109">
        <v>0.81</v>
      </c>
      <c r="G474" s="110">
        <v>15</v>
      </c>
      <c r="H474" s="110">
        <v>17</v>
      </c>
      <c r="I474" s="111">
        <v>4</v>
      </c>
      <c r="J474" s="110">
        <v>10</v>
      </c>
      <c r="K474" s="110">
        <v>11</v>
      </c>
      <c r="L474" s="109">
        <v>2.78</v>
      </c>
      <c r="M474" s="109">
        <v>5.56</v>
      </c>
      <c r="N474" s="109">
        <v>52.78</v>
      </c>
      <c r="O474" s="109">
        <v>38.89</v>
      </c>
      <c r="P474" s="110">
        <v>0</v>
      </c>
    </row>
    <row r="475" spans="1:16" ht="14.1" customHeight="1">
      <c r="A475" s="108" t="s">
        <v>118</v>
      </c>
      <c r="B475" s="108" t="s">
        <v>987</v>
      </c>
      <c r="C475" s="109">
        <v>18.899999999999999</v>
      </c>
      <c r="D475" s="110">
        <v>32</v>
      </c>
      <c r="E475" s="109">
        <v>0.59</v>
      </c>
      <c r="F475" s="109">
        <v>1.1100000000000001</v>
      </c>
      <c r="G475" s="110">
        <v>2</v>
      </c>
      <c r="H475" s="110">
        <v>14</v>
      </c>
      <c r="I475" s="111">
        <v>4</v>
      </c>
      <c r="J475" s="110">
        <v>2</v>
      </c>
      <c r="K475" s="110">
        <v>10</v>
      </c>
      <c r="L475" s="109">
        <v>3.13</v>
      </c>
      <c r="M475" s="110">
        <v>25</v>
      </c>
      <c r="N475" s="109">
        <v>71.88</v>
      </c>
      <c r="O475" s="110">
        <v>0</v>
      </c>
      <c r="P475" s="110">
        <v>0</v>
      </c>
    </row>
    <row r="476" spans="1:16" ht="14.1" customHeight="1">
      <c r="A476" s="108" t="s">
        <v>120</v>
      </c>
      <c r="B476" s="108" t="s">
        <v>987</v>
      </c>
      <c r="C476" s="109">
        <v>38</v>
      </c>
      <c r="D476" s="110">
        <v>77</v>
      </c>
      <c r="E476" s="109">
        <v>0.49</v>
      </c>
      <c r="F476" s="109">
        <v>1.06</v>
      </c>
      <c r="G476" s="110">
        <v>10</v>
      </c>
      <c r="H476" s="110">
        <v>26</v>
      </c>
      <c r="I476" s="111">
        <v>4</v>
      </c>
      <c r="J476" s="110">
        <v>4</v>
      </c>
      <c r="K476" s="110">
        <v>12</v>
      </c>
      <c r="L476" s="110">
        <v>0</v>
      </c>
      <c r="M476" s="109">
        <v>20.78</v>
      </c>
      <c r="N476" s="109">
        <v>57.14</v>
      </c>
      <c r="O476" s="109">
        <v>20.78</v>
      </c>
      <c r="P476" s="109">
        <v>1.3</v>
      </c>
    </row>
    <row r="477" spans="1:16" ht="14.1" customHeight="1">
      <c r="A477" s="108" t="s">
        <v>122</v>
      </c>
      <c r="B477" s="108" t="s">
        <v>987</v>
      </c>
      <c r="C477" s="109">
        <v>5.4</v>
      </c>
      <c r="D477" s="110">
        <v>11</v>
      </c>
      <c r="E477" s="109">
        <v>0.49</v>
      </c>
      <c r="F477" s="109">
        <v>0.95</v>
      </c>
      <c r="G477" s="110">
        <v>1</v>
      </c>
      <c r="H477" s="110">
        <v>1</v>
      </c>
      <c r="I477" s="111">
        <v>4</v>
      </c>
      <c r="J477" s="110">
        <v>1</v>
      </c>
      <c r="K477" s="110">
        <v>1</v>
      </c>
      <c r="L477" s="110">
        <v>0</v>
      </c>
      <c r="M477" s="109">
        <v>9.09</v>
      </c>
      <c r="N477" s="109">
        <v>81.819999999999993</v>
      </c>
      <c r="O477" s="109">
        <v>9.09</v>
      </c>
      <c r="P477" s="110">
        <v>0</v>
      </c>
    </row>
    <row r="478" spans="1:16" ht="14.1" customHeight="1">
      <c r="A478" s="108" t="s">
        <v>124</v>
      </c>
      <c r="B478" s="108" t="s">
        <v>987</v>
      </c>
      <c r="C478" s="109">
        <v>14.4</v>
      </c>
      <c r="D478" s="110">
        <v>26</v>
      </c>
      <c r="E478" s="109">
        <v>0.55000000000000004</v>
      </c>
      <c r="F478" s="109">
        <v>0.87</v>
      </c>
      <c r="G478" s="110">
        <v>9</v>
      </c>
      <c r="H478" s="110">
        <v>11</v>
      </c>
      <c r="I478" s="111">
        <v>4</v>
      </c>
      <c r="J478" s="110">
        <v>9</v>
      </c>
      <c r="K478" s="110">
        <v>11</v>
      </c>
      <c r="L478" s="109">
        <v>7.69</v>
      </c>
      <c r="M478" s="109">
        <v>26.92</v>
      </c>
      <c r="N478" s="109">
        <v>46.15</v>
      </c>
      <c r="O478" s="109">
        <v>15.38</v>
      </c>
      <c r="P478" s="109">
        <v>3.85</v>
      </c>
    </row>
    <row r="479" spans="1:16" ht="14.1" customHeight="1">
      <c r="A479" s="108" t="s">
        <v>126</v>
      </c>
      <c r="B479" s="108" t="s">
        <v>987</v>
      </c>
      <c r="C479" s="109">
        <v>10.3</v>
      </c>
      <c r="D479" s="110">
        <v>15</v>
      </c>
      <c r="E479" s="109">
        <v>0.69</v>
      </c>
      <c r="F479" s="109">
        <v>1.3</v>
      </c>
      <c r="G479" s="110">
        <v>3</v>
      </c>
      <c r="H479" s="110">
        <v>14</v>
      </c>
      <c r="I479" s="111">
        <v>4</v>
      </c>
      <c r="J479" s="110">
        <v>2</v>
      </c>
      <c r="K479" s="110">
        <v>11</v>
      </c>
      <c r="L479" s="109">
        <v>13.33</v>
      </c>
      <c r="M479" s="110">
        <v>40</v>
      </c>
      <c r="N479" s="109">
        <v>46.67</v>
      </c>
      <c r="O479" s="110">
        <v>0</v>
      </c>
      <c r="P479" s="110">
        <v>0</v>
      </c>
    </row>
    <row r="480" spans="1:16" ht="14.1" customHeight="1">
      <c r="A480" s="108" t="s">
        <v>128</v>
      </c>
      <c r="B480" s="108" t="s">
        <v>987</v>
      </c>
      <c r="C480" s="109">
        <v>4.5999999999999996</v>
      </c>
      <c r="D480" s="110">
        <v>14</v>
      </c>
      <c r="E480" s="109">
        <v>0.33</v>
      </c>
      <c r="F480" s="109">
        <v>0.73</v>
      </c>
      <c r="G480" s="110">
        <v>22</v>
      </c>
      <c r="H480" s="110">
        <v>24</v>
      </c>
      <c r="I480" s="111">
        <v>4</v>
      </c>
      <c r="J480" s="110">
        <v>12</v>
      </c>
      <c r="K480" s="110">
        <v>12</v>
      </c>
      <c r="L480" s="110">
        <v>0</v>
      </c>
      <c r="M480" s="110">
        <v>0</v>
      </c>
      <c r="N480" s="109">
        <v>42.86</v>
      </c>
      <c r="O480" s="109">
        <v>57.14</v>
      </c>
      <c r="P480" s="110">
        <v>0</v>
      </c>
    </row>
    <row r="481" spans="1:16" ht="14.1" customHeight="1">
      <c r="A481" s="108" t="s">
        <v>132</v>
      </c>
      <c r="B481" s="108" t="s">
        <v>987</v>
      </c>
      <c r="C481" s="109">
        <v>6.1</v>
      </c>
      <c r="D481" s="110">
        <v>14</v>
      </c>
      <c r="E481" s="109">
        <v>0.44</v>
      </c>
      <c r="F481" s="109">
        <v>0.89</v>
      </c>
      <c r="G481" s="110">
        <v>4</v>
      </c>
      <c r="H481" s="110">
        <v>5</v>
      </c>
      <c r="I481" s="111">
        <v>4</v>
      </c>
      <c r="J481" s="110">
        <v>4</v>
      </c>
      <c r="K481" s="110">
        <v>5</v>
      </c>
      <c r="L481" s="110">
        <v>0</v>
      </c>
      <c r="M481" s="109">
        <v>14.29</v>
      </c>
      <c r="N481" s="110">
        <v>50</v>
      </c>
      <c r="O481" s="109">
        <v>35.71</v>
      </c>
      <c r="P481" s="110">
        <v>0</v>
      </c>
    </row>
    <row r="482" spans="1:16" ht="14.1" customHeight="1">
      <c r="A482" s="108" t="s">
        <v>136</v>
      </c>
      <c r="B482" s="108" t="s">
        <v>987</v>
      </c>
      <c r="C482" s="109">
        <v>53.9</v>
      </c>
      <c r="D482" s="110">
        <v>77</v>
      </c>
      <c r="E482" s="109">
        <v>0.7</v>
      </c>
      <c r="F482" s="109">
        <v>1.03</v>
      </c>
      <c r="G482" s="110">
        <v>8</v>
      </c>
      <c r="H482" s="110">
        <v>20</v>
      </c>
      <c r="I482" s="111">
        <v>4</v>
      </c>
      <c r="J482" s="110">
        <v>3</v>
      </c>
      <c r="K482" s="110">
        <v>10</v>
      </c>
      <c r="L482" s="109">
        <v>18.18</v>
      </c>
      <c r="M482" s="109">
        <v>40.26</v>
      </c>
      <c r="N482" s="109">
        <v>37.659999999999997</v>
      </c>
      <c r="O482" s="109">
        <v>3.9</v>
      </c>
      <c r="P482" s="110">
        <v>0</v>
      </c>
    </row>
    <row r="483" spans="1:16" ht="14.1" customHeight="1">
      <c r="A483" s="108" t="s">
        <v>142</v>
      </c>
      <c r="B483" s="108" t="s">
        <v>987</v>
      </c>
      <c r="C483" s="109">
        <v>32</v>
      </c>
      <c r="D483" s="110">
        <v>49</v>
      </c>
      <c r="E483" s="109">
        <v>0.65</v>
      </c>
      <c r="F483" s="109">
        <v>1.1000000000000001</v>
      </c>
      <c r="G483" s="110">
        <v>2</v>
      </c>
      <c r="H483" s="110">
        <v>10</v>
      </c>
      <c r="I483" s="111">
        <v>4</v>
      </c>
      <c r="J483" s="110">
        <v>2</v>
      </c>
      <c r="K483" s="110">
        <v>8</v>
      </c>
      <c r="L483" s="109">
        <v>20.41</v>
      </c>
      <c r="M483" s="109">
        <v>24.49</v>
      </c>
      <c r="N483" s="109">
        <v>48.98</v>
      </c>
      <c r="O483" s="109">
        <v>4.08</v>
      </c>
      <c r="P483" s="109">
        <v>2.04</v>
      </c>
    </row>
    <row r="484" spans="1:16" ht="14.1" customHeight="1">
      <c r="A484" s="108" t="s">
        <v>46</v>
      </c>
      <c r="B484" s="108" t="s">
        <v>1011</v>
      </c>
      <c r="C484" s="109">
        <v>5.9</v>
      </c>
      <c r="D484" s="110">
        <v>10</v>
      </c>
      <c r="E484" s="109">
        <v>0.59</v>
      </c>
      <c r="F484" s="109">
        <v>0.88</v>
      </c>
      <c r="G484" s="110">
        <v>23</v>
      </c>
      <c r="H484" s="110">
        <v>32</v>
      </c>
      <c r="I484" s="111">
        <v>2</v>
      </c>
      <c r="J484" s="110">
        <v>5</v>
      </c>
      <c r="K484" s="110">
        <v>7</v>
      </c>
      <c r="L484" s="110">
        <v>0</v>
      </c>
      <c r="M484" s="110">
        <v>40</v>
      </c>
      <c r="N484" s="110">
        <v>50</v>
      </c>
      <c r="O484" s="110">
        <v>10</v>
      </c>
      <c r="P484" s="110">
        <v>0</v>
      </c>
    </row>
    <row r="485" spans="1:16" ht="14.1" customHeight="1">
      <c r="A485" s="108" t="s">
        <v>128</v>
      </c>
      <c r="B485" s="108" t="s">
        <v>1011</v>
      </c>
      <c r="C485" s="109">
        <v>6.2</v>
      </c>
      <c r="D485" s="110">
        <v>13</v>
      </c>
      <c r="E485" s="109">
        <v>0.48</v>
      </c>
      <c r="F485" s="109">
        <v>1.07</v>
      </c>
      <c r="G485" s="110">
        <v>13</v>
      </c>
      <c r="H485" s="110">
        <v>24</v>
      </c>
      <c r="I485" s="111">
        <v>3</v>
      </c>
      <c r="J485" s="110">
        <v>7</v>
      </c>
      <c r="K485" s="110">
        <v>12</v>
      </c>
      <c r="L485" s="109">
        <v>7.69</v>
      </c>
      <c r="M485" s="109">
        <v>7.69</v>
      </c>
      <c r="N485" s="109">
        <v>61.54</v>
      </c>
      <c r="O485" s="109">
        <v>15.38</v>
      </c>
      <c r="P485" s="109">
        <v>7.69</v>
      </c>
    </row>
    <row r="486" spans="1:16" ht="14.1" customHeight="1">
      <c r="A486" s="108" t="s">
        <v>130</v>
      </c>
      <c r="B486" s="108" t="s">
        <v>1011</v>
      </c>
      <c r="C486" s="109">
        <v>11.2</v>
      </c>
      <c r="D486" s="110">
        <v>16</v>
      </c>
      <c r="E486" s="109">
        <v>0.7</v>
      </c>
      <c r="F486" s="109">
        <v>0.99</v>
      </c>
      <c r="G486" s="110">
        <v>4</v>
      </c>
      <c r="H486" s="110">
        <v>5</v>
      </c>
      <c r="I486" s="111">
        <v>4</v>
      </c>
      <c r="J486" s="110">
        <v>4</v>
      </c>
      <c r="K486" s="110">
        <v>5</v>
      </c>
      <c r="L486" s="109">
        <v>6.25</v>
      </c>
      <c r="M486" s="109">
        <v>62.5</v>
      </c>
      <c r="N486" s="110">
        <v>25</v>
      </c>
      <c r="O486" s="109">
        <v>6.25</v>
      </c>
      <c r="P486" s="110">
        <v>0</v>
      </c>
    </row>
    <row r="487" spans="1:16" ht="14.1" customHeight="1">
      <c r="A487" s="108" t="s">
        <v>136</v>
      </c>
      <c r="B487" s="108" t="s">
        <v>1011</v>
      </c>
      <c r="C487" s="110">
        <v>10</v>
      </c>
      <c r="D487" s="110">
        <v>15</v>
      </c>
      <c r="E487" s="109">
        <v>0.67</v>
      </c>
      <c r="F487" s="109">
        <v>0.98</v>
      </c>
      <c r="G487" s="110">
        <v>13</v>
      </c>
      <c r="H487" s="110">
        <v>20</v>
      </c>
      <c r="I487" s="111">
        <v>4</v>
      </c>
      <c r="J487" s="110">
        <v>6</v>
      </c>
      <c r="K487" s="110">
        <v>10</v>
      </c>
      <c r="L487" s="109">
        <v>33.33</v>
      </c>
      <c r="M487" s="109">
        <v>13.33</v>
      </c>
      <c r="N487" s="110">
        <v>40</v>
      </c>
      <c r="O487" s="109">
        <v>13.33</v>
      </c>
      <c r="P487" s="110">
        <v>0</v>
      </c>
    </row>
    <row r="488" spans="1:16" ht="14.1" customHeight="1">
      <c r="A488" s="108" t="s">
        <v>146</v>
      </c>
      <c r="B488" s="108" t="s">
        <v>1017</v>
      </c>
      <c r="C488" s="109">
        <v>7.1</v>
      </c>
      <c r="D488" s="110">
        <v>10</v>
      </c>
      <c r="E488" s="109">
        <v>0.71</v>
      </c>
      <c r="F488" s="109">
        <v>0.99</v>
      </c>
      <c r="G488" s="110">
        <v>6</v>
      </c>
      <c r="H488" s="110">
        <v>7</v>
      </c>
      <c r="I488" s="111">
        <v>4</v>
      </c>
      <c r="J488" s="110">
        <v>6</v>
      </c>
      <c r="K488" s="110">
        <v>7</v>
      </c>
      <c r="L488" s="110">
        <v>0</v>
      </c>
      <c r="M488" s="110">
        <v>70</v>
      </c>
      <c r="N488" s="110">
        <v>30</v>
      </c>
      <c r="O488" s="110">
        <v>0</v>
      </c>
      <c r="P488" s="110">
        <v>0</v>
      </c>
    </row>
    <row r="489" spans="1:16" ht="14.1" customHeight="1">
      <c r="A489" s="108" t="s">
        <v>68</v>
      </c>
      <c r="B489" s="108" t="s">
        <v>1017</v>
      </c>
      <c r="C489" s="109">
        <v>6.3</v>
      </c>
      <c r="D489" s="110">
        <v>12</v>
      </c>
      <c r="E489" s="109">
        <v>0.53</v>
      </c>
      <c r="F489" s="109">
        <v>0.85</v>
      </c>
      <c r="G489" s="110">
        <v>8</v>
      </c>
      <c r="H489" s="110">
        <v>10</v>
      </c>
      <c r="I489" s="111">
        <v>4</v>
      </c>
      <c r="J489" s="110">
        <v>8</v>
      </c>
      <c r="K489" s="110">
        <v>10</v>
      </c>
      <c r="L489" s="110">
        <v>0</v>
      </c>
      <c r="M489" s="109">
        <v>16.670000000000002</v>
      </c>
      <c r="N489" s="110">
        <v>75</v>
      </c>
      <c r="O489" s="109">
        <v>8.33</v>
      </c>
      <c r="P489" s="110">
        <v>0</v>
      </c>
    </row>
    <row r="490" spans="1:16" ht="14.1" customHeight="1">
      <c r="A490" s="108" t="s">
        <v>144</v>
      </c>
      <c r="B490" s="108" t="s">
        <v>1019</v>
      </c>
      <c r="C490" s="109">
        <v>8.4</v>
      </c>
      <c r="D490" s="110">
        <v>12</v>
      </c>
      <c r="E490" s="109">
        <v>0.7</v>
      </c>
      <c r="F490" s="109">
        <v>1.06</v>
      </c>
      <c r="G490" s="110">
        <v>5</v>
      </c>
      <c r="H490" s="110">
        <v>10</v>
      </c>
      <c r="I490" s="111">
        <v>4</v>
      </c>
      <c r="J490" s="110">
        <v>5</v>
      </c>
      <c r="K490" s="110">
        <v>10</v>
      </c>
      <c r="L490" s="110">
        <v>0</v>
      </c>
      <c r="M490" s="109">
        <v>66.67</v>
      </c>
      <c r="N490" s="109">
        <v>33.33</v>
      </c>
      <c r="O490" s="110">
        <v>0</v>
      </c>
      <c r="P490" s="110">
        <v>0</v>
      </c>
    </row>
    <row r="491" spans="1:16" ht="14.1" customHeight="1">
      <c r="A491" s="108" t="s">
        <v>44</v>
      </c>
      <c r="B491" s="108" t="s">
        <v>1019</v>
      </c>
      <c r="C491" s="109">
        <v>9.1</v>
      </c>
      <c r="D491" s="110">
        <v>14</v>
      </c>
      <c r="E491" s="109">
        <v>0.65</v>
      </c>
      <c r="F491" s="109">
        <v>0.78</v>
      </c>
      <c r="G491" s="110">
        <v>8</v>
      </c>
      <c r="H491" s="110">
        <v>8</v>
      </c>
      <c r="I491" s="111">
        <v>4</v>
      </c>
      <c r="J491" s="110">
        <v>8</v>
      </c>
      <c r="K491" s="110">
        <v>8</v>
      </c>
      <c r="L491" s="110">
        <v>0</v>
      </c>
      <c r="M491" s="110">
        <v>50</v>
      </c>
      <c r="N491" s="110">
        <v>50</v>
      </c>
      <c r="O491" s="110">
        <v>0</v>
      </c>
      <c r="P491" s="110">
        <v>0</v>
      </c>
    </row>
    <row r="492" spans="1:16" ht="14.1" customHeight="1">
      <c r="A492" s="108" t="s">
        <v>46</v>
      </c>
      <c r="B492" s="108" t="s">
        <v>1019</v>
      </c>
      <c r="C492" s="109">
        <v>7.9</v>
      </c>
      <c r="D492" s="110">
        <v>14</v>
      </c>
      <c r="E492" s="109">
        <v>0.56000000000000005</v>
      </c>
      <c r="F492" s="109">
        <v>0.84</v>
      </c>
      <c r="G492" s="110">
        <v>24</v>
      </c>
      <c r="H492" s="110">
        <v>32</v>
      </c>
      <c r="I492" s="111">
        <v>3</v>
      </c>
      <c r="J492" s="110">
        <v>10</v>
      </c>
      <c r="K492" s="110">
        <v>14</v>
      </c>
      <c r="L492" s="110">
        <v>0</v>
      </c>
      <c r="M492" s="109">
        <v>28.57</v>
      </c>
      <c r="N492" s="109">
        <v>64.290000000000006</v>
      </c>
      <c r="O492" s="109">
        <v>7.14</v>
      </c>
      <c r="P492" s="110">
        <v>0</v>
      </c>
    </row>
    <row r="493" spans="1:16" ht="14.1" customHeight="1">
      <c r="A493" s="108" t="s">
        <v>52</v>
      </c>
      <c r="B493" s="108" t="s">
        <v>1019</v>
      </c>
      <c r="C493" s="110">
        <v>16</v>
      </c>
      <c r="D493" s="110">
        <v>32</v>
      </c>
      <c r="E493" s="109">
        <v>0.5</v>
      </c>
      <c r="F493" s="109">
        <v>1.03</v>
      </c>
      <c r="G493" s="110">
        <v>8</v>
      </c>
      <c r="H493" s="110">
        <v>22</v>
      </c>
      <c r="I493" s="111">
        <v>4</v>
      </c>
      <c r="J493" s="110">
        <v>6</v>
      </c>
      <c r="K493" s="110">
        <v>12</v>
      </c>
      <c r="L493" s="109">
        <v>3.13</v>
      </c>
      <c r="M493" s="109">
        <v>18.75</v>
      </c>
      <c r="N493" s="109">
        <v>56.25</v>
      </c>
      <c r="O493" s="109">
        <v>18.75</v>
      </c>
      <c r="P493" s="109">
        <v>3.13</v>
      </c>
    </row>
    <row r="494" spans="1:16" ht="14.1" customHeight="1">
      <c r="A494" s="108" t="s">
        <v>54</v>
      </c>
      <c r="B494" s="108" t="s">
        <v>1019</v>
      </c>
      <c r="C494" s="109">
        <v>6.6</v>
      </c>
      <c r="D494" s="110">
        <v>11</v>
      </c>
      <c r="E494" s="109">
        <v>0.6</v>
      </c>
      <c r="F494" s="109">
        <v>1.01</v>
      </c>
      <c r="G494" s="110">
        <v>5</v>
      </c>
      <c r="H494" s="110">
        <v>15</v>
      </c>
      <c r="I494" s="111">
        <v>3</v>
      </c>
      <c r="J494" s="110">
        <v>2</v>
      </c>
      <c r="K494" s="110">
        <v>4</v>
      </c>
      <c r="L494" s="109">
        <v>9.09</v>
      </c>
      <c r="M494" s="109">
        <v>27.27</v>
      </c>
      <c r="N494" s="109">
        <v>54.55</v>
      </c>
      <c r="O494" s="109">
        <v>9.09</v>
      </c>
      <c r="P494" s="110">
        <v>0</v>
      </c>
    </row>
    <row r="495" spans="1:16" ht="14.1" customHeight="1">
      <c r="A495" s="108" t="s">
        <v>56</v>
      </c>
      <c r="B495" s="108" t="s">
        <v>1019</v>
      </c>
      <c r="C495" s="109">
        <v>5.2</v>
      </c>
      <c r="D495" s="110">
        <v>14</v>
      </c>
      <c r="E495" s="109">
        <v>0.37</v>
      </c>
      <c r="F495" s="109">
        <v>0.83</v>
      </c>
      <c r="G495" s="110">
        <v>28</v>
      </c>
      <c r="H495" s="110">
        <v>35</v>
      </c>
      <c r="I495" s="111">
        <v>2</v>
      </c>
      <c r="J495" s="110">
        <v>9</v>
      </c>
      <c r="K495" s="110">
        <v>12</v>
      </c>
      <c r="L495" s="110">
        <v>0</v>
      </c>
      <c r="M495" s="110">
        <v>0</v>
      </c>
      <c r="N495" s="109">
        <v>57.14</v>
      </c>
      <c r="O495" s="109">
        <v>42.86</v>
      </c>
      <c r="P495" s="110">
        <v>0</v>
      </c>
    </row>
    <row r="496" spans="1:16" ht="14.1" customHeight="1">
      <c r="A496" s="108" t="s">
        <v>58</v>
      </c>
      <c r="B496" s="108" t="s">
        <v>1019</v>
      </c>
      <c r="C496" s="109">
        <v>6.5</v>
      </c>
      <c r="D496" s="110">
        <v>24</v>
      </c>
      <c r="E496" s="109">
        <v>0.27</v>
      </c>
      <c r="F496" s="109">
        <v>0.82</v>
      </c>
      <c r="G496" s="110">
        <v>21</v>
      </c>
      <c r="H496" s="110">
        <v>26</v>
      </c>
      <c r="I496" s="111">
        <v>4</v>
      </c>
      <c r="J496" s="110">
        <v>9</v>
      </c>
      <c r="K496" s="110">
        <v>11</v>
      </c>
      <c r="L496" s="110">
        <v>0</v>
      </c>
      <c r="M496" s="109">
        <v>8.33</v>
      </c>
      <c r="N496" s="109">
        <v>20.83</v>
      </c>
      <c r="O496" s="110">
        <v>50</v>
      </c>
      <c r="P496" s="109">
        <v>20.83</v>
      </c>
    </row>
    <row r="497" spans="1:16" ht="14.1" customHeight="1">
      <c r="A497" s="108" t="s">
        <v>64</v>
      </c>
      <c r="B497" s="108" t="s">
        <v>1019</v>
      </c>
      <c r="C497" s="109">
        <v>6.3</v>
      </c>
      <c r="D497" s="110">
        <v>12</v>
      </c>
      <c r="E497" s="109">
        <v>0.53</v>
      </c>
      <c r="F497" s="109">
        <v>0.92</v>
      </c>
      <c r="G497" s="110">
        <v>13</v>
      </c>
      <c r="H497" s="110">
        <v>15</v>
      </c>
      <c r="I497" s="111">
        <v>3</v>
      </c>
      <c r="J497" s="110">
        <v>6</v>
      </c>
      <c r="K497" s="110">
        <v>7</v>
      </c>
      <c r="L497" s="110">
        <v>0</v>
      </c>
      <c r="M497" s="109">
        <v>16.670000000000002</v>
      </c>
      <c r="N497" s="110">
        <v>75</v>
      </c>
      <c r="O497" s="109">
        <v>8.33</v>
      </c>
      <c r="P497" s="110">
        <v>0</v>
      </c>
    </row>
    <row r="498" spans="1:16" ht="14.1" customHeight="1">
      <c r="A498" s="108" t="s">
        <v>68</v>
      </c>
      <c r="B498" s="108" t="s">
        <v>1019</v>
      </c>
      <c r="C498" s="109">
        <v>7.8</v>
      </c>
      <c r="D498" s="110">
        <v>15</v>
      </c>
      <c r="E498" s="109">
        <v>0.52</v>
      </c>
      <c r="F498" s="109">
        <v>0.84</v>
      </c>
      <c r="G498" s="110">
        <v>9</v>
      </c>
      <c r="H498" s="110">
        <v>10</v>
      </c>
      <c r="I498" s="111">
        <v>4</v>
      </c>
      <c r="J498" s="110">
        <v>9</v>
      </c>
      <c r="K498" s="110">
        <v>10</v>
      </c>
      <c r="L498" s="110">
        <v>0</v>
      </c>
      <c r="M498" s="109">
        <v>33.33</v>
      </c>
      <c r="N498" s="110">
        <v>40</v>
      </c>
      <c r="O498" s="109">
        <v>26.67</v>
      </c>
      <c r="P498" s="110">
        <v>0</v>
      </c>
    </row>
    <row r="499" spans="1:16" ht="14.1" customHeight="1">
      <c r="A499" s="108" t="s">
        <v>72</v>
      </c>
      <c r="B499" s="108" t="s">
        <v>1019</v>
      </c>
      <c r="C499" s="109">
        <v>9.1</v>
      </c>
      <c r="D499" s="110">
        <v>17</v>
      </c>
      <c r="E499" s="109">
        <v>0.54</v>
      </c>
      <c r="F499" s="109">
        <v>1.1100000000000001</v>
      </c>
      <c r="G499" s="110">
        <v>3</v>
      </c>
      <c r="H499" s="110">
        <v>14</v>
      </c>
      <c r="I499" s="111">
        <v>4</v>
      </c>
      <c r="J499" s="110">
        <v>2</v>
      </c>
      <c r="K499" s="110">
        <v>10</v>
      </c>
      <c r="L499" s="110">
        <v>0</v>
      </c>
      <c r="M499" s="109">
        <v>23.53</v>
      </c>
      <c r="N499" s="109">
        <v>64.709999999999994</v>
      </c>
      <c r="O499" s="109">
        <v>11.76</v>
      </c>
      <c r="P499" s="110">
        <v>0</v>
      </c>
    </row>
    <row r="500" spans="1:16" ht="14.1" customHeight="1">
      <c r="A500" s="108" t="s">
        <v>76</v>
      </c>
      <c r="B500" s="108" t="s">
        <v>1019</v>
      </c>
      <c r="C500" s="109">
        <v>4.9000000000000004</v>
      </c>
      <c r="D500" s="110">
        <v>15</v>
      </c>
      <c r="E500" s="109">
        <v>0.33</v>
      </c>
      <c r="F500" s="109">
        <v>0.72</v>
      </c>
      <c r="G500" s="110">
        <v>15</v>
      </c>
      <c r="H500" s="110">
        <v>17</v>
      </c>
      <c r="I500" s="111">
        <v>4</v>
      </c>
      <c r="J500" s="110">
        <v>9</v>
      </c>
      <c r="K500" s="110">
        <v>9</v>
      </c>
      <c r="L500" s="110">
        <v>0</v>
      </c>
      <c r="M500" s="110">
        <v>0</v>
      </c>
      <c r="N500" s="109">
        <v>46.67</v>
      </c>
      <c r="O500" s="109">
        <v>46.67</v>
      </c>
      <c r="P500" s="109">
        <v>6.67</v>
      </c>
    </row>
    <row r="501" spans="1:16" ht="14.1" customHeight="1">
      <c r="A501" s="108" t="s">
        <v>78</v>
      </c>
      <c r="B501" s="108" t="s">
        <v>1019</v>
      </c>
      <c r="C501" s="109">
        <v>5.8</v>
      </c>
      <c r="D501" s="110">
        <v>11</v>
      </c>
      <c r="E501" s="109">
        <v>0.53</v>
      </c>
      <c r="F501" s="109">
        <v>1.0900000000000001</v>
      </c>
      <c r="G501" s="110">
        <v>5</v>
      </c>
      <c r="H501" s="110">
        <v>9</v>
      </c>
      <c r="I501" s="111">
        <v>4</v>
      </c>
      <c r="J501" s="110">
        <v>5</v>
      </c>
      <c r="K501" s="110">
        <v>9</v>
      </c>
      <c r="L501" s="110">
        <v>0</v>
      </c>
      <c r="M501" s="109">
        <v>27.27</v>
      </c>
      <c r="N501" s="109">
        <v>54.55</v>
      </c>
      <c r="O501" s="109">
        <v>18.18</v>
      </c>
      <c r="P501" s="110">
        <v>0</v>
      </c>
    </row>
    <row r="502" spans="1:16" ht="14.1" customHeight="1">
      <c r="A502" s="108" t="s">
        <v>80</v>
      </c>
      <c r="B502" s="108" t="s">
        <v>1019</v>
      </c>
      <c r="C502" s="109">
        <v>4.5</v>
      </c>
      <c r="D502" s="110">
        <v>11</v>
      </c>
      <c r="E502" s="109">
        <v>0.41</v>
      </c>
      <c r="F502" s="109">
        <v>1.17</v>
      </c>
      <c r="G502" s="110">
        <v>4</v>
      </c>
      <c r="H502" s="110">
        <v>13</v>
      </c>
      <c r="I502" s="111">
        <v>3</v>
      </c>
      <c r="J502" s="110">
        <v>2</v>
      </c>
      <c r="K502" s="110">
        <v>4</v>
      </c>
      <c r="L502" s="110">
        <v>0</v>
      </c>
      <c r="M502" s="109">
        <v>9.09</v>
      </c>
      <c r="N502" s="109">
        <v>63.64</v>
      </c>
      <c r="O502" s="109">
        <v>9.09</v>
      </c>
      <c r="P502" s="109">
        <v>18.18</v>
      </c>
    </row>
    <row r="503" spans="1:16" ht="14.1" customHeight="1">
      <c r="A503" s="108" t="s">
        <v>84</v>
      </c>
      <c r="B503" s="108" t="s">
        <v>1019</v>
      </c>
      <c r="C503" s="109">
        <v>17.8</v>
      </c>
      <c r="D503" s="110">
        <v>27</v>
      </c>
      <c r="E503" s="109">
        <v>0.66</v>
      </c>
      <c r="F503" s="109">
        <v>1.02</v>
      </c>
      <c r="G503" s="110">
        <v>12</v>
      </c>
      <c r="H503" s="110">
        <v>25</v>
      </c>
      <c r="I503" s="111">
        <v>4</v>
      </c>
      <c r="J503" s="110">
        <v>5</v>
      </c>
      <c r="K503" s="110">
        <v>11</v>
      </c>
      <c r="L503" s="109">
        <v>18.52</v>
      </c>
      <c r="M503" s="109">
        <v>22.22</v>
      </c>
      <c r="N503" s="109">
        <v>59.26</v>
      </c>
      <c r="O503" s="110">
        <v>0</v>
      </c>
      <c r="P503" s="110">
        <v>0</v>
      </c>
    </row>
    <row r="504" spans="1:16" ht="14.1" customHeight="1">
      <c r="A504" s="108" t="s">
        <v>96</v>
      </c>
      <c r="B504" s="108" t="s">
        <v>1019</v>
      </c>
      <c r="C504" s="109">
        <v>6.4</v>
      </c>
      <c r="D504" s="110">
        <v>12</v>
      </c>
      <c r="E504" s="109">
        <v>0.53</v>
      </c>
      <c r="F504" s="109">
        <v>1.19</v>
      </c>
      <c r="G504" s="110">
        <v>2</v>
      </c>
      <c r="H504" s="110">
        <v>8</v>
      </c>
      <c r="I504" s="111">
        <v>4</v>
      </c>
      <c r="J504" s="110">
        <v>2</v>
      </c>
      <c r="K504" s="110">
        <v>8</v>
      </c>
      <c r="L504" s="110">
        <v>0</v>
      </c>
      <c r="M504" s="110">
        <v>25</v>
      </c>
      <c r="N504" s="109">
        <v>66.67</v>
      </c>
      <c r="O504" s="110">
        <v>0</v>
      </c>
      <c r="P504" s="109">
        <v>8.33</v>
      </c>
    </row>
    <row r="505" spans="1:16" ht="14.1" customHeight="1">
      <c r="A505" s="108" t="s">
        <v>102</v>
      </c>
      <c r="B505" s="108" t="s">
        <v>1019</v>
      </c>
      <c r="C505" s="109">
        <v>7.1</v>
      </c>
      <c r="D505" s="110">
        <v>19</v>
      </c>
      <c r="E505" s="109">
        <v>0.37</v>
      </c>
      <c r="F505" s="109">
        <v>0.67</v>
      </c>
      <c r="G505" s="110">
        <v>19</v>
      </c>
      <c r="H505" s="110">
        <v>20</v>
      </c>
      <c r="I505" s="111">
        <v>4</v>
      </c>
      <c r="J505" s="110">
        <v>10</v>
      </c>
      <c r="K505" s="110">
        <v>11</v>
      </c>
      <c r="L505" s="110">
        <v>0</v>
      </c>
      <c r="M505" s="110">
        <v>0</v>
      </c>
      <c r="N505" s="109">
        <v>57.89</v>
      </c>
      <c r="O505" s="109">
        <v>42.11</v>
      </c>
      <c r="P505" s="110">
        <v>0</v>
      </c>
    </row>
    <row r="506" spans="1:16" ht="14.1" customHeight="1">
      <c r="A506" s="108" t="s">
        <v>104</v>
      </c>
      <c r="B506" s="108" t="s">
        <v>1019</v>
      </c>
      <c r="C506" s="109">
        <v>6.1</v>
      </c>
      <c r="D506" s="110">
        <v>11</v>
      </c>
      <c r="E506" s="109">
        <v>0.55000000000000004</v>
      </c>
      <c r="F506" s="109">
        <v>1.08</v>
      </c>
      <c r="G506" s="110">
        <v>2</v>
      </c>
      <c r="H506" s="110">
        <v>10</v>
      </c>
      <c r="I506" s="111">
        <v>4</v>
      </c>
      <c r="J506" s="110">
        <v>2</v>
      </c>
      <c r="K506" s="110">
        <v>10</v>
      </c>
      <c r="L506" s="109">
        <v>9.09</v>
      </c>
      <c r="M506" s="109">
        <v>27.27</v>
      </c>
      <c r="N506" s="109">
        <v>45.45</v>
      </c>
      <c r="O506" s="109">
        <v>9.09</v>
      </c>
      <c r="P506" s="109">
        <v>9.09</v>
      </c>
    </row>
    <row r="507" spans="1:16" ht="14.1" customHeight="1">
      <c r="A507" s="108" t="s">
        <v>110</v>
      </c>
      <c r="B507" s="108" t="s">
        <v>1019</v>
      </c>
      <c r="C507" s="109">
        <v>9.6999999999999993</v>
      </c>
      <c r="D507" s="110">
        <v>20</v>
      </c>
      <c r="E507" s="109">
        <v>0.49</v>
      </c>
      <c r="F507" s="109">
        <v>1.33</v>
      </c>
      <c r="G507" s="110">
        <v>1</v>
      </c>
      <c r="H507" s="110">
        <v>7</v>
      </c>
      <c r="I507" s="111">
        <v>4</v>
      </c>
      <c r="J507" s="110">
        <v>1</v>
      </c>
      <c r="K507" s="110">
        <v>7</v>
      </c>
      <c r="L507" s="110">
        <v>0</v>
      </c>
      <c r="M507" s="110">
        <v>10</v>
      </c>
      <c r="N507" s="110">
        <v>75</v>
      </c>
      <c r="O507" s="110">
        <v>15</v>
      </c>
      <c r="P507" s="110">
        <v>0</v>
      </c>
    </row>
    <row r="508" spans="1:16" ht="14.1" customHeight="1">
      <c r="A508" s="108" t="s">
        <v>114</v>
      </c>
      <c r="B508" s="108" t="s">
        <v>1019</v>
      </c>
      <c r="C508" s="110">
        <v>9</v>
      </c>
      <c r="D508" s="110">
        <v>15</v>
      </c>
      <c r="E508" s="109">
        <v>0.6</v>
      </c>
      <c r="F508" s="109">
        <v>1.17</v>
      </c>
      <c r="G508" s="110">
        <v>3</v>
      </c>
      <c r="H508" s="110">
        <v>17</v>
      </c>
      <c r="I508" s="111">
        <v>3</v>
      </c>
      <c r="J508" s="110">
        <v>3</v>
      </c>
      <c r="K508" s="110">
        <v>6</v>
      </c>
      <c r="L508" s="110">
        <v>0</v>
      </c>
      <c r="M508" s="109">
        <v>33.33</v>
      </c>
      <c r="N508" s="109">
        <v>66.67</v>
      </c>
      <c r="O508" s="110">
        <v>0</v>
      </c>
      <c r="P508" s="110">
        <v>0</v>
      </c>
    </row>
    <row r="509" spans="1:16" ht="14.1" customHeight="1">
      <c r="A509" s="108" t="s">
        <v>116</v>
      </c>
      <c r="B509" s="108" t="s">
        <v>1019</v>
      </c>
      <c r="C509" s="109">
        <v>4.9000000000000004</v>
      </c>
      <c r="D509" s="110">
        <v>14</v>
      </c>
      <c r="E509" s="109">
        <v>0.35</v>
      </c>
      <c r="F509" s="109">
        <v>0.69</v>
      </c>
      <c r="G509" s="110">
        <v>6</v>
      </c>
      <c r="H509" s="110">
        <v>6</v>
      </c>
      <c r="I509" s="111">
        <v>4</v>
      </c>
      <c r="J509" s="110">
        <v>6</v>
      </c>
      <c r="K509" s="110">
        <v>6</v>
      </c>
      <c r="L509" s="110">
        <v>0</v>
      </c>
      <c r="M509" s="109">
        <v>7.14</v>
      </c>
      <c r="N509" s="109">
        <v>35.71</v>
      </c>
      <c r="O509" s="109">
        <v>57.14</v>
      </c>
      <c r="P509" s="110">
        <v>0</v>
      </c>
    </row>
    <row r="510" spans="1:16" ht="14.1" customHeight="1">
      <c r="A510" s="108" t="s">
        <v>120</v>
      </c>
      <c r="B510" s="108" t="s">
        <v>1019</v>
      </c>
      <c r="C510" s="109">
        <v>6.3</v>
      </c>
      <c r="D510" s="110">
        <v>15</v>
      </c>
      <c r="E510" s="109">
        <v>0.42</v>
      </c>
      <c r="F510" s="109">
        <v>0.9</v>
      </c>
      <c r="G510" s="110">
        <v>17</v>
      </c>
      <c r="H510" s="110">
        <v>26</v>
      </c>
      <c r="I510" s="111">
        <v>3</v>
      </c>
      <c r="J510" s="110">
        <v>8</v>
      </c>
      <c r="K510" s="110">
        <v>12</v>
      </c>
      <c r="L510" s="110">
        <v>0</v>
      </c>
      <c r="M510" s="110">
        <v>0</v>
      </c>
      <c r="N510" s="109">
        <v>73.33</v>
      </c>
      <c r="O510" s="109">
        <v>26.67</v>
      </c>
      <c r="P510" s="110">
        <v>0</v>
      </c>
    </row>
    <row r="511" spans="1:16" ht="14.1" customHeight="1">
      <c r="A511" s="108" t="s">
        <v>130</v>
      </c>
      <c r="B511" s="108" t="s">
        <v>1019</v>
      </c>
      <c r="C511" s="109">
        <v>14.5</v>
      </c>
      <c r="D511" s="110">
        <v>19</v>
      </c>
      <c r="E511" s="109">
        <v>0.76</v>
      </c>
      <c r="F511" s="109">
        <v>1.08</v>
      </c>
      <c r="G511" s="110">
        <v>2</v>
      </c>
      <c r="H511" s="110">
        <v>5</v>
      </c>
      <c r="I511" s="111">
        <v>4</v>
      </c>
      <c r="J511" s="110">
        <v>2</v>
      </c>
      <c r="K511" s="110">
        <v>5</v>
      </c>
      <c r="L511" s="109">
        <v>5.26</v>
      </c>
      <c r="M511" s="109">
        <v>78.95</v>
      </c>
      <c r="N511" s="109">
        <v>15.79</v>
      </c>
      <c r="O511" s="110">
        <v>0</v>
      </c>
      <c r="P511" s="110">
        <v>0</v>
      </c>
    </row>
    <row r="512" spans="1:16" ht="14.1" customHeight="1">
      <c r="A512" s="108" t="s">
        <v>132</v>
      </c>
      <c r="B512" s="108" t="s">
        <v>1019</v>
      </c>
      <c r="C512" s="109">
        <v>4.8</v>
      </c>
      <c r="D512" s="110">
        <v>12</v>
      </c>
      <c r="E512" s="109">
        <v>0.4</v>
      </c>
      <c r="F512" s="109">
        <v>0.82</v>
      </c>
      <c r="G512" s="110">
        <v>5</v>
      </c>
      <c r="H512" s="110">
        <v>5</v>
      </c>
      <c r="I512" s="111">
        <v>4</v>
      </c>
      <c r="J512" s="110">
        <v>5</v>
      </c>
      <c r="K512" s="110">
        <v>5</v>
      </c>
      <c r="L512" s="110">
        <v>0</v>
      </c>
      <c r="M512" s="109">
        <v>8.33</v>
      </c>
      <c r="N512" s="110">
        <v>50</v>
      </c>
      <c r="O512" s="109">
        <v>41.67</v>
      </c>
      <c r="P512" s="110">
        <v>0</v>
      </c>
    </row>
    <row r="513" spans="1:16" ht="14.1" customHeight="1">
      <c r="A513" s="108" t="s">
        <v>136</v>
      </c>
      <c r="B513" s="108" t="s">
        <v>1019</v>
      </c>
      <c r="C513" s="109">
        <v>8.1999999999999993</v>
      </c>
      <c r="D513" s="110">
        <v>12</v>
      </c>
      <c r="E513" s="109">
        <v>0.68</v>
      </c>
      <c r="F513" s="109">
        <v>1.01</v>
      </c>
      <c r="G513" s="110">
        <v>10</v>
      </c>
      <c r="H513" s="110">
        <v>20</v>
      </c>
      <c r="I513" s="111">
        <v>3</v>
      </c>
      <c r="J513" s="110">
        <v>4</v>
      </c>
      <c r="K513" s="110">
        <v>7</v>
      </c>
      <c r="L513" s="109">
        <v>16.670000000000002</v>
      </c>
      <c r="M513" s="109">
        <v>33.33</v>
      </c>
      <c r="N513" s="110">
        <v>50</v>
      </c>
      <c r="O513" s="110">
        <v>0</v>
      </c>
      <c r="P513" s="110">
        <v>0</v>
      </c>
    </row>
    <row r="514" spans="1:16" ht="14.1" customHeight="1">
      <c r="A514" s="108" t="s">
        <v>128</v>
      </c>
      <c r="B514" s="108" t="s">
        <v>1029</v>
      </c>
      <c r="C514" s="109">
        <v>6.5</v>
      </c>
      <c r="D514" s="110">
        <v>11</v>
      </c>
      <c r="E514" s="109">
        <v>0.59</v>
      </c>
      <c r="F514" s="109">
        <v>1.32</v>
      </c>
      <c r="G514" s="110">
        <v>3</v>
      </c>
      <c r="H514" s="110">
        <v>24</v>
      </c>
      <c r="I514" s="111">
        <v>3</v>
      </c>
      <c r="J514" s="110">
        <v>3</v>
      </c>
      <c r="K514" s="110">
        <v>12</v>
      </c>
      <c r="L514" s="109">
        <v>18.18</v>
      </c>
      <c r="M514" s="109">
        <v>18.18</v>
      </c>
      <c r="N514" s="109">
        <v>45.45</v>
      </c>
      <c r="O514" s="109">
        <v>18.18</v>
      </c>
      <c r="P514" s="110">
        <v>0</v>
      </c>
    </row>
    <row r="515" spans="1:16" ht="14.1" customHeight="1">
      <c r="A515" s="108" t="s">
        <v>46</v>
      </c>
      <c r="B515" s="108" t="s">
        <v>1033</v>
      </c>
      <c r="C515" s="110">
        <v>9</v>
      </c>
      <c r="D515" s="110">
        <v>11</v>
      </c>
      <c r="E515" s="109">
        <v>0.82</v>
      </c>
      <c r="F515" s="109">
        <v>1.22</v>
      </c>
      <c r="G515" s="110">
        <v>5</v>
      </c>
      <c r="H515" s="110">
        <v>32</v>
      </c>
      <c r="I515" s="111">
        <v>2</v>
      </c>
      <c r="J515" s="110">
        <v>3</v>
      </c>
      <c r="K515" s="110">
        <v>7</v>
      </c>
      <c r="L515" s="109">
        <v>36.36</v>
      </c>
      <c r="M515" s="109">
        <v>45.45</v>
      </c>
      <c r="N515" s="109">
        <v>18.18</v>
      </c>
      <c r="O515" s="110">
        <v>0</v>
      </c>
      <c r="P515" s="110">
        <v>0</v>
      </c>
    </row>
    <row r="516" spans="1:16" ht="14.1" customHeight="1">
      <c r="A516" s="108" t="s">
        <v>136</v>
      </c>
      <c r="B516" s="108" t="s">
        <v>1033</v>
      </c>
      <c r="C516" s="109">
        <v>9.1999999999999993</v>
      </c>
      <c r="D516" s="110">
        <v>12</v>
      </c>
      <c r="E516" s="109">
        <v>0.77</v>
      </c>
      <c r="F516" s="109">
        <v>1.1299999999999999</v>
      </c>
      <c r="G516" s="110">
        <v>6</v>
      </c>
      <c r="H516" s="110">
        <v>20</v>
      </c>
      <c r="I516" s="111">
        <v>3</v>
      </c>
      <c r="J516" s="110">
        <v>3</v>
      </c>
      <c r="K516" s="110">
        <v>7</v>
      </c>
      <c r="L516" s="109">
        <v>8.33</v>
      </c>
      <c r="M516" s="110">
        <v>75</v>
      </c>
      <c r="N516" s="109">
        <v>16.670000000000002</v>
      </c>
      <c r="O516" s="110">
        <v>0</v>
      </c>
      <c r="P516" s="110">
        <v>0</v>
      </c>
    </row>
    <row r="517" spans="1:16" ht="14.1" customHeight="1">
      <c r="A517" s="108" t="s">
        <v>52</v>
      </c>
      <c r="B517" s="108" t="s">
        <v>1039</v>
      </c>
      <c r="C517" s="109">
        <v>3.8</v>
      </c>
      <c r="D517" s="110">
        <v>10</v>
      </c>
      <c r="E517" s="109">
        <v>0.38</v>
      </c>
      <c r="F517" s="109">
        <v>0.78</v>
      </c>
      <c r="G517" s="110">
        <v>20</v>
      </c>
      <c r="H517" s="110">
        <v>22</v>
      </c>
      <c r="I517" s="111">
        <v>3</v>
      </c>
      <c r="J517" s="110">
        <v>9</v>
      </c>
      <c r="K517" s="110">
        <v>10</v>
      </c>
      <c r="L517" s="110">
        <v>0</v>
      </c>
      <c r="M517" s="110">
        <v>0</v>
      </c>
      <c r="N517" s="110">
        <v>60</v>
      </c>
      <c r="O517" s="110">
        <v>40</v>
      </c>
      <c r="P517" s="110">
        <v>0</v>
      </c>
    </row>
    <row r="518" spans="1:16" ht="14.1" customHeight="1">
      <c r="A518" s="108" t="s">
        <v>120</v>
      </c>
      <c r="B518" s="108" t="s">
        <v>1039</v>
      </c>
      <c r="C518" s="109">
        <v>3.5</v>
      </c>
      <c r="D518" s="110">
        <v>10</v>
      </c>
      <c r="E518" s="109">
        <v>0.35</v>
      </c>
      <c r="F518" s="109">
        <v>0.75</v>
      </c>
      <c r="G518" s="110">
        <v>24</v>
      </c>
      <c r="H518" s="110">
        <v>26</v>
      </c>
      <c r="I518" s="111">
        <v>2</v>
      </c>
      <c r="J518" s="110">
        <v>1</v>
      </c>
      <c r="K518" s="110">
        <v>2</v>
      </c>
      <c r="L518" s="110">
        <v>0</v>
      </c>
      <c r="M518" s="110">
        <v>0</v>
      </c>
      <c r="N518" s="110">
        <v>50</v>
      </c>
      <c r="O518" s="110">
        <v>50</v>
      </c>
      <c r="P518" s="110">
        <v>0</v>
      </c>
    </row>
    <row r="519" spans="1:16" ht="14.1" customHeight="1">
      <c r="A519" s="108" t="s">
        <v>44</v>
      </c>
      <c r="B519" s="108" t="s">
        <v>1041</v>
      </c>
      <c r="C519" s="109">
        <v>11.1</v>
      </c>
      <c r="D519" s="110">
        <v>15</v>
      </c>
      <c r="E519" s="109">
        <v>0.74</v>
      </c>
      <c r="F519" s="109">
        <v>0.89</v>
      </c>
      <c r="G519" s="110">
        <v>7</v>
      </c>
      <c r="H519" s="110">
        <v>8</v>
      </c>
      <c r="I519" s="111">
        <v>4</v>
      </c>
      <c r="J519" s="110">
        <v>7</v>
      </c>
      <c r="K519" s="110">
        <v>8</v>
      </c>
      <c r="L519" s="110">
        <v>20</v>
      </c>
      <c r="M519" s="109">
        <v>53.33</v>
      </c>
      <c r="N519" s="110">
        <v>20</v>
      </c>
      <c r="O519" s="109">
        <v>6.67</v>
      </c>
      <c r="P519" s="110">
        <v>0</v>
      </c>
    </row>
    <row r="520" spans="1:16" ht="14.1" customHeight="1">
      <c r="A520" s="108" t="s">
        <v>52</v>
      </c>
      <c r="B520" s="108" t="s">
        <v>1041</v>
      </c>
      <c r="C520" s="109">
        <v>13.6</v>
      </c>
      <c r="D520" s="110">
        <v>25</v>
      </c>
      <c r="E520" s="109">
        <v>0.54</v>
      </c>
      <c r="F520" s="109">
        <v>1.1200000000000001</v>
      </c>
      <c r="G520" s="110">
        <v>4</v>
      </c>
      <c r="H520" s="110">
        <v>22</v>
      </c>
      <c r="I520" s="111">
        <v>4</v>
      </c>
      <c r="J520" s="110">
        <v>3</v>
      </c>
      <c r="K520" s="110">
        <v>12</v>
      </c>
      <c r="L520" s="110">
        <v>4</v>
      </c>
      <c r="M520" s="110">
        <v>16</v>
      </c>
      <c r="N520" s="110">
        <v>72</v>
      </c>
      <c r="O520" s="110">
        <v>8</v>
      </c>
      <c r="P520" s="110">
        <v>0</v>
      </c>
    </row>
    <row r="521" spans="1:16" ht="14.1" customHeight="1">
      <c r="A521" s="108" t="s">
        <v>56</v>
      </c>
      <c r="B521" s="108" t="s">
        <v>1041</v>
      </c>
      <c r="C521" s="109">
        <v>6.4</v>
      </c>
      <c r="D521" s="110">
        <v>16</v>
      </c>
      <c r="E521" s="109">
        <v>0.4</v>
      </c>
      <c r="F521" s="109">
        <v>0.89</v>
      </c>
      <c r="G521" s="110">
        <v>25</v>
      </c>
      <c r="H521" s="110">
        <v>35</v>
      </c>
      <c r="I521" s="111">
        <v>2</v>
      </c>
      <c r="J521" s="110">
        <v>7</v>
      </c>
      <c r="K521" s="110">
        <v>12</v>
      </c>
      <c r="L521" s="110">
        <v>0</v>
      </c>
      <c r="M521" s="109">
        <v>6.25</v>
      </c>
      <c r="N521" s="109">
        <v>62.5</v>
      </c>
      <c r="O521" s="109">
        <v>18.75</v>
      </c>
      <c r="P521" s="109">
        <v>12.5</v>
      </c>
    </row>
    <row r="522" spans="1:16" ht="14.1" customHeight="1">
      <c r="A522" s="108" t="s">
        <v>58</v>
      </c>
      <c r="B522" s="108" t="s">
        <v>1041</v>
      </c>
      <c r="C522" s="109">
        <v>4.9000000000000004</v>
      </c>
      <c r="D522" s="110">
        <v>17</v>
      </c>
      <c r="E522" s="109">
        <v>0.28999999999999998</v>
      </c>
      <c r="F522" s="109">
        <v>0.87</v>
      </c>
      <c r="G522" s="110">
        <v>19</v>
      </c>
      <c r="H522" s="110">
        <v>26</v>
      </c>
      <c r="I522" s="111">
        <v>3</v>
      </c>
      <c r="J522" s="110">
        <v>5</v>
      </c>
      <c r="K522" s="110">
        <v>9</v>
      </c>
      <c r="L522" s="110">
        <v>0</v>
      </c>
      <c r="M522" s="109">
        <v>5.88</v>
      </c>
      <c r="N522" s="109">
        <v>29.41</v>
      </c>
      <c r="O522" s="109">
        <v>47.06</v>
      </c>
      <c r="P522" s="109">
        <v>17.649999999999999</v>
      </c>
    </row>
    <row r="523" spans="1:16" ht="14.1" customHeight="1">
      <c r="A523" s="108" t="s">
        <v>60</v>
      </c>
      <c r="B523" s="108" t="s">
        <v>1041</v>
      </c>
      <c r="C523" s="109">
        <v>7.3</v>
      </c>
      <c r="D523" s="110">
        <v>12</v>
      </c>
      <c r="E523" s="109">
        <v>0.61</v>
      </c>
      <c r="F523" s="109">
        <v>1.01</v>
      </c>
      <c r="G523" s="110">
        <v>5</v>
      </c>
      <c r="H523" s="110">
        <v>7</v>
      </c>
      <c r="I523" s="111">
        <v>4</v>
      </c>
      <c r="J523" s="110">
        <v>5</v>
      </c>
      <c r="K523" s="110">
        <v>7</v>
      </c>
      <c r="L523" s="109">
        <v>16.670000000000002</v>
      </c>
      <c r="M523" s="109">
        <v>33.33</v>
      </c>
      <c r="N523" s="110">
        <v>25</v>
      </c>
      <c r="O523" s="110">
        <v>25</v>
      </c>
      <c r="P523" s="110">
        <v>0</v>
      </c>
    </row>
    <row r="524" spans="1:16" ht="14.1" customHeight="1">
      <c r="A524" s="108" t="s">
        <v>62</v>
      </c>
      <c r="B524" s="108" t="s">
        <v>1041</v>
      </c>
      <c r="C524" s="109">
        <v>5.7</v>
      </c>
      <c r="D524" s="110">
        <v>15</v>
      </c>
      <c r="E524" s="109">
        <v>0.38</v>
      </c>
      <c r="F524" s="109">
        <v>0.77</v>
      </c>
      <c r="G524" s="110">
        <v>22</v>
      </c>
      <c r="H524" s="110">
        <v>25</v>
      </c>
      <c r="I524" s="111">
        <v>3</v>
      </c>
      <c r="J524" s="110">
        <v>6</v>
      </c>
      <c r="K524" s="110">
        <v>7</v>
      </c>
      <c r="L524" s="110">
        <v>0</v>
      </c>
      <c r="M524" s="110">
        <v>0</v>
      </c>
      <c r="N524" s="110">
        <v>60</v>
      </c>
      <c r="O524" s="110">
        <v>40</v>
      </c>
      <c r="P524" s="110">
        <v>0</v>
      </c>
    </row>
    <row r="525" spans="1:16" ht="14.1" customHeight="1">
      <c r="A525" s="108" t="s">
        <v>80</v>
      </c>
      <c r="B525" s="108" t="s">
        <v>1041</v>
      </c>
      <c r="C525" s="109">
        <v>4.2</v>
      </c>
      <c r="D525" s="110">
        <v>12</v>
      </c>
      <c r="E525" s="109">
        <v>0.35</v>
      </c>
      <c r="F525" s="110">
        <v>1</v>
      </c>
      <c r="G525" s="110">
        <v>6</v>
      </c>
      <c r="H525" s="110">
        <v>13</v>
      </c>
      <c r="I525" s="111">
        <v>4</v>
      </c>
      <c r="J525" s="110">
        <v>4</v>
      </c>
      <c r="K525" s="110">
        <v>9</v>
      </c>
      <c r="L525" s="110">
        <v>0</v>
      </c>
      <c r="M525" s="110">
        <v>0</v>
      </c>
      <c r="N525" s="110">
        <v>50</v>
      </c>
      <c r="O525" s="110">
        <v>50</v>
      </c>
      <c r="P525" s="110">
        <v>0</v>
      </c>
    </row>
    <row r="526" spans="1:16" ht="14.1" customHeight="1">
      <c r="A526" s="108" t="s">
        <v>84</v>
      </c>
      <c r="B526" s="108" t="s">
        <v>1041</v>
      </c>
      <c r="C526" s="109">
        <v>11.9</v>
      </c>
      <c r="D526" s="110">
        <v>16</v>
      </c>
      <c r="E526" s="109">
        <v>0.74</v>
      </c>
      <c r="F526" s="109">
        <v>1.1599999999999999</v>
      </c>
      <c r="G526" s="110">
        <v>4</v>
      </c>
      <c r="H526" s="110">
        <v>25</v>
      </c>
      <c r="I526" s="111">
        <v>3</v>
      </c>
      <c r="J526" s="110">
        <v>3</v>
      </c>
      <c r="K526" s="110">
        <v>11</v>
      </c>
      <c r="L526" s="109">
        <v>37.5</v>
      </c>
      <c r="M526" s="109">
        <v>18.75</v>
      </c>
      <c r="N526" s="109">
        <v>43.75</v>
      </c>
      <c r="O526" s="110">
        <v>0</v>
      </c>
      <c r="P526" s="110">
        <v>0</v>
      </c>
    </row>
    <row r="527" spans="1:16" ht="14.1" customHeight="1">
      <c r="A527" s="108" t="s">
        <v>120</v>
      </c>
      <c r="B527" s="108" t="s">
        <v>1041</v>
      </c>
      <c r="C527" s="109">
        <v>4.3</v>
      </c>
      <c r="D527" s="110">
        <v>11</v>
      </c>
      <c r="E527" s="109">
        <v>0.39</v>
      </c>
      <c r="F527" s="109">
        <v>0.84</v>
      </c>
      <c r="G527" s="110">
        <v>22</v>
      </c>
      <c r="H527" s="110">
        <v>26</v>
      </c>
      <c r="I527" s="111">
        <v>3</v>
      </c>
      <c r="J527" s="110">
        <v>11</v>
      </c>
      <c r="K527" s="110">
        <v>12</v>
      </c>
      <c r="L527" s="110">
        <v>0</v>
      </c>
      <c r="M527" s="110">
        <v>0</v>
      </c>
      <c r="N527" s="109">
        <v>63.64</v>
      </c>
      <c r="O527" s="109">
        <v>36.36</v>
      </c>
      <c r="P527" s="110">
        <v>0</v>
      </c>
    </row>
    <row r="528" spans="1:16" ht="14.1" customHeight="1">
      <c r="A528" s="108" t="s">
        <v>128</v>
      </c>
      <c r="B528" s="108" t="s">
        <v>1041</v>
      </c>
      <c r="C528" s="109">
        <v>6.2</v>
      </c>
      <c r="D528" s="110">
        <v>15</v>
      </c>
      <c r="E528" s="109">
        <v>0.41</v>
      </c>
      <c r="F528" s="109">
        <v>0.92</v>
      </c>
      <c r="G528" s="110">
        <v>19</v>
      </c>
      <c r="H528" s="110">
        <v>24</v>
      </c>
      <c r="I528" s="111">
        <v>4</v>
      </c>
      <c r="J528" s="110">
        <v>11</v>
      </c>
      <c r="K528" s="110">
        <v>12</v>
      </c>
      <c r="L528" s="109">
        <v>6.67</v>
      </c>
      <c r="M528" s="110">
        <v>0</v>
      </c>
      <c r="N528" s="109">
        <v>53.33</v>
      </c>
      <c r="O528" s="110">
        <v>40</v>
      </c>
      <c r="P528" s="110">
        <v>0</v>
      </c>
    </row>
    <row r="529" spans="1:16" ht="14.1" customHeight="1">
      <c r="A529" s="108" t="s">
        <v>136</v>
      </c>
      <c r="B529" s="108" t="s">
        <v>1041</v>
      </c>
      <c r="C529" s="109">
        <v>17.399999999999999</v>
      </c>
      <c r="D529" s="110">
        <v>27</v>
      </c>
      <c r="E529" s="109">
        <v>0.64</v>
      </c>
      <c r="F529" s="109">
        <v>0.95</v>
      </c>
      <c r="G529" s="110">
        <v>14</v>
      </c>
      <c r="H529" s="110">
        <v>20</v>
      </c>
      <c r="I529" s="111">
        <v>4</v>
      </c>
      <c r="J529" s="110">
        <v>7</v>
      </c>
      <c r="K529" s="110">
        <v>10</v>
      </c>
      <c r="L529" s="109">
        <v>3.7</v>
      </c>
      <c r="M529" s="109">
        <v>48.15</v>
      </c>
      <c r="N529" s="109">
        <v>44.44</v>
      </c>
      <c r="O529" s="110">
        <v>0</v>
      </c>
      <c r="P529" s="109">
        <v>3.7</v>
      </c>
    </row>
    <row r="530" spans="1:16" ht="14.1" customHeight="1">
      <c r="A530" s="108" t="s">
        <v>146</v>
      </c>
      <c r="B530" s="108" t="s">
        <v>1051</v>
      </c>
      <c r="C530" s="109">
        <v>7.6</v>
      </c>
      <c r="D530" s="110">
        <v>10</v>
      </c>
      <c r="E530" s="109">
        <v>0.76</v>
      </c>
      <c r="F530" s="109">
        <v>1.06</v>
      </c>
      <c r="G530" s="110">
        <v>3</v>
      </c>
      <c r="H530" s="110">
        <v>7</v>
      </c>
      <c r="I530" s="111">
        <v>4</v>
      </c>
      <c r="J530" s="110">
        <v>3</v>
      </c>
      <c r="K530" s="110">
        <v>7</v>
      </c>
      <c r="L530" s="110">
        <v>10</v>
      </c>
      <c r="M530" s="110">
        <v>70</v>
      </c>
      <c r="N530" s="110">
        <v>20</v>
      </c>
      <c r="O530" s="110">
        <v>0</v>
      </c>
      <c r="P530" s="110">
        <v>0</v>
      </c>
    </row>
    <row r="531" spans="1:16" ht="14.1" customHeight="1">
      <c r="A531" s="108" t="s">
        <v>44</v>
      </c>
      <c r="B531" s="108" t="s">
        <v>1051</v>
      </c>
      <c r="C531" s="109">
        <v>16.899999999999999</v>
      </c>
      <c r="D531" s="110">
        <v>20</v>
      </c>
      <c r="E531" s="109">
        <v>0.85</v>
      </c>
      <c r="F531" s="109">
        <v>1.02</v>
      </c>
      <c r="G531" s="110">
        <v>4</v>
      </c>
      <c r="H531" s="110">
        <v>8</v>
      </c>
      <c r="I531" s="111">
        <v>4</v>
      </c>
      <c r="J531" s="110">
        <v>4</v>
      </c>
      <c r="K531" s="110">
        <v>8</v>
      </c>
      <c r="L531" s="110">
        <v>45</v>
      </c>
      <c r="M531" s="110">
        <v>45</v>
      </c>
      <c r="N531" s="110">
        <v>5</v>
      </c>
      <c r="O531" s="110">
        <v>5</v>
      </c>
      <c r="P531" s="110">
        <v>0</v>
      </c>
    </row>
    <row r="532" spans="1:16" ht="14.1" customHeight="1">
      <c r="A532" s="108" t="s">
        <v>46</v>
      </c>
      <c r="B532" s="108" t="s">
        <v>1051</v>
      </c>
      <c r="C532" s="109">
        <v>20.8</v>
      </c>
      <c r="D532" s="110">
        <v>32</v>
      </c>
      <c r="E532" s="109">
        <v>0.65</v>
      </c>
      <c r="F532" s="109">
        <v>0.97</v>
      </c>
      <c r="G532" s="110">
        <v>16</v>
      </c>
      <c r="H532" s="110">
        <v>32</v>
      </c>
      <c r="I532" s="111">
        <v>4</v>
      </c>
      <c r="J532" s="110">
        <v>7</v>
      </c>
      <c r="K532" s="110">
        <v>11</v>
      </c>
      <c r="L532" s="109">
        <v>18.75</v>
      </c>
      <c r="M532" s="109">
        <v>18.75</v>
      </c>
      <c r="N532" s="109">
        <v>62.5</v>
      </c>
      <c r="O532" s="110">
        <v>0</v>
      </c>
      <c r="P532" s="110">
        <v>0</v>
      </c>
    </row>
    <row r="533" spans="1:16" ht="14.1" customHeight="1">
      <c r="A533" s="108" t="s">
        <v>52</v>
      </c>
      <c r="B533" s="108" t="s">
        <v>1051</v>
      </c>
      <c r="C533" s="109">
        <v>15.9</v>
      </c>
      <c r="D533" s="110">
        <v>31</v>
      </c>
      <c r="E533" s="109">
        <v>0.51</v>
      </c>
      <c r="F533" s="109">
        <v>1.05</v>
      </c>
      <c r="G533" s="110">
        <v>7</v>
      </c>
      <c r="H533" s="110">
        <v>22</v>
      </c>
      <c r="I533" s="111">
        <v>4</v>
      </c>
      <c r="J533" s="110">
        <v>5</v>
      </c>
      <c r="K533" s="110">
        <v>12</v>
      </c>
      <c r="L533" s="109">
        <v>6.45</v>
      </c>
      <c r="M533" s="109">
        <v>6.45</v>
      </c>
      <c r="N533" s="109">
        <v>74.19</v>
      </c>
      <c r="O533" s="109">
        <v>12.9</v>
      </c>
      <c r="P533" s="110">
        <v>0</v>
      </c>
    </row>
    <row r="534" spans="1:16" ht="14.1" customHeight="1">
      <c r="A534" s="108" t="s">
        <v>54</v>
      </c>
      <c r="B534" s="108" t="s">
        <v>1051</v>
      </c>
      <c r="C534" s="109">
        <v>7.5</v>
      </c>
      <c r="D534" s="110">
        <v>11</v>
      </c>
      <c r="E534" s="109">
        <v>0.68</v>
      </c>
      <c r="F534" s="109">
        <v>1.1499999999999999</v>
      </c>
      <c r="G534" s="110">
        <v>3</v>
      </c>
      <c r="H534" s="110">
        <v>15</v>
      </c>
      <c r="I534" s="111">
        <v>3</v>
      </c>
      <c r="J534" s="110">
        <v>1</v>
      </c>
      <c r="K534" s="110">
        <v>4</v>
      </c>
      <c r="L534" s="109">
        <v>9.09</v>
      </c>
      <c r="M534" s="109">
        <v>45.45</v>
      </c>
      <c r="N534" s="109">
        <v>45.45</v>
      </c>
      <c r="O534" s="110">
        <v>0</v>
      </c>
      <c r="P534" s="110">
        <v>0</v>
      </c>
    </row>
    <row r="535" spans="1:16" ht="14.1" customHeight="1">
      <c r="A535" s="108" t="s">
        <v>56</v>
      </c>
      <c r="B535" s="108" t="s">
        <v>1051</v>
      </c>
      <c r="C535" s="110">
        <v>17</v>
      </c>
      <c r="D535" s="110">
        <v>29</v>
      </c>
      <c r="E535" s="109">
        <v>0.59</v>
      </c>
      <c r="F535" s="109">
        <v>1.3</v>
      </c>
      <c r="G535" s="110">
        <v>3</v>
      </c>
      <c r="H535" s="110">
        <v>35</v>
      </c>
      <c r="I535" s="111">
        <v>4</v>
      </c>
      <c r="J535" s="110">
        <v>2</v>
      </c>
      <c r="K535" s="110">
        <v>10</v>
      </c>
      <c r="L535" s="109">
        <v>6.9</v>
      </c>
      <c r="M535" s="109">
        <v>24.14</v>
      </c>
      <c r="N535" s="109">
        <v>62.07</v>
      </c>
      <c r="O535" s="109">
        <v>6.9</v>
      </c>
      <c r="P535" s="110">
        <v>0</v>
      </c>
    </row>
    <row r="536" spans="1:16" ht="14.1" customHeight="1">
      <c r="A536" s="108" t="s">
        <v>58</v>
      </c>
      <c r="B536" s="108" t="s">
        <v>1051</v>
      </c>
      <c r="C536" s="109">
        <v>4.7</v>
      </c>
      <c r="D536" s="110">
        <v>13</v>
      </c>
      <c r="E536" s="109">
        <v>0.36</v>
      </c>
      <c r="F536" s="109">
        <v>1.0900000000000001</v>
      </c>
      <c r="G536" s="110">
        <v>8</v>
      </c>
      <c r="H536" s="110">
        <v>26</v>
      </c>
      <c r="I536" s="111">
        <v>3</v>
      </c>
      <c r="J536" s="110">
        <v>1</v>
      </c>
      <c r="K536" s="110">
        <v>9</v>
      </c>
      <c r="L536" s="110">
        <v>0</v>
      </c>
      <c r="M536" s="109">
        <v>7.69</v>
      </c>
      <c r="N536" s="109">
        <v>38.46</v>
      </c>
      <c r="O536" s="109">
        <v>53.85</v>
      </c>
      <c r="P536" s="110">
        <v>0</v>
      </c>
    </row>
    <row r="537" spans="1:16" ht="14.1" customHeight="1">
      <c r="A537" s="108" t="s">
        <v>62</v>
      </c>
      <c r="B537" s="108" t="s">
        <v>1051</v>
      </c>
      <c r="C537" s="109">
        <v>7.5</v>
      </c>
      <c r="D537" s="110">
        <v>15</v>
      </c>
      <c r="E537" s="109">
        <v>0.5</v>
      </c>
      <c r="F537" s="109">
        <v>1.01</v>
      </c>
      <c r="G537" s="110">
        <v>14</v>
      </c>
      <c r="H537" s="110">
        <v>25</v>
      </c>
      <c r="I537" s="111">
        <v>3</v>
      </c>
      <c r="J537" s="110">
        <v>4</v>
      </c>
      <c r="K537" s="110">
        <v>7</v>
      </c>
      <c r="L537" s="109">
        <v>6.67</v>
      </c>
      <c r="M537" s="109">
        <v>13.33</v>
      </c>
      <c r="N537" s="110">
        <v>60</v>
      </c>
      <c r="O537" s="109">
        <v>13.33</v>
      </c>
      <c r="P537" s="109">
        <v>6.67</v>
      </c>
    </row>
    <row r="538" spans="1:16" ht="14.1" customHeight="1">
      <c r="A538" s="108" t="s">
        <v>70</v>
      </c>
      <c r="B538" s="108" t="s">
        <v>1051</v>
      </c>
      <c r="C538" s="110">
        <v>11</v>
      </c>
      <c r="D538" s="110">
        <v>22</v>
      </c>
      <c r="E538" s="109">
        <v>0.5</v>
      </c>
      <c r="F538" s="109">
        <v>1.01</v>
      </c>
      <c r="G538" s="110">
        <v>11</v>
      </c>
      <c r="H538" s="110">
        <v>23</v>
      </c>
      <c r="I538" s="111">
        <v>4</v>
      </c>
      <c r="J538" s="110">
        <v>7</v>
      </c>
      <c r="K538" s="110">
        <v>11</v>
      </c>
      <c r="L538" s="110">
        <v>0</v>
      </c>
      <c r="M538" s="109">
        <v>13.64</v>
      </c>
      <c r="N538" s="109">
        <v>72.73</v>
      </c>
      <c r="O538" s="109">
        <v>13.64</v>
      </c>
      <c r="P538" s="110">
        <v>0</v>
      </c>
    </row>
    <row r="539" spans="1:16" ht="14.1" customHeight="1">
      <c r="A539" s="108" t="s">
        <v>72</v>
      </c>
      <c r="B539" s="108" t="s">
        <v>1051</v>
      </c>
      <c r="C539" s="109">
        <v>18.7</v>
      </c>
      <c r="D539" s="110">
        <v>35</v>
      </c>
      <c r="E539" s="109">
        <v>0.53</v>
      </c>
      <c r="F539" s="109">
        <v>1.1100000000000001</v>
      </c>
      <c r="G539" s="110">
        <v>3</v>
      </c>
      <c r="H539" s="110">
        <v>14</v>
      </c>
      <c r="I539" s="111">
        <v>4</v>
      </c>
      <c r="J539" s="110">
        <v>2</v>
      </c>
      <c r="K539" s="110">
        <v>10</v>
      </c>
      <c r="L539" s="110">
        <v>0</v>
      </c>
      <c r="M539" s="109">
        <v>22.86</v>
      </c>
      <c r="N539" s="109">
        <v>65.709999999999994</v>
      </c>
      <c r="O539" s="109">
        <v>11.43</v>
      </c>
      <c r="P539" s="110">
        <v>0</v>
      </c>
    </row>
    <row r="540" spans="1:16" ht="14.1" customHeight="1">
      <c r="A540" s="108" t="s">
        <v>74</v>
      </c>
      <c r="B540" s="108" t="s">
        <v>1051</v>
      </c>
      <c r="C540" s="109">
        <v>5.8</v>
      </c>
      <c r="D540" s="110">
        <v>11</v>
      </c>
      <c r="E540" s="109">
        <v>0.53</v>
      </c>
      <c r="F540" s="109">
        <v>1.27</v>
      </c>
      <c r="G540" s="110">
        <v>3</v>
      </c>
      <c r="H540" s="110">
        <v>12</v>
      </c>
      <c r="I540" s="111">
        <v>4</v>
      </c>
      <c r="J540" s="110">
        <v>3</v>
      </c>
      <c r="K540" s="110">
        <v>9</v>
      </c>
      <c r="L540" s="110">
        <v>0</v>
      </c>
      <c r="M540" s="109">
        <v>18.18</v>
      </c>
      <c r="N540" s="109">
        <v>72.73</v>
      </c>
      <c r="O540" s="109">
        <v>9.09</v>
      </c>
      <c r="P540" s="110">
        <v>0</v>
      </c>
    </row>
    <row r="541" spans="1:16" ht="14.1" customHeight="1">
      <c r="A541" s="108" t="s">
        <v>76</v>
      </c>
      <c r="B541" s="108" t="s">
        <v>1051</v>
      </c>
      <c r="C541" s="109">
        <v>6.7</v>
      </c>
      <c r="D541" s="110">
        <v>12</v>
      </c>
      <c r="E541" s="109">
        <v>0.56000000000000005</v>
      </c>
      <c r="F541" s="109">
        <v>1.22</v>
      </c>
      <c r="G541" s="110">
        <v>4</v>
      </c>
      <c r="H541" s="110">
        <v>17</v>
      </c>
      <c r="I541" s="111">
        <v>3</v>
      </c>
      <c r="J541" s="110">
        <v>1</v>
      </c>
      <c r="K541" s="110">
        <v>8</v>
      </c>
      <c r="L541" s="109">
        <v>16.670000000000002</v>
      </c>
      <c r="M541" s="109">
        <v>8.33</v>
      </c>
      <c r="N541" s="109">
        <v>58.33</v>
      </c>
      <c r="O541" s="109">
        <v>16.670000000000002</v>
      </c>
      <c r="P541" s="110">
        <v>0</v>
      </c>
    </row>
    <row r="542" spans="1:16" ht="14.1" customHeight="1">
      <c r="A542" s="108" t="s">
        <v>82</v>
      </c>
      <c r="B542" s="108" t="s">
        <v>1051</v>
      </c>
      <c r="C542" s="109">
        <v>6.6</v>
      </c>
      <c r="D542" s="110">
        <v>16</v>
      </c>
      <c r="E542" s="109">
        <v>0.41</v>
      </c>
      <c r="F542" s="109">
        <v>0.98</v>
      </c>
      <c r="G542" s="110">
        <v>6</v>
      </c>
      <c r="H542" s="110">
        <v>14</v>
      </c>
      <c r="I542" s="111">
        <v>4</v>
      </c>
      <c r="J542" s="110">
        <v>4</v>
      </c>
      <c r="K542" s="110">
        <v>8</v>
      </c>
      <c r="L542" s="110">
        <v>0</v>
      </c>
      <c r="M542" s="109">
        <v>18.75</v>
      </c>
      <c r="N542" s="109">
        <v>37.5</v>
      </c>
      <c r="O542" s="109">
        <v>37.5</v>
      </c>
      <c r="P542" s="109">
        <v>6.25</v>
      </c>
    </row>
    <row r="543" spans="1:16" ht="14.1" customHeight="1">
      <c r="A543" s="108" t="s">
        <v>84</v>
      </c>
      <c r="B543" s="108" t="s">
        <v>1051</v>
      </c>
      <c r="C543" s="109">
        <v>27.2</v>
      </c>
      <c r="D543" s="110">
        <v>46</v>
      </c>
      <c r="E543" s="109">
        <v>0.59</v>
      </c>
      <c r="F543" s="109">
        <v>0.92</v>
      </c>
      <c r="G543" s="110">
        <v>21</v>
      </c>
      <c r="H543" s="110">
        <v>25</v>
      </c>
      <c r="I543" s="111">
        <v>4</v>
      </c>
      <c r="J543" s="110">
        <v>11</v>
      </c>
      <c r="K543" s="110">
        <v>11</v>
      </c>
      <c r="L543" s="109">
        <v>6.52</v>
      </c>
      <c r="M543" s="109">
        <v>28.26</v>
      </c>
      <c r="N543" s="109">
        <v>56.52</v>
      </c>
      <c r="O543" s="109">
        <v>8.6999999999999993</v>
      </c>
      <c r="P543" s="110">
        <v>0</v>
      </c>
    </row>
    <row r="544" spans="1:16" ht="14.1" customHeight="1">
      <c r="A544" s="108" t="s">
        <v>96</v>
      </c>
      <c r="B544" s="108" t="s">
        <v>1051</v>
      </c>
      <c r="C544" s="109">
        <v>12.1</v>
      </c>
      <c r="D544" s="110">
        <v>23</v>
      </c>
      <c r="E544" s="109">
        <v>0.53</v>
      </c>
      <c r="F544" s="109">
        <v>1.17</v>
      </c>
      <c r="G544" s="110">
        <v>3</v>
      </c>
      <c r="H544" s="110">
        <v>8</v>
      </c>
      <c r="I544" s="111">
        <v>4</v>
      </c>
      <c r="J544" s="110">
        <v>3</v>
      </c>
      <c r="K544" s="110">
        <v>8</v>
      </c>
      <c r="L544" s="110">
        <v>0</v>
      </c>
      <c r="M544" s="109">
        <v>17.39</v>
      </c>
      <c r="N544" s="109">
        <v>73.91</v>
      </c>
      <c r="O544" s="109">
        <v>8.6999999999999993</v>
      </c>
      <c r="P544" s="110">
        <v>0</v>
      </c>
    </row>
    <row r="545" spans="1:16" ht="14.1" customHeight="1">
      <c r="A545" s="108" t="s">
        <v>102</v>
      </c>
      <c r="B545" s="108" t="s">
        <v>1051</v>
      </c>
      <c r="C545" s="109">
        <v>13.7</v>
      </c>
      <c r="D545" s="110">
        <v>21</v>
      </c>
      <c r="E545" s="109">
        <v>0.65</v>
      </c>
      <c r="F545" s="109">
        <v>1.17</v>
      </c>
      <c r="G545" s="110">
        <v>6</v>
      </c>
      <c r="H545" s="110">
        <v>20</v>
      </c>
      <c r="I545" s="111">
        <v>4</v>
      </c>
      <c r="J545" s="110">
        <v>2</v>
      </c>
      <c r="K545" s="110">
        <v>11</v>
      </c>
      <c r="L545" s="109">
        <v>4.76</v>
      </c>
      <c r="M545" s="109">
        <v>47.62</v>
      </c>
      <c r="N545" s="109">
        <v>42.86</v>
      </c>
      <c r="O545" s="109">
        <v>4.76</v>
      </c>
      <c r="P545" s="110">
        <v>0</v>
      </c>
    </row>
    <row r="546" spans="1:16" ht="14.1" customHeight="1">
      <c r="A546" s="108" t="s">
        <v>104</v>
      </c>
      <c r="B546" s="108" t="s">
        <v>1051</v>
      </c>
      <c r="C546" s="109">
        <v>7.3</v>
      </c>
      <c r="D546" s="110">
        <v>14</v>
      </c>
      <c r="E546" s="109">
        <v>0.52</v>
      </c>
      <c r="F546" s="109">
        <v>1.02</v>
      </c>
      <c r="G546" s="110">
        <v>4</v>
      </c>
      <c r="H546" s="110">
        <v>10</v>
      </c>
      <c r="I546" s="111">
        <v>4</v>
      </c>
      <c r="J546" s="110">
        <v>4</v>
      </c>
      <c r="K546" s="110">
        <v>10</v>
      </c>
      <c r="L546" s="110">
        <v>0</v>
      </c>
      <c r="M546" s="109">
        <v>21.43</v>
      </c>
      <c r="N546" s="109">
        <v>64.290000000000006</v>
      </c>
      <c r="O546" s="109">
        <v>14.29</v>
      </c>
      <c r="P546" s="110">
        <v>0</v>
      </c>
    </row>
    <row r="547" spans="1:16" ht="14.1" customHeight="1">
      <c r="A547" s="108" t="s">
        <v>114</v>
      </c>
      <c r="B547" s="108" t="s">
        <v>1051</v>
      </c>
      <c r="C547" s="109">
        <v>19.600000000000001</v>
      </c>
      <c r="D547" s="110">
        <v>33</v>
      </c>
      <c r="E547" s="109">
        <v>0.59</v>
      </c>
      <c r="F547" s="109">
        <v>1.1599999999999999</v>
      </c>
      <c r="G547" s="110">
        <v>4</v>
      </c>
      <c r="H547" s="110">
        <v>17</v>
      </c>
      <c r="I547" s="111">
        <v>4</v>
      </c>
      <c r="J547" s="110">
        <v>1</v>
      </c>
      <c r="K547" s="110">
        <v>11</v>
      </c>
      <c r="L547" s="109">
        <v>6.06</v>
      </c>
      <c r="M547" s="109">
        <v>30.3</v>
      </c>
      <c r="N547" s="109">
        <v>54.55</v>
      </c>
      <c r="O547" s="109">
        <v>9.09</v>
      </c>
      <c r="P547" s="110">
        <v>0</v>
      </c>
    </row>
    <row r="548" spans="1:16" ht="14.1" customHeight="1">
      <c r="A548" s="108" t="s">
        <v>116</v>
      </c>
      <c r="B548" s="108" t="s">
        <v>1051</v>
      </c>
      <c r="C548" s="109">
        <v>5.4</v>
      </c>
      <c r="D548" s="110">
        <v>10</v>
      </c>
      <c r="E548" s="109">
        <v>0.54</v>
      </c>
      <c r="F548" s="109">
        <v>1.06</v>
      </c>
      <c r="G548" s="110">
        <v>4</v>
      </c>
      <c r="H548" s="110">
        <v>6</v>
      </c>
      <c r="I548" s="111">
        <v>4</v>
      </c>
      <c r="J548" s="110">
        <v>4</v>
      </c>
      <c r="K548" s="110">
        <v>6</v>
      </c>
      <c r="L548" s="110">
        <v>20</v>
      </c>
      <c r="M548" s="110">
        <v>10</v>
      </c>
      <c r="N548" s="110">
        <v>40</v>
      </c>
      <c r="O548" s="110">
        <v>30</v>
      </c>
      <c r="P548" s="110">
        <v>0</v>
      </c>
    </row>
    <row r="549" spans="1:16" ht="14.1" customHeight="1">
      <c r="A549" s="108" t="s">
        <v>118</v>
      </c>
      <c r="B549" s="108" t="s">
        <v>1051</v>
      </c>
      <c r="C549" s="109">
        <v>8.6</v>
      </c>
      <c r="D549" s="110">
        <v>15</v>
      </c>
      <c r="E549" s="109">
        <v>0.56999999999999995</v>
      </c>
      <c r="F549" s="109">
        <v>1.08</v>
      </c>
      <c r="G549" s="110">
        <v>3</v>
      </c>
      <c r="H549" s="110">
        <v>14</v>
      </c>
      <c r="I549" s="111">
        <v>4</v>
      </c>
      <c r="J549" s="110">
        <v>3</v>
      </c>
      <c r="K549" s="110">
        <v>10</v>
      </c>
      <c r="L549" s="109">
        <v>6.67</v>
      </c>
      <c r="M549" s="110">
        <v>20</v>
      </c>
      <c r="N549" s="109">
        <v>66.67</v>
      </c>
      <c r="O549" s="109">
        <v>6.67</v>
      </c>
      <c r="P549" s="110">
        <v>0</v>
      </c>
    </row>
    <row r="550" spans="1:16" ht="14.1" customHeight="1">
      <c r="A550" s="108" t="s">
        <v>120</v>
      </c>
      <c r="B550" s="108" t="s">
        <v>1051</v>
      </c>
      <c r="C550" s="109">
        <v>13.6</v>
      </c>
      <c r="D550" s="110">
        <v>26</v>
      </c>
      <c r="E550" s="109">
        <v>0.52</v>
      </c>
      <c r="F550" s="109">
        <v>1.1200000000000001</v>
      </c>
      <c r="G550" s="110">
        <v>7</v>
      </c>
      <c r="H550" s="110">
        <v>26</v>
      </c>
      <c r="I550" s="111">
        <v>4</v>
      </c>
      <c r="J550" s="110">
        <v>3</v>
      </c>
      <c r="K550" s="110">
        <v>12</v>
      </c>
      <c r="L550" s="110">
        <v>0</v>
      </c>
      <c r="M550" s="109">
        <v>19.23</v>
      </c>
      <c r="N550" s="109">
        <v>69.23</v>
      </c>
      <c r="O550" s="109">
        <v>11.54</v>
      </c>
      <c r="P550" s="110">
        <v>0</v>
      </c>
    </row>
    <row r="551" spans="1:16" ht="14.1" customHeight="1">
      <c r="A551" s="108" t="s">
        <v>124</v>
      </c>
      <c r="B551" s="108" t="s">
        <v>1051</v>
      </c>
      <c r="C551" s="110">
        <v>13</v>
      </c>
      <c r="D551" s="110">
        <v>18</v>
      </c>
      <c r="E551" s="109">
        <v>0.72</v>
      </c>
      <c r="F551" s="109">
        <v>1.1399999999999999</v>
      </c>
      <c r="G551" s="110">
        <v>5</v>
      </c>
      <c r="H551" s="110">
        <v>11</v>
      </c>
      <c r="I551" s="111">
        <v>4</v>
      </c>
      <c r="J551" s="110">
        <v>5</v>
      </c>
      <c r="K551" s="110">
        <v>11</v>
      </c>
      <c r="L551" s="109">
        <v>27.78</v>
      </c>
      <c r="M551" s="109">
        <v>33.33</v>
      </c>
      <c r="N551" s="109">
        <v>33.33</v>
      </c>
      <c r="O551" s="109">
        <v>5.56</v>
      </c>
      <c r="P551" s="110">
        <v>0</v>
      </c>
    </row>
    <row r="552" spans="1:16" ht="14.1" customHeight="1">
      <c r="A552" s="108" t="s">
        <v>126</v>
      </c>
      <c r="B552" s="108" t="s">
        <v>1051</v>
      </c>
      <c r="C552" s="109">
        <v>13.2</v>
      </c>
      <c r="D552" s="110">
        <v>24</v>
      </c>
      <c r="E552" s="109">
        <v>0.55000000000000004</v>
      </c>
      <c r="F552" s="109">
        <v>1.04</v>
      </c>
      <c r="G552" s="110">
        <v>8</v>
      </c>
      <c r="H552" s="110">
        <v>14</v>
      </c>
      <c r="I552" s="111">
        <v>4</v>
      </c>
      <c r="J552" s="110">
        <v>7</v>
      </c>
      <c r="K552" s="110">
        <v>11</v>
      </c>
      <c r="L552" s="109">
        <v>12.5</v>
      </c>
      <c r="M552" s="109">
        <v>20.83</v>
      </c>
      <c r="N552" s="109">
        <v>41.67</v>
      </c>
      <c r="O552" s="110">
        <v>25</v>
      </c>
      <c r="P552" s="110">
        <v>0</v>
      </c>
    </row>
    <row r="553" spans="1:16" ht="14.1" customHeight="1">
      <c r="A553" s="108" t="s">
        <v>128</v>
      </c>
      <c r="B553" s="108" t="s">
        <v>1051</v>
      </c>
      <c r="C553" s="109">
        <v>15.5</v>
      </c>
      <c r="D553" s="110">
        <v>32</v>
      </c>
      <c r="E553" s="109">
        <v>0.48</v>
      </c>
      <c r="F553" s="109">
        <v>1.08</v>
      </c>
      <c r="G553" s="110">
        <v>12</v>
      </c>
      <c r="H553" s="110">
        <v>24</v>
      </c>
      <c r="I553" s="111">
        <v>4</v>
      </c>
      <c r="J553" s="110">
        <v>6</v>
      </c>
      <c r="K553" s="110">
        <v>12</v>
      </c>
      <c r="L553" s="109">
        <v>6.25</v>
      </c>
      <c r="M553" s="109">
        <v>12.5</v>
      </c>
      <c r="N553" s="109">
        <v>53.13</v>
      </c>
      <c r="O553" s="109">
        <v>28.13</v>
      </c>
      <c r="P553" s="110">
        <v>0</v>
      </c>
    </row>
    <row r="554" spans="1:16" ht="14.1" customHeight="1">
      <c r="A554" s="108" t="s">
        <v>130</v>
      </c>
      <c r="B554" s="108" t="s">
        <v>1051</v>
      </c>
      <c r="C554" s="109">
        <v>10.8</v>
      </c>
      <c r="D554" s="110">
        <v>15</v>
      </c>
      <c r="E554" s="109">
        <v>0.72</v>
      </c>
      <c r="F554" s="109">
        <v>1.02</v>
      </c>
      <c r="G554" s="110">
        <v>3</v>
      </c>
      <c r="H554" s="110">
        <v>5</v>
      </c>
      <c r="I554" s="111">
        <v>4</v>
      </c>
      <c r="J554" s="110">
        <v>3</v>
      </c>
      <c r="K554" s="110">
        <v>5</v>
      </c>
      <c r="L554" s="110">
        <v>0</v>
      </c>
      <c r="M554" s="110">
        <v>80</v>
      </c>
      <c r="N554" s="109">
        <v>13.33</v>
      </c>
      <c r="O554" s="109">
        <v>6.67</v>
      </c>
      <c r="P554" s="110">
        <v>0</v>
      </c>
    </row>
    <row r="555" spans="1:16" ht="14.1" customHeight="1">
      <c r="A555" s="108" t="s">
        <v>136</v>
      </c>
      <c r="B555" s="108" t="s">
        <v>1051</v>
      </c>
      <c r="C555" s="109">
        <v>12.6</v>
      </c>
      <c r="D555" s="110">
        <v>18</v>
      </c>
      <c r="E555" s="109">
        <v>0.7</v>
      </c>
      <c r="F555" s="109">
        <v>1.03</v>
      </c>
      <c r="G555" s="110">
        <v>8</v>
      </c>
      <c r="H555" s="110">
        <v>20</v>
      </c>
      <c r="I555" s="111">
        <v>4</v>
      </c>
      <c r="J555" s="110">
        <v>3</v>
      </c>
      <c r="K555" s="110">
        <v>10</v>
      </c>
      <c r="L555" s="109">
        <v>16.670000000000002</v>
      </c>
      <c r="M555" s="109">
        <v>44.44</v>
      </c>
      <c r="N555" s="109">
        <v>33.33</v>
      </c>
      <c r="O555" s="109">
        <v>5.56</v>
      </c>
      <c r="P555" s="110">
        <v>0</v>
      </c>
    </row>
    <row r="556" spans="1:16" ht="14.1" customHeight="1">
      <c r="A556" s="108" t="s">
        <v>84</v>
      </c>
      <c r="B556" s="108" t="s">
        <v>1059</v>
      </c>
      <c r="C556" s="109">
        <v>7.2</v>
      </c>
      <c r="D556" s="110">
        <v>10</v>
      </c>
      <c r="E556" s="109">
        <v>0.72</v>
      </c>
      <c r="F556" s="109">
        <v>1.1200000000000001</v>
      </c>
      <c r="G556" s="110">
        <v>7</v>
      </c>
      <c r="H556" s="110">
        <v>25</v>
      </c>
      <c r="I556" s="111">
        <v>2</v>
      </c>
      <c r="J556" s="110">
        <v>1</v>
      </c>
      <c r="K556" s="110">
        <v>3</v>
      </c>
      <c r="L556" s="110">
        <v>20</v>
      </c>
      <c r="M556" s="110">
        <v>40</v>
      </c>
      <c r="N556" s="110">
        <v>40</v>
      </c>
      <c r="O556" s="110">
        <v>0</v>
      </c>
      <c r="P556" s="110">
        <v>0</v>
      </c>
    </row>
    <row r="557" spans="1:16" ht="14.1" customHeight="1">
      <c r="A557" s="108" t="s">
        <v>46</v>
      </c>
      <c r="B557" s="108" t="s">
        <v>1064</v>
      </c>
      <c r="C557" s="109">
        <v>4.8</v>
      </c>
      <c r="D557" s="110">
        <v>10</v>
      </c>
      <c r="E557" s="109">
        <v>0.48</v>
      </c>
      <c r="F557" s="109">
        <v>0.72</v>
      </c>
      <c r="G557" s="110">
        <v>29</v>
      </c>
      <c r="H557" s="110">
        <v>32</v>
      </c>
      <c r="I557" s="111">
        <v>2</v>
      </c>
      <c r="J557" s="110">
        <v>7</v>
      </c>
      <c r="K557" s="110">
        <v>7</v>
      </c>
      <c r="L557" s="110">
        <v>0</v>
      </c>
      <c r="M557" s="110">
        <v>10</v>
      </c>
      <c r="N557" s="110">
        <v>80</v>
      </c>
      <c r="O557" s="110">
        <v>0</v>
      </c>
      <c r="P557" s="110">
        <v>10</v>
      </c>
    </row>
    <row r="558" spans="1:16" ht="14.1" customHeight="1">
      <c r="A558" s="108" t="s">
        <v>56</v>
      </c>
      <c r="B558" s="108" t="s">
        <v>1064</v>
      </c>
      <c r="C558" s="109">
        <v>3.3</v>
      </c>
      <c r="D558" s="110">
        <v>10</v>
      </c>
      <c r="E558" s="109">
        <v>0.33</v>
      </c>
      <c r="F558" s="109">
        <v>0.73</v>
      </c>
      <c r="G558" s="110">
        <v>34</v>
      </c>
      <c r="H558" s="110">
        <v>35</v>
      </c>
      <c r="I558" s="111">
        <v>2</v>
      </c>
      <c r="J558" s="110">
        <v>12</v>
      </c>
      <c r="K558" s="110">
        <v>12</v>
      </c>
      <c r="L558" s="110">
        <v>0</v>
      </c>
      <c r="M558" s="110">
        <v>0</v>
      </c>
      <c r="N558" s="110">
        <v>50</v>
      </c>
      <c r="O558" s="110">
        <v>40</v>
      </c>
      <c r="P558" s="110">
        <v>10</v>
      </c>
    </row>
    <row r="559" spans="1:16" ht="14.1" customHeight="1">
      <c r="A559" s="108" t="s">
        <v>146</v>
      </c>
      <c r="B559" s="108" t="s">
        <v>1077</v>
      </c>
      <c r="C559" s="110">
        <v>10</v>
      </c>
      <c r="D559" s="110">
        <v>13</v>
      </c>
      <c r="E559" s="109">
        <v>0.77</v>
      </c>
      <c r="F559" s="109">
        <v>1.07</v>
      </c>
      <c r="G559" s="110">
        <v>2</v>
      </c>
      <c r="H559" s="110">
        <v>7</v>
      </c>
      <c r="I559" s="111">
        <v>4</v>
      </c>
      <c r="J559" s="110">
        <v>2</v>
      </c>
      <c r="K559" s="110">
        <v>7</v>
      </c>
      <c r="L559" s="109">
        <v>7.69</v>
      </c>
      <c r="M559" s="109">
        <v>76.92</v>
      </c>
      <c r="N559" s="109">
        <v>15.38</v>
      </c>
      <c r="O559" s="110">
        <v>0</v>
      </c>
      <c r="P559" s="110">
        <v>0</v>
      </c>
    </row>
    <row r="560" spans="1:16" ht="14.1" customHeight="1">
      <c r="A560" s="108" t="s">
        <v>46</v>
      </c>
      <c r="B560" s="108" t="s">
        <v>1077</v>
      </c>
      <c r="C560" s="109">
        <v>11.3</v>
      </c>
      <c r="D560" s="110">
        <v>14</v>
      </c>
      <c r="E560" s="109">
        <v>0.81</v>
      </c>
      <c r="F560" s="109">
        <v>1.2</v>
      </c>
      <c r="G560" s="110">
        <v>7</v>
      </c>
      <c r="H560" s="110">
        <v>32</v>
      </c>
      <c r="I560" s="111">
        <v>3</v>
      </c>
      <c r="J560" s="110">
        <v>3</v>
      </c>
      <c r="K560" s="110">
        <v>14</v>
      </c>
      <c r="L560" s="109">
        <v>35.71</v>
      </c>
      <c r="M560" s="109">
        <v>42.86</v>
      </c>
      <c r="N560" s="109">
        <v>21.43</v>
      </c>
      <c r="O560" s="110">
        <v>0</v>
      </c>
      <c r="P560" s="110">
        <v>0</v>
      </c>
    </row>
    <row r="561" spans="1:16" ht="14.1" customHeight="1">
      <c r="A561" s="108" t="s">
        <v>56</v>
      </c>
      <c r="B561" s="108" t="s">
        <v>1077</v>
      </c>
      <c r="C561" s="109">
        <v>8.6</v>
      </c>
      <c r="D561" s="110">
        <v>21</v>
      </c>
      <c r="E561" s="109">
        <v>0.41</v>
      </c>
      <c r="F561" s="109">
        <v>0.91</v>
      </c>
      <c r="G561" s="110">
        <v>22</v>
      </c>
      <c r="H561" s="110">
        <v>35</v>
      </c>
      <c r="I561" s="111">
        <v>3</v>
      </c>
      <c r="J561" s="110">
        <v>8</v>
      </c>
      <c r="K561" s="110">
        <v>13</v>
      </c>
      <c r="L561" s="109">
        <v>4.76</v>
      </c>
      <c r="M561" s="109">
        <v>19.05</v>
      </c>
      <c r="N561" s="109">
        <v>28.57</v>
      </c>
      <c r="O561" s="109">
        <v>33.33</v>
      </c>
      <c r="P561" s="109">
        <v>14.29</v>
      </c>
    </row>
    <row r="562" spans="1:16" ht="14.1" customHeight="1">
      <c r="A562" s="108" t="s">
        <v>58</v>
      </c>
      <c r="B562" s="108" t="s">
        <v>1077</v>
      </c>
      <c r="C562" s="109">
        <v>15.9</v>
      </c>
      <c r="D562" s="110">
        <v>33</v>
      </c>
      <c r="E562" s="109">
        <v>0.48</v>
      </c>
      <c r="F562" s="109">
        <v>1.45</v>
      </c>
      <c r="G562" s="110">
        <v>1</v>
      </c>
      <c r="H562" s="110">
        <v>26</v>
      </c>
      <c r="I562" s="111">
        <v>4</v>
      </c>
      <c r="J562" s="110">
        <v>1</v>
      </c>
      <c r="K562" s="110">
        <v>11</v>
      </c>
      <c r="L562" s="110">
        <v>0</v>
      </c>
      <c r="M562" s="109">
        <v>12.12</v>
      </c>
      <c r="N562" s="109">
        <v>69.7</v>
      </c>
      <c r="O562" s="109">
        <v>18.18</v>
      </c>
      <c r="P562" s="110">
        <v>0</v>
      </c>
    </row>
    <row r="563" spans="1:16" ht="14.1" customHeight="1">
      <c r="A563" s="108" t="s">
        <v>62</v>
      </c>
      <c r="B563" s="108" t="s">
        <v>1077</v>
      </c>
      <c r="C563" s="109">
        <v>4.7</v>
      </c>
      <c r="D563" s="110">
        <v>11</v>
      </c>
      <c r="E563" s="109">
        <v>0.43</v>
      </c>
      <c r="F563" s="109">
        <v>0.86</v>
      </c>
      <c r="G563" s="110">
        <v>19</v>
      </c>
      <c r="H563" s="110">
        <v>25</v>
      </c>
      <c r="I563" s="111">
        <v>2</v>
      </c>
      <c r="J563" s="110">
        <v>6</v>
      </c>
      <c r="K563" s="110">
        <v>7</v>
      </c>
      <c r="L563" s="110">
        <v>0</v>
      </c>
      <c r="M563" s="109">
        <v>18.18</v>
      </c>
      <c r="N563" s="109">
        <v>45.45</v>
      </c>
      <c r="O563" s="109">
        <v>27.27</v>
      </c>
      <c r="P563" s="109">
        <v>9.09</v>
      </c>
    </row>
    <row r="564" spans="1:16" ht="14.1" customHeight="1">
      <c r="A564" s="108" t="s">
        <v>64</v>
      </c>
      <c r="B564" s="108" t="s">
        <v>1077</v>
      </c>
      <c r="C564" s="109">
        <v>7.5</v>
      </c>
      <c r="D564" s="110">
        <v>12</v>
      </c>
      <c r="E564" s="109">
        <v>0.63</v>
      </c>
      <c r="F564" s="109">
        <v>1.0900000000000001</v>
      </c>
      <c r="G564" s="110">
        <v>3</v>
      </c>
      <c r="H564" s="110">
        <v>15</v>
      </c>
      <c r="I564" s="111">
        <v>3</v>
      </c>
      <c r="J564" s="110">
        <v>1</v>
      </c>
      <c r="K564" s="110">
        <v>7</v>
      </c>
      <c r="L564" s="110">
        <v>0</v>
      </c>
      <c r="M564" s="109">
        <v>41.67</v>
      </c>
      <c r="N564" s="109">
        <v>58.33</v>
      </c>
      <c r="O564" s="110">
        <v>0</v>
      </c>
      <c r="P564" s="110">
        <v>0</v>
      </c>
    </row>
    <row r="565" spans="1:16" ht="14.1" customHeight="1">
      <c r="A565" s="108" t="s">
        <v>72</v>
      </c>
      <c r="B565" s="108" t="s">
        <v>1077</v>
      </c>
      <c r="C565" s="109">
        <v>4.4000000000000004</v>
      </c>
      <c r="D565" s="110">
        <v>10</v>
      </c>
      <c r="E565" s="109">
        <v>0.44</v>
      </c>
      <c r="F565" s="109">
        <v>0.91</v>
      </c>
      <c r="G565" s="110">
        <v>12</v>
      </c>
      <c r="H565" s="110">
        <v>14</v>
      </c>
      <c r="I565" s="111">
        <v>3</v>
      </c>
      <c r="J565" s="110">
        <v>4</v>
      </c>
      <c r="K565" s="110">
        <v>4</v>
      </c>
      <c r="L565" s="110">
        <v>20</v>
      </c>
      <c r="M565" s="110">
        <v>0</v>
      </c>
      <c r="N565" s="110">
        <v>40</v>
      </c>
      <c r="O565" s="110">
        <v>20</v>
      </c>
      <c r="P565" s="110">
        <v>20</v>
      </c>
    </row>
    <row r="566" spans="1:16" ht="14.1" customHeight="1">
      <c r="A566" s="108" t="s">
        <v>82</v>
      </c>
      <c r="B566" s="108" t="s">
        <v>1077</v>
      </c>
      <c r="C566" s="109">
        <v>5.7</v>
      </c>
      <c r="D566" s="110">
        <v>12</v>
      </c>
      <c r="E566" s="109">
        <v>0.48</v>
      </c>
      <c r="F566" s="109">
        <v>1.1299999999999999</v>
      </c>
      <c r="G566" s="110">
        <v>3</v>
      </c>
      <c r="H566" s="110">
        <v>14</v>
      </c>
      <c r="I566" s="111">
        <v>3</v>
      </c>
      <c r="J566" s="110">
        <v>2</v>
      </c>
      <c r="K566" s="110">
        <v>6</v>
      </c>
      <c r="L566" s="110">
        <v>0</v>
      </c>
      <c r="M566" s="109">
        <v>16.670000000000002</v>
      </c>
      <c r="N566" s="109">
        <v>58.33</v>
      </c>
      <c r="O566" s="110">
        <v>25</v>
      </c>
      <c r="P566" s="110">
        <v>0</v>
      </c>
    </row>
    <row r="567" spans="1:16" ht="14.1" customHeight="1">
      <c r="A567" s="108" t="s">
        <v>84</v>
      </c>
      <c r="B567" s="108" t="s">
        <v>1077</v>
      </c>
      <c r="C567" s="109">
        <v>13.2</v>
      </c>
      <c r="D567" s="110">
        <v>18</v>
      </c>
      <c r="E567" s="109">
        <v>0.73</v>
      </c>
      <c r="F567" s="109">
        <v>1.1399999999999999</v>
      </c>
      <c r="G567" s="110">
        <v>5</v>
      </c>
      <c r="H567" s="110">
        <v>25</v>
      </c>
      <c r="I567" s="111">
        <v>3</v>
      </c>
      <c r="J567" s="110">
        <v>4</v>
      </c>
      <c r="K567" s="110">
        <v>11</v>
      </c>
      <c r="L567" s="109">
        <v>33.33</v>
      </c>
      <c r="M567" s="109">
        <v>22.22</v>
      </c>
      <c r="N567" s="109">
        <v>44.44</v>
      </c>
      <c r="O567" s="110">
        <v>0</v>
      </c>
      <c r="P567" s="110">
        <v>0</v>
      </c>
    </row>
    <row r="568" spans="1:16" ht="14.1" customHeight="1">
      <c r="A568" s="108" t="s">
        <v>96</v>
      </c>
      <c r="B568" s="108" t="s">
        <v>1077</v>
      </c>
      <c r="C568" s="109">
        <v>6.6</v>
      </c>
      <c r="D568" s="110">
        <v>12</v>
      </c>
      <c r="E568" s="109">
        <v>0.55000000000000004</v>
      </c>
      <c r="F568" s="109">
        <v>1.23</v>
      </c>
      <c r="G568" s="110">
        <v>1</v>
      </c>
      <c r="H568" s="110">
        <v>8</v>
      </c>
      <c r="I568" s="111">
        <v>4</v>
      </c>
      <c r="J568" s="110">
        <v>1</v>
      </c>
      <c r="K568" s="110">
        <v>8</v>
      </c>
      <c r="L568" s="110">
        <v>0</v>
      </c>
      <c r="M568" s="109">
        <v>16.670000000000002</v>
      </c>
      <c r="N568" s="109">
        <v>83.33</v>
      </c>
      <c r="O568" s="110">
        <v>0</v>
      </c>
      <c r="P568" s="110">
        <v>0</v>
      </c>
    </row>
    <row r="569" spans="1:16" ht="14.1" customHeight="1">
      <c r="A569" s="108" t="s">
        <v>104</v>
      </c>
      <c r="B569" s="108" t="s">
        <v>1077</v>
      </c>
      <c r="C569" s="109">
        <v>3.6</v>
      </c>
      <c r="D569" s="110">
        <v>10</v>
      </c>
      <c r="E569" s="109">
        <v>0.36</v>
      </c>
      <c r="F569" s="109">
        <v>0.7</v>
      </c>
      <c r="G569" s="110">
        <v>10</v>
      </c>
      <c r="H569" s="110">
        <v>10</v>
      </c>
      <c r="I569" s="111">
        <v>4</v>
      </c>
      <c r="J569" s="110">
        <v>10</v>
      </c>
      <c r="K569" s="110">
        <v>10</v>
      </c>
      <c r="L569" s="110">
        <v>0</v>
      </c>
      <c r="M569" s="110">
        <v>0</v>
      </c>
      <c r="N569" s="110">
        <v>60</v>
      </c>
      <c r="O569" s="110">
        <v>30</v>
      </c>
      <c r="P569" s="110">
        <v>10</v>
      </c>
    </row>
    <row r="570" spans="1:16" ht="14.1" customHeight="1">
      <c r="A570" s="108" t="s">
        <v>114</v>
      </c>
      <c r="B570" s="108" t="s">
        <v>1077</v>
      </c>
      <c r="C570" s="109">
        <v>9.3000000000000007</v>
      </c>
      <c r="D570" s="110">
        <v>20</v>
      </c>
      <c r="E570" s="109">
        <v>0.47</v>
      </c>
      <c r="F570" s="109">
        <v>0.91</v>
      </c>
      <c r="G570" s="110">
        <v>13</v>
      </c>
      <c r="H570" s="110">
        <v>17</v>
      </c>
      <c r="I570" s="111">
        <v>4</v>
      </c>
      <c r="J570" s="110">
        <v>8</v>
      </c>
      <c r="K570" s="110">
        <v>11</v>
      </c>
      <c r="L570" s="110">
        <v>5</v>
      </c>
      <c r="M570" s="110">
        <v>5</v>
      </c>
      <c r="N570" s="110">
        <v>65</v>
      </c>
      <c r="O570" s="110">
        <v>25</v>
      </c>
      <c r="P570" s="110">
        <v>0</v>
      </c>
    </row>
    <row r="571" spans="1:16" ht="14.1" customHeight="1">
      <c r="A571" s="108" t="s">
        <v>126</v>
      </c>
      <c r="B571" s="108" t="s">
        <v>1077</v>
      </c>
      <c r="C571" s="109">
        <v>4.4000000000000004</v>
      </c>
      <c r="D571" s="110">
        <v>10</v>
      </c>
      <c r="E571" s="109">
        <v>0.44</v>
      </c>
      <c r="F571" s="109">
        <v>0.83</v>
      </c>
      <c r="G571" s="110">
        <v>11</v>
      </c>
      <c r="H571" s="110">
        <v>14</v>
      </c>
      <c r="I571" s="111">
        <v>3</v>
      </c>
      <c r="J571" s="110">
        <v>3</v>
      </c>
      <c r="K571" s="110">
        <v>3</v>
      </c>
      <c r="L571" s="110">
        <v>0</v>
      </c>
      <c r="M571" s="110">
        <v>0</v>
      </c>
      <c r="N571" s="110">
        <v>80</v>
      </c>
      <c r="O571" s="110">
        <v>20</v>
      </c>
      <c r="P571" s="110">
        <v>0</v>
      </c>
    </row>
    <row r="572" spans="1:16" ht="14.1" customHeight="1">
      <c r="A572" s="108" t="s">
        <v>136</v>
      </c>
      <c r="B572" s="108" t="s">
        <v>1077</v>
      </c>
      <c r="C572" s="109">
        <v>18.8</v>
      </c>
      <c r="D572" s="110">
        <v>22</v>
      </c>
      <c r="E572" s="109">
        <v>0.85</v>
      </c>
      <c r="F572" s="109">
        <v>1.26</v>
      </c>
      <c r="G572" s="110">
        <v>1</v>
      </c>
      <c r="H572" s="110">
        <v>20</v>
      </c>
      <c r="I572" s="111">
        <v>4</v>
      </c>
      <c r="J572" s="110">
        <v>1</v>
      </c>
      <c r="K572" s="110">
        <v>10</v>
      </c>
      <c r="L572" s="109">
        <v>54.55</v>
      </c>
      <c r="M572" s="109">
        <v>27.27</v>
      </c>
      <c r="N572" s="109">
        <v>18.18</v>
      </c>
      <c r="O572" s="110">
        <v>0</v>
      </c>
      <c r="P572" s="110">
        <v>0</v>
      </c>
    </row>
  </sheetData>
  <sortState xmlns:xlrd2="http://schemas.microsoft.com/office/spreadsheetml/2017/richdata2" ref="A9:P572">
    <sortCondition ref="B9:B572"/>
  </sortState>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P888"/>
  <sheetViews>
    <sheetView zoomScale="80" zoomScaleNormal="80" zoomScalePageLayoutView="125" workbookViewId="0">
      <selection sqref="A1:P7"/>
    </sheetView>
  </sheetViews>
  <sheetFormatPr defaultColWidth="8.85546875" defaultRowHeight="12.75"/>
  <cols>
    <col min="1" max="1" width="47.140625" customWidth="1"/>
    <col min="2" max="2" width="26" customWidth="1"/>
    <col min="3" max="13" width="11.85546875" style="1" customWidth="1"/>
  </cols>
  <sheetData>
    <row r="1" spans="1:16" ht="12.75" customHeight="1">
      <c r="A1" s="181" t="s">
        <v>1215</v>
      </c>
      <c r="B1" s="182"/>
      <c r="C1" s="183"/>
      <c r="D1" s="183"/>
      <c r="E1" s="183"/>
      <c r="F1" s="183"/>
      <c r="G1" s="183"/>
      <c r="H1" s="183"/>
      <c r="I1" s="183"/>
      <c r="J1" s="183"/>
      <c r="K1" s="183"/>
      <c r="L1" s="183"/>
      <c r="M1" s="183"/>
      <c r="N1" s="182"/>
      <c r="O1" s="182"/>
      <c r="P1" s="182"/>
    </row>
    <row r="2" spans="1:16" ht="12.75" customHeight="1">
      <c r="A2" s="184"/>
      <c r="B2" s="182"/>
      <c r="C2" s="183"/>
      <c r="D2" s="183"/>
      <c r="E2" s="183"/>
      <c r="F2" s="183"/>
      <c r="G2" s="183"/>
      <c r="H2" s="183"/>
      <c r="I2" s="183"/>
      <c r="J2" s="183"/>
      <c r="K2" s="183"/>
      <c r="L2" s="183"/>
      <c r="M2" s="183"/>
      <c r="N2" s="182"/>
      <c r="O2" s="182"/>
      <c r="P2" s="182"/>
    </row>
    <row r="3" spans="1:16" ht="12.75" customHeight="1">
      <c r="A3" s="184"/>
      <c r="B3" s="182"/>
      <c r="C3" s="183"/>
      <c r="D3" s="183"/>
      <c r="E3" s="183"/>
      <c r="F3" s="183"/>
      <c r="G3" s="183"/>
      <c r="H3" s="183"/>
      <c r="I3" s="183"/>
      <c r="J3" s="183"/>
      <c r="K3" s="183"/>
      <c r="L3" s="183"/>
      <c r="M3" s="183"/>
      <c r="N3" s="182"/>
      <c r="O3" s="182"/>
      <c r="P3" s="182"/>
    </row>
    <row r="4" spans="1:16" ht="12.75" customHeight="1">
      <c r="A4" s="184"/>
      <c r="B4" s="182"/>
      <c r="C4" s="183"/>
      <c r="D4" s="183"/>
      <c r="E4" s="183"/>
      <c r="F4" s="183"/>
      <c r="G4" s="183"/>
      <c r="H4" s="183"/>
      <c r="I4" s="183"/>
      <c r="J4" s="183"/>
      <c r="K4" s="183"/>
      <c r="L4" s="183"/>
      <c r="M4" s="183"/>
      <c r="N4" s="182"/>
      <c r="O4" s="182"/>
      <c r="P4" s="182"/>
    </row>
    <row r="5" spans="1:16" ht="12.75" customHeight="1">
      <c r="A5" s="184"/>
      <c r="B5" s="182"/>
      <c r="C5" s="183"/>
      <c r="D5" s="183"/>
      <c r="E5" s="183"/>
      <c r="F5" s="183"/>
      <c r="G5" s="183"/>
      <c r="H5" s="183"/>
      <c r="I5" s="183"/>
      <c r="J5" s="183"/>
      <c r="K5" s="183"/>
      <c r="L5" s="183"/>
      <c r="M5" s="183"/>
      <c r="N5" s="182"/>
      <c r="O5" s="182"/>
      <c r="P5" s="182"/>
    </row>
    <row r="6" spans="1:16" ht="12.75" customHeight="1">
      <c r="A6" s="184"/>
      <c r="B6" s="182"/>
      <c r="C6" s="183"/>
      <c r="D6" s="183"/>
      <c r="E6" s="183"/>
      <c r="F6" s="183"/>
      <c r="G6" s="183"/>
      <c r="H6" s="183"/>
      <c r="I6" s="183"/>
      <c r="J6" s="183"/>
      <c r="K6" s="183"/>
      <c r="L6" s="183"/>
      <c r="M6" s="183"/>
      <c r="N6" s="182"/>
      <c r="O6" s="182"/>
      <c r="P6" s="182"/>
    </row>
    <row r="7" spans="1:16" ht="12.75" customHeight="1">
      <c r="A7" s="185"/>
      <c r="B7" s="186"/>
      <c r="C7" s="186"/>
      <c r="D7" s="186"/>
      <c r="E7" s="186"/>
      <c r="F7" s="186"/>
      <c r="G7" s="186"/>
      <c r="H7" s="186"/>
      <c r="I7" s="186"/>
      <c r="J7" s="186"/>
      <c r="K7" s="186"/>
      <c r="L7" s="186"/>
      <c r="M7" s="186"/>
      <c r="N7" s="186"/>
      <c r="O7" s="186"/>
      <c r="P7" s="186"/>
    </row>
    <row r="8" spans="1:16" s="2" customFormat="1" ht="42.95" customHeight="1">
      <c r="A8" s="99" t="s">
        <v>1107</v>
      </c>
      <c r="B8" s="100" t="s">
        <v>1146</v>
      </c>
      <c r="C8" s="99" t="s">
        <v>1147</v>
      </c>
      <c r="D8" s="99" t="s">
        <v>1148</v>
      </c>
      <c r="E8" s="99" t="s">
        <v>1149</v>
      </c>
      <c r="F8" s="99" t="s">
        <v>1161</v>
      </c>
      <c r="G8" s="99" t="s">
        <v>1152</v>
      </c>
      <c r="H8" s="99" t="s">
        <v>1153</v>
      </c>
      <c r="I8" s="99" t="s">
        <v>1154</v>
      </c>
      <c r="J8" s="99" t="s">
        <v>1155</v>
      </c>
      <c r="K8" s="99" t="s">
        <v>1156</v>
      </c>
      <c r="L8" s="99" t="s">
        <v>1140</v>
      </c>
      <c r="M8" s="99" t="s">
        <v>1141</v>
      </c>
      <c r="N8" s="99" t="s">
        <v>1142</v>
      </c>
      <c r="O8" s="99" t="s">
        <v>1143</v>
      </c>
      <c r="P8" s="99" t="s">
        <v>1144</v>
      </c>
    </row>
    <row r="9" spans="1:16" ht="14.1" customHeight="1">
      <c r="A9" s="102" t="s">
        <v>46</v>
      </c>
      <c r="B9" s="102" t="s">
        <v>725</v>
      </c>
      <c r="C9" s="103">
        <v>13.5</v>
      </c>
      <c r="D9" s="104">
        <v>26</v>
      </c>
      <c r="E9" s="103">
        <v>0.52</v>
      </c>
      <c r="F9" s="103">
        <v>0.8</v>
      </c>
      <c r="G9" s="104">
        <v>31</v>
      </c>
      <c r="H9" s="104">
        <v>40</v>
      </c>
      <c r="I9" s="105">
        <v>3</v>
      </c>
      <c r="J9" s="104">
        <v>14</v>
      </c>
      <c r="K9" s="104">
        <v>18</v>
      </c>
      <c r="L9" s="103">
        <v>7.69</v>
      </c>
      <c r="M9" s="103">
        <v>7.69</v>
      </c>
      <c r="N9" s="103">
        <v>73.08</v>
      </c>
      <c r="O9" s="103">
        <v>7.69</v>
      </c>
      <c r="P9" s="103">
        <v>3.85</v>
      </c>
    </row>
    <row r="10" spans="1:16" ht="14.1" customHeight="1">
      <c r="A10" s="102" t="s">
        <v>56</v>
      </c>
      <c r="B10" s="102" t="s">
        <v>725</v>
      </c>
      <c r="C10" s="103">
        <v>22.4</v>
      </c>
      <c r="D10" s="104">
        <v>55</v>
      </c>
      <c r="E10" s="103">
        <v>0.41</v>
      </c>
      <c r="F10" s="103">
        <v>0.89</v>
      </c>
      <c r="G10" s="104">
        <v>28</v>
      </c>
      <c r="H10" s="104">
        <v>40</v>
      </c>
      <c r="I10" s="105">
        <v>4</v>
      </c>
      <c r="J10" s="104">
        <v>12</v>
      </c>
      <c r="K10" s="104">
        <v>12</v>
      </c>
      <c r="L10" s="103">
        <v>3.64</v>
      </c>
      <c r="M10" s="103">
        <v>10.91</v>
      </c>
      <c r="N10" s="103">
        <v>43.64</v>
      </c>
      <c r="O10" s="103">
        <v>32.729999999999997</v>
      </c>
      <c r="P10" s="103">
        <v>9.09</v>
      </c>
    </row>
    <row r="11" spans="1:16" ht="14.1" customHeight="1">
      <c r="A11" s="102" t="s">
        <v>58</v>
      </c>
      <c r="B11" s="102" t="s">
        <v>725</v>
      </c>
      <c r="C11" s="103">
        <v>6.4</v>
      </c>
      <c r="D11" s="104">
        <v>28</v>
      </c>
      <c r="E11" s="103">
        <v>0.23</v>
      </c>
      <c r="F11" s="103">
        <v>0.72</v>
      </c>
      <c r="G11" s="104">
        <v>26</v>
      </c>
      <c r="H11" s="104">
        <v>35</v>
      </c>
      <c r="I11" s="105">
        <v>3</v>
      </c>
      <c r="J11" s="104">
        <v>8</v>
      </c>
      <c r="K11" s="104">
        <v>10</v>
      </c>
      <c r="L11" s="104">
        <v>0</v>
      </c>
      <c r="M11" s="104">
        <v>0</v>
      </c>
      <c r="N11" s="103">
        <v>28.57</v>
      </c>
      <c r="O11" s="103">
        <v>42.86</v>
      </c>
      <c r="P11" s="103">
        <v>28.57</v>
      </c>
    </row>
    <row r="12" spans="1:16" ht="14.1" customHeight="1">
      <c r="A12" s="102" t="s">
        <v>62</v>
      </c>
      <c r="B12" s="102" t="s">
        <v>725</v>
      </c>
      <c r="C12" s="103">
        <v>7.1</v>
      </c>
      <c r="D12" s="104">
        <v>21</v>
      </c>
      <c r="E12" s="103">
        <v>0.34</v>
      </c>
      <c r="F12" s="103">
        <v>0.67</v>
      </c>
      <c r="G12" s="104">
        <v>32</v>
      </c>
      <c r="H12" s="104">
        <v>34</v>
      </c>
      <c r="I12" s="105">
        <v>3</v>
      </c>
      <c r="J12" s="104">
        <v>10</v>
      </c>
      <c r="K12" s="104">
        <v>11</v>
      </c>
      <c r="L12" s="104">
        <v>0</v>
      </c>
      <c r="M12" s="103">
        <v>9.52</v>
      </c>
      <c r="N12" s="103">
        <v>33.33</v>
      </c>
      <c r="O12" s="103">
        <v>47.62</v>
      </c>
      <c r="P12" s="103">
        <v>9.52</v>
      </c>
    </row>
    <row r="13" spans="1:16" ht="14.1" customHeight="1">
      <c r="A13" s="102" t="s">
        <v>64</v>
      </c>
      <c r="B13" s="102" t="s">
        <v>725</v>
      </c>
      <c r="C13" s="103">
        <v>11.2</v>
      </c>
      <c r="D13" s="104">
        <v>20</v>
      </c>
      <c r="E13" s="103">
        <v>0.56000000000000005</v>
      </c>
      <c r="F13" s="103">
        <v>0.96</v>
      </c>
      <c r="G13" s="104">
        <v>16</v>
      </c>
      <c r="H13" s="104">
        <v>24</v>
      </c>
      <c r="I13" s="105">
        <v>4</v>
      </c>
      <c r="J13" s="104">
        <v>7</v>
      </c>
      <c r="K13" s="104">
        <v>11</v>
      </c>
      <c r="L13" s="104">
        <v>5</v>
      </c>
      <c r="M13" s="104">
        <v>20</v>
      </c>
      <c r="N13" s="104">
        <v>75</v>
      </c>
      <c r="O13" s="104">
        <v>0</v>
      </c>
      <c r="P13" s="104">
        <v>0</v>
      </c>
    </row>
    <row r="14" spans="1:16" ht="14.1" customHeight="1">
      <c r="A14" s="102" t="s">
        <v>66</v>
      </c>
      <c r="B14" s="102" t="s">
        <v>725</v>
      </c>
      <c r="C14" s="103">
        <v>11.4</v>
      </c>
      <c r="D14" s="104">
        <v>24</v>
      </c>
      <c r="E14" s="103">
        <v>0.47</v>
      </c>
      <c r="F14" s="103">
        <v>0.97</v>
      </c>
      <c r="G14" s="104">
        <v>5</v>
      </c>
      <c r="H14" s="104">
        <v>7</v>
      </c>
      <c r="I14" s="105">
        <v>4</v>
      </c>
      <c r="J14" s="104">
        <v>5</v>
      </c>
      <c r="K14" s="104">
        <v>7</v>
      </c>
      <c r="L14" s="104">
        <v>0</v>
      </c>
      <c r="M14" s="103">
        <v>12.5</v>
      </c>
      <c r="N14" s="103">
        <v>66.67</v>
      </c>
      <c r="O14" s="103">
        <v>20.83</v>
      </c>
      <c r="P14" s="104">
        <v>0</v>
      </c>
    </row>
    <row r="15" spans="1:16" ht="14.1" customHeight="1">
      <c r="A15" s="102" t="s">
        <v>70</v>
      </c>
      <c r="B15" s="102" t="s">
        <v>725</v>
      </c>
      <c r="C15" s="103">
        <v>7.2</v>
      </c>
      <c r="D15" s="104">
        <v>12</v>
      </c>
      <c r="E15" s="103">
        <v>0.6</v>
      </c>
      <c r="F15" s="103">
        <v>1.2</v>
      </c>
      <c r="G15" s="104">
        <v>4</v>
      </c>
      <c r="H15" s="104">
        <v>28</v>
      </c>
      <c r="I15" s="105">
        <v>2</v>
      </c>
      <c r="J15" s="104">
        <v>1</v>
      </c>
      <c r="K15" s="104">
        <v>7</v>
      </c>
      <c r="L15" s="103">
        <v>8.33</v>
      </c>
      <c r="M15" s="103">
        <v>41.67</v>
      </c>
      <c r="N15" s="103">
        <v>33.33</v>
      </c>
      <c r="O15" s="103">
        <v>8.33</v>
      </c>
      <c r="P15" s="103">
        <v>8.33</v>
      </c>
    </row>
    <row r="16" spans="1:16" ht="14.1" customHeight="1">
      <c r="A16" s="102" t="s">
        <v>72</v>
      </c>
      <c r="B16" s="102" t="s">
        <v>725</v>
      </c>
      <c r="C16" s="103">
        <v>5.5</v>
      </c>
      <c r="D16" s="104">
        <v>16</v>
      </c>
      <c r="E16" s="103">
        <v>0.34</v>
      </c>
      <c r="F16" s="103">
        <v>0.69</v>
      </c>
      <c r="G16" s="104">
        <v>26</v>
      </c>
      <c r="H16" s="104">
        <v>27</v>
      </c>
      <c r="I16" s="105">
        <v>3</v>
      </c>
      <c r="J16" s="104">
        <v>8</v>
      </c>
      <c r="K16" s="104">
        <v>9</v>
      </c>
      <c r="L16" s="104">
        <v>0</v>
      </c>
      <c r="M16" s="103">
        <v>6.25</v>
      </c>
      <c r="N16" s="103">
        <v>43.75</v>
      </c>
      <c r="O16" s="103">
        <v>37.5</v>
      </c>
      <c r="P16" s="103">
        <v>12.5</v>
      </c>
    </row>
    <row r="17" spans="1:16" ht="14.1" customHeight="1">
      <c r="A17" s="102" t="s">
        <v>74</v>
      </c>
      <c r="B17" s="102" t="s">
        <v>725</v>
      </c>
      <c r="C17" s="103">
        <v>7.1</v>
      </c>
      <c r="D17" s="104">
        <v>19</v>
      </c>
      <c r="E17" s="103">
        <v>0.37</v>
      </c>
      <c r="F17" s="103">
        <v>0.91</v>
      </c>
      <c r="G17" s="104">
        <v>18</v>
      </c>
      <c r="H17" s="104">
        <v>22</v>
      </c>
      <c r="I17" s="105">
        <v>4</v>
      </c>
      <c r="J17" s="104">
        <v>9</v>
      </c>
      <c r="K17" s="104">
        <v>11</v>
      </c>
      <c r="L17" s="104">
        <v>0</v>
      </c>
      <c r="M17" s="103">
        <v>5.26</v>
      </c>
      <c r="N17" s="103">
        <v>47.37</v>
      </c>
      <c r="O17" s="103">
        <v>47.37</v>
      </c>
      <c r="P17" s="104">
        <v>0</v>
      </c>
    </row>
    <row r="18" spans="1:16" ht="14.1" customHeight="1">
      <c r="A18" s="102" t="s">
        <v>76</v>
      </c>
      <c r="B18" s="102" t="s">
        <v>725</v>
      </c>
      <c r="C18" s="104">
        <v>3</v>
      </c>
      <c r="D18" s="104">
        <v>13</v>
      </c>
      <c r="E18" s="103">
        <v>0.23</v>
      </c>
      <c r="F18" s="103">
        <v>0.5</v>
      </c>
      <c r="G18" s="104">
        <v>24</v>
      </c>
      <c r="H18" s="104">
        <v>24</v>
      </c>
      <c r="I18" s="105">
        <v>3</v>
      </c>
      <c r="J18" s="104">
        <v>10</v>
      </c>
      <c r="K18" s="104">
        <v>10</v>
      </c>
      <c r="L18" s="104">
        <v>0</v>
      </c>
      <c r="M18" s="104">
        <v>0</v>
      </c>
      <c r="N18" s="103">
        <v>30.77</v>
      </c>
      <c r="O18" s="103">
        <v>38.46</v>
      </c>
      <c r="P18" s="103">
        <v>30.77</v>
      </c>
    </row>
    <row r="19" spans="1:16" ht="14.1" customHeight="1">
      <c r="A19" s="102" t="s">
        <v>80</v>
      </c>
      <c r="B19" s="102" t="s">
        <v>725</v>
      </c>
      <c r="C19" s="103">
        <v>3.2</v>
      </c>
      <c r="D19" s="104">
        <v>10</v>
      </c>
      <c r="E19" s="103">
        <v>0.32</v>
      </c>
      <c r="F19" s="103">
        <v>0.89</v>
      </c>
      <c r="G19" s="104">
        <v>15</v>
      </c>
      <c r="H19" s="104">
        <v>20</v>
      </c>
      <c r="I19" s="105">
        <v>3</v>
      </c>
      <c r="J19" s="104">
        <v>10</v>
      </c>
      <c r="K19" s="104">
        <v>12</v>
      </c>
      <c r="L19" s="104">
        <v>0</v>
      </c>
      <c r="M19" s="104">
        <v>0</v>
      </c>
      <c r="N19" s="104">
        <v>40</v>
      </c>
      <c r="O19" s="104">
        <v>60</v>
      </c>
      <c r="P19" s="104">
        <v>0</v>
      </c>
    </row>
    <row r="20" spans="1:16" ht="14.1" customHeight="1">
      <c r="A20" s="102" t="s">
        <v>82</v>
      </c>
      <c r="B20" s="102" t="s">
        <v>725</v>
      </c>
      <c r="C20" s="103">
        <v>13.9</v>
      </c>
      <c r="D20" s="104">
        <v>24</v>
      </c>
      <c r="E20" s="103">
        <v>0.57999999999999996</v>
      </c>
      <c r="F20" s="103">
        <v>1.34</v>
      </c>
      <c r="G20" s="104">
        <v>2</v>
      </c>
      <c r="H20" s="104">
        <v>21</v>
      </c>
      <c r="I20" s="105">
        <v>4</v>
      </c>
      <c r="J20" s="104">
        <v>1</v>
      </c>
      <c r="K20" s="104">
        <v>9</v>
      </c>
      <c r="L20" s="103">
        <v>8.33</v>
      </c>
      <c r="M20" s="103">
        <v>33.33</v>
      </c>
      <c r="N20" s="103">
        <v>37.5</v>
      </c>
      <c r="O20" s="103">
        <v>20.83</v>
      </c>
      <c r="P20" s="104">
        <v>0</v>
      </c>
    </row>
    <row r="21" spans="1:16" ht="14.1" customHeight="1">
      <c r="A21" s="102" t="s">
        <v>84</v>
      </c>
      <c r="B21" s="102" t="s">
        <v>725</v>
      </c>
      <c r="C21" s="103">
        <v>7.9</v>
      </c>
      <c r="D21" s="104">
        <v>14</v>
      </c>
      <c r="E21" s="103">
        <v>0.56000000000000005</v>
      </c>
      <c r="F21" s="103">
        <v>0.87</v>
      </c>
      <c r="G21" s="104">
        <v>30</v>
      </c>
      <c r="H21" s="104">
        <v>34</v>
      </c>
      <c r="I21" s="105">
        <v>2</v>
      </c>
      <c r="J21" s="104">
        <v>9</v>
      </c>
      <c r="K21" s="104">
        <v>10</v>
      </c>
      <c r="L21" s="104">
        <v>0</v>
      </c>
      <c r="M21" s="103">
        <v>21.43</v>
      </c>
      <c r="N21" s="103">
        <v>78.569999999999993</v>
      </c>
      <c r="O21" s="104">
        <v>0</v>
      </c>
      <c r="P21" s="104">
        <v>0</v>
      </c>
    </row>
    <row r="22" spans="1:16" ht="14.1" customHeight="1">
      <c r="A22" s="102" t="s">
        <v>96</v>
      </c>
      <c r="B22" s="102" t="s">
        <v>725</v>
      </c>
      <c r="C22" s="103">
        <v>3.5</v>
      </c>
      <c r="D22" s="104">
        <v>11</v>
      </c>
      <c r="E22" s="103">
        <v>0.32</v>
      </c>
      <c r="F22" s="103">
        <v>0.72</v>
      </c>
      <c r="G22" s="104">
        <v>16</v>
      </c>
      <c r="H22" s="104">
        <v>16</v>
      </c>
      <c r="I22" s="105">
        <v>3</v>
      </c>
      <c r="J22" s="104">
        <v>8</v>
      </c>
      <c r="K22" s="104">
        <v>8</v>
      </c>
      <c r="L22" s="104">
        <v>0</v>
      </c>
      <c r="M22" s="103">
        <v>18.18</v>
      </c>
      <c r="N22" s="103">
        <v>27.27</v>
      </c>
      <c r="O22" s="103">
        <v>18.18</v>
      </c>
      <c r="P22" s="103">
        <v>36.36</v>
      </c>
    </row>
    <row r="23" spans="1:16" ht="14.1" customHeight="1">
      <c r="A23" s="102" t="s">
        <v>102</v>
      </c>
      <c r="B23" s="102" t="s">
        <v>725</v>
      </c>
      <c r="C23" s="103">
        <v>8.6</v>
      </c>
      <c r="D23" s="104">
        <v>19</v>
      </c>
      <c r="E23" s="103">
        <v>0.45</v>
      </c>
      <c r="F23" s="103">
        <v>0.84</v>
      </c>
      <c r="G23" s="104">
        <v>28</v>
      </c>
      <c r="H23" s="104">
        <v>31</v>
      </c>
      <c r="I23" s="105">
        <v>3</v>
      </c>
      <c r="J23" s="104">
        <v>9</v>
      </c>
      <c r="K23" s="104">
        <v>9</v>
      </c>
      <c r="L23" s="103">
        <v>5.26</v>
      </c>
      <c r="M23" s="103">
        <v>15.79</v>
      </c>
      <c r="N23" s="103">
        <v>42.11</v>
      </c>
      <c r="O23" s="103">
        <v>31.58</v>
      </c>
      <c r="P23" s="103">
        <v>5.26</v>
      </c>
    </row>
    <row r="24" spans="1:16" ht="14.1" customHeight="1">
      <c r="A24" s="102" t="s">
        <v>104</v>
      </c>
      <c r="B24" s="102" t="s">
        <v>725</v>
      </c>
      <c r="C24" s="103">
        <v>6.7</v>
      </c>
      <c r="D24" s="104">
        <v>15</v>
      </c>
      <c r="E24" s="103">
        <v>0.45</v>
      </c>
      <c r="F24" s="103">
        <v>0.91</v>
      </c>
      <c r="G24" s="104">
        <v>13</v>
      </c>
      <c r="H24" s="104">
        <v>18</v>
      </c>
      <c r="I24" s="105">
        <v>3</v>
      </c>
      <c r="J24" s="104">
        <v>5</v>
      </c>
      <c r="K24" s="104">
        <v>7</v>
      </c>
      <c r="L24" s="104">
        <v>0</v>
      </c>
      <c r="M24" s="103">
        <v>13.33</v>
      </c>
      <c r="N24" s="104">
        <v>60</v>
      </c>
      <c r="O24" s="104">
        <v>20</v>
      </c>
      <c r="P24" s="103">
        <v>6.67</v>
      </c>
    </row>
    <row r="25" spans="1:16" ht="14.1" customHeight="1">
      <c r="A25" s="102" t="s">
        <v>114</v>
      </c>
      <c r="B25" s="102" t="s">
        <v>725</v>
      </c>
      <c r="C25" s="103">
        <v>6.9</v>
      </c>
      <c r="D25" s="104">
        <v>15</v>
      </c>
      <c r="E25" s="103">
        <v>0.46</v>
      </c>
      <c r="F25" s="103">
        <v>0.91</v>
      </c>
      <c r="G25" s="104">
        <v>18</v>
      </c>
      <c r="H25" s="104">
        <v>28</v>
      </c>
      <c r="I25" s="105">
        <v>3</v>
      </c>
      <c r="J25" s="104">
        <v>7</v>
      </c>
      <c r="K25" s="104">
        <v>11</v>
      </c>
      <c r="L25" s="104">
        <v>0</v>
      </c>
      <c r="M25" s="103">
        <v>13.33</v>
      </c>
      <c r="N25" s="104">
        <v>60</v>
      </c>
      <c r="O25" s="103">
        <v>26.67</v>
      </c>
      <c r="P25" s="104">
        <v>0</v>
      </c>
    </row>
    <row r="26" spans="1:16" ht="14.1" customHeight="1">
      <c r="A26" s="102" t="s">
        <v>116</v>
      </c>
      <c r="B26" s="102" t="s">
        <v>725</v>
      </c>
      <c r="C26" s="103">
        <v>7.8</v>
      </c>
      <c r="D26" s="104">
        <v>16</v>
      </c>
      <c r="E26" s="103">
        <v>0.49</v>
      </c>
      <c r="F26" s="103">
        <v>0.95</v>
      </c>
      <c r="G26" s="104">
        <v>7</v>
      </c>
      <c r="H26" s="104">
        <v>11</v>
      </c>
      <c r="I26" s="105">
        <v>4</v>
      </c>
      <c r="J26" s="104">
        <v>6</v>
      </c>
      <c r="K26" s="104">
        <v>8</v>
      </c>
      <c r="L26" s="103">
        <v>6.25</v>
      </c>
      <c r="M26" s="103">
        <v>18.75</v>
      </c>
      <c r="N26" s="104">
        <v>50</v>
      </c>
      <c r="O26" s="103">
        <v>12.5</v>
      </c>
      <c r="P26" s="103">
        <v>12.5</v>
      </c>
    </row>
    <row r="27" spans="1:16" ht="14.1" customHeight="1">
      <c r="A27" s="102" t="s">
        <v>118</v>
      </c>
      <c r="B27" s="102" t="s">
        <v>725</v>
      </c>
      <c r="C27" s="103">
        <v>12.5</v>
      </c>
      <c r="D27" s="104">
        <v>25</v>
      </c>
      <c r="E27" s="103">
        <v>0.5</v>
      </c>
      <c r="F27" s="103">
        <v>0.93</v>
      </c>
      <c r="G27" s="104">
        <v>21</v>
      </c>
      <c r="H27" s="104">
        <v>30</v>
      </c>
      <c r="I27" s="105">
        <v>4</v>
      </c>
      <c r="J27" s="104">
        <v>11</v>
      </c>
      <c r="K27" s="104">
        <v>12</v>
      </c>
      <c r="L27" s="104">
        <v>0</v>
      </c>
      <c r="M27" s="104">
        <v>8</v>
      </c>
      <c r="N27" s="104">
        <v>84</v>
      </c>
      <c r="O27" s="104">
        <v>8</v>
      </c>
      <c r="P27" s="104">
        <v>0</v>
      </c>
    </row>
    <row r="28" spans="1:16" ht="14.1" customHeight="1">
      <c r="A28" s="102" t="s">
        <v>120</v>
      </c>
      <c r="B28" s="102" t="s">
        <v>725</v>
      </c>
      <c r="C28" s="103">
        <v>4.3</v>
      </c>
      <c r="D28" s="104">
        <v>14</v>
      </c>
      <c r="E28" s="103">
        <v>0.31</v>
      </c>
      <c r="F28" s="103">
        <v>0.66</v>
      </c>
      <c r="G28" s="104">
        <v>36</v>
      </c>
      <c r="H28" s="104">
        <v>36</v>
      </c>
      <c r="I28" s="105">
        <v>2</v>
      </c>
      <c r="J28" s="104">
        <v>12</v>
      </c>
      <c r="K28" s="104">
        <v>12</v>
      </c>
      <c r="L28" s="104">
        <v>0</v>
      </c>
      <c r="M28" s="104">
        <v>0</v>
      </c>
      <c r="N28" s="104">
        <v>50</v>
      </c>
      <c r="O28" s="103">
        <v>28.57</v>
      </c>
      <c r="P28" s="103">
        <v>21.43</v>
      </c>
    </row>
    <row r="29" spans="1:16" ht="14.1" customHeight="1">
      <c r="A29" s="102" t="s">
        <v>124</v>
      </c>
      <c r="B29" s="102" t="s">
        <v>725</v>
      </c>
      <c r="C29" s="103">
        <v>9.6</v>
      </c>
      <c r="D29" s="104">
        <v>16</v>
      </c>
      <c r="E29" s="103">
        <v>0.6</v>
      </c>
      <c r="F29" s="103">
        <v>0.98</v>
      </c>
      <c r="G29" s="104">
        <v>13</v>
      </c>
      <c r="H29" s="104">
        <v>27</v>
      </c>
      <c r="I29" s="105">
        <v>4</v>
      </c>
      <c r="J29" s="104">
        <v>7</v>
      </c>
      <c r="K29" s="104">
        <v>10</v>
      </c>
      <c r="L29" s="103">
        <v>18.75</v>
      </c>
      <c r="M29" s="103">
        <v>12.5</v>
      </c>
      <c r="N29" s="103">
        <v>62.5</v>
      </c>
      <c r="O29" s="104">
        <v>0</v>
      </c>
      <c r="P29" s="103">
        <v>6.25</v>
      </c>
    </row>
    <row r="30" spans="1:16" ht="14.1" customHeight="1">
      <c r="A30" s="102" t="s">
        <v>128</v>
      </c>
      <c r="B30" s="102" t="s">
        <v>725</v>
      </c>
      <c r="C30" s="103">
        <v>11.1</v>
      </c>
      <c r="D30" s="104">
        <v>23</v>
      </c>
      <c r="E30" s="103">
        <v>0.48</v>
      </c>
      <c r="F30" s="103">
        <v>1.0900000000000001</v>
      </c>
      <c r="G30" s="104">
        <v>9</v>
      </c>
      <c r="H30" s="104">
        <v>36</v>
      </c>
      <c r="I30" s="105">
        <v>4</v>
      </c>
      <c r="J30" s="104">
        <v>6</v>
      </c>
      <c r="K30" s="104">
        <v>14</v>
      </c>
      <c r="L30" s="103">
        <v>4.3499999999999996</v>
      </c>
      <c r="M30" s="103">
        <v>13.04</v>
      </c>
      <c r="N30" s="103">
        <v>56.52</v>
      </c>
      <c r="O30" s="103">
        <v>26.09</v>
      </c>
      <c r="P30" s="104">
        <v>0</v>
      </c>
    </row>
    <row r="31" spans="1:16" ht="14.1" customHeight="1">
      <c r="A31" s="102" t="s">
        <v>132</v>
      </c>
      <c r="B31" s="102" t="s">
        <v>725</v>
      </c>
      <c r="C31" s="103">
        <v>11.4</v>
      </c>
      <c r="D31" s="104">
        <v>28</v>
      </c>
      <c r="E31" s="103">
        <v>0.41</v>
      </c>
      <c r="F31" s="103">
        <v>0.85</v>
      </c>
      <c r="G31" s="104">
        <v>12</v>
      </c>
      <c r="H31" s="104">
        <v>13</v>
      </c>
      <c r="I31" s="105">
        <v>4</v>
      </c>
      <c r="J31" s="104">
        <v>9</v>
      </c>
      <c r="K31" s="104">
        <v>9</v>
      </c>
      <c r="L31" s="104">
        <v>0</v>
      </c>
      <c r="M31" s="103">
        <v>10.71</v>
      </c>
      <c r="N31" s="104">
        <v>50</v>
      </c>
      <c r="O31" s="103">
        <v>35.71</v>
      </c>
      <c r="P31" s="103">
        <v>3.57</v>
      </c>
    </row>
    <row r="32" spans="1:16" ht="14.1" customHeight="1">
      <c r="A32" s="102" t="s">
        <v>134</v>
      </c>
      <c r="B32" s="102" t="s">
        <v>725</v>
      </c>
      <c r="C32" s="103">
        <v>7.3</v>
      </c>
      <c r="D32" s="104">
        <v>15</v>
      </c>
      <c r="E32" s="103">
        <v>0.49</v>
      </c>
      <c r="F32" s="103">
        <v>0.97</v>
      </c>
      <c r="G32" s="104">
        <v>4</v>
      </c>
      <c r="H32" s="104">
        <v>8</v>
      </c>
      <c r="I32" s="105">
        <v>4</v>
      </c>
      <c r="J32" s="104">
        <v>4</v>
      </c>
      <c r="K32" s="104">
        <v>8</v>
      </c>
      <c r="L32" s="104">
        <v>0</v>
      </c>
      <c r="M32" s="103">
        <v>13.33</v>
      </c>
      <c r="N32" s="103">
        <v>73.33</v>
      </c>
      <c r="O32" s="103">
        <v>6.67</v>
      </c>
      <c r="P32" s="103">
        <v>6.67</v>
      </c>
    </row>
    <row r="33" spans="1:16" ht="14.1" customHeight="1">
      <c r="A33" s="102" t="s">
        <v>136</v>
      </c>
      <c r="B33" s="102" t="s">
        <v>725</v>
      </c>
      <c r="C33" s="103">
        <v>8.3000000000000007</v>
      </c>
      <c r="D33" s="104">
        <v>16</v>
      </c>
      <c r="E33" s="103">
        <v>0.52</v>
      </c>
      <c r="F33" s="103">
        <v>0.77</v>
      </c>
      <c r="G33" s="104">
        <v>22</v>
      </c>
      <c r="H33" s="104">
        <v>22</v>
      </c>
      <c r="I33" s="105">
        <v>3</v>
      </c>
      <c r="J33" s="104">
        <v>10</v>
      </c>
      <c r="K33" s="104">
        <v>10</v>
      </c>
      <c r="L33" s="104">
        <v>0</v>
      </c>
      <c r="M33" s="103">
        <v>18.75</v>
      </c>
      <c r="N33" s="103">
        <v>68.75</v>
      </c>
      <c r="O33" s="103">
        <v>12.5</v>
      </c>
      <c r="P33" s="104">
        <v>0</v>
      </c>
    </row>
    <row r="34" spans="1:16" ht="14.1" customHeight="1">
      <c r="A34" s="102" t="s">
        <v>144</v>
      </c>
      <c r="B34" s="102" t="s">
        <v>738</v>
      </c>
      <c r="C34" s="103">
        <v>8.6</v>
      </c>
      <c r="D34" s="104">
        <v>14</v>
      </c>
      <c r="E34" s="103">
        <v>0.61</v>
      </c>
      <c r="F34" s="103">
        <v>0.93</v>
      </c>
      <c r="G34" s="104">
        <v>9</v>
      </c>
      <c r="H34" s="104">
        <v>13</v>
      </c>
      <c r="I34" s="105">
        <v>4</v>
      </c>
      <c r="J34" s="104">
        <v>6</v>
      </c>
      <c r="K34" s="104">
        <v>10</v>
      </c>
      <c r="L34" s="103">
        <v>14.29</v>
      </c>
      <c r="M34" s="103">
        <v>21.43</v>
      </c>
      <c r="N34" s="103">
        <v>57.14</v>
      </c>
      <c r="O34" s="103">
        <v>7.14</v>
      </c>
      <c r="P34" s="104">
        <v>0</v>
      </c>
    </row>
    <row r="35" spans="1:16" ht="14.1" customHeight="1">
      <c r="A35" s="102" t="s">
        <v>146</v>
      </c>
      <c r="B35" s="102" t="s">
        <v>738</v>
      </c>
      <c r="C35" s="103">
        <v>12.1</v>
      </c>
      <c r="D35" s="104">
        <v>16</v>
      </c>
      <c r="E35" s="103">
        <v>0.76</v>
      </c>
      <c r="F35" s="103">
        <v>1.06</v>
      </c>
      <c r="G35" s="104">
        <v>5</v>
      </c>
      <c r="H35" s="104">
        <v>9</v>
      </c>
      <c r="I35" s="105">
        <v>4</v>
      </c>
      <c r="J35" s="104">
        <v>5</v>
      </c>
      <c r="K35" s="104">
        <v>9</v>
      </c>
      <c r="L35" s="103">
        <v>6.25</v>
      </c>
      <c r="M35" s="104">
        <v>75</v>
      </c>
      <c r="N35" s="103">
        <v>18.75</v>
      </c>
      <c r="O35" s="104">
        <v>0</v>
      </c>
      <c r="P35" s="104">
        <v>0</v>
      </c>
    </row>
    <row r="36" spans="1:16" ht="14.1" customHeight="1">
      <c r="A36" s="102" t="s">
        <v>44</v>
      </c>
      <c r="B36" s="102" t="s">
        <v>738</v>
      </c>
      <c r="C36" s="103">
        <v>21.8</v>
      </c>
      <c r="D36" s="104">
        <v>26</v>
      </c>
      <c r="E36" s="103">
        <v>0.84</v>
      </c>
      <c r="F36" s="103">
        <v>1.02</v>
      </c>
      <c r="G36" s="104">
        <v>9</v>
      </c>
      <c r="H36" s="104">
        <v>17</v>
      </c>
      <c r="I36" s="105">
        <v>4</v>
      </c>
      <c r="J36" s="104">
        <v>6</v>
      </c>
      <c r="K36" s="104">
        <v>12</v>
      </c>
      <c r="L36" s="103">
        <v>53.85</v>
      </c>
      <c r="M36" s="103">
        <v>23.08</v>
      </c>
      <c r="N36" s="103">
        <v>23.08</v>
      </c>
      <c r="O36" s="104">
        <v>0</v>
      </c>
      <c r="P36" s="104">
        <v>0</v>
      </c>
    </row>
    <row r="37" spans="1:16" ht="14.1" customHeight="1">
      <c r="A37" s="102" t="s">
        <v>46</v>
      </c>
      <c r="B37" s="102" t="s">
        <v>738</v>
      </c>
      <c r="C37" s="103">
        <v>23.9</v>
      </c>
      <c r="D37" s="104">
        <v>40</v>
      </c>
      <c r="E37" s="103">
        <v>0.6</v>
      </c>
      <c r="F37" s="103">
        <v>0.92</v>
      </c>
      <c r="G37" s="104">
        <v>25</v>
      </c>
      <c r="H37" s="104">
        <v>40</v>
      </c>
      <c r="I37" s="105">
        <v>4</v>
      </c>
      <c r="J37" s="104">
        <v>9</v>
      </c>
      <c r="K37" s="104">
        <v>10</v>
      </c>
      <c r="L37" s="103">
        <v>7.5</v>
      </c>
      <c r="M37" s="104">
        <v>35</v>
      </c>
      <c r="N37" s="103">
        <v>42.5</v>
      </c>
      <c r="O37" s="104">
        <v>15</v>
      </c>
      <c r="P37" s="104">
        <v>0</v>
      </c>
    </row>
    <row r="38" spans="1:16" ht="14.1" customHeight="1">
      <c r="A38" s="102" t="s">
        <v>48</v>
      </c>
      <c r="B38" s="102" t="s">
        <v>738</v>
      </c>
      <c r="C38" s="103">
        <v>6.8</v>
      </c>
      <c r="D38" s="104">
        <v>10</v>
      </c>
      <c r="E38" s="103">
        <v>0.68</v>
      </c>
      <c r="F38" s="103">
        <v>1.05</v>
      </c>
      <c r="G38" s="104">
        <v>4</v>
      </c>
      <c r="H38" s="104">
        <v>7</v>
      </c>
      <c r="I38" s="105">
        <v>4</v>
      </c>
      <c r="J38" s="104">
        <v>4</v>
      </c>
      <c r="K38" s="104">
        <v>7</v>
      </c>
      <c r="L38" s="104">
        <v>0</v>
      </c>
      <c r="M38" s="104">
        <v>60</v>
      </c>
      <c r="N38" s="104">
        <v>40</v>
      </c>
      <c r="O38" s="104">
        <v>0</v>
      </c>
      <c r="P38" s="104">
        <v>0</v>
      </c>
    </row>
    <row r="39" spans="1:16" ht="14.1" customHeight="1">
      <c r="A39" s="102" t="s">
        <v>52</v>
      </c>
      <c r="B39" s="102" t="s">
        <v>738</v>
      </c>
      <c r="C39" s="104">
        <v>14</v>
      </c>
      <c r="D39" s="104">
        <v>31</v>
      </c>
      <c r="E39" s="103">
        <v>0.45</v>
      </c>
      <c r="F39" s="103">
        <v>0.94</v>
      </c>
      <c r="G39" s="104">
        <v>19</v>
      </c>
      <c r="H39" s="104">
        <v>28</v>
      </c>
      <c r="I39" s="105">
        <v>4</v>
      </c>
      <c r="J39" s="104">
        <v>8</v>
      </c>
      <c r="K39" s="104">
        <v>13</v>
      </c>
      <c r="L39" s="104">
        <v>0</v>
      </c>
      <c r="M39" s="103">
        <v>6.45</v>
      </c>
      <c r="N39" s="103">
        <v>70.97</v>
      </c>
      <c r="O39" s="103">
        <v>22.58</v>
      </c>
      <c r="P39" s="104">
        <v>0</v>
      </c>
    </row>
    <row r="40" spans="1:16" ht="14.1" customHeight="1">
      <c r="A40" s="102" t="s">
        <v>54</v>
      </c>
      <c r="B40" s="102" t="s">
        <v>738</v>
      </c>
      <c r="C40" s="103">
        <v>16.600000000000001</v>
      </c>
      <c r="D40" s="104">
        <v>29</v>
      </c>
      <c r="E40" s="103">
        <v>0.56999999999999995</v>
      </c>
      <c r="F40" s="103">
        <v>0.96</v>
      </c>
      <c r="G40" s="104">
        <v>12</v>
      </c>
      <c r="H40" s="104">
        <v>25</v>
      </c>
      <c r="I40" s="105">
        <v>4</v>
      </c>
      <c r="J40" s="104">
        <v>6</v>
      </c>
      <c r="K40" s="104">
        <v>11</v>
      </c>
      <c r="L40" s="104">
        <v>0</v>
      </c>
      <c r="M40" s="103">
        <v>24.14</v>
      </c>
      <c r="N40" s="103">
        <v>75.86</v>
      </c>
      <c r="O40" s="104">
        <v>0</v>
      </c>
      <c r="P40" s="104">
        <v>0</v>
      </c>
    </row>
    <row r="41" spans="1:16" ht="14.1" customHeight="1">
      <c r="A41" s="102" t="s">
        <v>56</v>
      </c>
      <c r="B41" s="102" t="s">
        <v>738</v>
      </c>
      <c r="C41" s="103">
        <v>29.9</v>
      </c>
      <c r="D41" s="104">
        <v>57</v>
      </c>
      <c r="E41" s="103">
        <v>0.52</v>
      </c>
      <c r="F41" s="103">
        <v>1.1499999999999999</v>
      </c>
      <c r="G41" s="104">
        <v>8</v>
      </c>
      <c r="H41" s="104">
        <v>40</v>
      </c>
      <c r="I41" s="105">
        <v>4</v>
      </c>
      <c r="J41" s="104">
        <v>3</v>
      </c>
      <c r="K41" s="104">
        <v>12</v>
      </c>
      <c r="L41" s="103">
        <v>5.26</v>
      </c>
      <c r="M41" s="103">
        <v>24.56</v>
      </c>
      <c r="N41" s="103">
        <v>50.88</v>
      </c>
      <c r="O41" s="103">
        <v>10.53</v>
      </c>
      <c r="P41" s="103">
        <v>8.77</v>
      </c>
    </row>
    <row r="42" spans="1:16" ht="14.1" customHeight="1">
      <c r="A42" s="102" t="s">
        <v>58</v>
      </c>
      <c r="B42" s="102" t="s">
        <v>738</v>
      </c>
      <c r="C42" s="103">
        <v>19.5</v>
      </c>
      <c r="D42" s="104">
        <v>53</v>
      </c>
      <c r="E42" s="103">
        <v>0.37</v>
      </c>
      <c r="F42" s="103">
        <v>1.17</v>
      </c>
      <c r="G42" s="104">
        <v>10</v>
      </c>
      <c r="H42" s="104">
        <v>35</v>
      </c>
      <c r="I42" s="105">
        <v>4</v>
      </c>
      <c r="J42" s="104">
        <v>5</v>
      </c>
      <c r="K42" s="104">
        <v>12</v>
      </c>
      <c r="L42" s="103">
        <v>1.89</v>
      </c>
      <c r="M42" s="103">
        <v>5.66</v>
      </c>
      <c r="N42" s="103">
        <v>47.17</v>
      </c>
      <c r="O42" s="103">
        <v>33.96</v>
      </c>
      <c r="P42" s="103">
        <v>11.32</v>
      </c>
    </row>
    <row r="43" spans="1:16" ht="14.1" customHeight="1">
      <c r="A43" s="102" t="s">
        <v>60</v>
      </c>
      <c r="B43" s="102" t="s">
        <v>738</v>
      </c>
      <c r="C43" s="103">
        <v>13.2</v>
      </c>
      <c r="D43" s="104">
        <v>19</v>
      </c>
      <c r="E43" s="103">
        <v>0.69</v>
      </c>
      <c r="F43" s="103">
        <v>1.1599999999999999</v>
      </c>
      <c r="G43" s="104">
        <v>3</v>
      </c>
      <c r="H43" s="104">
        <v>11</v>
      </c>
      <c r="I43" s="105">
        <v>4</v>
      </c>
      <c r="J43" s="104">
        <v>3</v>
      </c>
      <c r="K43" s="104">
        <v>8</v>
      </c>
      <c r="L43" s="103">
        <v>21.05</v>
      </c>
      <c r="M43" s="103">
        <v>47.37</v>
      </c>
      <c r="N43" s="103">
        <v>21.05</v>
      </c>
      <c r="O43" s="104">
        <v>0</v>
      </c>
      <c r="P43" s="103">
        <v>10.53</v>
      </c>
    </row>
    <row r="44" spans="1:16" ht="14.1" customHeight="1">
      <c r="A44" s="102" t="s">
        <v>62</v>
      </c>
      <c r="B44" s="102" t="s">
        <v>738</v>
      </c>
      <c r="C44" s="103">
        <v>11.7</v>
      </c>
      <c r="D44" s="104">
        <v>27</v>
      </c>
      <c r="E44" s="103">
        <v>0.43</v>
      </c>
      <c r="F44" s="103">
        <v>0.86</v>
      </c>
      <c r="G44" s="104">
        <v>27</v>
      </c>
      <c r="H44" s="104">
        <v>34</v>
      </c>
      <c r="I44" s="105">
        <v>4</v>
      </c>
      <c r="J44" s="104">
        <v>11</v>
      </c>
      <c r="K44" s="104">
        <v>12</v>
      </c>
      <c r="L44" s="103">
        <v>7.41</v>
      </c>
      <c r="M44" s="103">
        <v>22.22</v>
      </c>
      <c r="N44" s="103">
        <v>18.52</v>
      </c>
      <c r="O44" s="103">
        <v>44.44</v>
      </c>
      <c r="P44" s="103">
        <v>7.41</v>
      </c>
    </row>
    <row r="45" spans="1:16" ht="14.1" customHeight="1">
      <c r="A45" s="102" t="s">
        <v>64</v>
      </c>
      <c r="B45" s="102" t="s">
        <v>738</v>
      </c>
      <c r="C45" s="103">
        <v>10.6</v>
      </c>
      <c r="D45" s="104">
        <v>17</v>
      </c>
      <c r="E45" s="103">
        <v>0.62</v>
      </c>
      <c r="F45" s="103">
        <v>1.07</v>
      </c>
      <c r="G45" s="104">
        <v>7</v>
      </c>
      <c r="H45" s="104">
        <v>24</v>
      </c>
      <c r="I45" s="105">
        <v>3</v>
      </c>
      <c r="J45" s="104">
        <v>3</v>
      </c>
      <c r="K45" s="104">
        <v>11</v>
      </c>
      <c r="L45" s="104">
        <v>0</v>
      </c>
      <c r="M45" s="103">
        <v>52.94</v>
      </c>
      <c r="N45" s="103">
        <v>35.29</v>
      </c>
      <c r="O45" s="103">
        <v>11.76</v>
      </c>
      <c r="P45" s="104">
        <v>0</v>
      </c>
    </row>
    <row r="46" spans="1:16" ht="14.1" customHeight="1">
      <c r="A46" s="102" t="s">
        <v>66</v>
      </c>
      <c r="B46" s="102" t="s">
        <v>738</v>
      </c>
      <c r="C46" s="104">
        <v>6</v>
      </c>
      <c r="D46" s="104">
        <v>14</v>
      </c>
      <c r="E46" s="103">
        <v>0.43</v>
      </c>
      <c r="F46" s="103">
        <v>0.88</v>
      </c>
      <c r="G46" s="104">
        <v>6</v>
      </c>
      <c r="H46" s="104">
        <v>7</v>
      </c>
      <c r="I46" s="105">
        <v>4</v>
      </c>
      <c r="J46" s="104">
        <v>6</v>
      </c>
      <c r="K46" s="104">
        <v>7</v>
      </c>
      <c r="L46" s="104">
        <v>0</v>
      </c>
      <c r="M46" s="103">
        <v>7.14</v>
      </c>
      <c r="N46" s="103">
        <v>71.430000000000007</v>
      </c>
      <c r="O46" s="103">
        <v>7.14</v>
      </c>
      <c r="P46" s="103">
        <v>14.29</v>
      </c>
    </row>
    <row r="47" spans="1:16" ht="14.1" customHeight="1">
      <c r="A47" s="102" t="s">
        <v>70</v>
      </c>
      <c r="B47" s="102" t="s">
        <v>738</v>
      </c>
      <c r="C47" s="103">
        <v>13.5</v>
      </c>
      <c r="D47" s="104">
        <v>32</v>
      </c>
      <c r="E47" s="103">
        <v>0.42</v>
      </c>
      <c r="F47" s="103">
        <v>0.84</v>
      </c>
      <c r="G47" s="104">
        <v>23</v>
      </c>
      <c r="H47" s="104">
        <v>28</v>
      </c>
      <c r="I47" s="105">
        <v>4</v>
      </c>
      <c r="J47" s="104">
        <v>10</v>
      </c>
      <c r="K47" s="104">
        <v>11</v>
      </c>
      <c r="L47" s="104">
        <v>0</v>
      </c>
      <c r="M47" s="103">
        <v>12.5</v>
      </c>
      <c r="N47" s="103">
        <v>53.13</v>
      </c>
      <c r="O47" s="103">
        <v>28.13</v>
      </c>
      <c r="P47" s="103">
        <v>6.25</v>
      </c>
    </row>
    <row r="48" spans="1:16" ht="14.1" customHeight="1">
      <c r="A48" s="102" t="s">
        <v>72</v>
      </c>
      <c r="B48" s="102" t="s">
        <v>738</v>
      </c>
      <c r="C48" s="103">
        <v>24.5</v>
      </c>
      <c r="D48" s="104">
        <v>44</v>
      </c>
      <c r="E48" s="103">
        <v>0.56000000000000005</v>
      </c>
      <c r="F48" s="103">
        <v>1.1200000000000001</v>
      </c>
      <c r="G48" s="104">
        <v>7</v>
      </c>
      <c r="H48" s="104">
        <v>27</v>
      </c>
      <c r="I48" s="105">
        <v>4</v>
      </c>
      <c r="J48" s="104">
        <v>3</v>
      </c>
      <c r="K48" s="104">
        <v>10</v>
      </c>
      <c r="L48" s="103">
        <v>4.55</v>
      </c>
      <c r="M48" s="104">
        <v>25</v>
      </c>
      <c r="N48" s="103">
        <v>56.82</v>
      </c>
      <c r="O48" s="103">
        <v>13.64</v>
      </c>
      <c r="P48" s="104">
        <v>0</v>
      </c>
    </row>
    <row r="49" spans="1:16" ht="14.1" customHeight="1">
      <c r="A49" s="102" t="s">
        <v>76</v>
      </c>
      <c r="B49" s="102" t="s">
        <v>738</v>
      </c>
      <c r="C49" s="103">
        <v>9.1</v>
      </c>
      <c r="D49" s="104">
        <v>22</v>
      </c>
      <c r="E49" s="103">
        <v>0.41</v>
      </c>
      <c r="F49" s="103">
        <v>0.9</v>
      </c>
      <c r="G49" s="104">
        <v>15</v>
      </c>
      <c r="H49" s="104">
        <v>24</v>
      </c>
      <c r="I49" s="105">
        <v>4</v>
      </c>
      <c r="J49" s="104">
        <v>9</v>
      </c>
      <c r="K49" s="104">
        <v>10</v>
      </c>
      <c r="L49" s="103">
        <v>4.55</v>
      </c>
      <c r="M49" s="103">
        <v>4.55</v>
      </c>
      <c r="N49" s="104">
        <v>50</v>
      </c>
      <c r="O49" s="103">
        <v>40.909999999999997</v>
      </c>
      <c r="P49" s="104">
        <v>0</v>
      </c>
    </row>
    <row r="50" spans="1:16" ht="14.1" customHeight="1">
      <c r="A50" s="102" t="s">
        <v>78</v>
      </c>
      <c r="B50" s="102" t="s">
        <v>738</v>
      </c>
      <c r="C50" s="103">
        <v>15.8</v>
      </c>
      <c r="D50" s="104">
        <v>34</v>
      </c>
      <c r="E50" s="103">
        <v>0.46</v>
      </c>
      <c r="F50" s="103">
        <v>0.95</v>
      </c>
      <c r="G50" s="104">
        <v>12</v>
      </c>
      <c r="H50" s="104">
        <v>20</v>
      </c>
      <c r="I50" s="105">
        <v>4</v>
      </c>
      <c r="J50" s="104">
        <v>5</v>
      </c>
      <c r="K50" s="104">
        <v>10</v>
      </c>
      <c r="L50" s="103">
        <v>5.88</v>
      </c>
      <c r="M50" s="103">
        <v>14.71</v>
      </c>
      <c r="N50" s="103">
        <v>47.06</v>
      </c>
      <c r="O50" s="103">
        <v>26.47</v>
      </c>
      <c r="P50" s="103">
        <v>5.88</v>
      </c>
    </row>
    <row r="51" spans="1:16" ht="14.1" customHeight="1">
      <c r="A51" s="102" t="s">
        <v>80</v>
      </c>
      <c r="B51" s="102" t="s">
        <v>738</v>
      </c>
      <c r="C51" s="103">
        <v>6.1</v>
      </c>
      <c r="D51" s="104">
        <v>20</v>
      </c>
      <c r="E51" s="103">
        <v>0.31</v>
      </c>
      <c r="F51" s="103">
        <v>0.85</v>
      </c>
      <c r="G51" s="104">
        <v>17</v>
      </c>
      <c r="H51" s="104">
        <v>20</v>
      </c>
      <c r="I51" s="105">
        <v>4</v>
      </c>
      <c r="J51" s="104">
        <v>7</v>
      </c>
      <c r="K51" s="104">
        <v>8</v>
      </c>
      <c r="L51" s="104">
        <v>0</v>
      </c>
      <c r="M51" s="104">
        <v>10</v>
      </c>
      <c r="N51" s="104">
        <v>25</v>
      </c>
      <c r="O51" s="104">
        <v>50</v>
      </c>
      <c r="P51" s="104">
        <v>15</v>
      </c>
    </row>
    <row r="52" spans="1:16" ht="14.1" customHeight="1">
      <c r="A52" s="102" t="s">
        <v>82</v>
      </c>
      <c r="B52" s="102" t="s">
        <v>738</v>
      </c>
      <c r="C52" s="103">
        <v>9.4</v>
      </c>
      <c r="D52" s="104">
        <v>24</v>
      </c>
      <c r="E52" s="103">
        <v>0.39</v>
      </c>
      <c r="F52" s="103">
        <v>0.91</v>
      </c>
      <c r="G52" s="104">
        <v>12</v>
      </c>
      <c r="H52" s="104">
        <v>21</v>
      </c>
      <c r="I52" s="105">
        <v>4</v>
      </c>
      <c r="J52" s="104">
        <v>6</v>
      </c>
      <c r="K52" s="104">
        <v>9</v>
      </c>
      <c r="L52" s="104">
        <v>0</v>
      </c>
      <c r="M52" s="103">
        <v>4.17</v>
      </c>
      <c r="N52" s="103">
        <v>58.33</v>
      </c>
      <c r="O52" s="103">
        <v>33.33</v>
      </c>
      <c r="P52" s="103">
        <v>4.17</v>
      </c>
    </row>
    <row r="53" spans="1:16" ht="14.1" customHeight="1">
      <c r="A53" s="102" t="s">
        <v>84</v>
      </c>
      <c r="B53" s="102" t="s">
        <v>738</v>
      </c>
      <c r="C53" s="103">
        <v>35.299999999999997</v>
      </c>
      <c r="D53" s="104">
        <v>56</v>
      </c>
      <c r="E53" s="103">
        <v>0.63</v>
      </c>
      <c r="F53" s="103">
        <v>0.97</v>
      </c>
      <c r="G53" s="104">
        <v>21</v>
      </c>
      <c r="H53" s="104">
        <v>34</v>
      </c>
      <c r="I53" s="105">
        <v>4</v>
      </c>
      <c r="J53" s="104">
        <v>8</v>
      </c>
      <c r="K53" s="104">
        <v>12</v>
      </c>
      <c r="L53" s="103">
        <v>3.57</v>
      </c>
      <c r="M53" s="103">
        <v>39.29</v>
      </c>
      <c r="N53" s="103">
        <v>55.36</v>
      </c>
      <c r="O53" s="103">
        <v>1.79</v>
      </c>
      <c r="P53" s="104">
        <v>0</v>
      </c>
    </row>
    <row r="54" spans="1:16" ht="14.1" customHeight="1">
      <c r="A54" s="102" t="s">
        <v>96</v>
      </c>
      <c r="B54" s="102" t="s">
        <v>738</v>
      </c>
      <c r="C54" s="103">
        <v>9.1</v>
      </c>
      <c r="D54" s="104">
        <v>20</v>
      </c>
      <c r="E54" s="103">
        <v>0.46</v>
      </c>
      <c r="F54" s="103">
        <v>1.03</v>
      </c>
      <c r="G54" s="104">
        <v>10</v>
      </c>
      <c r="H54" s="104">
        <v>16</v>
      </c>
      <c r="I54" s="105">
        <v>4</v>
      </c>
      <c r="J54" s="104">
        <v>7</v>
      </c>
      <c r="K54" s="104">
        <v>8</v>
      </c>
      <c r="L54" s="104">
        <v>0</v>
      </c>
      <c r="M54" s="104">
        <v>0</v>
      </c>
      <c r="N54" s="104">
        <v>85</v>
      </c>
      <c r="O54" s="104">
        <v>15</v>
      </c>
      <c r="P54" s="104">
        <v>0</v>
      </c>
    </row>
    <row r="55" spans="1:16" ht="14.1" customHeight="1">
      <c r="A55" s="102" t="s">
        <v>98</v>
      </c>
      <c r="B55" s="102" t="s">
        <v>738</v>
      </c>
      <c r="C55" s="103">
        <v>5.3</v>
      </c>
      <c r="D55" s="104">
        <v>10</v>
      </c>
      <c r="E55" s="103">
        <v>0.53</v>
      </c>
      <c r="F55" s="103">
        <v>1.05</v>
      </c>
      <c r="G55" s="104">
        <v>2</v>
      </c>
      <c r="H55" s="104">
        <v>8</v>
      </c>
      <c r="I55" s="105">
        <v>4</v>
      </c>
      <c r="J55" s="104">
        <v>2</v>
      </c>
      <c r="K55" s="104">
        <v>8</v>
      </c>
      <c r="L55" s="104">
        <v>0</v>
      </c>
      <c r="M55" s="104">
        <v>30</v>
      </c>
      <c r="N55" s="104">
        <v>50</v>
      </c>
      <c r="O55" s="104">
        <v>20</v>
      </c>
      <c r="P55" s="104">
        <v>0</v>
      </c>
    </row>
    <row r="56" spans="1:16" ht="14.1" customHeight="1">
      <c r="A56" s="102" t="s">
        <v>102</v>
      </c>
      <c r="B56" s="102" t="s">
        <v>738</v>
      </c>
      <c r="C56" s="103">
        <v>26.7</v>
      </c>
      <c r="D56" s="104">
        <v>47</v>
      </c>
      <c r="E56" s="103">
        <v>0.56999999999999995</v>
      </c>
      <c r="F56" s="103">
        <v>1.06</v>
      </c>
      <c r="G56" s="104">
        <v>14</v>
      </c>
      <c r="H56" s="104">
        <v>31</v>
      </c>
      <c r="I56" s="105">
        <v>4</v>
      </c>
      <c r="J56" s="104">
        <v>8</v>
      </c>
      <c r="K56" s="104">
        <v>11</v>
      </c>
      <c r="L56" s="103">
        <v>6.38</v>
      </c>
      <c r="M56" s="103">
        <v>29.79</v>
      </c>
      <c r="N56" s="103">
        <v>48.94</v>
      </c>
      <c r="O56" s="103">
        <v>10.64</v>
      </c>
      <c r="P56" s="103">
        <v>4.26</v>
      </c>
    </row>
    <row r="57" spans="1:16" ht="14.1" customHeight="1">
      <c r="A57" s="102" t="s">
        <v>104</v>
      </c>
      <c r="B57" s="102" t="s">
        <v>738</v>
      </c>
      <c r="C57" s="104">
        <v>6</v>
      </c>
      <c r="D57" s="104">
        <v>13</v>
      </c>
      <c r="E57" s="103">
        <v>0.46</v>
      </c>
      <c r="F57" s="103">
        <v>0.94</v>
      </c>
      <c r="G57" s="104">
        <v>12</v>
      </c>
      <c r="H57" s="104">
        <v>18</v>
      </c>
      <c r="I57" s="105">
        <v>3</v>
      </c>
      <c r="J57" s="104">
        <v>4</v>
      </c>
      <c r="K57" s="104">
        <v>7</v>
      </c>
      <c r="L57" s="103">
        <v>15.38</v>
      </c>
      <c r="M57" s="103">
        <v>15.38</v>
      </c>
      <c r="N57" s="103">
        <v>30.77</v>
      </c>
      <c r="O57" s="103">
        <v>15.38</v>
      </c>
      <c r="P57" s="103">
        <v>23.08</v>
      </c>
    </row>
    <row r="58" spans="1:16" ht="14.1" customHeight="1">
      <c r="A58" s="102" t="s">
        <v>106</v>
      </c>
      <c r="B58" s="102" t="s">
        <v>738</v>
      </c>
      <c r="C58" s="103">
        <v>4.4000000000000004</v>
      </c>
      <c r="D58" s="104">
        <v>10</v>
      </c>
      <c r="E58" s="103">
        <v>0.44</v>
      </c>
      <c r="F58" s="103">
        <v>1.02</v>
      </c>
      <c r="G58" s="104">
        <v>5</v>
      </c>
      <c r="H58" s="104">
        <v>9</v>
      </c>
      <c r="I58" s="105">
        <v>4</v>
      </c>
      <c r="J58" s="104">
        <v>5</v>
      </c>
      <c r="K58" s="104">
        <v>9</v>
      </c>
      <c r="L58" s="104">
        <v>0</v>
      </c>
      <c r="M58" s="104">
        <v>0</v>
      </c>
      <c r="N58" s="104">
        <v>80</v>
      </c>
      <c r="O58" s="104">
        <v>20</v>
      </c>
      <c r="P58" s="104">
        <v>0</v>
      </c>
    </row>
    <row r="59" spans="1:16" ht="14.1" customHeight="1">
      <c r="A59" s="102" t="s">
        <v>110</v>
      </c>
      <c r="B59" s="102" t="s">
        <v>738</v>
      </c>
      <c r="C59" s="103">
        <v>11.4</v>
      </c>
      <c r="D59" s="104">
        <v>33</v>
      </c>
      <c r="E59" s="103">
        <v>0.35</v>
      </c>
      <c r="F59" s="103">
        <v>0.93</v>
      </c>
      <c r="G59" s="104">
        <v>11</v>
      </c>
      <c r="H59" s="104">
        <v>12</v>
      </c>
      <c r="I59" s="105">
        <v>4</v>
      </c>
      <c r="J59" s="104">
        <v>11</v>
      </c>
      <c r="K59" s="104">
        <v>12</v>
      </c>
      <c r="L59" s="103">
        <v>3.03</v>
      </c>
      <c r="M59" s="104">
        <v>0</v>
      </c>
      <c r="N59" s="103">
        <v>42.42</v>
      </c>
      <c r="O59" s="103">
        <v>51.52</v>
      </c>
      <c r="P59" s="103">
        <v>3.03</v>
      </c>
    </row>
    <row r="60" spans="1:16" ht="14.1" customHeight="1">
      <c r="A60" s="102" t="s">
        <v>114</v>
      </c>
      <c r="B60" s="102" t="s">
        <v>738</v>
      </c>
      <c r="C60" s="103">
        <v>18.399999999999999</v>
      </c>
      <c r="D60" s="104">
        <v>38</v>
      </c>
      <c r="E60" s="103">
        <v>0.48</v>
      </c>
      <c r="F60" s="103">
        <v>0.96</v>
      </c>
      <c r="G60" s="104">
        <v>16</v>
      </c>
      <c r="H60" s="104">
        <v>28</v>
      </c>
      <c r="I60" s="105">
        <v>4</v>
      </c>
      <c r="J60" s="104">
        <v>9</v>
      </c>
      <c r="K60" s="104">
        <v>12</v>
      </c>
      <c r="L60" s="104">
        <v>0</v>
      </c>
      <c r="M60" s="103">
        <v>18.420000000000002</v>
      </c>
      <c r="N60" s="103">
        <v>57.89</v>
      </c>
      <c r="O60" s="103">
        <v>23.68</v>
      </c>
      <c r="P60" s="104">
        <v>0</v>
      </c>
    </row>
    <row r="61" spans="1:16" ht="14.1" customHeight="1">
      <c r="A61" s="102" t="s">
        <v>116</v>
      </c>
      <c r="B61" s="102" t="s">
        <v>738</v>
      </c>
      <c r="C61" s="103">
        <v>5.4</v>
      </c>
      <c r="D61" s="104">
        <v>12</v>
      </c>
      <c r="E61" s="103">
        <v>0.45</v>
      </c>
      <c r="F61" s="103">
        <v>0.88</v>
      </c>
      <c r="G61" s="104">
        <v>10</v>
      </c>
      <c r="H61" s="104">
        <v>11</v>
      </c>
      <c r="I61" s="105">
        <v>3</v>
      </c>
      <c r="J61" s="104">
        <v>3</v>
      </c>
      <c r="K61" s="104">
        <v>3</v>
      </c>
      <c r="L61" s="104">
        <v>0</v>
      </c>
      <c r="M61" s="103">
        <v>16.670000000000002</v>
      </c>
      <c r="N61" s="104">
        <v>50</v>
      </c>
      <c r="O61" s="103">
        <v>33.33</v>
      </c>
      <c r="P61" s="104">
        <v>0</v>
      </c>
    </row>
    <row r="62" spans="1:16" ht="14.1" customHeight="1">
      <c r="A62" s="102" t="s">
        <v>118</v>
      </c>
      <c r="B62" s="102" t="s">
        <v>738</v>
      </c>
      <c r="C62" s="103">
        <v>21.5</v>
      </c>
      <c r="D62" s="104">
        <v>40</v>
      </c>
      <c r="E62" s="103">
        <v>0.54</v>
      </c>
      <c r="F62" s="104">
        <v>1</v>
      </c>
      <c r="G62" s="104">
        <v>16</v>
      </c>
      <c r="H62" s="104">
        <v>30</v>
      </c>
      <c r="I62" s="105">
        <v>4</v>
      </c>
      <c r="J62" s="104">
        <v>9</v>
      </c>
      <c r="K62" s="104">
        <v>12</v>
      </c>
      <c r="L62" s="104">
        <v>0</v>
      </c>
      <c r="M62" s="104">
        <v>15</v>
      </c>
      <c r="N62" s="103">
        <v>82.5</v>
      </c>
      <c r="O62" s="103">
        <v>2.5</v>
      </c>
      <c r="P62" s="104">
        <v>0</v>
      </c>
    </row>
    <row r="63" spans="1:16" ht="14.1" customHeight="1">
      <c r="A63" s="102" t="s">
        <v>120</v>
      </c>
      <c r="B63" s="102" t="s">
        <v>738</v>
      </c>
      <c r="C63" s="103">
        <v>9.3000000000000007</v>
      </c>
      <c r="D63" s="104">
        <v>22</v>
      </c>
      <c r="E63" s="103">
        <v>0.42</v>
      </c>
      <c r="F63" s="103">
        <v>0.91</v>
      </c>
      <c r="G63" s="104">
        <v>26</v>
      </c>
      <c r="H63" s="104">
        <v>36</v>
      </c>
      <c r="I63" s="105">
        <v>3</v>
      </c>
      <c r="J63" s="104">
        <v>10</v>
      </c>
      <c r="K63" s="104">
        <v>12</v>
      </c>
      <c r="L63" s="104">
        <v>0</v>
      </c>
      <c r="M63" s="103">
        <v>4.55</v>
      </c>
      <c r="N63" s="103">
        <v>68.180000000000007</v>
      </c>
      <c r="O63" s="103">
        <v>22.73</v>
      </c>
      <c r="P63" s="103">
        <v>4.55</v>
      </c>
    </row>
    <row r="64" spans="1:16" ht="14.1" customHeight="1">
      <c r="A64" s="102" t="s">
        <v>128</v>
      </c>
      <c r="B64" s="102" t="s">
        <v>738</v>
      </c>
      <c r="C64" s="103">
        <v>5.3</v>
      </c>
      <c r="D64" s="104">
        <v>13</v>
      </c>
      <c r="E64" s="103">
        <v>0.41</v>
      </c>
      <c r="F64" s="103">
        <v>0.92</v>
      </c>
      <c r="G64" s="104">
        <v>23</v>
      </c>
      <c r="H64" s="104">
        <v>36</v>
      </c>
      <c r="I64" s="105">
        <v>3</v>
      </c>
      <c r="J64" s="104">
        <v>5</v>
      </c>
      <c r="K64" s="104">
        <v>13</v>
      </c>
      <c r="L64" s="104">
        <v>0</v>
      </c>
      <c r="M64" s="103">
        <v>7.69</v>
      </c>
      <c r="N64" s="103">
        <v>53.85</v>
      </c>
      <c r="O64" s="103">
        <v>38.46</v>
      </c>
      <c r="P64" s="104">
        <v>0</v>
      </c>
    </row>
    <row r="65" spans="1:16" ht="14.1" customHeight="1">
      <c r="A65" s="102" t="s">
        <v>132</v>
      </c>
      <c r="B65" s="102" t="s">
        <v>738</v>
      </c>
      <c r="C65" s="103">
        <v>10.3</v>
      </c>
      <c r="D65" s="104">
        <v>17</v>
      </c>
      <c r="E65" s="103">
        <v>0.61</v>
      </c>
      <c r="F65" s="103">
        <v>1.26</v>
      </c>
      <c r="G65" s="104">
        <v>2</v>
      </c>
      <c r="H65" s="104">
        <v>13</v>
      </c>
      <c r="I65" s="105">
        <v>4</v>
      </c>
      <c r="J65" s="104">
        <v>1</v>
      </c>
      <c r="K65" s="104">
        <v>9</v>
      </c>
      <c r="L65" s="104">
        <v>0</v>
      </c>
      <c r="M65" s="103">
        <v>47.06</v>
      </c>
      <c r="N65" s="103">
        <v>41.18</v>
      </c>
      <c r="O65" s="103">
        <v>11.76</v>
      </c>
      <c r="P65" s="104">
        <v>0</v>
      </c>
    </row>
    <row r="66" spans="1:16" ht="14.1" customHeight="1">
      <c r="A66" s="102" t="s">
        <v>134</v>
      </c>
      <c r="B66" s="102" t="s">
        <v>738</v>
      </c>
      <c r="C66" s="103">
        <v>11.2</v>
      </c>
      <c r="D66" s="104">
        <v>17</v>
      </c>
      <c r="E66" s="103">
        <v>0.66</v>
      </c>
      <c r="F66" s="103">
        <v>1.31</v>
      </c>
      <c r="G66" s="104">
        <v>1</v>
      </c>
      <c r="H66" s="104">
        <v>8</v>
      </c>
      <c r="I66" s="105">
        <v>4</v>
      </c>
      <c r="J66" s="104">
        <v>1</v>
      </c>
      <c r="K66" s="104">
        <v>8</v>
      </c>
      <c r="L66" s="103">
        <v>17.649999999999999</v>
      </c>
      <c r="M66" s="103">
        <v>29.41</v>
      </c>
      <c r="N66" s="103">
        <v>47.06</v>
      </c>
      <c r="O66" s="103">
        <v>5.88</v>
      </c>
      <c r="P66" s="104">
        <v>0</v>
      </c>
    </row>
    <row r="67" spans="1:16" ht="14.1" customHeight="1">
      <c r="A67" s="102" t="s">
        <v>142</v>
      </c>
      <c r="B67" s="102" t="s">
        <v>738</v>
      </c>
      <c r="C67" s="103">
        <v>8.6</v>
      </c>
      <c r="D67" s="104">
        <v>16</v>
      </c>
      <c r="E67" s="103">
        <v>0.54</v>
      </c>
      <c r="F67" s="103">
        <v>0.9</v>
      </c>
      <c r="G67" s="104">
        <v>10</v>
      </c>
      <c r="H67" s="104">
        <v>12</v>
      </c>
      <c r="I67" s="105">
        <v>4</v>
      </c>
      <c r="J67" s="104">
        <v>7</v>
      </c>
      <c r="K67" s="104">
        <v>8</v>
      </c>
      <c r="L67" s="103">
        <v>6.25</v>
      </c>
      <c r="M67" s="104">
        <v>25</v>
      </c>
      <c r="N67" s="104">
        <v>50</v>
      </c>
      <c r="O67" s="103">
        <v>12.5</v>
      </c>
      <c r="P67" s="103">
        <v>6.25</v>
      </c>
    </row>
    <row r="68" spans="1:16" ht="14.1" customHeight="1">
      <c r="A68" s="102" t="s">
        <v>144</v>
      </c>
      <c r="B68" s="102" t="s">
        <v>745</v>
      </c>
      <c r="C68" s="103">
        <v>7.8</v>
      </c>
      <c r="D68" s="104">
        <v>11</v>
      </c>
      <c r="E68" s="103">
        <v>0.71</v>
      </c>
      <c r="F68" s="103">
        <v>1.07</v>
      </c>
      <c r="G68" s="104">
        <v>5</v>
      </c>
      <c r="H68" s="104">
        <v>13</v>
      </c>
      <c r="I68" s="105">
        <v>3</v>
      </c>
      <c r="J68" s="104">
        <v>2</v>
      </c>
      <c r="K68" s="104">
        <v>3</v>
      </c>
      <c r="L68" s="103">
        <v>9.09</v>
      </c>
      <c r="M68" s="103">
        <v>54.55</v>
      </c>
      <c r="N68" s="103">
        <v>36.36</v>
      </c>
      <c r="O68" s="104">
        <v>0</v>
      </c>
      <c r="P68" s="104">
        <v>0</v>
      </c>
    </row>
    <row r="69" spans="1:16" ht="14.1" customHeight="1">
      <c r="A69" s="102" t="s">
        <v>44</v>
      </c>
      <c r="B69" s="102" t="s">
        <v>747</v>
      </c>
      <c r="C69" s="103">
        <v>11.2</v>
      </c>
      <c r="D69" s="104">
        <v>13</v>
      </c>
      <c r="E69" s="103">
        <v>0.86</v>
      </c>
      <c r="F69" s="103">
        <v>1.05</v>
      </c>
      <c r="G69" s="104">
        <v>7</v>
      </c>
      <c r="H69" s="104">
        <v>17</v>
      </c>
      <c r="I69" s="105">
        <v>3</v>
      </c>
      <c r="J69" s="104">
        <v>3</v>
      </c>
      <c r="K69" s="104">
        <v>5</v>
      </c>
      <c r="L69" s="103">
        <v>53.85</v>
      </c>
      <c r="M69" s="103">
        <v>30.77</v>
      </c>
      <c r="N69" s="103">
        <v>15.38</v>
      </c>
      <c r="O69" s="104">
        <v>0</v>
      </c>
      <c r="P69" s="104">
        <v>0</v>
      </c>
    </row>
    <row r="70" spans="1:16" ht="14.1" customHeight="1">
      <c r="A70" s="102" t="s">
        <v>46</v>
      </c>
      <c r="B70" s="102" t="s">
        <v>747</v>
      </c>
      <c r="C70" s="103">
        <v>8.6999999999999993</v>
      </c>
      <c r="D70" s="104">
        <v>13</v>
      </c>
      <c r="E70" s="103">
        <v>0.67</v>
      </c>
      <c r="F70" s="103">
        <v>1.03</v>
      </c>
      <c r="G70" s="104">
        <v>15</v>
      </c>
      <c r="H70" s="104">
        <v>40</v>
      </c>
      <c r="I70" s="105">
        <v>2</v>
      </c>
      <c r="J70" s="104">
        <v>3</v>
      </c>
      <c r="K70" s="104">
        <v>12</v>
      </c>
      <c r="L70" s="103">
        <v>15.38</v>
      </c>
      <c r="M70" s="103">
        <v>30.77</v>
      </c>
      <c r="N70" s="103">
        <v>53.85</v>
      </c>
      <c r="O70" s="104">
        <v>0</v>
      </c>
      <c r="P70" s="104">
        <v>0</v>
      </c>
    </row>
    <row r="71" spans="1:16" ht="14.1" customHeight="1">
      <c r="A71" s="102" t="s">
        <v>52</v>
      </c>
      <c r="B71" s="102" t="s">
        <v>747</v>
      </c>
      <c r="C71" s="103">
        <v>8.3000000000000007</v>
      </c>
      <c r="D71" s="104">
        <v>16</v>
      </c>
      <c r="E71" s="103">
        <v>0.52</v>
      </c>
      <c r="F71" s="103">
        <v>1.08</v>
      </c>
      <c r="G71" s="104">
        <v>11</v>
      </c>
      <c r="H71" s="104">
        <v>28</v>
      </c>
      <c r="I71" s="105">
        <v>3</v>
      </c>
      <c r="J71" s="104">
        <v>4</v>
      </c>
      <c r="K71" s="104">
        <v>10</v>
      </c>
      <c r="L71" s="104">
        <v>0</v>
      </c>
      <c r="M71" s="103">
        <v>6.25</v>
      </c>
      <c r="N71" s="103">
        <v>93.75</v>
      </c>
      <c r="O71" s="104">
        <v>0</v>
      </c>
      <c r="P71" s="104">
        <v>0</v>
      </c>
    </row>
    <row r="72" spans="1:16" ht="14.1" customHeight="1">
      <c r="A72" s="102" t="s">
        <v>56</v>
      </c>
      <c r="B72" s="102" t="s">
        <v>747</v>
      </c>
      <c r="C72" s="103">
        <v>10.5</v>
      </c>
      <c r="D72" s="104">
        <v>24</v>
      </c>
      <c r="E72" s="103">
        <v>0.44</v>
      </c>
      <c r="F72" s="103">
        <v>0.96</v>
      </c>
      <c r="G72" s="104">
        <v>24</v>
      </c>
      <c r="H72" s="104">
        <v>40</v>
      </c>
      <c r="I72" s="105">
        <v>3</v>
      </c>
      <c r="J72" s="104">
        <v>5</v>
      </c>
      <c r="K72" s="104">
        <v>12</v>
      </c>
      <c r="L72" s="103">
        <v>4.17</v>
      </c>
      <c r="M72" s="103">
        <v>12.5</v>
      </c>
      <c r="N72" s="103">
        <v>45.83</v>
      </c>
      <c r="O72" s="103">
        <v>33.33</v>
      </c>
      <c r="P72" s="103">
        <v>4.17</v>
      </c>
    </row>
    <row r="73" spans="1:16" ht="14.1" customHeight="1">
      <c r="A73" s="102" t="s">
        <v>58</v>
      </c>
      <c r="B73" s="102" t="s">
        <v>747</v>
      </c>
      <c r="C73" s="103">
        <v>6.5</v>
      </c>
      <c r="D73" s="104">
        <v>17</v>
      </c>
      <c r="E73" s="103">
        <v>0.38</v>
      </c>
      <c r="F73" s="103">
        <v>1.21</v>
      </c>
      <c r="G73" s="104">
        <v>7</v>
      </c>
      <c r="H73" s="104">
        <v>35</v>
      </c>
      <c r="I73" s="105">
        <v>2</v>
      </c>
      <c r="J73" s="104">
        <v>2</v>
      </c>
      <c r="K73" s="104">
        <v>13</v>
      </c>
      <c r="L73" s="104">
        <v>0</v>
      </c>
      <c r="M73" s="103">
        <v>5.88</v>
      </c>
      <c r="N73" s="103">
        <v>52.94</v>
      </c>
      <c r="O73" s="103">
        <v>35.29</v>
      </c>
      <c r="P73" s="103">
        <v>5.88</v>
      </c>
    </row>
    <row r="74" spans="1:16" ht="14.1" customHeight="1">
      <c r="A74" s="102" t="s">
        <v>62</v>
      </c>
      <c r="B74" s="102" t="s">
        <v>747</v>
      </c>
      <c r="C74" s="103">
        <v>7.8</v>
      </c>
      <c r="D74" s="104">
        <v>14</v>
      </c>
      <c r="E74" s="103">
        <v>0.56000000000000005</v>
      </c>
      <c r="F74" s="103">
        <v>1.1100000000000001</v>
      </c>
      <c r="G74" s="104">
        <v>11</v>
      </c>
      <c r="H74" s="104">
        <v>34</v>
      </c>
      <c r="I74" s="105">
        <v>2</v>
      </c>
      <c r="J74" s="104">
        <v>5</v>
      </c>
      <c r="K74" s="104">
        <v>11</v>
      </c>
      <c r="L74" s="103">
        <v>14.29</v>
      </c>
      <c r="M74" s="103">
        <v>21.43</v>
      </c>
      <c r="N74" s="103">
        <v>42.86</v>
      </c>
      <c r="O74" s="103">
        <v>14.29</v>
      </c>
      <c r="P74" s="103">
        <v>7.14</v>
      </c>
    </row>
    <row r="75" spans="1:16" ht="14.1" customHeight="1">
      <c r="A75" s="102" t="s">
        <v>70</v>
      </c>
      <c r="B75" s="102" t="s">
        <v>747</v>
      </c>
      <c r="C75" s="103">
        <v>6.8</v>
      </c>
      <c r="D75" s="104">
        <v>12</v>
      </c>
      <c r="E75" s="103">
        <v>0.56999999999999995</v>
      </c>
      <c r="F75" s="103">
        <v>1.1299999999999999</v>
      </c>
      <c r="G75" s="104">
        <v>5</v>
      </c>
      <c r="H75" s="104">
        <v>28</v>
      </c>
      <c r="I75" s="105">
        <v>2</v>
      </c>
      <c r="J75" s="104">
        <v>2</v>
      </c>
      <c r="K75" s="104">
        <v>7</v>
      </c>
      <c r="L75" s="103">
        <v>8.33</v>
      </c>
      <c r="M75" s="104">
        <v>25</v>
      </c>
      <c r="N75" s="104">
        <v>50</v>
      </c>
      <c r="O75" s="103">
        <v>16.670000000000002</v>
      </c>
      <c r="P75" s="104">
        <v>0</v>
      </c>
    </row>
    <row r="76" spans="1:16" ht="14.1" customHeight="1">
      <c r="A76" s="102" t="s">
        <v>72</v>
      </c>
      <c r="B76" s="102" t="s">
        <v>747</v>
      </c>
      <c r="C76" s="103">
        <v>5.3</v>
      </c>
      <c r="D76" s="104">
        <v>12</v>
      </c>
      <c r="E76" s="103">
        <v>0.44</v>
      </c>
      <c r="F76" s="103">
        <v>0.89</v>
      </c>
      <c r="G76" s="104">
        <v>21</v>
      </c>
      <c r="H76" s="104">
        <v>27</v>
      </c>
      <c r="I76" s="105">
        <v>2</v>
      </c>
      <c r="J76" s="104">
        <v>7</v>
      </c>
      <c r="K76" s="104">
        <v>8</v>
      </c>
      <c r="L76" s="104">
        <v>0</v>
      </c>
      <c r="M76" s="104">
        <v>25</v>
      </c>
      <c r="N76" s="103">
        <v>41.67</v>
      </c>
      <c r="O76" s="103">
        <v>16.670000000000002</v>
      </c>
      <c r="P76" s="103">
        <v>16.670000000000002</v>
      </c>
    </row>
    <row r="77" spans="1:16" ht="14.1" customHeight="1">
      <c r="A77" s="102" t="s">
        <v>74</v>
      </c>
      <c r="B77" s="102" t="s">
        <v>747</v>
      </c>
      <c r="C77" s="104">
        <v>6</v>
      </c>
      <c r="D77" s="104">
        <v>12</v>
      </c>
      <c r="E77" s="103">
        <v>0.5</v>
      </c>
      <c r="F77" s="103">
        <v>1.22</v>
      </c>
      <c r="G77" s="104">
        <v>5</v>
      </c>
      <c r="H77" s="104">
        <v>22</v>
      </c>
      <c r="I77" s="105">
        <v>3</v>
      </c>
      <c r="J77" s="104">
        <v>3</v>
      </c>
      <c r="K77" s="104">
        <v>10</v>
      </c>
      <c r="L77" s="104">
        <v>0</v>
      </c>
      <c r="M77" s="104">
        <v>25</v>
      </c>
      <c r="N77" s="104">
        <v>50</v>
      </c>
      <c r="O77" s="104">
        <v>25</v>
      </c>
      <c r="P77" s="104">
        <v>0</v>
      </c>
    </row>
    <row r="78" spans="1:16" ht="14.1" customHeight="1">
      <c r="A78" s="102" t="s">
        <v>78</v>
      </c>
      <c r="B78" s="102" t="s">
        <v>747</v>
      </c>
      <c r="C78" s="103">
        <v>10.5</v>
      </c>
      <c r="D78" s="104">
        <v>16</v>
      </c>
      <c r="E78" s="103">
        <v>0.66</v>
      </c>
      <c r="F78" s="103">
        <v>1.34</v>
      </c>
      <c r="G78" s="104">
        <v>1</v>
      </c>
      <c r="H78" s="104">
        <v>20</v>
      </c>
      <c r="I78" s="105">
        <v>4</v>
      </c>
      <c r="J78" s="104">
        <v>1</v>
      </c>
      <c r="K78" s="104">
        <v>10</v>
      </c>
      <c r="L78" s="103">
        <v>18.75</v>
      </c>
      <c r="M78" s="103">
        <v>37.5</v>
      </c>
      <c r="N78" s="103">
        <v>31.25</v>
      </c>
      <c r="O78" s="103">
        <v>6.25</v>
      </c>
      <c r="P78" s="103">
        <v>6.25</v>
      </c>
    </row>
    <row r="79" spans="1:16" ht="14.1" customHeight="1">
      <c r="A79" s="102" t="s">
        <v>82</v>
      </c>
      <c r="B79" s="102" t="s">
        <v>747</v>
      </c>
      <c r="C79" s="104">
        <v>5</v>
      </c>
      <c r="D79" s="104">
        <v>10</v>
      </c>
      <c r="E79" s="103">
        <v>0.5</v>
      </c>
      <c r="F79" s="103">
        <v>1.1599999999999999</v>
      </c>
      <c r="G79" s="104">
        <v>5</v>
      </c>
      <c r="H79" s="104">
        <v>21</v>
      </c>
      <c r="I79" s="105">
        <v>3</v>
      </c>
      <c r="J79" s="104">
        <v>2</v>
      </c>
      <c r="K79" s="104">
        <v>12</v>
      </c>
      <c r="L79" s="104">
        <v>10</v>
      </c>
      <c r="M79" s="104">
        <v>20</v>
      </c>
      <c r="N79" s="104">
        <v>40</v>
      </c>
      <c r="O79" s="104">
        <v>20</v>
      </c>
      <c r="P79" s="104">
        <v>10</v>
      </c>
    </row>
    <row r="80" spans="1:16" ht="14.1" customHeight="1">
      <c r="A80" s="102" t="s">
        <v>84</v>
      </c>
      <c r="B80" s="102" t="s">
        <v>747</v>
      </c>
      <c r="C80" s="103">
        <v>19.5</v>
      </c>
      <c r="D80" s="104">
        <v>23</v>
      </c>
      <c r="E80" s="103">
        <v>0.85</v>
      </c>
      <c r="F80" s="103">
        <v>1.31</v>
      </c>
      <c r="G80" s="104">
        <v>1</v>
      </c>
      <c r="H80" s="104">
        <v>34</v>
      </c>
      <c r="I80" s="105">
        <v>3</v>
      </c>
      <c r="J80" s="104">
        <v>1</v>
      </c>
      <c r="K80" s="104">
        <v>12</v>
      </c>
      <c r="L80" s="103">
        <v>43.48</v>
      </c>
      <c r="M80" s="103">
        <v>43.48</v>
      </c>
      <c r="N80" s="103">
        <v>13.04</v>
      </c>
      <c r="O80" s="104">
        <v>0</v>
      </c>
      <c r="P80" s="104">
        <v>0</v>
      </c>
    </row>
    <row r="81" spans="1:16" ht="14.1" customHeight="1">
      <c r="A81" s="102" t="s">
        <v>102</v>
      </c>
      <c r="B81" s="102" t="s">
        <v>747</v>
      </c>
      <c r="C81" s="103">
        <v>13.1</v>
      </c>
      <c r="D81" s="104">
        <v>25</v>
      </c>
      <c r="E81" s="103">
        <v>0.52</v>
      </c>
      <c r="F81" s="103">
        <v>0.98</v>
      </c>
      <c r="G81" s="104">
        <v>21</v>
      </c>
      <c r="H81" s="104">
        <v>31</v>
      </c>
      <c r="I81" s="105">
        <v>3</v>
      </c>
      <c r="J81" s="104">
        <v>5</v>
      </c>
      <c r="K81" s="104">
        <v>9</v>
      </c>
      <c r="L81" s="104">
        <v>0</v>
      </c>
      <c r="M81" s="104">
        <v>20</v>
      </c>
      <c r="N81" s="104">
        <v>68</v>
      </c>
      <c r="O81" s="104">
        <v>12</v>
      </c>
      <c r="P81" s="104">
        <v>0</v>
      </c>
    </row>
    <row r="82" spans="1:16" ht="14.1" customHeight="1">
      <c r="A82" s="102" t="s">
        <v>104</v>
      </c>
      <c r="B82" s="102" t="s">
        <v>747</v>
      </c>
      <c r="C82" s="103">
        <v>6.2</v>
      </c>
      <c r="D82" s="104">
        <v>10</v>
      </c>
      <c r="E82" s="103">
        <v>0.62</v>
      </c>
      <c r="F82" s="103">
        <v>1.26</v>
      </c>
      <c r="G82" s="104">
        <v>1</v>
      </c>
      <c r="H82" s="104">
        <v>18</v>
      </c>
      <c r="I82" s="105">
        <v>3</v>
      </c>
      <c r="J82" s="104">
        <v>1</v>
      </c>
      <c r="K82" s="104">
        <v>7</v>
      </c>
      <c r="L82" s="104">
        <v>0</v>
      </c>
      <c r="M82" s="104">
        <v>50</v>
      </c>
      <c r="N82" s="104">
        <v>40</v>
      </c>
      <c r="O82" s="104">
        <v>10</v>
      </c>
      <c r="P82" s="104">
        <v>0</v>
      </c>
    </row>
    <row r="83" spans="1:16" ht="14.1" customHeight="1">
      <c r="A83" s="102" t="s">
        <v>110</v>
      </c>
      <c r="B83" s="102" t="s">
        <v>747</v>
      </c>
      <c r="C83" s="103">
        <v>3.8</v>
      </c>
      <c r="D83" s="104">
        <v>10</v>
      </c>
      <c r="E83" s="103">
        <v>0.38</v>
      </c>
      <c r="F83" s="103">
        <v>1.02</v>
      </c>
      <c r="G83" s="104">
        <v>8</v>
      </c>
      <c r="H83" s="104">
        <v>12</v>
      </c>
      <c r="I83" s="105">
        <v>4</v>
      </c>
      <c r="J83" s="104">
        <v>8</v>
      </c>
      <c r="K83" s="104">
        <v>12</v>
      </c>
      <c r="L83" s="104">
        <v>0</v>
      </c>
      <c r="M83" s="104">
        <v>0</v>
      </c>
      <c r="N83" s="104">
        <v>60</v>
      </c>
      <c r="O83" s="104">
        <v>40</v>
      </c>
      <c r="P83" s="104">
        <v>0</v>
      </c>
    </row>
    <row r="84" spans="1:16" ht="14.1" customHeight="1">
      <c r="A84" s="102" t="s">
        <v>114</v>
      </c>
      <c r="B84" s="102" t="s">
        <v>747</v>
      </c>
      <c r="C84" s="103">
        <v>8.4</v>
      </c>
      <c r="D84" s="104">
        <v>16</v>
      </c>
      <c r="E84" s="103">
        <v>0.53</v>
      </c>
      <c r="F84" s="103">
        <v>1.04</v>
      </c>
      <c r="G84" s="104">
        <v>11</v>
      </c>
      <c r="H84" s="104">
        <v>28</v>
      </c>
      <c r="I84" s="105">
        <v>3</v>
      </c>
      <c r="J84" s="104">
        <v>4</v>
      </c>
      <c r="K84" s="104">
        <v>11</v>
      </c>
      <c r="L84" s="103">
        <v>12.5</v>
      </c>
      <c r="M84" s="103">
        <v>6.25</v>
      </c>
      <c r="N84" s="103">
        <v>62.5</v>
      </c>
      <c r="O84" s="103">
        <v>18.75</v>
      </c>
      <c r="P84" s="104">
        <v>0</v>
      </c>
    </row>
    <row r="85" spans="1:16" ht="14.1" customHeight="1">
      <c r="A85" s="102" t="s">
        <v>118</v>
      </c>
      <c r="B85" s="102" t="s">
        <v>747</v>
      </c>
      <c r="C85" s="103">
        <v>8.5</v>
      </c>
      <c r="D85" s="104">
        <v>13</v>
      </c>
      <c r="E85" s="103">
        <v>0.65</v>
      </c>
      <c r="F85" s="103">
        <v>1.22</v>
      </c>
      <c r="G85" s="104">
        <v>3</v>
      </c>
      <c r="H85" s="104">
        <v>30</v>
      </c>
      <c r="I85" s="105">
        <v>3</v>
      </c>
      <c r="J85" s="104">
        <v>2</v>
      </c>
      <c r="K85" s="104">
        <v>10</v>
      </c>
      <c r="L85" s="103">
        <v>7.69</v>
      </c>
      <c r="M85" s="103">
        <v>46.15</v>
      </c>
      <c r="N85" s="103">
        <v>38.46</v>
      </c>
      <c r="O85" s="103">
        <v>7.69</v>
      </c>
      <c r="P85" s="104">
        <v>0</v>
      </c>
    </row>
    <row r="86" spans="1:16" ht="14.1" customHeight="1">
      <c r="A86" s="102" t="s">
        <v>120</v>
      </c>
      <c r="B86" s="102" t="s">
        <v>747</v>
      </c>
      <c r="C86" s="103">
        <v>12.7</v>
      </c>
      <c r="D86" s="104">
        <v>30</v>
      </c>
      <c r="E86" s="103">
        <v>0.42</v>
      </c>
      <c r="F86" s="103">
        <v>0.92</v>
      </c>
      <c r="G86" s="104">
        <v>23</v>
      </c>
      <c r="H86" s="104">
        <v>36</v>
      </c>
      <c r="I86" s="105">
        <v>4</v>
      </c>
      <c r="J86" s="104">
        <v>8</v>
      </c>
      <c r="K86" s="104">
        <v>12</v>
      </c>
      <c r="L86" s="104">
        <v>0</v>
      </c>
      <c r="M86" s="103">
        <v>6.67</v>
      </c>
      <c r="N86" s="103">
        <v>63.33</v>
      </c>
      <c r="O86" s="103">
        <v>26.67</v>
      </c>
      <c r="P86" s="103">
        <v>3.33</v>
      </c>
    </row>
    <row r="87" spans="1:16" ht="14.1" customHeight="1">
      <c r="A87" s="102" t="s">
        <v>124</v>
      </c>
      <c r="B87" s="102" t="s">
        <v>747</v>
      </c>
      <c r="C87" s="103">
        <v>8.9</v>
      </c>
      <c r="D87" s="104">
        <v>15</v>
      </c>
      <c r="E87" s="103">
        <v>0.59</v>
      </c>
      <c r="F87" s="103">
        <v>0.97</v>
      </c>
      <c r="G87" s="104">
        <v>15</v>
      </c>
      <c r="H87" s="104">
        <v>27</v>
      </c>
      <c r="I87" s="105">
        <v>3</v>
      </c>
      <c r="J87" s="104">
        <v>5</v>
      </c>
      <c r="K87" s="104">
        <v>10</v>
      </c>
      <c r="L87" s="103">
        <v>6.67</v>
      </c>
      <c r="M87" s="103">
        <v>26.67</v>
      </c>
      <c r="N87" s="104">
        <v>60</v>
      </c>
      <c r="O87" s="103">
        <v>6.67</v>
      </c>
      <c r="P87" s="104">
        <v>0</v>
      </c>
    </row>
    <row r="88" spans="1:16" ht="14.1" customHeight="1">
      <c r="A88" s="102" t="s">
        <v>126</v>
      </c>
      <c r="B88" s="102" t="s">
        <v>747</v>
      </c>
      <c r="C88" s="103">
        <v>8.8000000000000007</v>
      </c>
      <c r="D88" s="104">
        <v>17</v>
      </c>
      <c r="E88" s="103">
        <v>0.52</v>
      </c>
      <c r="F88" s="103">
        <v>0.97</v>
      </c>
      <c r="G88" s="104">
        <v>12</v>
      </c>
      <c r="H88" s="104">
        <v>17</v>
      </c>
      <c r="I88" s="105">
        <v>4</v>
      </c>
      <c r="J88" s="104">
        <v>7</v>
      </c>
      <c r="K88" s="104">
        <v>10</v>
      </c>
      <c r="L88" s="104">
        <v>0</v>
      </c>
      <c r="M88" s="103">
        <v>17.649999999999999</v>
      </c>
      <c r="N88" s="103">
        <v>70.59</v>
      </c>
      <c r="O88" s="103">
        <v>11.76</v>
      </c>
      <c r="P88" s="104">
        <v>0</v>
      </c>
    </row>
    <row r="89" spans="1:16" ht="14.1" customHeight="1">
      <c r="A89" s="102" t="s">
        <v>128</v>
      </c>
      <c r="B89" s="102" t="s">
        <v>747</v>
      </c>
      <c r="C89" s="103">
        <v>5.0999999999999996</v>
      </c>
      <c r="D89" s="104">
        <v>12</v>
      </c>
      <c r="E89" s="103">
        <v>0.43</v>
      </c>
      <c r="F89" s="103">
        <v>0.96</v>
      </c>
      <c r="G89" s="104">
        <v>22</v>
      </c>
      <c r="H89" s="104">
        <v>36</v>
      </c>
      <c r="I89" s="105">
        <v>2</v>
      </c>
      <c r="J89" s="104">
        <v>6</v>
      </c>
      <c r="K89" s="104">
        <v>9</v>
      </c>
      <c r="L89" s="104">
        <v>0</v>
      </c>
      <c r="M89" s="103">
        <v>8.33</v>
      </c>
      <c r="N89" s="103">
        <v>58.33</v>
      </c>
      <c r="O89" s="103">
        <v>33.33</v>
      </c>
      <c r="P89" s="104">
        <v>0</v>
      </c>
    </row>
    <row r="90" spans="1:16" ht="14.1" customHeight="1">
      <c r="A90" s="102" t="s">
        <v>136</v>
      </c>
      <c r="B90" s="102" t="s">
        <v>747</v>
      </c>
      <c r="C90" s="103">
        <v>10.199999999999999</v>
      </c>
      <c r="D90" s="104">
        <v>13</v>
      </c>
      <c r="E90" s="103">
        <v>0.78</v>
      </c>
      <c r="F90" s="103">
        <v>1.17</v>
      </c>
      <c r="G90" s="104">
        <v>3</v>
      </c>
      <c r="H90" s="104">
        <v>22</v>
      </c>
      <c r="I90" s="105">
        <v>3</v>
      </c>
      <c r="J90" s="104">
        <v>2</v>
      </c>
      <c r="K90" s="104">
        <v>10</v>
      </c>
      <c r="L90" s="103">
        <v>38.46</v>
      </c>
      <c r="M90" s="103">
        <v>38.46</v>
      </c>
      <c r="N90" s="103">
        <v>15.38</v>
      </c>
      <c r="O90" s="103">
        <v>7.69</v>
      </c>
      <c r="P90" s="104">
        <v>0</v>
      </c>
    </row>
    <row r="91" spans="1:16" ht="14.1" customHeight="1">
      <c r="A91" s="102" t="s">
        <v>46</v>
      </c>
      <c r="B91" s="102" t="s">
        <v>752</v>
      </c>
      <c r="C91" s="103">
        <v>14.2</v>
      </c>
      <c r="D91" s="104">
        <v>28</v>
      </c>
      <c r="E91" s="103">
        <v>0.51</v>
      </c>
      <c r="F91" s="103">
        <v>0.78</v>
      </c>
      <c r="G91" s="104">
        <v>32</v>
      </c>
      <c r="H91" s="104">
        <v>40</v>
      </c>
      <c r="I91" s="105">
        <v>3</v>
      </c>
      <c r="J91" s="104">
        <v>15</v>
      </c>
      <c r="K91" s="104">
        <v>18</v>
      </c>
      <c r="L91" s="103">
        <v>3.57</v>
      </c>
      <c r="M91" s="103">
        <v>21.43</v>
      </c>
      <c r="N91" s="104">
        <v>50</v>
      </c>
      <c r="O91" s="104">
        <v>25</v>
      </c>
      <c r="P91" s="104">
        <v>0</v>
      </c>
    </row>
    <row r="92" spans="1:16" ht="14.1" customHeight="1">
      <c r="A92" s="102" t="s">
        <v>52</v>
      </c>
      <c r="B92" s="102" t="s">
        <v>752</v>
      </c>
      <c r="C92" s="103">
        <v>6.3</v>
      </c>
      <c r="D92" s="104">
        <v>15</v>
      </c>
      <c r="E92" s="103">
        <v>0.42</v>
      </c>
      <c r="F92" s="103">
        <v>0.87</v>
      </c>
      <c r="G92" s="104">
        <v>24</v>
      </c>
      <c r="H92" s="104">
        <v>28</v>
      </c>
      <c r="I92" s="105">
        <v>3</v>
      </c>
      <c r="J92" s="104">
        <v>8</v>
      </c>
      <c r="K92" s="104">
        <v>10</v>
      </c>
      <c r="L92" s="104">
        <v>0</v>
      </c>
      <c r="M92" s="103">
        <v>6.67</v>
      </c>
      <c r="N92" s="104">
        <v>60</v>
      </c>
      <c r="O92" s="103">
        <v>33.33</v>
      </c>
      <c r="P92" s="104">
        <v>0</v>
      </c>
    </row>
    <row r="93" spans="1:16" ht="14.1" customHeight="1">
      <c r="A93" s="102" t="s">
        <v>56</v>
      </c>
      <c r="B93" s="102" t="s">
        <v>752</v>
      </c>
      <c r="C93" s="103">
        <v>3.9</v>
      </c>
      <c r="D93" s="104">
        <v>13</v>
      </c>
      <c r="E93" s="103">
        <v>0.3</v>
      </c>
      <c r="F93" s="103">
        <v>0.66</v>
      </c>
      <c r="G93" s="104">
        <v>39</v>
      </c>
      <c r="H93" s="104">
        <v>40</v>
      </c>
      <c r="I93" s="105">
        <v>1</v>
      </c>
      <c r="J93" s="104">
        <v>4</v>
      </c>
      <c r="K93" s="104">
        <v>4</v>
      </c>
      <c r="L93" s="104">
        <v>0</v>
      </c>
      <c r="M93" s="103">
        <v>15.38</v>
      </c>
      <c r="N93" s="103">
        <v>23.08</v>
      </c>
      <c r="O93" s="103">
        <v>30.77</v>
      </c>
      <c r="P93" s="103">
        <v>30.77</v>
      </c>
    </row>
    <row r="94" spans="1:16" ht="14.1" customHeight="1">
      <c r="A94" s="102" t="s">
        <v>58</v>
      </c>
      <c r="B94" s="102" t="s">
        <v>752</v>
      </c>
      <c r="C94" s="103">
        <v>6.1</v>
      </c>
      <c r="D94" s="104">
        <v>22</v>
      </c>
      <c r="E94" s="103">
        <v>0.28000000000000003</v>
      </c>
      <c r="F94" s="103">
        <v>0.88</v>
      </c>
      <c r="G94" s="104">
        <v>21</v>
      </c>
      <c r="H94" s="104">
        <v>35</v>
      </c>
      <c r="I94" s="105">
        <v>3</v>
      </c>
      <c r="J94" s="104">
        <v>6</v>
      </c>
      <c r="K94" s="104">
        <v>10</v>
      </c>
      <c r="L94" s="104">
        <v>0</v>
      </c>
      <c r="M94" s="104">
        <v>0</v>
      </c>
      <c r="N94" s="103">
        <v>31.82</v>
      </c>
      <c r="O94" s="103">
        <v>59.09</v>
      </c>
      <c r="P94" s="103">
        <v>9.09</v>
      </c>
    </row>
    <row r="95" spans="1:16" ht="14.1" customHeight="1">
      <c r="A95" s="102" t="s">
        <v>70</v>
      </c>
      <c r="B95" s="102" t="s">
        <v>752</v>
      </c>
      <c r="C95" s="103">
        <v>4.4000000000000004</v>
      </c>
      <c r="D95" s="104">
        <v>11</v>
      </c>
      <c r="E95" s="103">
        <v>0.4</v>
      </c>
      <c r="F95" s="103">
        <v>0.8</v>
      </c>
      <c r="G95" s="104">
        <v>24</v>
      </c>
      <c r="H95" s="104">
        <v>28</v>
      </c>
      <c r="I95" s="105">
        <v>2</v>
      </c>
      <c r="J95" s="104">
        <v>6</v>
      </c>
      <c r="K95" s="104">
        <v>7</v>
      </c>
      <c r="L95" s="104">
        <v>0</v>
      </c>
      <c r="M95" s="103">
        <v>9.09</v>
      </c>
      <c r="N95" s="103">
        <v>54.55</v>
      </c>
      <c r="O95" s="103">
        <v>27.27</v>
      </c>
      <c r="P95" s="103">
        <v>9.09</v>
      </c>
    </row>
    <row r="96" spans="1:16" ht="14.1" customHeight="1">
      <c r="A96" s="102" t="s">
        <v>74</v>
      </c>
      <c r="B96" s="102" t="s">
        <v>752</v>
      </c>
      <c r="C96" s="103">
        <v>3.8</v>
      </c>
      <c r="D96" s="104">
        <v>11</v>
      </c>
      <c r="E96" s="103">
        <v>0.35</v>
      </c>
      <c r="F96" s="103">
        <v>0.84</v>
      </c>
      <c r="G96" s="104">
        <v>19</v>
      </c>
      <c r="H96" s="104">
        <v>22</v>
      </c>
      <c r="I96" s="105">
        <v>3</v>
      </c>
      <c r="J96" s="104">
        <v>9</v>
      </c>
      <c r="K96" s="104">
        <v>10</v>
      </c>
      <c r="L96" s="104">
        <v>0</v>
      </c>
      <c r="M96" s="104">
        <v>0</v>
      </c>
      <c r="N96" s="103">
        <v>54.55</v>
      </c>
      <c r="O96" s="103">
        <v>36.36</v>
      </c>
      <c r="P96" s="103">
        <v>9.09</v>
      </c>
    </row>
    <row r="97" spans="1:16" ht="14.1" customHeight="1">
      <c r="A97" s="102" t="s">
        <v>84</v>
      </c>
      <c r="B97" s="102" t="s">
        <v>752</v>
      </c>
      <c r="C97" s="103">
        <v>7.5</v>
      </c>
      <c r="D97" s="104">
        <v>11</v>
      </c>
      <c r="E97" s="103">
        <v>0.68</v>
      </c>
      <c r="F97" s="103">
        <v>1.05</v>
      </c>
      <c r="G97" s="104">
        <v>11</v>
      </c>
      <c r="H97" s="104">
        <v>34</v>
      </c>
      <c r="I97" s="105">
        <v>2</v>
      </c>
      <c r="J97" s="104">
        <v>5</v>
      </c>
      <c r="K97" s="104">
        <v>10</v>
      </c>
      <c r="L97" s="103">
        <v>9.09</v>
      </c>
      <c r="M97" s="103">
        <v>45.45</v>
      </c>
      <c r="N97" s="103">
        <v>45.45</v>
      </c>
      <c r="O97" s="104">
        <v>0</v>
      </c>
      <c r="P97" s="104">
        <v>0</v>
      </c>
    </row>
    <row r="98" spans="1:16" ht="14.1" customHeight="1">
      <c r="A98" s="102" t="s">
        <v>102</v>
      </c>
      <c r="B98" s="102" t="s">
        <v>752</v>
      </c>
      <c r="C98" s="103">
        <v>8.3000000000000007</v>
      </c>
      <c r="D98" s="104">
        <v>18</v>
      </c>
      <c r="E98" s="103">
        <v>0.46</v>
      </c>
      <c r="F98" s="103">
        <v>0.86</v>
      </c>
      <c r="G98" s="104">
        <v>27</v>
      </c>
      <c r="H98" s="104">
        <v>31</v>
      </c>
      <c r="I98" s="105">
        <v>2</v>
      </c>
      <c r="J98" s="104">
        <v>10</v>
      </c>
      <c r="K98" s="104">
        <v>11</v>
      </c>
      <c r="L98" s="104">
        <v>0</v>
      </c>
      <c r="M98" s="103">
        <v>22.22</v>
      </c>
      <c r="N98" s="104">
        <v>50</v>
      </c>
      <c r="O98" s="103">
        <v>16.670000000000002</v>
      </c>
      <c r="P98" s="103">
        <v>11.11</v>
      </c>
    </row>
    <row r="99" spans="1:16" ht="14.1" customHeight="1">
      <c r="A99" s="102" t="s">
        <v>114</v>
      </c>
      <c r="B99" s="102" t="s">
        <v>752</v>
      </c>
      <c r="C99" s="103">
        <v>4.2</v>
      </c>
      <c r="D99" s="104">
        <v>10</v>
      </c>
      <c r="E99" s="103">
        <v>0.42</v>
      </c>
      <c r="F99" s="103">
        <v>0.83</v>
      </c>
      <c r="G99" s="104">
        <v>22</v>
      </c>
      <c r="H99" s="104">
        <v>28</v>
      </c>
      <c r="I99" s="105">
        <v>2</v>
      </c>
      <c r="J99" s="104">
        <v>4</v>
      </c>
      <c r="K99" s="104">
        <v>5</v>
      </c>
      <c r="L99" s="104">
        <v>10</v>
      </c>
      <c r="M99" s="104">
        <v>20</v>
      </c>
      <c r="N99" s="104">
        <v>20</v>
      </c>
      <c r="O99" s="104">
        <v>30</v>
      </c>
      <c r="P99" s="104">
        <v>20</v>
      </c>
    </row>
    <row r="100" spans="1:16" ht="14.1" customHeight="1">
      <c r="A100" s="102" t="s">
        <v>118</v>
      </c>
      <c r="B100" s="102" t="s">
        <v>752</v>
      </c>
      <c r="C100" s="103">
        <v>7.4</v>
      </c>
      <c r="D100" s="104">
        <v>16</v>
      </c>
      <c r="E100" s="103">
        <v>0.46</v>
      </c>
      <c r="F100" s="103">
        <v>0.86</v>
      </c>
      <c r="G100" s="104">
        <v>26</v>
      </c>
      <c r="H100" s="104">
        <v>30</v>
      </c>
      <c r="I100" s="105">
        <v>3</v>
      </c>
      <c r="J100" s="104">
        <v>10</v>
      </c>
      <c r="K100" s="104">
        <v>10</v>
      </c>
      <c r="L100" s="104">
        <v>0</v>
      </c>
      <c r="M100" s="103">
        <v>12.5</v>
      </c>
      <c r="N100" s="103">
        <v>62.5</v>
      </c>
      <c r="O100" s="104">
        <v>25</v>
      </c>
      <c r="P100" s="104">
        <v>0</v>
      </c>
    </row>
    <row r="101" spans="1:16" ht="14.1" customHeight="1">
      <c r="A101" s="102" t="s">
        <v>120</v>
      </c>
      <c r="B101" s="102" t="s">
        <v>752</v>
      </c>
      <c r="C101" s="103">
        <v>8.8000000000000007</v>
      </c>
      <c r="D101" s="104">
        <v>18</v>
      </c>
      <c r="E101" s="103">
        <v>0.49</v>
      </c>
      <c r="F101" s="103">
        <v>1.06</v>
      </c>
      <c r="G101" s="104">
        <v>14</v>
      </c>
      <c r="H101" s="104">
        <v>36</v>
      </c>
      <c r="I101" s="105">
        <v>3</v>
      </c>
      <c r="J101" s="104">
        <v>7</v>
      </c>
      <c r="K101" s="104">
        <v>12</v>
      </c>
      <c r="L101" s="103">
        <v>11.11</v>
      </c>
      <c r="M101" s="103">
        <v>5.56</v>
      </c>
      <c r="N101" s="103">
        <v>55.56</v>
      </c>
      <c r="O101" s="103">
        <v>27.78</v>
      </c>
      <c r="P101" s="104">
        <v>0</v>
      </c>
    </row>
    <row r="102" spans="1:16" ht="14.1" customHeight="1">
      <c r="A102" s="102" t="s">
        <v>128</v>
      </c>
      <c r="B102" s="102" t="s">
        <v>752</v>
      </c>
      <c r="C102" s="103">
        <v>3.8</v>
      </c>
      <c r="D102" s="104">
        <v>13</v>
      </c>
      <c r="E102" s="103">
        <v>0.28999999999999998</v>
      </c>
      <c r="F102" s="103">
        <v>0.66</v>
      </c>
      <c r="G102" s="104">
        <v>33</v>
      </c>
      <c r="H102" s="104">
        <v>36</v>
      </c>
      <c r="I102" s="105">
        <v>3</v>
      </c>
      <c r="J102" s="104">
        <v>13</v>
      </c>
      <c r="K102" s="104">
        <v>13</v>
      </c>
      <c r="L102" s="104">
        <v>0</v>
      </c>
      <c r="M102" s="104">
        <v>0</v>
      </c>
      <c r="N102" s="103">
        <v>30.77</v>
      </c>
      <c r="O102" s="103">
        <v>69.23</v>
      </c>
      <c r="P102" s="104">
        <v>0</v>
      </c>
    </row>
    <row r="103" spans="1:16" ht="14.1" customHeight="1">
      <c r="A103" s="102" t="s">
        <v>46</v>
      </c>
      <c r="B103" s="102" t="s">
        <v>757</v>
      </c>
      <c r="C103" s="104">
        <v>9</v>
      </c>
      <c r="D103" s="104">
        <v>15</v>
      </c>
      <c r="E103" s="103">
        <v>0.6</v>
      </c>
      <c r="F103" s="103">
        <v>0.92</v>
      </c>
      <c r="G103" s="104">
        <v>25</v>
      </c>
      <c r="H103" s="104">
        <v>40</v>
      </c>
      <c r="I103" s="105">
        <v>2</v>
      </c>
      <c r="J103" s="104">
        <v>5</v>
      </c>
      <c r="K103" s="104">
        <v>12</v>
      </c>
      <c r="L103" s="104">
        <v>0</v>
      </c>
      <c r="M103" s="103">
        <v>46.67</v>
      </c>
      <c r="N103" s="104">
        <v>40</v>
      </c>
      <c r="O103" s="103">
        <v>13.33</v>
      </c>
      <c r="P103" s="104">
        <v>0</v>
      </c>
    </row>
    <row r="104" spans="1:16" ht="14.1" customHeight="1">
      <c r="A104" s="102" t="s">
        <v>62</v>
      </c>
      <c r="B104" s="102" t="s">
        <v>757</v>
      </c>
      <c r="C104" s="104">
        <v>6</v>
      </c>
      <c r="D104" s="104">
        <v>12</v>
      </c>
      <c r="E104" s="103">
        <v>0.5</v>
      </c>
      <c r="F104" s="103">
        <v>0.99</v>
      </c>
      <c r="G104" s="104">
        <v>20</v>
      </c>
      <c r="H104" s="104">
        <v>34</v>
      </c>
      <c r="I104" s="105">
        <v>2</v>
      </c>
      <c r="J104" s="104">
        <v>7</v>
      </c>
      <c r="K104" s="104">
        <v>11</v>
      </c>
      <c r="L104" s="104">
        <v>0</v>
      </c>
      <c r="M104" s="104">
        <v>25</v>
      </c>
      <c r="N104" s="104">
        <v>50</v>
      </c>
      <c r="O104" s="104">
        <v>25</v>
      </c>
      <c r="P104" s="104">
        <v>0</v>
      </c>
    </row>
    <row r="105" spans="1:16" ht="14.1" customHeight="1">
      <c r="A105" s="102" t="s">
        <v>44</v>
      </c>
      <c r="B105" s="102" t="s">
        <v>1158</v>
      </c>
      <c r="C105" s="103">
        <v>20.5</v>
      </c>
      <c r="D105" s="104">
        <v>22</v>
      </c>
      <c r="E105" s="103">
        <v>0.93</v>
      </c>
      <c r="F105" s="103">
        <v>1.1399999999999999</v>
      </c>
      <c r="G105" s="104">
        <v>2</v>
      </c>
      <c r="H105" s="104">
        <v>17</v>
      </c>
      <c r="I105" s="105">
        <v>4</v>
      </c>
      <c r="J105" s="104">
        <v>1</v>
      </c>
      <c r="K105" s="104">
        <v>12</v>
      </c>
      <c r="L105" s="103">
        <v>72.73</v>
      </c>
      <c r="M105" s="103">
        <v>22.73</v>
      </c>
      <c r="N105" s="103">
        <v>4.55</v>
      </c>
      <c r="O105" s="104">
        <v>0</v>
      </c>
      <c r="P105" s="104">
        <v>0</v>
      </c>
    </row>
    <row r="106" spans="1:16" ht="14.1" customHeight="1">
      <c r="A106" s="102" t="s">
        <v>46</v>
      </c>
      <c r="B106" s="102" t="s">
        <v>1158</v>
      </c>
      <c r="C106" s="103">
        <v>42.3</v>
      </c>
      <c r="D106" s="104">
        <v>46</v>
      </c>
      <c r="E106" s="103">
        <v>0.92</v>
      </c>
      <c r="F106" s="103">
        <v>1.41</v>
      </c>
      <c r="G106" s="104">
        <v>1</v>
      </c>
      <c r="H106" s="104">
        <v>40</v>
      </c>
      <c r="I106" s="105">
        <v>4</v>
      </c>
      <c r="J106" s="104">
        <v>1</v>
      </c>
      <c r="K106" s="104">
        <v>10</v>
      </c>
      <c r="L106" s="103">
        <v>69.569999999999993</v>
      </c>
      <c r="M106" s="103">
        <v>23.91</v>
      </c>
      <c r="N106" s="103">
        <v>6.52</v>
      </c>
      <c r="O106" s="104">
        <v>0</v>
      </c>
      <c r="P106" s="104">
        <v>0</v>
      </c>
    </row>
    <row r="107" spans="1:16" ht="14.1" customHeight="1">
      <c r="A107" s="102" t="s">
        <v>48</v>
      </c>
      <c r="B107" s="102" t="s">
        <v>1158</v>
      </c>
      <c r="C107" s="103">
        <v>10.5</v>
      </c>
      <c r="D107" s="104">
        <v>13</v>
      </c>
      <c r="E107" s="103">
        <v>0.81</v>
      </c>
      <c r="F107" s="103">
        <v>1.25</v>
      </c>
      <c r="G107" s="104">
        <v>1</v>
      </c>
      <c r="H107" s="104">
        <v>7</v>
      </c>
      <c r="I107" s="105">
        <v>4</v>
      </c>
      <c r="J107" s="104">
        <v>1</v>
      </c>
      <c r="K107" s="104">
        <v>7</v>
      </c>
      <c r="L107" s="103">
        <v>46.15</v>
      </c>
      <c r="M107" s="103">
        <v>38.46</v>
      </c>
      <c r="N107" s="103">
        <v>7.69</v>
      </c>
      <c r="O107" s="104">
        <v>0</v>
      </c>
      <c r="P107" s="103">
        <v>7.69</v>
      </c>
    </row>
    <row r="108" spans="1:16" ht="14.1" customHeight="1">
      <c r="A108" s="102" t="s">
        <v>52</v>
      </c>
      <c r="B108" s="102" t="s">
        <v>1158</v>
      </c>
      <c r="C108" s="103">
        <v>8.6</v>
      </c>
      <c r="D108" s="104">
        <v>15</v>
      </c>
      <c r="E108" s="103">
        <v>0.56999999999999995</v>
      </c>
      <c r="F108" s="103">
        <v>1.19</v>
      </c>
      <c r="G108" s="104">
        <v>5</v>
      </c>
      <c r="H108" s="104">
        <v>28</v>
      </c>
      <c r="I108" s="105">
        <v>3</v>
      </c>
      <c r="J108" s="104">
        <v>3</v>
      </c>
      <c r="K108" s="104">
        <v>10</v>
      </c>
      <c r="L108" s="103">
        <v>6.67</v>
      </c>
      <c r="M108" s="103">
        <v>26.67</v>
      </c>
      <c r="N108" s="103">
        <v>53.33</v>
      </c>
      <c r="O108" s="103">
        <v>13.33</v>
      </c>
      <c r="P108" s="104">
        <v>0</v>
      </c>
    </row>
    <row r="109" spans="1:16" ht="14.1" customHeight="1">
      <c r="A109" s="102" t="s">
        <v>54</v>
      </c>
      <c r="B109" s="102" t="s">
        <v>1158</v>
      </c>
      <c r="C109" s="103">
        <v>5.3</v>
      </c>
      <c r="D109" s="104">
        <v>11</v>
      </c>
      <c r="E109" s="103">
        <v>0.48</v>
      </c>
      <c r="F109" s="103">
        <v>0.81</v>
      </c>
      <c r="G109" s="104">
        <v>24</v>
      </c>
      <c r="H109" s="104">
        <v>25</v>
      </c>
      <c r="I109" s="105">
        <v>2</v>
      </c>
      <c r="J109" s="104">
        <v>4</v>
      </c>
      <c r="K109" s="104">
        <v>5</v>
      </c>
      <c r="L109" s="104">
        <v>0</v>
      </c>
      <c r="M109" s="103">
        <v>9.09</v>
      </c>
      <c r="N109" s="103">
        <v>81.819999999999993</v>
      </c>
      <c r="O109" s="104">
        <v>0</v>
      </c>
      <c r="P109" s="103">
        <v>9.09</v>
      </c>
    </row>
    <row r="110" spans="1:16" ht="14.1" customHeight="1">
      <c r="A110" s="102" t="s">
        <v>56</v>
      </c>
      <c r="B110" s="102" t="s">
        <v>1158</v>
      </c>
      <c r="C110" s="104">
        <v>11</v>
      </c>
      <c r="D110" s="104">
        <v>34</v>
      </c>
      <c r="E110" s="103">
        <v>0.32</v>
      </c>
      <c r="F110" s="103">
        <v>0.71</v>
      </c>
      <c r="G110" s="104">
        <v>38</v>
      </c>
      <c r="H110" s="104">
        <v>40</v>
      </c>
      <c r="I110" s="105">
        <v>3</v>
      </c>
      <c r="J110" s="104">
        <v>11</v>
      </c>
      <c r="K110" s="104">
        <v>12</v>
      </c>
      <c r="L110" s="104">
        <v>0</v>
      </c>
      <c r="M110" s="103">
        <v>5.88</v>
      </c>
      <c r="N110" s="103">
        <v>41.18</v>
      </c>
      <c r="O110" s="103">
        <v>35.29</v>
      </c>
      <c r="P110" s="103">
        <v>17.649999999999999</v>
      </c>
    </row>
    <row r="111" spans="1:16" ht="14.1" customHeight="1">
      <c r="A111" s="102" t="s">
        <v>58</v>
      </c>
      <c r="B111" s="102" t="s">
        <v>1158</v>
      </c>
      <c r="C111" s="103">
        <v>8.5</v>
      </c>
      <c r="D111" s="104">
        <v>41</v>
      </c>
      <c r="E111" s="103">
        <v>0.21</v>
      </c>
      <c r="F111" s="103">
        <v>0.66</v>
      </c>
      <c r="G111" s="104">
        <v>31</v>
      </c>
      <c r="H111" s="104">
        <v>35</v>
      </c>
      <c r="I111" s="105">
        <v>4</v>
      </c>
      <c r="J111" s="104">
        <v>12</v>
      </c>
      <c r="K111" s="104">
        <v>12</v>
      </c>
      <c r="L111" s="104">
        <v>0</v>
      </c>
      <c r="M111" s="104">
        <v>0</v>
      </c>
      <c r="N111" s="103">
        <v>26.83</v>
      </c>
      <c r="O111" s="103">
        <v>36.590000000000003</v>
      </c>
      <c r="P111" s="103">
        <v>36.590000000000003</v>
      </c>
    </row>
    <row r="112" spans="1:16" ht="14.1" customHeight="1">
      <c r="A112" s="102" t="s">
        <v>60</v>
      </c>
      <c r="B112" s="102" t="s">
        <v>1158</v>
      </c>
      <c r="C112" s="103">
        <v>6.7</v>
      </c>
      <c r="D112" s="104">
        <v>13</v>
      </c>
      <c r="E112" s="103">
        <v>0.52</v>
      </c>
      <c r="F112" s="103">
        <v>0.86</v>
      </c>
      <c r="G112" s="104">
        <v>9</v>
      </c>
      <c r="H112" s="104">
        <v>11</v>
      </c>
      <c r="I112" s="105">
        <v>4</v>
      </c>
      <c r="J112" s="104">
        <v>8</v>
      </c>
      <c r="K112" s="104">
        <v>8</v>
      </c>
      <c r="L112" s="103">
        <v>7.69</v>
      </c>
      <c r="M112" s="103">
        <v>23.08</v>
      </c>
      <c r="N112" s="103">
        <v>38.46</v>
      </c>
      <c r="O112" s="103">
        <v>30.77</v>
      </c>
      <c r="P112" s="104">
        <v>0</v>
      </c>
    </row>
    <row r="113" spans="1:16" ht="14.1" customHeight="1">
      <c r="A113" s="102" t="s">
        <v>62</v>
      </c>
      <c r="B113" s="102" t="s">
        <v>1158</v>
      </c>
      <c r="C113" s="103">
        <v>18.399999999999999</v>
      </c>
      <c r="D113" s="104">
        <v>42</v>
      </c>
      <c r="E113" s="103">
        <v>0.44</v>
      </c>
      <c r="F113" s="103">
        <v>0.87</v>
      </c>
      <c r="G113" s="104">
        <v>26</v>
      </c>
      <c r="H113" s="104">
        <v>34</v>
      </c>
      <c r="I113" s="105">
        <v>4</v>
      </c>
      <c r="J113" s="104">
        <v>10</v>
      </c>
      <c r="K113" s="104">
        <v>12</v>
      </c>
      <c r="L113" s="103">
        <v>2.38</v>
      </c>
      <c r="M113" s="103">
        <v>11.9</v>
      </c>
      <c r="N113" s="103">
        <v>52.38</v>
      </c>
      <c r="O113" s="103">
        <v>28.57</v>
      </c>
      <c r="P113" s="103">
        <v>4.76</v>
      </c>
    </row>
    <row r="114" spans="1:16" ht="14.1" customHeight="1">
      <c r="A114" s="102" t="s">
        <v>64</v>
      </c>
      <c r="B114" s="102" t="s">
        <v>1158</v>
      </c>
      <c r="C114" s="103">
        <v>8.5</v>
      </c>
      <c r="D114" s="104">
        <v>14</v>
      </c>
      <c r="E114" s="103">
        <v>0.61</v>
      </c>
      <c r="F114" s="103">
        <v>1.05</v>
      </c>
      <c r="G114" s="104">
        <v>9</v>
      </c>
      <c r="H114" s="104">
        <v>24</v>
      </c>
      <c r="I114" s="105">
        <v>3</v>
      </c>
      <c r="J114" s="104">
        <v>5</v>
      </c>
      <c r="K114" s="104">
        <v>11</v>
      </c>
      <c r="L114" s="104">
        <v>0</v>
      </c>
      <c r="M114" s="103">
        <v>35.71</v>
      </c>
      <c r="N114" s="103">
        <v>64.290000000000006</v>
      </c>
      <c r="O114" s="104">
        <v>0</v>
      </c>
      <c r="P114" s="104">
        <v>0</v>
      </c>
    </row>
    <row r="115" spans="1:16" ht="14.1" customHeight="1">
      <c r="A115" s="102" t="s">
        <v>66</v>
      </c>
      <c r="B115" s="102" t="s">
        <v>1158</v>
      </c>
      <c r="C115" s="103">
        <v>16.2</v>
      </c>
      <c r="D115" s="104">
        <v>32</v>
      </c>
      <c r="E115" s="103">
        <v>0.51</v>
      </c>
      <c r="F115" s="103">
        <v>1.04</v>
      </c>
      <c r="G115" s="104">
        <v>3</v>
      </c>
      <c r="H115" s="104">
        <v>7</v>
      </c>
      <c r="I115" s="105">
        <v>4</v>
      </c>
      <c r="J115" s="104">
        <v>3</v>
      </c>
      <c r="K115" s="104">
        <v>7</v>
      </c>
      <c r="L115" s="103">
        <v>6.25</v>
      </c>
      <c r="M115" s="103">
        <v>18.75</v>
      </c>
      <c r="N115" s="104">
        <v>50</v>
      </c>
      <c r="O115" s="103">
        <v>21.88</v>
      </c>
      <c r="P115" s="103">
        <v>3.13</v>
      </c>
    </row>
    <row r="116" spans="1:16" ht="14.1" customHeight="1">
      <c r="A116" s="102" t="s">
        <v>70</v>
      </c>
      <c r="B116" s="102" t="s">
        <v>1158</v>
      </c>
      <c r="C116" s="103">
        <v>14.1</v>
      </c>
      <c r="D116" s="104">
        <v>27</v>
      </c>
      <c r="E116" s="103">
        <v>0.52</v>
      </c>
      <c r="F116" s="103">
        <v>1.04</v>
      </c>
      <c r="G116" s="104">
        <v>12</v>
      </c>
      <c r="H116" s="104">
        <v>28</v>
      </c>
      <c r="I116" s="105">
        <v>4</v>
      </c>
      <c r="J116" s="104">
        <v>7</v>
      </c>
      <c r="K116" s="104">
        <v>11</v>
      </c>
      <c r="L116" s="104">
        <v>0</v>
      </c>
      <c r="M116" s="103">
        <v>22.22</v>
      </c>
      <c r="N116" s="103">
        <v>62.96</v>
      </c>
      <c r="O116" s="103">
        <v>14.81</v>
      </c>
      <c r="P116" s="104">
        <v>0</v>
      </c>
    </row>
    <row r="117" spans="1:16" ht="14.1" customHeight="1">
      <c r="A117" s="102" t="s">
        <v>74</v>
      </c>
      <c r="B117" s="102" t="s">
        <v>1158</v>
      </c>
      <c r="C117" s="103">
        <v>6.6</v>
      </c>
      <c r="D117" s="104">
        <v>12</v>
      </c>
      <c r="E117" s="103">
        <v>0.55000000000000004</v>
      </c>
      <c r="F117" s="103">
        <v>1.34</v>
      </c>
      <c r="G117" s="104">
        <v>1</v>
      </c>
      <c r="H117" s="104">
        <v>22</v>
      </c>
      <c r="I117" s="105">
        <v>3</v>
      </c>
      <c r="J117" s="104">
        <v>1</v>
      </c>
      <c r="K117" s="104">
        <v>10</v>
      </c>
      <c r="L117" s="104">
        <v>0</v>
      </c>
      <c r="M117" s="103">
        <v>41.67</v>
      </c>
      <c r="N117" s="103">
        <v>33.33</v>
      </c>
      <c r="O117" s="104">
        <v>25</v>
      </c>
      <c r="P117" s="104">
        <v>0</v>
      </c>
    </row>
    <row r="118" spans="1:16" ht="14.1" customHeight="1">
      <c r="A118" s="102" t="s">
        <v>78</v>
      </c>
      <c r="B118" s="102" t="s">
        <v>1158</v>
      </c>
      <c r="C118" s="103">
        <v>4.4000000000000004</v>
      </c>
      <c r="D118" s="104">
        <v>15</v>
      </c>
      <c r="E118" s="103">
        <v>0.28999999999999998</v>
      </c>
      <c r="F118" s="103">
        <v>0.6</v>
      </c>
      <c r="G118" s="104">
        <v>19</v>
      </c>
      <c r="H118" s="104">
        <v>20</v>
      </c>
      <c r="I118" s="105">
        <v>4</v>
      </c>
      <c r="J118" s="104">
        <v>10</v>
      </c>
      <c r="K118" s="104">
        <v>10</v>
      </c>
      <c r="L118" s="104">
        <v>0</v>
      </c>
      <c r="M118" s="103">
        <v>6.67</v>
      </c>
      <c r="N118" s="103">
        <v>26.67</v>
      </c>
      <c r="O118" s="103">
        <v>53.33</v>
      </c>
      <c r="P118" s="103">
        <v>13.33</v>
      </c>
    </row>
    <row r="119" spans="1:16" ht="14.1" customHeight="1">
      <c r="A119" s="102" t="s">
        <v>80</v>
      </c>
      <c r="B119" s="102" t="s">
        <v>1158</v>
      </c>
      <c r="C119" s="103">
        <v>5.4</v>
      </c>
      <c r="D119" s="104">
        <v>19</v>
      </c>
      <c r="E119" s="103">
        <v>0.28000000000000003</v>
      </c>
      <c r="F119" s="103">
        <v>0.79</v>
      </c>
      <c r="G119" s="104">
        <v>18</v>
      </c>
      <c r="H119" s="104">
        <v>20</v>
      </c>
      <c r="I119" s="105">
        <v>4</v>
      </c>
      <c r="J119" s="104">
        <v>8</v>
      </c>
      <c r="K119" s="104">
        <v>8</v>
      </c>
      <c r="L119" s="104">
        <v>0</v>
      </c>
      <c r="M119" s="103">
        <v>10.53</v>
      </c>
      <c r="N119" s="103">
        <v>21.05</v>
      </c>
      <c r="O119" s="103">
        <v>47.37</v>
      </c>
      <c r="P119" s="103">
        <v>21.05</v>
      </c>
    </row>
    <row r="120" spans="1:16" ht="14.1" customHeight="1">
      <c r="A120" s="102" t="s">
        <v>82</v>
      </c>
      <c r="B120" s="102" t="s">
        <v>1158</v>
      </c>
      <c r="C120" s="103">
        <v>16.100000000000001</v>
      </c>
      <c r="D120" s="104">
        <v>30</v>
      </c>
      <c r="E120" s="103">
        <v>0.54</v>
      </c>
      <c r="F120" s="103">
        <v>1.24</v>
      </c>
      <c r="G120" s="104">
        <v>3</v>
      </c>
      <c r="H120" s="104">
        <v>21</v>
      </c>
      <c r="I120" s="105">
        <v>4</v>
      </c>
      <c r="J120" s="104">
        <v>2</v>
      </c>
      <c r="K120" s="104">
        <v>9</v>
      </c>
      <c r="L120" s="103">
        <v>3.33</v>
      </c>
      <c r="M120" s="103">
        <v>23.33</v>
      </c>
      <c r="N120" s="103">
        <v>56.67</v>
      </c>
      <c r="O120" s="103">
        <v>16.670000000000002</v>
      </c>
      <c r="P120" s="104">
        <v>0</v>
      </c>
    </row>
    <row r="121" spans="1:16" ht="14.1" customHeight="1">
      <c r="A121" s="102" t="s">
        <v>84</v>
      </c>
      <c r="B121" s="102" t="s">
        <v>1158</v>
      </c>
      <c r="C121" s="103">
        <v>18.100000000000001</v>
      </c>
      <c r="D121" s="104">
        <v>30</v>
      </c>
      <c r="E121" s="103">
        <v>0.6</v>
      </c>
      <c r="F121" s="103">
        <v>0.93</v>
      </c>
      <c r="G121" s="104">
        <v>28</v>
      </c>
      <c r="H121" s="104">
        <v>34</v>
      </c>
      <c r="I121" s="105">
        <v>3</v>
      </c>
      <c r="J121" s="104">
        <v>8</v>
      </c>
      <c r="K121" s="104">
        <v>12</v>
      </c>
      <c r="L121" s="103">
        <v>6.67</v>
      </c>
      <c r="M121" s="103">
        <v>23.33</v>
      </c>
      <c r="N121" s="104">
        <v>70</v>
      </c>
      <c r="O121" s="104">
        <v>0</v>
      </c>
      <c r="P121" s="104">
        <v>0</v>
      </c>
    </row>
    <row r="122" spans="1:16" ht="14.1" customHeight="1">
      <c r="A122" s="102" t="s">
        <v>90</v>
      </c>
      <c r="B122" s="102" t="s">
        <v>1158</v>
      </c>
      <c r="C122" s="103">
        <v>8.3000000000000007</v>
      </c>
      <c r="D122" s="104">
        <v>14</v>
      </c>
      <c r="E122" s="103">
        <v>0.59</v>
      </c>
      <c r="F122" s="103">
        <v>1.1100000000000001</v>
      </c>
      <c r="G122" s="104">
        <v>3</v>
      </c>
      <c r="H122" s="104">
        <v>6</v>
      </c>
      <c r="I122" s="105">
        <v>4</v>
      </c>
      <c r="J122" s="104">
        <v>3</v>
      </c>
      <c r="K122" s="104">
        <v>6</v>
      </c>
      <c r="L122" s="103">
        <v>14.29</v>
      </c>
      <c r="M122" s="103">
        <v>28.57</v>
      </c>
      <c r="N122" s="103">
        <v>35.71</v>
      </c>
      <c r="O122" s="103">
        <v>21.43</v>
      </c>
      <c r="P122" s="104">
        <v>0</v>
      </c>
    </row>
    <row r="123" spans="1:16" ht="14.1" customHeight="1">
      <c r="A123" s="102" t="s">
        <v>92</v>
      </c>
      <c r="B123" s="102" t="s">
        <v>1158</v>
      </c>
      <c r="C123" s="103">
        <v>3.7</v>
      </c>
      <c r="D123" s="104">
        <v>10</v>
      </c>
      <c r="E123" s="103">
        <v>0.37</v>
      </c>
      <c r="F123" s="103">
        <v>0.8</v>
      </c>
      <c r="G123" s="104">
        <v>5</v>
      </c>
      <c r="H123" s="104">
        <v>6</v>
      </c>
      <c r="I123" s="105">
        <v>4</v>
      </c>
      <c r="J123" s="104">
        <v>5</v>
      </c>
      <c r="K123" s="104">
        <v>6</v>
      </c>
      <c r="L123" s="104">
        <v>0</v>
      </c>
      <c r="M123" s="104">
        <v>20</v>
      </c>
      <c r="N123" s="104">
        <v>30</v>
      </c>
      <c r="O123" s="104">
        <v>30</v>
      </c>
      <c r="P123" s="104">
        <v>20</v>
      </c>
    </row>
    <row r="124" spans="1:16" ht="14.1" customHeight="1">
      <c r="A124" s="102" t="s">
        <v>102</v>
      </c>
      <c r="B124" s="102" t="s">
        <v>1158</v>
      </c>
      <c r="C124" s="103">
        <v>25.3</v>
      </c>
      <c r="D124" s="104">
        <v>44</v>
      </c>
      <c r="E124" s="103">
        <v>0.57999999999999996</v>
      </c>
      <c r="F124" s="103">
        <v>1.07</v>
      </c>
      <c r="G124" s="104">
        <v>13</v>
      </c>
      <c r="H124" s="104">
        <v>31</v>
      </c>
      <c r="I124" s="105">
        <v>4</v>
      </c>
      <c r="J124" s="104">
        <v>7</v>
      </c>
      <c r="K124" s="104">
        <v>11</v>
      </c>
      <c r="L124" s="103">
        <v>6.82</v>
      </c>
      <c r="M124" s="104">
        <v>25</v>
      </c>
      <c r="N124" s="103">
        <v>56.82</v>
      </c>
      <c r="O124" s="103">
        <v>11.36</v>
      </c>
      <c r="P124" s="104">
        <v>0</v>
      </c>
    </row>
    <row r="125" spans="1:16" ht="14.1" customHeight="1">
      <c r="A125" s="102" t="s">
        <v>104</v>
      </c>
      <c r="B125" s="102" t="s">
        <v>1158</v>
      </c>
      <c r="C125" s="103">
        <v>13.5</v>
      </c>
      <c r="D125" s="104">
        <v>22</v>
      </c>
      <c r="E125" s="103">
        <v>0.61</v>
      </c>
      <c r="F125" s="103">
        <v>1.25</v>
      </c>
      <c r="G125" s="104">
        <v>2</v>
      </c>
      <c r="H125" s="104">
        <v>18</v>
      </c>
      <c r="I125" s="105">
        <v>4</v>
      </c>
      <c r="J125" s="104">
        <v>1</v>
      </c>
      <c r="K125" s="104">
        <v>11</v>
      </c>
      <c r="L125" s="103">
        <v>9.09</v>
      </c>
      <c r="M125" s="103">
        <v>22.73</v>
      </c>
      <c r="N125" s="103">
        <v>68.180000000000007</v>
      </c>
      <c r="O125" s="104">
        <v>0</v>
      </c>
      <c r="P125" s="104">
        <v>0</v>
      </c>
    </row>
    <row r="126" spans="1:16" ht="14.1" customHeight="1">
      <c r="A126" s="102" t="s">
        <v>112</v>
      </c>
      <c r="B126" s="102" t="s">
        <v>1158</v>
      </c>
      <c r="C126" s="103">
        <v>9.6</v>
      </c>
      <c r="D126" s="104">
        <v>18</v>
      </c>
      <c r="E126" s="103">
        <v>0.53</v>
      </c>
      <c r="F126" s="103">
        <v>1.04</v>
      </c>
      <c r="G126" s="104">
        <v>4</v>
      </c>
      <c r="H126" s="104">
        <v>7</v>
      </c>
      <c r="I126" s="105">
        <v>4</v>
      </c>
      <c r="J126" s="104">
        <v>4</v>
      </c>
      <c r="K126" s="104">
        <v>7</v>
      </c>
      <c r="L126" s="104">
        <v>0</v>
      </c>
      <c r="M126" s="103">
        <v>16.670000000000002</v>
      </c>
      <c r="N126" s="103">
        <v>77.78</v>
      </c>
      <c r="O126" s="103">
        <v>5.56</v>
      </c>
      <c r="P126" s="104">
        <v>0</v>
      </c>
    </row>
    <row r="127" spans="1:16" ht="14.1" customHeight="1">
      <c r="A127" s="102" t="s">
        <v>114</v>
      </c>
      <c r="B127" s="102" t="s">
        <v>1158</v>
      </c>
      <c r="C127" s="103">
        <v>22.6</v>
      </c>
      <c r="D127" s="104">
        <v>46</v>
      </c>
      <c r="E127" s="103">
        <v>0.49</v>
      </c>
      <c r="F127" s="103">
        <v>0.97</v>
      </c>
      <c r="G127" s="104">
        <v>15</v>
      </c>
      <c r="H127" s="104">
        <v>28</v>
      </c>
      <c r="I127" s="105">
        <v>4</v>
      </c>
      <c r="J127" s="104">
        <v>8</v>
      </c>
      <c r="K127" s="104">
        <v>12</v>
      </c>
      <c r="L127" s="103">
        <v>6.52</v>
      </c>
      <c r="M127" s="103">
        <v>15.22</v>
      </c>
      <c r="N127" s="103">
        <v>52.17</v>
      </c>
      <c r="O127" s="103">
        <v>21.74</v>
      </c>
      <c r="P127" s="103">
        <v>4.3499999999999996</v>
      </c>
    </row>
    <row r="128" spans="1:16" ht="14.1" customHeight="1">
      <c r="A128" s="102" t="s">
        <v>118</v>
      </c>
      <c r="B128" s="102" t="s">
        <v>1158</v>
      </c>
      <c r="C128" s="103">
        <v>10.6</v>
      </c>
      <c r="D128" s="104">
        <v>19</v>
      </c>
      <c r="E128" s="103">
        <v>0.56000000000000005</v>
      </c>
      <c r="F128" s="103">
        <v>1.04</v>
      </c>
      <c r="G128" s="104">
        <v>10</v>
      </c>
      <c r="H128" s="104">
        <v>30</v>
      </c>
      <c r="I128" s="105">
        <v>4</v>
      </c>
      <c r="J128" s="104">
        <v>5</v>
      </c>
      <c r="K128" s="104">
        <v>12</v>
      </c>
      <c r="L128" s="103">
        <v>5.26</v>
      </c>
      <c r="M128" s="103">
        <v>10.53</v>
      </c>
      <c r="N128" s="103">
        <v>84.21</v>
      </c>
      <c r="O128" s="104">
        <v>0</v>
      </c>
      <c r="P128" s="104">
        <v>0</v>
      </c>
    </row>
    <row r="129" spans="1:16" ht="14.1" customHeight="1">
      <c r="A129" s="102" t="s">
        <v>120</v>
      </c>
      <c r="B129" s="102" t="s">
        <v>1158</v>
      </c>
      <c r="C129" s="103">
        <v>7.9</v>
      </c>
      <c r="D129" s="104">
        <v>20</v>
      </c>
      <c r="E129" s="103">
        <v>0.4</v>
      </c>
      <c r="F129" s="103">
        <v>0.85</v>
      </c>
      <c r="G129" s="104">
        <v>29</v>
      </c>
      <c r="H129" s="104">
        <v>36</v>
      </c>
      <c r="I129" s="105">
        <v>3</v>
      </c>
      <c r="J129" s="104">
        <v>11</v>
      </c>
      <c r="K129" s="104">
        <v>12</v>
      </c>
      <c r="L129" s="104">
        <v>0</v>
      </c>
      <c r="M129" s="104">
        <v>0</v>
      </c>
      <c r="N129" s="104">
        <v>65</v>
      </c>
      <c r="O129" s="104">
        <v>35</v>
      </c>
      <c r="P129" s="104">
        <v>0</v>
      </c>
    </row>
    <row r="130" spans="1:16" ht="14.1" customHeight="1">
      <c r="A130" s="102" t="s">
        <v>122</v>
      </c>
      <c r="B130" s="102" t="s">
        <v>1158</v>
      </c>
      <c r="C130" s="103">
        <v>5.3</v>
      </c>
      <c r="D130" s="104">
        <v>10</v>
      </c>
      <c r="E130" s="103">
        <v>0.53</v>
      </c>
      <c r="F130" s="103">
        <v>1.02</v>
      </c>
      <c r="G130" s="104">
        <v>2</v>
      </c>
      <c r="H130" s="104">
        <v>4</v>
      </c>
      <c r="I130" s="105">
        <v>4</v>
      </c>
      <c r="J130" s="104">
        <v>2</v>
      </c>
      <c r="K130" s="104">
        <v>4</v>
      </c>
      <c r="L130" s="104">
        <v>0</v>
      </c>
      <c r="M130" s="104">
        <v>10</v>
      </c>
      <c r="N130" s="104">
        <v>90</v>
      </c>
      <c r="O130" s="104">
        <v>0</v>
      </c>
      <c r="P130" s="104">
        <v>0</v>
      </c>
    </row>
    <row r="131" spans="1:16" ht="14.1" customHeight="1">
      <c r="A131" s="102" t="s">
        <v>124</v>
      </c>
      <c r="B131" s="102" t="s">
        <v>1158</v>
      </c>
      <c r="C131" s="103">
        <v>6.9</v>
      </c>
      <c r="D131" s="104">
        <v>14</v>
      </c>
      <c r="E131" s="103">
        <v>0.49</v>
      </c>
      <c r="F131" s="103">
        <v>0.81</v>
      </c>
      <c r="G131" s="104">
        <v>23</v>
      </c>
      <c r="H131" s="104">
        <v>27</v>
      </c>
      <c r="I131" s="105">
        <v>3</v>
      </c>
      <c r="J131" s="104">
        <v>9</v>
      </c>
      <c r="K131" s="104">
        <v>10</v>
      </c>
      <c r="L131" s="103">
        <v>7.14</v>
      </c>
      <c r="M131" s="103">
        <v>7.14</v>
      </c>
      <c r="N131" s="103">
        <v>64.290000000000006</v>
      </c>
      <c r="O131" s="103">
        <v>21.43</v>
      </c>
      <c r="P131" s="104">
        <v>0</v>
      </c>
    </row>
    <row r="132" spans="1:16" ht="14.1" customHeight="1">
      <c r="A132" s="102" t="s">
        <v>126</v>
      </c>
      <c r="B132" s="102" t="s">
        <v>1158</v>
      </c>
      <c r="C132" s="103">
        <v>8.3000000000000007</v>
      </c>
      <c r="D132" s="104">
        <v>12</v>
      </c>
      <c r="E132" s="103">
        <v>0.69</v>
      </c>
      <c r="F132" s="103">
        <v>1.3</v>
      </c>
      <c r="G132" s="104">
        <v>2</v>
      </c>
      <c r="H132" s="104">
        <v>17</v>
      </c>
      <c r="I132" s="105">
        <v>3</v>
      </c>
      <c r="J132" s="104">
        <v>2</v>
      </c>
      <c r="K132" s="104">
        <v>7</v>
      </c>
      <c r="L132" s="103">
        <v>8.33</v>
      </c>
      <c r="M132" s="104">
        <v>50</v>
      </c>
      <c r="N132" s="103">
        <v>41.67</v>
      </c>
      <c r="O132" s="104">
        <v>0</v>
      </c>
      <c r="P132" s="104">
        <v>0</v>
      </c>
    </row>
    <row r="133" spans="1:16" ht="14.1" customHeight="1">
      <c r="A133" s="102" t="s">
        <v>128</v>
      </c>
      <c r="B133" s="102" t="s">
        <v>1158</v>
      </c>
      <c r="C133" s="103">
        <v>11.4</v>
      </c>
      <c r="D133" s="104">
        <v>25</v>
      </c>
      <c r="E133" s="103">
        <v>0.46</v>
      </c>
      <c r="F133" s="103">
        <v>1.03</v>
      </c>
      <c r="G133" s="104">
        <v>15</v>
      </c>
      <c r="H133" s="104">
        <v>36</v>
      </c>
      <c r="I133" s="105">
        <v>4</v>
      </c>
      <c r="J133" s="104">
        <v>10</v>
      </c>
      <c r="K133" s="104">
        <v>14</v>
      </c>
      <c r="L133" s="104">
        <v>4</v>
      </c>
      <c r="M133" s="104">
        <v>12</v>
      </c>
      <c r="N133" s="103">
        <v>56</v>
      </c>
      <c r="O133" s="104">
        <v>20</v>
      </c>
      <c r="P133" s="104">
        <v>8</v>
      </c>
    </row>
    <row r="134" spans="1:16" ht="14.1" customHeight="1">
      <c r="A134" s="102" t="s">
        <v>136</v>
      </c>
      <c r="B134" s="102" t="s">
        <v>1158</v>
      </c>
      <c r="C134" s="103">
        <v>9.8000000000000007</v>
      </c>
      <c r="D134" s="104">
        <v>13</v>
      </c>
      <c r="E134" s="103">
        <v>0.75</v>
      </c>
      <c r="F134" s="103">
        <v>1.1200000000000001</v>
      </c>
      <c r="G134" s="104">
        <v>5</v>
      </c>
      <c r="H134" s="104">
        <v>22</v>
      </c>
      <c r="I134" s="105">
        <v>3</v>
      </c>
      <c r="J134" s="104">
        <v>4</v>
      </c>
      <c r="K134" s="104">
        <v>10</v>
      </c>
      <c r="L134" s="103">
        <v>46.15</v>
      </c>
      <c r="M134" s="103">
        <v>15.38</v>
      </c>
      <c r="N134" s="103">
        <v>30.77</v>
      </c>
      <c r="O134" s="103">
        <v>7.69</v>
      </c>
      <c r="P134" s="104">
        <v>0</v>
      </c>
    </row>
    <row r="135" spans="1:16" ht="14.1" customHeight="1">
      <c r="A135" s="102" t="s">
        <v>142</v>
      </c>
      <c r="B135" s="102" t="s">
        <v>1158</v>
      </c>
      <c r="C135" s="103">
        <v>7.7</v>
      </c>
      <c r="D135" s="104">
        <v>14</v>
      </c>
      <c r="E135" s="103">
        <v>0.55000000000000004</v>
      </c>
      <c r="F135" s="103">
        <v>0.93</v>
      </c>
      <c r="G135" s="104">
        <v>8</v>
      </c>
      <c r="H135" s="104">
        <v>12</v>
      </c>
      <c r="I135" s="105">
        <v>3</v>
      </c>
      <c r="J135" s="104">
        <v>3</v>
      </c>
      <c r="K135" s="104">
        <v>4</v>
      </c>
      <c r="L135" s="103">
        <v>14.29</v>
      </c>
      <c r="M135" s="103">
        <v>7.14</v>
      </c>
      <c r="N135" s="103">
        <v>64.290000000000006</v>
      </c>
      <c r="O135" s="103">
        <v>14.29</v>
      </c>
      <c r="P135" s="104">
        <v>0</v>
      </c>
    </row>
    <row r="136" spans="1:16" ht="14.1" customHeight="1">
      <c r="A136" s="102" t="s">
        <v>128</v>
      </c>
      <c r="B136" s="102" t="s">
        <v>766</v>
      </c>
      <c r="C136" s="103">
        <v>3.2</v>
      </c>
      <c r="D136" s="104">
        <v>12</v>
      </c>
      <c r="E136" s="103">
        <v>0.27</v>
      </c>
      <c r="F136" s="103">
        <v>0.6</v>
      </c>
      <c r="G136" s="104">
        <v>35</v>
      </c>
      <c r="H136" s="104">
        <v>36</v>
      </c>
      <c r="I136" s="105">
        <v>2</v>
      </c>
      <c r="J136" s="104">
        <v>8</v>
      </c>
      <c r="K136" s="104">
        <v>9</v>
      </c>
      <c r="L136" s="104">
        <v>0</v>
      </c>
      <c r="M136" s="104">
        <v>0</v>
      </c>
      <c r="N136" s="103">
        <v>33.33</v>
      </c>
      <c r="O136" s="104">
        <v>50</v>
      </c>
      <c r="P136" s="103">
        <v>16.670000000000002</v>
      </c>
    </row>
    <row r="137" spans="1:16" ht="14.1" customHeight="1">
      <c r="A137" s="102" t="s">
        <v>46</v>
      </c>
      <c r="B137" s="102" t="s">
        <v>768</v>
      </c>
      <c r="C137" s="103">
        <v>6</v>
      </c>
      <c r="D137" s="104">
        <v>15</v>
      </c>
      <c r="E137" s="103">
        <v>0.4</v>
      </c>
      <c r="F137" s="103">
        <v>0.61</v>
      </c>
      <c r="G137" s="104">
        <v>40</v>
      </c>
      <c r="H137" s="104">
        <v>40</v>
      </c>
      <c r="I137" s="105">
        <v>2</v>
      </c>
      <c r="J137" s="104">
        <v>12</v>
      </c>
      <c r="K137" s="104">
        <v>12</v>
      </c>
      <c r="L137" s="104">
        <v>0</v>
      </c>
      <c r="M137" s="103">
        <v>6.67</v>
      </c>
      <c r="N137" s="103">
        <v>53.33</v>
      </c>
      <c r="O137" s="104">
        <v>40</v>
      </c>
      <c r="P137" s="104">
        <v>0</v>
      </c>
    </row>
    <row r="138" spans="1:16" ht="14.1" customHeight="1">
      <c r="A138" s="102" t="s">
        <v>52</v>
      </c>
      <c r="B138" s="102" t="s">
        <v>768</v>
      </c>
      <c r="C138" s="103">
        <v>9.9</v>
      </c>
      <c r="D138" s="104">
        <v>29</v>
      </c>
      <c r="E138" s="103">
        <v>0.34</v>
      </c>
      <c r="F138" s="103">
        <v>0.71</v>
      </c>
      <c r="G138" s="104">
        <v>27</v>
      </c>
      <c r="H138" s="104">
        <v>28</v>
      </c>
      <c r="I138" s="105">
        <v>4</v>
      </c>
      <c r="J138" s="104">
        <v>13</v>
      </c>
      <c r="K138" s="104">
        <v>13</v>
      </c>
      <c r="L138" s="104">
        <v>0</v>
      </c>
      <c r="M138" s="104">
        <v>0</v>
      </c>
      <c r="N138" s="103">
        <v>51.72</v>
      </c>
      <c r="O138" s="103">
        <v>41.38</v>
      </c>
      <c r="P138" s="103">
        <v>6.9</v>
      </c>
    </row>
    <row r="139" spans="1:16" ht="14.1" customHeight="1">
      <c r="A139" s="102" t="s">
        <v>56</v>
      </c>
      <c r="B139" s="102" t="s">
        <v>768</v>
      </c>
      <c r="C139" s="103">
        <v>8.8000000000000007</v>
      </c>
      <c r="D139" s="104">
        <v>24</v>
      </c>
      <c r="E139" s="103">
        <v>0.37</v>
      </c>
      <c r="F139" s="103">
        <v>0.81</v>
      </c>
      <c r="G139" s="104">
        <v>32</v>
      </c>
      <c r="H139" s="104">
        <v>40</v>
      </c>
      <c r="I139" s="105">
        <v>3</v>
      </c>
      <c r="J139" s="104">
        <v>7</v>
      </c>
      <c r="K139" s="104">
        <v>12</v>
      </c>
      <c r="L139" s="104">
        <v>0</v>
      </c>
      <c r="M139" s="104">
        <v>0</v>
      </c>
      <c r="N139" s="103">
        <v>58.33</v>
      </c>
      <c r="O139" s="103">
        <v>37.5</v>
      </c>
      <c r="P139" s="103">
        <v>4.17</v>
      </c>
    </row>
    <row r="140" spans="1:16" ht="14.1" customHeight="1">
      <c r="A140" s="102" t="s">
        <v>58</v>
      </c>
      <c r="B140" s="102" t="s">
        <v>768</v>
      </c>
      <c r="C140" s="103">
        <v>4.9000000000000004</v>
      </c>
      <c r="D140" s="104">
        <v>32</v>
      </c>
      <c r="E140" s="103">
        <v>0.15</v>
      </c>
      <c r="F140" s="103">
        <v>0.49</v>
      </c>
      <c r="G140" s="104">
        <v>35</v>
      </c>
      <c r="H140" s="104">
        <v>35</v>
      </c>
      <c r="I140" s="105">
        <v>3</v>
      </c>
      <c r="J140" s="104">
        <v>10</v>
      </c>
      <c r="K140" s="104">
        <v>10</v>
      </c>
      <c r="L140" s="103">
        <v>3.13</v>
      </c>
      <c r="M140" s="103">
        <v>3.13</v>
      </c>
      <c r="N140" s="103">
        <v>9.3800000000000008</v>
      </c>
      <c r="O140" s="104">
        <v>25</v>
      </c>
      <c r="P140" s="103">
        <v>59.38</v>
      </c>
    </row>
    <row r="141" spans="1:16" ht="14.1" customHeight="1">
      <c r="A141" s="102" t="s">
        <v>62</v>
      </c>
      <c r="B141" s="102" t="s">
        <v>768</v>
      </c>
      <c r="C141" s="103">
        <v>7.7</v>
      </c>
      <c r="D141" s="104">
        <v>15</v>
      </c>
      <c r="E141" s="103">
        <v>0.51</v>
      </c>
      <c r="F141" s="103">
        <v>1.02</v>
      </c>
      <c r="G141" s="104">
        <v>17</v>
      </c>
      <c r="H141" s="104">
        <v>34</v>
      </c>
      <c r="I141" s="105">
        <v>3</v>
      </c>
      <c r="J141" s="104">
        <v>5</v>
      </c>
      <c r="K141" s="104">
        <v>11</v>
      </c>
      <c r="L141" s="103">
        <v>6.67</v>
      </c>
      <c r="M141" s="103">
        <v>26.67</v>
      </c>
      <c r="N141" s="103">
        <v>33.33</v>
      </c>
      <c r="O141" s="103">
        <v>33.33</v>
      </c>
      <c r="P141" s="104">
        <v>0</v>
      </c>
    </row>
    <row r="142" spans="1:16" ht="14.1" customHeight="1">
      <c r="A142" s="102" t="s">
        <v>64</v>
      </c>
      <c r="B142" s="102" t="s">
        <v>768</v>
      </c>
      <c r="C142" s="103">
        <v>9.3000000000000007</v>
      </c>
      <c r="D142" s="104">
        <v>18</v>
      </c>
      <c r="E142" s="103">
        <v>0.52</v>
      </c>
      <c r="F142" s="103">
        <v>0.89</v>
      </c>
      <c r="G142" s="104">
        <v>21</v>
      </c>
      <c r="H142" s="104">
        <v>24</v>
      </c>
      <c r="I142" s="105">
        <v>4</v>
      </c>
      <c r="J142" s="104">
        <v>9</v>
      </c>
      <c r="K142" s="104">
        <v>11</v>
      </c>
      <c r="L142" s="104">
        <v>0</v>
      </c>
      <c r="M142" s="103">
        <v>11.11</v>
      </c>
      <c r="N142" s="103">
        <v>83.33</v>
      </c>
      <c r="O142" s="103">
        <v>5.56</v>
      </c>
      <c r="P142" s="104">
        <v>0</v>
      </c>
    </row>
    <row r="143" spans="1:16" ht="14.1" customHeight="1">
      <c r="A143" s="102" t="s">
        <v>68</v>
      </c>
      <c r="B143" s="102" t="s">
        <v>768</v>
      </c>
      <c r="C143" s="103">
        <v>6.5</v>
      </c>
      <c r="D143" s="104">
        <v>13</v>
      </c>
      <c r="E143" s="103">
        <v>0.5</v>
      </c>
      <c r="F143" s="103">
        <v>0.8</v>
      </c>
      <c r="G143" s="104">
        <v>10</v>
      </c>
      <c r="H143" s="104">
        <v>11</v>
      </c>
      <c r="I143" s="105">
        <v>4</v>
      </c>
      <c r="J143" s="104">
        <v>10</v>
      </c>
      <c r="K143" s="104">
        <v>11</v>
      </c>
      <c r="L143" s="104">
        <v>0</v>
      </c>
      <c r="M143" s="104">
        <v>0</v>
      </c>
      <c r="N143" s="104">
        <v>100</v>
      </c>
      <c r="O143" s="104">
        <v>0</v>
      </c>
      <c r="P143" s="104">
        <v>0</v>
      </c>
    </row>
    <row r="144" spans="1:16" ht="14.1" customHeight="1">
      <c r="A144" s="102" t="s">
        <v>72</v>
      </c>
      <c r="B144" s="102" t="s">
        <v>768</v>
      </c>
      <c r="C144" s="103">
        <v>7.5</v>
      </c>
      <c r="D144" s="104">
        <v>19</v>
      </c>
      <c r="E144" s="103">
        <v>0.39</v>
      </c>
      <c r="F144" s="103">
        <v>0.79</v>
      </c>
      <c r="G144" s="104">
        <v>23</v>
      </c>
      <c r="H144" s="104">
        <v>27</v>
      </c>
      <c r="I144" s="105">
        <v>4</v>
      </c>
      <c r="J144" s="104">
        <v>10</v>
      </c>
      <c r="K144" s="104">
        <v>10</v>
      </c>
      <c r="L144" s="104">
        <v>0</v>
      </c>
      <c r="M144" s="103">
        <v>10.53</v>
      </c>
      <c r="N144" s="103">
        <v>47.37</v>
      </c>
      <c r="O144" s="103">
        <v>36.840000000000003</v>
      </c>
      <c r="P144" s="103">
        <v>5.26</v>
      </c>
    </row>
    <row r="145" spans="1:16" ht="14.1" customHeight="1">
      <c r="A145" s="102" t="s">
        <v>78</v>
      </c>
      <c r="B145" s="102" t="s">
        <v>768</v>
      </c>
      <c r="C145" s="103">
        <v>4.8</v>
      </c>
      <c r="D145" s="104">
        <v>12</v>
      </c>
      <c r="E145" s="103">
        <v>0.4</v>
      </c>
      <c r="F145" s="103">
        <v>0.82</v>
      </c>
      <c r="G145" s="104">
        <v>17</v>
      </c>
      <c r="H145" s="104">
        <v>20</v>
      </c>
      <c r="I145" s="105">
        <v>3</v>
      </c>
      <c r="J145" s="104">
        <v>8</v>
      </c>
      <c r="K145" s="104">
        <v>10</v>
      </c>
      <c r="L145" s="104">
        <v>0</v>
      </c>
      <c r="M145" s="103">
        <v>8.33</v>
      </c>
      <c r="N145" s="104">
        <v>50</v>
      </c>
      <c r="O145" s="103">
        <v>41.67</v>
      </c>
      <c r="P145" s="104">
        <v>0</v>
      </c>
    </row>
    <row r="146" spans="1:16" ht="14.1" customHeight="1">
      <c r="A146" s="102" t="s">
        <v>80</v>
      </c>
      <c r="B146" s="102" t="s">
        <v>768</v>
      </c>
      <c r="C146" s="103">
        <v>6.3</v>
      </c>
      <c r="D146" s="104">
        <v>17</v>
      </c>
      <c r="E146" s="103">
        <v>0.37</v>
      </c>
      <c r="F146" s="103">
        <v>1.03</v>
      </c>
      <c r="G146" s="104">
        <v>10</v>
      </c>
      <c r="H146" s="104">
        <v>20</v>
      </c>
      <c r="I146" s="105">
        <v>4</v>
      </c>
      <c r="J146" s="104">
        <v>4</v>
      </c>
      <c r="K146" s="104">
        <v>8</v>
      </c>
      <c r="L146" s="104">
        <v>0</v>
      </c>
      <c r="M146" s="103">
        <v>17.649999999999999</v>
      </c>
      <c r="N146" s="103">
        <v>29.41</v>
      </c>
      <c r="O146" s="103">
        <v>41.18</v>
      </c>
      <c r="P146" s="103">
        <v>11.76</v>
      </c>
    </row>
    <row r="147" spans="1:16" ht="14.1" customHeight="1">
      <c r="A147" s="102" t="s">
        <v>84</v>
      </c>
      <c r="B147" s="102" t="s">
        <v>768</v>
      </c>
      <c r="C147" s="103">
        <v>13.5</v>
      </c>
      <c r="D147" s="104">
        <v>27</v>
      </c>
      <c r="E147" s="103">
        <v>0.5</v>
      </c>
      <c r="F147" s="103">
        <v>0.77</v>
      </c>
      <c r="G147" s="104">
        <v>32</v>
      </c>
      <c r="H147" s="104">
        <v>34</v>
      </c>
      <c r="I147" s="105">
        <v>3</v>
      </c>
      <c r="J147" s="104">
        <v>11</v>
      </c>
      <c r="K147" s="104">
        <v>12</v>
      </c>
      <c r="L147" s="104">
        <v>0</v>
      </c>
      <c r="M147" s="103">
        <v>7.41</v>
      </c>
      <c r="N147" s="103">
        <v>85.19</v>
      </c>
      <c r="O147" s="103">
        <v>7.41</v>
      </c>
      <c r="P147" s="104">
        <v>0</v>
      </c>
    </row>
    <row r="148" spans="1:16" ht="14.1" customHeight="1">
      <c r="A148" s="102" t="s">
        <v>88</v>
      </c>
      <c r="B148" s="102" t="s">
        <v>768</v>
      </c>
      <c r="C148" s="103">
        <v>4.8</v>
      </c>
      <c r="D148" s="104">
        <v>13</v>
      </c>
      <c r="E148" s="103">
        <v>0.37</v>
      </c>
      <c r="F148" s="103">
        <v>0.76</v>
      </c>
      <c r="G148" s="104">
        <v>5</v>
      </c>
      <c r="H148" s="104">
        <v>5</v>
      </c>
      <c r="I148" s="105">
        <v>4</v>
      </c>
      <c r="J148" s="104">
        <v>5</v>
      </c>
      <c r="K148" s="104">
        <v>5</v>
      </c>
      <c r="L148" s="104">
        <v>0</v>
      </c>
      <c r="M148" s="104">
        <v>0</v>
      </c>
      <c r="N148" s="103">
        <v>61.54</v>
      </c>
      <c r="O148" s="103">
        <v>30.77</v>
      </c>
      <c r="P148" s="103">
        <v>7.69</v>
      </c>
    </row>
    <row r="149" spans="1:16" ht="14.1" customHeight="1">
      <c r="A149" s="102" t="s">
        <v>102</v>
      </c>
      <c r="B149" s="102" t="s">
        <v>768</v>
      </c>
      <c r="C149" s="103">
        <v>14.9</v>
      </c>
      <c r="D149" s="104">
        <v>20</v>
      </c>
      <c r="E149" s="103">
        <v>0.75</v>
      </c>
      <c r="F149" s="103">
        <v>1.39</v>
      </c>
      <c r="G149" s="104">
        <v>2</v>
      </c>
      <c r="H149" s="104">
        <v>31</v>
      </c>
      <c r="I149" s="105">
        <v>3</v>
      </c>
      <c r="J149" s="104">
        <v>1</v>
      </c>
      <c r="K149" s="104">
        <v>9</v>
      </c>
      <c r="L149" s="104">
        <v>10</v>
      </c>
      <c r="M149" s="104">
        <v>65</v>
      </c>
      <c r="N149" s="104">
        <v>25</v>
      </c>
      <c r="O149" s="104">
        <v>0</v>
      </c>
      <c r="P149" s="104">
        <v>0</v>
      </c>
    </row>
    <row r="150" spans="1:16" ht="14.1" customHeight="1">
      <c r="A150" s="102" t="s">
        <v>104</v>
      </c>
      <c r="B150" s="102" t="s">
        <v>768</v>
      </c>
      <c r="C150" s="103">
        <v>6.4</v>
      </c>
      <c r="D150" s="104">
        <v>11</v>
      </c>
      <c r="E150" s="103">
        <v>0.57999999999999996</v>
      </c>
      <c r="F150" s="103">
        <v>1.19</v>
      </c>
      <c r="G150" s="104">
        <v>4</v>
      </c>
      <c r="H150" s="104">
        <v>18</v>
      </c>
      <c r="I150" s="105">
        <v>3</v>
      </c>
      <c r="J150" s="104">
        <v>2</v>
      </c>
      <c r="K150" s="104">
        <v>7</v>
      </c>
      <c r="L150" s="104">
        <v>0</v>
      </c>
      <c r="M150" s="103">
        <v>36.36</v>
      </c>
      <c r="N150" s="103">
        <v>54.55</v>
      </c>
      <c r="O150" s="103">
        <v>9.09</v>
      </c>
      <c r="P150" s="104">
        <v>0</v>
      </c>
    </row>
    <row r="151" spans="1:16" ht="14.1" customHeight="1">
      <c r="A151" s="102" t="s">
        <v>114</v>
      </c>
      <c r="B151" s="102" t="s">
        <v>768</v>
      </c>
      <c r="C151" s="103">
        <v>7.2</v>
      </c>
      <c r="D151" s="104">
        <v>15</v>
      </c>
      <c r="E151" s="103">
        <v>0.48</v>
      </c>
      <c r="F151" s="103">
        <v>0.95</v>
      </c>
      <c r="G151" s="104">
        <v>17</v>
      </c>
      <c r="H151" s="104">
        <v>28</v>
      </c>
      <c r="I151" s="105">
        <v>3</v>
      </c>
      <c r="J151" s="104">
        <v>6</v>
      </c>
      <c r="K151" s="104">
        <v>11</v>
      </c>
      <c r="L151" s="104">
        <v>0</v>
      </c>
      <c r="M151" s="103">
        <v>26.67</v>
      </c>
      <c r="N151" s="104">
        <v>40</v>
      </c>
      <c r="O151" s="103">
        <v>33.33</v>
      </c>
      <c r="P151" s="104">
        <v>0</v>
      </c>
    </row>
    <row r="152" spans="1:16" ht="14.1" customHeight="1">
      <c r="A152" s="102" t="s">
        <v>118</v>
      </c>
      <c r="B152" s="102" t="s">
        <v>768</v>
      </c>
      <c r="C152" s="103">
        <v>3.8</v>
      </c>
      <c r="D152" s="104">
        <v>10</v>
      </c>
      <c r="E152" s="103">
        <v>0.38</v>
      </c>
      <c r="F152" s="103">
        <v>0.71</v>
      </c>
      <c r="G152" s="104">
        <v>29</v>
      </c>
      <c r="H152" s="104">
        <v>30</v>
      </c>
      <c r="I152" s="105">
        <v>2</v>
      </c>
      <c r="J152" s="104">
        <v>7</v>
      </c>
      <c r="K152" s="104">
        <v>8</v>
      </c>
      <c r="L152" s="104">
        <v>0</v>
      </c>
      <c r="M152" s="104">
        <v>0</v>
      </c>
      <c r="N152" s="104">
        <v>60</v>
      </c>
      <c r="O152" s="104">
        <v>40</v>
      </c>
      <c r="P152" s="104">
        <v>0</v>
      </c>
    </row>
    <row r="153" spans="1:16" ht="14.1" customHeight="1">
      <c r="A153" s="102" t="s">
        <v>120</v>
      </c>
      <c r="B153" s="102" t="s">
        <v>768</v>
      </c>
      <c r="C153" s="103">
        <v>3.7</v>
      </c>
      <c r="D153" s="104">
        <v>11</v>
      </c>
      <c r="E153" s="103">
        <v>0.34</v>
      </c>
      <c r="F153" s="103">
        <v>0.73</v>
      </c>
      <c r="G153" s="104">
        <v>35</v>
      </c>
      <c r="H153" s="104">
        <v>36</v>
      </c>
      <c r="I153" s="105">
        <v>2</v>
      </c>
      <c r="J153" s="104">
        <v>11</v>
      </c>
      <c r="K153" s="104">
        <v>12</v>
      </c>
      <c r="L153" s="104">
        <v>0</v>
      </c>
      <c r="M153" s="103">
        <v>9.09</v>
      </c>
      <c r="N153" s="103">
        <v>27.27</v>
      </c>
      <c r="O153" s="103">
        <v>63.64</v>
      </c>
      <c r="P153" s="104">
        <v>0</v>
      </c>
    </row>
    <row r="154" spans="1:16" ht="14.1" customHeight="1">
      <c r="A154" s="102" t="s">
        <v>128</v>
      </c>
      <c r="B154" s="102" t="s">
        <v>768</v>
      </c>
      <c r="C154" s="103">
        <v>13.1</v>
      </c>
      <c r="D154" s="104">
        <v>29</v>
      </c>
      <c r="E154" s="103">
        <v>0.45</v>
      </c>
      <c r="F154" s="103">
        <v>1.02</v>
      </c>
      <c r="G154" s="104">
        <v>17</v>
      </c>
      <c r="H154" s="104">
        <v>36</v>
      </c>
      <c r="I154" s="105">
        <v>4</v>
      </c>
      <c r="J154" s="104">
        <v>11</v>
      </c>
      <c r="K154" s="104">
        <v>14</v>
      </c>
      <c r="L154" s="104">
        <v>0</v>
      </c>
      <c r="M154" s="103">
        <v>13.79</v>
      </c>
      <c r="N154" s="103">
        <v>65.52</v>
      </c>
      <c r="O154" s="103">
        <v>6.9</v>
      </c>
      <c r="P154" s="103">
        <v>13.79</v>
      </c>
    </row>
    <row r="155" spans="1:16" ht="14.1" customHeight="1">
      <c r="A155" s="102" t="s">
        <v>142</v>
      </c>
      <c r="B155" s="102" t="s">
        <v>768</v>
      </c>
      <c r="C155" s="103">
        <v>8.9</v>
      </c>
      <c r="D155" s="104">
        <v>15</v>
      </c>
      <c r="E155" s="103">
        <v>0.59</v>
      </c>
      <c r="F155" s="104">
        <v>1</v>
      </c>
      <c r="G155" s="104">
        <v>5</v>
      </c>
      <c r="H155" s="104">
        <v>12</v>
      </c>
      <c r="I155" s="105">
        <v>3</v>
      </c>
      <c r="J155" s="104">
        <v>2</v>
      </c>
      <c r="K155" s="104">
        <v>4</v>
      </c>
      <c r="L155" s="103">
        <v>6.67</v>
      </c>
      <c r="M155" s="103">
        <v>26.67</v>
      </c>
      <c r="N155" s="104">
        <v>60</v>
      </c>
      <c r="O155" s="103">
        <v>6.67</v>
      </c>
      <c r="P155" s="104">
        <v>0</v>
      </c>
    </row>
    <row r="156" spans="1:16" ht="14.1" customHeight="1">
      <c r="A156" s="102" t="s">
        <v>46</v>
      </c>
      <c r="B156" s="102" t="s">
        <v>774</v>
      </c>
      <c r="C156" s="103">
        <v>11.5</v>
      </c>
      <c r="D156" s="104">
        <v>16</v>
      </c>
      <c r="E156" s="103">
        <v>0.72</v>
      </c>
      <c r="F156" s="103">
        <v>1.1000000000000001</v>
      </c>
      <c r="G156" s="104">
        <v>8</v>
      </c>
      <c r="H156" s="104">
        <v>40</v>
      </c>
      <c r="I156" s="105">
        <v>2</v>
      </c>
      <c r="J156" s="104">
        <v>2</v>
      </c>
      <c r="K156" s="104">
        <v>12</v>
      </c>
      <c r="L156" s="104">
        <v>25</v>
      </c>
      <c r="M156" s="103">
        <v>31.25</v>
      </c>
      <c r="N156" s="103">
        <v>43.75</v>
      </c>
      <c r="O156" s="104">
        <v>0</v>
      </c>
      <c r="P156" s="104">
        <v>0</v>
      </c>
    </row>
    <row r="157" spans="1:16" ht="14.1" customHeight="1">
      <c r="A157" s="102" t="s">
        <v>56</v>
      </c>
      <c r="B157" s="102" t="s">
        <v>774</v>
      </c>
      <c r="C157" s="103">
        <v>7.2</v>
      </c>
      <c r="D157" s="104">
        <v>21</v>
      </c>
      <c r="E157" s="103">
        <v>0.34</v>
      </c>
      <c r="F157" s="103">
        <v>0.75</v>
      </c>
      <c r="G157" s="104">
        <v>36</v>
      </c>
      <c r="H157" s="104">
        <v>40</v>
      </c>
      <c r="I157" s="105">
        <v>2</v>
      </c>
      <c r="J157" s="104">
        <v>11</v>
      </c>
      <c r="K157" s="104">
        <v>12</v>
      </c>
      <c r="L157" s="104">
        <v>0</v>
      </c>
      <c r="M157" s="104">
        <v>0</v>
      </c>
      <c r="N157" s="103">
        <v>57.14</v>
      </c>
      <c r="O157" s="103">
        <v>28.57</v>
      </c>
      <c r="P157" s="103">
        <v>14.29</v>
      </c>
    </row>
    <row r="158" spans="1:16" ht="14.1" customHeight="1">
      <c r="A158" s="102" t="s">
        <v>62</v>
      </c>
      <c r="B158" s="102" t="s">
        <v>774</v>
      </c>
      <c r="C158" s="103">
        <v>4.9000000000000004</v>
      </c>
      <c r="D158" s="104">
        <v>16</v>
      </c>
      <c r="E158" s="103">
        <v>0.31</v>
      </c>
      <c r="F158" s="103">
        <v>0.61</v>
      </c>
      <c r="G158" s="104">
        <v>34</v>
      </c>
      <c r="H158" s="104">
        <v>34</v>
      </c>
      <c r="I158" s="105">
        <v>3</v>
      </c>
      <c r="J158" s="104">
        <v>11</v>
      </c>
      <c r="K158" s="104">
        <v>11</v>
      </c>
      <c r="L158" s="104">
        <v>0</v>
      </c>
      <c r="M158" s="103">
        <v>12.5</v>
      </c>
      <c r="N158" s="103">
        <v>18.75</v>
      </c>
      <c r="O158" s="103">
        <v>56.25</v>
      </c>
      <c r="P158" s="103">
        <v>12.5</v>
      </c>
    </row>
    <row r="159" spans="1:16" ht="14.1" customHeight="1">
      <c r="A159" s="102" t="s">
        <v>68</v>
      </c>
      <c r="B159" s="102" t="s">
        <v>774</v>
      </c>
      <c r="C159" s="103">
        <v>20.9</v>
      </c>
      <c r="D159" s="104">
        <v>31</v>
      </c>
      <c r="E159" s="103">
        <v>0.67</v>
      </c>
      <c r="F159" s="103">
        <v>1.08</v>
      </c>
      <c r="G159" s="104">
        <v>4</v>
      </c>
      <c r="H159" s="104">
        <v>11</v>
      </c>
      <c r="I159" s="105">
        <v>4</v>
      </c>
      <c r="J159" s="104">
        <v>4</v>
      </c>
      <c r="K159" s="104">
        <v>11</v>
      </c>
      <c r="L159" s="103">
        <v>9.68</v>
      </c>
      <c r="M159" s="103">
        <v>41.94</v>
      </c>
      <c r="N159" s="103">
        <v>48.39</v>
      </c>
      <c r="O159" s="104">
        <v>0</v>
      </c>
      <c r="P159" s="104">
        <v>0</v>
      </c>
    </row>
    <row r="160" spans="1:16" ht="14.1" customHeight="1">
      <c r="A160" s="102" t="s">
        <v>76</v>
      </c>
      <c r="B160" s="102" t="s">
        <v>774</v>
      </c>
      <c r="C160" s="103">
        <v>3.3</v>
      </c>
      <c r="D160" s="104">
        <v>10</v>
      </c>
      <c r="E160" s="103">
        <v>0.33</v>
      </c>
      <c r="F160" s="103">
        <v>0.72</v>
      </c>
      <c r="G160" s="104">
        <v>20</v>
      </c>
      <c r="H160" s="104">
        <v>24</v>
      </c>
      <c r="I160" s="105">
        <v>2</v>
      </c>
      <c r="J160" s="104">
        <v>2</v>
      </c>
      <c r="K160" s="104">
        <v>4</v>
      </c>
      <c r="L160" s="104">
        <v>10</v>
      </c>
      <c r="M160" s="104">
        <v>10</v>
      </c>
      <c r="N160" s="104">
        <v>10</v>
      </c>
      <c r="O160" s="104">
        <v>50</v>
      </c>
      <c r="P160" s="104">
        <v>20</v>
      </c>
    </row>
    <row r="161" spans="1:16" ht="14.1" customHeight="1">
      <c r="A161" s="102" t="s">
        <v>78</v>
      </c>
      <c r="B161" s="102" t="s">
        <v>774</v>
      </c>
      <c r="C161" s="103">
        <v>3.9</v>
      </c>
      <c r="D161" s="104">
        <v>11</v>
      </c>
      <c r="E161" s="103">
        <v>0.35</v>
      </c>
      <c r="F161" s="103">
        <v>0.72</v>
      </c>
      <c r="G161" s="104">
        <v>18</v>
      </c>
      <c r="H161" s="104">
        <v>20</v>
      </c>
      <c r="I161" s="105">
        <v>3</v>
      </c>
      <c r="J161" s="104">
        <v>9</v>
      </c>
      <c r="K161" s="104">
        <v>10</v>
      </c>
      <c r="L161" s="104">
        <v>0</v>
      </c>
      <c r="M161" s="103">
        <v>9.09</v>
      </c>
      <c r="N161" s="103">
        <v>45.45</v>
      </c>
      <c r="O161" s="103">
        <v>27.27</v>
      </c>
      <c r="P161" s="103">
        <v>18.18</v>
      </c>
    </row>
    <row r="162" spans="1:16" ht="14.1" customHeight="1">
      <c r="A162" s="102" t="s">
        <v>82</v>
      </c>
      <c r="B162" s="102" t="s">
        <v>774</v>
      </c>
      <c r="C162" s="103">
        <v>5.4</v>
      </c>
      <c r="D162" s="104">
        <v>16</v>
      </c>
      <c r="E162" s="103">
        <v>0.34</v>
      </c>
      <c r="F162" s="103">
        <v>0.78</v>
      </c>
      <c r="G162" s="104">
        <v>17</v>
      </c>
      <c r="H162" s="104">
        <v>21</v>
      </c>
      <c r="I162" s="105">
        <v>3</v>
      </c>
      <c r="J162" s="104">
        <v>10</v>
      </c>
      <c r="K162" s="104">
        <v>12</v>
      </c>
      <c r="L162" s="104">
        <v>0</v>
      </c>
      <c r="M162" s="103">
        <v>6.25</v>
      </c>
      <c r="N162" s="103">
        <v>37.5</v>
      </c>
      <c r="O162" s="104">
        <v>50</v>
      </c>
      <c r="P162" s="103">
        <v>6.25</v>
      </c>
    </row>
    <row r="163" spans="1:16" ht="14.1" customHeight="1">
      <c r="A163" s="102" t="s">
        <v>84</v>
      </c>
      <c r="B163" s="102" t="s">
        <v>774</v>
      </c>
      <c r="C163" s="104">
        <v>12</v>
      </c>
      <c r="D163" s="104">
        <v>18</v>
      </c>
      <c r="E163" s="103">
        <v>0.67</v>
      </c>
      <c r="F163" s="103">
        <v>1.03</v>
      </c>
      <c r="G163" s="104">
        <v>13</v>
      </c>
      <c r="H163" s="104">
        <v>34</v>
      </c>
      <c r="I163" s="105">
        <v>3</v>
      </c>
      <c r="J163" s="104">
        <v>4</v>
      </c>
      <c r="K163" s="104">
        <v>12</v>
      </c>
      <c r="L163" s="103">
        <v>16.670000000000002</v>
      </c>
      <c r="M163" s="103">
        <v>38.89</v>
      </c>
      <c r="N163" s="103">
        <v>33.33</v>
      </c>
      <c r="O163" s="103">
        <v>11.11</v>
      </c>
      <c r="P163" s="104">
        <v>0</v>
      </c>
    </row>
    <row r="164" spans="1:16" ht="14.1" customHeight="1">
      <c r="A164" s="102" t="s">
        <v>110</v>
      </c>
      <c r="B164" s="102" t="s">
        <v>774</v>
      </c>
      <c r="C164" s="103">
        <v>4.2</v>
      </c>
      <c r="D164" s="104">
        <v>12</v>
      </c>
      <c r="E164" s="103">
        <v>0.35</v>
      </c>
      <c r="F164" s="103">
        <v>0.94</v>
      </c>
      <c r="G164" s="104">
        <v>10</v>
      </c>
      <c r="H164" s="104">
        <v>12</v>
      </c>
      <c r="I164" s="105">
        <v>4</v>
      </c>
      <c r="J164" s="104">
        <v>10</v>
      </c>
      <c r="K164" s="104">
        <v>12</v>
      </c>
      <c r="L164" s="104">
        <v>0</v>
      </c>
      <c r="M164" s="104">
        <v>0</v>
      </c>
      <c r="N164" s="104">
        <v>50</v>
      </c>
      <c r="O164" s="104">
        <v>50</v>
      </c>
      <c r="P164" s="104">
        <v>0</v>
      </c>
    </row>
    <row r="165" spans="1:16" ht="14.1" customHeight="1">
      <c r="A165" s="102" t="s">
        <v>112</v>
      </c>
      <c r="B165" s="102" t="s">
        <v>774</v>
      </c>
      <c r="C165" s="103">
        <v>6.9</v>
      </c>
      <c r="D165" s="104">
        <v>12</v>
      </c>
      <c r="E165" s="103">
        <v>0.57999999999999996</v>
      </c>
      <c r="F165" s="103">
        <v>1.1200000000000001</v>
      </c>
      <c r="G165" s="104">
        <v>1</v>
      </c>
      <c r="H165" s="104">
        <v>7</v>
      </c>
      <c r="I165" s="105">
        <v>4</v>
      </c>
      <c r="J165" s="104">
        <v>1</v>
      </c>
      <c r="K165" s="104">
        <v>7</v>
      </c>
      <c r="L165" s="104">
        <v>0</v>
      </c>
      <c r="M165" s="103">
        <v>41.67</v>
      </c>
      <c r="N165" s="103">
        <v>41.67</v>
      </c>
      <c r="O165" s="103">
        <v>16.670000000000002</v>
      </c>
      <c r="P165" s="104">
        <v>0</v>
      </c>
    </row>
    <row r="166" spans="1:16" ht="14.1" customHeight="1">
      <c r="A166" s="102" t="s">
        <v>114</v>
      </c>
      <c r="B166" s="102" t="s">
        <v>774</v>
      </c>
      <c r="C166" s="103">
        <v>7.8</v>
      </c>
      <c r="D166" s="104">
        <v>15</v>
      </c>
      <c r="E166" s="103">
        <v>0.52</v>
      </c>
      <c r="F166" s="103">
        <v>1.03</v>
      </c>
      <c r="G166" s="104">
        <v>12</v>
      </c>
      <c r="H166" s="104">
        <v>28</v>
      </c>
      <c r="I166" s="105">
        <v>3</v>
      </c>
      <c r="J166" s="104">
        <v>5</v>
      </c>
      <c r="K166" s="104">
        <v>11</v>
      </c>
      <c r="L166" s="103">
        <v>26.67</v>
      </c>
      <c r="M166" s="103">
        <v>6.67</v>
      </c>
      <c r="N166" s="103">
        <v>26.67</v>
      </c>
      <c r="O166" s="103">
        <v>33.33</v>
      </c>
      <c r="P166" s="103">
        <v>6.67</v>
      </c>
    </row>
    <row r="167" spans="1:16" ht="14.1" customHeight="1">
      <c r="A167" s="102" t="s">
        <v>118</v>
      </c>
      <c r="B167" s="102" t="s">
        <v>774</v>
      </c>
      <c r="C167" s="103">
        <v>6.4</v>
      </c>
      <c r="D167" s="104">
        <v>11</v>
      </c>
      <c r="E167" s="103">
        <v>0.57999999999999996</v>
      </c>
      <c r="F167" s="103">
        <v>1.08</v>
      </c>
      <c r="G167" s="104">
        <v>5</v>
      </c>
      <c r="H167" s="104">
        <v>30</v>
      </c>
      <c r="I167" s="105">
        <v>2</v>
      </c>
      <c r="J167" s="104">
        <v>2</v>
      </c>
      <c r="K167" s="104">
        <v>8</v>
      </c>
      <c r="L167" s="104">
        <v>0</v>
      </c>
      <c r="M167" s="103">
        <v>27.27</v>
      </c>
      <c r="N167" s="103">
        <v>72.73</v>
      </c>
      <c r="O167" s="104">
        <v>0</v>
      </c>
      <c r="P167" s="104">
        <v>0</v>
      </c>
    </row>
    <row r="168" spans="1:16" ht="14.1" customHeight="1">
      <c r="A168" s="102" t="s">
        <v>120</v>
      </c>
      <c r="B168" s="102" t="s">
        <v>774</v>
      </c>
      <c r="C168" s="103">
        <v>4.7</v>
      </c>
      <c r="D168" s="104">
        <v>10</v>
      </c>
      <c r="E168" s="103">
        <v>0.47</v>
      </c>
      <c r="F168" s="103">
        <v>1.02</v>
      </c>
      <c r="G168" s="104">
        <v>17</v>
      </c>
      <c r="H168" s="104">
        <v>36</v>
      </c>
      <c r="I168" s="105">
        <v>2</v>
      </c>
      <c r="J168" s="104">
        <v>5</v>
      </c>
      <c r="K168" s="104">
        <v>12</v>
      </c>
      <c r="L168" s="104">
        <v>0</v>
      </c>
      <c r="M168" s="104">
        <v>30</v>
      </c>
      <c r="N168" s="104">
        <v>30</v>
      </c>
      <c r="O168" s="104">
        <v>40</v>
      </c>
      <c r="P168" s="104">
        <v>0</v>
      </c>
    </row>
    <row r="169" spans="1:16" ht="14.1" customHeight="1">
      <c r="A169" s="102" t="s">
        <v>124</v>
      </c>
      <c r="B169" s="102" t="s">
        <v>774</v>
      </c>
      <c r="C169" s="103">
        <v>8.1999999999999993</v>
      </c>
      <c r="D169" s="104">
        <v>11</v>
      </c>
      <c r="E169" s="103">
        <v>0.75</v>
      </c>
      <c r="F169" s="103">
        <v>1.22</v>
      </c>
      <c r="G169" s="104">
        <v>4</v>
      </c>
      <c r="H169" s="104">
        <v>27</v>
      </c>
      <c r="I169" s="105">
        <v>2</v>
      </c>
      <c r="J169" s="104">
        <v>2</v>
      </c>
      <c r="K169" s="104">
        <v>7</v>
      </c>
      <c r="L169" s="103">
        <v>27.27</v>
      </c>
      <c r="M169" s="103">
        <v>45.45</v>
      </c>
      <c r="N169" s="103">
        <v>18.18</v>
      </c>
      <c r="O169" s="103">
        <v>9.09</v>
      </c>
      <c r="P169" s="104">
        <v>0</v>
      </c>
    </row>
    <row r="170" spans="1:16" ht="14.1" customHeight="1">
      <c r="A170" s="102" t="s">
        <v>136</v>
      </c>
      <c r="B170" s="102" t="s">
        <v>774</v>
      </c>
      <c r="C170" s="103">
        <v>7.9</v>
      </c>
      <c r="D170" s="104">
        <v>13</v>
      </c>
      <c r="E170" s="103">
        <v>0.61</v>
      </c>
      <c r="F170" s="103">
        <v>0.91</v>
      </c>
      <c r="G170" s="104">
        <v>18</v>
      </c>
      <c r="H170" s="104">
        <v>22</v>
      </c>
      <c r="I170" s="105">
        <v>3</v>
      </c>
      <c r="J170" s="104">
        <v>8</v>
      </c>
      <c r="K170" s="104">
        <v>10</v>
      </c>
      <c r="L170" s="103">
        <v>7.69</v>
      </c>
      <c r="M170" s="103">
        <v>30.77</v>
      </c>
      <c r="N170" s="103">
        <v>53.85</v>
      </c>
      <c r="O170" s="103">
        <v>7.69</v>
      </c>
      <c r="P170" s="104">
        <v>0</v>
      </c>
    </row>
    <row r="171" spans="1:16" ht="14.1" customHeight="1">
      <c r="A171" s="102" t="s">
        <v>142</v>
      </c>
      <c r="B171" s="102" t="s">
        <v>774</v>
      </c>
      <c r="C171" s="103">
        <v>29</v>
      </c>
      <c r="D171" s="104">
        <v>47</v>
      </c>
      <c r="E171" s="103">
        <v>0.62</v>
      </c>
      <c r="F171" s="103">
        <v>1.04</v>
      </c>
      <c r="G171" s="104">
        <v>4</v>
      </c>
      <c r="H171" s="104">
        <v>12</v>
      </c>
      <c r="I171" s="105">
        <v>4</v>
      </c>
      <c r="J171" s="104">
        <v>3</v>
      </c>
      <c r="K171" s="104">
        <v>8</v>
      </c>
      <c r="L171" s="103">
        <v>4.26</v>
      </c>
      <c r="M171" s="103">
        <v>38.299999999999997</v>
      </c>
      <c r="N171" s="103">
        <v>51.06</v>
      </c>
      <c r="O171" s="103">
        <v>6.38</v>
      </c>
      <c r="P171" s="104">
        <v>0</v>
      </c>
    </row>
    <row r="172" spans="1:16" ht="14.1" customHeight="1">
      <c r="A172" s="102" t="s">
        <v>144</v>
      </c>
      <c r="B172" s="102" t="s">
        <v>777</v>
      </c>
      <c r="C172" s="103">
        <v>11.4</v>
      </c>
      <c r="D172" s="104">
        <v>16</v>
      </c>
      <c r="E172" s="103">
        <v>0.71</v>
      </c>
      <c r="F172" s="103">
        <v>1.08</v>
      </c>
      <c r="G172" s="104">
        <v>4</v>
      </c>
      <c r="H172" s="104">
        <v>13</v>
      </c>
      <c r="I172" s="105">
        <v>4</v>
      </c>
      <c r="J172" s="104">
        <v>3</v>
      </c>
      <c r="K172" s="104">
        <v>10</v>
      </c>
      <c r="L172" s="103">
        <v>12.5</v>
      </c>
      <c r="M172" s="103">
        <v>56.25</v>
      </c>
      <c r="N172" s="104">
        <v>25</v>
      </c>
      <c r="O172" s="103">
        <v>6.25</v>
      </c>
      <c r="P172" s="104">
        <v>0</v>
      </c>
    </row>
    <row r="173" spans="1:16" ht="14.1" customHeight="1">
      <c r="A173" s="102" t="s">
        <v>44</v>
      </c>
      <c r="B173" s="102" t="s">
        <v>777</v>
      </c>
      <c r="C173" s="103">
        <v>8.8000000000000007</v>
      </c>
      <c r="D173" s="104">
        <v>12</v>
      </c>
      <c r="E173" s="103">
        <v>0.73</v>
      </c>
      <c r="F173" s="103">
        <v>0.89</v>
      </c>
      <c r="G173" s="104">
        <v>15</v>
      </c>
      <c r="H173" s="104">
        <v>17</v>
      </c>
      <c r="I173" s="105">
        <v>3</v>
      </c>
      <c r="J173" s="104">
        <v>4</v>
      </c>
      <c r="K173" s="104">
        <v>5</v>
      </c>
      <c r="L173" s="103">
        <v>41.67</v>
      </c>
      <c r="M173" s="103">
        <v>16.670000000000002</v>
      </c>
      <c r="N173" s="103">
        <v>33.33</v>
      </c>
      <c r="O173" s="103">
        <v>8.33</v>
      </c>
      <c r="P173" s="104">
        <v>0</v>
      </c>
    </row>
    <row r="174" spans="1:16" ht="14.1" customHeight="1">
      <c r="A174" s="102" t="s">
        <v>46</v>
      </c>
      <c r="B174" s="102" t="s">
        <v>777</v>
      </c>
      <c r="C174" s="103">
        <v>15.9</v>
      </c>
      <c r="D174" s="104">
        <v>30</v>
      </c>
      <c r="E174" s="103">
        <v>0.53</v>
      </c>
      <c r="F174" s="103">
        <v>0.81</v>
      </c>
      <c r="G174" s="104">
        <v>30</v>
      </c>
      <c r="H174" s="104">
        <v>40</v>
      </c>
      <c r="I174" s="105">
        <v>4</v>
      </c>
      <c r="J174" s="104">
        <v>10</v>
      </c>
      <c r="K174" s="104">
        <v>10</v>
      </c>
      <c r="L174" s="104">
        <v>0</v>
      </c>
      <c r="M174" s="103">
        <v>16.670000000000002</v>
      </c>
      <c r="N174" s="103">
        <v>76.67</v>
      </c>
      <c r="O174" s="103">
        <v>6.67</v>
      </c>
      <c r="P174" s="104">
        <v>0</v>
      </c>
    </row>
    <row r="175" spans="1:16" ht="14.1" customHeight="1">
      <c r="A175" s="102" t="s">
        <v>52</v>
      </c>
      <c r="B175" s="102" t="s">
        <v>777</v>
      </c>
      <c r="C175" s="103">
        <v>10.4</v>
      </c>
      <c r="D175" s="104">
        <v>22</v>
      </c>
      <c r="E175" s="103">
        <v>0.47</v>
      </c>
      <c r="F175" s="103">
        <v>0.98</v>
      </c>
      <c r="G175" s="104">
        <v>17</v>
      </c>
      <c r="H175" s="104">
        <v>28</v>
      </c>
      <c r="I175" s="105">
        <v>3</v>
      </c>
      <c r="J175" s="104">
        <v>7</v>
      </c>
      <c r="K175" s="104">
        <v>10</v>
      </c>
      <c r="L175" s="104">
        <v>0</v>
      </c>
      <c r="M175" s="103">
        <v>4.55</v>
      </c>
      <c r="N175" s="103">
        <v>81.819999999999993</v>
      </c>
      <c r="O175" s="103">
        <v>13.64</v>
      </c>
      <c r="P175" s="104">
        <v>0</v>
      </c>
    </row>
    <row r="176" spans="1:16" ht="14.1" customHeight="1">
      <c r="A176" s="102" t="s">
        <v>54</v>
      </c>
      <c r="B176" s="102" t="s">
        <v>777</v>
      </c>
      <c r="C176" s="103">
        <v>9.6</v>
      </c>
      <c r="D176" s="104">
        <v>17</v>
      </c>
      <c r="E176" s="103">
        <v>0.56000000000000005</v>
      </c>
      <c r="F176" s="103">
        <v>0.95</v>
      </c>
      <c r="G176" s="104">
        <v>13</v>
      </c>
      <c r="H176" s="104">
        <v>25</v>
      </c>
      <c r="I176" s="105">
        <v>3</v>
      </c>
      <c r="J176" s="104">
        <v>5</v>
      </c>
      <c r="K176" s="104">
        <v>9</v>
      </c>
      <c r="L176" s="103">
        <v>5.88</v>
      </c>
      <c r="M176" s="103">
        <v>17.649999999999999</v>
      </c>
      <c r="N176" s="103">
        <v>70.59</v>
      </c>
      <c r="O176" s="103">
        <v>5.88</v>
      </c>
      <c r="P176" s="104">
        <v>0</v>
      </c>
    </row>
    <row r="177" spans="1:16" ht="14.1" customHeight="1">
      <c r="A177" s="102" t="s">
        <v>56</v>
      </c>
      <c r="B177" s="102" t="s">
        <v>777</v>
      </c>
      <c r="C177" s="103">
        <v>13.7</v>
      </c>
      <c r="D177" s="104">
        <v>33</v>
      </c>
      <c r="E177" s="103">
        <v>0.42</v>
      </c>
      <c r="F177" s="103">
        <v>0.91</v>
      </c>
      <c r="G177" s="104">
        <v>26</v>
      </c>
      <c r="H177" s="104">
        <v>40</v>
      </c>
      <c r="I177" s="105">
        <v>3</v>
      </c>
      <c r="J177" s="104">
        <v>6</v>
      </c>
      <c r="K177" s="104">
        <v>12</v>
      </c>
      <c r="L177" s="104">
        <v>0</v>
      </c>
      <c r="M177" s="103">
        <v>6.06</v>
      </c>
      <c r="N177" s="103">
        <v>63.64</v>
      </c>
      <c r="O177" s="103">
        <v>24.24</v>
      </c>
      <c r="P177" s="103">
        <v>6.06</v>
      </c>
    </row>
    <row r="178" spans="1:16" ht="14.1" customHeight="1">
      <c r="A178" s="102" t="s">
        <v>64</v>
      </c>
      <c r="B178" s="102" t="s">
        <v>777</v>
      </c>
      <c r="C178" s="103">
        <v>5.8</v>
      </c>
      <c r="D178" s="104">
        <v>11</v>
      </c>
      <c r="E178" s="103">
        <v>0.53</v>
      </c>
      <c r="F178" s="103">
        <v>0.91</v>
      </c>
      <c r="G178" s="104">
        <v>19</v>
      </c>
      <c r="H178" s="104">
        <v>24</v>
      </c>
      <c r="I178" s="105">
        <v>3</v>
      </c>
      <c r="J178" s="104">
        <v>10</v>
      </c>
      <c r="K178" s="104">
        <v>11</v>
      </c>
      <c r="L178" s="104">
        <v>0</v>
      </c>
      <c r="M178" s="103">
        <v>9.09</v>
      </c>
      <c r="N178" s="103">
        <v>90.91</v>
      </c>
      <c r="O178" s="104">
        <v>0</v>
      </c>
      <c r="P178" s="104">
        <v>0</v>
      </c>
    </row>
    <row r="179" spans="1:16" ht="14.1" customHeight="1">
      <c r="A179" s="102" t="s">
        <v>70</v>
      </c>
      <c r="B179" s="102" t="s">
        <v>777</v>
      </c>
      <c r="C179" s="103">
        <v>6.6</v>
      </c>
      <c r="D179" s="104">
        <v>15</v>
      </c>
      <c r="E179" s="103">
        <v>0.44</v>
      </c>
      <c r="F179" s="103">
        <v>0.88</v>
      </c>
      <c r="G179" s="104">
        <v>20</v>
      </c>
      <c r="H179" s="104">
        <v>28</v>
      </c>
      <c r="I179" s="105">
        <v>3</v>
      </c>
      <c r="J179" s="104">
        <v>6</v>
      </c>
      <c r="K179" s="104">
        <v>10</v>
      </c>
      <c r="L179" s="103">
        <v>6.67</v>
      </c>
      <c r="M179" s="103">
        <v>6.67</v>
      </c>
      <c r="N179" s="103">
        <v>53.33</v>
      </c>
      <c r="O179" s="103">
        <v>26.67</v>
      </c>
      <c r="P179" s="103">
        <v>6.67</v>
      </c>
    </row>
    <row r="180" spans="1:16" ht="14.1" customHeight="1">
      <c r="A180" s="102" t="s">
        <v>82</v>
      </c>
      <c r="B180" s="102" t="s">
        <v>777</v>
      </c>
      <c r="C180" s="103">
        <v>4.5</v>
      </c>
      <c r="D180" s="104">
        <v>12</v>
      </c>
      <c r="E180" s="103">
        <v>0.38</v>
      </c>
      <c r="F180" s="103">
        <v>0.87</v>
      </c>
      <c r="G180" s="104">
        <v>15</v>
      </c>
      <c r="H180" s="104">
        <v>21</v>
      </c>
      <c r="I180" s="105">
        <v>3</v>
      </c>
      <c r="J180" s="104">
        <v>8</v>
      </c>
      <c r="K180" s="104">
        <v>12</v>
      </c>
      <c r="L180" s="103">
        <v>8.33</v>
      </c>
      <c r="M180" s="104">
        <v>0</v>
      </c>
      <c r="N180" s="103">
        <v>41.67</v>
      </c>
      <c r="O180" s="103">
        <v>41.67</v>
      </c>
      <c r="P180" s="103">
        <v>8.33</v>
      </c>
    </row>
    <row r="181" spans="1:16" ht="14.1" customHeight="1">
      <c r="A181" s="102" t="s">
        <v>84</v>
      </c>
      <c r="B181" s="102" t="s">
        <v>777</v>
      </c>
      <c r="C181" s="103">
        <v>7.9</v>
      </c>
      <c r="D181" s="104">
        <v>12</v>
      </c>
      <c r="E181" s="103">
        <v>0.66</v>
      </c>
      <c r="F181" s="103">
        <v>1.02</v>
      </c>
      <c r="G181" s="104">
        <v>15</v>
      </c>
      <c r="H181" s="104">
        <v>34</v>
      </c>
      <c r="I181" s="105">
        <v>2</v>
      </c>
      <c r="J181" s="104">
        <v>6</v>
      </c>
      <c r="K181" s="104">
        <v>10</v>
      </c>
      <c r="L181" s="103">
        <v>16.670000000000002</v>
      </c>
      <c r="M181" s="103">
        <v>33.33</v>
      </c>
      <c r="N181" s="103">
        <v>41.67</v>
      </c>
      <c r="O181" s="103">
        <v>8.33</v>
      </c>
      <c r="P181" s="104">
        <v>0</v>
      </c>
    </row>
    <row r="182" spans="1:16" ht="14.1" customHeight="1">
      <c r="A182" s="102" t="s">
        <v>96</v>
      </c>
      <c r="B182" s="102" t="s">
        <v>777</v>
      </c>
      <c r="C182" s="103">
        <v>4.7</v>
      </c>
      <c r="D182" s="104">
        <v>10</v>
      </c>
      <c r="E182" s="103">
        <v>0.47</v>
      </c>
      <c r="F182" s="103">
        <v>1.07</v>
      </c>
      <c r="G182" s="104">
        <v>7</v>
      </c>
      <c r="H182" s="104">
        <v>16</v>
      </c>
      <c r="I182" s="105">
        <v>3</v>
      </c>
      <c r="J182" s="104">
        <v>3</v>
      </c>
      <c r="K182" s="104">
        <v>8</v>
      </c>
      <c r="L182" s="104">
        <v>0</v>
      </c>
      <c r="M182" s="104">
        <v>10</v>
      </c>
      <c r="N182" s="104">
        <v>70</v>
      </c>
      <c r="O182" s="104">
        <v>20</v>
      </c>
      <c r="P182" s="104">
        <v>0</v>
      </c>
    </row>
    <row r="183" spans="1:16" ht="14.1" customHeight="1">
      <c r="A183" s="102" t="s">
        <v>102</v>
      </c>
      <c r="B183" s="102" t="s">
        <v>777</v>
      </c>
      <c r="C183" s="103">
        <v>15</v>
      </c>
      <c r="D183" s="104">
        <v>41</v>
      </c>
      <c r="E183" s="103">
        <v>0.37</v>
      </c>
      <c r="F183" s="103">
        <v>0.68</v>
      </c>
      <c r="G183" s="104">
        <v>30</v>
      </c>
      <c r="H183" s="104">
        <v>31</v>
      </c>
      <c r="I183" s="105">
        <v>4</v>
      </c>
      <c r="J183" s="104">
        <v>10</v>
      </c>
      <c r="K183" s="104">
        <v>11</v>
      </c>
      <c r="L183" s="104">
        <v>0</v>
      </c>
      <c r="M183" s="103">
        <v>2.44</v>
      </c>
      <c r="N183" s="103">
        <v>53.66</v>
      </c>
      <c r="O183" s="103">
        <v>39.020000000000003</v>
      </c>
      <c r="P183" s="103">
        <v>4.88</v>
      </c>
    </row>
    <row r="184" spans="1:16" ht="14.1" customHeight="1">
      <c r="A184" s="102" t="s">
        <v>104</v>
      </c>
      <c r="B184" s="102" t="s">
        <v>777</v>
      </c>
      <c r="C184" s="103">
        <v>8.4</v>
      </c>
      <c r="D184" s="104">
        <v>19</v>
      </c>
      <c r="E184" s="103">
        <v>0.44</v>
      </c>
      <c r="F184" s="103">
        <v>0.9</v>
      </c>
      <c r="G184" s="104">
        <v>14</v>
      </c>
      <c r="H184" s="104">
        <v>18</v>
      </c>
      <c r="I184" s="105">
        <v>4</v>
      </c>
      <c r="J184" s="104">
        <v>9</v>
      </c>
      <c r="K184" s="104">
        <v>11</v>
      </c>
      <c r="L184" s="104">
        <v>0</v>
      </c>
      <c r="M184" s="103">
        <v>5.26</v>
      </c>
      <c r="N184" s="103">
        <v>73.680000000000007</v>
      </c>
      <c r="O184" s="103">
        <v>15.79</v>
      </c>
      <c r="P184" s="103">
        <v>5.26</v>
      </c>
    </row>
    <row r="185" spans="1:16" ht="14.1" customHeight="1">
      <c r="A185" s="102" t="s">
        <v>118</v>
      </c>
      <c r="B185" s="102" t="s">
        <v>777</v>
      </c>
      <c r="C185" s="103">
        <v>5.4</v>
      </c>
      <c r="D185" s="104">
        <v>10</v>
      </c>
      <c r="E185" s="103">
        <v>0.54</v>
      </c>
      <c r="F185" s="103">
        <v>1.01</v>
      </c>
      <c r="G185" s="104">
        <v>13</v>
      </c>
      <c r="H185" s="104">
        <v>30</v>
      </c>
      <c r="I185" s="105">
        <v>2</v>
      </c>
      <c r="J185" s="104">
        <v>3</v>
      </c>
      <c r="K185" s="104">
        <v>8</v>
      </c>
      <c r="L185" s="104">
        <v>0</v>
      </c>
      <c r="M185" s="104">
        <v>30</v>
      </c>
      <c r="N185" s="104">
        <v>70</v>
      </c>
      <c r="O185" s="104">
        <v>0</v>
      </c>
      <c r="P185" s="104">
        <v>0</v>
      </c>
    </row>
    <row r="186" spans="1:16" ht="14.1" customHeight="1">
      <c r="A186" s="102" t="s">
        <v>120</v>
      </c>
      <c r="B186" s="102" t="s">
        <v>777</v>
      </c>
      <c r="C186" s="103">
        <v>10.9</v>
      </c>
      <c r="D186" s="104">
        <v>24</v>
      </c>
      <c r="E186" s="103">
        <v>0.45</v>
      </c>
      <c r="F186" s="103">
        <v>0.98</v>
      </c>
      <c r="G186" s="104">
        <v>22</v>
      </c>
      <c r="H186" s="104">
        <v>36</v>
      </c>
      <c r="I186" s="105">
        <v>3</v>
      </c>
      <c r="J186" s="104">
        <v>9</v>
      </c>
      <c r="K186" s="104">
        <v>12</v>
      </c>
      <c r="L186" s="104">
        <v>0</v>
      </c>
      <c r="M186" s="103">
        <v>12.5</v>
      </c>
      <c r="N186" s="103">
        <v>62.5</v>
      </c>
      <c r="O186" s="103">
        <v>20.83</v>
      </c>
      <c r="P186" s="103">
        <v>4.17</v>
      </c>
    </row>
    <row r="187" spans="1:16" ht="14.1" customHeight="1">
      <c r="A187" s="102" t="s">
        <v>136</v>
      </c>
      <c r="B187" s="102" t="s">
        <v>777</v>
      </c>
      <c r="C187" s="103">
        <v>16.7</v>
      </c>
      <c r="D187" s="104">
        <v>26</v>
      </c>
      <c r="E187" s="103">
        <v>0.64</v>
      </c>
      <c r="F187" s="103">
        <v>0.96</v>
      </c>
      <c r="G187" s="104">
        <v>16</v>
      </c>
      <c r="H187" s="104">
        <v>22</v>
      </c>
      <c r="I187" s="105">
        <v>4</v>
      </c>
      <c r="J187" s="104">
        <v>8</v>
      </c>
      <c r="K187" s="104">
        <v>10</v>
      </c>
      <c r="L187" s="103">
        <v>23.08</v>
      </c>
      <c r="M187" s="103">
        <v>23.08</v>
      </c>
      <c r="N187" s="103">
        <v>42.31</v>
      </c>
      <c r="O187" s="103">
        <v>7.69</v>
      </c>
      <c r="P187" s="103">
        <v>3.85</v>
      </c>
    </row>
    <row r="188" spans="1:16" ht="14.1" customHeight="1">
      <c r="A188" s="102" t="s">
        <v>142</v>
      </c>
      <c r="B188" s="102" t="s">
        <v>777</v>
      </c>
      <c r="C188" s="104">
        <v>11</v>
      </c>
      <c r="D188" s="104">
        <v>21</v>
      </c>
      <c r="E188" s="103">
        <v>0.52</v>
      </c>
      <c r="F188" s="103">
        <v>0.88</v>
      </c>
      <c r="G188" s="104">
        <v>11</v>
      </c>
      <c r="H188" s="104">
        <v>12</v>
      </c>
      <c r="I188" s="105">
        <v>4</v>
      </c>
      <c r="J188" s="104">
        <v>8</v>
      </c>
      <c r="K188" s="104">
        <v>8</v>
      </c>
      <c r="L188" s="103">
        <v>4.76</v>
      </c>
      <c r="M188" s="103">
        <v>14.29</v>
      </c>
      <c r="N188" s="103">
        <v>66.67</v>
      </c>
      <c r="O188" s="103">
        <v>14.29</v>
      </c>
      <c r="P188" s="104">
        <v>0</v>
      </c>
    </row>
    <row r="189" spans="1:16" ht="14.1" customHeight="1">
      <c r="A189" s="102" t="s">
        <v>46</v>
      </c>
      <c r="B189" s="102" t="s">
        <v>815</v>
      </c>
      <c r="C189" s="103">
        <v>4.9000000000000004</v>
      </c>
      <c r="D189" s="104">
        <v>10</v>
      </c>
      <c r="E189" s="103">
        <v>0.49</v>
      </c>
      <c r="F189" s="103">
        <v>0.75</v>
      </c>
      <c r="G189" s="104">
        <v>36</v>
      </c>
      <c r="H189" s="104">
        <v>40</v>
      </c>
      <c r="I189" s="105">
        <v>2</v>
      </c>
      <c r="J189" s="104">
        <v>10</v>
      </c>
      <c r="K189" s="104">
        <v>12</v>
      </c>
      <c r="L189" s="104">
        <v>10</v>
      </c>
      <c r="M189" s="104">
        <v>10</v>
      </c>
      <c r="N189" s="104">
        <v>50</v>
      </c>
      <c r="O189" s="104">
        <v>30</v>
      </c>
      <c r="P189" s="104">
        <v>0</v>
      </c>
    </row>
    <row r="190" spans="1:16" ht="14.1" customHeight="1">
      <c r="A190" s="102" t="s">
        <v>62</v>
      </c>
      <c r="B190" s="102" t="s">
        <v>815</v>
      </c>
      <c r="C190" s="103">
        <v>6.5</v>
      </c>
      <c r="D190" s="104">
        <v>10</v>
      </c>
      <c r="E190" s="103">
        <v>0.65</v>
      </c>
      <c r="F190" s="103">
        <v>1.29</v>
      </c>
      <c r="G190" s="104">
        <v>4</v>
      </c>
      <c r="H190" s="104">
        <v>34</v>
      </c>
      <c r="I190" s="105">
        <v>2</v>
      </c>
      <c r="J190" s="104">
        <v>2</v>
      </c>
      <c r="K190" s="104">
        <v>11</v>
      </c>
      <c r="L190" s="104">
        <v>0</v>
      </c>
      <c r="M190" s="104">
        <v>60</v>
      </c>
      <c r="N190" s="104">
        <v>30</v>
      </c>
      <c r="O190" s="104">
        <v>10</v>
      </c>
      <c r="P190" s="104">
        <v>0</v>
      </c>
    </row>
    <row r="191" spans="1:16" ht="14.1" customHeight="1">
      <c r="A191" s="102" t="s">
        <v>118</v>
      </c>
      <c r="B191" s="102" t="s">
        <v>815</v>
      </c>
      <c r="C191" s="104">
        <v>6</v>
      </c>
      <c r="D191" s="104">
        <v>12</v>
      </c>
      <c r="E191" s="103">
        <v>0.5</v>
      </c>
      <c r="F191" s="103">
        <v>0.93</v>
      </c>
      <c r="G191" s="104">
        <v>21</v>
      </c>
      <c r="H191" s="104">
        <v>30</v>
      </c>
      <c r="I191" s="105">
        <v>2</v>
      </c>
      <c r="J191" s="104">
        <v>5</v>
      </c>
      <c r="K191" s="104">
        <v>8</v>
      </c>
      <c r="L191" s="104">
        <v>0</v>
      </c>
      <c r="M191" s="103">
        <v>8.33</v>
      </c>
      <c r="N191" s="103">
        <v>83.33</v>
      </c>
      <c r="O191" s="103">
        <v>8.33</v>
      </c>
      <c r="P191" s="104">
        <v>0</v>
      </c>
    </row>
    <row r="192" spans="1:16" ht="14.1" customHeight="1">
      <c r="A192" s="102" t="s">
        <v>144</v>
      </c>
      <c r="B192" s="102" t="s">
        <v>818</v>
      </c>
      <c r="C192" s="103">
        <v>11.9</v>
      </c>
      <c r="D192" s="104">
        <v>23</v>
      </c>
      <c r="E192" s="103">
        <v>0.52</v>
      </c>
      <c r="F192" s="103">
        <v>0.78</v>
      </c>
      <c r="G192" s="104">
        <v>12</v>
      </c>
      <c r="H192" s="104">
        <v>13</v>
      </c>
      <c r="I192" s="105">
        <v>4</v>
      </c>
      <c r="J192" s="104">
        <v>9</v>
      </c>
      <c r="K192" s="104">
        <v>10</v>
      </c>
      <c r="L192" s="103">
        <v>4.3499999999999996</v>
      </c>
      <c r="M192" s="103">
        <v>30.43</v>
      </c>
      <c r="N192" s="103">
        <v>39.130000000000003</v>
      </c>
      <c r="O192" s="103">
        <v>17.39</v>
      </c>
      <c r="P192" s="103">
        <v>8.6999999999999993</v>
      </c>
    </row>
    <row r="193" spans="1:16" ht="14.1" customHeight="1">
      <c r="A193" s="102" t="s">
        <v>46</v>
      </c>
      <c r="B193" s="102" t="s">
        <v>818</v>
      </c>
      <c r="C193" s="103">
        <v>16.3</v>
      </c>
      <c r="D193" s="104">
        <v>21</v>
      </c>
      <c r="E193" s="103">
        <v>0.78</v>
      </c>
      <c r="F193" s="103">
        <v>1.19</v>
      </c>
      <c r="G193" s="104">
        <v>6</v>
      </c>
      <c r="H193" s="104">
        <v>40</v>
      </c>
      <c r="I193" s="105">
        <v>3</v>
      </c>
      <c r="J193" s="104">
        <v>3</v>
      </c>
      <c r="K193" s="104">
        <v>18</v>
      </c>
      <c r="L193" s="103">
        <v>38.1</v>
      </c>
      <c r="M193" s="103">
        <v>33.33</v>
      </c>
      <c r="N193" s="103">
        <v>23.81</v>
      </c>
      <c r="O193" s="103">
        <v>4.76</v>
      </c>
      <c r="P193" s="104">
        <v>0</v>
      </c>
    </row>
    <row r="194" spans="1:16" ht="14.1" customHeight="1">
      <c r="A194" s="102" t="s">
        <v>52</v>
      </c>
      <c r="B194" s="102" t="s">
        <v>818</v>
      </c>
      <c r="C194" s="103">
        <v>12.1</v>
      </c>
      <c r="D194" s="104">
        <v>24</v>
      </c>
      <c r="E194" s="103">
        <v>0.5</v>
      </c>
      <c r="F194" s="103">
        <v>1.05</v>
      </c>
      <c r="G194" s="104">
        <v>12</v>
      </c>
      <c r="H194" s="104">
        <v>28</v>
      </c>
      <c r="I194" s="105">
        <v>4</v>
      </c>
      <c r="J194" s="104">
        <v>5</v>
      </c>
      <c r="K194" s="104">
        <v>13</v>
      </c>
      <c r="L194" s="103">
        <v>8.33</v>
      </c>
      <c r="M194" s="103">
        <v>16.670000000000002</v>
      </c>
      <c r="N194" s="103">
        <v>45.83</v>
      </c>
      <c r="O194" s="103">
        <v>29.17</v>
      </c>
      <c r="P194" s="104">
        <v>0</v>
      </c>
    </row>
    <row r="195" spans="1:16" ht="14.1" customHeight="1">
      <c r="A195" s="102" t="s">
        <v>54</v>
      </c>
      <c r="B195" s="102" t="s">
        <v>818</v>
      </c>
      <c r="C195" s="103">
        <v>7.7</v>
      </c>
      <c r="D195" s="104">
        <v>11</v>
      </c>
      <c r="E195" s="103">
        <v>0.7</v>
      </c>
      <c r="F195" s="103">
        <v>1.17</v>
      </c>
      <c r="G195" s="104">
        <v>2</v>
      </c>
      <c r="H195" s="104">
        <v>25</v>
      </c>
      <c r="I195" s="105">
        <v>2</v>
      </c>
      <c r="J195" s="104">
        <v>1</v>
      </c>
      <c r="K195" s="104">
        <v>5</v>
      </c>
      <c r="L195" s="103">
        <v>18.18</v>
      </c>
      <c r="M195" s="103">
        <v>36.36</v>
      </c>
      <c r="N195" s="103">
        <v>45.45</v>
      </c>
      <c r="O195" s="104">
        <v>0</v>
      </c>
      <c r="P195" s="104">
        <v>0</v>
      </c>
    </row>
    <row r="196" spans="1:16" ht="14.1" customHeight="1">
      <c r="A196" s="102" t="s">
        <v>56</v>
      </c>
      <c r="B196" s="102" t="s">
        <v>818</v>
      </c>
      <c r="C196" s="103">
        <v>10.3</v>
      </c>
      <c r="D196" s="104">
        <v>22</v>
      </c>
      <c r="E196" s="103">
        <v>0.47</v>
      </c>
      <c r="F196" s="103">
        <v>1.03</v>
      </c>
      <c r="G196" s="104">
        <v>16</v>
      </c>
      <c r="H196" s="104">
        <v>40</v>
      </c>
      <c r="I196" s="105">
        <v>2</v>
      </c>
      <c r="J196" s="104">
        <v>6</v>
      </c>
      <c r="K196" s="104">
        <v>12</v>
      </c>
      <c r="L196" s="103">
        <v>9.09</v>
      </c>
      <c r="M196" s="103">
        <v>13.64</v>
      </c>
      <c r="N196" s="103">
        <v>40.909999999999997</v>
      </c>
      <c r="O196" s="103">
        <v>31.82</v>
      </c>
      <c r="P196" s="103">
        <v>4.55</v>
      </c>
    </row>
    <row r="197" spans="1:16" ht="14.1" customHeight="1">
      <c r="A197" s="102" t="s">
        <v>58</v>
      </c>
      <c r="B197" s="102" t="s">
        <v>818</v>
      </c>
      <c r="C197" s="103">
        <v>7.2</v>
      </c>
      <c r="D197" s="104">
        <v>19</v>
      </c>
      <c r="E197" s="103">
        <v>0.38</v>
      </c>
      <c r="F197" s="103">
        <v>1.2</v>
      </c>
      <c r="G197" s="104">
        <v>9</v>
      </c>
      <c r="H197" s="104">
        <v>35</v>
      </c>
      <c r="I197" s="105">
        <v>2</v>
      </c>
      <c r="J197" s="104">
        <v>4</v>
      </c>
      <c r="K197" s="104">
        <v>13</v>
      </c>
      <c r="L197" s="104">
        <v>0</v>
      </c>
      <c r="M197" s="103">
        <v>5.26</v>
      </c>
      <c r="N197" s="103">
        <v>52.63</v>
      </c>
      <c r="O197" s="103">
        <v>36.840000000000003</v>
      </c>
      <c r="P197" s="103">
        <v>5.26</v>
      </c>
    </row>
    <row r="198" spans="1:16" ht="14.1" customHeight="1">
      <c r="A198" s="102" t="s">
        <v>62</v>
      </c>
      <c r="B198" s="102" t="s">
        <v>818</v>
      </c>
      <c r="C198" s="103">
        <v>7.7</v>
      </c>
      <c r="D198" s="104">
        <v>16</v>
      </c>
      <c r="E198" s="103">
        <v>0.48</v>
      </c>
      <c r="F198" s="103">
        <v>0.96</v>
      </c>
      <c r="G198" s="104">
        <v>23</v>
      </c>
      <c r="H198" s="104">
        <v>34</v>
      </c>
      <c r="I198" s="105">
        <v>3</v>
      </c>
      <c r="J198" s="104">
        <v>8</v>
      </c>
      <c r="K198" s="104">
        <v>11</v>
      </c>
      <c r="L198" s="103">
        <v>12.5</v>
      </c>
      <c r="M198" s="103">
        <v>12.5</v>
      </c>
      <c r="N198" s="103">
        <v>43.75</v>
      </c>
      <c r="O198" s="103">
        <v>18.75</v>
      </c>
      <c r="P198" s="103">
        <v>12.5</v>
      </c>
    </row>
    <row r="199" spans="1:16" ht="14.1" customHeight="1">
      <c r="A199" s="102" t="s">
        <v>70</v>
      </c>
      <c r="B199" s="102" t="s">
        <v>818</v>
      </c>
      <c r="C199" s="103">
        <v>6.9</v>
      </c>
      <c r="D199" s="104">
        <v>16</v>
      </c>
      <c r="E199" s="103">
        <v>0.43</v>
      </c>
      <c r="F199" s="103">
        <v>0.86</v>
      </c>
      <c r="G199" s="104">
        <v>22</v>
      </c>
      <c r="H199" s="104">
        <v>28</v>
      </c>
      <c r="I199" s="105">
        <v>3</v>
      </c>
      <c r="J199" s="104">
        <v>8</v>
      </c>
      <c r="K199" s="104">
        <v>10</v>
      </c>
      <c r="L199" s="104">
        <v>0</v>
      </c>
      <c r="M199" s="103">
        <v>6.25</v>
      </c>
      <c r="N199" s="103">
        <v>68.75</v>
      </c>
      <c r="O199" s="103">
        <v>18.75</v>
      </c>
      <c r="P199" s="103">
        <v>6.25</v>
      </c>
    </row>
    <row r="200" spans="1:16" ht="14.1" customHeight="1">
      <c r="A200" s="102" t="s">
        <v>72</v>
      </c>
      <c r="B200" s="102" t="s">
        <v>818</v>
      </c>
      <c r="C200" s="103">
        <v>5.4</v>
      </c>
      <c r="D200" s="104">
        <v>12</v>
      </c>
      <c r="E200" s="103">
        <v>0.45</v>
      </c>
      <c r="F200" s="103">
        <v>0.9</v>
      </c>
      <c r="G200" s="104">
        <v>19</v>
      </c>
      <c r="H200" s="104">
        <v>27</v>
      </c>
      <c r="I200" s="105">
        <v>2</v>
      </c>
      <c r="J200" s="104">
        <v>6</v>
      </c>
      <c r="K200" s="104">
        <v>8</v>
      </c>
      <c r="L200" s="104">
        <v>0</v>
      </c>
      <c r="M200" s="104">
        <v>0</v>
      </c>
      <c r="N200" s="103">
        <v>83.33</v>
      </c>
      <c r="O200" s="103">
        <v>16.670000000000002</v>
      </c>
      <c r="P200" s="104">
        <v>0</v>
      </c>
    </row>
    <row r="201" spans="1:16" ht="14.1" customHeight="1">
      <c r="A201" s="102" t="s">
        <v>74</v>
      </c>
      <c r="B201" s="102" t="s">
        <v>818</v>
      </c>
      <c r="C201" s="103">
        <v>5.2</v>
      </c>
      <c r="D201" s="104">
        <v>11</v>
      </c>
      <c r="E201" s="103">
        <v>0.47</v>
      </c>
      <c r="F201" s="103">
        <v>1.1499999999999999</v>
      </c>
      <c r="G201" s="104">
        <v>7</v>
      </c>
      <c r="H201" s="104">
        <v>22</v>
      </c>
      <c r="I201" s="105">
        <v>3</v>
      </c>
      <c r="J201" s="104">
        <v>5</v>
      </c>
      <c r="K201" s="104">
        <v>10</v>
      </c>
      <c r="L201" s="104">
        <v>0</v>
      </c>
      <c r="M201" s="103">
        <v>9.09</v>
      </c>
      <c r="N201" s="103">
        <v>72.73</v>
      </c>
      <c r="O201" s="103">
        <v>18.18</v>
      </c>
      <c r="P201" s="104">
        <v>0</v>
      </c>
    </row>
    <row r="202" spans="1:16" ht="14.1" customHeight="1">
      <c r="A202" s="102" t="s">
        <v>82</v>
      </c>
      <c r="B202" s="102" t="s">
        <v>818</v>
      </c>
      <c r="C202" s="103">
        <v>5.4</v>
      </c>
      <c r="D202" s="104">
        <v>18</v>
      </c>
      <c r="E202" s="103">
        <v>0.3</v>
      </c>
      <c r="F202" s="103">
        <v>0.7</v>
      </c>
      <c r="G202" s="104">
        <v>21</v>
      </c>
      <c r="H202" s="104">
        <v>21</v>
      </c>
      <c r="I202" s="105">
        <v>4</v>
      </c>
      <c r="J202" s="104">
        <v>9</v>
      </c>
      <c r="K202" s="104">
        <v>9</v>
      </c>
      <c r="L202" s="104">
        <v>0</v>
      </c>
      <c r="M202" s="104">
        <v>0</v>
      </c>
      <c r="N202" s="103">
        <v>33.33</v>
      </c>
      <c r="O202" s="103">
        <v>66.67</v>
      </c>
      <c r="P202" s="104">
        <v>0</v>
      </c>
    </row>
    <row r="203" spans="1:16" ht="14.1" customHeight="1">
      <c r="A203" s="102" t="s">
        <v>98</v>
      </c>
      <c r="B203" s="102" t="s">
        <v>818</v>
      </c>
      <c r="C203" s="103">
        <v>5.2</v>
      </c>
      <c r="D203" s="104">
        <v>11</v>
      </c>
      <c r="E203" s="103">
        <v>0.47</v>
      </c>
      <c r="F203" s="103">
        <v>0.94</v>
      </c>
      <c r="G203" s="104">
        <v>6</v>
      </c>
      <c r="H203" s="104">
        <v>8</v>
      </c>
      <c r="I203" s="105">
        <v>4</v>
      </c>
      <c r="J203" s="104">
        <v>6</v>
      </c>
      <c r="K203" s="104">
        <v>8</v>
      </c>
      <c r="L203" s="104">
        <v>0</v>
      </c>
      <c r="M203" s="104">
        <v>0</v>
      </c>
      <c r="N203" s="103">
        <v>90.91</v>
      </c>
      <c r="O203" s="103">
        <v>9.09</v>
      </c>
      <c r="P203" s="104">
        <v>0</v>
      </c>
    </row>
    <row r="204" spans="1:16" ht="14.1" customHeight="1">
      <c r="A204" s="102" t="s">
        <v>102</v>
      </c>
      <c r="B204" s="102" t="s">
        <v>818</v>
      </c>
      <c r="C204" s="103">
        <v>17.2</v>
      </c>
      <c r="D204" s="104">
        <v>28</v>
      </c>
      <c r="E204" s="103">
        <v>0.61</v>
      </c>
      <c r="F204" s="103">
        <v>1.1499999999999999</v>
      </c>
      <c r="G204" s="104">
        <v>7</v>
      </c>
      <c r="H204" s="104">
        <v>31</v>
      </c>
      <c r="I204" s="105">
        <v>4</v>
      </c>
      <c r="J204" s="104">
        <v>3</v>
      </c>
      <c r="K204" s="104">
        <v>11</v>
      </c>
      <c r="L204" s="104">
        <v>0</v>
      </c>
      <c r="M204" s="103">
        <v>60.71</v>
      </c>
      <c r="N204" s="103">
        <v>21.43</v>
      </c>
      <c r="O204" s="103">
        <v>10.71</v>
      </c>
      <c r="P204" s="103">
        <v>7.14</v>
      </c>
    </row>
    <row r="205" spans="1:16" ht="14.1" customHeight="1">
      <c r="A205" s="102" t="s">
        <v>104</v>
      </c>
      <c r="B205" s="102" t="s">
        <v>818</v>
      </c>
      <c r="C205" s="103">
        <v>11.1</v>
      </c>
      <c r="D205" s="104">
        <v>27</v>
      </c>
      <c r="E205" s="103">
        <v>0.41</v>
      </c>
      <c r="F205" s="103">
        <v>0.84</v>
      </c>
      <c r="G205" s="104">
        <v>15</v>
      </c>
      <c r="H205" s="104">
        <v>18</v>
      </c>
      <c r="I205" s="105">
        <v>4</v>
      </c>
      <c r="J205" s="104">
        <v>10</v>
      </c>
      <c r="K205" s="104">
        <v>11</v>
      </c>
      <c r="L205" s="104">
        <v>0</v>
      </c>
      <c r="M205" s="103">
        <v>3.7</v>
      </c>
      <c r="N205" s="103">
        <v>70.37</v>
      </c>
      <c r="O205" s="103">
        <v>14.81</v>
      </c>
      <c r="P205" s="103">
        <v>11.11</v>
      </c>
    </row>
    <row r="206" spans="1:16" ht="14.1" customHeight="1">
      <c r="A206" s="102" t="s">
        <v>120</v>
      </c>
      <c r="B206" s="102" t="s">
        <v>818</v>
      </c>
      <c r="C206" s="103">
        <v>10.5</v>
      </c>
      <c r="D206" s="104">
        <v>17</v>
      </c>
      <c r="E206" s="103">
        <v>0.62</v>
      </c>
      <c r="F206" s="103">
        <v>1.34</v>
      </c>
      <c r="G206" s="104">
        <v>1</v>
      </c>
      <c r="H206" s="104">
        <v>36</v>
      </c>
      <c r="I206" s="105">
        <v>3</v>
      </c>
      <c r="J206" s="104">
        <v>1</v>
      </c>
      <c r="K206" s="104">
        <v>12</v>
      </c>
      <c r="L206" s="103">
        <v>5.88</v>
      </c>
      <c r="M206" s="103">
        <v>29.41</v>
      </c>
      <c r="N206" s="103">
        <v>64.709999999999994</v>
      </c>
      <c r="O206" s="104">
        <v>0</v>
      </c>
      <c r="P206" s="104">
        <v>0</v>
      </c>
    </row>
    <row r="207" spans="1:16" ht="14.1" customHeight="1">
      <c r="A207" s="102" t="s">
        <v>124</v>
      </c>
      <c r="B207" s="102" t="s">
        <v>818</v>
      </c>
      <c r="C207" s="103">
        <v>9.4</v>
      </c>
      <c r="D207" s="104">
        <v>14</v>
      </c>
      <c r="E207" s="103">
        <v>0.67</v>
      </c>
      <c r="F207" s="103">
        <v>1.1000000000000001</v>
      </c>
      <c r="G207" s="104">
        <v>10</v>
      </c>
      <c r="H207" s="104">
        <v>27</v>
      </c>
      <c r="I207" s="105">
        <v>3</v>
      </c>
      <c r="J207" s="104">
        <v>3</v>
      </c>
      <c r="K207" s="104">
        <v>10</v>
      </c>
      <c r="L207" s="104">
        <v>0</v>
      </c>
      <c r="M207" s="103">
        <v>57.14</v>
      </c>
      <c r="N207" s="103">
        <v>42.86</v>
      </c>
      <c r="O207" s="104">
        <v>0</v>
      </c>
      <c r="P207" s="104">
        <v>0</v>
      </c>
    </row>
    <row r="208" spans="1:16" ht="14.1" customHeight="1">
      <c r="A208" s="102" t="s">
        <v>46</v>
      </c>
      <c r="B208" s="102" t="s">
        <v>824</v>
      </c>
      <c r="C208" s="103">
        <v>32.700000000000003</v>
      </c>
      <c r="D208" s="104">
        <v>53</v>
      </c>
      <c r="E208" s="103">
        <v>0.62</v>
      </c>
      <c r="F208" s="103">
        <v>0.95</v>
      </c>
      <c r="G208" s="104">
        <v>18</v>
      </c>
      <c r="H208" s="104">
        <v>40</v>
      </c>
      <c r="I208" s="105">
        <v>4</v>
      </c>
      <c r="J208" s="104">
        <v>7</v>
      </c>
      <c r="K208" s="104">
        <v>10</v>
      </c>
      <c r="L208" s="103">
        <v>7.55</v>
      </c>
      <c r="M208" s="103">
        <v>30.19</v>
      </c>
      <c r="N208" s="103">
        <v>58.49</v>
      </c>
      <c r="O208" s="103">
        <v>3.77</v>
      </c>
      <c r="P208" s="104">
        <v>0</v>
      </c>
    </row>
    <row r="209" spans="1:16" ht="14.1" customHeight="1">
      <c r="A209" s="102" t="s">
        <v>48</v>
      </c>
      <c r="B209" s="102" t="s">
        <v>824</v>
      </c>
      <c r="C209" s="103">
        <v>8.5</v>
      </c>
      <c r="D209" s="104">
        <v>11</v>
      </c>
      <c r="E209" s="103">
        <v>0.77</v>
      </c>
      <c r="F209" s="103">
        <v>1.2</v>
      </c>
      <c r="G209" s="104">
        <v>3</v>
      </c>
      <c r="H209" s="104">
        <v>7</v>
      </c>
      <c r="I209" s="105">
        <v>4</v>
      </c>
      <c r="J209" s="104">
        <v>3</v>
      </c>
      <c r="K209" s="104">
        <v>7</v>
      </c>
      <c r="L209" s="103">
        <v>27.27</v>
      </c>
      <c r="M209" s="103">
        <v>45.45</v>
      </c>
      <c r="N209" s="103">
        <v>27.27</v>
      </c>
      <c r="O209" s="104">
        <v>0</v>
      </c>
      <c r="P209" s="104">
        <v>0</v>
      </c>
    </row>
    <row r="210" spans="1:16" ht="14.1" customHeight="1">
      <c r="A210" s="102" t="s">
        <v>52</v>
      </c>
      <c r="B210" s="102" t="s">
        <v>824</v>
      </c>
      <c r="C210" s="103">
        <v>7.5</v>
      </c>
      <c r="D210" s="104">
        <v>14</v>
      </c>
      <c r="E210" s="103">
        <v>0.54</v>
      </c>
      <c r="F210" s="103">
        <v>1.1200000000000001</v>
      </c>
      <c r="G210" s="104">
        <v>9</v>
      </c>
      <c r="H210" s="104">
        <v>28</v>
      </c>
      <c r="I210" s="105">
        <v>2</v>
      </c>
      <c r="J210" s="104">
        <v>2</v>
      </c>
      <c r="K210" s="104">
        <v>5</v>
      </c>
      <c r="L210" s="103">
        <v>7.14</v>
      </c>
      <c r="M210" s="103">
        <v>28.57</v>
      </c>
      <c r="N210" s="103">
        <v>35.71</v>
      </c>
      <c r="O210" s="103">
        <v>28.57</v>
      </c>
      <c r="P210" s="104">
        <v>0</v>
      </c>
    </row>
    <row r="211" spans="1:16" ht="14.1" customHeight="1">
      <c r="A211" s="102" t="s">
        <v>54</v>
      </c>
      <c r="B211" s="102" t="s">
        <v>824</v>
      </c>
      <c r="C211" s="103">
        <v>10.9</v>
      </c>
      <c r="D211" s="104">
        <v>18</v>
      </c>
      <c r="E211" s="103">
        <v>0.61</v>
      </c>
      <c r="F211" s="103">
        <v>1.02</v>
      </c>
      <c r="G211" s="104">
        <v>8</v>
      </c>
      <c r="H211" s="104">
        <v>25</v>
      </c>
      <c r="I211" s="105">
        <v>3</v>
      </c>
      <c r="J211" s="104">
        <v>3</v>
      </c>
      <c r="K211" s="104">
        <v>9</v>
      </c>
      <c r="L211" s="103">
        <v>11.11</v>
      </c>
      <c r="M211" s="103">
        <v>16.670000000000002</v>
      </c>
      <c r="N211" s="103">
        <v>72.22</v>
      </c>
      <c r="O211" s="104">
        <v>0</v>
      </c>
      <c r="P211" s="104">
        <v>0</v>
      </c>
    </row>
    <row r="212" spans="1:16" ht="14.1" customHeight="1">
      <c r="A212" s="102" t="s">
        <v>56</v>
      </c>
      <c r="B212" s="102" t="s">
        <v>824</v>
      </c>
      <c r="C212" s="103">
        <v>32.200000000000003</v>
      </c>
      <c r="D212" s="104">
        <v>71</v>
      </c>
      <c r="E212" s="103">
        <v>0.45</v>
      </c>
      <c r="F212" s="104">
        <v>1</v>
      </c>
      <c r="G212" s="104">
        <v>19</v>
      </c>
      <c r="H212" s="104">
        <v>40</v>
      </c>
      <c r="I212" s="105">
        <v>4</v>
      </c>
      <c r="J212" s="104">
        <v>7</v>
      </c>
      <c r="K212" s="104">
        <v>12</v>
      </c>
      <c r="L212" s="103">
        <v>5.63</v>
      </c>
      <c r="M212" s="103">
        <v>16.899999999999999</v>
      </c>
      <c r="N212" s="103">
        <v>39.44</v>
      </c>
      <c r="O212" s="103">
        <v>32.39</v>
      </c>
      <c r="P212" s="103">
        <v>5.63</v>
      </c>
    </row>
    <row r="213" spans="1:16" ht="14.1" customHeight="1">
      <c r="A213" s="102" t="s">
        <v>58</v>
      </c>
      <c r="B213" s="102" t="s">
        <v>824</v>
      </c>
      <c r="C213" s="103">
        <v>7.6</v>
      </c>
      <c r="D213" s="104">
        <v>21</v>
      </c>
      <c r="E213" s="103">
        <v>0.36</v>
      </c>
      <c r="F213" s="103">
        <v>1.1499999999999999</v>
      </c>
      <c r="G213" s="104">
        <v>11</v>
      </c>
      <c r="H213" s="104">
        <v>35</v>
      </c>
      <c r="I213" s="105">
        <v>3</v>
      </c>
      <c r="J213" s="104">
        <v>2</v>
      </c>
      <c r="K213" s="104">
        <v>10</v>
      </c>
      <c r="L213" s="103">
        <v>4.76</v>
      </c>
      <c r="M213" s="103">
        <v>14.29</v>
      </c>
      <c r="N213" s="103">
        <v>28.57</v>
      </c>
      <c r="O213" s="103">
        <v>28.57</v>
      </c>
      <c r="P213" s="103">
        <v>23.81</v>
      </c>
    </row>
    <row r="214" spans="1:16" ht="14.1" customHeight="1">
      <c r="A214" s="102" t="s">
        <v>62</v>
      </c>
      <c r="B214" s="102" t="s">
        <v>824</v>
      </c>
      <c r="C214" s="103">
        <v>11.7</v>
      </c>
      <c r="D214" s="104">
        <v>16</v>
      </c>
      <c r="E214" s="103">
        <v>0.73</v>
      </c>
      <c r="F214" s="103">
        <v>1.45</v>
      </c>
      <c r="G214" s="104">
        <v>1</v>
      </c>
      <c r="H214" s="104">
        <v>34</v>
      </c>
      <c r="I214" s="105">
        <v>3</v>
      </c>
      <c r="J214" s="104">
        <v>1</v>
      </c>
      <c r="K214" s="104">
        <v>11</v>
      </c>
      <c r="L214" s="103">
        <v>12.5</v>
      </c>
      <c r="M214" s="103">
        <v>56.25</v>
      </c>
      <c r="N214" s="103">
        <v>31.25</v>
      </c>
      <c r="O214" s="104">
        <v>0</v>
      </c>
      <c r="P214" s="104">
        <v>0</v>
      </c>
    </row>
    <row r="215" spans="1:16" ht="14.1" customHeight="1">
      <c r="A215" s="102" t="s">
        <v>64</v>
      </c>
      <c r="B215" s="102" t="s">
        <v>824</v>
      </c>
      <c r="C215" s="103">
        <v>24.5</v>
      </c>
      <c r="D215" s="104">
        <v>42</v>
      </c>
      <c r="E215" s="103">
        <v>0.57999999999999996</v>
      </c>
      <c r="F215" s="104">
        <v>1</v>
      </c>
      <c r="G215" s="104">
        <v>11</v>
      </c>
      <c r="H215" s="104">
        <v>24</v>
      </c>
      <c r="I215" s="105">
        <v>4</v>
      </c>
      <c r="J215" s="104">
        <v>5</v>
      </c>
      <c r="K215" s="104">
        <v>11</v>
      </c>
      <c r="L215" s="103">
        <v>2.38</v>
      </c>
      <c r="M215" s="103">
        <v>26.19</v>
      </c>
      <c r="N215" s="103">
        <v>69.05</v>
      </c>
      <c r="O215" s="103">
        <v>2.38</v>
      </c>
      <c r="P215" s="104">
        <v>0</v>
      </c>
    </row>
    <row r="216" spans="1:16" ht="14.1" customHeight="1">
      <c r="A216" s="102" t="s">
        <v>66</v>
      </c>
      <c r="B216" s="102" t="s">
        <v>824</v>
      </c>
      <c r="C216" s="104">
        <v>7</v>
      </c>
      <c r="D216" s="104">
        <v>11</v>
      </c>
      <c r="E216" s="103">
        <v>0.64</v>
      </c>
      <c r="F216" s="103">
        <v>1.3</v>
      </c>
      <c r="G216" s="104">
        <v>1</v>
      </c>
      <c r="H216" s="104">
        <v>7</v>
      </c>
      <c r="I216" s="105">
        <v>4</v>
      </c>
      <c r="J216" s="104">
        <v>1</v>
      </c>
      <c r="K216" s="104">
        <v>7</v>
      </c>
      <c r="L216" s="103">
        <v>9.09</v>
      </c>
      <c r="M216" s="103">
        <v>45.45</v>
      </c>
      <c r="N216" s="103">
        <v>36.36</v>
      </c>
      <c r="O216" s="104">
        <v>0</v>
      </c>
      <c r="P216" s="103">
        <v>9.09</v>
      </c>
    </row>
    <row r="217" spans="1:16" ht="14.1" customHeight="1">
      <c r="A217" s="102" t="s">
        <v>70</v>
      </c>
      <c r="B217" s="102" t="s">
        <v>824</v>
      </c>
      <c r="C217" s="103">
        <v>9.1</v>
      </c>
      <c r="D217" s="104">
        <v>15</v>
      </c>
      <c r="E217" s="103">
        <v>0.61</v>
      </c>
      <c r="F217" s="103">
        <v>1.21</v>
      </c>
      <c r="G217" s="104">
        <v>3</v>
      </c>
      <c r="H217" s="104">
        <v>28</v>
      </c>
      <c r="I217" s="105">
        <v>3</v>
      </c>
      <c r="J217" s="104">
        <v>2</v>
      </c>
      <c r="K217" s="104">
        <v>10</v>
      </c>
      <c r="L217" s="103">
        <v>13.33</v>
      </c>
      <c r="M217" s="103">
        <v>33.33</v>
      </c>
      <c r="N217" s="103">
        <v>33.33</v>
      </c>
      <c r="O217" s="104">
        <v>20</v>
      </c>
      <c r="P217" s="104">
        <v>0</v>
      </c>
    </row>
    <row r="218" spans="1:16" ht="14.1" customHeight="1">
      <c r="A218" s="102" t="s">
        <v>72</v>
      </c>
      <c r="B218" s="102" t="s">
        <v>824</v>
      </c>
      <c r="C218" s="103">
        <v>11.9</v>
      </c>
      <c r="D218" s="104">
        <v>20</v>
      </c>
      <c r="E218" s="103">
        <v>0.6</v>
      </c>
      <c r="F218" s="103">
        <v>1.19</v>
      </c>
      <c r="G218" s="104">
        <v>3</v>
      </c>
      <c r="H218" s="104">
        <v>27</v>
      </c>
      <c r="I218" s="105">
        <v>4</v>
      </c>
      <c r="J218" s="104">
        <v>1</v>
      </c>
      <c r="K218" s="104">
        <v>10</v>
      </c>
      <c r="L218" s="104">
        <v>10</v>
      </c>
      <c r="M218" s="104">
        <v>35</v>
      </c>
      <c r="N218" s="104">
        <v>35</v>
      </c>
      <c r="O218" s="104">
        <v>20</v>
      </c>
      <c r="P218" s="104">
        <v>0</v>
      </c>
    </row>
    <row r="219" spans="1:16" ht="14.1" customHeight="1">
      <c r="A219" s="102" t="s">
        <v>80</v>
      </c>
      <c r="B219" s="102" t="s">
        <v>824</v>
      </c>
      <c r="C219" s="104">
        <v>7</v>
      </c>
      <c r="D219" s="104">
        <v>18</v>
      </c>
      <c r="E219" s="103">
        <v>0.39</v>
      </c>
      <c r="F219" s="103">
        <v>1.08</v>
      </c>
      <c r="G219" s="104">
        <v>8</v>
      </c>
      <c r="H219" s="104">
        <v>20</v>
      </c>
      <c r="I219" s="105">
        <v>4</v>
      </c>
      <c r="J219" s="104">
        <v>2</v>
      </c>
      <c r="K219" s="104">
        <v>8</v>
      </c>
      <c r="L219" s="104">
        <v>0</v>
      </c>
      <c r="M219" s="103">
        <v>11.11</v>
      </c>
      <c r="N219" s="103">
        <v>44.44</v>
      </c>
      <c r="O219" s="103">
        <v>38.89</v>
      </c>
      <c r="P219" s="103">
        <v>5.56</v>
      </c>
    </row>
    <row r="220" spans="1:16" ht="14.1" customHeight="1">
      <c r="A220" s="102" t="s">
        <v>82</v>
      </c>
      <c r="B220" s="102" t="s">
        <v>824</v>
      </c>
      <c r="C220" s="103">
        <v>8.6999999999999993</v>
      </c>
      <c r="D220" s="104">
        <v>17</v>
      </c>
      <c r="E220" s="103">
        <v>0.51</v>
      </c>
      <c r="F220" s="103">
        <v>1.19</v>
      </c>
      <c r="G220" s="104">
        <v>4</v>
      </c>
      <c r="H220" s="104">
        <v>21</v>
      </c>
      <c r="I220" s="105">
        <v>4</v>
      </c>
      <c r="J220" s="104">
        <v>3</v>
      </c>
      <c r="K220" s="104">
        <v>9</v>
      </c>
      <c r="L220" s="103">
        <v>5.88</v>
      </c>
      <c r="M220" s="103">
        <v>5.88</v>
      </c>
      <c r="N220" s="103">
        <v>76.47</v>
      </c>
      <c r="O220" s="103">
        <v>11.76</v>
      </c>
      <c r="P220" s="104">
        <v>0</v>
      </c>
    </row>
    <row r="221" spans="1:16" ht="14.1" customHeight="1">
      <c r="A221" s="102" t="s">
        <v>84</v>
      </c>
      <c r="B221" s="102" t="s">
        <v>824</v>
      </c>
      <c r="C221" s="103">
        <v>23.2</v>
      </c>
      <c r="D221" s="104">
        <v>35</v>
      </c>
      <c r="E221" s="103">
        <v>0.66</v>
      </c>
      <c r="F221" s="103">
        <v>1.02</v>
      </c>
      <c r="G221" s="104">
        <v>15</v>
      </c>
      <c r="H221" s="104">
        <v>34</v>
      </c>
      <c r="I221" s="105">
        <v>4</v>
      </c>
      <c r="J221" s="104">
        <v>6</v>
      </c>
      <c r="K221" s="104">
        <v>12</v>
      </c>
      <c r="L221" s="103">
        <v>17.14</v>
      </c>
      <c r="M221" s="103">
        <v>31.43</v>
      </c>
      <c r="N221" s="103">
        <v>45.71</v>
      </c>
      <c r="O221" s="103">
        <v>5.71</v>
      </c>
      <c r="P221" s="104">
        <v>0</v>
      </c>
    </row>
    <row r="222" spans="1:16" ht="14.1" customHeight="1">
      <c r="A222" s="102" t="s">
        <v>88</v>
      </c>
      <c r="B222" s="102" t="s">
        <v>824</v>
      </c>
      <c r="C222" s="103">
        <v>5.5</v>
      </c>
      <c r="D222" s="104">
        <v>10</v>
      </c>
      <c r="E222" s="103">
        <v>0.55000000000000004</v>
      </c>
      <c r="F222" s="103">
        <v>1.1299999999999999</v>
      </c>
      <c r="G222" s="104">
        <v>1</v>
      </c>
      <c r="H222" s="104">
        <v>5</v>
      </c>
      <c r="I222" s="105">
        <v>4</v>
      </c>
      <c r="J222" s="104">
        <v>1</v>
      </c>
      <c r="K222" s="104">
        <v>5</v>
      </c>
      <c r="L222" s="104">
        <v>10</v>
      </c>
      <c r="M222" s="104">
        <v>0</v>
      </c>
      <c r="N222" s="104">
        <v>90</v>
      </c>
      <c r="O222" s="104">
        <v>0</v>
      </c>
      <c r="P222" s="104">
        <v>0</v>
      </c>
    </row>
    <row r="223" spans="1:16" ht="14.1" customHeight="1">
      <c r="A223" s="102" t="s">
        <v>96</v>
      </c>
      <c r="B223" s="102" t="s">
        <v>824</v>
      </c>
      <c r="C223" s="104">
        <v>11</v>
      </c>
      <c r="D223" s="104">
        <v>23</v>
      </c>
      <c r="E223" s="103">
        <v>0.48</v>
      </c>
      <c r="F223" s="103">
        <v>1.0900000000000001</v>
      </c>
      <c r="G223" s="104">
        <v>6</v>
      </c>
      <c r="H223" s="104">
        <v>16</v>
      </c>
      <c r="I223" s="105">
        <v>4</v>
      </c>
      <c r="J223" s="104">
        <v>4</v>
      </c>
      <c r="K223" s="104">
        <v>8</v>
      </c>
      <c r="L223" s="104">
        <v>0</v>
      </c>
      <c r="M223" s="103">
        <v>8.6999999999999993</v>
      </c>
      <c r="N223" s="103">
        <v>78.260000000000005</v>
      </c>
      <c r="O223" s="103">
        <v>8.6999999999999993</v>
      </c>
      <c r="P223" s="103">
        <v>4.3499999999999996</v>
      </c>
    </row>
    <row r="224" spans="1:16" ht="14.1" customHeight="1">
      <c r="A224" s="102" t="s">
        <v>102</v>
      </c>
      <c r="B224" s="102" t="s">
        <v>824</v>
      </c>
      <c r="C224" s="103">
        <v>11.5</v>
      </c>
      <c r="D224" s="104">
        <v>18</v>
      </c>
      <c r="E224" s="103">
        <v>0.64</v>
      </c>
      <c r="F224" s="103">
        <v>1.19</v>
      </c>
      <c r="G224" s="104">
        <v>4</v>
      </c>
      <c r="H224" s="104">
        <v>31</v>
      </c>
      <c r="I224" s="105">
        <v>2</v>
      </c>
      <c r="J224" s="104">
        <v>3</v>
      </c>
      <c r="K224" s="104">
        <v>11</v>
      </c>
      <c r="L224" s="103">
        <v>11.11</v>
      </c>
      <c r="M224" s="103">
        <v>38.89</v>
      </c>
      <c r="N224" s="103">
        <v>38.89</v>
      </c>
      <c r="O224" s="103">
        <v>11.11</v>
      </c>
      <c r="P224" s="104">
        <v>0</v>
      </c>
    </row>
    <row r="225" spans="1:16" ht="14.1" customHeight="1">
      <c r="A225" s="102" t="s">
        <v>104</v>
      </c>
      <c r="B225" s="102" t="s">
        <v>824</v>
      </c>
      <c r="C225" s="103">
        <v>6.2</v>
      </c>
      <c r="D225" s="104">
        <v>11</v>
      </c>
      <c r="E225" s="103">
        <v>0.56000000000000005</v>
      </c>
      <c r="F225" s="103">
        <v>1.1499999999999999</v>
      </c>
      <c r="G225" s="104">
        <v>7</v>
      </c>
      <c r="H225" s="104">
        <v>18</v>
      </c>
      <c r="I225" s="105">
        <v>3</v>
      </c>
      <c r="J225" s="104">
        <v>3</v>
      </c>
      <c r="K225" s="104">
        <v>7</v>
      </c>
      <c r="L225" s="104">
        <v>0</v>
      </c>
      <c r="M225" s="103">
        <v>36.36</v>
      </c>
      <c r="N225" s="103">
        <v>54.55</v>
      </c>
      <c r="O225" s="104">
        <v>0</v>
      </c>
      <c r="P225" s="103">
        <v>9.09</v>
      </c>
    </row>
    <row r="226" spans="1:16" ht="14.1" customHeight="1">
      <c r="A226" s="102" t="s">
        <v>110</v>
      </c>
      <c r="B226" s="102" t="s">
        <v>824</v>
      </c>
      <c r="C226" s="103">
        <v>5.3</v>
      </c>
      <c r="D226" s="104">
        <v>13</v>
      </c>
      <c r="E226" s="103">
        <v>0.41</v>
      </c>
      <c r="F226" s="103">
        <v>1.0900000000000001</v>
      </c>
      <c r="G226" s="104">
        <v>6</v>
      </c>
      <c r="H226" s="104">
        <v>12</v>
      </c>
      <c r="I226" s="105">
        <v>4</v>
      </c>
      <c r="J226" s="104">
        <v>6</v>
      </c>
      <c r="K226" s="104">
        <v>12</v>
      </c>
      <c r="L226" s="104">
        <v>0</v>
      </c>
      <c r="M226" s="103">
        <v>7.69</v>
      </c>
      <c r="N226" s="103">
        <v>53.85</v>
      </c>
      <c r="O226" s="103">
        <v>38.46</v>
      </c>
      <c r="P226" s="104">
        <v>0</v>
      </c>
    </row>
    <row r="227" spans="1:16" ht="14.1" customHeight="1">
      <c r="A227" s="102" t="s">
        <v>114</v>
      </c>
      <c r="B227" s="102" t="s">
        <v>824</v>
      </c>
      <c r="C227" s="103">
        <v>18.899999999999999</v>
      </c>
      <c r="D227" s="104">
        <v>41</v>
      </c>
      <c r="E227" s="103">
        <v>0.46</v>
      </c>
      <c r="F227" s="103">
        <v>0.91</v>
      </c>
      <c r="G227" s="104">
        <v>18</v>
      </c>
      <c r="H227" s="104">
        <v>28</v>
      </c>
      <c r="I227" s="105">
        <v>4</v>
      </c>
      <c r="J227" s="104">
        <v>10</v>
      </c>
      <c r="K227" s="104">
        <v>12</v>
      </c>
      <c r="L227" s="103">
        <v>7.32</v>
      </c>
      <c r="M227" s="103">
        <v>7.32</v>
      </c>
      <c r="N227" s="103">
        <v>56.1</v>
      </c>
      <c r="O227" s="103">
        <v>24.39</v>
      </c>
      <c r="P227" s="103">
        <v>4.88</v>
      </c>
    </row>
    <row r="228" spans="1:16" ht="14.1" customHeight="1">
      <c r="A228" s="102" t="s">
        <v>116</v>
      </c>
      <c r="B228" s="102" t="s">
        <v>824</v>
      </c>
      <c r="C228" s="103">
        <v>10.8</v>
      </c>
      <c r="D228" s="104">
        <v>17</v>
      </c>
      <c r="E228" s="103">
        <v>0.64</v>
      </c>
      <c r="F228" s="103">
        <v>1.24</v>
      </c>
      <c r="G228" s="104">
        <v>2</v>
      </c>
      <c r="H228" s="104">
        <v>11</v>
      </c>
      <c r="I228" s="105">
        <v>4</v>
      </c>
      <c r="J228" s="104">
        <v>2</v>
      </c>
      <c r="K228" s="104">
        <v>8</v>
      </c>
      <c r="L228" s="103">
        <v>5.88</v>
      </c>
      <c r="M228" s="103">
        <v>52.94</v>
      </c>
      <c r="N228" s="103">
        <v>23.53</v>
      </c>
      <c r="O228" s="103">
        <v>17.649999999999999</v>
      </c>
      <c r="P228" s="104">
        <v>0</v>
      </c>
    </row>
    <row r="229" spans="1:16" ht="14.1" customHeight="1">
      <c r="A229" s="102" t="s">
        <v>118</v>
      </c>
      <c r="B229" s="102" t="s">
        <v>824</v>
      </c>
      <c r="C229" s="103">
        <v>11.1</v>
      </c>
      <c r="D229" s="104">
        <v>22</v>
      </c>
      <c r="E229" s="103">
        <v>0.5</v>
      </c>
      <c r="F229" s="103">
        <v>0.94</v>
      </c>
      <c r="G229" s="104">
        <v>20</v>
      </c>
      <c r="H229" s="104">
        <v>30</v>
      </c>
      <c r="I229" s="105">
        <v>4</v>
      </c>
      <c r="J229" s="104">
        <v>10</v>
      </c>
      <c r="K229" s="104">
        <v>12</v>
      </c>
      <c r="L229" s="104">
        <v>0</v>
      </c>
      <c r="M229" s="103">
        <v>18.18</v>
      </c>
      <c r="N229" s="103">
        <v>68.180000000000007</v>
      </c>
      <c r="O229" s="103">
        <v>9.09</v>
      </c>
      <c r="P229" s="103">
        <v>4.55</v>
      </c>
    </row>
    <row r="230" spans="1:16" ht="14.1" customHeight="1">
      <c r="A230" s="102" t="s">
        <v>120</v>
      </c>
      <c r="B230" s="102" t="s">
        <v>824</v>
      </c>
      <c r="C230" s="103">
        <v>13.7</v>
      </c>
      <c r="D230" s="104">
        <v>25</v>
      </c>
      <c r="E230" s="103">
        <v>0.55000000000000004</v>
      </c>
      <c r="F230" s="103">
        <v>1.18</v>
      </c>
      <c r="G230" s="104">
        <v>4</v>
      </c>
      <c r="H230" s="104">
        <v>36</v>
      </c>
      <c r="I230" s="105">
        <v>4</v>
      </c>
      <c r="J230" s="104">
        <v>1</v>
      </c>
      <c r="K230" s="104">
        <v>12</v>
      </c>
      <c r="L230" s="104">
        <v>0</v>
      </c>
      <c r="M230" s="103">
        <v>28</v>
      </c>
      <c r="N230" s="104">
        <v>60</v>
      </c>
      <c r="O230" s="104">
        <v>12</v>
      </c>
      <c r="P230" s="104">
        <v>0</v>
      </c>
    </row>
    <row r="231" spans="1:16" ht="14.1" customHeight="1">
      <c r="A231" s="102" t="s">
        <v>124</v>
      </c>
      <c r="B231" s="102" t="s">
        <v>824</v>
      </c>
      <c r="C231" s="103">
        <v>10.7</v>
      </c>
      <c r="D231" s="104">
        <v>19</v>
      </c>
      <c r="E231" s="103">
        <v>0.56000000000000005</v>
      </c>
      <c r="F231" s="103">
        <v>0.92</v>
      </c>
      <c r="G231" s="104">
        <v>16</v>
      </c>
      <c r="H231" s="104">
        <v>27</v>
      </c>
      <c r="I231" s="105">
        <v>4</v>
      </c>
      <c r="J231" s="104">
        <v>8</v>
      </c>
      <c r="K231" s="104">
        <v>10</v>
      </c>
      <c r="L231" s="103">
        <v>5.26</v>
      </c>
      <c r="M231" s="103">
        <v>26.32</v>
      </c>
      <c r="N231" s="103">
        <v>57.89</v>
      </c>
      <c r="O231" s="103">
        <v>5.26</v>
      </c>
      <c r="P231" s="103">
        <v>5.26</v>
      </c>
    </row>
    <row r="232" spans="1:16" ht="14.1" customHeight="1">
      <c r="A232" s="102" t="s">
        <v>126</v>
      </c>
      <c r="B232" s="102" t="s">
        <v>824</v>
      </c>
      <c r="C232" s="103">
        <v>11.1</v>
      </c>
      <c r="D232" s="104">
        <v>16</v>
      </c>
      <c r="E232" s="103">
        <v>0.69</v>
      </c>
      <c r="F232" s="103">
        <v>1.3</v>
      </c>
      <c r="G232" s="104">
        <v>2</v>
      </c>
      <c r="H232" s="104">
        <v>17</v>
      </c>
      <c r="I232" s="105">
        <v>4</v>
      </c>
      <c r="J232" s="104">
        <v>1</v>
      </c>
      <c r="K232" s="104">
        <v>10</v>
      </c>
      <c r="L232" s="103">
        <v>12.5</v>
      </c>
      <c r="M232" s="103">
        <v>43.75</v>
      </c>
      <c r="N232" s="103">
        <v>43.75</v>
      </c>
      <c r="O232" s="104">
        <v>0</v>
      </c>
      <c r="P232" s="104">
        <v>0</v>
      </c>
    </row>
    <row r="233" spans="1:16" ht="14.1" customHeight="1">
      <c r="A233" s="102" t="s">
        <v>128</v>
      </c>
      <c r="B233" s="102" t="s">
        <v>824</v>
      </c>
      <c r="C233" s="103">
        <v>7.5</v>
      </c>
      <c r="D233" s="104">
        <v>17</v>
      </c>
      <c r="E233" s="103">
        <v>0.44</v>
      </c>
      <c r="F233" s="104">
        <v>1</v>
      </c>
      <c r="G233" s="104">
        <v>18</v>
      </c>
      <c r="H233" s="104">
        <v>36</v>
      </c>
      <c r="I233" s="105">
        <v>3</v>
      </c>
      <c r="J233" s="104">
        <v>3</v>
      </c>
      <c r="K233" s="104">
        <v>13</v>
      </c>
      <c r="L233" s="103">
        <v>5.88</v>
      </c>
      <c r="M233" s="103">
        <v>5.88</v>
      </c>
      <c r="N233" s="103">
        <v>52.94</v>
      </c>
      <c r="O233" s="103">
        <v>35.29</v>
      </c>
      <c r="P233" s="104">
        <v>0</v>
      </c>
    </row>
    <row r="234" spans="1:16" ht="14.1" customHeight="1">
      <c r="A234" s="102" t="s">
        <v>130</v>
      </c>
      <c r="B234" s="102" t="s">
        <v>824</v>
      </c>
      <c r="C234" s="103">
        <v>7.8</v>
      </c>
      <c r="D234" s="104">
        <v>12</v>
      </c>
      <c r="E234" s="103">
        <v>0.65</v>
      </c>
      <c r="F234" s="103">
        <v>0.92</v>
      </c>
      <c r="G234" s="104">
        <v>6</v>
      </c>
      <c r="H234" s="104">
        <v>6</v>
      </c>
      <c r="I234" s="105">
        <v>4</v>
      </c>
      <c r="J234" s="104">
        <v>6</v>
      </c>
      <c r="K234" s="104">
        <v>6</v>
      </c>
      <c r="L234" s="104">
        <v>0</v>
      </c>
      <c r="M234" s="103">
        <v>58.33</v>
      </c>
      <c r="N234" s="103">
        <v>33.33</v>
      </c>
      <c r="O234" s="103">
        <v>8.33</v>
      </c>
      <c r="P234" s="104">
        <v>0</v>
      </c>
    </row>
    <row r="235" spans="1:16" ht="14.1" customHeight="1">
      <c r="A235" s="102" t="s">
        <v>136</v>
      </c>
      <c r="B235" s="102" t="s">
        <v>824</v>
      </c>
      <c r="C235" s="103">
        <v>17.2</v>
      </c>
      <c r="D235" s="104">
        <v>23</v>
      </c>
      <c r="E235" s="103">
        <v>0.75</v>
      </c>
      <c r="F235" s="103">
        <v>1.1200000000000001</v>
      </c>
      <c r="G235" s="104">
        <v>5</v>
      </c>
      <c r="H235" s="104">
        <v>22</v>
      </c>
      <c r="I235" s="105">
        <v>4</v>
      </c>
      <c r="J235" s="104">
        <v>2</v>
      </c>
      <c r="K235" s="104">
        <v>10</v>
      </c>
      <c r="L235" s="103">
        <v>13.04</v>
      </c>
      <c r="M235" s="103">
        <v>65.22</v>
      </c>
      <c r="N235" s="103">
        <v>17.39</v>
      </c>
      <c r="O235" s="103">
        <v>4.3499999999999996</v>
      </c>
      <c r="P235" s="104">
        <v>0</v>
      </c>
    </row>
    <row r="236" spans="1:16" ht="14.1" customHeight="1">
      <c r="A236" s="102" t="s">
        <v>142</v>
      </c>
      <c r="B236" s="102" t="s">
        <v>824</v>
      </c>
      <c r="C236" s="103">
        <v>16.8</v>
      </c>
      <c r="D236" s="104">
        <v>30</v>
      </c>
      <c r="E236" s="103">
        <v>0.56000000000000005</v>
      </c>
      <c r="F236" s="103">
        <v>0.94</v>
      </c>
      <c r="G236" s="104">
        <v>7</v>
      </c>
      <c r="H236" s="104">
        <v>12</v>
      </c>
      <c r="I236" s="105">
        <v>4</v>
      </c>
      <c r="J236" s="104">
        <v>5</v>
      </c>
      <c r="K236" s="104">
        <v>8</v>
      </c>
      <c r="L236" s="103">
        <v>3.33</v>
      </c>
      <c r="M236" s="103">
        <v>26.67</v>
      </c>
      <c r="N236" s="104">
        <v>60</v>
      </c>
      <c r="O236" s="103">
        <v>6.67</v>
      </c>
      <c r="P236" s="103">
        <v>3.33</v>
      </c>
    </row>
    <row r="237" spans="1:16" ht="14.1" customHeight="1">
      <c r="A237" s="102" t="s">
        <v>44</v>
      </c>
      <c r="B237" s="102" t="s">
        <v>829</v>
      </c>
      <c r="C237" s="103">
        <v>7.3</v>
      </c>
      <c r="D237" s="104">
        <v>12</v>
      </c>
      <c r="E237" s="103">
        <v>0.61</v>
      </c>
      <c r="F237" s="103">
        <v>0.74</v>
      </c>
      <c r="G237" s="104">
        <v>17</v>
      </c>
      <c r="H237" s="104">
        <v>17</v>
      </c>
      <c r="I237" s="105">
        <v>3</v>
      </c>
      <c r="J237" s="104">
        <v>5</v>
      </c>
      <c r="K237" s="104">
        <v>5</v>
      </c>
      <c r="L237" s="103">
        <v>16.670000000000002</v>
      </c>
      <c r="M237" s="103">
        <v>33.33</v>
      </c>
      <c r="N237" s="104">
        <v>25</v>
      </c>
      <c r="O237" s="104">
        <v>25</v>
      </c>
      <c r="P237" s="104">
        <v>0</v>
      </c>
    </row>
    <row r="238" spans="1:16" ht="14.1" customHeight="1">
      <c r="A238" s="102" t="s">
        <v>56</v>
      </c>
      <c r="B238" s="102" t="s">
        <v>829</v>
      </c>
      <c r="C238" s="103">
        <v>8.6</v>
      </c>
      <c r="D238" s="104">
        <v>23</v>
      </c>
      <c r="E238" s="103">
        <v>0.37</v>
      </c>
      <c r="F238" s="103">
        <v>0.82</v>
      </c>
      <c r="G238" s="104">
        <v>31</v>
      </c>
      <c r="H238" s="104">
        <v>40</v>
      </c>
      <c r="I238" s="105">
        <v>2</v>
      </c>
      <c r="J238" s="104">
        <v>10</v>
      </c>
      <c r="K238" s="104">
        <v>12</v>
      </c>
      <c r="L238" s="104">
        <v>0</v>
      </c>
      <c r="M238" s="103">
        <v>4.3499999999999996</v>
      </c>
      <c r="N238" s="103">
        <v>52.17</v>
      </c>
      <c r="O238" s="103">
        <v>39.130000000000003</v>
      </c>
      <c r="P238" s="103">
        <v>4.3499999999999996</v>
      </c>
    </row>
    <row r="239" spans="1:16" ht="14.1" customHeight="1">
      <c r="A239" s="102" t="s">
        <v>60</v>
      </c>
      <c r="B239" s="102" t="s">
        <v>829</v>
      </c>
      <c r="C239" s="103">
        <v>6.4</v>
      </c>
      <c r="D239" s="104">
        <v>11</v>
      </c>
      <c r="E239" s="103">
        <v>0.57999999999999996</v>
      </c>
      <c r="F239" s="103">
        <v>0.97</v>
      </c>
      <c r="G239" s="104">
        <v>6</v>
      </c>
      <c r="H239" s="104">
        <v>11</v>
      </c>
      <c r="I239" s="105">
        <v>3</v>
      </c>
      <c r="J239" s="104">
        <v>1</v>
      </c>
      <c r="K239" s="104">
        <v>3</v>
      </c>
      <c r="L239" s="104">
        <v>0</v>
      </c>
      <c r="M239" s="103">
        <v>36.36</v>
      </c>
      <c r="N239" s="103">
        <v>54.55</v>
      </c>
      <c r="O239" s="103">
        <v>9.09</v>
      </c>
      <c r="P239" s="104">
        <v>0</v>
      </c>
    </row>
    <row r="240" spans="1:16" ht="14.1" customHeight="1">
      <c r="A240" s="102" t="s">
        <v>70</v>
      </c>
      <c r="B240" s="102" t="s">
        <v>829</v>
      </c>
      <c r="C240" s="103">
        <v>4.5</v>
      </c>
      <c r="D240" s="104">
        <v>10</v>
      </c>
      <c r="E240" s="103">
        <v>0.45</v>
      </c>
      <c r="F240" s="103">
        <v>0.9</v>
      </c>
      <c r="G240" s="104">
        <v>17</v>
      </c>
      <c r="H240" s="104">
        <v>28</v>
      </c>
      <c r="I240" s="105">
        <v>2</v>
      </c>
      <c r="J240" s="104">
        <v>5</v>
      </c>
      <c r="K240" s="104">
        <v>7</v>
      </c>
      <c r="L240" s="104">
        <v>0</v>
      </c>
      <c r="M240" s="104">
        <v>20</v>
      </c>
      <c r="N240" s="104">
        <v>50</v>
      </c>
      <c r="O240" s="104">
        <v>20</v>
      </c>
      <c r="P240" s="104">
        <v>10</v>
      </c>
    </row>
    <row r="241" spans="1:16" ht="14.1" customHeight="1">
      <c r="A241" s="102" t="s">
        <v>96</v>
      </c>
      <c r="B241" s="102" t="s">
        <v>829</v>
      </c>
      <c r="C241" s="103">
        <v>5.4</v>
      </c>
      <c r="D241" s="104">
        <v>12</v>
      </c>
      <c r="E241" s="103">
        <v>0.45</v>
      </c>
      <c r="F241" s="103">
        <v>1.02</v>
      </c>
      <c r="G241" s="104">
        <v>11</v>
      </c>
      <c r="H241" s="104">
        <v>16</v>
      </c>
      <c r="I241" s="105">
        <v>3</v>
      </c>
      <c r="J241" s="104">
        <v>4</v>
      </c>
      <c r="K241" s="104">
        <v>8</v>
      </c>
      <c r="L241" s="104">
        <v>0</v>
      </c>
      <c r="M241" s="104">
        <v>0</v>
      </c>
      <c r="N241" s="103">
        <v>83.33</v>
      </c>
      <c r="O241" s="103">
        <v>16.670000000000002</v>
      </c>
      <c r="P241" s="104">
        <v>0</v>
      </c>
    </row>
    <row r="242" spans="1:16" ht="14.1" customHeight="1">
      <c r="A242" s="102" t="s">
        <v>102</v>
      </c>
      <c r="B242" s="102" t="s">
        <v>829</v>
      </c>
      <c r="C242" s="103">
        <v>18.899999999999999</v>
      </c>
      <c r="D242" s="104">
        <v>30</v>
      </c>
      <c r="E242" s="103">
        <v>0.63</v>
      </c>
      <c r="F242" s="103">
        <v>1.18</v>
      </c>
      <c r="G242" s="104">
        <v>5</v>
      </c>
      <c r="H242" s="104">
        <v>31</v>
      </c>
      <c r="I242" s="105">
        <v>4</v>
      </c>
      <c r="J242" s="104">
        <v>1</v>
      </c>
      <c r="K242" s="104">
        <v>11</v>
      </c>
      <c r="L242" s="104">
        <v>20</v>
      </c>
      <c r="M242" s="104">
        <v>30</v>
      </c>
      <c r="N242" s="104">
        <v>30</v>
      </c>
      <c r="O242" s="104">
        <v>20</v>
      </c>
      <c r="P242" s="104">
        <v>0</v>
      </c>
    </row>
    <row r="243" spans="1:16" ht="14.1" customHeight="1">
      <c r="A243" s="102" t="s">
        <v>124</v>
      </c>
      <c r="B243" s="102" t="s">
        <v>829</v>
      </c>
      <c r="C243" s="103">
        <v>8.5</v>
      </c>
      <c r="D243" s="104">
        <v>12</v>
      </c>
      <c r="E243" s="103">
        <v>0.71</v>
      </c>
      <c r="F243" s="103">
        <v>1.1599999999999999</v>
      </c>
      <c r="G243" s="104">
        <v>7</v>
      </c>
      <c r="H243" s="104">
        <v>27</v>
      </c>
      <c r="I243" s="105">
        <v>3</v>
      </c>
      <c r="J243" s="104">
        <v>2</v>
      </c>
      <c r="K243" s="104">
        <v>10</v>
      </c>
      <c r="L243" s="103">
        <v>16.670000000000002</v>
      </c>
      <c r="M243" s="103">
        <v>41.67</v>
      </c>
      <c r="N243" s="103">
        <v>41.67</v>
      </c>
      <c r="O243" s="104">
        <v>0</v>
      </c>
      <c r="P243" s="104">
        <v>0</v>
      </c>
    </row>
    <row r="244" spans="1:16" ht="14.1" customHeight="1">
      <c r="A244" s="102" t="s">
        <v>136</v>
      </c>
      <c r="B244" s="102" t="s">
        <v>829</v>
      </c>
      <c r="C244" s="103">
        <v>7.1</v>
      </c>
      <c r="D244" s="104">
        <v>13</v>
      </c>
      <c r="E244" s="103">
        <v>0.55000000000000004</v>
      </c>
      <c r="F244" s="103">
        <v>0.81</v>
      </c>
      <c r="G244" s="104">
        <v>20</v>
      </c>
      <c r="H244" s="104">
        <v>22</v>
      </c>
      <c r="I244" s="105">
        <v>3</v>
      </c>
      <c r="J244" s="104">
        <v>9</v>
      </c>
      <c r="K244" s="104">
        <v>10</v>
      </c>
      <c r="L244" s="104">
        <v>0</v>
      </c>
      <c r="M244" s="103">
        <v>30.77</v>
      </c>
      <c r="N244" s="103">
        <v>53.85</v>
      </c>
      <c r="O244" s="103">
        <v>15.38</v>
      </c>
      <c r="P244" s="104">
        <v>0</v>
      </c>
    </row>
    <row r="245" spans="1:16" ht="14.1" customHeight="1">
      <c r="A245" s="102" t="s">
        <v>144</v>
      </c>
      <c r="B245" s="102" t="s">
        <v>831</v>
      </c>
      <c r="C245" s="103">
        <v>7.5</v>
      </c>
      <c r="D245" s="104">
        <v>11</v>
      </c>
      <c r="E245" s="103">
        <v>0.68</v>
      </c>
      <c r="F245" s="103">
        <v>1.03</v>
      </c>
      <c r="G245" s="104">
        <v>8</v>
      </c>
      <c r="H245" s="104">
        <v>13</v>
      </c>
      <c r="I245" s="105">
        <v>3</v>
      </c>
      <c r="J245" s="104">
        <v>3</v>
      </c>
      <c r="K245" s="104">
        <v>3</v>
      </c>
      <c r="L245" s="103">
        <v>9.09</v>
      </c>
      <c r="M245" s="103">
        <v>45.45</v>
      </c>
      <c r="N245" s="103">
        <v>45.45</v>
      </c>
      <c r="O245" s="104">
        <v>0</v>
      </c>
      <c r="P245" s="104">
        <v>0</v>
      </c>
    </row>
    <row r="246" spans="1:16" ht="14.1" customHeight="1">
      <c r="A246" s="102" t="s">
        <v>44</v>
      </c>
      <c r="B246" s="102" t="s">
        <v>831</v>
      </c>
      <c r="C246" s="103">
        <v>15.2</v>
      </c>
      <c r="D246" s="104">
        <v>18</v>
      </c>
      <c r="E246" s="103">
        <v>0.84</v>
      </c>
      <c r="F246" s="103">
        <v>1.03</v>
      </c>
      <c r="G246" s="104">
        <v>8</v>
      </c>
      <c r="H246" s="104">
        <v>17</v>
      </c>
      <c r="I246" s="105">
        <v>4</v>
      </c>
      <c r="J246" s="104">
        <v>5</v>
      </c>
      <c r="K246" s="104">
        <v>12</v>
      </c>
      <c r="L246" s="103">
        <v>55.56</v>
      </c>
      <c r="M246" s="103">
        <v>22.22</v>
      </c>
      <c r="N246" s="103">
        <v>22.22</v>
      </c>
      <c r="O246" s="104">
        <v>0</v>
      </c>
      <c r="P246" s="104">
        <v>0</v>
      </c>
    </row>
    <row r="247" spans="1:16" ht="14.1" customHeight="1">
      <c r="A247" s="102" t="s">
        <v>46</v>
      </c>
      <c r="B247" s="102" t="s">
        <v>831</v>
      </c>
      <c r="C247" s="103">
        <v>15.9</v>
      </c>
      <c r="D247" s="104">
        <v>28</v>
      </c>
      <c r="E247" s="103">
        <v>0.56999999999999995</v>
      </c>
      <c r="F247" s="103">
        <v>0.87</v>
      </c>
      <c r="G247" s="104">
        <v>28</v>
      </c>
      <c r="H247" s="104">
        <v>40</v>
      </c>
      <c r="I247" s="105">
        <v>3</v>
      </c>
      <c r="J247" s="104">
        <v>13</v>
      </c>
      <c r="K247" s="104">
        <v>18</v>
      </c>
      <c r="L247" s="103">
        <v>7.14</v>
      </c>
      <c r="M247" s="103">
        <v>14.29</v>
      </c>
      <c r="N247" s="104">
        <v>75</v>
      </c>
      <c r="O247" s="103">
        <v>3.57</v>
      </c>
      <c r="P247" s="104">
        <v>0</v>
      </c>
    </row>
    <row r="248" spans="1:16" ht="14.1" customHeight="1">
      <c r="A248" s="102" t="s">
        <v>52</v>
      </c>
      <c r="B248" s="102" t="s">
        <v>831</v>
      </c>
      <c r="C248" s="103">
        <v>6.3</v>
      </c>
      <c r="D248" s="104">
        <v>12</v>
      </c>
      <c r="E248" s="103">
        <v>0.53</v>
      </c>
      <c r="F248" s="103">
        <v>1.0900000000000001</v>
      </c>
      <c r="G248" s="104">
        <v>10</v>
      </c>
      <c r="H248" s="104">
        <v>28</v>
      </c>
      <c r="I248" s="105">
        <v>2</v>
      </c>
      <c r="J248" s="104">
        <v>3</v>
      </c>
      <c r="K248" s="104">
        <v>5</v>
      </c>
      <c r="L248" s="104">
        <v>0</v>
      </c>
      <c r="M248" s="103">
        <v>16.670000000000002</v>
      </c>
      <c r="N248" s="104">
        <v>75</v>
      </c>
      <c r="O248" s="103">
        <v>8.33</v>
      </c>
      <c r="P248" s="104">
        <v>0</v>
      </c>
    </row>
    <row r="249" spans="1:16" ht="14.1" customHeight="1">
      <c r="A249" s="102" t="s">
        <v>54</v>
      </c>
      <c r="B249" s="102" t="s">
        <v>831</v>
      </c>
      <c r="C249" s="103">
        <v>7.6</v>
      </c>
      <c r="D249" s="104">
        <v>13</v>
      </c>
      <c r="E249" s="103">
        <v>0.57999999999999996</v>
      </c>
      <c r="F249" s="103">
        <v>0.98</v>
      </c>
      <c r="G249" s="104">
        <v>11</v>
      </c>
      <c r="H249" s="104">
        <v>25</v>
      </c>
      <c r="I249" s="105">
        <v>3</v>
      </c>
      <c r="J249" s="104">
        <v>4</v>
      </c>
      <c r="K249" s="104">
        <v>9</v>
      </c>
      <c r="L249" s="103">
        <v>7.69</v>
      </c>
      <c r="M249" s="103">
        <v>15.38</v>
      </c>
      <c r="N249" s="103">
        <v>76.92</v>
      </c>
      <c r="O249" s="104">
        <v>0</v>
      </c>
      <c r="P249" s="104">
        <v>0</v>
      </c>
    </row>
    <row r="250" spans="1:16" ht="14.1" customHeight="1">
      <c r="A250" s="102" t="s">
        <v>56</v>
      </c>
      <c r="B250" s="102" t="s">
        <v>831</v>
      </c>
      <c r="C250" s="103">
        <v>19.8</v>
      </c>
      <c r="D250" s="104">
        <v>35</v>
      </c>
      <c r="E250" s="103">
        <v>0.56999999999999995</v>
      </c>
      <c r="F250" s="103">
        <v>1.24</v>
      </c>
      <c r="G250" s="104">
        <v>3</v>
      </c>
      <c r="H250" s="104">
        <v>40</v>
      </c>
      <c r="I250" s="105">
        <v>3</v>
      </c>
      <c r="J250" s="104">
        <v>1</v>
      </c>
      <c r="K250" s="104">
        <v>12</v>
      </c>
      <c r="L250" s="103">
        <v>11.43</v>
      </c>
      <c r="M250" s="103">
        <v>37.14</v>
      </c>
      <c r="N250" s="103">
        <v>22.86</v>
      </c>
      <c r="O250" s="104">
        <v>20</v>
      </c>
      <c r="P250" s="103">
        <v>8.57</v>
      </c>
    </row>
    <row r="251" spans="1:16" ht="14.1" customHeight="1">
      <c r="A251" s="102" t="s">
        <v>58</v>
      </c>
      <c r="B251" s="102" t="s">
        <v>831</v>
      </c>
      <c r="C251" s="103">
        <v>6.7</v>
      </c>
      <c r="D251" s="104">
        <v>21</v>
      </c>
      <c r="E251" s="103">
        <v>0.32</v>
      </c>
      <c r="F251" s="103">
        <v>1.01</v>
      </c>
      <c r="G251" s="104">
        <v>16</v>
      </c>
      <c r="H251" s="104">
        <v>35</v>
      </c>
      <c r="I251" s="105">
        <v>3</v>
      </c>
      <c r="J251" s="104">
        <v>5</v>
      </c>
      <c r="K251" s="104">
        <v>10</v>
      </c>
      <c r="L251" s="104">
        <v>0</v>
      </c>
      <c r="M251" s="103">
        <v>4.76</v>
      </c>
      <c r="N251" s="103">
        <v>33.33</v>
      </c>
      <c r="O251" s="103">
        <v>57.14</v>
      </c>
      <c r="P251" s="103">
        <v>4.76</v>
      </c>
    </row>
    <row r="252" spans="1:16" ht="14.1" customHeight="1">
      <c r="A252" s="102" t="s">
        <v>62</v>
      </c>
      <c r="B252" s="102" t="s">
        <v>831</v>
      </c>
      <c r="C252" s="103">
        <v>10.199999999999999</v>
      </c>
      <c r="D252" s="104">
        <v>18</v>
      </c>
      <c r="E252" s="103">
        <v>0.56999999999999995</v>
      </c>
      <c r="F252" s="103">
        <v>1.1299999999999999</v>
      </c>
      <c r="G252" s="104">
        <v>10</v>
      </c>
      <c r="H252" s="104">
        <v>34</v>
      </c>
      <c r="I252" s="105">
        <v>3</v>
      </c>
      <c r="J252" s="104">
        <v>3</v>
      </c>
      <c r="K252" s="104">
        <v>11</v>
      </c>
      <c r="L252" s="103">
        <v>5.56</v>
      </c>
      <c r="M252" s="103">
        <v>33.33</v>
      </c>
      <c r="N252" s="103">
        <v>44.44</v>
      </c>
      <c r="O252" s="103">
        <v>11.11</v>
      </c>
      <c r="P252" s="103">
        <v>5.56</v>
      </c>
    </row>
    <row r="253" spans="1:16" ht="14.1" customHeight="1">
      <c r="A253" s="102" t="s">
        <v>64</v>
      </c>
      <c r="B253" s="102" t="s">
        <v>831</v>
      </c>
      <c r="C253" s="103">
        <v>6.9</v>
      </c>
      <c r="D253" s="104">
        <v>12</v>
      </c>
      <c r="E253" s="103">
        <v>0.57999999999999996</v>
      </c>
      <c r="F253" s="103">
        <v>0.99</v>
      </c>
      <c r="G253" s="104">
        <v>12</v>
      </c>
      <c r="H253" s="104">
        <v>24</v>
      </c>
      <c r="I253" s="105">
        <v>3</v>
      </c>
      <c r="J253" s="104">
        <v>6</v>
      </c>
      <c r="K253" s="104">
        <v>11</v>
      </c>
      <c r="L253" s="104">
        <v>0</v>
      </c>
      <c r="M253" s="104">
        <v>25</v>
      </c>
      <c r="N253" s="104">
        <v>75</v>
      </c>
      <c r="O253" s="104">
        <v>0</v>
      </c>
      <c r="P253" s="104">
        <v>0</v>
      </c>
    </row>
    <row r="254" spans="1:16" ht="14.1" customHeight="1">
      <c r="A254" s="102" t="s">
        <v>70</v>
      </c>
      <c r="B254" s="102" t="s">
        <v>831</v>
      </c>
      <c r="C254" s="103">
        <v>6.3</v>
      </c>
      <c r="D254" s="104">
        <v>14</v>
      </c>
      <c r="E254" s="103">
        <v>0.45</v>
      </c>
      <c r="F254" s="103">
        <v>0.9</v>
      </c>
      <c r="G254" s="104">
        <v>17</v>
      </c>
      <c r="H254" s="104">
        <v>28</v>
      </c>
      <c r="I254" s="105">
        <v>3</v>
      </c>
      <c r="J254" s="104">
        <v>4</v>
      </c>
      <c r="K254" s="104">
        <v>10</v>
      </c>
      <c r="L254" s="103">
        <v>7.14</v>
      </c>
      <c r="M254" s="103">
        <v>7.14</v>
      </c>
      <c r="N254" s="104">
        <v>50</v>
      </c>
      <c r="O254" s="103">
        <v>35.71</v>
      </c>
      <c r="P254" s="104">
        <v>0</v>
      </c>
    </row>
    <row r="255" spans="1:16" ht="14.1" customHeight="1">
      <c r="A255" s="102" t="s">
        <v>72</v>
      </c>
      <c r="B255" s="102" t="s">
        <v>831</v>
      </c>
      <c r="C255" s="103">
        <v>4.7</v>
      </c>
      <c r="D255" s="104">
        <v>10</v>
      </c>
      <c r="E255" s="103">
        <v>0.47</v>
      </c>
      <c r="F255" s="103">
        <v>0.94</v>
      </c>
      <c r="G255" s="104">
        <v>17</v>
      </c>
      <c r="H255" s="104">
        <v>27</v>
      </c>
      <c r="I255" s="105">
        <v>2</v>
      </c>
      <c r="J255" s="104">
        <v>5</v>
      </c>
      <c r="K255" s="104">
        <v>8</v>
      </c>
      <c r="L255" s="104">
        <v>10</v>
      </c>
      <c r="M255" s="104">
        <v>10</v>
      </c>
      <c r="N255" s="104">
        <v>50</v>
      </c>
      <c r="O255" s="104">
        <v>20</v>
      </c>
      <c r="P255" s="104">
        <v>10</v>
      </c>
    </row>
    <row r="256" spans="1:16" ht="14.1" customHeight="1">
      <c r="A256" s="102" t="s">
        <v>76</v>
      </c>
      <c r="B256" s="102" t="s">
        <v>831</v>
      </c>
      <c r="C256" s="103">
        <v>7.3</v>
      </c>
      <c r="D256" s="104">
        <v>14</v>
      </c>
      <c r="E256" s="103">
        <v>0.52</v>
      </c>
      <c r="F256" s="103">
        <v>1.1299999999999999</v>
      </c>
      <c r="G256" s="104">
        <v>8</v>
      </c>
      <c r="H256" s="104">
        <v>24</v>
      </c>
      <c r="I256" s="105">
        <v>3</v>
      </c>
      <c r="J256" s="104">
        <v>3</v>
      </c>
      <c r="K256" s="104">
        <v>10</v>
      </c>
      <c r="L256" s="104">
        <v>0</v>
      </c>
      <c r="M256" s="103">
        <v>28.57</v>
      </c>
      <c r="N256" s="104">
        <v>50</v>
      </c>
      <c r="O256" s="103">
        <v>21.43</v>
      </c>
      <c r="P256" s="104">
        <v>0</v>
      </c>
    </row>
    <row r="257" spans="1:16" ht="14.1" customHeight="1">
      <c r="A257" s="102" t="s">
        <v>78</v>
      </c>
      <c r="B257" s="102" t="s">
        <v>831</v>
      </c>
      <c r="C257" s="103">
        <v>15</v>
      </c>
      <c r="D257" s="104">
        <v>23</v>
      </c>
      <c r="E257" s="103">
        <v>0.65</v>
      </c>
      <c r="F257" s="103">
        <v>1.33</v>
      </c>
      <c r="G257" s="104">
        <v>2</v>
      </c>
      <c r="H257" s="104">
        <v>20</v>
      </c>
      <c r="I257" s="105">
        <v>4</v>
      </c>
      <c r="J257" s="104">
        <v>2</v>
      </c>
      <c r="K257" s="104">
        <v>10</v>
      </c>
      <c r="L257" s="103">
        <v>4.3499999999999996</v>
      </c>
      <c r="M257" s="103">
        <v>47.83</v>
      </c>
      <c r="N257" s="103">
        <v>43.48</v>
      </c>
      <c r="O257" s="103">
        <v>4.3499999999999996</v>
      </c>
      <c r="P257" s="104">
        <v>0</v>
      </c>
    </row>
    <row r="258" spans="1:16" ht="14.1" customHeight="1">
      <c r="A258" s="102" t="s">
        <v>80</v>
      </c>
      <c r="B258" s="102" t="s">
        <v>831</v>
      </c>
      <c r="C258" s="103">
        <v>3.5</v>
      </c>
      <c r="D258" s="104">
        <v>14</v>
      </c>
      <c r="E258" s="103">
        <v>0.25</v>
      </c>
      <c r="F258" s="103">
        <v>0.7</v>
      </c>
      <c r="G258" s="104">
        <v>19</v>
      </c>
      <c r="H258" s="104">
        <v>20</v>
      </c>
      <c r="I258" s="105">
        <v>3</v>
      </c>
      <c r="J258" s="104">
        <v>11</v>
      </c>
      <c r="K258" s="104">
        <v>12</v>
      </c>
      <c r="L258" s="104">
        <v>0</v>
      </c>
      <c r="M258" s="104">
        <v>0</v>
      </c>
      <c r="N258" s="103">
        <v>21.43</v>
      </c>
      <c r="O258" s="103">
        <v>71.430000000000007</v>
      </c>
      <c r="P258" s="103">
        <v>7.14</v>
      </c>
    </row>
    <row r="259" spans="1:16" ht="14.1" customHeight="1">
      <c r="A259" s="102" t="s">
        <v>82</v>
      </c>
      <c r="B259" s="102" t="s">
        <v>831</v>
      </c>
      <c r="C259" s="103">
        <v>4.0999999999999996</v>
      </c>
      <c r="D259" s="104">
        <v>13</v>
      </c>
      <c r="E259" s="103">
        <v>0.32</v>
      </c>
      <c r="F259" s="103">
        <v>0.73</v>
      </c>
      <c r="G259" s="104">
        <v>19</v>
      </c>
      <c r="H259" s="104">
        <v>21</v>
      </c>
      <c r="I259" s="105">
        <v>3</v>
      </c>
      <c r="J259" s="104">
        <v>12</v>
      </c>
      <c r="K259" s="104">
        <v>12</v>
      </c>
      <c r="L259" s="104">
        <v>0</v>
      </c>
      <c r="M259" s="103">
        <v>7.69</v>
      </c>
      <c r="N259" s="103">
        <v>23.08</v>
      </c>
      <c r="O259" s="103">
        <v>69.23</v>
      </c>
      <c r="P259" s="104">
        <v>0</v>
      </c>
    </row>
    <row r="260" spans="1:16" ht="14.1" customHeight="1">
      <c r="A260" s="102" t="s">
        <v>84</v>
      </c>
      <c r="B260" s="102" t="s">
        <v>831</v>
      </c>
      <c r="C260" s="103">
        <v>33.6</v>
      </c>
      <c r="D260" s="104">
        <v>47</v>
      </c>
      <c r="E260" s="103">
        <v>0.71</v>
      </c>
      <c r="F260" s="103">
        <v>1.1000000000000001</v>
      </c>
      <c r="G260" s="104">
        <v>8</v>
      </c>
      <c r="H260" s="104">
        <v>34</v>
      </c>
      <c r="I260" s="105">
        <v>4</v>
      </c>
      <c r="J260" s="104">
        <v>3</v>
      </c>
      <c r="K260" s="104">
        <v>12</v>
      </c>
      <c r="L260" s="103">
        <v>21.28</v>
      </c>
      <c r="M260" s="103">
        <v>36.17</v>
      </c>
      <c r="N260" s="103">
        <v>42.55</v>
      </c>
      <c r="O260" s="104">
        <v>0</v>
      </c>
      <c r="P260" s="104">
        <v>0</v>
      </c>
    </row>
    <row r="261" spans="1:16" ht="14.1" customHeight="1">
      <c r="A261" s="102" t="s">
        <v>92</v>
      </c>
      <c r="B261" s="102" t="s">
        <v>831</v>
      </c>
      <c r="C261" s="103">
        <v>5.8</v>
      </c>
      <c r="D261" s="104">
        <v>11</v>
      </c>
      <c r="E261" s="103">
        <v>0.53</v>
      </c>
      <c r="F261" s="103">
        <v>1.1399999999999999</v>
      </c>
      <c r="G261" s="104">
        <v>2</v>
      </c>
      <c r="H261" s="104">
        <v>6</v>
      </c>
      <c r="I261" s="105">
        <v>4</v>
      </c>
      <c r="J261" s="104">
        <v>2</v>
      </c>
      <c r="K261" s="104">
        <v>6</v>
      </c>
      <c r="L261" s="104">
        <v>0</v>
      </c>
      <c r="M261" s="103">
        <v>18.18</v>
      </c>
      <c r="N261" s="103">
        <v>72.73</v>
      </c>
      <c r="O261" s="103">
        <v>9.09</v>
      </c>
      <c r="P261" s="104">
        <v>0</v>
      </c>
    </row>
    <row r="262" spans="1:16" ht="14.1" customHeight="1">
      <c r="A262" s="102" t="s">
        <v>96</v>
      </c>
      <c r="B262" s="102" t="s">
        <v>831</v>
      </c>
      <c r="C262" s="103">
        <v>4.8</v>
      </c>
      <c r="D262" s="104">
        <v>12</v>
      </c>
      <c r="E262" s="103">
        <v>0.4</v>
      </c>
      <c r="F262" s="103">
        <v>0.91</v>
      </c>
      <c r="G262" s="104">
        <v>13</v>
      </c>
      <c r="H262" s="104">
        <v>16</v>
      </c>
      <c r="I262" s="105">
        <v>3</v>
      </c>
      <c r="J262" s="104">
        <v>6</v>
      </c>
      <c r="K262" s="104">
        <v>8</v>
      </c>
      <c r="L262" s="104">
        <v>0</v>
      </c>
      <c r="M262" s="104">
        <v>0</v>
      </c>
      <c r="N262" s="103">
        <v>66.67</v>
      </c>
      <c r="O262" s="103">
        <v>33.33</v>
      </c>
      <c r="P262" s="104">
        <v>0</v>
      </c>
    </row>
    <row r="263" spans="1:16" ht="14.1" customHeight="1">
      <c r="A263" s="102" t="s">
        <v>102</v>
      </c>
      <c r="B263" s="102" t="s">
        <v>831</v>
      </c>
      <c r="C263" s="103">
        <v>11.2</v>
      </c>
      <c r="D263" s="104">
        <v>20</v>
      </c>
      <c r="E263" s="103">
        <v>0.56000000000000005</v>
      </c>
      <c r="F263" s="103">
        <v>1.04</v>
      </c>
      <c r="G263" s="104">
        <v>15</v>
      </c>
      <c r="H263" s="104">
        <v>31</v>
      </c>
      <c r="I263" s="105">
        <v>3</v>
      </c>
      <c r="J263" s="104">
        <v>3</v>
      </c>
      <c r="K263" s="104">
        <v>9</v>
      </c>
      <c r="L263" s="104">
        <v>0</v>
      </c>
      <c r="M263" s="104">
        <v>30</v>
      </c>
      <c r="N263" s="104">
        <v>60</v>
      </c>
      <c r="O263" s="104">
        <v>10</v>
      </c>
      <c r="P263" s="104">
        <v>0</v>
      </c>
    </row>
    <row r="264" spans="1:16" ht="14.1" customHeight="1">
      <c r="A264" s="102" t="s">
        <v>106</v>
      </c>
      <c r="B264" s="102" t="s">
        <v>831</v>
      </c>
      <c r="C264" s="103">
        <v>5.6</v>
      </c>
      <c r="D264" s="104">
        <v>13</v>
      </c>
      <c r="E264" s="103">
        <v>0.43</v>
      </c>
      <c r="F264" s="104">
        <v>1</v>
      </c>
      <c r="G264" s="104">
        <v>6</v>
      </c>
      <c r="H264" s="104">
        <v>9</v>
      </c>
      <c r="I264" s="105">
        <v>4</v>
      </c>
      <c r="J264" s="104">
        <v>6</v>
      </c>
      <c r="K264" s="104">
        <v>9</v>
      </c>
      <c r="L264" s="104">
        <v>0</v>
      </c>
      <c r="M264" s="104">
        <v>0</v>
      </c>
      <c r="N264" s="103">
        <v>76.92</v>
      </c>
      <c r="O264" s="103">
        <v>23.08</v>
      </c>
      <c r="P264" s="104">
        <v>0</v>
      </c>
    </row>
    <row r="265" spans="1:16" ht="14.1" customHeight="1">
      <c r="A265" s="102" t="s">
        <v>110</v>
      </c>
      <c r="B265" s="102" t="s">
        <v>831</v>
      </c>
      <c r="C265" s="103">
        <v>4.9000000000000004</v>
      </c>
      <c r="D265" s="104">
        <v>11</v>
      </c>
      <c r="E265" s="103">
        <v>0.45</v>
      </c>
      <c r="F265" s="103">
        <v>1.2</v>
      </c>
      <c r="G265" s="104">
        <v>3</v>
      </c>
      <c r="H265" s="104">
        <v>12</v>
      </c>
      <c r="I265" s="105">
        <v>4</v>
      </c>
      <c r="J265" s="104">
        <v>3</v>
      </c>
      <c r="K265" s="104">
        <v>12</v>
      </c>
      <c r="L265" s="104">
        <v>0</v>
      </c>
      <c r="M265" s="103">
        <v>18.18</v>
      </c>
      <c r="N265" s="103">
        <v>45.45</v>
      </c>
      <c r="O265" s="103">
        <v>36.36</v>
      </c>
      <c r="P265" s="104">
        <v>0</v>
      </c>
    </row>
    <row r="266" spans="1:16" ht="14.1" customHeight="1">
      <c r="A266" s="102" t="s">
        <v>114</v>
      </c>
      <c r="B266" s="102" t="s">
        <v>831</v>
      </c>
      <c r="C266" s="103">
        <v>21.5</v>
      </c>
      <c r="D266" s="104">
        <v>38</v>
      </c>
      <c r="E266" s="103">
        <v>0.56999999999999995</v>
      </c>
      <c r="F266" s="103">
        <v>1.1200000000000001</v>
      </c>
      <c r="G266" s="104">
        <v>8</v>
      </c>
      <c r="H266" s="104">
        <v>28</v>
      </c>
      <c r="I266" s="105">
        <v>4</v>
      </c>
      <c r="J266" s="104">
        <v>4</v>
      </c>
      <c r="K266" s="104">
        <v>12</v>
      </c>
      <c r="L266" s="103">
        <v>5.26</v>
      </c>
      <c r="M266" s="103">
        <v>23.68</v>
      </c>
      <c r="N266" s="103">
        <v>60.53</v>
      </c>
      <c r="O266" s="103">
        <v>10.53</v>
      </c>
      <c r="P266" s="104">
        <v>0</v>
      </c>
    </row>
    <row r="267" spans="1:16" ht="14.1" customHeight="1">
      <c r="A267" s="102" t="s">
        <v>116</v>
      </c>
      <c r="B267" s="102" t="s">
        <v>831</v>
      </c>
      <c r="C267" s="103">
        <v>8.6</v>
      </c>
      <c r="D267" s="104">
        <v>14</v>
      </c>
      <c r="E267" s="103">
        <v>0.61</v>
      </c>
      <c r="F267" s="103">
        <v>1.2</v>
      </c>
      <c r="G267" s="104">
        <v>4</v>
      </c>
      <c r="H267" s="104">
        <v>11</v>
      </c>
      <c r="I267" s="105">
        <v>4</v>
      </c>
      <c r="J267" s="104">
        <v>4</v>
      </c>
      <c r="K267" s="104">
        <v>8</v>
      </c>
      <c r="L267" s="103">
        <v>21.43</v>
      </c>
      <c r="M267" s="103">
        <v>21.43</v>
      </c>
      <c r="N267" s="103">
        <v>42.86</v>
      </c>
      <c r="O267" s="103">
        <v>7.14</v>
      </c>
      <c r="P267" s="103">
        <v>7.14</v>
      </c>
    </row>
    <row r="268" spans="1:16" ht="14.1" customHeight="1">
      <c r="A268" s="102" t="s">
        <v>118</v>
      </c>
      <c r="B268" s="102" t="s">
        <v>831</v>
      </c>
      <c r="C268" s="103">
        <v>7.6</v>
      </c>
      <c r="D268" s="104">
        <v>14</v>
      </c>
      <c r="E268" s="103">
        <v>0.54</v>
      </c>
      <c r="F268" s="103">
        <v>1.01</v>
      </c>
      <c r="G268" s="104">
        <v>13</v>
      </c>
      <c r="H268" s="104">
        <v>30</v>
      </c>
      <c r="I268" s="105">
        <v>3</v>
      </c>
      <c r="J268" s="104">
        <v>4</v>
      </c>
      <c r="K268" s="104">
        <v>10</v>
      </c>
      <c r="L268" s="104">
        <v>0</v>
      </c>
      <c r="M268" s="103">
        <v>14.29</v>
      </c>
      <c r="N268" s="103">
        <v>85.71</v>
      </c>
      <c r="O268" s="104">
        <v>0</v>
      </c>
      <c r="P268" s="104">
        <v>0</v>
      </c>
    </row>
    <row r="269" spans="1:16" ht="14.1" customHeight="1">
      <c r="A269" s="102" t="s">
        <v>120</v>
      </c>
      <c r="B269" s="102" t="s">
        <v>831</v>
      </c>
      <c r="C269" s="103">
        <v>11.3</v>
      </c>
      <c r="D269" s="104">
        <v>24</v>
      </c>
      <c r="E269" s="103">
        <v>0.47</v>
      </c>
      <c r="F269" s="103">
        <v>1.02</v>
      </c>
      <c r="G269" s="104">
        <v>17</v>
      </c>
      <c r="H269" s="104">
        <v>36</v>
      </c>
      <c r="I269" s="105">
        <v>3</v>
      </c>
      <c r="J269" s="104">
        <v>8</v>
      </c>
      <c r="K269" s="104">
        <v>12</v>
      </c>
      <c r="L269" s="103">
        <v>4.17</v>
      </c>
      <c r="M269" s="103">
        <v>4.17</v>
      </c>
      <c r="N269" s="103">
        <v>70.83</v>
      </c>
      <c r="O269" s="103">
        <v>20.83</v>
      </c>
      <c r="P269" s="104">
        <v>0</v>
      </c>
    </row>
    <row r="270" spans="1:16" ht="14.1" customHeight="1">
      <c r="A270" s="102" t="s">
        <v>124</v>
      </c>
      <c r="B270" s="102" t="s">
        <v>831</v>
      </c>
      <c r="C270" s="103">
        <v>11.7</v>
      </c>
      <c r="D270" s="104">
        <v>16</v>
      </c>
      <c r="E270" s="103">
        <v>0.73</v>
      </c>
      <c r="F270" s="103">
        <v>1.2</v>
      </c>
      <c r="G270" s="104">
        <v>5</v>
      </c>
      <c r="H270" s="104">
        <v>27</v>
      </c>
      <c r="I270" s="105">
        <v>4</v>
      </c>
      <c r="J270" s="104">
        <v>3</v>
      </c>
      <c r="K270" s="104">
        <v>10</v>
      </c>
      <c r="L270" s="103">
        <v>12.5</v>
      </c>
      <c r="M270" s="103">
        <v>56.25</v>
      </c>
      <c r="N270" s="103">
        <v>31.25</v>
      </c>
      <c r="O270" s="104">
        <v>0</v>
      </c>
      <c r="P270" s="104">
        <v>0</v>
      </c>
    </row>
    <row r="271" spans="1:16" ht="14.1" customHeight="1">
      <c r="A271" s="102" t="s">
        <v>126</v>
      </c>
      <c r="B271" s="102" t="s">
        <v>831</v>
      </c>
      <c r="C271" s="103">
        <v>13.3</v>
      </c>
      <c r="D271" s="104">
        <v>20</v>
      </c>
      <c r="E271" s="103">
        <v>0.67</v>
      </c>
      <c r="F271" s="103">
        <v>1.25</v>
      </c>
      <c r="G271" s="104">
        <v>5</v>
      </c>
      <c r="H271" s="104">
        <v>17</v>
      </c>
      <c r="I271" s="105">
        <v>4</v>
      </c>
      <c r="J271" s="104">
        <v>3</v>
      </c>
      <c r="K271" s="104">
        <v>10</v>
      </c>
      <c r="L271" s="104">
        <v>35</v>
      </c>
      <c r="M271" s="104">
        <v>10</v>
      </c>
      <c r="N271" s="104">
        <v>45</v>
      </c>
      <c r="O271" s="104">
        <v>5</v>
      </c>
      <c r="P271" s="104">
        <v>5</v>
      </c>
    </row>
    <row r="272" spans="1:16" ht="14.1" customHeight="1">
      <c r="A272" s="102" t="s">
        <v>128</v>
      </c>
      <c r="B272" s="102" t="s">
        <v>831</v>
      </c>
      <c r="C272" s="103">
        <v>13.9</v>
      </c>
      <c r="D272" s="104">
        <v>28</v>
      </c>
      <c r="E272" s="103">
        <v>0.5</v>
      </c>
      <c r="F272" s="103">
        <v>1.1200000000000001</v>
      </c>
      <c r="G272" s="104">
        <v>8</v>
      </c>
      <c r="H272" s="104">
        <v>36</v>
      </c>
      <c r="I272" s="105">
        <v>4</v>
      </c>
      <c r="J272" s="104">
        <v>5</v>
      </c>
      <c r="K272" s="104">
        <v>14</v>
      </c>
      <c r="L272" s="103">
        <v>7.14</v>
      </c>
      <c r="M272" s="103">
        <v>10.71</v>
      </c>
      <c r="N272" s="103">
        <v>60.71</v>
      </c>
      <c r="O272" s="103">
        <v>17.86</v>
      </c>
      <c r="P272" s="103">
        <v>3.57</v>
      </c>
    </row>
    <row r="273" spans="1:16" ht="14.1" customHeight="1">
      <c r="A273" s="102" t="s">
        <v>46</v>
      </c>
      <c r="B273" s="102" t="s">
        <v>840</v>
      </c>
      <c r="C273" s="103">
        <v>12.9</v>
      </c>
      <c r="D273" s="104">
        <v>21</v>
      </c>
      <c r="E273" s="103">
        <v>0.61</v>
      </c>
      <c r="F273" s="103">
        <v>0.94</v>
      </c>
      <c r="G273" s="104">
        <v>21</v>
      </c>
      <c r="H273" s="104">
        <v>40</v>
      </c>
      <c r="I273" s="105">
        <v>3</v>
      </c>
      <c r="J273" s="104">
        <v>10</v>
      </c>
      <c r="K273" s="104">
        <v>18</v>
      </c>
      <c r="L273" s="104">
        <v>0</v>
      </c>
      <c r="M273" s="103">
        <v>38.1</v>
      </c>
      <c r="N273" s="103">
        <v>61.9</v>
      </c>
      <c r="O273" s="104">
        <v>0</v>
      </c>
      <c r="P273" s="104">
        <v>0</v>
      </c>
    </row>
    <row r="274" spans="1:16" ht="14.1" customHeight="1">
      <c r="A274" s="102" t="s">
        <v>52</v>
      </c>
      <c r="B274" s="102" t="s">
        <v>840</v>
      </c>
      <c r="C274" s="104">
        <v>11</v>
      </c>
      <c r="D274" s="104">
        <v>18</v>
      </c>
      <c r="E274" s="103">
        <v>0.61</v>
      </c>
      <c r="F274" s="103">
        <v>1.27</v>
      </c>
      <c r="G274" s="104">
        <v>2</v>
      </c>
      <c r="H274" s="104">
        <v>28</v>
      </c>
      <c r="I274" s="105">
        <v>3</v>
      </c>
      <c r="J274" s="104">
        <v>1</v>
      </c>
      <c r="K274" s="104">
        <v>10</v>
      </c>
      <c r="L274" s="103">
        <v>5.56</v>
      </c>
      <c r="M274" s="103">
        <v>33.33</v>
      </c>
      <c r="N274" s="103">
        <v>55.56</v>
      </c>
      <c r="O274" s="103">
        <v>5.56</v>
      </c>
      <c r="P274" s="104">
        <v>0</v>
      </c>
    </row>
    <row r="275" spans="1:16" ht="14.1" customHeight="1">
      <c r="A275" s="102" t="s">
        <v>56</v>
      </c>
      <c r="B275" s="102" t="s">
        <v>840</v>
      </c>
      <c r="C275" s="103">
        <v>12.5</v>
      </c>
      <c r="D275" s="104">
        <v>23</v>
      </c>
      <c r="E275" s="103">
        <v>0.54</v>
      </c>
      <c r="F275" s="103">
        <v>1.19</v>
      </c>
      <c r="G275" s="104">
        <v>4</v>
      </c>
      <c r="H275" s="104">
        <v>40</v>
      </c>
      <c r="I275" s="105">
        <v>2</v>
      </c>
      <c r="J275" s="104">
        <v>1</v>
      </c>
      <c r="K275" s="104">
        <v>12</v>
      </c>
      <c r="L275" s="103">
        <v>4.3499999999999996</v>
      </c>
      <c r="M275" s="103">
        <v>30.43</v>
      </c>
      <c r="N275" s="103">
        <v>47.83</v>
      </c>
      <c r="O275" s="103">
        <v>8.6999999999999993</v>
      </c>
      <c r="P275" s="103">
        <v>8.6999999999999993</v>
      </c>
    </row>
    <row r="276" spans="1:16" ht="14.1" customHeight="1">
      <c r="A276" s="102" t="s">
        <v>102</v>
      </c>
      <c r="B276" s="102" t="s">
        <v>840</v>
      </c>
      <c r="C276" s="103">
        <v>6.5</v>
      </c>
      <c r="D276" s="104">
        <v>13</v>
      </c>
      <c r="E276" s="103">
        <v>0.5</v>
      </c>
      <c r="F276" s="103">
        <v>0.93</v>
      </c>
      <c r="G276" s="104">
        <v>23</v>
      </c>
      <c r="H276" s="104">
        <v>31</v>
      </c>
      <c r="I276" s="105">
        <v>2</v>
      </c>
      <c r="J276" s="104">
        <v>8</v>
      </c>
      <c r="K276" s="104">
        <v>11</v>
      </c>
      <c r="L276" s="104">
        <v>0</v>
      </c>
      <c r="M276" s="103">
        <v>15.38</v>
      </c>
      <c r="N276" s="103">
        <v>69.23</v>
      </c>
      <c r="O276" s="103">
        <v>15.38</v>
      </c>
      <c r="P276" s="104">
        <v>0</v>
      </c>
    </row>
    <row r="277" spans="1:16" ht="14.1" customHeight="1">
      <c r="A277" s="102" t="s">
        <v>106</v>
      </c>
      <c r="B277" s="102" t="s">
        <v>840</v>
      </c>
      <c r="C277" s="103">
        <v>5.9</v>
      </c>
      <c r="D277" s="104">
        <v>10</v>
      </c>
      <c r="E277" s="103">
        <v>0.59</v>
      </c>
      <c r="F277" s="103">
        <v>1.37</v>
      </c>
      <c r="G277" s="104">
        <v>1</v>
      </c>
      <c r="H277" s="104">
        <v>9</v>
      </c>
      <c r="I277" s="105">
        <v>4</v>
      </c>
      <c r="J277" s="104">
        <v>1</v>
      </c>
      <c r="K277" s="104">
        <v>9</v>
      </c>
      <c r="L277" s="104">
        <v>0</v>
      </c>
      <c r="M277" s="104">
        <v>30</v>
      </c>
      <c r="N277" s="104">
        <v>70</v>
      </c>
      <c r="O277" s="104">
        <v>0</v>
      </c>
      <c r="P277" s="104">
        <v>0</v>
      </c>
    </row>
    <row r="278" spans="1:16" ht="14.1" customHeight="1">
      <c r="A278" s="102" t="s">
        <v>114</v>
      </c>
      <c r="B278" s="102" t="s">
        <v>840</v>
      </c>
      <c r="C278" s="104">
        <v>5</v>
      </c>
      <c r="D278" s="104">
        <v>12</v>
      </c>
      <c r="E278" s="103">
        <v>0.42</v>
      </c>
      <c r="F278" s="103">
        <v>0.83</v>
      </c>
      <c r="G278" s="104">
        <v>22</v>
      </c>
      <c r="H278" s="104">
        <v>28</v>
      </c>
      <c r="I278" s="105">
        <v>3</v>
      </c>
      <c r="J278" s="104">
        <v>9</v>
      </c>
      <c r="K278" s="104">
        <v>11</v>
      </c>
      <c r="L278" s="103">
        <v>8.33</v>
      </c>
      <c r="M278" s="104">
        <v>0</v>
      </c>
      <c r="N278" s="104">
        <v>50</v>
      </c>
      <c r="O278" s="103">
        <v>41.67</v>
      </c>
      <c r="P278" s="104">
        <v>0</v>
      </c>
    </row>
    <row r="279" spans="1:16" ht="14.1" customHeight="1">
      <c r="A279" s="102" t="s">
        <v>118</v>
      </c>
      <c r="B279" s="102" t="s">
        <v>840</v>
      </c>
      <c r="C279" s="103">
        <v>7.3</v>
      </c>
      <c r="D279" s="104">
        <v>13</v>
      </c>
      <c r="E279" s="103">
        <v>0.56000000000000005</v>
      </c>
      <c r="F279" s="103">
        <v>1.05</v>
      </c>
      <c r="G279" s="104">
        <v>8</v>
      </c>
      <c r="H279" s="104">
        <v>30</v>
      </c>
      <c r="I279" s="105">
        <v>3</v>
      </c>
      <c r="J279" s="104">
        <v>3</v>
      </c>
      <c r="K279" s="104">
        <v>10</v>
      </c>
      <c r="L279" s="103">
        <v>7.69</v>
      </c>
      <c r="M279" s="103">
        <v>7.69</v>
      </c>
      <c r="N279" s="103">
        <v>84.62</v>
      </c>
      <c r="O279" s="104">
        <v>0</v>
      </c>
      <c r="P279" s="104">
        <v>0</v>
      </c>
    </row>
    <row r="280" spans="1:16" ht="14.1" customHeight="1">
      <c r="A280" s="102" t="s">
        <v>124</v>
      </c>
      <c r="B280" s="102" t="s">
        <v>840</v>
      </c>
      <c r="C280" s="103">
        <v>8.4</v>
      </c>
      <c r="D280" s="104">
        <v>11</v>
      </c>
      <c r="E280" s="103">
        <v>0.76</v>
      </c>
      <c r="F280" s="103">
        <v>1.25</v>
      </c>
      <c r="G280" s="104">
        <v>2</v>
      </c>
      <c r="H280" s="104">
        <v>27</v>
      </c>
      <c r="I280" s="105">
        <v>2</v>
      </c>
      <c r="J280" s="104">
        <v>1</v>
      </c>
      <c r="K280" s="104">
        <v>7</v>
      </c>
      <c r="L280" s="103">
        <v>36.36</v>
      </c>
      <c r="M280" s="103">
        <v>27.27</v>
      </c>
      <c r="N280" s="103">
        <v>36.36</v>
      </c>
      <c r="O280" s="104">
        <v>0</v>
      </c>
      <c r="P280" s="104">
        <v>0</v>
      </c>
    </row>
    <row r="281" spans="1:16" ht="14.1" customHeight="1">
      <c r="A281" s="102" t="s">
        <v>46</v>
      </c>
      <c r="B281" s="102" t="s">
        <v>855</v>
      </c>
      <c r="C281" s="103">
        <v>4.4000000000000004</v>
      </c>
      <c r="D281" s="104">
        <v>10</v>
      </c>
      <c r="E281" s="103">
        <v>0.44</v>
      </c>
      <c r="F281" s="103">
        <v>0.67</v>
      </c>
      <c r="G281" s="104">
        <v>39</v>
      </c>
      <c r="H281" s="104">
        <v>40</v>
      </c>
      <c r="I281" s="105">
        <v>2</v>
      </c>
      <c r="J281" s="104">
        <v>11</v>
      </c>
      <c r="K281" s="104">
        <v>12</v>
      </c>
      <c r="L281" s="104">
        <v>0</v>
      </c>
      <c r="M281" s="104">
        <v>20</v>
      </c>
      <c r="N281" s="104">
        <v>40</v>
      </c>
      <c r="O281" s="104">
        <v>40</v>
      </c>
      <c r="P281" s="104">
        <v>0</v>
      </c>
    </row>
    <row r="282" spans="1:16" ht="14.1" customHeight="1">
      <c r="A282" s="102" t="s">
        <v>56</v>
      </c>
      <c r="B282" s="102" t="s">
        <v>855</v>
      </c>
      <c r="C282" s="103">
        <v>8.5</v>
      </c>
      <c r="D282" s="104">
        <v>19</v>
      </c>
      <c r="E282" s="103">
        <v>0.45</v>
      </c>
      <c r="F282" s="103">
        <v>0.98</v>
      </c>
      <c r="G282" s="104">
        <v>22</v>
      </c>
      <c r="H282" s="104">
        <v>40</v>
      </c>
      <c r="I282" s="105">
        <v>2</v>
      </c>
      <c r="J282" s="104">
        <v>8</v>
      </c>
      <c r="K282" s="104">
        <v>12</v>
      </c>
      <c r="L282" s="103">
        <v>10.53</v>
      </c>
      <c r="M282" s="103">
        <v>15.79</v>
      </c>
      <c r="N282" s="103">
        <v>36.840000000000003</v>
      </c>
      <c r="O282" s="103">
        <v>15.79</v>
      </c>
      <c r="P282" s="103">
        <v>21.05</v>
      </c>
    </row>
    <row r="283" spans="1:16" ht="14.1" customHeight="1">
      <c r="A283" s="102" t="s">
        <v>58</v>
      </c>
      <c r="B283" s="102" t="s">
        <v>855</v>
      </c>
      <c r="C283" s="103">
        <v>3.7</v>
      </c>
      <c r="D283" s="104">
        <v>17</v>
      </c>
      <c r="E283" s="103">
        <v>0.22</v>
      </c>
      <c r="F283" s="103">
        <v>0.69</v>
      </c>
      <c r="G283" s="104">
        <v>27</v>
      </c>
      <c r="H283" s="104">
        <v>35</v>
      </c>
      <c r="I283" s="105">
        <v>2</v>
      </c>
      <c r="J283" s="104">
        <v>10</v>
      </c>
      <c r="K283" s="104">
        <v>13</v>
      </c>
      <c r="L283" s="104">
        <v>0</v>
      </c>
      <c r="M283" s="104">
        <v>0</v>
      </c>
      <c r="N283" s="103">
        <v>29.41</v>
      </c>
      <c r="O283" s="103">
        <v>35.29</v>
      </c>
      <c r="P283" s="103">
        <v>35.29</v>
      </c>
    </row>
    <row r="284" spans="1:16" ht="14.1" customHeight="1">
      <c r="A284" s="102" t="s">
        <v>64</v>
      </c>
      <c r="B284" s="102" t="s">
        <v>855</v>
      </c>
      <c r="C284" s="103">
        <v>6.9</v>
      </c>
      <c r="D284" s="104">
        <v>12</v>
      </c>
      <c r="E284" s="103">
        <v>0.57999999999999996</v>
      </c>
      <c r="F284" s="103">
        <v>0.99</v>
      </c>
      <c r="G284" s="104">
        <v>12</v>
      </c>
      <c r="H284" s="104">
        <v>24</v>
      </c>
      <c r="I284" s="105">
        <v>3</v>
      </c>
      <c r="J284" s="104">
        <v>6</v>
      </c>
      <c r="K284" s="104">
        <v>11</v>
      </c>
      <c r="L284" s="104">
        <v>0</v>
      </c>
      <c r="M284" s="104">
        <v>25</v>
      </c>
      <c r="N284" s="104">
        <v>75</v>
      </c>
      <c r="O284" s="104">
        <v>0</v>
      </c>
      <c r="P284" s="104">
        <v>0</v>
      </c>
    </row>
    <row r="285" spans="1:16" ht="14.1" customHeight="1">
      <c r="A285" s="102" t="s">
        <v>76</v>
      </c>
      <c r="B285" s="102" t="s">
        <v>855</v>
      </c>
      <c r="C285" s="103">
        <v>4.5</v>
      </c>
      <c r="D285" s="104">
        <v>12</v>
      </c>
      <c r="E285" s="103">
        <v>0.38</v>
      </c>
      <c r="F285" s="103">
        <v>0.81</v>
      </c>
      <c r="G285" s="104">
        <v>17</v>
      </c>
      <c r="H285" s="104">
        <v>24</v>
      </c>
      <c r="I285" s="105">
        <v>3</v>
      </c>
      <c r="J285" s="104">
        <v>6</v>
      </c>
      <c r="K285" s="104">
        <v>10</v>
      </c>
      <c r="L285" s="104">
        <v>0</v>
      </c>
      <c r="M285" s="104">
        <v>0</v>
      </c>
      <c r="N285" s="103">
        <v>58.33</v>
      </c>
      <c r="O285" s="103">
        <v>41.67</v>
      </c>
      <c r="P285" s="104">
        <v>0</v>
      </c>
    </row>
    <row r="286" spans="1:16" ht="14.1" customHeight="1">
      <c r="A286" s="102" t="s">
        <v>80</v>
      </c>
      <c r="B286" s="102" t="s">
        <v>855</v>
      </c>
      <c r="C286" s="103">
        <v>5.6</v>
      </c>
      <c r="D286" s="104">
        <v>12</v>
      </c>
      <c r="E286" s="103">
        <v>0.47</v>
      </c>
      <c r="F286" s="103">
        <v>1.3</v>
      </c>
      <c r="G286" s="104">
        <v>3</v>
      </c>
      <c r="H286" s="104">
        <v>20</v>
      </c>
      <c r="I286" s="105">
        <v>3</v>
      </c>
      <c r="J286" s="104">
        <v>2</v>
      </c>
      <c r="K286" s="104">
        <v>12</v>
      </c>
      <c r="L286" s="103">
        <v>8.33</v>
      </c>
      <c r="M286" s="103">
        <v>8.33</v>
      </c>
      <c r="N286" s="104">
        <v>50</v>
      </c>
      <c r="O286" s="103">
        <v>33.33</v>
      </c>
      <c r="P286" s="104">
        <v>0</v>
      </c>
    </row>
    <row r="287" spans="1:16" ht="14.1" customHeight="1">
      <c r="A287" s="102" t="s">
        <v>84</v>
      </c>
      <c r="B287" s="102" t="s">
        <v>855</v>
      </c>
      <c r="C287" s="103">
        <v>6.7</v>
      </c>
      <c r="D287" s="104">
        <v>11</v>
      </c>
      <c r="E287" s="103">
        <v>0.61</v>
      </c>
      <c r="F287" s="103">
        <v>0.94</v>
      </c>
      <c r="G287" s="104">
        <v>25</v>
      </c>
      <c r="H287" s="104">
        <v>34</v>
      </c>
      <c r="I287" s="105">
        <v>2</v>
      </c>
      <c r="J287" s="104">
        <v>7</v>
      </c>
      <c r="K287" s="104">
        <v>10</v>
      </c>
      <c r="L287" s="104">
        <v>0</v>
      </c>
      <c r="M287" s="103">
        <v>36.36</v>
      </c>
      <c r="N287" s="103">
        <v>63.64</v>
      </c>
      <c r="O287" s="104">
        <v>0</v>
      </c>
      <c r="P287" s="104">
        <v>0</v>
      </c>
    </row>
    <row r="288" spans="1:16" ht="14.1" customHeight="1">
      <c r="A288" s="102" t="s">
        <v>102</v>
      </c>
      <c r="B288" s="102" t="s">
        <v>855</v>
      </c>
      <c r="C288" s="103">
        <v>10.199999999999999</v>
      </c>
      <c r="D288" s="104">
        <v>22</v>
      </c>
      <c r="E288" s="103">
        <v>0.46</v>
      </c>
      <c r="F288" s="103">
        <v>0.87</v>
      </c>
      <c r="G288" s="104">
        <v>26</v>
      </c>
      <c r="H288" s="104">
        <v>31</v>
      </c>
      <c r="I288" s="105">
        <v>3</v>
      </c>
      <c r="J288" s="104">
        <v>8</v>
      </c>
      <c r="K288" s="104">
        <v>9</v>
      </c>
      <c r="L288" s="104">
        <v>0</v>
      </c>
      <c r="M288" s="103">
        <v>13.64</v>
      </c>
      <c r="N288" s="103">
        <v>63.64</v>
      </c>
      <c r="O288" s="103">
        <v>18.18</v>
      </c>
      <c r="P288" s="103">
        <v>4.55</v>
      </c>
    </row>
    <row r="289" spans="1:16" ht="14.1" customHeight="1">
      <c r="A289" s="102" t="s">
        <v>124</v>
      </c>
      <c r="B289" s="102" t="s">
        <v>855</v>
      </c>
      <c r="C289" s="103">
        <v>3.6</v>
      </c>
      <c r="D289" s="104">
        <v>11</v>
      </c>
      <c r="E289" s="103">
        <v>0.33</v>
      </c>
      <c r="F289" s="103">
        <v>0.54</v>
      </c>
      <c r="G289" s="104">
        <v>27</v>
      </c>
      <c r="H289" s="104">
        <v>27</v>
      </c>
      <c r="I289" s="105">
        <v>2</v>
      </c>
      <c r="J289" s="104">
        <v>7</v>
      </c>
      <c r="K289" s="104">
        <v>7</v>
      </c>
      <c r="L289" s="104">
        <v>0</v>
      </c>
      <c r="M289" s="103">
        <v>9.09</v>
      </c>
      <c r="N289" s="103">
        <v>36.36</v>
      </c>
      <c r="O289" s="103">
        <v>36.36</v>
      </c>
      <c r="P289" s="103">
        <v>18.18</v>
      </c>
    </row>
    <row r="290" spans="1:16" ht="14.1" customHeight="1">
      <c r="A290" s="102" t="s">
        <v>128</v>
      </c>
      <c r="B290" s="102" t="s">
        <v>855</v>
      </c>
      <c r="C290" s="103">
        <v>4.5999999999999996</v>
      </c>
      <c r="D290" s="104">
        <v>13</v>
      </c>
      <c r="E290" s="103">
        <v>0.35</v>
      </c>
      <c r="F290" s="103">
        <v>0.8</v>
      </c>
      <c r="G290" s="104">
        <v>30</v>
      </c>
      <c r="H290" s="104">
        <v>36</v>
      </c>
      <c r="I290" s="105">
        <v>3</v>
      </c>
      <c r="J290" s="104">
        <v>10</v>
      </c>
      <c r="K290" s="104">
        <v>13</v>
      </c>
      <c r="L290" s="104">
        <v>0</v>
      </c>
      <c r="M290" s="103">
        <v>7.69</v>
      </c>
      <c r="N290" s="103">
        <v>46.15</v>
      </c>
      <c r="O290" s="103">
        <v>30.77</v>
      </c>
      <c r="P290" s="103">
        <v>15.38</v>
      </c>
    </row>
    <row r="291" spans="1:16" ht="14.1" customHeight="1">
      <c r="A291" s="102" t="s">
        <v>136</v>
      </c>
      <c r="B291" s="102" t="s">
        <v>855</v>
      </c>
      <c r="C291" s="103">
        <v>14.8</v>
      </c>
      <c r="D291" s="104">
        <v>20</v>
      </c>
      <c r="E291" s="103">
        <v>0.74</v>
      </c>
      <c r="F291" s="103">
        <v>1.1000000000000001</v>
      </c>
      <c r="G291" s="104">
        <v>7</v>
      </c>
      <c r="H291" s="104">
        <v>22</v>
      </c>
      <c r="I291" s="105">
        <v>4</v>
      </c>
      <c r="J291" s="104">
        <v>3</v>
      </c>
      <c r="K291" s="104">
        <v>10</v>
      </c>
      <c r="L291" s="104">
        <v>15</v>
      </c>
      <c r="M291" s="103">
        <v>55</v>
      </c>
      <c r="N291" s="104">
        <v>30</v>
      </c>
      <c r="O291" s="104">
        <v>0</v>
      </c>
      <c r="P291" s="104">
        <v>0</v>
      </c>
    </row>
    <row r="292" spans="1:16" ht="14.1" customHeight="1">
      <c r="A292" s="102" t="s">
        <v>142</v>
      </c>
      <c r="B292" s="102" t="s">
        <v>855</v>
      </c>
      <c r="C292" s="103">
        <v>4.7</v>
      </c>
      <c r="D292" s="104">
        <v>10</v>
      </c>
      <c r="E292" s="103">
        <v>0.47</v>
      </c>
      <c r="F292" s="103">
        <v>0.79</v>
      </c>
      <c r="G292" s="104">
        <v>12</v>
      </c>
      <c r="H292" s="104">
        <v>12</v>
      </c>
      <c r="I292" s="105">
        <v>3</v>
      </c>
      <c r="J292" s="104">
        <v>4</v>
      </c>
      <c r="K292" s="104">
        <v>4</v>
      </c>
      <c r="L292" s="104">
        <v>0</v>
      </c>
      <c r="M292" s="104">
        <v>10</v>
      </c>
      <c r="N292" s="104">
        <v>70</v>
      </c>
      <c r="O292" s="104">
        <v>20</v>
      </c>
      <c r="P292" s="104">
        <v>0</v>
      </c>
    </row>
    <row r="293" spans="1:16" ht="14.1" customHeight="1">
      <c r="A293" s="102" t="s">
        <v>46</v>
      </c>
      <c r="B293" s="102" t="s">
        <v>864</v>
      </c>
      <c r="C293" s="103">
        <v>13</v>
      </c>
      <c r="D293" s="104">
        <v>20</v>
      </c>
      <c r="E293" s="103">
        <v>0.65</v>
      </c>
      <c r="F293" s="104">
        <v>1</v>
      </c>
      <c r="G293" s="104">
        <v>16</v>
      </c>
      <c r="H293" s="104">
        <v>40</v>
      </c>
      <c r="I293" s="105">
        <v>3</v>
      </c>
      <c r="J293" s="104">
        <v>7</v>
      </c>
      <c r="K293" s="104">
        <v>18</v>
      </c>
      <c r="L293" s="104">
        <v>10</v>
      </c>
      <c r="M293" s="104">
        <v>50</v>
      </c>
      <c r="N293" s="104">
        <v>30</v>
      </c>
      <c r="O293" s="104">
        <v>0</v>
      </c>
      <c r="P293" s="104">
        <v>10</v>
      </c>
    </row>
    <row r="294" spans="1:16" ht="14.1" customHeight="1">
      <c r="A294" s="102" t="s">
        <v>52</v>
      </c>
      <c r="B294" s="102" t="s">
        <v>864</v>
      </c>
      <c r="C294" s="103">
        <v>6.4</v>
      </c>
      <c r="D294" s="104">
        <v>14</v>
      </c>
      <c r="E294" s="103">
        <v>0.46</v>
      </c>
      <c r="F294" s="103">
        <v>0.95</v>
      </c>
      <c r="G294" s="104">
        <v>18</v>
      </c>
      <c r="H294" s="104">
        <v>28</v>
      </c>
      <c r="I294" s="105">
        <v>2</v>
      </c>
      <c r="J294" s="104">
        <v>4</v>
      </c>
      <c r="K294" s="104">
        <v>5</v>
      </c>
      <c r="L294" s="104">
        <v>0</v>
      </c>
      <c r="M294" s="104">
        <v>0</v>
      </c>
      <c r="N294" s="103">
        <v>85.71</v>
      </c>
      <c r="O294" s="103">
        <v>14.29</v>
      </c>
      <c r="P294" s="104">
        <v>0</v>
      </c>
    </row>
    <row r="295" spans="1:16" ht="14.1" customHeight="1">
      <c r="A295" s="102" t="s">
        <v>54</v>
      </c>
      <c r="B295" s="102" t="s">
        <v>864</v>
      </c>
      <c r="C295" s="103">
        <v>6.5</v>
      </c>
      <c r="D295" s="104">
        <v>12</v>
      </c>
      <c r="E295" s="103">
        <v>0.54</v>
      </c>
      <c r="F295" s="103">
        <v>0.91</v>
      </c>
      <c r="G295" s="104">
        <v>18</v>
      </c>
      <c r="H295" s="104">
        <v>25</v>
      </c>
      <c r="I295" s="105">
        <v>3</v>
      </c>
      <c r="J295" s="104">
        <v>7</v>
      </c>
      <c r="K295" s="104">
        <v>9</v>
      </c>
      <c r="L295" s="103">
        <v>8.33</v>
      </c>
      <c r="M295" s="104">
        <v>0</v>
      </c>
      <c r="N295" s="103">
        <v>91.67</v>
      </c>
      <c r="O295" s="104">
        <v>0</v>
      </c>
      <c r="P295" s="104">
        <v>0</v>
      </c>
    </row>
    <row r="296" spans="1:16" ht="14.1" customHeight="1">
      <c r="A296" s="102" t="s">
        <v>56</v>
      </c>
      <c r="B296" s="102" t="s">
        <v>864</v>
      </c>
      <c r="C296" s="103">
        <v>11.7</v>
      </c>
      <c r="D296" s="104">
        <v>32</v>
      </c>
      <c r="E296" s="103">
        <v>0.37</v>
      </c>
      <c r="F296" s="103">
        <v>0.8</v>
      </c>
      <c r="G296" s="104">
        <v>34</v>
      </c>
      <c r="H296" s="104">
        <v>40</v>
      </c>
      <c r="I296" s="105">
        <v>3</v>
      </c>
      <c r="J296" s="104">
        <v>9</v>
      </c>
      <c r="K296" s="104">
        <v>12</v>
      </c>
      <c r="L296" s="103">
        <v>3.13</v>
      </c>
      <c r="M296" s="103">
        <v>6.25</v>
      </c>
      <c r="N296" s="103">
        <v>40.630000000000003</v>
      </c>
      <c r="O296" s="103">
        <v>40.630000000000003</v>
      </c>
      <c r="P296" s="103">
        <v>9.3800000000000008</v>
      </c>
    </row>
    <row r="297" spans="1:16" ht="14.1" customHeight="1">
      <c r="A297" s="102" t="s">
        <v>58</v>
      </c>
      <c r="B297" s="102" t="s">
        <v>864</v>
      </c>
      <c r="C297" s="103">
        <v>8.9</v>
      </c>
      <c r="D297" s="104">
        <v>19</v>
      </c>
      <c r="E297" s="103">
        <v>0.47</v>
      </c>
      <c r="F297" s="103">
        <v>1.48</v>
      </c>
      <c r="G297" s="104">
        <v>2</v>
      </c>
      <c r="H297" s="104">
        <v>35</v>
      </c>
      <c r="I297" s="105">
        <v>2</v>
      </c>
      <c r="J297" s="104">
        <v>1</v>
      </c>
      <c r="K297" s="104">
        <v>13</v>
      </c>
      <c r="L297" s="103">
        <v>5.26</v>
      </c>
      <c r="M297" s="103">
        <v>10.53</v>
      </c>
      <c r="N297" s="103">
        <v>57.89</v>
      </c>
      <c r="O297" s="103">
        <v>21.05</v>
      </c>
      <c r="P297" s="103">
        <v>5.26</v>
      </c>
    </row>
    <row r="298" spans="1:16" ht="14.1" customHeight="1">
      <c r="A298" s="102" t="s">
        <v>62</v>
      </c>
      <c r="B298" s="102" t="s">
        <v>864</v>
      </c>
      <c r="C298" s="103">
        <v>5.6</v>
      </c>
      <c r="D298" s="104">
        <v>10</v>
      </c>
      <c r="E298" s="103">
        <v>0.56000000000000005</v>
      </c>
      <c r="F298" s="103">
        <v>1.1100000000000001</v>
      </c>
      <c r="G298" s="104">
        <v>11</v>
      </c>
      <c r="H298" s="104">
        <v>34</v>
      </c>
      <c r="I298" s="105">
        <v>2</v>
      </c>
      <c r="J298" s="104">
        <v>5</v>
      </c>
      <c r="K298" s="104">
        <v>11</v>
      </c>
      <c r="L298" s="104">
        <v>0</v>
      </c>
      <c r="M298" s="104">
        <v>20</v>
      </c>
      <c r="N298" s="104">
        <v>80</v>
      </c>
      <c r="O298" s="104">
        <v>0</v>
      </c>
      <c r="P298" s="104">
        <v>0</v>
      </c>
    </row>
    <row r="299" spans="1:16" ht="14.1" customHeight="1">
      <c r="A299" s="102" t="s">
        <v>64</v>
      </c>
      <c r="B299" s="102" t="s">
        <v>864</v>
      </c>
      <c r="C299" s="103">
        <v>5.3</v>
      </c>
      <c r="D299" s="104">
        <v>10</v>
      </c>
      <c r="E299" s="103">
        <v>0.53</v>
      </c>
      <c r="F299" s="103">
        <v>0.91</v>
      </c>
      <c r="G299" s="104">
        <v>19</v>
      </c>
      <c r="H299" s="104">
        <v>24</v>
      </c>
      <c r="I299" s="105">
        <v>2</v>
      </c>
      <c r="J299" s="104">
        <v>2</v>
      </c>
      <c r="K299" s="104">
        <v>2</v>
      </c>
      <c r="L299" s="104">
        <v>0</v>
      </c>
      <c r="M299" s="104">
        <v>10</v>
      </c>
      <c r="N299" s="104">
        <v>90</v>
      </c>
      <c r="O299" s="104">
        <v>0</v>
      </c>
      <c r="P299" s="104">
        <v>0</v>
      </c>
    </row>
    <row r="300" spans="1:16" ht="14.1" customHeight="1">
      <c r="A300" s="102" t="s">
        <v>72</v>
      </c>
      <c r="B300" s="102" t="s">
        <v>864</v>
      </c>
      <c r="C300" s="103">
        <v>9.8000000000000007</v>
      </c>
      <c r="D300" s="104">
        <v>17</v>
      </c>
      <c r="E300" s="103">
        <v>0.57999999999999996</v>
      </c>
      <c r="F300" s="103">
        <v>1.1599999999999999</v>
      </c>
      <c r="G300" s="104">
        <v>5</v>
      </c>
      <c r="H300" s="104">
        <v>27</v>
      </c>
      <c r="I300" s="105">
        <v>3</v>
      </c>
      <c r="J300" s="104">
        <v>2</v>
      </c>
      <c r="K300" s="104">
        <v>9</v>
      </c>
      <c r="L300" s="103">
        <v>11.76</v>
      </c>
      <c r="M300" s="103">
        <v>11.76</v>
      </c>
      <c r="N300" s="103">
        <v>70.59</v>
      </c>
      <c r="O300" s="103">
        <v>5.88</v>
      </c>
      <c r="P300" s="104">
        <v>0</v>
      </c>
    </row>
    <row r="301" spans="1:16" ht="14.1" customHeight="1">
      <c r="A301" s="102" t="s">
        <v>74</v>
      </c>
      <c r="B301" s="102" t="s">
        <v>864</v>
      </c>
      <c r="C301" s="103">
        <v>5.0999999999999996</v>
      </c>
      <c r="D301" s="104">
        <v>13</v>
      </c>
      <c r="E301" s="103">
        <v>0.39</v>
      </c>
      <c r="F301" s="103">
        <v>0.96</v>
      </c>
      <c r="G301" s="104">
        <v>16</v>
      </c>
      <c r="H301" s="104">
        <v>22</v>
      </c>
      <c r="I301" s="105">
        <v>4</v>
      </c>
      <c r="J301" s="104">
        <v>7</v>
      </c>
      <c r="K301" s="104">
        <v>11</v>
      </c>
      <c r="L301" s="104">
        <v>0</v>
      </c>
      <c r="M301" s="104">
        <v>0</v>
      </c>
      <c r="N301" s="103">
        <v>69.23</v>
      </c>
      <c r="O301" s="103">
        <v>23.08</v>
      </c>
      <c r="P301" s="103">
        <v>7.69</v>
      </c>
    </row>
    <row r="302" spans="1:16" ht="14.1" customHeight="1">
      <c r="A302" s="102" t="s">
        <v>76</v>
      </c>
      <c r="B302" s="102" t="s">
        <v>864</v>
      </c>
      <c r="C302" s="103">
        <v>6.1</v>
      </c>
      <c r="D302" s="104">
        <v>14</v>
      </c>
      <c r="E302" s="103">
        <v>0.44</v>
      </c>
      <c r="F302" s="103">
        <v>0.95</v>
      </c>
      <c r="G302" s="104">
        <v>13</v>
      </c>
      <c r="H302" s="104">
        <v>24</v>
      </c>
      <c r="I302" s="105">
        <v>3</v>
      </c>
      <c r="J302" s="104">
        <v>5</v>
      </c>
      <c r="K302" s="104">
        <v>10</v>
      </c>
      <c r="L302" s="104">
        <v>0</v>
      </c>
      <c r="M302" s="103">
        <v>7.14</v>
      </c>
      <c r="N302" s="103">
        <v>64.290000000000006</v>
      </c>
      <c r="O302" s="103">
        <v>28.57</v>
      </c>
      <c r="P302" s="104">
        <v>0</v>
      </c>
    </row>
    <row r="303" spans="1:16" ht="14.1" customHeight="1">
      <c r="A303" s="102" t="s">
        <v>80</v>
      </c>
      <c r="B303" s="102" t="s">
        <v>864</v>
      </c>
      <c r="C303" s="103">
        <v>2.1</v>
      </c>
      <c r="D303" s="104">
        <v>11</v>
      </c>
      <c r="E303" s="103">
        <v>0.19</v>
      </c>
      <c r="F303" s="103">
        <v>0.53</v>
      </c>
      <c r="G303" s="104">
        <v>20</v>
      </c>
      <c r="H303" s="104">
        <v>20</v>
      </c>
      <c r="I303" s="105">
        <v>3</v>
      </c>
      <c r="J303" s="104">
        <v>12</v>
      </c>
      <c r="K303" s="104">
        <v>12</v>
      </c>
      <c r="L303" s="104">
        <v>0</v>
      </c>
      <c r="M303" s="104">
        <v>0</v>
      </c>
      <c r="N303" s="103">
        <v>9.09</v>
      </c>
      <c r="O303" s="103">
        <v>72.73</v>
      </c>
      <c r="P303" s="103">
        <v>18.18</v>
      </c>
    </row>
    <row r="304" spans="1:16" ht="14.1" customHeight="1">
      <c r="A304" s="102" t="s">
        <v>84</v>
      </c>
      <c r="B304" s="102" t="s">
        <v>864</v>
      </c>
      <c r="C304" s="103">
        <v>6.5</v>
      </c>
      <c r="D304" s="104">
        <v>13</v>
      </c>
      <c r="E304" s="103">
        <v>0.5</v>
      </c>
      <c r="F304" s="103">
        <v>0.77</v>
      </c>
      <c r="G304" s="104">
        <v>32</v>
      </c>
      <c r="H304" s="104">
        <v>34</v>
      </c>
      <c r="I304" s="105">
        <v>2</v>
      </c>
      <c r="J304" s="104">
        <v>10</v>
      </c>
      <c r="K304" s="104">
        <v>10</v>
      </c>
      <c r="L304" s="104">
        <v>0</v>
      </c>
      <c r="M304" s="103">
        <v>7.69</v>
      </c>
      <c r="N304" s="103">
        <v>84.62</v>
      </c>
      <c r="O304" s="103">
        <v>7.69</v>
      </c>
      <c r="P304" s="104">
        <v>0</v>
      </c>
    </row>
    <row r="305" spans="1:16" ht="14.1" customHeight="1">
      <c r="A305" s="102" t="s">
        <v>102</v>
      </c>
      <c r="B305" s="102" t="s">
        <v>864</v>
      </c>
      <c r="C305" s="103">
        <v>13.7</v>
      </c>
      <c r="D305" s="104">
        <v>18</v>
      </c>
      <c r="E305" s="103">
        <v>0.76</v>
      </c>
      <c r="F305" s="103">
        <v>1.42</v>
      </c>
      <c r="G305" s="104">
        <v>1</v>
      </c>
      <c r="H305" s="104">
        <v>31</v>
      </c>
      <c r="I305" s="105">
        <v>2</v>
      </c>
      <c r="J305" s="104">
        <v>1</v>
      </c>
      <c r="K305" s="104">
        <v>11</v>
      </c>
      <c r="L305" s="103">
        <v>38.89</v>
      </c>
      <c r="M305" s="103">
        <v>27.78</v>
      </c>
      <c r="N305" s="103">
        <v>27.78</v>
      </c>
      <c r="O305" s="103">
        <v>5.56</v>
      </c>
      <c r="P305" s="104">
        <v>0</v>
      </c>
    </row>
    <row r="306" spans="1:16" ht="14.1" customHeight="1">
      <c r="A306" s="102" t="s">
        <v>114</v>
      </c>
      <c r="B306" s="102" t="s">
        <v>864</v>
      </c>
      <c r="C306" s="103">
        <v>3.5</v>
      </c>
      <c r="D306" s="104">
        <v>10</v>
      </c>
      <c r="E306" s="103">
        <v>0.35</v>
      </c>
      <c r="F306" s="103">
        <v>0.69</v>
      </c>
      <c r="G306" s="104">
        <v>27</v>
      </c>
      <c r="H306" s="104">
        <v>28</v>
      </c>
      <c r="I306" s="105">
        <v>2</v>
      </c>
      <c r="J306" s="104">
        <v>5</v>
      </c>
      <c r="K306" s="104">
        <v>5</v>
      </c>
      <c r="L306" s="104">
        <v>0</v>
      </c>
      <c r="M306" s="104">
        <v>10</v>
      </c>
      <c r="N306" s="104">
        <v>30</v>
      </c>
      <c r="O306" s="104">
        <v>60</v>
      </c>
      <c r="P306" s="104">
        <v>0</v>
      </c>
    </row>
    <row r="307" spans="1:16" ht="14.1" customHeight="1">
      <c r="A307" s="102" t="s">
        <v>120</v>
      </c>
      <c r="B307" s="102" t="s">
        <v>864</v>
      </c>
      <c r="C307" s="103">
        <v>5.2</v>
      </c>
      <c r="D307" s="104">
        <v>15</v>
      </c>
      <c r="E307" s="103">
        <v>0.35</v>
      </c>
      <c r="F307" s="103">
        <v>0.75</v>
      </c>
      <c r="G307" s="104">
        <v>34</v>
      </c>
      <c r="H307" s="104">
        <v>36</v>
      </c>
      <c r="I307" s="105">
        <v>3</v>
      </c>
      <c r="J307" s="104">
        <v>12</v>
      </c>
      <c r="K307" s="104">
        <v>12</v>
      </c>
      <c r="L307" s="104">
        <v>0</v>
      </c>
      <c r="M307" s="104">
        <v>0</v>
      </c>
      <c r="N307" s="103">
        <v>53.33</v>
      </c>
      <c r="O307" s="104">
        <v>40</v>
      </c>
      <c r="P307" s="103">
        <v>6.67</v>
      </c>
    </row>
    <row r="308" spans="1:16" ht="14.1" customHeight="1">
      <c r="A308" s="102" t="s">
        <v>124</v>
      </c>
      <c r="B308" s="102" t="s">
        <v>864</v>
      </c>
      <c r="C308" s="104">
        <v>6</v>
      </c>
      <c r="D308" s="104">
        <v>11</v>
      </c>
      <c r="E308" s="103">
        <v>0.55000000000000004</v>
      </c>
      <c r="F308" s="103">
        <v>0.89</v>
      </c>
      <c r="G308" s="104">
        <v>19</v>
      </c>
      <c r="H308" s="104">
        <v>27</v>
      </c>
      <c r="I308" s="105">
        <v>2</v>
      </c>
      <c r="J308" s="104">
        <v>5</v>
      </c>
      <c r="K308" s="104">
        <v>7</v>
      </c>
      <c r="L308" s="103">
        <v>9.09</v>
      </c>
      <c r="M308" s="103">
        <v>9.09</v>
      </c>
      <c r="N308" s="103">
        <v>72.73</v>
      </c>
      <c r="O308" s="103">
        <v>9.09</v>
      </c>
      <c r="P308" s="104">
        <v>0</v>
      </c>
    </row>
    <row r="309" spans="1:16" ht="14.1" customHeight="1">
      <c r="A309" s="102" t="s">
        <v>126</v>
      </c>
      <c r="B309" s="102" t="s">
        <v>864</v>
      </c>
      <c r="C309" s="103">
        <v>2.4</v>
      </c>
      <c r="D309" s="104">
        <v>10</v>
      </c>
      <c r="E309" s="103">
        <v>0.24</v>
      </c>
      <c r="F309" s="103">
        <v>0.45</v>
      </c>
      <c r="G309" s="104">
        <v>17</v>
      </c>
      <c r="H309" s="104">
        <v>17</v>
      </c>
      <c r="I309" s="105">
        <v>3</v>
      </c>
      <c r="J309" s="104">
        <v>7</v>
      </c>
      <c r="K309" s="104">
        <v>7</v>
      </c>
      <c r="L309" s="104">
        <v>0</v>
      </c>
      <c r="M309" s="104">
        <v>0</v>
      </c>
      <c r="N309" s="104">
        <v>20</v>
      </c>
      <c r="O309" s="104">
        <v>70</v>
      </c>
      <c r="P309" s="104">
        <v>10</v>
      </c>
    </row>
    <row r="310" spans="1:16" ht="14.1" customHeight="1">
      <c r="A310" s="102" t="s">
        <v>132</v>
      </c>
      <c r="B310" s="102" t="s">
        <v>864</v>
      </c>
      <c r="C310" s="103">
        <v>11.3</v>
      </c>
      <c r="D310" s="104">
        <v>23</v>
      </c>
      <c r="E310" s="103">
        <v>0.49</v>
      </c>
      <c r="F310" s="103">
        <v>1.02</v>
      </c>
      <c r="G310" s="104">
        <v>5</v>
      </c>
      <c r="H310" s="104">
        <v>13</v>
      </c>
      <c r="I310" s="105">
        <v>4</v>
      </c>
      <c r="J310" s="104">
        <v>3</v>
      </c>
      <c r="K310" s="104">
        <v>9</v>
      </c>
      <c r="L310" s="104">
        <v>0</v>
      </c>
      <c r="M310" s="103">
        <v>13.04</v>
      </c>
      <c r="N310" s="103">
        <v>73.91</v>
      </c>
      <c r="O310" s="103">
        <v>8.6999999999999993</v>
      </c>
      <c r="P310" s="103">
        <v>4.3499999999999996</v>
      </c>
    </row>
    <row r="311" spans="1:16" ht="14.1" customHeight="1">
      <c r="A311" s="102" t="s">
        <v>46</v>
      </c>
      <c r="B311" s="102" t="s">
        <v>870</v>
      </c>
      <c r="C311" s="103">
        <v>13.9</v>
      </c>
      <c r="D311" s="104">
        <v>23</v>
      </c>
      <c r="E311" s="103">
        <v>0.6</v>
      </c>
      <c r="F311" s="103">
        <v>0.93</v>
      </c>
      <c r="G311" s="104">
        <v>23</v>
      </c>
      <c r="H311" s="104">
        <v>40</v>
      </c>
      <c r="I311" s="105">
        <v>3</v>
      </c>
      <c r="J311" s="104">
        <v>12</v>
      </c>
      <c r="K311" s="104">
        <v>18</v>
      </c>
      <c r="L311" s="103">
        <v>13.04</v>
      </c>
      <c r="M311" s="103">
        <v>17.39</v>
      </c>
      <c r="N311" s="103">
        <v>65.22</v>
      </c>
      <c r="O311" s="103">
        <v>4.3499999999999996</v>
      </c>
      <c r="P311" s="104">
        <v>0</v>
      </c>
    </row>
    <row r="312" spans="1:16" ht="14.1" customHeight="1">
      <c r="A312" s="102" t="s">
        <v>52</v>
      </c>
      <c r="B312" s="102" t="s">
        <v>870</v>
      </c>
      <c r="C312" s="103">
        <v>10.3</v>
      </c>
      <c r="D312" s="104">
        <v>26</v>
      </c>
      <c r="E312" s="103">
        <v>0.4</v>
      </c>
      <c r="F312" s="103">
        <v>0.82</v>
      </c>
      <c r="G312" s="104">
        <v>25</v>
      </c>
      <c r="H312" s="104">
        <v>28</v>
      </c>
      <c r="I312" s="105">
        <v>4</v>
      </c>
      <c r="J312" s="104">
        <v>12</v>
      </c>
      <c r="K312" s="104">
        <v>13</v>
      </c>
      <c r="L312" s="104">
        <v>0</v>
      </c>
      <c r="M312" s="103">
        <v>3.85</v>
      </c>
      <c r="N312" s="103">
        <v>57.69</v>
      </c>
      <c r="O312" s="103">
        <v>38.46</v>
      </c>
      <c r="P312" s="104">
        <v>0</v>
      </c>
    </row>
    <row r="313" spans="1:16" ht="14.1" customHeight="1">
      <c r="A313" s="102" t="s">
        <v>54</v>
      </c>
      <c r="B313" s="102" t="s">
        <v>870</v>
      </c>
      <c r="C313" s="103">
        <v>12.2</v>
      </c>
      <c r="D313" s="104">
        <v>24</v>
      </c>
      <c r="E313" s="103">
        <v>0.51</v>
      </c>
      <c r="F313" s="103">
        <v>0.85</v>
      </c>
      <c r="G313" s="104">
        <v>22</v>
      </c>
      <c r="H313" s="104">
        <v>25</v>
      </c>
      <c r="I313" s="105">
        <v>4</v>
      </c>
      <c r="J313" s="104">
        <v>10</v>
      </c>
      <c r="K313" s="104">
        <v>11</v>
      </c>
      <c r="L313" s="103">
        <v>4.17</v>
      </c>
      <c r="M313" s="103">
        <v>12.5</v>
      </c>
      <c r="N313" s="103">
        <v>66.67</v>
      </c>
      <c r="O313" s="103">
        <v>16.670000000000002</v>
      </c>
      <c r="P313" s="104">
        <v>0</v>
      </c>
    </row>
    <row r="314" spans="1:16" ht="14.1" customHeight="1">
      <c r="A314" s="102" t="s">
        <v>56</v>
      </c>
      <c r="B314" s="102" t="s">
        <v>870</v>
      </c>
      <c r="C314" s="103">
        <v>8.1999999999999993</v>
      </c>
      <c r="D314" s="104">
        <v>32</v>
      </c>
      <c r="E314" s="103">
        <v>0.26</v>
      </c>
      <c r="F314" s="103">
        <v>0.56000000000000005</v>
      </c>
      <c r="G314" s="104">
        <v>40</v>
      </c>
      <c r="H314" s="104">
        <v>40</v>
      </c>
      <c r="I314" s="105">
        <v>3</v>
      </c>
      <c r="J314" s="104">
        <v>12</v>
      </c>
      <c r="K314" s="104">
        <v>12</v>
      </c>
      <c r="L314" s="104">
        <v>0</v>
      </c>
      <c r="M314" s="103">
        <v>6.25</v>
      </c>
      <c r="N314" s="104">
        <v>25</v>
      </c>
      <c r="O314" s="103">
        <v>40.630000000000003</v>
      </c>
      <c r="P314" s="103">
        <v>28.13</v>
      </c>
    </row>
    <row r="315" spans="1:16" ht="14.1" customHeight="1">
      <c r="A315" s="102" t="s">
        <v>58</v>
      </c>
      <c r="B315" s="102" t="s">
        <v>870</v>
      </c>
      <c r="C315" s="103">
        <v>4.2</v>
      </c>
      <c r="D315" s="104">
        <v>22</v>
      </c>
      <c r="E315" s="103">
        <v>0.19</v>
      </c>
      <c r="F315" s="103">
        <v>0.61</v>
      </c>
      <c r="G315" s="104">
        <v>32</v>
      </c>
      <c r="H315" s="104">
        <v>35</v>
      </c>
      <c r="I315" s="105">
        <v>3</v>
      </c>
      <c r="J315" s="104">
        <v>9</v>
      </c>
      <c r="K315" s="104">
        <v>10</v>
      </c>
      <c r="L315" s="104">
        <v>0</v>
      </c>
      <c r="M315" s="103">
        <v>4.55</v>
      </c>
      <c r="N315" s="103">
        <v>18.18</v>
      </c>
      <c r="O315" s="103">
        <v>31.82</v>
      </c>
      <c r="P315" s="103">
        <v>45.45</v>
      </c>
    </row>
    <row r="316" spans="1:16" ht="14.1" customHeight="1">
      <c r="A316" s="102" t="s">
        <v>62</v>
      </c>
      <c r="B316" s="102" t="s">
        <v>870</v>
      </c>
      <c r="C316" s="103">
        <v>13.9</v>
      </c>
      <c r="D316" s="104">
        <v>36</v>
      </c>
      <c r="E316" s="103">
        <v>0.39</v>
      </c>
      <c r="F316" s="103">
        <v>0.77</v>
      </c>
      <c r="G316" s="104">
        <v>29</v>
      </c>
      <c r="H316" s="104">
        <v>34</v>
      </c>
      <c r="I316" s="105">
        <v>4</v>
      </c>
      <c r="J316" s="104">
        <v>12</v>
      </c>
      <c r="K316" s="104">
        <v>12</v>
      </c>
      <c r="L316" s="103">
        <v>2.78</v>
      </c>
      <c r="M316" s="103">
        <v>5.56</v>
      </c>
      <c r="N316" s="103">
        <v>47.22</v>
      </c>
      <c r="O316" s="103">
        <v>38.89</v>
      </c>
      <c r="P316" s="103">
        <v>5.56</v>
      </c>
    </row>
    <row r="317" spans="1:16" ht="14.1" customHeight="1">
      <c r="A317" s="102" t="s">
        <v>64</v>
      </c>
      <c r="B317" s="102" t="s">
        <v>870</v>
      </c>
      <c r="C317" s="103">
        <v>9.6999999999999993</v>
      </c>
      <c r="D317" s="104">
        <v>20</v>
      </c>
      <c r="E317" s="103">
        <v>0.49</v>
      </c>
      <c r="F317" s="103">
        <v>0.84</v>
      </c>
      <c r="G317" s="104">
        <v>23</v>
      </c>
      <c r="H317" s="104">
        <v>24</v>
      </c>
      <c r="I317" s="105">
        <v>4</v>
      </c>
      <c r="J317" s="104">
        <v>11</v>
      </c>
      <c r="K317" s="104">
        <v>11</v>
      </c>
      <c r="L317" s="104">
        <v>0</v>
      </c>
      <c r="M317" s="104">
        <v>5</v>
      </c>
      <c r="N317" s="104">
        <v>85</v>
      </c>
      <c r="O317" s="104">
        <v>10</v>
      </c>
      <c r="P317" s="104">
        <v>0</v>
      </c>
    </row>
    <row r="318" spans="1:16" ht="14.1" customHeight="1">
      <c r="A318" s="102" t="s">
        <v>70</v>
      </c>
      <c r="B318" s="102" t="s">
        <v>870</v>
      </c>
      <c r="C318" s="103">
        <v>3.7</v>
      </c>
      <c r="D318" s="104">
        <v>13</v>
      </c>
      <c r="E318" s="103">
        <v>0.28000000000000003</v>
      </c>
      <c r="F318" s="103">
        <v>0.56999999999999995</v>
      </c>
      <c r="G318" s="104">
        <v>28</v>
      </c>
      <c r="H318" s="104">
        <v>28</v>
      </c>
      <c r="I318" s="105">
        <v>3</v>
      </c>
      <c r="J318" s="104">
        <v>10</v>
      </c>
      <c r="K318" s="104">
        <v>10</v>
      </c>
      <c r="L318" s="104">
        <v>0</v>
      </c>
      <c r="M318" s="103">
        <v>7.69</v>
      </c>
      <c r="N318" s="103">
        <v>23.08</v>
      </c>
      <c r="O318" s="103">
        <v>53.85</v>
      </c>
      <c r="P318" s="103">
        <v>15.38</v>
      </c>
    </row>
    <row r="319" spans="1:16" ht="14.1" customHeight="1">
      <c r="A319" s="102" t="s">
        <v>72</v>
      </c>
      <c r="B319" s="102" t="s">
        <v>870</v>
      </c>
      <c r="C319" s="103">
        <v>4.2</v>
      </c>
      <c r="D319" s="104">
        <v>12</v>
      </c>
      <c r="E319" s="103">
        <v>0.35</v>
      </c>
      <c r="F319" s="103">
        <v>0.7</v>
      </c>
      <c r="G319" s="104">
        <v>25</v>
      </c>
      <c r="H319" s="104">
        <v>27</v>
      </c>
      <c r="I319" s="105">
        <v>2</v>
      </c>
      <c r="J319" s="104">
        <v>8</v>
      </c>
      <c r="K319" s="104">
        <v>8</v>
      </c>
      <c r="L319" s="104">
        <v>0</v>
      </c>
      <c r="M319" s="103">
        <v>8.33</v>
      </c>
      <c r="N319" s="104">
        <v>50</v>
      </c>
      <c r="O319" s="103">
        <v>16.670000000000002</v>
      </c>
      <c r="P319" s="104">
        <v>25</v>
      </c>
    </row>
    <row r="320" spans="1:16" ht="14.1" customHeight="1">
      <c r="A320" s="102" t="s">
        <v>76</v>
      </c>
      <c r="B320" s="102" t="s">
        <v>870</v>
      </c>
      <c r="C320" s="103">
        <v>2.5</v>
      </c>
      <c r="D320" s="104">
        <v>10</v>
      </c>
      <c r="E320" s="103">
        <v>0.25</v>
      </c>
      <c r="F320" s="103">
        <v>0.54</v>
      </c>
      <c r="G320" s="104">
        <v>23</v>
      </c>
      <c r="H320" s="104">
        <v>24</v>
      </c>
      <c r="I320" s="105">
        <v>2</v>
      </c>
      <c r="J320" s="104">
        <v>4</v>
      </c>
      <c r="K320" s="104">
        <v>4</v>
      </c>
      <c r="L320" s="104">
        <v>0</v>
      </c>
      <c r="M320" s="104">
        <v>0</v>
      </c>
      <c r="N320" s="104">
        <v>30</v>
      </c>
      <c r="O320" s="104">
        <v>50</v>
      </c>
      <c r="P320" s="104">
        <v>20</v>
      </c>
    </row>
    <row r="321" spans="1:16" ht="14.1" customHeight="1">
      <c r="A321" s="102" t="s">
        <v>80</v>
      </c>
      <c r="B321" s="102" t="s">
        <v>870</v>
      </c>
      <c r="C321" s="103">
        <v>5.3</v>
      </c>
      <c r="D321" s="104">
        <v>17</v>
      </c>
      <c r="E321" s="103">
        <v>0.31</v>
      </c>
      <c r="F321" s="103">
        <v>0.87</v>
      </c>
      <c r="G321" s="104">
        <v>16</v>
      </c>
      <c r="H321" s="104">
        <v>20</v>
      </c>
      <c r="I321" s="105">
        <v>4</v>
      </c>
      <c r="J321" s="104">
        <v>6</v>
      </c>
      <c r="K321" s="104">
        <v>8</v>
      </c>
      <c r="L321" s="104">
        <v>0</v>
      </c>
      <c r="M321" s="103">
        <v>11.76</v>
      </c>
      <c r="N321" s="103">
        <v>29.41</v>
      </c>
      <c r="O321" s="103">
        <v>35.29</v>
      </c>
      <c r="P321" s="103">
        <v>23.53</v>
      </c>
    </row>
    <row r="322" spans="1:16" ht="14.1" customHeight="1">
      <c r="A322" s="102" t="s">
        <v>84</v>
      </c>
      <c r="B322" s="102" t="s">
        <v>870</v>
      </c>
      <c r="C322" s="103">
        <v>23.2</v>
      </c>
      <c r="D322" s="104">
        <v>38</v>
      </c>
      <c r="E322" s="103">
        <v>0.61</v>
      </c>
      <c r="F322" s="103">
        <v>0.94</v>
      </c>
      <c r="G322" s="104">
        <v>25</v>
      </c>
      <c r="H322" s="104">
        <v>34</v>
      </c>
      <c r="I322" s="105">
        <v>4</v>
      </c>
      <c r="J322" s="104">
        <v>12</v>
      </c>
      <c r="K322" s="104">
        <v>12</v>
      </c>
      <c r="L322" s="103">
        <v>15.79</v>
      </c>
      <c r="M322" s="103">
        <v>23.68</v>
      </c>
      <c r="N322" s="103">
        <v>47.37</v>
      </c>
      <c r="O322" s="103">
        <v>13.16</v>
      </c>
      <c r="P322" s="104">
        <v>0</v>
      </c>
    </row>
    <row r="323" spans="1:16" ht="14.1" customHeight="1">
      <c r="A323" s="102" t="s">
        <v>92</v>
      </c>
      <c r="B323" s="102" t="s">
        <v>870</v>
      </c>
      <c r="C323" s="103">
        <v>2.8</v>
      </c>
      <c r="D323" s="104">
        <v>12</v>
      </c>
      <c r="E323" s="103">
        <v>0.23</v>
      </c>
      <c r="F323" s="103">
        <v>0.5</v>
      </c>
      <c r="G323" s="104">
        <v>6</v>
      </c>
      <c r="H323" s="104">
        <v>6</v>
      </c>
      <c r="I323" s="105">
        <v>4</v>
      </c>
      <c r="J323" s="104">
        <v>6</v>
      </c>
      <c r="K323" s="104">
        <v>6</v>
      </c>
      <c r="L323" s="104">
        <v>0</v>
      </c>
      <c r="M323" s="104">
        <v>0</v>
      </c>
      <c r="N323" s="103">
        <v>16.670000000000002</v>
      </c>
      <c r="O323" s="104">
        <v>75</v>
      </c>
      <c r="P323" s="103">
        <v>8.33</v>
      </c>
    </row>
    <row r="324" spans="1:16" ht="14.1" customHeight="1">
      <c r="A324" s="102" t="s">
        <v>94</v>
      </c>
      <c r="B324" s="102" t="s">
        <v>870</v>
      </c>
      <c r="C324" s="103">
        <v>4.2</v>
      </c>
      <c r="D324" s="104">
        <v>10</v>
      </c>
      <c r="E324" s="103">
        <v>0.42</v>
      </c>
      <c r="F324" s="103">
        <v>1.1499999999999999</v>
      </c>
      <c r="G324" s="104">
        <v>2</v>
      </c>
      <c r="H324" s="104">
        <v>4</v>
      </c>
      <c r="I324" s="105">
        <v>4</v>
      </c>
      <c r="J324" s="104">
        <v>2</v>
      </c>
      <c r="K324" s="104">
        <v>4</v>
      </c>
      <c r="L324" s="104">
        <v>0</v>
      </c>
      <c r="M324" s="104">
        <v>10</v>
      </c>
      <c r="N324" s="104">
        <v>60</v>
      </c>
      <c r="O324" s="104">
        <v>20</v>
      </c>
      <c r="P324" s="104">
        <v>10</v>
      </c>
    </row>
    <row r="325" spans="1:16" ht="14.1" customHeight="1">
      <c r="A325" s="102" t="s">
        <v>96</v>
      </c>
      <c r="B325" s="102" t="s">
        <v>870</v>
      </c>
      <c r="C325" s="103">
        <v>4.5999999999999996</v>
      </c>
      <c r="D325" s="104">
        <v>11</v>
      </c>
      <c r="E325" s="103">
        <v>0.42</v>
      </c>
      <c r="F325" s="103">
        <v>0.95</v>
      </c>
      <c r="G325" s="104">
        <v>12</v>
      </c>
      <c r="H325" s="104">
        <v>16</v>
      </c>
      <c r="I325" s="105">
        <v>3</v>
      </c>
      <c r="J325" s="104">
        <v>5</v>
      </c>
      <c r="K325" s="104">
        <v>8</v>
      </c>
      <c r="L325" s="104">
        <v>0</v>
      </c>
      <c r="M325" s="104">
        <v>0</v>
      </c>
      <c r="N325" s="103">
        <v>72.73</v>
      </c>
      <c r="O325" s="103">
        <v>27.27</v>
      </c>
      <c r="P325" s="104">
        <v>0</v>
      </c>
    </row>
    <row r="326" spans="1:16" ht="14.1" customHeight="1">
      <c r="A326" s="102" t="s">
        <v>98</v>
      </c>
      <c r="B326" s="102" t="s">
        <v>870</v>
      </c>
      <c r="C326" s="103">
        <v>8.5</v>
      </c>
      <c r="D326" s="104">
        <v>17</v>
      </c>
      <c r="E326" s="103">
        <v>0.5</v>
      </c>
      <c r="F326" s="103">
        <v>0.99</v>
      </c>
      <c r="G326" s="104">
        <v>4</v>
      </c>
      <c r="H326" s="104">
        <v>8</v>
      </c>
      <c r="I326" s="105">
        <v>4</v>
      </c>
      <c r="J326" s="104">
        <v>4</v>
      </c>
      <c r="K326" s="104">
        <v>8</v>
      </c>
      <c r="L326" s="103">
        <v>5.88</v>
      </c>
      <c r="M326" s="103">
        <v>17.649999999999999</v>
      </c>
      <c r="N326" s="103">
        <v>52.94</v>
      </c>
      <c r="O326" s="103">
        <v>17.649999999999999</v>
      </c>
      <c r="P326" s="103">
        <v>5.88</v>
      </c>
    </row>
    <row r="327" spans="1:16" ht="14.1" customHeight="1">
      <c r="A327" s="102" t="s">
        <v>102</v>
      </c>
      <c r="B327" s="102" t="s">
        <v>870</v>
      </c>
      <c r="C327" s="103">
        <v>9.5</v>
      </c>
      <c r="D327" s="104">
        <v>17</v>
      </c>
      <c r="E327" s="103">
        <v>0.56000000000000005</v>
      </c>
      <c r="F327" s="103">
        <v>1.04</v>
      </c>
      <c r="G327" s="104">
        <v>15</v>
      </c>
      <c r="H327" s="104">
        <v>31</v>
      </c>
      <c r="I327" s="105">
        <v>2</v>
      </c>
      <c r="J327" s="104">
        <v>5</v>
      </c>
      <c r="K327" s="104">
        <v>11</v>
      </c>
      <c r="L327" s="103">
        <v>11.76</v>
      </c>
      <c r="M327" s="103">
        <v>23.53</v>
      </c>
      <c r="N327" s="103">
        <v>41.18</v>
      </c>
      <c r="O327" s="103">
        <v>23.53</v>
      </c>
      <c r="P327" s="104">
        <v>0</v>
      </c>
    </row>
    <row r="328" spans="1:16" ht="14.1" customHeight="1">
      <c r="A328" s="102" t="s">
        <v>104</v>
      </c>
      <c r="B328" s="102" t="s">
        <v>870</v>
      </c>
      <c r="C328" s="103">
        <v>5.5</v>
      </c>
      <c r="D328" s="104">
        <v>14</v>
      </c>
      <c r="E328" s="103">
        <v>0.39</v>
      </c>
      <c r="F328" s="103">
        <v>0.8</v>
      </c>
      <c r="G328" s="104">
        <v>17</v>
      </c>
      <c r="H328" s="104">
        <v>18</v>
      </c>
      <c r="I328" s="105">
        <v>3</v>
      </c>
      <c r="J328" s="104">
        <v>6</v>
      </c>
      <c r="K328" s="104">
        <v>7</v>
      </c>
      <c r="L328" s="104">
        <v>0</v>
      </c>
      <c r="M328" s="104">
        <v>0</v>
      </c>
      <c r="N328" s="103">
        <v>64.290000000000006</v>
      </c>
      <c r="O328" s="103">
        <v>35.71</v>
      </c>
      <c r="P328" s="104">
        <v>0</v>
      </c>
    </row>
    <row r="329" spans="1:16" ht="14.1" customHeight="1">
      <c r="A329" s="102" t="s">
        <v>112</v>
      </c>
      <c r="B329" s="102" t="s">
        <v>870</v>
      </c>
      <c r="C329" s="104">
        <v>5</v>
      </c>
      <c r="D329" s="104">
        <v>10</v>
      </c>
      <c r="E329" s="103">
        <v>0.5</v>
      </c>
      <c r="F329" s="103">
        <v>0.97</v>
      </c>
      <c r="G329" s="104">
        <v>6</v>
      </c>
      <c r="H329" s="104">
        <v>7</v>
      </c>
      <c r="I329" s="105">
        <v>4</v>
      </c>
      <c r="J329" s="104">
        <v>6</v>
      </c>
      <c r="K329" s="104">
        <v>7</v>
      </c>
      <c r="L329" s="104">
        <v>0</v>
      </c>
      <c r="M329" s="104">
        <v>10</v>
      </c>
      <c r="N329" s="104">
        <v>80</v>
      </c>
      <c r="O329" s="104">
        <v>10</v>
      </c>
      <c r="P329" s="104">
        <v>0</v>
      </c>
    </row>
    <row r="330" spans="1:16" ht="14.1" customHeight="1">
      <c r="A330" s="102" t="s">
        <v>114</v>
      </c>
      <c r="B330" s="102" t="s">
        <v>870</v>
      </c>
      <c r="C330" s="103">
        <v>12.7</v>
      </c>
      <c r="D330" s="104">
        <v>40</v>
      </c>
      <c r="E330" s="103">
        <v>0.32</v>
      </c>
      <c r="F330" s="103">
        <v>0.63</v>
      </c>
      <c r="G330" s="104">
        <v>28</v>
      </c>
      <c r="H330" s="104">
        <v>28</v>
      </c>
      <c r="I330" s="105">
        <v>4</v>
      </c>
      <c r="J330" s="104">
        <v>12</v>
      </c>
      <c r="K330" s="104">
        <v>12</v>
      </c>
      <c r="L330" s="103">
        <v>2.5</v>
      </c>
      <c r="M330" s="104">
        <v>0</v>
      </c>
      <c r="N330" s="103">
        <v>37.5</v>
      </c>
      <c r="O330" s="103">
        <v>52.5</v>
      </c>
      <c r="P330" s="103">
        <v>7.5</v>
      </c>
    </row>
    <row r="331" spans="1:16" ht="14.1" customHeight="1">
      <c r="A331" s="102" t="s">
        <v>118</v>
      </c>
      <c r="B331" s="102" t="s">
        <v>870</v>
      </c>
      <c r="C331" s="103">
        <v>9.3000000000000007</v>
      </c>
      <c r="D331" s="104">
        <v>18</v>
      </c>
      <c r="E331" s="103">
        <v>0.52</v>
      </c>
      <c r="F331" s="103">
        <v>0.96</v>
      </c>
      <c r="G331" s="104">
        <v>18</v>
      </c>
      <c r="H331" s="104">
        <v>30</v>
      </c>
      <c r="I331" s="105">
        <v>3</v>
      </c>
      <c r="J331" s="104">
        <v>5</v>
      </c>
      <c r="K331" s="104">
        <v>10</v>
      </c>
      <c r="L331" s="104">
        <v>0</v>
      </c>
      <c r="M331" s="103">
        <v>11.11</v>
      </c>
      <c r="N331" s="103">
        <v>83.33</v>
      </c>
      <c r="O331" s="103">
        <v>5.56</v>
      </c>
      <c r="P331" s="104">
        <v>0</v>
      </c>
    </row>
    <row r="332" spans="1:16" ht="14.1" customHeight="1">
      <c r="A332" s="102" t="s">
        <v>120</v>
      </c>
      <c r="B332" s="102" t="s">
        <v>870</v>
      </c>
      <c r="C332" s="104">
        <v>19</v>
      </c>
      <c r="D332" s="104">
        <v>48</v>
      </c>
      <c r="E332" s="103">
        <v>0.4</v>
      </c>
      <c r="F332" s="103">
        <v>0.86</v>
      </c>
      <c r="G332" s="104">
        <v>28</v>
      </c>
      <c r="H332" s="104">
        <v>36</v>
      </c>
      <c r="I332" s="105">
        <v>4</v>
      </c>
      <c r="J332" s="104">
        <v>11</v>
      </c>
      <c r="K332" s="104">
        <v>12</v>
      </c>
      <c r="L332" s="104">
        <v>0</v>
      </c>
      <c r="M332" s="103">
        <v>4.17</v>
      </c>
      <c r="N332" s="103">
        <v>58.33</v>
      </c>
      <c r="O332" s="103">
        <v>35.42</v>
      </c>
      <c r="P332" s="103">
        <v>2.08</v>
      </c>
    </row>
    <row r="333" spans="1:16" ht="14.1" customHeight="1">
      <c r="A333" s="102" t="s">
        <v>124</v>
      </c>
      <c r="B333" s="102" t="s">
        <v>870</v>
      </c>
      <c r="C333" s="103">
        <v>7</v>
      </c>
      <c r="D333" s="104">
        <v>15</v>
      </c>
      <c r="E333" s="103">
        <v>0.47</v>
      </c>
      <c r="F333" s="103">
        <v>0.76</v>
      </c>
      <c r="G333" s="104">
        <v>24</v>
      </c>
      <c r="H333" s="104">
        <v>27</v>
      </c>
      <c r="I333" s="105">
        <v>3</v>
      </c>
      <c r="J333" s="104">
        <v>10</v>
      </c>
      <c r="K333" s="104">
        <v>10</v>
      </c>
      <c r="L333" s="104">
        <v>0</v>
      </c>
      <c r="M333" s="103">
        <v>33.33</v>
      </c>
      <c r="N333" s="104">
        <v>40</v>
      </c>
      <c r="O333" s="104">
        <v>0</v>
      </c>
      <c r="P333" s="103">
        <v>26.67</v>
      </c>
    </row>
    <row r="334" spans="1:16" ht="14.1" customHeight="1">
      <c r="A334" s="102" t="s">
        <v>128</v>
      </c>
      <c r="B334" s="102" t="s">
        <v>870</v>
      </c>
      <c r="C334" s="103">
        <v>6.5</v>
      </c>
      <c r="D334" s="104">
        <v>16</v>
      </c>
      <c r="E334" s="103">
        <v>0.41</v>
      </c>
      <c r="F334" s="103">
        <v>0.92</v>
      </c>
      <c r="G334" s="104">
        <v>23</v>
      </c>
      <c r="H334" s="104">
        <v>36</v>
      </c>
      <c r="I334" s="105">
        <v>3</v>
      </c>
      <c r="J334" s="104">
        <v>5</v>
      </c>
      <c r="K334" s="104">
        <v>13</v>
      </c>
      <c r="L334" s="104">
        <v>0</v>
      </c>
      <c r="M334" s="104">
        <v>0</v>
      </c>
      <c r="N334" s="103">
        <v>68.75</v>
      </c>
      <c r="O334" s="103">
        <v>31.25</v>
      </c>
      <c r="P334" s="104">
        <v>0</v>
      </c>
    </row>
    <row r="335" spans="1:16" ht="14.1" customHeight="1">
      <c r="A335" s="102" t="s">
        <v>132</v>
      </c>
      <c r="B335" s="102" t="s">
        <v>870</v>
      </c>
      <c r="C335" s="103">
        <v>3.3</v>
      </c>
      <c r="D335" s="104">
        <v>10</v>
      </c>
      <c r="E335" s="103">
        <v>0.33</v>
      </c>
      <c r="F335" s="103">
        <v>0.69</v>
      </c>
      <c r="G335" s="104">
        <v>13</v>
      </c>
      <c r="H335" s="104">
        <v>13</v>
      </c>
      <c r="I335" s="105">
        <v>3</v>
      </c>
      <c r="J335" s="104">
        <v>4</v>
      </c>
      <c r="K335" s="104">
        <v>4</v>
      </c>
      <c r="L335" s="104">
        <v>0</v>
      </c>
      <c r="M335" s="104">
        <v>0</v>
      </c>
      <c r="N335" s="104">
        <v>50</v>
      </c>
      <c r="O335" s="104">
        <v>40</v>
      </c>
      <c r="P335" s="104">
        <v>10</v>
      </c>
    </row>
    <row r="336" spans="1:16" ht="14.1" customHeight="1">
      <c r="A336" s="102" t="s">
        <v>134</v>
      </c>
      <c r="B336" s="102" t="s">
        <v>870</v>
      </c>
      <c r="C336" s="103">
        <v>7.8</v>
      </c>
      <c r="D336" s="104">
        <v>17</v>
      </c>
      <c r="E336" s="103">
        <v>0.46</v>
      </c>
      <c r="F336" s="103">
        <v>0.91</v>
      </c>
      <c r="G336" s="104">
        <v>7</v>
      </c>
      <c r="H336" s="104">
        <v>8</v>
      </c>
      <c r="I336" s="105">
        <v>4</v>
      </c>
      <c r="J336" s="104">
        <v>7</v>
      </c>
      <c r="K336" s="104">
        <v>8</v>
      </c>
      <c r="L336" s="103">
        <v>5.88</v>
      </c>
      <c r="M336" s="103">
        <v>17.649999999999999</v>
      </c>
      <c r="N336" s="103">
        <v>35.29</v>
      </c>
      <c r="O336" s="103">
        <v>41.18</v>
      </c>
      <c r="P336" s="104">
        <v>0</v>
      </c>
    </row>
    <row r="337" spans="1:16" ht="14.1" customHeight="1">
      <c r="A337" s="102" t="s">
        <v>146</v>
      </c>
      <c r="B337" s="102" t="s">
        <v>876</v>
      </c>
      <c r="C337" s="103">
        <v>24.4</v>
      </c>
      <c r="D337" s="104">
        <v>35</v>
      </c>
      <c r="E337" s="103">
        <v>0.7</v>
      </c>
      <c r="F337" s="103">
        <v>0.98</v>
      </c>
      <c r="G337" s="104">
        <v>7</v>
      </c>
      <c r="H337" s="104">
        <v>9</v>
      </c>
      <c r="I337" s="105">
        <v>4</v>
      </c>
      <c r="J337" s="104">
        <v>7</v>
      </c>
      <c r="K337" s="104">
        <v>9</v>
      </c>
      <c r="L337" s="103">
        <v>8.57</v>
      </c>
      <c r="M337" s="103">
        <v>51.43</v>
      </c>
      <c r="N337" s="104">
        <v>40</v>
      </c>
      <c r="O337" s="104">
        <v>0</v>
      </c>
      <c r="P337" s="104">
        <v>0</v>
      </c>
    </row>
    <row r="338" spans="1:16" ht="14.1" customHeight="1">
      <c r="A338" s="102" t="s">
        <v>44</v>
      </c>
      <c r="B338" s="102" t="s">
        <v>876</v>
      </c>
      <c r="C338" s="103">
        <v>13.8</v>
      </c>
      <c r="D338" s="104">
        <v>17</v>
      </c>
      <c r="E338" s="103">
        <v>0.81</v>
      </c>
      <c r="F338" s="103">
        <v>0.99</v>
      </c>
      <c r="G338" s="104">
        <v>11</v>
      </c>
      <c r="H338" s="104">
        <v>17</v>
      </c>
      <c r="I338" s="105">
        <v>4</v>
      </c>
      <c r="J338" s="104">
        <v>8</v>
      </c>
      <c r="K338" s="104">
        <v>12</v>
      </c>
      <c r="L338" s="103">
        <v>41.18</v>
      </c>
      <c r="M338" s="103">
        <v>35.29</v>
      </c>
      <c r="N338" s="103">
        <v>23.53</v>
      </c>
      <c r="O338" s="104">
        <v>0</v>
      </c>
      <c r="P338" s="104">
        <v>0</v>
      </c>
    </row>
    <row r="339" spans="1:16" ht="14.1" customHeight="1">
      <c r="A339" s="102" t="s">
        <v>46</v>
      </c>
      <c r="B339" s="102" t="s">
        <v>876</v>
      </c>
      <c r="C339" s="103">
        <v>87.1</v>
      </c>
      <c r="D339" s="104">
        <v>125</v>
      </c>
      <c r="E339" s="103">
        <v>0.7</v>
      </c>
      <c r="F339" s="103">
        <v>1.07</v>
      </c>
      <c r="G339" s="104">
        <v>12</v>
      </c>
      <c r="H339" s="104">
        <v>40</v>
      </c>
      <c r="I339" s="105">
        <v>4</v>
      </c>
      <c r="J339" s="104">
        <v>5</v>
      </c>
      <c r="K339" s="104">
        <v>10</v>
      </c>
      <c r="L339" s="103">
        <v>26.4</v>
      </c>
      <c r="M339" s="103">
        <v>24.8</v>
      </c>
      <c r="N339" s="103">
        <v>45.6</v>
      </c>
      <c r="O339" s="103">
        <v>3.2</v>
      </c>
      <c r="P339" s="104">
        <v>0</v>
      </c>
    </row>
    <row r="340" spans="1:16" ht="14.1" customHeight="1">
      <c r="A340" s="102" t="s">
        <v>50</v>
      </c>
      <c r="B340" s="102" t="s">
        <v>876</v>
      </c>
      <c r="C340" s="103">
        <v>6.4</v>
      </c>
      <c r="D340" s="104">
        <v>11</v>
      </c>
      <c r="E340" s="103">
        <v>0.57999999999999996</v>
      </c>
      <c r="F340" s="103">
        <v>0.93</v>
      </c>
      <c r="G340" s="104">
        <v>1</v>
      </c>
      <c r="H340" s="104">
        <v>1</v>
      </c>
      <c r="I340" s="105">
        <v>4</v>
      </c>
      <c r="J340" s="104">
        <v>1</v>
      </c>
      <c r="K340" s="104">
        <v>1</v>
      </c>
      <c r="L340" s="104">
        <v>0</v>
      </c>
      <c r="M340" s="103">
        <v>27.27</v>
      </c>
      <c r="N340" s="103">
        <v>72.73</v>
      </c>
      <c r="O340" s="104">
        <v>0</v>
      </c>
      <c r="P340" s="104">
        <v>0</v>
      </c>
    </row>
    <row r="341" spans="1:16" ht="14.1" customHeight="1">
      <c r="A341" s="102" t="s">
        <v>52</v>
      </c>
      <c r="B341" s="102" t="s">
        <v>876</v>
      </c>
      <c r="C341" s="103">
        <v>11.2</v>
      </c>
      <c r="D341" s="104">
        <v>19</v>
      </c>
      <c r="E341" s="103">
        <v>0.59</v>
      </c>
      <c r="F341" s="103">
        <v>1.23</v>
      </c>
      <c r="G341" s="104">
        <v>4</v>
      </c>
      <c r="H341" s="104">
        <v>28</v>
      </c>
      <c r="I341" s="105">
        <v>3</v>
      </c>
      <c r="J341" s="104">
        <v>2</v>
      </c>
      <c r="K341" s="104">
        <v>10</v>
      </c>
      <c r="L341" s="103">
        <v>5.26</v>
      </c>
      <c r="M341" s="103">
        <v>31.58</v>
      </c>
      <c r="N341" s="103">
        <v>52.63</v>
      </c>
      <c r="O341" s="103">
        <v>10.53</v>
      </c>
      <c r="P341" s="104">
        <v>0</v>
      </c>
    </row>
    <row r="342" spans="1:16" ht="14.1" customHeight="1">
      <c r="A342" s="102" t="s">
        <v>54</v>
      </c>
      <c r="B342" s="102" t="s">
        <v>876</v>
      </c>
      <c r="C342" s="103">
        <v>33.5</v>
      </c>
      <c r="D342" s="104">
        <v>55</v>
      </c>
      <c r="E342" s="103">
        <v>0.61</v>
      </c>
      <c r="F342" s="103">
        <v>1.02</v>
      </c>
      <c r="G342" s="104">
        <v>8</v>
      </c>
      <c r="H342" s="104">
        <v>25</v>
      </c>
      <c r="I342" s="105">
        <v>4</v>
      </c>
      <c r="J342" s="104">
        <v>4</v>
      </c>
      <c r="K342" s="104">
        <v>11</v>
      </c>
      <c r="L342" s="103">
        <v>5.45</v>
      </c>
      <c r="M342" s="103">
        <v>27.27</v>
      </c>
      <c r="N342" s="103">
        <v>67.27</v>
      </c>
      <c r="O342" s="104">
        <v>0</v>
      </c>
      <c r="P342" s="104">
        <v>0</v>
      </c>
    </row>
    <row r="343" spans="1:16" ht="14.1" customHeight="1">
      <c r="A343" s="102" t="s">
        <v>56</v>
      </c>
      <c r="B343" s="102" t="s">
        <v>876</v>
      </c>
      <c r="C343" s="103">
        <v>39.4</v>
      </c>
      <c r="D343" s="104">
        <v>75</v>
      </c>
      <c r="E343" s="103">
        <v>0.53</v>
      </c>
      <c r="F343" s="103">
        <v>1.1499999999999999</v>
      </c>
      <c r="G343" s="104">
        <v>8</v>
      </c>
      <c r="H343" s="104">
        <v>40</v>
      </c>
      <c r="I343" s="105">
        <v>4</v>
      </c>
      <c r="J343" s="104">
        <v>3</v>
      </c>
      <c r="K343" s="104">
        <v>12</v>
      </c>
      <c r="L343" s="103">
        <v>6.67</v>
      </c>
      <c r="M343" s="103">
        <v>21.33</v>
      </c>
      <c r="N343" s="103">
        <v>50.67</v>
      </c>
      <c r="O343" s="103">
        <v>17.329999999999998</v>
      </c>
      <c r="P343" s="104">
        <v>4</v>
      </c>
    </row>
    <row r="344" spans="1:16" ht="14.1" customHeight="1">
      <c r="A344" s="102" t="s">
        <v>58</v>
      </c>
      <c r="B344" s="102" t="s">
        <v>876</v>
      </c>
      <c r="C344" s="103">
        <v>19.8</v>
      </c>
      <c r="D344" s="104">
        <v>55</v>
      </c>
      <c r="E344" s="103">
        <v>0.36</v>
      </c>
      <c r="F344" s="103">
        <v>1.1399999999999999</v>
      </c>
      <c r="G344" s="104">
        <v>12</v>
      </c>
      <c r="H344" s="104">
        <v>35</v>
      </c>
      <c r="I344" s="105">
        <v>4</v>
      </c>
      <c r="J344" s="104">
        <v>6</v>
      </c>
      <c r="K344" s="104">
        <v>12</v>
      </c>
      <c r="L344" s="103">
        <v>3.64</v>
      </c>
      <c r="M344" s="103">
        <v>3.64</v>
      </c>
      <c r="N344" s="103">
        <v>47.27</v>
      </c>
      <c r="O344" s="103">
        <v>29.09</v>
      </c>
      <c r="P344" s="103">
        <v>16.36</v>
      </c>
    </row>
    <row r="345" spans="1:16" ht="14.1" customHeight="1">
      <c r="A345" s="102" t="s">
        <v>60</v>
      </c>
      <c r="B345" s="102" t="s">
        <v>876</v>
      </c>
      <c r="C345" s="103">
        <v>16.399999999999999</v>
      </c>
      <c r="D345" s="104">
        <v>23</v>
      </c>
      <c r="E345" s="103">
        <v>0.71</v>
      </c>
      <c r="F345" s="103">
        <v>1.19</v>
      </c>
      <c r="G345" s="104">
        <v>2</v>
      </c>
      <c r="H345" s="104">
        <v>11</v>
      </c>
      <c r="I345" s="105">
        <v>4</v>
      </c>
      <c r="J345" s="104">
        <v>2</v>
      </c>
      <c r="K345" s="104">
        <v>8</v>
      </c>
      <c r="L345" s="103">
        <v>26.09</v>
      </c>
      <c r="M345" s="103">
        <v>39.130000000000003</v>
      </c>
      <c r="N345" s="103">
        <v>26.09</v>
      </c>
      <c r="O345" s="103">
        <v>4.3499999999999996</v>
      </c>
      <c r="P345" s="103">
        <v>4.3499999999999996</v>
      </c>
    </row>
    <row r="346" spans="1:16" ht="14.1" customHeight="1">
      <c r="A346" s="102" t="s">
        <v>62</v>
      </c>
      <c r="B346" s="102" t="s">
        <v>876</v>
      </c>
      <c r="C346" s="103">
        <v>25.9</v>
      </c>
      <c r="D346" s="104">
        <v>44</v>
      </c>
      <c r="E346" s="103">
        <v>0.59</v>
      </c>
      <c r="F346" s="103">
        <v>1.17</v>
      </c>
      <c r="G346" s="104">
        <v>7</v>
      </c>
      <c r="H346" s="104">
        <v>34</v>
      </c>
      <c r="I346" s="105">
        <v>4</v>
      </c>
      <c r="J346" s="104">
        <v>3</v>
      </c>
      <c r="K346" s="104">
        <v>12</v>
      </c>
      <c r="L346" s="103">
        <v>9.09</v>
      </c>
      <c r="M346" s="103">
        <v>34.090000000000003</v>
      </c>
      <c r="N346" s="103">
        <v>38.64</v>
      </c>
      <c r="O346" s="103">
        <v>15.91</v>
      </c>
      <c r="P346" s="103">
        <v>2.27</v>
      </c>
    </row>
    <row r="347" spans="1:16" ht="14.1" customHeight="1">
      <c r="A347" s="102" t="s">
        <v>64</v>
      </c>
      <c r="B347" s="102" t="s">
        <v>876</v>
      </c>
      <c r="C347" s="103">
        <v>46.9</v>
      </c>
      <c r="D347" s="104">
        <v>74</v>
      </c>
      <c r="E347" s="103">
        <v>0.63</v>
      </c>
      <c r="F347" s="103">
        <v>1.0900000000000001</v>
      </c>
      <c r="G347" s="104">
        <v>5</v>
      </c>
      <c r="H347" s="104">
        <v>24</v>
      </c>
      <c r="I347" s="105">
        <v>4</v>
      </c>
      <c r="J347" s="104">
        <v>2</v>
      </c>
      <c r="K347" s="104">
        <v>11</v>
      </c>
      <c r="L347" s="103">
        <v>8.11</v>
      </c>
      <c r="M347" s="103">
        <v>33.78</v>
      </c>
      <c r="N347" s="103">
        <v>55.41</v>
      </c>
      <c r="O347" s="103">
        <v>2.7</v>
      </c>
      <c r="P347" s="104">
        <v>0</v>
      </c>
    </row>
    <row r="348" spans="1:16" ht="14.1" customHeight="1">
      <c r="A348" s="102" t="s">
        <v>66</v>
      </c>
      <c r="B348" s="102" t="s">
        <v>876</v>
      </c>
      <c r="C348" s="103">
        <v>5.9</v>
      </c>
      <c r="D348" s="104">
        <v>12</v>
      </c>
      <c r="E348" s="103">
        <v>0.49</v>
      </c>
      <c r="F348" s="103">
        <v>1.01</v>
      </c>
      <c r="G348" s="104">
        <v>4</v>
      </c>
      <c r="H348" s="104">
        <v>7</v>
      </c>
      <c r="I348" s="105">
        <v>4</v>
      </c>
      <c r="J348" s="104">
        <v>4</v>
      </c>
      <c r="K348" s="104">
        <v>7</v>
      </c>
      <c r="L348" s="103">
        <v>8.33</v>
      </c>
      <c r="M348" s="104">
        <v>0</v>
      </c>
      <c r="N348" s="104">
        <v>75</v>
      </c>
      <c r="O348" s="103">
        <v>16.670000000000002</v>
      </c>
      <c r="P348" s="104">
        <v>0</v>
      </c>
    </row>
    <row r="349" spans="1:16" ht="14.1" customHeight="1">
      <c r="A349" s="102" t="s">
        <v>68</v>
      </c>
      <c r="B349" s="102" t="s">
        <v>876</v>
      </c>
      <c r="C349" s="103">
        <v>32</v>
      </c>
      <c r="D349" s="104">
        <v>53</v>
      </c>
      <c r="E349" s="103">
        <v>0.6</v>
      </c>
      <c r="F349" s="103">
        <v>0.97</v>
      </c>
      <c r="G349" s="104">
        <v>5</v>
      </c>
      <c r="H349" s="104">
        <v>11</v>
      </c>
      <c r="I349" s="105">
        <v>4</v>
      </c>
      <c r="J349" s="104">
        <v>5</v>
      </c>
      <c r="K349" s="104">
        <v>11</v>
      </c>
      <c r="L349" s="103">
        <v>3.77</v>
      </c>
      <c r="M349" s="103">
        <v>30.19</v>
      </c>
      <c r="N349" s="103">
        <v>64.150000000000006</v>
      </c>
      <c r="O349" s="103">
        <v>1.89</v>
      </c>
      <c r="P349" s="104">
        <v>0</v>
      </c>
    </row>
    <row r="350" spans="1:16" ht="14.1" customHeight="1">
      <c r="A350" s="102" t="s">
        <v>70</v>
      </c>
      <c r="B350" s="102" t="s">
        <v>876</v>
      </c>
      <c r="C350" s="103">
        <v>23.5</v>
      </c>
      <c r="D350" s="104">
        <v>42</v>
      </c>
      <c r="E350" s="103">
        <v>0.56000000000000005</v>
      </c>
      <c r="F350" s="103">
        <v>1.1200000000000001</v>
      </c>
      <c r="G350" s="104">
        <v>6</v>
      </c>
      <c r="H350" s="104">
        <v>28</v>
      </c>
      <c r="I350" s="105">
        <v>4</v>
      </c>
      <c r="J350" s="104">
        <v>2</v>
      </c>
      <c r="K350" s="104">
        <v>11</v>
      </c>
      <c r="L350" s="103">
        <v>7.14</v>
      </c>
      <c r="M350" s="103">
        <v>23.81</v>
      </c>
      <c r="N350" s="103">
        <v>54.76</v>
      </c>
      <c r="O350" s="103">
        <v>11.9</v>
      </c>
      <c r="P350" s="103">
        <v>2.38</v>
      </c>
    </row>
    <row r="351" spans="1:16" ht="14.1" customHeight="1">
      <c r="A351" s="102" t="s">
        <v>72</v>
      </c>
      <c r="B351" s="102" t="s">
        <v>876</v>
      </c>
      <c r="C351" s="104">
        <v>19</v>
      </c>
      <c r="D351" s="104">
        <v>38</v>
      </c>
      <c r="E351" s="103">
        <v>0.5</v>
      </c>
      <c r="F351" s="104">
        <v>1</v>
      </c>
      <c r="G351" s="104">
        <v>13</v>
      </c>
      <c r="H351" s="104">
        <v>27</v>
      </c>
      <c r="I351" s="105">
        <v>4</v>
      </c>
      <c r="J351" s="104">
        <v>8</v>
      </c>
      <c r="K351" s="104">
        <v>10</v>
      </c>
      <c r="L351" s="103">
        <v>5.26</v>
      </c>
      <c r="M351" s="103">
        <v>13.16</v>
      </c>
      <c r="N351" s="103">
        <v>63.16</v>
      </c>
      <c r="O351" s="103">
        <v>13.16</v>
      </c>
      <c r="P351" s="103">
        <v>5.26</v>
      </c>
    </row>
    <row r="352" spans="1:16" ht="14.1" customHeight="1">
      <c r="A352" s="102" t="s">
        <v>74</v>
      </c>
      <c r="B352" s="102" t="s">
        <v>876</v>
      </c>
      <c r="C352" s="103">
        <v>11.1</v>
      </c>
      <c r="D352" s="104">
        <v>26</v>
      </c>
      <c r="E352" s="103">
        <v>0.43</v>
      </c>
      <c r="F352" s="103">
        <v>1.04</v>
      </c>
      <c r="G352" s="104">
        <v>15</v>
      </c>
      <c r="H352" s="104">
        <v>22</v>
      </c>
      <c r="I352" s="105">
        <v>4</v>
      </c>
      <c r="J352" s="104">
        <v>6</v>
      </c>
      <c r="K352" s="104">
        <v>11</v>
      </c>
      <c r="L352" s="104">
        <v>0</v>
      </c>
      <c r="M352" s="103">
        <v>7.69</v>
      </c>
      <c r="N352" s="103">
        <v>65.38</v>
      </c>
      <c r="O352" s="103">
        <v>19.23</v>
      </c>
      <c r="P352" s="103">
        <v>7.69</v>
      </c>
    </row>
    <row r="353" spans="1:16" ht="14.1" customHeight="1">
      <c r="A353" s="102" t="s">
        <v>76</v>
      </c>
      <c r="B353" s="102" t="s">
        <v>876</v>
      </c>
      <c r="C353" s="104">
        <v>18</v>
      </c>
      <c r="D353" s="104">
        <v>35</v>
      </c>
      <c r="E353" s="103">
        <v>0.51</v>
      </c>
      <c r="F353" s="103">
        <v>1.1200000000000001</v>
      </c>
      <c r="G353" s="104">
        <v>10</v>
      </c>
      <c r="H353" s="104">
        <v>24</v>
      </c>
      <c r="I353" s="105">
        <v>4</v>
      </c>
      <c r="J353" s="104">
        <v>7</v>
      </c>
      <c r="K353" s="104">
        <v>10</v>
      </c>
      <c r="L353" s="103">
        <v>2.86</v>
      </c>
      <c r="M353" s="103">
        <v>14.29</v>
      </c>
      <c r="N353" s="103">
        <v>68.569999999999993</v>
      </c>
      <c r="O353" s="103">
        <v>14.29</v>
      </c>
      <c r="P353" s="104">
        <v>0</v>
      </c>
    </row>
    <row r="354" spans="1:16" ht="14.1" customHeight="1">
      <c r="A354" s="102" t="s">
        <v>78</v>
      </c>
      <c r="B354" s="102" t="s">
        <v>876</v>
      </c>
      <c r="C354" s="103">
        <v>24.1</v>
      </c>
      <c r="D354" s="104">
        <v>38</v>
      </c>
      <c r="E354" s="103">
        <v>0.63</v>
      </c>
      <c r="F354" s="103">
        <v>1.29</v>
      </c>
      <c r="G354" s="104">
        <v>4</v>
      </c>
      <c r="H354" s="104">
        <v>20</v>
      </c>
      <c r="I354" s="105">
        <v>4</v>
      </c>
      <c r="J354" s="104">
        <v>3</v>
      </c>
      <c r="K354" s="104">
        <v>10</v>
      </c>
      <c r="L354" s="103">
        <v>18.420000000000002</v>
      </c>
      <c r="M354" s="103">
        <v>31.58</v>
      </c>
      <c r="N354" s="103">
        <v>34.21</v>
      </c>
      <c r="O354" s="103">
        <v>13.16</v>
      </c>
      <c r="P354" s="103">
        <v>2.63</v>
      </c>
    </row>
    <row r="355" spans="1:16" ht="14.1" customHeight="1">
      <c r="A355" s="102" t="s">
        <v>80</v>
      </c>
      <c r="B355" s="102" t="s">
        <v>876</v>
      </c>
      <c r="C355" s="104">
        <v>8</v>
      </c>
      <c r="D355" s="104">
        <v>14</v>
      </c>
      <c r="E355" s="103">
        <v>0.56999999999999995</v>
      </c>
      <c r="F355" s="103">
        <v>1.59</v>
      </c>
      <c r="G355" s="104">
        <v>1</v>
      </c>
      <c r="H355" s="104">
        <v>20</v>
      </c>
      <c r="I355" s="105">
        <v>3</v>
      </c>
      <c r="J355" s="104">
        <v>1</v>
      </c>
      <c r="K355" s="104">
        <v>12</v>
      </c>
      <c r="L355" s="103">
        <v>21.43</v>
      </c>
      <c r="M355" s="103">
        <v>14.29</v>
      </c>
      <c r="N355" s="103">
        <v>42.86</v>
      </c>
      <c r="O355" s="103">
        <v>14.29</v>
      </c>
      <c r="P355" s="103">
        <v>7.14</v>
      </c>
    </row>
    <row r="356" spans="1:16" ht="14.1" customHeight="1">
      <c r="A356" s="102" t="s">
        <v>82</v>
      </c>
      <c r="B356" s="102" t="s">
        <v>876</v>
      </c>
      <c r="C356" s="103">
        <v>8.6</v>
      </c>
      <c r="D356" s="104">
        <v>22</v>
      </c>
      <c r="E356" s="103">
        <v>0.39</v>
      </c>
      <c r="F356" s="103">
        <v>0.91</v>
      </c>
      <c r="G356" s="104">
        <v>12</v>
      </c>
      <c r="H356" s="104">
        <v>21</v>
      </c>
      <c r="I356" s="105">
        <v>4</v>
      </c>
      <c r="J356" s="104">
        <v>6</v>
      </c>
      <c r="K356" s="104">
        <v>9</v>
      </c>
      <c r="L356" s="104">
        <v>0</v>
      </c>
      <c r="M356" s="104">
        <v>0</v>
      </c>
      <c r="N356" s="103">
        <v>63.64</v>
      </c>
      <c r="O356" s="103">
        <v>36.36</v>
      </c>
      <c r="P356" s="104">
        <v>0</v>
      </c>
    </row>
    <row r="357" spans="1:16" ht="14.1" customHeight="1">
      <c r="A357" s="102" t="s">
        <v>84</v>
      </c>
      <c r="B357" s="102" t="s">
        <v>876</v>
      </c>
      <c r="C357" s="103">
        <v>37.5</v>
      </c>
      <c r="D357" s="104">
        <v>51</v>
      </c>
      <c r="E357" s="103">
        <v>0.74</v>
      </c>
      <c r="F357" s="103">
        <v>1.1399999999999999</v>
      </c>
      <c r="G357" s="104">
        <v>4</v>
      </c>
      <c r="H357" s="104">
        <v>34</v>
      </c>
      <c r="I357" s="105">
        <v>4</v>
      </c>
      <c r="J357" s="104">
        <v>2</v>
      </c>
      <c r="K357" s="104">
        <v>12</v>
      </c>
      <c r="L357" s="103">
        <v>29.41</v>
      </c>
      <c r="M357" s="103">
        <v>29.41</v>
      </c>
      <c r="N357" s="103">
        <v>41.18</v>
      </c>
      <c r="O357" s="104">
        <v>0</v>
      </c>
      <c r="P357" s="104">
        <v>0</v>
      </c>
    </row>
    <row r="358" spans="1:16" ht="14.1" customHeight="1">
      <c r="A358" s="102" t="s">
        <v>90</v>
      </c>
      <c r="B358" s="102" t="s">
        <v>876</v>
      </c>
      <c r="C358" s="103">
        <v>11.6</v>
      </c>
      <c r="D358" s="104">
        <v>19</v>
      </c>
      <c r="E358" s="103">
        <v>0.61</v>
      </c>
      <c r="F358" s="103">
        <v>1.1399999999999999</v>
      </c>
      <c r="G358" s="104">
        <v>1</v>
      </c>
      <c r="H358" s="104">
        <v>6</v>
      </c>
      <c r="I358" s="105">
        <v>4</v>
      </c>
      <c r="J358" s="104">
        <v>1</v>
      </c>
      <c r="K358" s="104">
        <v>6</v>
      </c>
      <c r="L358" s="104">
        <v>0</v>
      </c>
      <c r="M358" s="103">
        <v>36.840000000000003</v>
      </c>
      <c r="N358" s="103">
        <v>63.16</v>
      </c>
      <c r="O358" s="104">
        <v>0</v>
      </c>
      <c r="P358" s="104">
        <v>0</v>
      </c>
    </row>
    <row r="359" spans="1:16" ht="14.1" customHeight="1">
      <c r="A359" s="102" t="s">
        <v>96</v>
      </c>
      <c r="B359" s="102" t="s">
        <v>876</v>
      </c>
      <c r="C359" s="103">
        <v>6.9</v>
      </c>
      <c r="D359" s="104">
        <v>15</v>
      </c>
      <c r="E359" s="103">
        <v>0.46</v>
      </c>
      <c r="F359" s="103">
        <v>1.04</v>
      </c>
      <c r="G359" s="104">
        <v>9</v>
      </c>
      <c r="H359" s="104">
        <v>16</v>
      </c>
      <c r="I359" s="105">
        <v>4</v>
      </c>
      <c r="J359" s="104">
        <v>6</v>
      </c>
      <c r="K359" s="104">
        <v>8</v>
      </c>
      <c r="L359" s="104">
        <v>0</v>
      </c>
      <c r="M359" s="103">
        <v>6.67</v>
      </c>
      <c r="N359" s="103">
        <v>73.33</v>
      </c>
      <c r="O359" s="104">
        <v>20</v>
      </c>
      <c r="P359" s="104">
        <v>0</v>
      </c>
    </row>
    <row r="360" spans="1:16" ht="14.1" customHeight="1">
      <c r="A360" s="102" t="s">
        <v>98</v>
      </c>
      <c r="B360" s="102" t="s">
        <v>876</v>
      </c>
      <c r="C360" s="103">
        <v>6.1</v>
      </c>
      <c r="D360" s="104">
        <v>10</v>
      </c>
      <c r="E360" s="103">
        <v>0.61</v>
      </c>
      <c r="F360" s="103">
        <v>1.21</v>
      </c>
      <c r="G360" s="104">
        <v>1</v>
      </c>
      <c r="H360" s="104">
        <v>8</v>
      </c>
      <c r="I360" s="105">
        <v>4</v>
      </c>
      <c r="J360" s="104">
        <v>1</v>
      </c>
      <c r="K360" s="104">
        <v>8</v>
      </c>
      <c r="L360" s="104">
        <v>10</v>
      </c>
      <c r="M360" s="104">
        <v>40</v>
      </c>
      <c r="N360" s="104">
        <v>30</v>
      </c>
      <c r="O360" s="104">
        <v>20</v>
      </c>
      <c r="P360" s="104">
        <v>0</v>
      </c>
    </row>
    <row r="361" spans="1:16" ht="14.1" customHeight="1">
      <c r="A361" s="102" t="s">
        <v>100</v>
      </c>
      <c r="B361" s="102" t="s">
        <v>876</v>
      </c>
      <c r="C361" s="103">
        <v>5.5</v>
      </c>
      <c r="D361" s="104">
        <v>12</v>
      </c>
      <c r="E361" s="103">
        <v>0.46</v>
      </c>
      <c r="F361" s="103">
        <v>1.0900000000000001</v>
      </c>
      <c r="G361" s="104">
        <v>1</v>
      </c>
      <c r="H361" s="104">
        <v>3</v>
      </c>
      <c r="I361" s="105">
        <v>4</v>
      </c>
      <c r="J361" s="104">
        <v>1</v>
      </c>
      <c r="K361" s="104">
        <v>3</v>
      </c>
      <c r="L361" s="104">
        <v>0</v>
      </c>
      <c r="M361" s="103">
        <v>16.670000000000002</v>
      </c>
      <c r="N361" s="103">
        <v>58.33</v>
      </c>
      <c r="O361" s="103">
        <v>16.670000000000002</v>
      </c>
      <c r="P361" s="103">
        <v>8.33</v>
      </c>
    </row>
    <row r="362" spans="1:16" ht="14.1" customHeight="1">
      <c r="A362" s="102" t="s">
        <v>102</v>
      </c>
      <c r="B362" s="102" t="s">
        <v>876</v>
      </c>
      <c r="C362" s="103">
        <v>25.9</v>
      </c>
      <c r="D362" s="104">
        <v>43</v>
      </c>
      <c r="E362" s="103">
        <v>0.6</v>
      </c>
      <c r="F362" s="103">
        <v>1.1200000000000001</v>
      </c>
      <c r="G362" s="104">
        <v>9</v>
      </c>
      <c r="H362" s="104">
        <v>31</v>
      </c>
      <c r="I362" s="105">
        <v>4</v>
      </c>
      <c r="J362" s="104">
        <v>5</v>
      </c>
      <c r="K362" s="104">
        <v>11</v>
      </c>
      <c r="L362" s="103">
        <v>9.3000000000000007</v>
      </c>
      <c r="M362" s="103">
        <v>25.58</v>
      </c>
      <c r="N362" s="103">
        <v>58.14</v>
      </c>
      <c r="O362" s="103">
        <v>6.98</v>
      </c>
      <c r="P362" s="104">
        <v>0</v>
      </c>
    </row>
    <row r="363" spans="1:16" ht="14.1" customHeight="1">
      <c r="A363" s="102" t="s">
        <v>104</v>
      </c>
      <c r="B363" s="102" t="s">
        <v>876</v>
      </c>
      <c r="C363" s="103">
        <v>17.399999999999999</v>
      </c>
      <c r="D363" s="104">
        <v>29</v>
      </c>
      <c r="E363" s="103">
        <v>0.6</v>
      </c>
      <c r="F363" s="103">
        <v>1.22</v>
      </c>
      <c r="G363" s="104">
        <v>3</v>
      </c>
      <c r="H363" s="104">
        <v>18</v>
      </c>
      <c r="I363" s="105">
        <v>4</v>
      </c>
      <c r="J363" s="104">
        <v>2</v>
      </c>
      <c r="K363" s="104">
        <v>11</v>
      </c>
      <c r="L363" s="103">
        <v>3.45</v>
      </c>
      <c r="M363" s="103">
        <v>31.03</v>
      </c>
      <c r="N363" s="103">
        <v>62.07</v>
      </c>
      <c r="O363" s="103">
        <v>3.45</v>
      </c>
      <c r="P363" s="104">
        <v>0</v>
      </c>
    </row>
    <row r="364" spans="1:16" ht="14.1" customHeight="1">
      <c r="A364" s="102" t="s">
        <v>106</v>
      </c>
      <c r="B364" s="102" t="s">
        <v>876</v>
      </c>
      <c r="C364" s="103">
        <v>10.199999999999999</v>
      </c>
      <c r="D364" s="104">
        <v>21</v>
      </c>
      <c r="E364" s="103">
        <v>0.49</v>
      </c>
      <c r="F364" s="103">
        <v>1.1200000000000001</v>
      </c>
      <c r="G364" s="104">
        <v>3</v>
      </c>
      <c r="H364" s="104">
        <v>9</v>
      </c>
      <c r="I364" s="105">
        <v>4</v>
      </c>
      <c r="J364" s="104">
        <v>3</v>
      </c>
      <c r="K364" s="104">
        <v>9</v>
      </c>
      <c r="L364" s="104">
        <v>0</v>
      </c>
      <c r="M364" s="103">
        <v>19.05</v>
      </c>
      <c r="N364" s="103">
        <v>57.14</v>
      </c>
      <c r="O364" s="103">
        <v>23.81</v>
      </c>
      <c r="P364" s="104">
        <v>0</v>
      </c>
    </row>
    <row r="365" spans="1:16" ht="14.1" customHeight="1">
      <c r="A365" s="102" t="s">
        <v>108</v>
      </c>
      <c r="B365" s="102" t="s">
        <v>876</v>
      </c>
      <c r="C365" s="103">
        <v>5.4</v>
      </c>
      <c r="D365" s="104">
        <v>10</v>
      </c>
      <c r="E365" s="103">
        <v>0.54</v>
      </c>
      <c r="F365" s="103">
        <v>1.1499999999999999</v>
      </c>
      <c r="G365" s="104">
        <v>2</v>
      </c>
      <c r="H365" s="104">
        <v>3</v>
      </c>
      <c r="I365" s="105">
        <v>4</v>
      </c>
      <c r="J365" s="104">
        <v>2</v>
      </c>
      <c r="K365" s="104">
        <v>3</v>
      </c>
      <c r="L365" s="104">
        <v>0</v>
      </c>
      <c r="M365" s="104">
        <v>30</v>
      </c>
      <c r="N365" s="104">
        <v>60</v>
      </c>
      <c r="O365" s="104">
        <v>0</v>
      </c>
      <c r="P365" s="104">
        <v>10</v>
      </c>
    </row>
    <row r="366" spans="1:16" ht="14.1" customHeight="1">
      <c r="A366" s="102" t="s">
        <v>110</v>
      </c>
      <c r="B366" s="102" t="s">
        <v>876</v>
      </c>
      <c r="C366" s="103">
        <v>9.6999999999999993</v>
      </c>
      <c r="D366" s="104">
        <v>23</v>
      </c>
      <c r="E366" s="103">
        <v>0.42</v>
      </c>
      <c r="F366" s="103">
        <v>1.1299999999999999</v>
      </c>
      <c r="G366" s="104">
        <v>4</v>
      </c>
      <c r="H366" s="104">
        <v>12</v>
      </c>
      <c r="I366" s="105">
        <v>4</v>
      </c>
      <c r="J366" s="104">
        <v>4</v>
      </c>
      <c r="K366" s="104">
        <v>12</v>
      </c>
      <c r="L366" s="104">
        <v>0</v>
      </c>
      <c r="M366" s="104">
        <v>0</v>
      </c>
      <c r="N366" s="103">
        <v>73.91</v>
      </c>
      <c r="O366" s="103">
        <v>26.09</v>
      </c>
      <c r="P366" s="104">
        <v>0</v>
      </c>
    </row>
    <row r="367" spans="1:16" ht="14.1" customHeight="1">
      <c r="A367" s="102" t="s">
        <v>112</v>
      </c>
      <c r="B367" s="102" t="s">
        <v>876</v>
      </c>
      <c r="C367" s="104">
        <v>9</v>
      </c>
      <c r="D367" s="104">
        <v>16</v>
      </c>
      <c r="E367" s="103">
        <v>0.56000000000000005</v>
      </c>
      <c r="F367" s="103">
        <v>1.0900000000000001</v>
      </c>
      <c r="G367" s="104">
        <v>2</v>
      </c>
      <c r="H367" s="104">
        <v>7</v>
      </c>
      <c r="I367" s="105">
        <v>4</v>
      </c>
      <c r="J367" s="104">
        <v>2</v>
      </c>
      <c r="K367" s="104">
        <v>7</v>
      </c>
      <c r="L367" s="103">
        <v>12.5</v>
      </c>
      <c r="M367" s="103">
        <v>6.25</v>
      </c>
      <c r="N367" s="104">
        <v>75</v>
      </c>
      <c r="O367" s="103">
        <v>6.25</v>
      </c>
      <c r="P367" s="104">
        <v>0</v>
      </c>
    </row>
    <row r="368" spans="1:16" ht="14.1" customHeight="1">
      <c r="A368" s="102" t="s">
        <v>114</v>
      </c>
      <c r="B368" s="102" t="s">
        <v>876</v>
      </c>
      <c r="C368" s="103">
        <v>21.6</v>
      </c>
      <c r="D368" s="104">
        <v>42</v>
      </c>
      <c r="E368" s="103">
        <v>0.51</v>
      </c>
      <c r="F368" s="103">
        <v>1.02</v>
      </c>
      <c r="G368" s="104">
        <v>13</v>
      </c>
      <c r="H368" s="104">
        <v>28</v>
      </c>
      <c r="I368" s="105">
        <v>4</v>
      </c>
      <c r="J368" s="104">
        <v>6</v>
      </c>
      <c r="K368" s="104">
        <v>12</v>
      </c>
      <c r="L368" s="103">
        <v>7.14</v>
      </c>
      <c r="M368" s="103">
        <v>11.9</v>
      </c>
      <c r="N368" s="103">
        <v>61.9</v>
      </c>
      <c r="O368" s="103">
        <v>19.05</v>
      </c>
      <c r="P368" s="104">
        <v>0</v>
      </c>
    </row>
    <row r="369" spans="1:16" ht="14.1" customHeight="1">
      <c r="A369" s="102" t="s">
        <v>116</v>
      </c>
      <c r="B369" s="102" t="s">
        <v>876</v>
      </c>
      <c r="C369" s="104">
        <v>10</v>
      </c>
      <c r="D369" s="104">
        <v>16</v>
      </c>
      <c r="E369" s="103">
        <v>0.63</v>
      </c>
      <c r="F369" s="103">
        <v>1.22</v>
      </c>
      <c r="G369" s="104">
        <v>3</v>
      </c>
      <c r="H369" s="104">
        <v>11</v>
      </c>
      <c r="I369" s="105">
        <v>4</v>
      </c>
      <c r="J369" s="104">
        <v>3</v>
      </c>
      <c r="K369" s="104">
        <v>8</v>
      </c>
      <c r="L369" s="103">
        <v>6.25</v>
      </c>
      <c r="M369" s="103">
        <v>31.25</v>
      </c>
      <c r="N369" s="103">
        <v>62.5</v>
      </c>
      <c r="O369" s="104">
        <v>0</v>
      </c>
      <c r="P369" s="104">
        <v>0</v>
      </c>
    </row>
    <row r="370" spans="1:16" ht="14.1" customHeight="1">
      <c r="A370" s="102" t="s">
        <v>118</v>
      </c>
      <c r="B370" s="102" t="s">
        <v>876</v>
      </c>
      <c r="C370" s="103">
        <v>22.7</v>
      </c>
      <c r="D370" s="104">
        <v>40</v>
      </c>
      <c r="E370" s="103">
        <v>0.56999999999999995</v>
      </c>
      <c r="F370" s="103">
        <v>1.06</v>
      </c>
      <c r="G370" s="104">
        <v>7</v>
      </c>
      <c r="H370" s="104">
        <v>30</v>
      </c>
      <c r="I370" s="105">
        <v>4</v>
      </c>
      <c r="J370" s="104">
        <v>3</v>
      </c>
      <c r="K370" s="104">
        <v>12</v>
      </c>
      <c r="L370" s="104">
        <v>0</v>
      </c>
      <c r="M370" s="104">
        <v>25</v>
      </c>
      <c r="N370" s="103">
        <v>72.5</v>
      </c>
      <c r="O370" s="103">
        <v>2.5</v>
      </c>
      <c r="P370" s="104">
        <v>0</v>
      </c>
    </row>
    <row r="371" spans="1:16" ht="14.1" customHeight="1">
      <c r="A371" s="102" t="s">
        <v>120</v>
      </c>
      <c r="B371" s="102" t="s">
        <v>876</v>
      </c>
      <c r="C371" s="104">
        <v>16</v>
      </c>
      <c r="D371" s="104">
        <v>32</v>
      </c>
      <c r="E371" s="103">
        <v>0.5</v>
      </c>
      <c r="F371" s="103">
        <v>1.08</v>
      </c>
      <c r="G371" s="104">
        <v>11</v>
      </c>
      <c r="H371" s="104">
        <v>36</v>
      </c>
      <c r="I371" s="105">
        <v>4</v>
      </c>
      <c r="J371" s="104">
        <v>4</v>
      </c>
      <c r="K371" s="104">
        <v>12</v>
      </c>
      <c r="L371" s="103">
        <v>3.13</v>
      </c>
      <c r="M371" s="103">
        <v>9.3800000000000008</v>
      </c>
      <c r="N371" s="104">
        <v>75</v>
      </c>
      <c r="O371" s="103">
        <v>9.3800000000000008</v>
      </c>
      <c r="P371" s="103">
        <v>3.13</v>
      </c>
    </row>
    <row r="372" spans="1:16" ht="14.1" customHeight="1">
      <c r="A372" s="102" t="s">
        <v>124</v>
      </c>
      <c r="B372" s="102" t="s">
        <v>876</v>
      </c>
      <c r="C372" s="103">
        <v>21.3</v>
      </c>
      <c r="D372" s="104">
        <v>30</v>
      </c>
      <c r="E372" s="103">
        <v>0.71</v>
      </c>
      <c r="F372" s="103">
        <v>1.1599999999999999</v>
      </c>
      <c r="G372" s="104">
        <v>7</v>
      </c>
      <c r="H372" s="104">
        <v>27</v>
      </c>
      <c r="I372" s="105">
        <v>4</v>
      </c>
      <c r="J372" s="104">
        <v>4</v>
      </c>
      <c r="K372" s="104">
        <v>10</v>
      </c>
      <c r="L372" s="104">
        <v>20</v>
      </c>
      <c r="M372" s="104">
        <v>40</v>
      </c>
      <c r="N372" s="103">
        <v>36.67</v>
      </c>
      <c r="O372" s="103">
        <v>3.33</v>
      </c>
      <c r="P372" s="104">
        <v>0</v>
      </c>
    </row>
    <row r="373" spans="1:16" ht="14.1" customHeight="1">
      <c r="A373" s="102" t="s">
        <v>126</v>
      </c>
      <c r="B373" s="102" t="s">
        <v>876</v>
      </c>
      <c r="C373" s="103">
        <v>29</v>
      </c>
      <c r="D373" s="104">
        <v>50</v>
      </c>
      <c r="E373" s="103">
        <v>0.57999999999999996</v>
      </c>
      <c r="F373" s="103">
        <v>1.0900000000000001</v>
      </c>
      <c r="G373" s="104">
        <v>9</v>
      </c>
      <c r="H373" s="104">
        <v>17</v>
      </c>
      <c r="I373" s="105">
        <v>4</v>
      </c>
      <c r="J373" s="104">
        <v>5</v>
      </c>
      <c r="K373" s="104">
        <v>10</v>
      </c>
      <c r="L373" s="104">
        <v>10</v>
      </c>
      <c r="M373" s="104">
        <v>24</v>
      </c>
      <c r="N373" s="104">
        <v>52</v>
      </c>
      <c r="O373" s="103">
        <v>14</v>
      </c>
      <c r="P373" s="104">
        <v>0</v>
      </c>
    </row>
    <row r="374" spans="1:16" ht="14.1" customHeight="1">
      <c r="A374" s="102" t="s">
        <v>128</v>
      </c>
      <c r="B374" s="102" t="s">
        <v>876</v>
      </c>
      <c r="C374" s="103">
        <v>19.399999999999999</v>
      </c>
      <c r="D374" s="104">
        <v>48</v>
      </c>
      <c r="E374" s="103">
        <v>0.4</v>
      </c>
      <c r="F374" s="103">
        <v>0.91</v>
      </c>
      <c r="G374" s="104">
        <v>26</v>
      </c>
      <c r="H374" s="104">
        <v>36</v>
      </c>
      <c r="I374" s="105">
        <v>4</v>
      </c>
      <c r="J374" s="104">
        <v>13</v>
      </c>
      <c r="K374" s="104">
        <v>14</v>
      </c>
      <c r="L374" s="104">
        <v>0</v>
      </c>
      <c r="M374" s="103">
        <v>8.33</v>
      </c>
      <c r="N374" s="103">
        <v>58.33</v>
      </c>
      <c r="O374" s="103">
        <v>22.92</v>
      </c>
      <c r="P374" s="103">
        <v>10.42</v>
      </c>
    </row>
    <row r="375" spans="1:16" ht="14.1" customHeight="1">
      <c r="A375" s="102" t="s">
        <v>132</v>
      </c>
      <c r="B375" s="102" t="s">
        <v>876</v>
      </c>
      <c r="C375" s="103">
        <v>9.3000000000000007</v>
      </c>
      <c r="D375" s="104">
        <v>19</v>
      </c>
      <c r="E375" s="103">
        <v>0.49</v>
      </c>
      <c r="F375" s="103">
        <v>1.02</v>
      </c>
      <c r="G375" s="104">
        <v>5</v>
      </c>
      <c r="H375" s="104">
        <v>13</v>
      </c>
      <c r="I375" s="105">
        <v>4</v>
      </c>
      <c r="J375" s="104">
        <v>3</v>
      </c>
      <c r="K375" s="104">
        <v>9</v>
      </c>
      <c r="L375" s="104">
        <v>0</v>
      </c>
      <c r="M375" s="103">
        <v>26.32</v>
      </c>
      <c r="N375" s="103">
        <v>47.37</v>
      </c>
      <c r="O375" s="103">
        <v>21.05</v>
      </c>
      <c r="P375" s="103">
        <v>5.26</v>
      </c>
    </row>
    <row r="376" spans="1:16" ht="14.1" customHeight="1">
      <c r="A376" s="102" t="s">
        <v>134</v>
      </c>
      <c r="B376" s="102" t="s">
        <v>876</v>
      </c>
      <c r="C376" s="103">
        <v>11.5</v>
      </c>
      <c r="D376" s="104">
        <v>19</v>
      </c>
      <c r="E376" s="103">
        <v>0.61</v>
      </c>
      <c r="F376" s="103">
        <v>1.2</v>
      </c>
      <c r="G376" s="104">
        <v>2</v>
      </c>
      <c r="H376" s="104">
        <v>8</v>
      </c>
      <c r="I376" s="105">
        <v>4</v>
      </c>
      <c r="J376" s="104">
        <v>2</v>
      </c>
      <c r="K376" s="104">
        <v>8</v>
      </c>
      <c r="L376" s="103">
        <v>5.26</v>
      </c>
      <c r="M376" s="103">
        <v>36.840000000000003</v>
      </c>
      <c r="N376" s="103">
        <v>47.37</v>
      </c>
      <c r="O376" s="103">
        <v>10.53</v>
      </c>
      <c r="P376" s="104">
        <v>0</v>
      </c>
    </row>
    <row r="377" spans="1:16" ht="14.1" customHeight="1">
      <c r="A377" s="102" t="s">
        <v>136</v>
      </c>
      <c r="B377" s="102" t="s">
        <v>876</v>
      </c>
      <c r="C377" s="103">
        <v>13.3</v>
      </c>
      <c r="D377" s="104">
        <v>20</v>
      </c>
      <c r="E377" s="103">
        <v>0.67</v>
      </c>
      <c r="F377" s="103">
        <v>0.99</v>
      </c>
      <c r="G377" s="104">
        <v>13</v>
      </c>
      <c r="H377" s="104">
        <v>22</v>
      </c>
      <c r="I377" s="105">
        <v>4</v>
      </c>
      <c r="J377" s="104">
        <v>6</v>
      </c>
      <c r="K377" s="104">
        <v>10</v>
      </c>
      <c r="L377" s="104">
        <v>30</v>
      </c>
      <c r="M377" s="104">
        <v>10</v>
      </c>
      <c r="N377" s="103">
        <v>55</v>
      </c>
      <c r="O377" s="104">
        <v>5</v>
      </c>
      <c r="P377" s="104">
        <v>0</v>
      </c>
    </row>
    <row r="378" spans="1:16" ht="14.1" customHeight="1">
      <c r="A378" s="102" t="s">
        <v>142</v>
      </c>
      <c r="B378" s="102" t="s">
        <v>876</v>
      </c>
      <c r="C378" s="103">
        <v>26.4</v>
      </c>
      <c r="D378" s="104">
        <v>36</v>
      </c>
      <c r="E378" s="103">
        <v>0.73</v>
      </c>
      <c r="F378" s="103">
        <v>1.23</v>
      </c>
      <c r="G378" s="104">
        <v>1</v>
      </c>
      <c r="H378" s="104">
        <v>12</v>
      </c>
      <c r="I378" s="105">
        <v>4</v>
      </c>
      <c r="J378" s="104">
        <v>1</v>
      </c>
      <c r="K378" s="104">
        <v>8</v>
      </c>
      <c r="L378" s="104">
        <v>25</v>
      </c>
      <c r="M378" s="103">
        <v>36.11</v>
      </c>
      <c r="N378" s="103">
        <v>38.89</v>
      </c>
      <c r="O378" s="104">
        <v>0</v>
      </c>
      <c r="P378" s="104">
        <v>0</v>
      </c>
    </row>
    <row r="379" spans="1:16" ht="14.1" customHeight="1">
      <c r="A379" s="102" t="s">
        <v>46</v>
      </c>
      <c r="B379" s="102" t="s">
        <v>890</v>
      </c>
      <c r="C379" s="103">
        <v>22.9</v>
      </c>
      <c r="D379" s="104">
        <v>29</v>
      </c>
      <c r="E379" s="103">
        <v>0.79</v>
      </c>
      <c r="F379" s="103">
        <v>1.21</v>
      </c>
      <c r="G379" s="104">
        <v>5</v>
      </c>
      <c r="H379" s="104">
        <v>40</v>
      </c>
      <c r="I379" s="105">
        <v>4</v>
      </c>
      <c r="J379" s="104">
        <v>2</v>
      </c>
      <c r="K379" s="104">
        <v>10</v>
      </c>
      <c r="L379" s="103">
        <v>44.83</v>
      </c>
      <c r="M379" s="103">
        <v>27.59</v>
      </c>
      <c r="N379" s="103">
        <v>24.14</v>
      </c>
      <c r="O379" s="104">
        <v>0</v>
      </c>
      <c r="P379" s="103">
        <v>3.45</v>
      </c>
    </row>
    <row r="380" spans="1:16" ht="14.1" customHeight="1">
      <c r="A380" s="102" t="s">
        <v>56</v>
      </c>
      <c r="B380" s="102" t="s">
        <v>890</v>
      </c>
      <c r="C380" s="104">
        <v>11</v>
      </c>
      <c r="D380" s="104">
        <v>22</v>
      </c>
      <c r="E380" s="103">
        <v>0.5</v>
      </c>
      <c r="F380" s="103">
        <v>1.1000000000000001</v>
      </c>
      <c r="G380" s="104">
        <v>11</v>
      </c>
      <c r="H380" s="104">
        <v>40</v>
      </c>
      <c r="I380" s="105">
        <v>2</v>
      </c>
      <c r="J380" s="104">
        <v>5</v>
      </c>
      <c r="K380" s="104">
        <v>12</v>
      </c>
      <c r="L380" s="103">
        <v>4.55</v>
      </c>
      <c r="M380" s="103">
        <v>18.18</v>
      </c>
      <c r="N380" s="103">
        <v>54.55</v>
      </c>
      <c r="O380" s="103">
        <v>18.18</v>
      </c>
      <c r="P380" s="103">
        <v>4.55</v>
      </c>
    </row>
    <row r="381" spans="1:16" ht="14.1" customHeight="1">
      <c r="A381" s="102" t="s">
        <v>58</v>
      </c>
      <c r="B381" s="102" t="s">
        <v>890</v>
      </c>
      <c r="C381" s="103">
        <v>6.8</v>
      </c>
      <c r="D381" s="104">
        <v>20</v>
      </c>
      <c r="E381" s="103">
        <v>0.34</v>
      </c>
      <c r="F381" s="103">
        <v>1.08</v>
      </c>
      <c r="G381" s="104">
        <v>15</v>
      </c>
      <c r="H381" s="104">
        <v>35</v>
      </c>
      <c r="I381" s="105">
        <v>3</v>
      </c>
      <c r="J381" s="104">
        <v>4</v>
      </c>
      <c r="K381" s="104">
        <v>10</v>
      </c>
      <c r="L381" s="104">
        <v>0</v>
      </c>
      <c r="M381" s="104">
        <v>0</v>
      </c>
      <c r="N381" s="104">
        <v>60</v>
      </c>
      <c r="O381" s="104">
        <v>20</v>
      </c>
      <c r="P381" s="104">
        <v>20</v>
      </c>
    </row>
    <row r="382" spans="1:16" ht="14.1" customHeight="1">
      <c r="A382" s="102" t="s">
        <v>62</v>
      </c>
      <c r="B382" s="102" t="s">
        <v>890</v>
      </c>
      <c r="C382" s="103">
        <v>18.5</v>
      </c>
      <c r="D382" s="104">
        <v>30</v>
      </c>
      <c r="E382" s="103">
        <v>0.62</v>
      </c>
      <c r="F382" s="103">
        <v>1.22</v>
      </c>
      <c r="G382" s="104">
        <v>6</v>
      </c>
      <c r="H382" s="104">
        <v>34</v>
      </c>
      <c r="I382" s="105">
        <v>4</v>
      </c>
      <c r="J382" s="104">
        <v>2</v>
      </c>
      <c r="K382" s="104">
        <v>12</v>
      </c>
      <c r="L382" s="103">
        <v>16.670000000000002</v>
      </c>
      <c r="M382" s="104">
        <v>20</v>
      </c>
      <c r="N382" s="103">
        <v>56.67</v>
      </c>
      <c r="O382" s="103">
        <v>3.33</v>
      </c>
      <c r="P382" s="103">
        <v>3.33</v>
      </c>
    </row>
    <row r="383" spans="1:16" ht="14.1" customHeight="1">
      <c r="A383" s="102" t="s">
        <v>64</v>
      </c>
      <c r="B383" s="102" t="s">
        <v>890</v>
      </c>
      <c r="C383" s="103">
        <v>8.3000000000000007</v>
      </c>
      <c r="D383" s="104">
        <v>12</v>
      </c>
      <c r="E383" s="103">
        <v>0.69</v>
      </c>
      <c r="F383" s="103">
        <v>1.19</v>
      </c>
      <c r="G383" s="104">
        <v>1</v>
      </c>
      <c r="H383" s="104">
        <v>24</v>
      </c>
      <c r="I383" s="105">
        <v>3</v>
      </c>
      <c r="J383" s="104">
        <v>1</v>
      </c>
      <c r="K383" s="104">
        <v>11</v>
      </c>
      <c r="L383" s="103">
        <v>8.33</v>
      </c>
      <c r="M383" s="104">
        <v>50</v>
      </c>
      <c r="N383" s="103">
        <v>41.67</v>
      </c>
      <c r="O383" s="104">
        <v>0</v>
      </c>
      <c r="P383" s="104">
        <v>0</v>
      </c>
    </row>
    <row r="384" spans="1:16" ht="14.1" customHeight="1">
      <c r="A384" s="102" t="s">
        <v>70</v>
      </c>
      <c r="B384" s="102" t="s">
        <v>890</v>
      </c>
      <c r="C384" s="103">
        <v>6.5</v>
      </c>
      <c r="D384" s="104">
        <v>12</v>
      </c>
      <c r="E384" s="103">
        <v>0.54</v>
      </c>
      <c r="F384" s="103">
        <v>1.08</v>
      </c>
      <c r="G384" s="104">
        <v>8</v>
      </c>
      <c r="H384" s="104">
        <v>28</v>
      </c>
      <c r="I384" s="105">
        <v>2</v>
      </c>
      <c r="J384" s="104">
        <v>3</v>
      </c>
      <c r="K384" s="104">
        <v>7</v>
      </c>
      <c r="L384" s="103">
        <v>8.33</v>
      </c>
      <c r="M384" s="103">
        <v>16.670000000000002</v>
      </c>
      <c r="N384" s="103">
        <v>58.33</v>
      </c>
      <c r="O384" s="103">
        <v>16.670000000000002</v>
      </c>
      <c r="P384" s="104">
        <v>0</v>
      </c>
    </row>
    <row r="385" spans="1:16" ht="14.1" customHeight="1">
      <c r="A385" s="102" t="s">
        <v>72</v>
      </c>
      <c r="B385" s="102" t="s">
        <v>890</v>
      </c>
      <c r="C385" s="104">
        <v>5</v>
      </c>
      <c r="D385" s="104">
        <v>10</v>
      </c>
      <c r="E385" s="103">
        <v>0.5</v>
      </c>
      <c r="F385" s="104">
        <v>1</v>
      </c>
      <c r="G385" s="104">
        <v>13</v>
      </c>
      <c r="H385" s="104">
        <v>27</v>
      </c>
      <c r="I385" s="105">
        <v>2</v>
      </c>
      <c r="J385" s="104">
        <v>3</v>
      </c>
      <c r="K385" s="104">
        <v>8</v>
      </c>
      <c r="L385" s="104">
        <v>10</v>
      </c>
      <c r="M385" s="104">
        <v>10</v>
      </c>
      <c r="N385" s="104">
        <v>60</v>
      </c>
      <c r="O385" s="104">
        <v>10</v>
      </c>
      <c r="P385" s="104">
        <v>10</v>
      </c>
    </row>
    <row r="386" spans="1:16" ht="14.1" customHeight="1">
      <c r="A386" s="102" t="s">
        <v>76</v>
      </c>
      <c r="B386" s="102" t="s">
        <v>890</v>
      </c>
      <c r="C386" s="103">
        <v>6.5</v>
      </c>
      <c r="D386" s="104">
        <v>12</v>
      </c>
      <c r="E386" s="103">
        <v>0.54</v>
      </c>
      <c r="F386" s="103">
        <v>1.18</v>
      </c>
      <c r="G386" s="104">
        <v>5</v>
      </c>
      <c r="H386" s="104">
        <v>24</v>
      </c>
      <c r="I386" s="105">
        <v>3</v>
      </c>
      <c r="J386" s="104">
        <v>2</v>
      </c>
      <c r="K386" s="104">
        <v>10</v>
      </c>
      <c r="L386" s="103">
        <v>8.33</v>
      </c>
      <c r="M386" s="103">
        <v>16.670000000000002</v>
      </c>
      <c r="N386" s="103">
        <v>58.33</v>
      </c>
      <c r="O386" s="103">
        <v>16.670000000000002</v>
      </c>
      <c r="P386" s="104">
        <v>0</v>
      </c>
    </row>
    <row r="387" spans="1:16" ht="14.1" customHeight="1">
      <c r="A387" s="102" t="s">
        <v>78</v>
      </c>
      <c r="B387" s="102" t="s">
        <v>890</v>
      </c>
      <c r="C387" s="103">
        <v>6.8</v>
      </c>
      <c r="D387" s="104">
        <v>12</v>
      </c>
      <c r="E387" s="103">
        <v>0.56999999999999995</v>
      </c>
      <c r="F387" s="103">
        <v>1.1599999999999999</v>
      </c>
      <c r="G387" s="104">
        <v>8</v>
      </c>
      <c r="H387" s="104">
        <v>20</v>
      </c>
      <c r="I387" s="105">
        <v>3</v>
      </c>
      <c r="J387" s="104">
        <v>4</v>
      </c>
      <c r="K387" s="104">
        <v>10</v>
      </c>
      <c r="L387" s="104">
        <v>0</v>
      </c>
      <c r="M387" s="103">
        <v>58.33</v>
      </c>
      <c r="N387" s="103">
        <v>16.670000000000002</v>
      </c>
      <c r="O387" s="103">
        <v>8.33</v>
      </c>
      <c r="P387" s="103">
        <v>16.670000000000002</v>
      </c>
    </row>
    <row r="388" spans="1:16" ht="14.1" customHeight="1">
      <c r="A388" s="102" t="s">
        <v>84</v>
      </c>
      <c r="B388" s="102" t="s">
        <v>890</v>
      </c>
      <c r="C388" s="103">
        <v>10.4</v>
      </c>
      <c r="D388" s="104">
        <v>15</v>
      </c>
      <c r="E388" s="103">
        <v>0.69</v>
      </c>
      <c r="F388" s="103">
        <v>1.07</v>
      </c>
      <c r="G388" s="104">
        <v>10</v>
      </c>
      <c r="H388" s="104">
        <v>34</v>
      </c>
      <c r="I388" s="105">
        <v>2</v>
      </c>
      <c r="J388" s="104">
        <v>4</v>
      </c>
      <c r="K388" s="104">
        <v>10</v>
      </c>
      <c r="L388" s="103">
        <v>6.67</v>
      </c>
      <c r="M388" s="103">
        <v>53.33</v>
      </c>
      <c r="N388" s="104">
        <v>40</v>
      </c>
      <c r="O388" s="104">
        <v>0</v>
      </c>
      <c r="P388" s="104">
        <v>0</v>
      </c>
    </row>
    <row r="389" spans="1:16" ht="14.1" customHeight="1">
      <c r="A389" s="102" t="s">
        <v>114</v>
      </c>
      <c r="B389" s="102" t="s">
        <v>890</v>
      </c>
      <c r="C389" s="103">
        <v>13.4</v>
      </c>
      <c r="D389" s="104">
        <v>16</v>
      </c>
      <c r="E389" s="103">
        <v>0.84</v>
      </c>
      <c r="F389" s="103">
        <v>1.66</v>
      </c>
      <c r="G389" s="104">
        <v>1</v>
      </c>
      <c r="H389" s="104">
        <v>28</v>
      </c>
      <c r="I389" s="105">
        <v>3</v>
      </c>
      <c r="J389" s="104">
        <v>1</v>
      </c>
      <c r="K389" s="104">
        <v>11</v>
      </c>
      <c r="L389" s="103">
        <v>37.5</v>
      </c>
      <c r="M389" s="104">
        <v>50</v>
      </c>
      <c r="N389" s="103">
        <v>12.5</v>
      </c>
      <c r="O389" s="104">
        <v>0</v>
      </c>
      <c r="P389" s="104">
        <v>0</v>
      </c>
    </row>
    <row r="390" spans="1:16" ht="14.1" customHeight="1">
      <c r="A390" s="102" t="s">
        <v>118</v>
      </c>
      <c r="B390" s="102" t="s">
        <v>890</v>
      </c>
      <c r="C390" s="103">
        <v>12.8</v>
      </c>
      <c r="D390" s="104">
        <v>19</v>
      </c>
      <c r="E390" s="103">
        <v>0.67</v>
      </c>
      <c r="F390" s="103">
        <v>1.26</v>
      </c>
      <c r="G390" s="104">
        <v>1</v>
      </c>
      <c r="H390" s="104">
        <v>30</v>
      </c>
      <c r="I390" s="105">
        <v>4</v>
      </c>
      <c r="J390" s="104">
        <v>1</v>
      </c>
      <c r="K390" s="104">
        <v>12</v>
      </c>
      <c r="L390" s="103">
        <v>15.79</v>
      </c>
      <c r="M390" s="103">
        <v>31.58</v>
      </c>
      <c r="N390" s="103">
        <v>52.63</v>
      </c>
      <c r="O390" s="104">
        <v>0</v>
      </c>
      <c r="P390" s="104">
        <v>0</v>
      </c>
    </row>
    <row r="391" spans="1:16" ht="14.1" customHeight="1">
      <c r="A391" s="102" t="s">
        <v>120</v>
      </c>
      <c r="B391" s="102" t="s">
        <v>890</v>
      </c>
      <c r="C391" s="103">
        <v>8.6</v>
      </c>
      <c r="D391" s="104">
        <v>16</v>
      </c>
      <c r="E391" s="103">
        <v>0.54</v>
      </c>
      <c r="F391" s="103">
        <v>1.1599999999999999</v>
      </c>
      <c r="G391" s="104">
        <v>8</v>
      </c>
      <c r="H391" s="104">
        <v>36</v>
      </c>
      <c r="I391" s="105">
        <v>3</v>
      </c>
      <c r="J391" s="104">
        <v>5</v>
      </c>
      <c r="K391" s="104">
        <v>12</v>
      </c>
      <c r="L391" s="104">
        <v>0</v>
      </c>
      <c r="M391" s="103">
        <v>18.75</v>
      </c>
      <c r="N391" s="104">
        <v>75</v>
      </c>
      <c r="O391" s="103">
        <v>6.25</v>
      </c>
      <c r="P391" s="104">
        <v>0</v>
      </c>
    </row>
    <row r="392" spans="1:16" ht="14.1" customHeight="1">
      <c r="A392" s="102" t="s">
        <v>124</v>
      </c>
      <c r="B392" s="102" t="s">
        <v>890</v>
      </c>
      <c r="C392" s="103">
        <v>17.7</v>
      </c>
      <c r="D392" s="104">
        <v>23</v>
      </c>
      <c r="E392" s="103">
        <v>0.77</v>
      </c>
      <c r="F392" s="103">
        <v>1.26</v>
      </c>
      <c r="G392" s="104">
        <v>1</v>
      </c>
      <c r="H392" s="104">
        <v>27</v>
      </c>
      <c r="I392" s="105">
        <v>4</v>
      </c>
      <c r="J392" s="104">
        <v>1</v>
      </c>
      <c r="K392" s="104">
        <v>10</v>
      </c>
      <c r="L392" s="103">
        <v>30.43</v>
      </c>
      <c r="M392" s="103">
        <v>39.130000000000003</v>
      </c>
      <c r="N392" s="103">
        <v>30.43</v>
      </c>
      <c r="O392" s="104">
        <v>0</v>
      </c>
      <c r="P392" s="104">
        <v>0</v>
      </c>
    </row>
    <row r="393" spans="1:16" ht="14.1" customHeight="1">
      <c r="A393" s="102" t="s">
        <v>126</v>
      </c>
      <c r="B393" s="102" t="s">
        <v>890</v>
      </c>
      <c r="C393" s="103">
        <v>27.7</v>
      </c>
      <c r="D393" s="104">
        <v>43</v>
      </c>
      <c r="E393" s="103">
        <v>0.64</v>
      </c>
      <c r="F393" s="103">
        <v>1.21</v>
      </c>
      <c r="G393" s="104">
        <v>6</v>
      </c>
      <c r="H393" s="104">
        <v>17</v>
      </c>
      <c r="I393" s="105">
        <v>4</v>
      </c>
      <c r="J393" s="104">
        <v>4</v>
      </c>
      <c r="K393" s="104">
        <v>10</v>
      </c>
      <c r="L393" s="103">
        <v>9.3000000000000007</v>
      </c>
      <c r="M393" s="103">
        <v>39.53</v>
      </c>
      <c r="N393" s="103">
        <v>44.19</v>
      </c>
      <c r="O393" s="103">
        <v>6.98</v>
      </c>
      <c r="P393" s="104">
        <v>0</v>
      </c>
    </row>
    <row r="394" spans="1:16" ht="14.1" customHeight="1">
      <c r="A394" s="102" t="s">
        <v>128</v>
      </c>
      <c r="B394" s="102" t="s">
        <v>890</v>
      </c>
      <c r="C394" s="103">
        <v>7.7</v>
      </c>
      <c r="D394" s="104">
        <v>12</v>
      </c>
      <c r="E394" s="103">
        <v>0.64</v>
      </c>
      <c r="F394" s="103">
        <v>1.45</v>
      </c>
      <c r="G394" s="104">
        <v>1</v>
      </c>
      <c r="H394" s="104">
        <v>36</v>
      </c>
      <c r="I394" s="105">
        <v>2</v>
      </c>
      <c r="J394" s="104">
        <v>1</v>
      </c>
      <c r="K394" s="104">
        <v>9</v>
      </c>
      <c r="L394" s="103">
        <v>8.33</v>
      </c>
      <c r="M394" s="103">
        <v>41.67</v>
      </c>
      <c r="N394" s="103">
        <v>41.67</v>
      </c>
      <c r="O394" s="103">
        <v>8.33</v>
      </c>
      <c r="P394" s="104">
        <v>0</v>
      </c>
    </row>
    <row r="395" spans="1:16" ht="14.1" customHeight="1">
      <c r="A395" s="102" t="s">
        <v>130</v>
      </c>
      <c r="B395" s="102" t="s">
        <v>890</v>
      </c>
      <c r="C395" s="103">
        <v>11.7</v>
      </c>
      <c r="D395" s="104">
        <v>15</v>
      </c>
      <c r="E395" s="103">
        <v>0.78</v>
      </c>
      <c r="F395" s="103">
        <v>1.1100000000000001</v>
      </c>
      <c r="G395" s="104">
        <v>1</v>
      </c>
      <c r="H395" s="104">
        <v>6</v>
      </c>
      <c r="I395" s="105">
        <v>4</v>
      </c>
      <c r="J395" s="104">
        <v>1</v>
      </c>
      <c r="K395" s="104">
        <v>6</v>
      </c>
      <c r="L395" s="104">
        <v>0</v>
      </c>
      <c r="M395" s="103">
        <v>93.33</v>
      </c>
      <c r="N395" s="103">
        <v>6.67</v>
      </c>
      <c r="O395" s="104">
        <v>0</v>
      </c>
      <c r="P395" s="104">
        <v>0</v>
      </c>
    </row>
    <row r="396" spans="1:16" ht="14.1" customHeight="1">
      <c r="A396" s="102" t="s">
        <v>136</v>
      </c>
      <c r="B396" s="102" t="s">
        <v>890</v>
      </c>
      <c r="C396" s="103">
        <v>9.9</v>
      </c>
      <c r="D396" s="104">
        <v>12</v>
      </c>
      <c r="E396" s="103">
        <v>0.83</v>
      </c>
      <c r="F396" s="103">
        <v>1.23</v>
      </c>
      <c r="G396" s="104">
        <v>2</v>
      </c>
      <c r="H396" s="104">
        <v>22</v>
      </c>
      <c r="I396" s="105">
        <v>3</v>
      </c>
      <c r="J396" s="104">
        <v>1</v>
      </c>
      <c r="K396" s="104">
        <v>10</v>
      </c>
      <c r="L396" s="104">
        <v>50</v>
      </c>
      <c r="M396" s="104">
        <v>25</v>
      </c>
      <c r="N396" s="104">
        <v>25</v>
      </c>
      <c r="O396" s="104">
        <v>0</v>
      </c>
      <c r="P396" s="104">
        <v>0</v>
      </c>
    </row>
    <row r="397" spans="1:16" ht="14.1" customHeight="1">
      <c r="A397" s="102" t="s">
        <v>44</v>
      </c>
      <c r="B397" s="102" t="s">
        <v>895</v>
      </c>
      <c r="C397" s="103">
        <v>20.8</v>
      </c>
      <c r="D397" s="104">
        <v>25</v>
      </c>
      <c r="E397" s="103">
        <v>0.83</v>
      </c>
      <c r="F397" s="103">
        <v>1.01</v>
      </c>
      <c r="G397" s="104">
        <v>10</v>
      </c>
      <c r="H397" s="104">
        <v>17</v>
      </c>
      <c r="I397" s="105">
        <v>4</v>
      </c>
      <c r="J397" s="104">
        <v>7</v>
      </c>
      <c r="K397" s="104">
        <v>12</v>
      </c>
      <c r="L397" s="104">
        <v>52</v>
      </c>
      <c r="M397" s="104">
        <v>24</v>
      </c>
      <c r="N397" s="104">
        <v>24</v>
      </c>
      <c r="O397" s="104">
        <v>0</v>
      </c>
      <c r="P397" s="104">
        <v>0</v>
      </c>
    </row>
    <row r="398" spans="1:16" ht="14.1" customHeight="1">
      <c r="A398" s="102" t="s">
        <v>46</v>
      </c>
      <c r="B398" s="102" t="s">
        <v>895</v>
      </c>
      <c r="C398" s="103">
        <v>13.2</v>
      </c>
      <c r="D398" s="104">
        <v>19</v>
      </c>
      <c r="E398" s="103">
        <v>0.69</v>
      </c>
      <c r="F398" s="103">
        <v>1.06</v>
      </c>
      <c r="G398" s="104">
        <v>14</v>
      </c>
      <c r="H398" s="104">
        <v>40</v>
      </c>
      <c r="I398" s="105">
        <v>3</v>
      </c>
      <c r="J398" s="104">
        <v>6</v>
      </c>
      <c r="K398" s="104">
        <v>18</v>
      </c>
      <c r="L398" s="103">
        <v>26.32</v>
      </c>
      <c r="M398" s="103">
        <v>26.32</v>
      </c>
      <c r="N398" s="103">
        <v>42.11</v>
      </c>
      <c r="O398" s="103">
        <v>5.26</v>
      </c>
      <c r="P398" s="104">
        <v>0</v>
      </c>
    </row>
    <row r="399" spans="1:16" ht="14.1" customHeight="1">
      <c r="A399" s="102" t="s">
        <v>52</v>
      </c>
      <c r="B399" s="102" t="s">
        <v>895</v>
      </c>
      <c r="C399" s="103">
        <v>17.399999999999999</v>
      </c>
      <c r="D399" s="104">
        <v>32</v>
      </c>
      <c r="E399" s="103">
        <v>0.54</v>
      </c>
      <c r="F399" s="103">
        <v>1.1299999999999999</v>
      </c>
      <c r="G399" s="104">
        <v>8</v>
      </c>
      <c r="H399" s="104">
        <v>28</v>
      </c>
      <c r="I399" s="105">
        <v>4</v>
      </c>
      <c r="J399" s="104">
        <v>4</v>
      </c>
      <c r="K399" s="104">
        <v>13</v>
      </c>
      <c r="L399" s="103">
        <v>3.13</v>
      </c>
      <c r="M399" s="103">
        <v>15.63</v>
      </c>
      <c r="N399" s="104">
        <v>75</v>
      </c>
      <c r="O399" s="103">
        <v>6.25</v>
      </c>
      <c r="P399" s="104">
        <v>0</v>
      </c>
    </row>
    <row r="400" spans="1:16" ht="14.1" customHeight="1">
      <c r="A400" s="102" t="s">
        <v>54</v>
      </c>
      <c r="B400" s="102" t="s">
        <v>895</v>
      </c>
      <c r="C400" s="103">
        <v>15.9</v>
      </c>
      <c r="D400" s="104">
        <v>28</v>
      </c>
      <c r="E400" s="103">
        <v>0.56999999999999995</v>
      </c>
      <c r="F400" s="103">
        <v>0.95</v>
      </c>
      <c r="G400" s="104">
        <v>13</v>
      </c>
      <c r="H400" s="104">
        <v>25</v>
      </c>
      <c r="I400" s="105">
        <v>4</v>
      </c>
      <c r="J400" s="104">
        <v>7</v>
      </c>
      <c r="K400" s="104">
        <v>11</v>
      </c>
      <c r="L400" s="103">
        <v>7.14</v>
      </c>
      <c r="M400" s="103">
        <v>17.86</v>
      </c>
      <c r="N400" s="103">
        <v>67.86</v>
      </c>
      <c r="O400" s="103">
        <v>7.14</v>
      </c>
      <c r="P400" s="104">
        <v>0</v>
      </c>
    </row>
    <row r="401" spans="1:16" ht="14.1" customHeight="1">
      <c r="A401" s="102" t="s">
        <v>56</v>
      </c>
      <c r="B401" s="102" t="s">
        <v>895</v>
      </c>
      <c r="C401" s="103">
        <v>39.700000000000003</v>
      </c>
      <c r="D401" s="104">
        <v>90</v>
      </c>
      <c r="E401" s="103">
        <v>0.44</v>
      </c>
      <c r="F401" s="103">
        <v>0.97</v>
      </c>
      <c r="G401" s="104">
        <v>23</v>
      </c>
      <c r="H401" s="104">
        <v>40</v>
      </c>
      <c r="I401" s="105">
        <v>4</v>
      </c>
      <c r="J401" s="104">
        <v>10</v>
      </c>
      <c r="K401" s="104">
        <v>12</v>
      </c>
      <c r="L401" s="103">
        <v>6.67</v>
      </c>
      <c r="M401" s="103">
        <v>16.670000000000002</v>
      </c>
      <c r="N401" s="103">
        <v>36.67</v>
      </c>
      <c r="O401" s="103">
        <v>28.89</v>
      </c>
      <c r="P401" s="103">
        <v>11.11</v>
      </c>
    </row>
    <row r="402" spans="1:16" ht="14.1" customHeight="1">
      <c r="A402" s="102" t="s">
        <v>58</v>
      </c>
      <c r="B402" s="102" t="s">
        <v>895</v>
      </c>
      <c r="C402" s="103">
        <v>34</v>
      </c>
      <c r="D402" s="104">
        <v>98</v>
      </c>
      <c r="E402" s="103">
        <v>0.35</v>
      </c>
      <c r="F402" s="103">
        <v>1.1000000000000001</v>
      </c>
      <c r="G402" s="104">
        <v>14</v>
      </c>
      <c r="H402" s="104">
        <v>35</v>
      </c>
      <c r="I402" s="105">
        <v>4</v>
      </c>
      <c r="J402" s="104">
        <v>7</v>
      </c>
      <c r="K402" s="104">
        <v>12</v>
      </c>
      <c r="L402" s="103">
        <v>1.02</v>
      </c>
      <c r="M402" s="103">
        <v>4.08</v>
      </c>
      <c r="N402" s="103">
        <v>46.94</v>
      </c>
      <c r="O402" s="103">
        <v>34.69</v>
      </c>
      <c r="P402" s="103">
        <v>13.27</v>
      </c>
    </row>
    <row r="403" spans="1:16" ht="14.1" customHeight="1">
      <c r="A403" s="102" t="s">
        <v>62</v>
      </c>
      <c r="B403" s="102" t="s">
        <v>895</v>
      </c>
      <c r="C403" s="103">
        <v>19.3</v>
      </c>
      <c r="D403" s="104">
        <v>37</v>
      </c>
      <c r="E403" s="103">
        <v>0.52</v>
      </c>
      <c r="F403" s="103">
        <v>1.04</v>
      </c>
      <c r="G403" s="104">
        <v>16</v>
      </c>
      <c r="H403" s="104">
        <v>34</v>
      </c>
      <c r="I403" s="105">
        <v>4</v>
      </c>
      <c r="J403" s="104">
        <v>6</v>
      </c>
      <c r="K403" s="104">
        <v>12</v>
      </c>
      <c r="L403" s="103">
        <v>5.41</v>
      </c>
      <c r="M403" s="103">
        <v>21.62</v>
      </c>
      <c r="N403" s="103">
        <v>51.35</v>
      </c>
      <c r="O403" s="103">
        <v>18.920000000000002</v>
      </c>
      <c r="P403" s="103">
        <v>2.7</v>
      </c>
    </row>
    <row r="404" spans="1:16" ht="14.1" customHeight="1">
      <c r="A404" s="102" t="s">
        <v>64</v>
      </c>
      <c r="B404" s="102" t="s">
        <v>895</v>
      </c>
      <c r="C404" s="103">
        <v>10.7</v>
      </c>
      <c r="D404" s="104">
        <v>19</v>
      </c>
      <c r="E404" s="103">
        <v>0.56000000000000005</v>
      </c>
      <c r="F404" s="103">
        <v>0.97</v>
      </c>
      <c r="G404" s="104">
        <v>15</v>
      </c>
      <c r="H404" s="104">
        <v>24</v>
      </c>
      <c r="I404" s="105">
        <v>4</v>
      </c>
      <c r="J404" s="104">
        <v>6</v>
      </c>
      <c r="K404" s="104">
        <v>11</v>
      </c>
      <c r="L404" s="104">
        <v>0</v>
      </c>
      <c r="M404" s="103">
        <v>21.05</v>
      </c>
      <c r="N404" s="103">
        <v>78.95</v>
      </c>
      <c r="O404" s="104">
        <v>0</v>
      </c>
      <c r="P404" s="104">
        <v>0</v>
      </c>
    </row>
    <row r="405" spans="1:16" ht="14.1" customHeight="1">
      <c r="A405" s="102" t="s">
        <v>68</v>
      </c>
      <c r="B405" s="102" t="s">
        <v>895</v>
      </c>
      <c r="C405" s="103">
        <v>12.1</v>
      </c>
      <c r="D405" s="104">
        <v>17</v>
      </c>
      <c r="E405" s="103">
        <v>0.71</v>
      </c>
      <c r="F405" s="103">
        <v>1.1399999999999999</v>
      </c>
      <c r="G405" s="104">
        <v>2</v>
      </c>
      <c r="H405" s="104">
        <v>11</v>
      </c>
      <c r="I405" s="105">
        <v>4</v>
      </c>
      <c r="J405" s="104">
        <v>2</v>
      </c>
      <c r="K405" s="104">
        <v>11</v>
      </c>
      <c r="L405" s="103">
        <v>17.649999999999999</v>
      </c>
      <c r="M405" s="103">
        <v>41.18</v>
      </c>
      <c r="N405" s="103">
        <v>41.18</v>
      </c>
      <c r="O405" s="104">
        <v>0</v>
      </c>
      <c r="P405" s="104">
        <v>0</v>
      </c>
    </row>
    <row r="406" spans="1:16" ht="14.1" customHeight="1">
      <c r="A406" s="102" t="s">
        <v>70</v>
      </c>
      <c r="B406" s="102" t="s">
        <v>895</v>
      </c>
      <c r="C406" s="103">
        <v>18</v>
      </c>
      <c r="D406" s="104">
        <v>27</v>
      </c>
      <c r="E406" s="103">
        <v>0.67</v>
      </c>
      <c r="F406" s="103">
        <v>1.33</v>
      </c>
      <c r="G406" s="104">
        <v>1</v>
      </c>
      <c r="H406" s="104">
        <v>28</v>
      </c>
      <c r="I406" s="105">
        <v>4</v>
      </c>
      <c r="J406" s="104">
        <v>1</v>
      </c>
      <c r="K406" s="104">
        <v>11</v>
      </c>
      <c r="L406" s="103">
        <v>22.22</v>
      </c>
      <c r="M406" s="103">
        <v>22.22</v>
      </c>
      <c r="N406" s="103">
        <v>51.85</v>
      </c>
      <c r="O406" s="103">
        <v>3.7</v>
      </c>
      <c r="P406" s="104">
        <v>0</v>
      </c>
    </row>
    <row r="407" spans="1:16" ht="14.1" customHeight="1">
      <c r="A407" s="102" t="s">
        <v>72</v>
      </c>
      <c r="B407" s="102" t="s">
        <v>895</v>
      </c>
      <c r="C407" s="103">
        <v>18.5</v>
      </c>
      <c r="D407" s="104">
        <v>36</v>
      </c>
      <c r="E407" s="103">
        <v>0.51</v>
      </c>
      <c r="F407" s="103">
        <v>1.03</v>
      </c>
      <c r="G407" s="104">
        <v>10</v>
      </c>
      <c r="H407" s="104">
        <v>27</v>
      </c>
      <c r="I407" s="105">
        <v>4</v>
      </c>
      <c r="J407" s="104">
        <v>6</v>
      </c>
      <c r="K407" s="104">
        <v>10</v>
      </c>
      <c r="L407" s="103">
        <v>5.56</v>
      </c>
      <c r="M407" s="103">
        <v>13.89</v>
      </c>
      <c r="N407" s="103">
        <v>63.89</v>
      </c>
      <c r="O407" s="103">
        <v>13.89</v>
      </c>
      <c r="P407" s="103">
        <v>2.78</v>
      </c>
    </row>
    <row r="408" spans="1:16" ht="14.1" customHeight="1">
      <c r="A408" s="102" t="s">
        <v>74</v>
      </c>
      <c r="B408" s="102" t="s">
        <v>895</v>
      </c>
      <c r="C408" s="103">
        <v>9.3000000000000007</v>
      </c>
      <c r="D408" s="104">
        <v>17</v>
      </c>
      <c r="E408" s="103">
        <v>0.55000000000000004</v>
      </c>
      <c r="F408" s="103">
        <v>1.33</v>
      </c>
      <c r="G408" s="104">
        <v>2</v>
      </c>
      <c r="H408" s="104">
        <v>22</v>
      </c>
      <c r="I408" s="105">
        <v>4</v>
      </c>
      <c r="J408" s="104">
        <v>1</v>
      </c>
      <c r="K408" s="104">
        <v>11</v>
      </c>
      <c r="L408" s="103">
        <v>5.88</v>
      </c>
      <c r="M408" s="103">
        <v>29.41</v>
      </c>
      <c r="N408" s="103">
        <v>41.18</v>
      </c>
      <c r="O408" s="103">
        <v>23.53</v>
      </c>
      <c r="P408" s="104">
        <v>0</v>
      </c>
    </row>
    <row r="409" spans="1:16" ht="14.1" customHeight="1">
      <c r="A409" s="102" t="s">
        <v>76</v>
      </c>
      <c r="B409" s="102" t="s">
        <v>895</v>
      </c>
      <c r="C409" s="103">
        <v>17</v>
      </c>
      <c r="D409" s="104">
        <v>29</v>
      </c>
      <c r="E409" s="103">
        <v>0.59</v>
      </c>
      <c r="F409" s="103">
        <v>1.27</v>
      </c>
      <c r="G409" s="104">
        <v>4</v>
      </c>
      <c r="H409" s="104">
        <v>24</v>
      </c>
      <c r="I409" s="105">
        <v>4</v>
      </c>
      <c r="J409" s="104">
        <v>3</v>
      </c>
      <c r="K409" s="104">
        <v>10</v>
      </c>
      <c r="L409" s="103">
        <v>3.45</v>
      </c>
      <c r="M409" s="103">
        <v>34.479999999999997</v>
      </c>
      <c r="N409" s="103">
        <v>55.17</v>
      </c>
      <c r="O409" s="104">
        <v>0</v>
      </c>
      <c r="P409" s="103">
        <v>6.9</v>
      </c>
    </row>
    <row r="410" spans="1:16" ht="14.1" customHeight="1">
      <c r="A410" s="102" t="s">
        <v>78</v>
      </c>
      <c r="B410" s="102" t="s">
        <v>895</v>
      </c>
      <c r="C410" s="103">
        <v>8.4</v>
      </c>
      <c r="D410" s="104">
        <v>18</v>
      </c>
      <c r="E410" s="103">
        <v>0.47</v>
      </c>
      <c r="F410" s="103">
        <v>0.95</v>
      </c>
      <c r="G410" s="104">
        <v>12</v>
      </c>
      <c r="H410" s="104">
        <v>20</v>
      </c>
      <c r="I410" s="105">
        <v>4</v>
      </c>
      <c r="J410" s="104">
        <v>5</v>
      </c>
      <c r="K410" s="104">
        <v>10</v>
      </c>
      <c r="L410" s="103">
        <v>5.56</v>
      </c>
      <c r="M410" s="103">
        <v>16.670000000000002</v>
      </c>
      <c r="N410" s="103">
        <v>44.44</v>
      </c>
      <c r="O410" s="103">
        <v>27.78</v>
      </c>
      <c r="P410" s="103">
        <v>5.56</v>
      </c>
    </row>
    <row r="411" spans="1:16" ht="14.1" customHeight="1">
      <c r="A411" s="102" t="s">
        <v>80</v>
      </c>
      <c r="B411" s="102" t="s">
        <v>895</v>
      </c>
      <c r="C411" s="103">
        <v>9.1</v>
      </c>
      <c r="D411" s="104">
        <v>16</v>
      </c>
      <c r="E411" s="103">
        <v>0.56999999999999995</v>
      </c>
      <c r="F411" s="103">
        <v>1.58</v>
      </c>
      <c r="G411" s="104">
        <v>2</v>
      </c>
      <c r="H411" s="104">
        <v>20</v>
      </c>
      <c r="I411" s="105">
        <v>4</v>
      </c>
      <c r="J411" s="104">
        <v>1</v>
      </c>
      <c r="K411" s="104">
        <v>8</v>
      </c>
      <c r="L411" s="103">
        <v>6.25</v>
      </c>
      <c r="M411" s="103">
        <v>18.75</v>
      </c>
      <c r="N411" s="103">
        <v>68.75</v>
      </c>
      <c r="O411" s="103">
        <v>6.25</v>
      </c>
      <c r="P411" s="104">
        <v>0</v>
      </c>
    </row>
    <row r="412" spans="1:16" ht="14.1" customHeight="1">
      <c r="A412" s="102" t="s">
        <v>82</v>
      </c>
      <c r="B412" s="102" t="s">
        <v>895</v>
      </c>
      <c r="C412" s="103">
        <v>5.4</v>
      </c>
      <c r="D412" s="104">
        <v>16</v>
      </c>
      <c r="E412" s="103">
        <v>0.34</v>
      </c>
      <c r="F412" s="103">
        <v>0.78</v>
      </c>
      <c r="G412" s="104">
        <v>17</v>
      </c>
      <c r="H412" s="104">
        <v>21</v>
      </c>
      <c r="I412" s="105">
        <v>3</v>
      </c>
      <c r="J412" s="104">
        <v>10</v>
      </c>
      <c r="K412" s="104">
        <v>12</v>
      </c>
      <c r="L412" s="104">
        <v>0</v>
      </c>
      <c r="M412" s="104">
        <v>0</v>
      </c>
      <c r="N412" s="104">
        <v>50</v>
      </c>
      <c r="O412" s="103">
        <v>43.75</v>
      </c>
      <c r="P412" s="103">
        <v>6.25</v>
      </c>
    </row>
    <row r="413" spans="1:16" ht="14.1" customHeight="1">
      <c r="A413" s="102" t="s">
        <v>84</v>
      </c>
      <c r="B413" s="102" t="s">
        <v>895</v>
      </c>
      <c r="C413" s="103">
        <v>31.4</v>
      </c>
      <c r="D413" s="104">
        <v>51</v>
      </c>
      <c r="E413" s="103">
        <v>0.62</v>
      </c>
      <c r="F413" s="103">
        <v>0.95</v>
      </c>
      <c r="G413" s="104">
        <v>24</v>
      </c>
      <c r="H413" s="104">
        <v>34</v>
      </c>
      <c r="I413" s="105">
        <v>4</v>
      </c>
      <c r="J413" s="104">
        <v>11</v>
      </c>
      <c r="K413" s="104">
        <v>12</v>
      </c>
      <c r="L413" s="103">
        <v>13.73</v>
      </c>
      <c r="M413" s="103">
        <v>27.45</v>
      </c>
      <c r="N413" s="103">
        <v>47.06</v>
      </c>
      <c r="O413" s="103">
        <v>11.76</v>
      </c>
      <c r="P413" s="104">
        <v>0</v>
      </c>
    </row>
    <row r="414" spans="1:16" ht="14.1" customHeight="1">
      <c r="A414" s="102" t="s">
        <v>86</v>
      </c>
      <c r="B414" s="102" t="s">
        <v>895</v>
      </c>
      <c r="C414" s="103">
        <v>6.1</v>
      </c>
      <c r="D414" s="104">
        <v>10</v>
      </c>
      <c r="E414" s="103">
        <v>0.61</v>
      </c>
      <c r="F414" s="103">
        <v>1.17</v>
      </c>
      <c r="G414" s="104">
        <v>1</v>
      </c>
      <c r="H414" s="104">
        <v>3</v>
      </c>
      <c r="I414" s="105">
        <v>4</v>
      </c>
      <c r="J414" s="104">
        <v>1</v>
      </c>
      <c r="K414" s="104">
        <v>3</v>
      </c>
      <c r="L414" s="104">
        <v>10</v>
      </c>
      <c r="M414" s="104">
        <v>20</v>
      </c>
      <c r="N414" s="104">
        <v>70</v>
      </c>
      <c r="O414" s="104">
        <v>0</v>
      </c>
      <c r="P414" s="104">
        <v>0</v>
      </c>
    </row>
    <row r="415" spans="1:16" ht="14.1" customHeight="1">
      <c r="A415" s="102" t="s">
        <v>88</v>
      </c>
      <c r="B415" s="102" t="s">
        <v>895</v>
      </c>
      <c r="C415" s="103">
        <v>5.0999999999999996</v>
      </c>
      <c r="D415" s="104">
        <v>10</v>
      </c>
      <c r="E415" s="103">
        <v>0.51</v>
      </c>
      <c r="F415" s="103">
        <v>1.05</v>
      </c>
      <c r="G415" s="104">
        <v>3</v>
      </c>
      <c r="H415" s="104">
        <v>5</v>
      </c>
      <c r="I415" s="105">
        <v>4</v>
      </c>
      <c r="J415" s="104">
        <v>3</v>
      </c>
      <c r="K415" s="104">
        <v>5</v>
      </c>
      <c r="L415" s="104">
        <v>0</v>
      </c>
      <c r="M415" s="104">
        <v>20</v>
      </c>
      <c r="N415" s="104">
        <v>70</v>
      </c>
      <c r="O415" s="104">
        <v>0</v>
      </c>
      <c r="P415" s="104">
        <v>10</v>
      </c>
    </row>
    <row r="416" spans="1:16" ht="14.1" customHeight="1">
      <c r="A416" s="102" t="s">
        <v>98</v>
      </c>
      <c r="B416" s="102" t="s">
        <v>895</v>
      </c>
      <c r="C416" s="103">
        <v>10.1</v>
      </c>
      <c r="D416" s="104">
        <v>23</v>
      </c>
      <c r="E416" s="103">
        <v>0.44</v>
      </c>
      <c r="F416" s="103">
        <v>0.87</v>
      </c>
      <c r="G416" s="104">
        <v>7</v>
      </c>
      <c r="H416" s="104">
        <v>8</v>
      </c>
      <c r="I416" s="105">
        <v>4</v>
      </c>
      <c r="J416" s="104">
        <v>7</v>
      </c>
      <c r="K416" s="104">
        <v>8</v>
      </c>
      <c r="L416" s="104">
        <v>0</v>
      </c>
      <c r="M416" s="103">
        <v>4.3499999999999996</v>
      </c>
      <c r="N416" s="103">
        <v>73.91</v>
      </c>
      <c r="O416" s="103">
        <v>17.39</v>
      </c>
      <c r="P416" s="103">
        <v>4.3499999999999996</v>
      </c>
    </row>
    <row r="417" spans="1:16" ht="14.1" customHeight="1">
      <c r="A417" s="102" t="s">
        <v>102</v>
      </c>
      <c r="B417" s="102" t="s">
        <v>895</v>
      </c>
      <c r="C417" s="103">
        <v>12</v>
      </c>
      <c r="D417" s="104">
        <v>22</v>
      </c>
      <c r="E417" s="103">
        <v>0.55000000000000004</v>
      </c>
      <c r="F417" s="103">
        <v>1.02</v>
      </c>
      <c r="G417" s="104">
        <v>18</v>
      </c>
      <c r="H417" s="104">
        <v>31</v>
      </c>
      <c r="I417" s="105">
        <v>3</v>
      </c>
      <c r="J417" s="104">
        <v>4</v>
      </c>
      <c r="K417" s="104">
        <v>9</v>
      </c>
      <c r="L417" s="103">
        <v>13.64</v>
      </c>
      <c r="M417" s="103">
        <v>18.18</v>
      </c>
      <c r="N417" s="103">
        <v>45.45</v>
      </c>
      <c r="O417" s="103">
        <v>18.18</v>
      </c>
      <c r="P417" s="103">
        <v>4.55</v>
      </c>
    </row>
    <row r="418" spans="1:16" ht="14.1" customHeight="1">
      <c r="A418" s="102" t="s">
        <v>104</v>
      </c>
      <c r="B418" s="102" t="s">
        <v>895</v>
      </c>
      <c r="C418" s="103">
        <v>9.5</v>
      </c>
      <c r="D418" s="104">
        <v>19</v>
      </c>
      <c r="E418" s="103">
        <v>0.5</v>
      </c>
      <c r="F418" s="103">
        <v>1.02</v>
      </c>
      <c r="G418" s="104">
        <v>9</v>
      </c>
      <c r="H418" s="104">
        <v>18</v>
      </c>
      <c r="I418" s="105">
        <v>4</v>
      </c>
      <c r="J418" s="104">
        <v>6</v>
      </c>
      <c r="K418" s="104">
        <v>11</v>
      </c>
      <c r="L418" s="104">
        <v>0</v>
      </c>
      <c r="M418" s="103">
        <v>21.05</v>
      </c>
      <c r="N418" s="103">
        <v>57.89</v>
      </c>
      <c r="O418" s="103">
        <v>21.05</v>
      </c>
      <c r="P418" s="104">
        <v>0</v>
      </c>
    </row>
    <row r="419" spans="1:16" ht="14.1" customHeight="1">
      <c r="A419" s="102" t="s">
        <v>106</v>
      </c>
      <c r="B419" s="102" t="s">
        <v>895</v>
      </c>
      <c r="C419" s="104">
        <v>7</v>
      </c>
      <c r="D419" s="104">
        <v>15</v>
      </c>
      <c r="E419" s="103">
        <v>0.47</v>
      </c>
      <c r="F419" s="103">
        <v>1.08</v>
      </c>
      <c r="G419" s="104">
        <v>4</v>
      </c>
      <c r="H419" s="104">
        <v>9</v>
      </c>
      <c r="I419" s="105">
        <v>4</v>
      </c>
      <c r="J419" s="104">
        <v>4</v>
      </c>
      <c r="K419" s="104">
        <v>9</v>
      </c>
      <c r="L419" s="104">
        <v>0</v>
      </c>
      <c r="M419" s="103">
        <v>13.33</v>
      </c>
      <c r="N419" s="103">
        <v>66.67</v>
      </c>
      <c r="O419" s="103">
        <v>13.33</v>
      </c>
      <c r="P419" s="103">
        <v>6.67</v>
      </c>
    </row>
    <row r="420" spans="1:16" ht="14.1" customHeight="1">
      <c r="A420" s="102" t="s">
        <v>110</v>
      </c>
      <c r="B420" s="102" t="s">
        <v>895</v>
      </c>
      <c r="C420" s="103">
        <v>5.8</v>
      </c>
      <c r="D420" s="104">
        <v>14</v>
      </c>
      <c r="E420" s="103">
        <v>0.41</v>
      </c>
      <c r="F420" s="103">
        <v>1.1100000000000001</v>
      </c>
      <c r="G420" s="104">
        <v>5</v>
      </c>
      <c r="H420" s="104">
        <v>12</v>
      </c>
      <c r="I420" s="105">
        <v>4</v>
      </c>
      <c r="J420" s="104">
        <v>5</v>
      </c>
      <c r="K420" s="104">
        <v>12</v>
      </c>
      <c r="L420" s="104">
        <v>0</v>
      </c>
      <c r="M420" s="104">
        <v>0</v>
      </c>
      <c r="N420" s="103">
        <v>71.430000000000007</v>
      </c>
      <c r="O420" s="103">
        <v>28.57</v>
      </c>
      <c r="P420" s="104">
        <v>0</v>
      </c>
    </row>
    <row r="421" spans="1:16" ht="14.1" customHeight="1">
      <c r="A421" s="102" t="s">
        <v>114</v>
      </c>
      <c r="B421" s="102" t="s">
        <v>895</v>
      </c>
      <c r="C421" s="103">
        <v>27.9</v>
      </c>
      <c r="D421" s="104">
        <v>48</v>
      </c>
      <c r="E421" s="103">
        <v>0.57999999999999996</v>
      </c>
      <c r="F421" s="103">
        <v>1.1499999999999999</v>
      </c>
      <c r="G421" s="104">
        <v>6</v>
      </c>
      <c r="H421" s="104">
        <v>28</v>
      </c>
      <c r="I421" s="105">
        <v>4</v>
      </c>
      <c r="J421" s="104">
        <v>3</v>
      </c>
      <c r="K421" s="104">
        <v>12</v>
      </c>
      <c r="L421" s="103">
        <v>20.83</v>
      </c>
      <c r="M421" s="103">
        <v>10.42</v>
      </c>
      <c r="N421" s="103">
        <v>52.08</v>
      </c>
      <c r="O421" s="103">
        <v>14.58</v>
      </c>
      <c r="P421" s="103">
        <v>2.08</v>
      </c>
    </row>
    <row r="422" spans="1:16" ht="14.1" customHeight="1">
      <c r="A422" s="102" t="s">
        <v>116</v>
      </c>
      <c r="B422" s="102" t="s">
        <v>895</v>
      </c>
      <c r="C422" s="103">
        <v>10.7</v>
      </c>
      <c r="D422" s="104">
        <v>16</v>
      </c>
      <c r="E422" s="103">
        <v>0.67</v>
      </c>
      <c r="F422" s="103">
        <v>1.3</v>
      </c>
      <c r="G422" s="104">
        <v>1</v>
      </c>
      <c r="H422" s="104">
        <v>11</v>
      </c>
      <c r="I422" s="105">
        <v>4</v>
      </c>
      <c r="J422" s="104">
        <v>1</v>
      </c>
      <c r="K422" s="104">
        <v>8</v>
      </c>
      <c r="L422" s="103">
        <v>18.75</v>
      </c>
      <c r="M422" s="104">
        <v>25</v>
      </c>
      <c r="N422" s="103">
        <v>56.25</v>
      </c>
      <c r="O422" s="104">
        <v>0</v>
      </c>
      <c r="P422" s="104">
        <v>0</v>
      </c>
    </row>
    <row r="423" spans="1:16" ht="14.1" customHeight="1">
      <c r="A423" s="102" t="s">
        <v>118</v>
      </c>
      <c r="B423" s="102" t="s">
        <v>895</v>
      </c>
      <c r="C423" s="103">
        <v>31</v>
      </c>
      <c r="D423" s="104">
        <v>56</v>
      </c>
      <c r="E423" s="103">
        <v>0.55000000000000004</v>
      </c>
      <c r="F423" s="103">
        <v>1.03</v>
      </c>
      <c r="G423" s="104">
        <v>11</v>
      </c>
      <c r="H423" s="104">
        <v>30</v>
      </c>
      <c r="I423" s="105">
        <v>4</v>
      </c>
      <c r="J423" s="104">
        <v>6</v>
      </c>
      <c r="K423" s="104">
        <v>12</v>
      </c>
      <c r="L423" s="104">
        <v>0</v>
      </c>
      <c r="M423" s="103">
        <v>19.64</v>
      </c>
      <c r="N423" s="103">
        <v>78.569999999999993</v>
      </c>
      <c r="O423" s="103">
        <v>1.79</v>
      </c>
      <c r="P423" s="104">
        <v>0</v>
      </c>
    </row>
    <row r="424" spans="1:16" ht="14.1" customHeight="1">
      <c r="A424" s="102" t="s">
        <v>120</v>
      </c>
      <c r="B424" s="102" t="s">
        <v>895</v>
      </c>
      <c r="C424" s="103">
        <v>31.1</v>
      </c>
      <c r="D424" s="104">
        <v>66</v>
      </c>
      <c r="E424" s="103">
        <v>0.47</v>
      </c>
      <c r="F424" s="103">
        <v>1.02</v>
      </c>
      <c r="G424" s="104">
        <v>17</v>
      </c>
      <c r="H424" s="104">
        <v>36</v>
      </c>
      <c r="I424" s="105">
        <v>4</v>
      </c>
      <c r="J424" s="104">
        <v>6</v>
      </c>
      <c r="K424" s="104">
        <v>12</v>
      </c>
      <c r="L424" s="104">
        <v>0</v>
      </c>
      <c r="M424" s="103">
        <v>12.12</v>
      </c>
      <c r="N424" s="103">
        <v>68.180000000000007</v>
      </c>
      <c r="O424" s="103">
        <v>16.670000000000002</v>
      </c>
      <c r="P424" s="103">
        <v>3.03</v>
      </c>
    </row>
    <row r="425" spans="1:16" ht="14.1" customHeight="1">
      <c r="A425" s="102" t="s">
        <v>124</v>
      </c>
      <c r="B425" s="102" t="s">
        <v>895</v>
      </c>
      <c r="C425" s="104">
        <v>37</v>
      </c>
      <c r="D425" s="104">
        <v>59</v>
      </c>
      <c r="E425" s="103">
        <v>0.63</v>
      </c>
      <c r="F425" s="103">
        <v>1.03</v>
      </c>
      <c r="G425" s="104">
        <v>12</v>
      </c>
      <c r="H425" s="104">
        <v>27</v>
      </c>
      <c r="I425" s="105">
        <v>4</v>
      </c>
      <c r="J425" s="104">
        <v>6</v>
      </c>
      <c r="K425" s="104">
        <v>10</v>
      </c>
      <c r="L425" s="103">
        <v>15.25</v>
      </c>
      <c r="M425" s="103">
        <v>42.37</v>
      </c>
      <c r="N425" s="103">
        <v>23.73</v>
      </c>
      <c r="O425" s="103">
        <v>8.4700000000000006</v>
      </c>
      <c r="P425" s="103">
        <v>10.17</v>
      </c>
    </row>
    <row r="426" spans="1:16" ht="14.1" customHeight="1">
      <c r="A426" s="102" t="s">
        <v>128</v>
      </c>
      <c r="B426" s="102" t="s">
        <v>895</v>
      </c>
      <c r="C426" s="103">
        <v>14</v>
      </c>
      <c r="D426" s="104">
        <v>27</v>
      </c>
      <c r="E426" s="103">
        <v>0.52</v>
      </c>
      <c r="F426" s="103">
        <v>1.17</v>
      </c>
      <c r="G426" s="104">
        <v>5</v>
      </c>
      <c r="H426" s="104">
        <v>36</v>
      </c>
      <c r="I426" s="105">
        <v>4</v>
      </c>
      <c r="J426" s="104">
        <v>2</v>
      </c>
      <c r="K426" s="104">
        <v>14</v>
      </c>
      <c r="L426" s="103">
        <v>3.7</v>
      </c>
      <c r="M426" s="103">
        <v>18.52</v>
      </c>
      <c r="N426" s="103">
        <v>59.26</v>
      </c>
      <c r="O426" s="103">
        <v>18.52</v>
      </c>
      <c r="P426" s="104">
        <v>0</v>
      </c>
    </row>
    <row r="427" spans="1:16" ht="14.1" customHeight="1">
      <c r="A427" s="102" t="s">
        <v>132</v>
      </c>
      <c r="B427" s="102" t="s">
        <v>895</v>
      </c>
      <c r="C427" s="103">
        <v>7.7</v>
      </c>
      <c r="D427" s="104">
        <v>18</v>
      </c>
      <c r="E427" s="103">
        <v>0.43</v>
      </c>
      <c r="F427" s="103">
        <v>0.89</v>
      </c>
      <c r="G427" s="104">
        <v>9</v>
      </c>
      <c r="H427" s="104">
        <v>13</v>
      </c>
      <c r="I427" s="105">
        <v>4</v>
      </c>
      <c r="J427" s="104">
        <v>6</v>
      </c>
      <c r="K427" s="104">
        <v>9</v>
      </c>
      <c r="L427" s="104">
        <v>0</v>
      </c>
      <c r="M427" s="103">
        <v>22.22</v>
      </c>
      <c r="N427" s="103">
        <v>38.89</v>
      </c>
      <c r="O427" s="103">
        <v>27.78</v>
      </c>
      <c r="P427" s="103">
        <v>11.11</v>
      </c>
    </row>
    <row r="428" spans="1:16" ht="14.1" customHeight="1">
      <c r="A428" s="102" t="s">
        <v>46</v>
      </c>
      <c r="B428" s="102" t="s">
        <v>898</v>
      </c>
      <c r="C428" s="103">
        <v>15.2</v>
      </c>
      <c r="D428" s="104">
        <v>17</v>
      </c>
      <c r="E428" s="103">
        <v>0.89</v>
      </c>
      <c r="F428" s="103">
        <v>1.37</v>
      </c>
      <c r="G428" s="104">
        <v>2</v>
      </c>
      <c r="H428" s="104">
        <v>40</v>
      </c>
      <c r="I428" s="105">
        <v>2</v>
      </c>
      <c r="J428" s="104">
        <v>1</v>
      </c>
      <c r="K428" s="104">
        <v>12</v>
      </c>
      <c r="L428" s="103">
        <v>64.709999999999994</v>
      </c>
      <c r="M428" s="103">
        <v>23.53</v>
      </c>
      <c r="N428" s="103">
        <v>11.76</v>
      </c>
      <c r="O428" s="104">
        <v>0</v>
      </c>
      <c r="P428" s="104">
        <v>0</v>
      </c>
    </row>
    <row r="429" spans="1:16" ht="14.1" customHeight="1">
      <c r="A429" s="102" t="s">
        <v>54</v>
      </c>
      <c r="B429" s="102" t="s">
        <v>898</v>
      </c>
      <c r="C429" s="103">
        <v>8.6999999999999993</v>
      </c>
      <c r="D429" s="104">
        <v>14</v>
      </c>
      <c r="E429" s="103">
        <v>0.62</v>
      </c>
      <c r="F429" s="103">
        <v>1.04</v>
      </c>
      <c r="G429" s="104">
        <v>7</v>
      </c>
      <c r="H429" s="104">
        <v>25</v>
      </c>
      <c r="I429" s="105">
        <v>3</v>
      </c>
      <c r="J429" s="104">
        <v>2</v>
      </c>
      <c r="K429" s="104">
        <v>9</v>
      </c>
      <c r="L429" s="103">
        <v>7.14</v>
      </c>
      <c r="M429" s="103">
        <v>28.57</v>
      </c>
      <c r="N429" s="103">
        <v>64.290000000000006</v>
      </c>
      <c r="O429" s="104">
        <v>0</v>
      </c>
      <c r="P429" s="104">
        <v>0</v>
      </c>
    </row>
    <row r="430" spans="1:16" ht="14.1" customHeight="1">
      <c r="A430" s="102" t="s">
        <v>56</v>
      </c>
      <c r="B430" s="102" t="s">
        <v>898</v>
      </c>
      <c r="C430" s="103">
        <v>9.6999999999999993</v>
      </c>
      <c r="D430" s="104">
        <v>18</v>
      </c>
      <c r="E430" s="103">
        <v>0.54</v>
      </c>
      <c r="F430" s="103">
        <v>1.18</v>
      </c>
      <c r="G430" s="104">
        <v>5</v>
      </c>
      <c r="H430" s="104">
        <v>40</v>
      </c>
      <c r="I430" s="105">
        <v>2</v>
      </c>
      <c r="J430" s="104">
        <v>2</v>
      </c>
      <c r="K430" s="104">
        <v>12</v>
      </c>
      <c r="L430" s="103">
        <v>16.670000000000002</v>
      </c>
      <c r="M430" s="103">
        <v>27.78</v>
      </c>
      <c r="N430" s="103">
        <v>16.670000000000002</v>
      </c>
      <c r="O430" s="103">
        <v>33.33</v>
      </c>
      <c r="P430" s="103">
        <v>5.56</v>
      </c>
    </row>
    <row r="431" spans="1:16" ht="14.1" customHeight="1">
      <c r="A431" s="102" t="s">
        <v>58</v>
      </c>
      <c r="B431" s="102" t="s">
        <v>898</v>
      </c>
      <c r="C431" s="103">
        <v>15.2</v>
      </c>
      <c r="D431" s="104">
        <v>39</v>
      </c>
      <c r="E431" s="103">
        <v>0.39</v>
      </c>
      <c r="F431" s="103">
        <v>1.24</v>
      </c>
      <c r="G431" s="104">
        <v>6</v>
      </c>
      <c r="H431" s="104">
        <v>35</v>
      </c>
      <c r="I431" s="105">
        <v>4</v>
      </c>
      <c r="J431" s="104">
        <v>4</v>
      </c>
      <c r="K431" s="104">
        <v>12</v>
      </c>
      <c r="L431" s="104">
        <v>0</v>
      </c>
      <c r="M431" s="103">
        <v>2.56</v>
      </c>
      <c r="N431" s="103">
        <v>61.54</v>
      </c>
      <c r="O431" s="103">
        <v>30.77</v>
      </c>
      <c r="P431" s="103">
        <v>5.13</v>
      </c>
    </row>
    <row r="432" spans="1:16" ht="14.1" customHeight="1">
      <c r="A432" s="102" t="s">
        <v>62</v>
      </c>
      <c r="B432" s="102" t="s">
        <v>898</v>
      </c>
      <c r="C432" s="103">
        <v>17</v>
      </c>
      <c r="D432" s="104">
        <v>25</v>
      </c>
      <c r="E432" s="103">
        <v>0.68</v>
      </c>
      <c r="F432" s="103">
        <v>1.35</v>
      </c>
      <c r="G432" s="104">
        <v>3</v>
      </c>
      <c r="H432" s="104">
        <v>34</v>
      </c>
      <c r="I432" s="105">
        <v>4</v>
      </c>
      <c r="J432" s="104">
        <v>1</v>
      </c>
      <c r="K432" s="104">
        <v>12</v>
      </c>
      <c r="L432" s="104">
        <v>12</v>
      </c>
      <c r="M432" s="104">
        <v>40</v>
      </c>
      <c r="N432" s="104">
        <v>48</v>
      </c>
      <c r="O432" s="104">
        <v>0</v>
      </c>
      <c r="P432" s="104">
        <v>0</v>
      </c>
    </row>
    <row r="433" spans="1:16" ht="14.1" customHeight="1">
      <c r="A433" s="102" t="s">
        <v>70</v>
      </c>
      <c r="B433" s="102" t="s">
        <v>898</v>
      </c>
      <c r="C433" s="103">
        <v>12.6</v>
      </c>
      <c r="D433" s="104">
        <v>24</v>
      </c>
      <c r="E433" s="103">
        <v>0.53</v>
      </c>
      <c r="F433" s="103">
        <v>1.05</v>
      </c>
      <c r="G433" s="104">
        <v>10</v>
      </c>
      <c r="H433" s="104">
        <v>28</v>
      </c>
      <c r="I433" s="105">
        <v>4</v>
      </c>
      <c r="J433" s="104">
        <v>5</v>
      </c>
      <c r="K433" s="104">
        <v>11</v>
      </c>
      <c r="L433" s="103">
        <v>4.17</v>
      </c>
      <c r="M433" s="103">
        <v>20.83</v>
      </c>
      <c r="N433" s="103">
        <v>58.33</v>
      </c>
      <c r="O433" s="103">
        <v>12.5</v>
      </c>
      <c r="P433" s="103">
        <v>4.17</v>
      </c>
    </row>
    <row r="434" spans="1:16" ht="14.1" customHeight="1">
      <c r="A434" s="102" t="s">
        <v>72</v>
      </c>
      <c r="B434" s="102" t="s">
        <v>898</v>
      </c>
      <c r="C434" s="103">
        <v>8.5</v>
      </c>
      <c r="D434" s="104">
        <v>12</v>
      </c>
      <c r="E434" s="103">
        <v>0.71</v>
      </c>
      <c r="F434" s="103">
        <v>1.42</v>
      </c>
      <c r="G434" s="104">
        <v>1</v>
      </c>
      <c r="H434" s="104">
        <v>27</v>
      </c>
      <c r="I434" s="105">
        <v>2</v>
      </c>
      <c r="J434" s="104">
        <v>1</v>
      </c>
      <c r="K434" s="104">
        <v>8</v>
      </c>
      <c r="L434" s="103">
        <v>16.670000000000002</v>
      </c>
      <c r="M434" s="104">
        <v>50</v>
      </c>
      <c r="N434" s="104">
        <v>25</v>
      </c>
      <c r="O434" s="103">
        <v>8.33</v>
      </c>
      <c r="P434" s="104">
        <v>0</v>
      </c>
    </row>
    <row r="435" spans="1:16" ht="14.1" customHeight="1">
      <c r="A435" s="102" t="s">
        <v>74</v>
      </c>
      <c r="B435" s="102" t="s">
        <v>898</v>
      </c>
      <c r="C435" s="103">
        <v>8.1</v>
      </c>
      <c r="D435" s="104">
        <v>15</v>
      </c>
      <c r="E435" s="103">
        <v>0.54</v>
      </c>
      <c r="F435" s="103">
        <v>1.32</v>
      </c>
      <c r="G435" s="104">
        <v>3</v>
      </c>
      <c r="H435" s="104">
        <v>22</v>
      </c>
      <c r="I435" s="105">
        <v>4</v>
      </c>
      <c r="J435" s="104">
        <v>2</v>
      </c>
      <c r="K435" s="104">
        <v>11</v>
      </c>
      <c r="L435" s="103">
        <v>13.33</v>
      </c>
      <c r="M435" s="104">
        <v>20</v>
      </c>
      <c r="N435" s="103">
        <v>46.67</v>
      </c>
      <c r="O435" s="103">
        <v>6.67</v>
      </c>
      <c r="P435" s="103">
        <v>13.33</v>
      </c>
    </row>
    <row r="436" spans="1:16" ht="14.1" customHeight="1">
      <c r="A436" s="102" t="s">
        <v>76</v>
      </c>
      <c r="B436" s="102" t="s">
        <v>898</v>
      </c>
      <c r="C436" s="103">
        <v>14.4</v>
      </c>
      <c r="D436" s="104">
        <v>24</v>
      </c>
      <c r="E436" s="103">
        <v>0.6</v>
      </c>
      <c r="F436" s="103">
        <v>1.3</v>
      </c>
      <c r="G436" s="104">
        <v>2</v>
      </c>
      <c r="H436" s="104">
        <v>24</v>
      </c>
      <c r="I436" s="105">
        <v>4</v>
      </c>
      <c r="J436" s="104">
        <v>1</v>
      </c>
      <c r="K436" s="104">
        <v>10</v>
      </c>
      <c r="L436" s="104">
        <v>0</v>
      </c>
      <c r="M436" s="103">
        <v>37.5</v>
      </c>
      <c r="N436" s="103">
        <v>58.33</v>
      </c>
      <c r="O436" s="103">
        <v>4.17</v>
      </c>
      <c r="P436" s="104">
        <v>0</v>
      </c>
    </row>
    <row r="437" spans="1:16" ht="14.1" customHeight="1">
      <c r="A437" s="102" t="s">
        <v>106</v>
      </c>
      <c r="B437" s="102" t="s">
        <v>898</v>
      </c>
      <c r="C437" s="103">
        <v>3.9</v>
      </c>
      <c r="D437" s="104">
        <v>10</v>
      </c>
      <c r="E437" s="103">
        <v>0.39</v>
      </c>
      <c r="F437" s="103">
        <v>0.9</v>
      </c>
      <c r="G437" s="104">
        <v>8</v>
      </c>
      <c r="H437" s="104">
        <v>9</v>
      </c>
      <c r="I437" s="105">
        <v>4</v>
      </c>
      <c r="J437" s="104">
        <v>8</v>
      </c>
      <c r="K437" s="104">
        <v>9</v>
      </c>
      <c r="L437" s="104">
        <v>0</v>
      </c>
      <c r="M437" s="104">
        <v>0</v>
      </c>
      <c r="N437" s="104">
        <v>70</v>
      </c>
      <c r="O437" s="104">
        <v>20</v>
      </c>
      <c r="P437" s="104">
        <v>10</v>
      </c>
    </row>
    <row r="438" spans="1:16" ht="14.1" customHeight="1">
      <c r="A438" s="102" t="s">
        <v>118</v>
      </c>
      <c r="B438" s="102" t="s">
        <v>898</v>
      </c>
      <c r="C438" s="103">
        <v>10.6</v>
      </c>
      <c r="D438" s="104">
        <v>16</v>
      </c>
      <c r="E438" s="103">
        <v>0.66</v>
      </c>
      <c r="F438" s="103">
        <v>1.23</v>
      </c>
      <c r="G438" s="104">
        <v>2</v>
      </c>
      <c r="H438" s="104">
        <v>30</v>
      </c>
      <c r="I438" s="105">
        <v>3</v>
      </c>
      <c r="J438" s="104">
        <v>1</v>
      </c>
      <c r="K438" s="104">
        <v>10</v>
      </c>
      <c r="L438" s="104">
        <v>25</v>
      </c>
      <c r="M438" s="104">
        <v>25</v>
      </c>
      <c r="N438" s="103">
        <v>37.5</v>
      </c>
      <c r="O438" s="103">
        <v>12.5</v>
      </c>
      <c r="P438" s="104">
        <v>0</v>
      </c>
    </row>
    <row r="439" spans="1:16" ht="14.1" customHeight="1">
      <c r="A439" s="102" t="s">
        <v>120</v>
      </c>
      <c r="B439" s="102" t="s">
        <v>898</v>
      </c>
      <c r="C439" s="103">
        <v>10.3</v>
      </c>
      <c r="D439" s="104">
        <v>19</v>
      </c>
      <c r="E439" s="103">
        <v>0.54</v>
      </c>
      <c r="F439" s="103">
        <v>1.17</v>
      </c>
      <c r="G439" s="104">
        <v>7</v>
      </c>
      <c r="H439" s="104">
        <v>36</v>
      </c>
      <c r="I439" s="105">
        <v>3</v>
      </c>
      <c r="J439" s="104">
        <v>4</v>
      </c>
      <c r="K439" s="104">
        <v>12</v>
      </c>
      <c r="L439" s="103">
        <v>5.26</v>
      </c>
      <c r="M439" s="103">
        <v>21.05</v>
      </c>
      <c r="N439" s="103">
        <v>57.89</v>
      </c>
      <c r="O439" s="103">
        <v>15.79</v>
      </c>
      <c r="P439" s="104">
        <v>0</v>
      </c>
    </row>
    <row r="440" spans="1:16" ht="14.1" customHeight="1">
      <c r="A440" s="102" t="s">
        <v>124</v>
      </c>
      <c r="B440" s="102" t="s">
        <v>898</v>
      </c>
      <c r="C440" s="103">
        <v>13.8</v>
      </c>
      <c r="D440" s="104">
        <v>18</v>
      </c>
      <c r="E440" s="103">
        <v>0.77</v>
      </c>
      <c r="F440" s="103">
        <v>1.25</v>
      </c>
      <c r="G440" s="104">
        <v>2</v>
      </c>
      <c r="H440" s="104">
        <v>27</v>
      </c>
      <c r="I440" s="105">
        <v>4</v>
      </c>
      <c r="J440" s="104">
        <v>2</v>
      </c>
      <c r="K440" s="104">
        <v>10</v>
      </c>
      <c r="L440" s="103">
        <v>16.670000000000002</v>
      </c>
      <c r="M440" s="103">
        <v>66.67</v>
      </c>
      <c r="N440" s="103">
        <v>11.11</v>
      </c>
      <c r="O440" s="103">
        <v>5.56</v>
      </c>
      <c r="P440" s="104">
        <v>0</v>
      </c>
    </row>
    <row r="441" spans="1:16" ht="14.1" customHeight="1">
      <c r="A441" s="102" t="s">
        <v>128</v>
      </c>
      <c r="B441" s="102" t="s">
        <v>899</v>
      </c>
      <c r="C441" s="103">
        <v>2</v>
      </c>
      <c r="D441" s="104">
        <v>12</v>
      </c>
      <c r="E441" s="103">
        <v>0.17</v>
      </c>
      <c r="F441" s="103">
        <v>0.38</v>
      </c>
      <c r="G441" s="104">
        <v>36</v>
      </c>
      <c r="H441" s="104">
        <v>36</v>
      </c>
      <c r="I441" s="105">
        <v>2</v>
      </c>
      <c r="J441" s="104">
        <v>9</v>
      </c>
      <c r="K441" s="104">
        <v>9</v>
      </c>
      <c r="L441" s="104">
        <v>0</v>
      </c>
      <c r="M441" s="104">
        <v>0</v>
      </c>
      <c r="N441" s="103">
        <v>16.670000000000002</v>
      </c>
      <c r="O441" s="103">
        <v>41.67</v>
      </c>
      <c r="P441" s="103">
        <v>41.67</v>
      </c>
    </row>
    <row r="442" spans="1:16" ht="14.1" customHeight="1">
      <c r="A442" s="102" t="s">
        <v>46</v>
      </c>
      <c r="B442" s="102" t="s">
        <v>901</v>
      </c>
      <c r="C442" s="103">
        <v>20.2</v>
      </c>
      <c r="D442" s="104">
        <v>24</v>
      </c>
      <c r="E442" s="103">
        <v>0.84</v>
      </c>
      <c r="F442" s="103">
        <v>1.29</v>
      </c>
      <c r="G442" s="104">
        <v>3</v>
      </c>
      <c r="H442" s="104">
        <v>40</v>
      </c>
      <c r="I442" s="105">
        <v>3</v>
      </c>
      <c r="J442" s="104">
        <v>1</v>
      </c>
      <c r="K442" s="104">
        <v>18</v>
      </c>
      <c r="L442" s="103">
        <v>58.33</v>
      </c>
      <c r="M442" s="103">
        <v>16.670000000000002</v>
      </c>
      <c r="N442" s="104">
        <v>25</v>
      </c>
      <c r="O442" s="104">
        <v>0</v>
      </c>
      <c r="P442" s="104">
        <v>0</v>
      </c>
    </row>
    <row r="443" spans="1:16" ht="14.1" customHeight="1">
      <c r="A443" s="102" t="s">
        <v>52</v>
      </c>
      <c r="B443" s="102" t="s">
        <v>901</v>
      </c>
      <c r="C443" s="103">
        <v>6.2</v>
      </c>
      <c r="D443" s="104">
        <v>10</v>
      </c>
      <c r="E443" s="103">
        <v>0.62</v>
      </c>
      <c r="F443" s="103">
        <v>1.29</v>
      </c>
      <c r="G443" s="104">
        <v>1</v>
      </c>
      <c r="H443" s="104">
        <v>28</v>
      </c>
      <c r="I443" s="105">
        <v>2</v>
      </c>
      <c r="J443" s="104">
        <v>1</v>
      </c>
      <c r="K443" s="104">
        <v>5</v>
      </c>
      <c r="L443" s="104">
        <v>0</v>
      </c>
      <c r="M443" s="104">
        <v>50</v>
      </c>
      <c r="N443" s="104">
        <v>40</v>
      </c>
      <c r="O443" s="104">
        <v>10</v>
      </c>
      <c r="P443" s="104">
        <v>0</v>
      </c>
    </row>
    <row r="444" spans="1:16" ht="14.1" customHeight="1">
      <c r="A444" s="102" t="s">
        <v>54</v>
      </c>
      <c r="B444" s="102" t="s">
        <v>901</v>
      </c>
      <c r="C444" s="103">
        <v>10.4</v>
      </c>
      <c r="D444" s="104">
        <v>16</v>
      </c>
      <c r="E444" s="103">
        <v>0.65</v>
      </c>
      <c r="F444" s="103">
        <v>1.0900000000000001</v>
      </c>
      <c r="G444" s="104">
        <v>6</v>
      </c>
      <c r="H444" s="104">
        <v>25</v>
      </c>
      <c r="I444" s="105">
        <v>3</v>
      </c>
      <c r="J444" s="104">
        <v>1</v>
      </c>
      <c r="K444" s="104">
        <v>9</v>
      </c>
      <c r="L444" s="103">
        <v>18.75</v>
      </c>
      <c r="M444" s="103">
        <v>31.25</v>
      </c>
      <c r="N444" s="103">
        <v>37.5</v>
      </c>
      <c r="O444" s="103">
        <v>12.5</v>
      </c>
      <c r="P444" s="104">
        <v>0</v>
      </c>
    </row>
    <row r="445" spans="1:16" ht="14.1" customHeight="1">
      <c r="A445" s="102" t="s">
        <v>56</v>
      </c>
      <c r="B445" s="102" t="s">
        <v>901</v>
      </c>
      <c r="C445" s="103">
        <v>11.3</v>
      </c>
      <c r="D445" s="104">
        <v>21</v>
      </c>
      <c r="E445" s="103">
        <v>0.54</v>
      </c>
      <c r="F445" s="103">
        <v>1.18</v>
      </c>
      <c r="G445" s="104">
        <v>5</v>
      </c>
      <c r="H445" s="104">
        <v>40</v>
      </c>
      <c r="I445" s="105">
        <v>2</v>
      </c>
      <c r="J445" s="104">
        <v>2</v>
      </c>
      <c r="K445" s="104">
        <v>12</v>
      </c>
      <c r="L445" s="103">
        <v>4.76</v>
      </c>
      <c r="M445" s="103">
        <v>28.57</v>
      </c>
      <c r="N445" s="103">
        <v>42.86</v>
      </c>
      <c r="O445" s="103">
        <v>23.81</v>
      </c>
      <c r="P445" s="104">
        <v>0</v>
      </c>
    </row>
    <row r="446" spans="1:16" ht="14.1" customHeight="1">
      <c r="A446" s="102" t="s">
        <v>58</v>
      </c>
      <c r="B446" s="102" t="s">
        <v>901</v>
      </c>
      <c r="C446" s="103">
        <v>20.5</v>
      </c>
      <c r="D446" s="104">
        <v>51</v>
      </c>
      <c r="E446" s="103">
        <v>0.4</v>
      </c>
      <c r="F446" s="103">
        <v>1.27</v>
      </c>
      <c r="G446" s="104">
        <v>4</v>
      </c>
      <c r="H446" s="104">
        <v>35</v>
      </c>
      <c r="I446" s="105">
        <v>4</v>
      </c>
      <c r="J446" s="104">
        <v>3</v>
      </c>
      <c r="K446" s="104">
        <v>12</v>
      </c>
      <c r="L446" s="103">
        <v>1.96</v>
      </c>
      <c r="M446" s="104">
        <v>0</v>
      </c>
      <c r="N446" s="103">
        <v>64.709999999999994</v>
      </c>
      <c r="O446" s="103">
        <v>29.41</v>
      </c>
      <c r="P446" s="103">
        <v>3.92</v>
      </c>
    </row>
    <row r="447" spans="1:16" ht="14.1" customHeight="1">
      <c r="A447" s="102" t="s">
        <v>62</v>
      </c>
      <c r="B447" s="102" t="s">
        <v>901</v>
      </c>
      <c r="C447" s="103">
        <v>10.1</v>
      </c>
      <c r="D447" s="104">
        <v>19</v>
      </c>
      <c r="E447" s="103">
        <v>0.53</v>
      </c>
      <c r="F447" s="103">
        <v>1.06</v>
      </c>
      <c r="G447" s="104">
        <v>14</v>
      </c>
      <c r="H447" s="104">
        <v>34</v>
      </c>
      <c r="I447" s="105">
        <v>3</v>
      </c>
      <c r="J447" s="104">
        <v>4</v>
      </c>
      <c r="K447" s="104">
        <v>11</v>
      </c>
      <c r="L447" s="103">
        <v>5.26</v>
      </c>
      <c r="M447" s="103">
        <v>26.32</v>
      </c>
      <c r="N447" s="103">
        <v>47.37</v>
      </c>
      <c r="O447" s="103">
        <v>15.79</v>
      </c>
      <c r="P447" s="103">
        <v>5.26</v>
      </c>
    </row>
    <row r="448" spans="1:16" ht="14.1" customHeight="1">
      <c r="A448" s="102" t="s">
        <v>64</v>
      </c>
      <c r="B448" s="102" t="s">
        <v>901</v>
      </c>
      <c r="C448" s="103">
        <v>8.1999999999999993</v>
      </c>
      <c r="D448" s="104">
        <v>12</v>
      </c>
      <c r="E448" s="103">
        <v>0.68</v>
      </c>
      <c r="F448" s="103">
        <v>1.18</v>
      </c>
      <c r="G448" s="104">
        <v>2</v>
      </c>
      <c r="H448" s="104">
        <v>24</v>
      </c>
      <c r="I448" s="105">
        <v>3</v>
      </c>
      <c r="J448" s="104">
        <v>2</v>
      </c>
      <c r="K448" s="104">
        <v>11</v>
      </c>
      <c r="L448" s="103">
        <v>16.670000000000002</v>
      </c>
      <c r="M448" s="103">
        <v>33.33</v>
      </c>
      <c r="N448" s="104">
        <v>50</v>
      </c>
      <c r="O448" s="104">
        <v>0</v>
      </c>
      <c r="P448" s="104">
        <v>0</v>
      </c>
    </row>
    <row r="449" spans="1:16" ht="14.1" customHeight="1">
      <c r="A449" s="102" t="s">
        <v>70</v>
      </c>
      <c r="B449" s="102" t="s">
        <v>901</v>
      </c>
      <c r="C449" s="103">
        <v>14.6</v>
      </c>
      <c r="D449" s="104">
        <v>27</v>
      </c>
      <c r="E449" s="103">
        <v>0.54</v>
      </c>
      <c r="F449" s="103">
        <v>1.08</v>
      </c>
      <c r="G449" s="104">
        <v>8</v>
      </c>
      <c r="H449" s="104">
        <v>28</v>
      </c>
      <c r="I449" s="105">
        <v>4</v>
      </c>
      <c r="J449" s="104">
        <v>4</v>
      </c>
      <c r="K449" s="104">
        <v>11</v>
      </c>
      <c r="L449" s="103">
        <v>3.7</v>
      </c>
      <c r="M449" s="103">
        <v>29.63</v>
      </c>
      <c r="N449" s="103">
        <v>44.44</v>
      </c>
      <c r="O449" s="103">
        <v>22.22</v>
      </c>
      <c r="P449" s="104">
        <v>0</v>
      </c>
    </row>
    <row r="450" spans="1:16" ht="14.1" customHeight="1">
      <c r="A450" s="102" t="s">
        <v>72</v>
      </c>
      <c r="B450" s="102" t="s">
        <v>901</v>
      </c>
      <c r="C450" s="103">
        <v>9.1</v>
      </c>
      <c r="D450" s="104">
        <v>13</v>
      </c>
      <c r="E450" s="103">
        <v>0.7</v>
      </c>
      <c r="F450" s="103">
        <v>1.4</v>
      </c>
      <c r="G450" s="104">
        <v>2</v>
      </c>
      <c r="H450" s="104">
        <v>27</v>
      </c>
      <c r="I450" s="105">
        <v>3</v>
      </c>
      <c r="J450" s="104">
        <v>1</v>
      </c>
      <c r="K450" s="104">
        <v>9</v>
      </c>
      <c r="L450" s="103">
        <v>7.69</v>
      </c>
      <c r="M450" s="103">
        <v>53.85</v>
      </c>
      <c r="N450" s="103">
        <v>38.46</v>
      </c>
      <c r="O450" s="104">
        <v>0</v>
      </c>
      <c r="P450" s="104">
        <v>0</v>
      </c>
    </row>
    <row r="451" spans="1:16" ht="14.1" customHeight="1">
      <c r="A451" s="102" t="s">
        <v>74</v>
      </c>
      <c r="B451" s="102" t="s">
        <v>901</v>
      </c>
      <c r="C451" s="103">
        <v>4.9000000000000004</v>
      </c>
      <c r="D451" s="104">
        <v>11</v>
      </c>
      <c r="E451" s="103">
        <v>0.45</v>
      </c>
      <c r="F451" s="103">
        <v>1.0900000000000001</v>
      </c>
      <c r="G451" s="104">
        <v>10</v>
      </c>
      <c r="H451" s="104">
        <v>22</v>
      </c>
      <c r="I451" s="105">
        <v>3</v>
      </c>
      <c r="J451" s="104">
        <v>6</v>
      </c>
      <c r="K451" s="104">
        <v>10</v>
      </c>
      <c r="L451" s="104">
        <v>0</v>
      </c>
      <c r="M451" s="103">
        <v>9.09</v>
      </c>
      <c r="N451" s="103">
        <v>63.64</v>
      </c>
      <c r="O451" s="103">
        <v>27.27</v>
      </c>
      <c r="P451" s="104">
        <v>0</v>
      </c>
    </row>
    <row r="452" spans="1:16" ht="14.1" customHeight="1">
      <c r="A452" s="102" t="s">
        <v>76</v>
      </c>
      <c r="B452" s="102" t="s">
        <v>901</v>
      </c>
      <c r="C452" s="103">
        <v>11.8</v>
      </c>
      <c r="D452" s="104">
        <v>20</v>
      </c>
      <c r="E452" s="103">
        <v>0.59</v>
      </c>
      <c r="F452" s="103">
        <v>1.28</v>
      </c>
      <c r="G452" s="104">
        <v>3</v>
      </c>
      <c r="H452" s="104">
        <v>24</v>
      </c>
      <c r="I452" s="105">
        <v>4</v>
      </c>
      <c r="J452" s="104">
        <v>2</v>
      </c>
      <c r="K452" s="104">
        <v>10</v>
      </c>
      <c r="L452" s="104">
        <v>0</v>
      </c>
      <c r="M452" s="104">
        <v>40</v>
      </c>
      <c r="N452" s="104">
        <v>50</v>
      </c>
      <c r="O452" s="104">
        <v>10</v>
      </c>
      <c r="P452" s="104">
        <v>0</v>
      </c>
    </row>
    <row r="453" spans="1:16" ht="14.1" customHeight="1">
      <c r="A453" s="102" t="s">
        <v>78</v>
      </c>
      <c r="B453" s="102" t="s">
        <v>901</v>
      </c>
      <c r="C453" s="103">
        <v>6.6</v>
      </c>
      <c r="D453" s="104">
        <v>11</v>
      </c>
      <c r="E453" s="103">
        <v>0.6</v>
      </c>
      <c r="F453" s="103">
        <v>1.22</v>
      </c>
      <c r="G453" s="104">
        <v>6</v>
      </c>
      <c r="H453" s="104">
        <v>20</v>
      </c>
      <c r="I453" s="105">
        <v>3</v>
      </c>
      <c r="J453" s="104">
        <v>2</v>
      </c>
      <c r="K453" s="104">
        <v>10</v>
      </c>
      <c r="L453" s="103">
        <v>9.09</v>
      </c>
      <c r="M453" s="103">
        <v>27.27</v>
      </c>
      <c r="N453" s="103">
        <v>54.55</v>
      </c>
      <c r="O453" s="103">
        <v>9.09</v>
      </c>
      <c r="P453" s="104">
        <v>0</v>
      </c>
    </row>
    <row r="454" spans="1:16" ht="14.1" customHeight="1">
      <c r="A454" s="102" t="s">
        <v>82</v>
      </c>
      <c r="B454" s="102" t="s">
        <v>901</v>
      </c>
      <c r="C454" s="103">
        <v>4.7</v>
      </c>
      <c r="D454" s="104">
        <v>10</v>
      </c>
      <c r="E454" s="103">
        <v>0.47</v>
      </c>
      <c r="F454" s="103">
        <v>1.0900000000000001</v>
      </c>
      <c r="G454" s="104">
        <v>7</v>
      </c>
      <c r="H454" s="104">
        <v>21</v>
      </c>
      <c r="I454" s="105">
        <v>3</v>
      </c>
      <c r="J454" s="104">
        <v>4</v>
      </c>
      <c r="K454" s="104">
        <v>12</v>
      </c>
      <c r="L454" s="104">
        <v>0</v>
      </c>
      <c r="M454" s="104">
        <v>0</v>
      </c>
      <c r="N454" s="104">
        <v>90</v>
      </c>
      <c r="O454" s="104">
        <v>10</v>
      </c>
      <c r="P454" s="104">
        <v>0</v>
      </c>
    </row>
    <row r="455" spans="1:16" ht="14.1" customHeight="1">
      <c r="A455" s="102" t="s">
        <v>84</v>
      </c>
      <c r="B455" s="102" t="s">
        <v>901</v>
      </c>
      <c r="C455" s="103">
        <v>28</v>
      </c>
      <c r="D455" s="104">
        <v>42</v>
      </c>
      <c r="E455" s="103">
        <v>0.67</v>
      </c>
      <c r="F455" s="103">
        <v>1.03</v>
      </c>
      <c r="G455" s="104">
        <v>13</v>
      </c>
      <c r="H455" s="104">
        <v>34</v>
      </c>
      <c r="I455" s="105">
        <v>4</v>
      </c>
      <c r="J455" s="104">
        <v>5</v>
      </c>
      <c r="K455" s="104">
        <v>12</v>
      </c>
      <c r="L455" s="103">
        <v>11.9</v>
      </c>
      <c r="M455" s="103">
        <v>40.479999999999997</v>
      </c>
      <c r="N455" s="103">
        <v>42.86</v>
      </c>
      <c r="O455" s="103">
        <v>4.76</v>
      </c>
      <c r="P455" s="104">
        <v>0</v>
      </c>
    </row>
    <row r="456" spans="1:16" ht="14.1" customHeight="1">
      <c r="A456" s="102" t="s">
        <v>90</v>
      </c>
      <c r="B456" s="102" t="s">
        <v>901</v>
      </c>
      <c r="C456" s="103">
        <v>6.4</v>
      </c>
      <c r="D456" s="104">
        <v>11</v>
      </c>
      <c r="E456" s="103">
        <v>0.57999999999999996</v>
      </c>
      <c r="F456" s="103">
        <v>1.0900000000000001</v>
      </c>
      <c r="G456" s="104">
        <v>4</v>
      </c>
      <c r="H456" s="104">
        <v>6</v>
      </c>
      <c r="I456" s="105">
        <v>4</v>
      </c>
      <c r="J456" s="104">
        <v>4</v>
      </c>
      <c r="K456" s="104">
        <v>6</v>
      </c>
      <c r="L456" s="104">
        <v>0</v>
      </c>
      <c r="M456" s="103">
        <v>27.27</v>
      </c>
      <c r="N456" s="103">
        <v>72.73</v>
      </c>
      <c r="O456" s="104">
        <v>0</v>
      </c>
      <c r="P456" s="104">
        <v>0</v>
      </c>
    </row>
    <row r="457" spans="1:16" ht="14.1" customHeight="1">
      <c r="A457" s="102" t="s">
        <v>96</v>
      </c>
      <c r="B457" s="102" t="s">
        <v>901</v>
      </c>
      <c r="C457" s="103">
        <v>8.6</v>
      </c>
      <c r="D457" s="104">
        <v>16</v>
      </c>
      <c r="E457" s="103">
        <v>0.54</v>
      </c>
      <c r="F457" s="103">
        <v>1.22</v>
      </c>
      <c r="G457" s="104">
        <v>2</v>
      </c>
      <c r="H457" s="104">
        <v>16</v>
      </c>
      <c r="I457" s="105">
        <v>4</v>
      </c>
      <c r="J457" s="104">
        <v>1</v>
      </c>
      <c r="K457" s="104">
        <v>8</v>
      </c>
      <c r="L457" s="104">
        <v>0</v>
      </c>
      <c r="M457" s="103">
        <v>12.5</v>
      </c>
      <c r="N457" s="103">
        <v>87.5</v>
      </c>
      <c r="O457" s="104">
        <v>0</v>
      </c>
      <c r="P457" s="104">
        <v>0</v>
      </c>
    </row>
    <row r="458" spans="1:16" ht="14.1" customHeight="1">
      <c r="A458" s="102" t="s">
        <v>102</v>
      </c>
      <c r="B458" s="102" t="s">
        <v>901</v>
      </c>
      <c r="C458" s="103">
        <v>6.5</v>
      </c>
      <c r="D458" s="104">
        <v>12</v>
      </c>
      <c r="E458" s="103">
        <v>0.54</v>
      </c>
      <c r="F458" s="103">
        <v>1.01</v>
      </c>
      <c r="G458" s="104">
        <v>19</v>
      </c>
      <c r="H458" s="104">
        <v>31</v>
      </c>
      <c r="I458" s="105">
        <v>2</v>
      </c>
      <c r="J458" s="104">
        <v>7</v>
      </c>
      <c r="K458" s="104">
        <v>11</v>
      </c>
      <c r="L458" s="103">
        <v>8.33</v>
      </c>
      <c r="M458" s="103">
        <v>8.33</v>
      </c>
      <c r="N458" s="104">
        <v>75</v>
      </c>
      <c r="O458" s="103">
        <v>8.33</v>
      </c>
      <c r="P458" s="104">
        <v>0</v>
      </c>
    </row>
    <row r="459" spans="1:16" ht="14.1" customHeight="1">
      <c r="A459" s="102" t="s">
        <v>104</v>
      </c>
      <c r="B459" s="102" t="s">
        <v>901</v>
      </c>
      <c r="C459" s="103">
        <v>9.6999999999999993</v>
      </c>
      <c r="D459" s="104">
        <v>17</v>
      </c>
      <c r="E459" s="103">
        <v>0.56999999999999995</v>
      </c>
      <c r="F459" s="103">
        <v>1.1599999999999999</v>
      </c>
      <c r="G459" s="104">
        <v>5</v>
      </c>
      <c r="H459" s="104">
        <v>18</v>
      </c>
      <c r="I459" s="105">
        <v>4</v>
      </c>
      <c r="J459" s="104">
        <v>3</v>
      </c>
      <c r="K459" s="104">
        <v>11</v>
      </c>
      <c r="L459" s="104">
        <v>0</v>
      </c>
      <c r="M459" s="103">
        <v>23.53</v>
      </c>
      <c r="N459" s="103">
        <v>76.47</v>
      </c>
      <c r="O459" s="104">
        <v>0</v>
      </c>
      <c r="P459" s="104">
        <v>0</v>
      </c>
    </row>
    <row r="460" spans="1:16" ht="14.1" customHeight="1">
      <c r="A460" s="102" t="s">
        <v>114</v>
      </c>
      <c r="B460" s="102" t="s">
        <v>901</v>
      </c>
      <c r="C460" s="104">
        <v>7</v>
      </c>
      <c r="D460" s="104">
        <v>11</v>
      </c>
      <c r="E460" s="103">
        <v>0.64</v>
      </c>
      <c r="F460" s="103">
        <v>1.26</v>
      </c>
      <c r="G460" s="104">
        <v>2</v>
      </c>
      <c r="H460" s="104">
        <v>28</v>
      </c>
      <c r="I460" s="105">
        <v>2</v>
      </c>
      <c r="J460" s="104">
        <v>1</v>
      </c>
      <c r="K460" s="104">
        <v>5</v>
      </c>
      <c r="L460" s="103">
        <v>27.27</v>
      </c>
      <c r="M460" s="104">
        <v>0</v>
      </c>
      <c r="N460" s="103">
        <v>72.73</v>
      </c>
      <c r="O460" s="104">
        <v>0</v>
      </c>
      <c r="P460" s="104">
        <v>0</v>
      </c>
    </row>
    <row r="461" spans="1:16" ht="14.1" customHeight="1">
      <c r="A461" s="102" t="s">
        <v>120</v>
      </c>
      <c r="B461" s="102" t="s">
        <v>901</v>
      </c>
      <c r="C461" s="103">
        <v>17.5</v>
      </c>
      <c r="D461" s="104">
        <v>32</v>
      </c>
      <c r="E461" s="103">
        <v>0.55000000000000004</v>
      </c>
      <c r="F461" s="103">
        <v>1.18</v>
      </c>
      <c r="G461" s="104">
        <v>4</v>
      </c>
      <c r="H461" s="104">
        <v>36</v>
      </c>
      <c r="I461" s="105">
        <v>4</v>
      </c>
      <c r="J461" s="104">
        <v>1</v>
      </c>
      <c r="K461" s="104">
        <v>12</v>
      </c>
      <c r="L461" s="104">
        <v>0</v>
      </c>
      <c r="M461" s="104">
        <v>25</v>
      </c>
      <c r="N461" s="103">
        <v>65.63</v>
      </c>
      <c r="O461" s="103">
        <v>9.3800000000000008</v>
      </c>
      <c r="P461" s="104">
        <v>0</v>
      </c>
    </row>
    <row r="462" spans="1:16" ht="14.1" customHeight="1">
      <c r="A462" s="102" t="s">
        <v>122</v>
      </c>
      <c r="B462" s="102" t="s">
        <v>901</v>
      </c>
      <c r="C462" s="103">
        <v>6.1</v>
      </c>
      <c r="D462" s="104">
        <v>11</v>
      </c>
      <c r="E462" s="103">
        <v>0.55000000000000004</v>
      </c>
      <c r="F462" s="103">
        <v>1.07</v>
      </c>
      <c r="G462" s="104">
        <v>1</v>
      </c>
      <c r="H462" s="104">
        <v>4</v>
      </c>
      <c r="I462" s="105">
        <v>4</v>
      </c>
      <c r="J462" s="104">
        <v>1</v>
      </c>
      <c r="K462" s="104">
        <v>4</v>
      </c>
      <c r="L462" s="104">
        <v>0</v>
      </c>
      <c r="M462" s="103">
        <v>18.18</v>
      </c>
      <c r="N462" s="103">
        <v>81.819999999999993</v>
      </c>
      <c r="O462" s="104">
        <v>0</v>
      </c>
      <c r="P462" s="104">
        <v>0</v>
      </c>
    </row>
    <row r="463" spans="1:16" ht="14.1" customHeight="1">
      <c r="A463" s="102" t="s">
        <v>124</v>
      </c>
      <c r="B463" s="102" t="s">
        <v>901</v>
      </c>
      <c r="C463" s="103">
        <v>9.4</v>
      </c>
      <c r="D463" s="104">
        <v>13</v>
      </c>
      <c r="E463" s="103">
        <v>0.72</v>
      </c>
      <c r="F463" s="103">
        <v>1.18</v>
      </c>
      <c r="G463" s="104">
        <v>6</v>
      </c>
      <c r="H463" s="104">
        <v>27</v>
      </c>
      <c r="I463" s="105">
        <v>3</v>
      </c>
      <c r="J463" s="104">
        <v>1</v>
      </c>
      <c r="K463" s="104">
        <v>10</v>
      </c>
      <c r="L463" s="103">
        <v>30.77</v>
      </c>
      <c r="M463" s="103">
        <v>30.77</v>
      </c>
      <c r="N463" s="103">
        <v>30.77</v>
      </c>
      <c r="O463" s="103">
        <v>7.69</v>
      </c>
      <c r="P463" s="104">
        <v>0</v>
      </c>
    </row>
    <row r="464" spans="1:16" ht="14.1" customHeight="1">
      <c r="A464" s="102" t="s">
        <v>126</v>
      </c>
      <c r="B464" s="102" t="s">
        <v>901</v>
      </c>
      <c r="C464" s="103">
        <v>6.2</v>
      </c>
      <c r="D464" s="104">
        <v>10</v>
      </c>
      <c r="E464" s="103">
        <v>0.62</v>
      </c>
      <c r="F464" s="103">
        <v>1.1599999999999999</v>
      </c>
      <c r="G464" s="104">
        <v>7</v>
      </c>
      <c r="H464" s="104">
        <v>17</v>
      </c>
      <c r="I464" s="105">
        <v>3</v>
      </c>
      <c r="J464" s="104">
        <v>3</v>
      </c>
      <c r="K464" s="104">
        <v>7</v>
      </c>
      <c r="L464" s="104">
        <v>30</v>
      </c>
      <c r="M464" s="104">
        <v>0</v>
      </c>
      <c r="N464" s="104">
        <v>60</v>
      </c>
      <c r="O464" s="104">
        <v>10</v>
      </c>
      <c r="P464" s="104">
        <v>0</v>
      </c>
    </row>
    <row r="465" spans="1:16" ht="14.1" customHeight="1">
      <c r="A465" s="102" t="s">
        <v>128</v>
      </c>
      <c r="B465" s="102" t="s">
        <v>901</v>
      </c>
      <c r="C465" s="103">
        <v>6.2</v>
      </c>
      <c r="D465" s="104">
        <v>10</v>
      </c>
      <c r="E465" s="103">
        <v>0.62</v>
      </c>
      <c r="F465" s="103">
        <v>1.4</v>
      </c>
      <c r="G465" s="104">
        <v>2</v>
      </c>
      <c r="H465" s="104">
        <v>36</v>
      </c>
      <c r="I465" s="105">
        <v>2</v>
      </c>
      <c r="J465" s="104">
        <v>2</v>
      </c>
      <c r="K465" s="104">
        <v>9</v>
      </c>
      <c r="L465" s="104">
        <v>0</v>
      </c>
      <c r="M465" s="104">
        <v>50</v>
      </c>
      <c r="N465" s="104">
        <v>40</v>
      </c>
      <c r="O465" s="104">
        <v>10</v>
      </c>
      <c r="P465" s="104">
        <v>0</v>
      </c>
    </row>
    <row r="466" spans="1:16" ht="14.1" customHeight="1">
      <c r="A466" s="102" t="s">
        <v>142</v>
      </c>
      <c r="B466" s="102" t="s">
        <v>901</v>
      </c>
      <c r="C466" s="103">
        <v>7.7</v>
      </c>
      <c r="D466" s="104">
        <v>11</v>
      </c>
      <c r="E466" s="103">
        <v>0.7</v>
      </c>
      <c r="F466" s="103">
        <v>1.18</v>
      </c>
      <c r="G466" s="104">
        <v>2</v>
      </c>
      <c r="H466" s="104">
        <v>12</v>
      </c>
      <c r="I466" s="105">
        <v>3</v>
      </c>
      <c r="J466" s="104">
        <v>1</v>
      </c>
      <c r="K466" s="104">
        <v>4</v>
      </c>
      <c r="L466" s="103">
        <v>18.18</v>
      </c>
      <c r="M466" s="103">
        <v>36.36</v>
      </c>
      <c r="N466" s="103">
        <v>45.45</v>
      </c>
      <c r="O466" s="104">
        <v>0</v>
      </c>
      <c r="P466" s="104">
        <v>0</v>
      </c>
    </row>
    <row r="467" spans="1:16" ht="14.1" customHeight="1">
      <c r="A467" s="102" t="s">
        <v>46</v>
      </c>
      <c r="B467" s="102" t="s">
        <v>903</v>
      </c>
      <c r="C467" s="103">
        <v>18.600000000000001</v>
      </c>
      <c r="D467" s="104">
        <v>26</v>
      </c>
      <c r="E467" s="103">
        <v>0.72</v>
      </c>
      <c r="F467" s="103">
        <v>1.1000000000000001</v>
      </c>
      <c r="G467" s="104">
        <v>8</v>
      </c>
      <c r="H467" s="104">
        <v>40</v>
      </c>
      <c r="I467" s="105">
        <v>3</v>
      </c>
      <c r="J467" s="104">
        <v>5</v>
      </c>
      <c r="K467" s="104">
        <v>18</v>
      </c>
      <c r="L467" s="103">
        <v>38.46</v>
      </c>
      <c r="M467" s="103">
        <v>23.08</v>
      </c>
      <c r="N467" s="103">
        <v>23.08</v>
      </c>
      <c r="O467" s="103">
        <v>15.38</v>
      </c>
      <c r="P467" s="104">
        <v>0</v>
      </c>
    </row>
    <row r="468" spans="1:16" ht="14.1" customHeight="1">
      <c r="A468" s="102" t="s">
        <v>54</v>
      </c>
      <c r="B468" s="102" t="s">
        <v>903</v>
      </c>
      <c r="C468" s="103">
        <v>6.1</v>
      </c>
      <c r="D468" s="104">
        <v>11</v>
      </c>
      <c r="E468" s="103">
        <v>0.55000000000000004</v>
      </c>
      <c r="F468" s="103">
        <v>0.93</v>
      </c>
      <c r="G468" s="104">
        <v>16</v>
      </c>
      <c r="H468" s="104">
        <v>25</v>
      </c>
      <c r="I468" s="105">
        <v>2</v>
      </c>
      <c r="J468" s="104">
        <v>3</v>
      </c>
      <c r="K468" s="104">
        <v>5</v>
      </c>
      <c r="L468" s="104">
        <v>0</v>
      </c>
      <c r="M468" s="103">
        <v>18.18</v>
      </c>
      <c r="N468" s="103">
        <v>81.819999999999993</v>
      </c>
      <c r="O468" s="104">
        <v>0</v>
      </c>
      <c r="P468" s="104">
        <v>0</v>
      </c>
    </row>
    <row r="469" spans="1:16" ht="14.1" customHeight="1">
      <c r="A469" s="102" t="s">
        <v>56</v>
      </c>
      <c r="B469" s="102" t="s">
        <v>903</v>
      </c>
      <c r="C469" s="103">
        <v>15.3</v>
      </c>
      <c r="D469" s="104">
        <v>32</v>
      </c>
      <c r="E469" s="103">
        <v>0.48</v>
      </c>
      <c r="F469" s="103">
        <v>1.05</v>
      </c>
      <c r="G469" s="104">
        <v>15</v>
      </c>
      <c r="H469" s="104">
        <v>40</v>
      </c>
      <c r="I469" s="105">
        <v>3</v>
      </c>
      <c r="J469" s="104">
        <v>4</v>
      </c>
      <c r="K469" s="104">
        <v>12</v>
      </c>
      <c r="L469" s="103">
        <v>15.63</v>
      </c>
      <c r="M469" s="103">
        <v>15.63</v>
      </c>
      <c r="N469" s="103">
        <v>28.13</v>
      </c>
      <c r="O469" s="103">
        <v>28.13</v>
      </c>
      <c r="P469" s="103">
        <v>12.5</v>
      </c>
    </row>
    <row r="470" spans="1:16" ht="14.1" customHeight="1">
      <c r="A470" s="102" t="s">
        <v>58</v>
      </c>
      <c r="B470" s="102" t="s">
        <v>903</v>
      </c>
      <c r="C470" s="103">
        <v>6.5</v>
      </c>
      <c r="D470" s="104">
        <v>17</v>
      </c>
      <c r="E470" s="103">
        <v>0.38</v>
      </c>
      <c r="F470" s="103">
        <v>1.21</v>
      </c>
      <c r="G470" s="104">
        <v>7</v>
      </c>
      <c r="H470" s="104">
        <v>35</v>
      </c>
      <c r="I470" s="105">
        <v>2</v>
      </c>
      <c r="J470" s="104">
        <v>2</v>
      </c>
      <c r="K470" s="104">
        <v>13</v>
      </c>
      <c r="L470" s="103">
        <v>5.88</v>
      </c>
      <c r="M470" s="104">
        <v>0</v>
      </c>
      <c r="N470" s="103">
        <v>52.94</v>
      </c>
      <c r="O470" s="103">
        <v>29.41</v>
      </c>
      <c r="P470" s="103">
        <v>11.76</v>
      </c>
    </row>
    <row r="471" spans="1:16" ht="14.1" customHeight="1">
      <c r="A471" s="102" t="s">
        <v>60</v>
      </c>
      <c r="B471" s="102" t="s">
        <v>903</v>
      </c>
      <c r="C471" s="103">
        <v>7.4</v>
      </c>
      <c r="D471" s="104">
        <v>12</v>
      </c>
      <c r="E471" s="103">
        <v>0.62</v>
      </c>
      <c r="F471" s="103">
        <v>1.03</v>
      </c>
      <c r="G471" s="104">
        <v>4</v>
      </c>
      <c r="H471" s="104">
        <v>11</v>
      </c>
      <c r="I471" s="105">
        <v>4</v>
      </c>
      <c r="J471" s="104">
        <v>4</v>
      </c>
      <c r="K471" s="104">
        <v>8</v>
      </c>
      <c r="L471" s="103">
        <v>16.670000000000002</v>
      </c>
      <c r="M471" s="103">
        <v>41.67</v>
      </c>
      <c r="N471" s="103">
        <v>16.670000000000002</v>
      </c>
      <c r="O471" s="103">
        <v>16.670000000000002</v>
      </c>
      <c r="P471" s="103">
        <v>8.33</v>
      </c>
    </row>
    <row r="472" spans="1:16" ht="14.1" customHeight="1">
      <c r="A472" s="102" t="s">
        <v>62</v>
      </c>
      <c r="B472" s="102" t="s">
        <v>903</v>
      </c>
      <c r="C472" s="103">
        <v>6.8</v>
      </c>
      <c r="D472" s="104">
        <v>14</v>
      </c>
      <c r="E472" s="103">
        <v>0.49</v>
      </c>
      <c r="F472" s="103">
        <v>0.96</v>
      </c>
      <c r="G472" s="104">
        <v>23</v>
      </c>
      <c r="H472" s="104">
        <v>34</v>
      </c>
      <c r="I472" s="105">
        <v>2</v>
      </c>
      <c r="J472" s="104">
        <v>8</v>
      </c>
      <c r="K472" s="104">
        <v>11</v>
      </c>
      <c r="L472" s="104">
        <v>0</v>
      </c>
      <c r="M472" s="103">
        <v>28.57</v>
      </c>
      <c r="N472" s="103">
        <v>42.86</v>
      </c>
      <c r="O472" s="103">
        <v>21.43</v>
      </c>
      <c r="P472" s="103">
        <v>7.14</v>
      </c>
    </row>
    <row r="473" spans="1:16" ht="14.1" customHeight="1">
      <c r="A473" s="102" t="s">
        <v>70</v>
      </c>
      <c r="B473" s="102" t="s">
        <v>903</v>
      </c>
      <c r="C473" s="103">
        <v>8.1</v>
      </c>
      <c r="D473" s="104">
        <v>18</v>
      </c>
      <c r="E473" s="103">
        <v>0.45</v>
      </c>
      <c r="F473" s="103">
        <v>0.9</v>
      </c>
      <c r="G473" s="104">
        <v>17</v>
      </c>
      <c r="H473" s="104">
        <v>28</v>
      </c>
      <c r="I473" s="105">
        <v>3</v>
      </c>
      <c r="J473" s="104">
        <v>4</v>
      </c>
      <c r="K473" s="104">
        <v>10</v>
      </c>
      <c r="L473" s="104">
        <v>0</v>
      </c>
      <c r="M473" s="103">
        <v>11.11</v>
      </c>
      <c r="N473" s="103">
        <v>61.11</v>
      </c>
      <c r="O473" s="103">
        <v>27.78</v>
      </c>
      <c r="P473" s="104">
        <v>0</v>
      </c>
    </row>
    <row r="474" spans="1:16" ht="14.1" customHeight="1">
      <c r="A474" s="102" t="s">
        <v>72</v>
      </c>
      <c r="B474" s="102" t="s">
        <v>903</v>
      </c>
      <c r="C474" s="103">
        <v>8.4</v>
      </c>
      <c r="D474" s="104">
        <v>18</v>
      </c>
      <c r="E474" s="103">
        <v>0.47</v>
      </c>
      <c r="F474" s="103">
        <v>0.94</v>
      </c>
      <c r="G474" s="104">
        <v>17</v>
      </c>
      <c r="H474" s="104">
        <v>27</v>
      </c>
      <c r="I474" s="105">
        <v>3</v>
      </c>
      <c r="J474" s="104">
        <v>5</v>
      </c>
      <c r="K474" s="104">
        <v>9</v>
      </c>
      <c r="L474" s="104">
        <v>0</v>
      </c>
      <c r="M474" s="103">
        <v>11.11</v>
      </c>
      <c r="N474" s="103">
        <v>66.67</v>
      </c>
      <c r="O474" s="103">
        <v>22.22</v>
      </c>
      <c r="P474" s="104">
        <v>0</v>
      </c>
    </row>
    <row r="475" spans="1:16" ht="14.1" customHeight="1">
      <c r="A475" s="102" t="s">
        <v>74</v>
      </c>
      <c r="B475" s="102" t="s">
        <v>903</v>
      </c>
      <c r="C475" s="103">
        <v>6.9</v>
      </c>
      <c r="D475" s="104">
        <v>16</v>
      </c>
      <c r="E475" s="103">
        <v>0.43</v>
      </c>
      <c r="F475" s="103">
        <v>1.05</v>
      </c>
      <c r="G475" s="104">
        <v>13</v>
      </c>
      <c r="H475" s="104">
        <v>22</v>
      </c>
      <c r="I475" s="105">
        <v>4</v>
      </c>
      <c r="J475" s="104">
        <v>4</v>
      </c>
      <c r="K475" s="104">
        <v>11</v>
      </c>
      <c r="L475" s="103">
        <v>6.25</v>
      </c>
      <c r="M475" s="103">
        <v>12.5</v>
      </c>
      <c r="N475" s="103">
        <v>43.75</v>
      </c>
      <c r="O475" s="104">
        <v>25</v>
      </c>
      <c r="P475" s="103">
        <v>12.5</v>
      </c>
    </row>
    <row r="476" spans="1:16" ht="14.1" customHeight="1">
      <c r="A476" s="102" t="s">
        <v>78</v>
      </c>
      <c r="B476" s="102" t="s">
        <v>903</v>
      </c>
      <c r="C476" s="103">
        <v>7.8</v>
      </c>
      <c r="D476" s="104">
        <v>12</v>
      </c>
      <c r="E476" s="103">
        <v>0.65</v>
      </c>
      <c r="F476" s="103">
        <v>1.33</v>
      </c>
      <c r="G476" s="104">
        <v>2</v>
      </c>
      <c r="H476" s="104">
        <v>20</v>
      </c>
      <c r="I476" s="105">
        <v>3</v>
      </c>
      <c r="J476" s="104">
        <v>1</v>
      </c>
      <c r="K476" s="104">
        <v>10</v>
      </c>
      <c r="L476" s="103">
        <v>8.33</v>
      </c>
      <c r="M476" s="104">
        <v>50</v>
      </c>
      <c r="N476" s="103">
        <v>33.33</v>
      </c>
      <c r="O476" s="104">
        <v>0</v>
      </c>
      <c r="P476" s="103">
        <v>8.33</v>
      </c>
    </row>
    <row r="477" spans="1:16" ht="14.1" customHeight="1">
      <c r="A477" s="102" t="s">
        <v>80</v>
      </c>
      <c r="B477" s="102" t="s">
        <v>903</v>
      </c>
      <c r="C477" s="103">
        <v>6.4</v>
      </c>
      <c r="D477" s="104">
        <v>14</v>
      </c>
      <c r="E477" s="103">
        <v>0.46</v>
      </c>
      <c r="F477" s="103">
        <v>1.27</v>
      </c>
      <c r="G477" s="104">
        <v>4</v>
      </c>
      <c r="H477" s="104">
        <v>20</v>
      </c>
      <c r="I477" s="105">
        <v>3</v>
      </c>
      <c r="J477" s="104">
        <v>3</v>
      </c>
      <c r="K477" s="104">
        <v>12</v>
      </c>
      <c r="L477" s="104">
        <v>0</v>
      </c>
      <c r="M477" s="103">
        <v>14.29</v>
      </c>
      <c r="N477" s="103">
        <v>57.14</v>
      </c>
      <c r="O477" s="103">
        <v>28.57</v>
      </c>
      <c r="P477" s="104">
        <v>0</v>
      </c>
    </row>
    <row r="478" spans="1:16" ht="14.1" customHeight="1">
      <c r="A478" s="102" t="s">
        <v>84</v>
      </c>
      <c r="B478" s="102" t="s">
        <v>903</v>
      </c>
      <c r="C478" s="103">
        <v>14.6</v>
      </c>
      <c r="D478" s="104">
        <v>20</v>
      </c>
      <c r="E478" s="103">
        <v>0.73</v>
      </c>
      <c r="F478" s="103">
        <v>1.1299999999999999</v>
      </c>
      <c r="G478" s="104">
        <v>5</v>
      </c>
      <c r="H478" s="104">
        <v>34</v>
      </c>
      <c r="I478" s="105">
        <v>3</v>
      </c>
      <c r="J478" s="104">
        <v>2</v>
      </c>
      <c r="K478" s="104">
        <v>12</v>
      </c>
      <c r="L478" s="104">
        <v>10</v>
      </c>
      <c r="M478" s="104">
        <v>60</v>
      </c>
      <c r="N478" s="104">
        <v>30</v>
      </c>
      <c r="O478" s="104">
        <v>0</v>
      </c>
      <c r="P478" s="104">
        <v>0</v>
      </c>
    </row>
    <row r="479" spans="1:16" ht="14.1" customHeight="1">
      <c r="A479" s="102" t="s">
        <v>102</v>
      </c>
      <c r="B479" s="102" t="s">
        <v>903</v>
      </c>
      <c r="C479" s="103">
        <v>11.7</v>
      </c>
      <c r="D479" s="104">
        <v>20</v>
      </c>
      <c r="E479" s="103">
        <v>0.59</v>
      </c>
      <c r="F479" s="103">
        <v>1.0900000000000001</v>
      </c>
      <c r="G479" s="104">
        <v>12</v>
      </c>
      <c r="H479" s="104">
        <v>31</v>
      </c>
      <c r="I479" s="105">
        <v>3</v>
      </c>
      <c r="J479" s="104">
        <v>2</v>
      </c>
      <c r="K479" s="104">
        <v>9</v>
      </c>
      <c r="L479" s="104">
        <v>5</v>
      </c>
      <c r="M479" s="104">
        <v>25</v>
      </c>
      <c r="N479" s="104">
        <v>65</v>
      </c>
      <c r="O479" s="104">
        <v>5</v>
      </c>
      <c r="P479" s="104">
        <v>0</v>
      </c>
    </row>
    <row r="480" spans="1:16" ht="14.1" customHeight="1">
      <c r="A480" s="102" t="s">
        <v>120</v>
      </c>
      <c r="B480" s="102" t="s">
        <v>903</v>
      </c>
      <c r="C480" s="103">
        <v>4.5999999999999996</v>
      </c>
      <c r="D480" s="104">
        <v>11</v>
      </c>
      <c r="E480" s="103">
        <v>0.42</v>
      </c>
      <c r="F480" s="103">
        <v>0.9</v>
      </c>
      <c r="G480" s="104">
        <v>27</v>
      </c>
      <c r="H480" s="104">
        <v>36</v>
      </c>
      <c r="I480" s="105">
        <v>2</v>
      </c>
      <c r="J480" s="104">
        <v>7</v>
      </c>
      <c r="K480" s="104">
        <v>12</v>
      </c>
      <c r="L480" s="104">
        <v>0</v>
      </c>
      <c r="M480" s="104">
        <v>0</v>
      </c>
      <c r="N480" s="103">
        <v>72.73</v>
      </c>
      <c r="O480" s="103">
        <v>27.27</v>
      </c>
      <c r="P480" s="104">
        <v>0</v>
      </c>
    </row>
    <row r="481" spans="1:16" ht="14.1" customHeight="1">
      <c r="A481" s="102" t="s">
        <v>126</v>
      </c>
      <c r="B481" s="102" t="s">
        <v>903</v>
      </c>
      <c r="C481" s="103">
        <v>6.5</v>
      </c>
      <c r="D481" s="104">
        <v>12</v>
      </c>
      <c r="E481" s="103">
        <v>0.54</v>
      </c>
      <c r="F481" s="103">
        <v>1.01</v>
      </c>
      <c r="G481" s="104">
        <v>11</v>
      </c>
      <c r="H481" s="104">
        <v>17</v>
      </c>
      <c r="I481" s="105">
        <v>3</v>
      </c>
      <c r="J481" s="104">
        <v>5</v>
      </c>
      <c r="K481" s="104">
        <v>7</v>
      </c>
      <c r="L481" s="103">
        <v>8.33</v>
      </c>
      <c r="M481" s="103">
        <v>8.33</v>
      </c>
      <c r="N481" s="104">
        <v>75</v>
      </c>
      <c r="O481" s="103">
        <v>8.33</v>
      </c>
      <c r="P481" s="104">
        <v>0</v>
      </c>
    </row>
    <row r="482" spans="1:16" ht="14.1" customHeight="1">
      <c r="A482" s="102" t="s">
        <v>128</v>
      </c>
      <c r="B482" s="102" t="s">
        <v>903</v>
      </c>
      <c r="C482" s="103">
        <v>12.3</v>
      </c>
      <c r="D482" s="104">
        <v>24</v>
      </c>
      <c r="E482" s="103">
        <v>0.51</v>
      </c>
      <c r="F482" s="103">
        <v>1.1599999999999999</v>
      </c>
      <c r="G482" s="104">
        <v>6</v>
      </c>
      <c r="H482" s="104">
        <v>36</v>
      </c>
      <c r="I482" s="105">
        <v>4</v>
      </c>
      <c r="J482" s="104">
        <v>3</v>
      </c>
      <c r="K482" s="104">
        <v>14</v>
      </c>
      <c r="L482" s="104">
        <v>0</v>
      </c>
      <c r="M482" s="103">
        <v>16.670000000000002</v>
      </c>
      <c r="N482" s="103">
        <v>70.83</v>
      </c>
      <c r="O482" s="103">
        <v>12.5</v>
      </c>
      <c r="P482" s="104">
        <v>0</v>
      </c>
    </row>
    <row r="483" spans="1:16" ht="14.1" customHeight="1">
      <c r="A483" s="102" t="s">
        <v>136</v>
      </c>
      <c r="B483" s="102" t="s">
        <v>903</v>
      </c>
      <c r="C483" s="103">
        <v>6.8</v>
      </c>
      <c r="D483" s="104">
        <v>10</v>
      </c>
      <c r="E483" s="103">
        <v>0.68</v>
      </c>
      <c r="F483" s="103">
        <v>1.01</v>
      </c>
      <c r="G483" s="104">
        <v>12</v>
      </c>
      <c r="H483" s="104">
        <v>22</v>
      </c>
      <c r="I483" s="105">
        <v>2</v>
      </c>
      <c r="J483" s="104">
        <v>1</v>
      </c>
      <c r="K483" s="104">
        <v>2</v>
      </c>
      <c r="L483" s="104">
        <v>0</v>
      </c>
      <c r="M483" s="104">
        <v>60</v>
      </c>
      <c r="N483" s="104">
        <v>40</v>
      </c>
      <c r="O483" s="104">
        <v>0</v>
      </c>
      <c r="P483" s="104">
        <v>0</v>
      </c>
    </row>
    <row r="484" spans="1:16" ht="14.1" customHeight="1">
      <c r="A484" s="102" t="s">
        <v>56</v>
      </c>
      <c r="B484" s="102" t="s">
        <v>909</v>
      </c>
      <c r="C484" s="103">
        <v>5.5</v>
      </c>
      <c r="D484" s="104">
        <v>12</v>
      </c>
      <c r="E484" s="103">
        <v>0.46</v>
      </c>
      <c r="F484" s="103">
        <v>1.01</v>
      </c>
      <c r="G484" s="104">
        <v>18</v>
      </c>
      <c r="H484" s="104">
        <v>40</v>
      </c>
      <c r="I484" s="105">
        <v>1</v>
      </c>
      <c r="J484" s="104">
        <v>1</v>
      </c>
      <c r="K484" s="104">
        <v>4</v>
      </c>
      <c r="L484" s="104">
        <v>0</v>
      </c>
      <c r="M484" s="104">
        <v>25</v>
      </c>
      <c r="N484" s="103">
        <v>41.67</v>
      </c>
      <c r="O484" s="104">
        <v>25</v>
      </c>
      <c r="P484" s="103">
        <v>8.33</v>
      </c>
    </row>
    <row r="485" spans="1:16" ht="14.1" customHeight="1">
      <c r="A485" s="102" t="s">
        <v>120</v>
      </c>
      <c r="B485" s="102" t="s">
        <v>909</v>
      </c>
      <c r="C485" s="104">
        <v>5</v>
      </c>
      <c r="D485" s="104">
        <v>10</v>
      </c>
      <c r="E485" s="103">
        <v>0.5</v>
      </c>
      <c r="F485" s="103">
        <v>1.08</v>
      </c>
      <c r="G485" s="104">
        <v>11</v>
      </c>
      <c r="H485" s="104">
        <v>36</v>
      </c>
      <c r="I485" s="105">
        <v>2</v>
      </c>
      <c r="J485" s="104">
        <v>2</v>
      </c>
      <c r="K485" s="104">
        <v>12</v>
      </c>
      <c r="L485" s="104">
        <v>0</v>
      </c>
      <c r="M485" s="104">
        <v>0</v>
      </c>
      <c r="N485" s="104">
        <v>100</v>
      </c>
      <c r="O485" s="104">
        <v>0</v>
      </c>
      <c r="P485" s="104">
        <v>0</v>
      </c>
    </row>
    <row r="486" spans="1:16" ht="14.1" customHeight="1">
      <c r="A486" s="102" t="s">
        <v>44</v>
      </c>
      <c r="B486" s="102" t="s">
        <v>911</v>
      </c>
      <c r="C486" s="103">
        <v>49.2</v>
      </c>
      <c r="D486" s="104">
        <v>54</v>
      </c>
      <c r="E486" s="103">
        <v>0.91</v>
      </c>
      <c r="F486" s="103">
        <v>1.1100000000000001</v>
      </c>
      <c r="G486" s="104">
        <v>5</v>
      </c>
      <c r="H486" s="104">
        <v>17</v>
      </c>
      <c r="I486" s="105">
        <v>4</v>
      </c>
      <c r="J486" s="104">
        <v>3</v>
      </c>
      <c r="K486" s="104">
        <v>12</v>
      </c>
      <c r="L486" s="103">
        <v>66.67</v>
      </c>
      <c r="M486" s="103">
        <v>25.93</v>
      </c>
      <c r="N486" s="103">
        <v>7.41</v>
      </c>
      <c r="O486" s="104">
        <v>0</v>
      </c>
      <c r="P486" s="104">
        <v>0</v>
      </c>
    </row>
    <row r="487" spans="1:16" ht="14.1" customHeight="1">
      <c r="A487" s="102" t="s">
        <v>46</v>
      </c>
      <c r="B487" s="102" t="s">
        <v>911</v>
      </c>
      <c r="C487" s="103">
        <v>51.7</v>
      </c>
      <c r="D487" s="104">
        <v>72</v>
      </c>
      <c r="E487" s="103">
        <v>0.72</v>
      </c>
      <c r="F487" s="103">
        <v>1.1000000000000001</v>
      </c>
      <c r="G487" s="104">
        <v>8</v>
      </c>
      <c r="H487" s="104">
        <v>40</v>
      </c>
      <c r="I487" s="105">
        <v>4</v>
      </c>
      <c r="J487" s="104">
        <v>3</v>
      </c>
      <c r="K487" s="104">
        <v>10</v>
      </c>
      <c r="L487" s="103">
        <v>15.28</v>
      </c>
      <c r="M487" s="103">
        <v>51.39</v>
      </c>
      <c r="N487" s="103">
        <v>29.17</v>
      </c>
      <c r="O487" s="103">
        <v>4.17</v>
      </c>
      <c r="P487" s="104">
        <v>0</v>
      </c>
    </row>
    <row r="488" spans="1:16" ht="14.1" customHeight="1">
      <c r="A488" s="102" t="s">
        <v>48</v>
      </c>
      <c r="B488" s="102" t="s">
        <v>911</v>
      </c>
      <c r="C488" s="103">
        <v>20.8</v>
      </c>
      <c r="D488" s="104">
        <v>36</v>
      </c>
      <c r="E488" s="103">
        <v>0.57999999999999996</v>
      </c>
      <c r="F488" s="103">
        <v>0.89</v>
      </c>
      <c r="G488" s="104">
        <v>7</v>
      </c>
      <c r="H488" s="104">
        <v>7</v>
      </c>
      <c r="I488" s="105">
        <v>4</v>
      </c>
      <c r="J488" s="104">
        <v>7</v>
      </c>
      <c r="K488" s="104">
        <v>7</v>
      </c>
      <c r="L488" s="103">
        <v>5.56</v>
      </c>
      <c r="M488" s="103">
        <v>27.78</v>
      </c>
      <c r="N488" s="103">
        <v>55.56</v>
      </c>
      <c r="O488" s="103">
        <v>11.11</v>
      </c>
      <c r="P488" s="104">
        <v>0</v>
      </c>
    </row>
    <row r="489" spans="1:16" ht="14.1" customHeight="1">
      <c r="A489" s="102" t="s">
        <v>52</v>
      </c>
      <c r="B489" s="102" t="s">
        <v>911</v>
      </c>
      <c r="C489" s="103">
        <v>12.9</v>
      </c>
      <c r="D489" s="104">
        <v>29</v>
      </c>
      <c r="E489" s="103">
        <v>0.44</v>
      </c>
      <c r="F489" s="103">
        <v>0.93</v>
      </c>
      <c r="G489" s="104">
        <v>21</v>
      </c>
      <c r="H489" s="104">
        <v>28</v>
      </c>
      <c r="I489" s="105">
        <v>4</v>
      </c>
      <c r="J489" s="104">
        <v>10</v>
      </c>
      <c r="K489" s="104">
        <v>13</v>
      </c>
      <c r="L489" s="103">
        <v>3.45</v>
      </c>
      <c r="M489" s="103">
        <v>13.79</v>
      </c>
      <c r="N489" s="103">
        <v>44.83</v>
      </c>
      <c r="O489" s="103">
        <v>37.93</v>
      </c>
      <c r="P489" s="104">
        <v>0</v>
      </c>
    </row>
    <row r="490" spans="1:16" ht="14.1" customHeight="1">
      <c r="A490" s="102" t="s">
        <v>54</v>
      </c>
      <c r="B490" s="102" t="s">
        <v>911</v>
      </c>
      <c r="C490" s="103">
        <v>17.5</v>
      </c>
      <c r="D490" s="104">
        <v>35</v>
      </c>
      <c r="E490" s="103">
        <v>0.5</v>
      </c>
      <c r="F490" s="103">
        <v>0.84</v>
      </c>
      <c r="G490" s="104">
        <v>23</v>
      </c>
      <c r="H490" s="104">
        <v>25</v>
      </c>
      <c r="I490" s="105">
        <v>4</v>
      </c>
      <c r="J490" s="104">
        <v>11</v>
      </c>
      <c r="K490" s="104">
        <v>11</v>
      </c>
      <c r="L490" s="104">
        <v>0</v>
      </c>
      <c r="M490" s="103">
        <v>8.57</v>
      </c>
      <c r="N490" s="103">
        <v>82.86</v>
      </c>
      <c r="O490" s="103">
        <v>8.57</v>
      </c>
      <c r="P490" s="104">
        <v>0</v>
      </c>
    </row>
    <row r="491" spans="1:16" ht="14.1" customHeight="1">
      <c r="A491" s="102" t="s">
        <v>56</v>
      </c>
      <c r="B491" s="102" t="s">
        <v>911</v>
      </c>
      <c r="C491" s="103">
        <v>44</v>
      </c>
      <c r="D491" s="104">
        <v>98</v>
      </c>
      <c r="E491" s="103">
        <v>0.45</v>
      </c>
      <c r="F491" s="103">
        <v>0.99</v>
      </c>
      <c r="G491" s="104">
        <v>20</v>
      </c>
      <c r="H491" s="104">
        <v>40</v>
      </c>
      <c r="I491" s="105">
        <v>4</v>
      </c>
      <c r="J491" s="104">
        <v>8</v>
      </c>
      <c r="K491" s="104">
        <v>12</v>
      </c>
      <c r="L491" s="103">
        <v>4.08</v>
      </c>
      <c r="M491" s="103">
        <v>17.350000000000001</v>
      </c>
      <c r="N491" s="103">
        <v>42.86</v>
      </c>
      <c r="O491" s="103">
        <v>27.55</v>
      </c>
      <c r="P491" s="103">
        <v>8.16</v>
      </c>
    </row>
    <row r="492" spans="1:16" ht="14.1" customHeight="1">
      <c r="A492" s="102" t="s">
        <v>58</v>
      </c>
      <c r="B492" s="102" t="s">
        <v>911</v>
      </c>
      <c r="C492" s="103">
        <v>16.8</v>
      </c>
      <c r="D492" s="104">
        <v>60</v>
      </c>
      <c r="E492" s="103">
        <v>0.28000000000000003</v>
      </c>
      <c r="F492" s="103">
        <v>0.89</v>
      </c>
      <c r="G492" s="104">
        <v>19</v>
      </c>
      <c r="H492" s="104">
        <v>35</v>
      </c>
      <c r="I492" s="105">
        <v>4</v>
      </c>
      <c r="J492" s="104">
        <v>9</v>
      </c>
      <c r="K492" s="104">
        <v>12</v>
      </c>
      <c r="L492" s="104">
        <v>0</v>
      </c>
      <c r="M492" s="104">
        <v>5</v>
      </c>
      <c r="N492" s="104">
        <v>30</v>
      </c>
      <c r="O492" s="104">
        <v>45</v>
      </c>
      <c r="P492" s="104">
        <v>20</v>
      </c>
    </row>
    <row r="493" spans="1:16" ht="14.1" customHeight="1">
      <c r="A493" s="102" t="s">
        <v>60</v>
      </c>
      <c r="B493" s="102" t="s">
        <v>911</v>
      </c>
      <c r="C493" s="103">
        <v>10.4</v>
      </c>
      <c r="D493" s="104">
        <v>20</v>
      </c>
      <c r="E493" s="103">
        <v>0.52</v>
      </c>
      <c r="F493" s="103">
        <v>0.87</v>
      </c>
      <c r="G493" s="104">
        <v>8</v>
      </c>
      <c r="H493" s="104">
        <v>11</v>
      </c>
      <c r="I493" s="105">
        <v>4</v>
      </c>
      <c r="J493" s="104">
        <v>7</v>
      </c>
      <c r="K493" s="104">
        <v>8</v>
      </c>
      <c r="L493" s="104">
        <v>10</v>
      </c>
      <c r="M493" s="104">
        <v>15</v>
      </c>
      <c r="N493" s="104">
        <v>50</v>
      </c>
      <c r="O493" s="104">
        <v>25</v>
      </c>
      <c r="P493" s="104">
        <v>0</v>
      </c>
    </row>
    <row r="494" spans="1:16" ht="14.1" customHeight="1">
      <c r="A494" s="102" t="s">
        <v>62</v>
      </c>
      <c r="B494" s="102" t="s">
        <v>911</v>
      </c>
      <c r="C494" s="103">
        <v>28.3</v>
      </c>
      <c r="D494" s="104">
        <v>62</v>
      </c>
      <c r="E494" s="103">
        <v>0.46</v>
      </c>
      <c r="F494" s="103">
        <v>0.91</v>
      </c>
      <c r="G494" s="104">
        <v>25</v>
      </c>
      <c r="H494" s="104">
        <v>34</v>
      </c>
      <c r="I494" s="105">
        <v>4</v>
      </c>
      <c r="J494" s="104">
        <v>9</v>
      </c>
      <c r="K494" s="104">
        <v>12</v>
      </c>
      <c r="L494" s="103">
        <v>1.61</v>
      </c>
      <c r="M494" s="103">
        <v>11.29</v>
      </c>
      <c r="N494" s="103">
        <v>62.9</v>
      </c>
      <c r="O494" s="103">
        <v>17.739999999999998</v>
      </c>
      <c r="P494" s="103">
        <v>6.45</v>
      </c>
    </row>
    <row r="495" spans="1:16" ht="14.1" customHeight="1">
      <c r="A495" s="102" t="s">
        <v>64</v>
      </c>
      <c r="B495" s="102" t="s">
        <v>911</v>
      </c>
      <c r="C495" s="104">
        <v>22</v>
      </c>
      <c r="D495" s="104">
        <v>40</v>
      </c>
      <c r="E495" s="103">
        <v>0.55000000000000004</v>
      </c>
      <c r="F495" s="103">
        <v>0.95</v>
      </c>
      <c r="G495" s="104">
        <v>17</v>
      </c>
      <c r="H495" s="104">
        <v>24</v>
      </c>
      <c r="I495" s="105">
        <v>4</v>
      </c>
      <c r="J495" s="104">
        <v>8</v>
      </c>
      <c r="K495" s="104">
        <v>11</v>
      </c>
      <c r="L495" s="103">
        <v>2.5</v>
      </c>
      <c r="M495" s="103">
        <v>12.5</v>
      </c>
      <c r="N495" s="104">
        <v>85</v>
      </c>
      <c r="O495" s="104">
        <v>0</v>
      </c>
      <c r="P495" s="104">
        <v>0</v>
      </c>
    </row>
    <row r="496" spans="1:16" ht="14.1" customHeight="1">
      <c r="A496" s="102" t="s">
        <v>68</v>
      </c>
      <c r="B496" s="102" t="s">
        <v>911</v>
      </c>
      <c r="C496" s="104">
        <v>6</v>
      </c>
      <c r="D496" s="104">
        <v>12</v>
      </c>
      <c r="E496" s="103">
        <v>0.5</v>
      </c>
      <c r="F496" s="103">
        <v>0.8</v>
      </c>
      <c r="G496" s="104">
        <v>10</v>
      </c>
      <c r="H496" s="104">
        <v>11</v>
      </c>
      <c r="I496" s="105">
        <v>4</v>
      </c>
      <c r="J496" s="104">
        <v>10</v>
      </c>
      <c r="K496" s="104">
        <v>11</v>
      </c>
      <c r="L496" s="104">
        <v>0</v>
      </c>
      <c r="M496" s="104">
        <v>0</v>
      </c>
      <c r="N496" s="104">
        <v>100</v>
      </c>
      <c r="O496" s="104">
        <v>0</v>
      </c>
      <c r="P496" s="104">
        <v>0</v>
      </c>
    </row>
    <row r="497" spans="1:16" ht="14.1" customHeight="1">
      <c r="A497" s="102" t="s">
        <v>70</v>
      </c>
      <c r="B497" s="102" t="s">
        <v>911</v>
      </c>
      <c r="C497" s="103">
        <v>16.399999999999999</v>
      </c>
      <c r="D497" s="104">
        <v>34</v>
      </c>
      <c r="E497" s="103">
        <v>0.48</v>
      </c>
      <c r="F497" s="103">
        <v>0.96</v>
      </c>
      <c r="G497" s="104">
        <v>16</v>
      </c>
      <c r="H497" s="104">
        <v>28</v>
      </c>
      <c r="I497" s="105">
        <v>4</v>
      </c>
      <c r="J497" s="104">
        <v>9</v>
      </c>
      <c r="K497" s="104">
        <v>11</v>
      </c>
      <c r="L497" s="103">
        <v>2.94</v>
      </c>
      <c r="M497" s="103">
        <v>14.71</v>
      </c>
      <c r="N497" s="103">
        <v>58.82</v>
      </c>
      <c r="O497" s="103">
        <v>20.59</v>
      </c>
      <c r="P497" s="103">
        <v>2.94</v>
      </c>
    </row>
    <row r="498" spans="1:16" ht="14.1" customHeight="1">
      <c r="A498" s="102" t="s">
        <v>72</v>
      </c>
      <c r="B498" s="102" t="s">
        <v>911</v>
      </c>
      <c r="C498" s="103">
        <v>15</v>
      </c>
      <c r="D498" s="104">
        <v>27</v>
      </c>
      <c r="E498" s="103">
        <v>0.56000000000000005</v>
      </c>
      <c r="F498" s="103">
        <v>1.1100000000000001</v>
      </c>
      <c r="G498" s="104">
        <v>8</v>
      </c>
      <c r="H498" s="104">
        <v>27</v>
      </c>
      <c r="I498" s="105">
        <v>4</v>
      </c>
      <c r="J498" s="104">
        <v>4</v>
      </c>
      <c r="K498" s="104">
        <v>10</v>
      </c>
      <c r="L498" s="103">
        <v>11.11</v>
      </c>
      <c r="M498" s="103">
        <v>18.52</v>
      </c>
      <c r="N498" s="103">
        <v>51.85</v>
      </c>
      <c r="O498" s="103">
        <v>18.52</v>
      </c>
      <c r="P498" s="104">
        <v>0</v>
      </c>
    </row>
    <row r="499" spans="1:16" ht="14.1" customHeight="1">
      <c r="A499" s="102" t="s">
        <v>74</v>
      </c>
      <c r="B499" s="102" t="s">
        <v>911</v>
      </c>
      <c r="C499" s="103">
        <v>3.6</v>
      </c>
      <c r="D499" s="104">
        <v>11</v>
      </c>
      <c r="E499" s="103">
        <v>0.33</v>
      </c>
      <c r="F499" s="103">
        <v>0.8</v>
      </c>
      <c r="G499" s="104">
        <v>21</v>
      </c>
      <c r="H499" s="104">
        <v>22</v>
      </c>
      <c r="I499" s="105">
        <v>3</v>
      </c>
      <c r="J499" s="104">
        <v>10</v>
      </c>
      <c r="K499" s="104">
        <v>10</v>
      </c>
      <c r="L499" s="104">
        <v>0</v>
      </c>
      <c r="M499" s="103">
        <v>9.09</v>
      </c>
      <c r="N499" s="103">
        <v>36.36</v>
      </c>
      <c r="O499" s="103">
        <v>36.36</v>
      </c>
      <c r="P499" s="103">
        <v>18.18</v>
      </c>
    </row>
    <row r="500" spans="1:16" ht="14.1" customHeight="1">
      <c r="A500" s="102" t="s">
        <v>76</v>
      </c>
      <c r="B500" s="102" t="s">
        <v>911</v>
      </c>
      <c r="C500" s="103">
        <v>11</v>
      </c>
      <c r="D500" s="104">
        <v>27</v>
      </c>
      <c r="E500" s="103">
        <v>0.41</v>
      </c>
      <c r="F500" s="103">
        <v>0.88</v>
      </c>
      <c r="G500" s="104">
        <v>16</v>
      </c>
      <c r="H500" s="104">
        <v>24</v>
      </c>
      <c r="I500" s="105">
        <v>4</v>
      </c>
      <c r="J500" s="104">
        <v>10</v>
      </c>
      <c r="K500" s="104">
        <v>10</v>
      </c>
      <c r="L500" s="104">
        <v>0</v>
      </c>
      <c r="M500" s="103">
        <v>3.7</v>
      </c>
      <c r="N500" s="103">
        <v>66.67</v>
      </c>
      <c r="O500" s="103">
        <v>22.22</v>
      </c>
      <c r="P500" s="103">
        <v>7.41</v>
      </c>
    </row>
    <row r="501" spans="1:16" ht="14.1" customHeight="1">
      <c r="A501" s="102" t="s">
        <v>78</v>
      </c>
      <c r="B501" s="102" t="s">
        <v>911</v>
      </c>
      <c r="C501" s="103">
        <v>7.6</v>
      </c>
      <c r="D501" s="104">
        <v>17</v>
      </c>
      <c r="E501" s="103">
        <v>0.45</v>
      </c>
      <c r="F501" s="103">
        <v>0.91</v>
      </c>
      <c r="G501" s="104">
        <v>14</v>
      </c>
      <c r="H501" s="104">
        <v>20</v>
      </c>
      <c r="I501" s="105">
        <v>4</v>
      </c>
      <c r="J501" s="104">
        <v>7</v>
      </c>
      <c r="K501" s="104">
        <v>10</v>
      </c>
      <c r="L501" s="104">
        <v>0</v>
      </c>
      <c r="M501" s="103">
        <v>17.649999999999999</v>
      </c>
      <c r="N501" s="103">
        <v>47.06</v>
      </c>
      <c r="O501" s="103">
        <v>35.29</v>
      </c>
      <c r="P501" s="104">
        <v>0</v>
      </c>
    </row>
    <row r="502" spans="1:16" ht="14.1" customHeight="1">
      <c r="A502" s="102" t="s">
        <v>80</v>
      </c>
      <c r="B502" s="102" t="s">
        <v>911</v>
      </c>
      <c r="C502" s="103">
        <v>4.2</v>
      </c>
      <c r="D502" s="104">
        <v>13</v>
      </c>
      <c r="E502" s="103">
        <v>0.32</v>
      </c>
      <c r="F502" s="103">
        <v>0.9</v>
      </c>
      <c r="G502" s="104">
        <v>14</v>
      </c>
      <c r="H502" s="104">
        <v>20</v>
      </c>
      <c r="I502" s="105">
        <v>3</v>
      </c>
      <c r="J502" s="104">
        <v>9</v>
      </c>
      <c r="K502" s="104">
        <v>12</v>
      </c>
      <c r="L502" s="104">
        <v>0</v>
      </c>
      <c r="M502" s="103">
        <v>7.69</v>
      </c>
      <c r="N502" s="103">
        <v>30.77</v>
      </c>
      <c r="O502" s="103">
        <v>53.85</v>
      </c>
      <c r="P502" s="103">
        <v>7.69</v>
      </c>
    </row>
    <row r="503" spans="1:16" ht="14.1" customHeight="1">
      <c r="A503" s="102" t="s">
        <v>82</v>
      </c>
      <c r="B503" s="102" t="s">
        <v>911</v>
      </c>
      <c r="C503" s="104">
        <v>6</v>
      </c>
      <c r="D503" s="104">
        <v>12</v>
      </c>
      <c r="E503" s="103">
        <v>0.5</v>
      </c>
      <c r="F503" s="103">
        <v>1.1599999999999999</v>
      </c>
      <c r="G503" s="104">
        <v>5</v>
      </c>
      <c r="H503" s="104">
        <v>21</v>
      </c>
      <c r="I503" s="105">
        <v>3</v>
      </c>
      <c r="J503" s="104">
        <v>2</v>
      </c>
      <c r="K503" s="104">
        <v>12</v>
      </c>
      <c r="L503" s="104">
        <v>0</v>
      </c>
      <c r="M503" s="104">
        <v>25</v>
      </c>
      <c r="N503" s="104">
        <v>50</v>
      </c>
      <c r="O503" s="104">
        <v>25</v>
      </c>
      <c r="P503" s="104">
        <v>0</v>
      </c>
    </row>
    <row r="504" spans="1:16" ht="14.1" customHeight="1">
      <c r="A504" s="102" t="s">
        <v>84</v>
      </c>
      <c r="B504" s="102" t="s">
        <v>911</v>
      </c>
      <c r="C504" s="103">
        <v>25.8</v>
      </c>
      <c r="D504" s="104">
        <v>37</v>
      </c>
      <c r="E504" s="103">
        <v>0.7</v>
      </c>
      <c r="F504" s="103">
        <v>1.08</v>
      </c>
      <c r="G504" s="104">
        <v>9</v>
      </c>
      <c r="H504" s="104">
        <v>34</v>
      </c>
      <c r="I504" s="105">
        <v>4</v>
      </c>
      <c r="J504" s="104">
        <v>4</v>
      </c>
      <c r="K504" s="104">
        <v>12</v>
      </c>
      <c r="L504" s="103">
        <v>21.62</v>
      </c>
      <c r="M504" s="103">
        <v>29.73</v>
      </c>
      <c r="N504" s="103">
        <v>48.65</v>
      </c>
      <c r="O504" s="104">
        <v>0</v>
      </c>
      <c r="P504" s="104">
        <v>0</v>
      </c>
    </row>
    <row r="505" spans="1:16" ht="14.1" customHeight="1">
      <c r="A505" s="102" t="s">
        <v>94</v>
      </c>
      <c r="B505" s="102" t="s">
        <v>911</v>
      </c>
      <c r="C505" s="104">
        <v>4</v>
      </c>
      <c r="D505" s="104">
        <v>11</v>
      </c>
      <c r="E505" s="103">
        <v>0.36</v>
      </c>
      <c r="F505" s="104">
        <v>1</v>
      </c>
      <c r="G505" s="104">
        <v>4</v>
      </c>
      <c r="H505" s="104">
        <v>4</v>
      </c>
      <c r="I505" s="105">
        <v>4</v>
      </c>
      <c r="J505" s="104">
        <v>4</v>
      </c>
      <c r="K505" s="104">
        <v>4</v>
      </c>
      <c r="L505" s="104">
        <v>0</v>
      </c>
      <c r="M505" s="104">
        <v>0</v>
      </c>
      <c r="N505" s="103">
        <v>54.55</v>
      </c>
      <c r="O505" s="103">
        <v>45.45</v>
      </c>
      <c r="P505" s="104">
        <v>0</v>
      </c>
    </row>
    <row r="506" spans="1:16" ht="14.1" customHeight="1">
      <c r="A506" s="102" t="s">
        <v>96</v>
      </c>
      <c r="B506" s="102" t="s">
        <v>911</v>
      </c>
      <c r="C506" s="103">
        <v>9.9</v>
      </c>
      <c r="D506" s="104">
        <v>21</v>
      </c>
      <c r="E506" s="103">
        <v>0.47</v>
      </c>
      <c r="F506" s="103">
        <v>1.07</v>
      </c>
      <c r="G506" s="104">
        <v>7</v>
      </c>
      <c r="H506" s="104">
        <v>16</v>
      </c>
      <c r="I506" s="105">
        <v>4</v>
      </c>
      <c r="J506" s="104">
        <v>5</v>
      </c>
      <c r="K506" s="104">
        <v>8</v>
      </c>
      <c r="L506" s="104">
        <v>0</v>
      </c>
      <c r="M506" s="103">
        <v>9.52</v>
      </c>
      <c r="N506" s="103">
        <v>71.430000000000007</v>
      </c>
      <c r="O506" s="103">
        <v>19.05</v>
      </c>
      <c r="P506" s="104">
        <v>0</v>
      </c>
    </row>
    <row r="507" spans="1:16" ht="14.1" customHeight="1">
      <c r="A507" s="102" t="s">
        <v>98</v>
      </c>
      <c r="B507" s="102" t="s">
        <v>911</v>
      </c>
      <c r="C507" s="103">
        <v>4.5999999999999996</v>
      </c>
      <c r="D507" s="104">
        <v>11</v>
      </c>
      <c r="E507" s="103">
        <v>0.42</v>
      </c>
      <c r="F507" s="103">
        <v>0.83</v>
      </c>
      <c r="G507" s="104">
        <v>8</v>
      </c>
      <c r="H507" s="104">
        <v>8</v>
      </c>
      <c r="I507" s="105">
        <v>4</v>
      </c>
      <c r="J507" s="104">
        <v>8</v>
      </c>
      <c r="K507" s="104">
        <v>8</v>
      </c>
      <c r="L507" s="104">
        <v>0</v>
      </c>
      <c r="M507" s="103">
        <v>9.09</v>
      </c>
      <c r="N507" s="103">
        <v>54.55</v>
      </c>
      <c r="O507" s="103">
        <v>36.36</v>
      </c>
      <c r="P507" s="104">
        <v>0</v>
      </c>
    </row>
    <row r="508" spans="1:16" ht="14.1" customHeight="1">
      <c r="A508" s="102" t="s">
        <v>102</v>
      </c>
      <c r="B508" s="102" t="s">
        <v>911</v>
      </c>
      <c r="C508" s="103">
        <v>30.4</v>
      </c>
      <c r="D508" s="104">
        <v>49</v>
      </c>
      <c r="E508" s="103">
        <v>0.62</v>
      </c>
      <c r="F508" s="103">
        <v>1.1599999999999999</v>
      </c>
      <c r="G508" s="104">
        <v>6</v>
      </c>
      <c r="H508" s="104">
        <v>31</v>
      </c>
      <c r="I508" s="105">
        <v>4</v>
      </c>
      <c r="J508" s="104">
        <v>2</v>
      </c>
      <c r="K508" s="104">
        <v>11</v>
      </c>
      <c r="L508" s="103">
        <v>8.16</v>
      </c>
      <c r="M508" s="103">
        <v>38.78</v>
      </c>
      <c r="N508" s="103">
        <v>40.82</v>
      </c>
      <c r="O508" s="103">
        <v>12.24</v>
      </c>
      <c r="P508" s="104">
        <v>0</v>
      </c>
    </row>
    <row r="509" spans="1:16" ht="14.1" customHeight="1">
      <c r="A509" s="102" t="s">
        <v>104</v>
      </c>
      <c r="B509" s="102" t="s">
        <v>911</v>
      </c>
      <c r="C509" s="103">
        <v>8.5</v>
      </c>
      <c r="D509" s="104">
        <v>17</v>
      </c>
      <c r="E509" s="103">
        <v>0.5</v>
      </c>
      <c r="F509" s="103">
        <v>1.02</v>
      </c>
      <c r="G509" s="104">
        <v>9</v>
      </c>
      <c r="H509" s="104">
        <v>18</v>
      </c>
      <c r="I509" s="105">
        <v>4</v>
      </c>
      <c r="J509" s="104">
        <v>6</v>
      </c>
      <c r="K509" s="104">
        <v>11</v>
      </c>
      <c r="L509" s="104">
        <v>0</v>
      </c>
      <c r="M509" s="103">
        <v>11.76</v>
      </c>
      <c r="N509" s="103">
        <v>76.47</v>
      </c>
      <c r="O509" s="103">
        <v>11.76</v>
      </c>
      <c r="P509" s="104">
        <v>0</v>
      </c>
    </row>
    <row r="510" spans="1:16" ht="14.1" customHeight="1">
      <c r="A510" s="102" t="s">
        <v>108</v>
      </c>
      <c r="B510" s="102" t="s">
        <v>911</v>
      </c>
      <c r="C510" s="103">
        <v>7.3</v>
      </c>
      <c r="D510" s="104">
        <v>11</v>
      </c>
      <c r="E510" s="103">
        <v>0.66</v>
      </c>
      <c r="F510" s="103">
        <v>1.42</v>
      </c>
      <c r="G510" s="104">
        <v>1</v>
      </c>
      <c r="H510" s="104">
        <v>3</v>
      </c>
      <c r="I510" s="105">
        <v>4</v>
      </c>
      <c r="J510" s="104">
        <v>1</v>
      </c>
      <c r="K510" s="104">
        <v>3</v>
      </c>
      <c r="L510" s="104">
        <v>0</v>
      </c>
      <c r="M510" s="103">
        <v>54.55</v>
      </c>
      <c r="N510" s="103">
        <v>45.45</v>
      </c>
      <c r="O510" s="104">
        <v>0</v>
      </c>
      <c r="P510" s="104">
        <v>0</v>
      </c>
    </row>
    <row r="511" spans="1:16" ht="14.1" customHeight="1">
      <c r="A511" s="102" t="s">
        <v>110</v>
      </c>
      <c r="B511" s="102" t="s">
        <v>911</v>
      </c>
      <c r="C511" s="103">
        <v>7.1</v>
      </c>
      <c r="D511" s="104">
        <v>19</v>
      </c>
      <c r="E511" s="103">
        <v>0.37</v>
      </c>
      <c r="F511" s="104">
        <v>1</v>
      </c>
      <c r="G511" s="104">
        <v>9</v>
      </c>
      <c r="H511" s="104">
        <v>12</v>
      </c>
      <c r="I511" s="105">
        <v>4</v>
      </c>
      <c r="J511" s="104">
        <v>9</v>
      </c>
      <c r="K511" s="104">
        <v>12</v>
      </c>
      <c r="L511" s="104">
        <v>0</v>
      </c>
      <c r="M511" s="103">
        <v>5.26</v>
      </c>
      <c r="N511" s="103">
        <v>47.37</v>
      </c>
      <c r="O511" s="103">
        <v>47.37</v>
      </c>
      <c r="P511" s="104">
        <v>0</v>
      </c>
    </row>
    <row r="512" spans="1:16" ht="14.1" customHeight="1">
      <c r="A512" s="102" t="s">
        <v>114</v>
      </c>
      <c r="B512" s="102" t="s">
        <v>911</v>
      </c>
      <c r="C512" s="103">
        <v>39.799999999999997</v>
      </c>
      <c r="D512" s="104">
        <v>73</v>
      </c>
      <c r="E512" s="103">
        <v>0.55000000000000004</v>
      </c>
      <c r="F512" s="103">
        <v>1.08</v>
      </c>
      <c r="G512" s="104">
        <v>9</v>
      </c>
      <c r="H512" s="104">
        <v>28</v>
      </c>
      <c r="I512" s="105">
        <v>4</v>
      </c>
      <c r="J512" s="104">
        <v>5</v>
      </c>
      <c r="K512" s="104">
        <v>12</v>
      </c>
      <c r="L512" s="103">
        <v>12.33</v>
      </c>
      <c r="M512" s="103">
        <v>10.96</v>
      </c>
      <c r="N512" s="103">
        <v>60.27</v>
      </c>
      <c r="O512" s="103">
        <v>16.440000000000001</v>
      </c>
      <c r="P512" s="104">
        <v>0</v>
      </c>
    </row>
    <row r="513" spans="1:16" ht="14.1" customHeight="1">
      <c r="A513" s="102" t="s">
        <v>118</v>
      </c>
      <c r="B513" s="102" t="s">
        <v>911</v>
      </c>
      <c r="C513" s="103">
        <v>29.3</v>
      </c>
      <c r="D513" s="104">
        <v>51</v>
      </c>
      <c r="E513" s="103">
        <v>0.56999999999999995</v>
      </c>
      <c r="F513" s="103">
        <v>1.07</v>
      </c>
      <c r="G513" s="104">
        <v>6</v>
      </c>
      <c r="H513" s="104">
        <v>30</v>
      </c>
      <c r="I513" s="105">
        <v>4</v>
      </c>
      <c r="J513" s="104">
        <v>2</v>
      </c>
      <c r="K513" s="104">
        <v>12</v>
      </c>
      <c r="L513" s="103">
        <v>1.96</v>
      </c>
      <c r="M513" s="103">
        <v>27.45</v>
      </c>
      <c r="N513" s="103">
        <v>64.709999999999994</v>
      </c>
      <c r="O513" s="103">
        <v>5.88</v>
      </c>
      <c r="P513" s="104">
        <v>0</v>
      </c>
    </row>
    <row r="514" spans="1:16" ht="14.1" customHeight="1">
      <c r="A514" s="102" t="s">
        <v>120</v>
      </c>
      <c r="B514" s="102" t="s">
        <v>911</v>
      </c>
      <c r="C514" s="103">
        <v>17.899999999999999</v>
      </c>
      <c r="D514" s="104">
        <v>42</v>
      </c>
      <c r="E514" s="103">
        <v>0.43</v>
      </c>
      <c r="F514" s="103">
        <v>0.92</v>
      </c>
      <c r="G514" s="104">
        <v>23</v>
      </c>
      <c r="H514" s="104">
        <v>36</v>
      </c>
      <c r="I514" s="105">
        <v>4</v>
      </c>
      <c r="J514" s="104">
        <v>8</v>
      </c>
      <c r="K514" s="104">
        <v>12</v>
      </c>
      <c r="L514" s="103">
        <v>2.38</v>
      </c>
      <c r="M514" s="104">
        <v>0</v>
      </c>
      <c r="N514" s="103">
        <v>69.05</v>
      </c>
      <c r="O514" s="103">
        <v>28.57</v>
      </c>
      <c r="P514" s="104">
        <v>0</v>
      </c>
    </row>
    <row r="515" spans="1:16" ht="14.1" customHeight="1">
      <c r="A515" s="102" t="s">
        <v>122</v>
      </c>
      <c r="B515" s="102" t="s">
        <v>911</v>
      </c>
      <c r="C515" s="103">
        <v>4.7</v>
      </c>
      <c r="D515" s="104">
        <v>10</v>
      </c>
      <c r="E515" s="103">
        <v>0.47</v>
      </c>
      <c r="F515" s="103">
        <v>0.91</v>
      </c>
      <c r="G515" s="104">
        <v>4</v>
      </c>
      <c r="H515" s="104">
        <v>4</v>
      </c>
      <c r="I515" s="105">
        <v>4</v>
      </c>
      <c r="J515" s="104">
        <v>4</v>
      </c>
      <c r="K515" s="104">
        <v>4</v>
      </c>
      <c r="L515" s="104">
        <v>0</v>
      </c>
      <c r="M515" s="104">
        <v>0</v>
      </c>
      <c r="N515" s="104">
        <v>90</v>
      </c>
      <c r="O515" s="104">
        <v>10</v>
      </c>
      <c r="P515" s="104">
        <v>0</v>
      </c>
    </row>
    <row r="516" spans="1:16" ht="14.1" customHeight="1">
      <c r="A516" s="102" t="s">
        <v>124</v>
      </c>
      <c r="B516" s="102" t="s">
        <v>911</v>
      </c>
      <c r="C516" s="103">
        <v>7.3</v>
      </c>
      <c r="D516" s="104">
        <v>19</v>
      </c>
      <c r="E516" s="103">
        <v>0.38</v>
      </c>
      <c r="F516" s="103">
        <v>0.63</v>
      </c>
      <c r="G516" s="104">
        <v>26</v>
      </c>
      <c r="H516" s="104">
        <v>27</v>
      </c>
      <c r="I516" s="105">
        <v>4</v>
      </c>
      <c r="J516" s="104">
        <v>10</v>
      </c>
      <c r="K516" s="104">
        <v>10</v>
      </c>
      <c r="L516" s="104">
        <v>0</v>
      </c>
      <c r="M516" s="103">
        <v>26.32</v>
      </c>
      <c r="N516" s="103">
        <v>26.32</v>
      </c>
      <c r="O516" s="103">
        <v>21.05</v>
      </c>
      <c r="P516" s="103">
        <v>26.32</v>
      </c>
    </row>
    <row r="517" spans="1:16" ht="14.1" customHeight="1">
      <c r="A517" s="102" t="s">
        <v>126</v>
      </c>
      <c r="B517" s="102" t="s">
        <v>911</v>
      </c>
      <c r="C517" s="103">
        <v>4.3</v>
      </c>
      <c r="D517" s="104">
        <v>12</v>
      </c>
      <c r="E517" s="103">
        <v>0.36</v>
      </c>
      <c r="F517" s="103">
        <v>0.67</v>
      </c>
      <c r="G517" s="104">
        <v>16</v>
      </c>
      <c r="H517" s="104">
        <v>17</v>
      </c>
      <c r="I517" s="105">
        <v>3</v>
      </c>
      <c r="J517" s="104">
        <v>6</v>
      </c>
      <c r="K517" s="104">
        <v>7</v>
      </c>
      <c r="L517" s="104">
        <v>0</v>
      </c>
      <c r="M517" s="104">
        <v>0</v>
      </c>
      <c r="N517" s="103">
        <v>58.33</v>
      </c>
      <c r="O517" s="103">
        <v>33.33</v>
      </c>
      <c r="P517" s="103">
        <v>8.33</v>
      </c>
    </row>
    <row r="518" spans="1:16" ht="14.1" customHeight="1">
      <c r="A518" s="102" t="s">
        <v>128</v>
      </c>
      <c r="B518" s="102" t="s">
        <v>911</v>
      </c>
      <c r="C518" s="103">
        <v>20</v>
      </c>
      <c r="D518" s="104">
        <v>46</v>
      </c>
      <c r="E518" s="103">
        <v>0.43</v>
      </c>
      <c r="F518" s="103">
        <v>0.98</v>
      </c>
      <c r="G518" s="104">
        <v>21</v>
      </c>
      <c r="H518" s="104">
        <v>36</v>
      </c>
      <c r="I518" s="105">
        <v>4</v>
      </c>
      <c r="J518" s="104">
        <v>12</v>
      </c>
      <c r="K518" s="104">
        <v>14</v>
      </c>
      <c r="L518" s="103">
        <v>2.17</v>
      </c>
      <c r="M518" s="103">
        <v>13.04</v>
      </c>
      <c r="N518" s="103">
        <v>47.83</v>
      </c>
      <c r="O518" s="103">
        <v>34.78</v>
      </c>
      <c r="P518" s="103">
        <v>2.17</v>
      </c>
    </row>
    <row r="519" spans="1:16" ht="14.1" customHeight="1">
      <c r="A519" s="102" t="s">
        <v>132</v>
      </c>
      <c r="B519" s="102" t="s">
        <v>911</v>
      </c>
      <c r="C519" s="103">
        <v>4.7</v>
      </c>
      <c r="D519" s="104">
        <v>10</v>
      </c>
      <c r="E519" s="103">
        <v>0.47</v>
      </c>
      <c r="F519" s="103">
        <v>0.98</v>
      </c>
      <c r="G519" s="104">
        <v>7</v>
      </c>
      <c r="H519" s="104">
        <v>13</v>
      </c>
      <c r="I519" s="105">
        <v>3</v>
      </c>
      <c r="J519" s="104">
        <v>3</v>
      </c>
      <c r="K519" s="104">
        <v>4</v>
      </c>
      <c r="L519" s="104">
        <v>0</v>
      </c>
      <c r="M519" s="104">
        <v>0</v>
      </c>
      <c r="N519" s="104">
        <v>90</v>
      </c>
      <c r="O519" s="104">
        <v>10</v>
      </c>
      <c r="P519" s="104">
        <v>0</v>
      </c>
    </row>
    <row r="520" spans="1:16" ht="14.1" customHeight="1">
      <c r="A520" s="102" t="s">
        <v>136</v>
      </c>
      <c r="B520" s="102" t="s">
        <v>911</v>
      </c>
      <c r="C520" s="103">
        <v>27</v>
      </c>
      <c r="D520" s="104">
        <v>50</v>
      </c>
      <c r="E520" s="103">
        <v>0.54</v>
      </c>
      <c r="F520" s="103">
        <v>0.81</v>
      </c>
      <c r="G520" s="104">
        <v>20</v>
      </c>
      <c r="H520" s="104">
        <v>22</v>
      </c>
      <c r="I520" s="105">
        <v>4</v>
      </c>
      <c r="J520" s="104">
        <v>10</v>
      </c>
      <c r="K520" s="104">
        <v>10</v>
      </c>
      <c r="L520" s="104">
        <v>4</v>
      </c>
      <c r="M520" s="104">
        <v>16</v>
      </c>
      <c r="N520" s="104">
        <v>72</v>
      </c>
      <c r="O520" s="104">
        <v>6</v>
      </c>
      <c r="P520" s="104">
        <v>2</v>
      </c>
    </row>
    <row r="521" spans="1:16" ht="14.1" customHeight="1">
      <c r="A521" s="102" t="s">
        <v>138</v>
      </c>
      <c r="B521" s="102" t="s">
        <v>911</v>
      </c>
      <c r="C521" s="103">
        <v>6.8</v>
      </c>
      <c r="D521" s="104">
        <v>10</v>
      </c>
      <c r="E521" s="103">
        <v>0.68</v>
      </c>
      <c r="F521" s="103">
        <v>1.18</v>
      </c>
      <c r="G521" s="104">
        <v>1</v>
      </c>
      <c r="H521" s="104">
        <v>1</v>
      </c>
      <c r="I521" s="105">
        <v>4</v>
      </c>
      <c r="J521" s="104">
        <v>1</v>
      </c>
      <c r="K521" s="104">
        <v>1</v>
      </c>
      <c r="L521" s="104">
        <v>0</v>
      </c>
      <c r="M521" s="104">
        <v>60</v>
      </c>
      <c r="N521" s="104">
        <v>40</v>
      </c>
      <c r="O521" s="104">
        <v>0</v>
      </c>
      <c r="P521" s="104">
        <v>0</v>
      </c>
    </row>
    <row r="522" spans="1:16" ht="14.1" customHeight="1">
      <c r="A522" s="102" t="s">
        <v>142</v>
      </c>
      <c r="B522" s="102" t="s">
        <v>911</v>
      </c>
      <c r="C522" s="103">
        <v>42.4</v>
      </c>
      <c r="D522" s="104">
        <v>78</v>
      </c>
      <c r="E522" s="103">
        <v>0.54</v>
      </c>
      <c r="F522" s="103">
        <v>0.91</v>
      </c>
      <c r="G522" s="104">
        <v>9</v>
      </c>
      <c r="H522" s="104">
        <v>12</v>
      </c>
      <c r="I522" s="105">
        <v>4</v>
      </c>
      <c r="J522" s="104">
        <v>6</v>
      </c>
      <c r="K522" s="104">
        <v>8</v>
      </c>
      <c r="L522" s="103">
        <v>2.56</v>
      </c>
      <c r="M522" s="103">
        <v>17.95</v>
      </c>
      <c r="N522" s="103">
        <v>71.790000000000006</v>
      </c>
      <c r="O522" s="103">
        <v>7.69</v>
      </c>
      <c r="P522" s="104">
        <v>0</v>
      </c>
    </row>
    <row r="523" spans="1:16" ht="14.1" customHeight="1">
      <c r="A523" s="102" t="s">
        <v>144</v>
      </c>
      <c r="B523" s="102" t="s">
        <v>921</v>
      </c>
      <c r="C523" s="103">
        <v>8.1</v>
      </c>
      <c r="D523" s="104">
        <v>14</v>
      </c>
      <c r="E523" s="103">
        <v>0.57999999999999996</v>
      </c>
      <c r="F523" s="103">
        <v>0.87</v>
      </c>
      <c r="G523" s="104">
        <v>11</v>
      </c>
      <c r="H523" s="104">
        <v>13</v>
      </c>
      <c r="I523" s="105">
        <v>4</v>
      </c>
      <c r="J523" s="104">
        <v>8</v>
      </c>
      <c r="K523" s="104">
        <v>10</v>
      </c>
      <c r="L523" s="103">
        <v>7.14</v>
      </c>
      <c r="M523" s="103">
        <v>21.43</v>
      </c>
      <c r="N523" s="103">
        <v>64.290000000000006</v>
      </c>
      <c r="O523" s="103">
        <v>7.14</v>
      </c>
      <c r="P523" s="104">
        <v>0</v>
      </c>
    </row>
    <row r="524" spans="1:16" ht="14.1" customHeight="1">
      <c r="A524" s="102" t="s">
        <v>128</v>
      </c>
      <c r="B524" s="102" t="s">
        <v>921</v>
      </c>
      <c r="C524" s="103">
        <v>5.2</v>
      </c>
      <c r="D524" s="104">
        <v>14</v>
      </c>
      <c r="E524" s="103">
        <v>0.37</v>
      </c>
      <c r="F524" s="103">
        <v>0.84</v>
      </c>
      <c r="G524" s="104">
        <v>28</v>
      </c>
      <c r="H524" s="104">
        <v>36</v>
      </c>
      <c r="I524" s="105">
        <v>3</v>
      </c>
      <c r="J524" s="104">
        <v>8</v>
      </c>
      <c r="K524" s="104">
        <v>13</v>
      </c>
      <c r="L524" s="104">
        <v>0</v>
      </c>
      <c r="M524" s="104">
        <v>0</v>
      </c>
      <c r="N524" s="103">
        <v>57.14</v>
      </c>
      <c r="O524" s="103">
        <v>42.86</v>
      </c>
      <c r="P524" s="104">
        <v>0</v>
      </c>
    </row>
    <row r="525" spans="1:16" ht="14.1" customHeight="1">
      <c r="A525" s="102" t="s">
        <v>144</v>
      </c>
      <c r="B525" s="102" t="s">
        <v>925</v>
      </c>
      <c r="C525" s="103">
        <v>12.9</v>
      </c>
      <c r="D525" s="104">
        <v>21</v>
      </c>
      <c r="E525" s="103">
        <v>0.61</v>
      </c>
      <c r="F525" s="103">
        <v>0.93</v>
      </c>
      <c r="G525" s="104">
        <v>9</v>
      </c>
      <c r="H525" s="104">
        <v>13</v>
      </c>
      <c r="I525" s="105">
        <v>4</v>
      </c>
      <c r="J525" s="104">
        <v>6</v>
      </c>
      <c r="K525" s="104">
        <v>10</v>
      </c>
      <c r="L525" s="103">
        <v>14.29</v>
      </c>
      <c r="M525" s="103">
        <v>23.81</v>
      </c>
      <c r="N525" s="103">
        <v>52.38</v>
      </c>
      <c r="O525" s="103">
        <v>9.52</v>
      </c>
      <c r="P525" s="104">
        <v>0</v>
      </c>
    </row>
    <row r="526" spans="1:16" ht="14.1" customHeight="1">
      <c r="A526" s="102" t="s">
        <v>146</v>
      </c>
      <c r="B526" s="102" t="s">
        <v>925</v>
      </c>
      <c r="C526" s="103">
        <v>8.4</v>
      </c>
      <c r="D526" s="104">
        <v>11</v>
      </c>
      <c r="E526" s="103">
        <v>0.76</v>
      </c>
      <c r="F526" s="103">
        <v>1.07</v>
      </c>
      <c r="G526" s="104">
        <v>4</v>
      </c>
      <c r="H526" s="104">
        <v>9</v>
      </c>
      <c r="I526" s="105">
        <v>4</v>
      </c>
      <c r="J526" s="104">
        <v>4</v>
      </c>
      <c r="K526" s="104">
        <v>9</v>
      </c>
      <c r="L526" s="103">
        <v>9.09</v>
      </c>
      <c r="M526" s="103">
        <v>72.73</v>
      </c>
      <c r="N526" s="103">
        <v>18.18</v>
      </c>
      <c r="O526" s="104">
        <v>0</v>
      </c>
      <c r="P526" s="104">
        <v>0</v>
      </c>
    </row>
    <row r="527" spans="1:16" ht="14.1" customHeight="1">
      <c r="A527" s="102" t="s">
        <v>146</v>
      </c>
      <c r="B527" s="102" t="s">
        <v>937</v>
      </c>
      <c r="C527" s="103">
        <v>8.9</v>
      </c>
      <c r="D527" s="104">
        <v>13</v>
      </c>
      <c r="E527" s="103">
        <v>0.68</v>
      </c>
      <c r="F527" s="103">
        <v>0.96</v>
      </c>
      <c r="G527" s="104">
        <v>8</v>
      </c>
      <c r="H527" s="104">
        <v>9</v>
      </c>
      <c r="I527" s="105">
        <v>4</v>
      </c>
      <c r="J527" s="104">
        <v>8</v>
      </c>
      <c r="K527" s="104">
        <v>9</v>
      </c>
      <c r="L527" s="104">
        <v>0</v>
      </c>
      <c r="M527" s="103">
        <v>61.54</v>
      </c>
      <c r="N527" s="103">
        <v>38.46</v>
      </c>
      <c r="O527" s="104">
        <v>0</v>
      </c>
      <c r="P527" s="104">
        <v>0</v>
      </c>
    </row>
    <row r="528" spans="1:16" ht="14.1" customHeight="1">
      <c r="A528" s="102" t="s">
        <v>144</v>
      </c>
      <c r="B528" s="102" t="s">
        <v>938</v>
      </c>
      <c r="C528" s="103">
        <v>13.2</v>
      </c>
      <c r="D528" s="104">
        <v>17</v>
      </c>
      <c r="E528" s="103">
        <v>0.78</v>
      </c>
      <c r="F528" s="103">
        <v>1.17</v>
      </c>
      <c r="G528" s="104">
        <v>2</v>
      </c>
      <c r="H528" s="104">
        <v>13</v>
      </c>
      <c r="I528" s="105">
        <v>4</v>
      </c>
      <c r="J528" s="104">
        <v>1</v>
      </c>
      <c r="K528" s="104">
        <v>10</v>
      </c>
      <c r="L528" s="103">
        <v>23.53</v>
      </c>
      <c r="M528" s="103">
        <v>52.94</v>
      </c>
      <c r="N528" s="103">
        <v>23.53</v>
      </c>
      <c r="O528" s="104">
        <v>0</v>
      </c>
      <c r="P528" s="104">
        <v>0</v>
      </c>
    </row>
    <row r="529" spans="1:16" ht="14.1" customHeight="1">
      <c r="A529" s="102" t="s">
        <v>44</v>
      </c>
      <c r="B529" s="102" t="s">
        <v>938</v>
      </c>
      <c r="C529" s="103">
        <v>16.5</v>
      </c>
      <c r="D529" s="104">
        <v>18</v>
      </c>
      <c r="E529" s="103">
        <v>0.92</v>
      </c>
      <c r="F529" s="103">
        <v>1.1200000000000001</v>
      </c>
      <c r="G529" s="104">
        <v>4</v>
      </c>
      <c r="H529" s="104">
        <v>17</v>
      </c>
      <c r="I529" s="105">
        <v>4</v>
      </c>
      <c r="J529" s="104">
        <v>2</v>
      </c>
      <c r="K529" s="104">
        <v>12</v>
      </c>
      <c r="L529" s="103">
        <v>66.67</v>
      </c>
      <c r="M529" s="103">
        <v>27.78</v>
      </c>
      <c r="N529" s="103">
        <v>5.56</v>
      </c>
      <c r="O529" s="104">
        <v>0</v>
      </c>
      <c r="P529" s="104">
        <v>0</v>
      </c>
    </row>
    <row r="530" spans="1:16" ht="14.1" customHeight="1">
      <c r="A530" s="102" t="s">
        <v>46</v>
      </c>
      <c r="B530" s="102" t="s">
        <v>938</v>
      </c>
      <c r="C530" s="103">
        <v>66.400000000000006</v>
      </c>
      <c r="D530" s="104">
        <v>95</v>
      </c>
      <c r="E530" s="103">
        <v>0.7</v>
      </c>
      <c r="F530" s="103">
        <v>1.07</v>
      </c>
      <c r="G530" s="104">
        <v>12</v>
      </c>
      <c r="H530" s="104">
        <v>40</v>
      </c>
      <c r="I530" s="105">
        <v>4</v>
      </c>
      <c r="J530" s="104">
        <v>5</v>
      </c>
      <c r="K530" s="104">
        <v>10</v>
      </c>
      <c r="L530" s="103">
        <v>25.26</v>
      </c>
      <c r="M530" s="103">
        <v>28.42</v>
      </c>
      <c r="N530" s="103">
        <v>42.11</v>
      </c>
      <c r="O530" s="103">
        <v>4.21</v>
      </c>
      <c r="P530" s="104">
        <v>0</v>
      </c>
    </row>
    <row r="531" spans="1:16" ht="14.1" customHeight="1">
      <c r="A531" s="102" t="s">
        <v>52</v>
      </c>
      <c r="B531" s="102" t="s">
        <v>938</v>
      </c>
      <c r="C531" s="103">
        <v>22.2</v>
      </c>
      <c r="D531" s="104">
        <v>37</v>
      </c>
      <c r="E531" s="103">
        <v>0.6</v>
      </c>
      <c r="F531" s="103">
        <v>1.25</v>
      </c>
      <c r="G531" s="104">
        <v>3</v>
      </c>
      <c r="H531" s="104">
        <v>28</v>
      </c>
      <c r="I531" s="105">
        <v>4</v>
      </c>
      <c r="J531" s="104">
        <v>1</v>
      </c>
      <c r="K531" s="104">
        <v>13</v>
      </c>
      <c r="L531" s="103">
        <v>8.11</v>
      </c>
      <c r="M531" s="103">
        <v>29.73</v>
      </c>
      <c r="N531" s="103">
        <v>54.05</v>
      </c>
      <c r="O531" s="103">
        <v>5.41</v>
      </c>
      <c r="P531" s="103">
        <v>2.7</v>
      </c>
    </row>
    <row r="532" spans="1:16" ht="14.1" customHeight="1">
      <c r="A532" s="102" t="s">
        <v>54</v>
      </c>
      <c r="B532" s="102" t="s">
        <v>938</v>
      </c>
      <c r="C532" s="103">
        <v>23.4</v>
      </c>
      <c r="D532" s="104">
        <v>35</v>
      </c>
      <c r="E532" s="103">
        <v>0.67</v>
      </c>
      <c r="F532" s="103">
        <v>1.1200000000000001</v>
      </c>
      <c r="G532" s="104">
        <v>5</v>
      </c>
      <c r="H532" s="104">
        <v>25</v>
      </c>
      <c r="I532" s="105">
        <v>4</v>
      </c>
      <c r="J532" s="104">
        <v>3</v>
      </c>
      <c r="K532" s="104">
        <v>11</v>
      </c>
      <c r="L532" s="103">
        <v>11.43</v>
      </c>
      <c r="M532" s="103">
        <v>37.14</v>
      </c>
      <c r="N532" s="103">
        <v>51.43</v>
      </c>
      <c r="O532" s="104">
        <v>0</v>
      </c>
      <c r="P532" s="104">
        <v>0</v>
      </c>
    </row>
    <row r="533" spans="1:16" ht="14.1" customHeight="1">
      <c r="A533" s="102" t="s">
        <v>56</v>
      </c>
      <c r="B533" s="102" t="s">
        <v>938</v>
      </c>
      <c r="C533" s="103">
        <v>45.5</v>
      </c>
      <c r="D533" s="104">
        <v>89</v>
      </c>
      <c r="E533" s="103">
        <v>0.51</v>
      </c>
      <c r="F533" s="103">
        <v>1.1200000000000001</v>
      </c>
      <c r="G533" s="104">
        <v>10</v>
      </c>
      <c r="H533" s="104">
        <v>40</v>
      </c>
      <c r="I533" s="105">
        <v>4</v>
      </c>
      <c r="J533" s="104">
        <v>5</v>
      </c>
      <c r="K533" s="104">
        <v>12</v>
      </c>
      <c r="L533" s="103">
        <v>3.37</v>
      </c>
      <c r="M533" s="103">
        <v>22.47</v>
      </c>
      <c r="N533" s="103">
        <v>50.56</v>
      </c>
      <c r="O533" s="103">
        <v>22.47</v>
      </c>
      <c r="P533" s="103">
        <v>1.1200000000000001</v>
      </c>
    </row>
    <row r="534" spans="1:16" ht="14.1" customHeight="1">
      <c r="A534" s="102" t="s">
        <v>58</v>
      </c>
      <c r="B534" s="102" t="s">
        <v>938</v>
      </c>
      <c r="C534" s="103">
        <v>24.4</v>
      </c>
      <c r="D534" s="104">
        <v>55</v>
      </c>
      <c r="E534" s="103">
        <v>0.44</v>
      </c>
      <c r="F534" s="103">
        <v>1.41</v>
      </c>
      <c r="G534" s="104">
        <v>3</v>
      </c>
      <c r="H534" s="104">
        <v>35</v>
      </c>
      <c r="I534" s="105">
        <v>4</v>
      </c>
      <c r="J534" s="104">
        <v>2</v>
      </c>
      <c r="K534" s="104">
        <v>12</v>
      </c>
      <c r="L534" s="103">
        <v>1.82</v>
      </c>
      <c r="M534" s="103">
        <v>14.55</v>
      </c>
      <c r="N534" s="103">
        <v>50.91</v>
      </c>
      <c r="O534" s="103">
        <v>27.27</v>
      </c>
      <c r="P534" s="103">
        <v>5.45</v>
      </c>
    </row>
    <row r="535" spans="1:16" ht="14.1" customHeight="1">
      <c r="A535" s="102" t="s">
        <v>60</v>
      </c>
      <c r="B535" s="102" t="s">
        <v>938</v>
      </c>
      <c r="C535" s="103">
        <v>12.6</v>
      </c>
      <c r="D535" s="104">
        <v>17</v>
      </c>
      <c r="E535" s="103">
        <v>0.74</v>
      </c>
      <c r="F535" s="103">
        <v>1.24</v>
      </c>
      <c r="G535" s="104">
        <v>1</v>
      </c>
      <c r="H535" s="104">
        <v>11</v>
      </c>
      <c r="I535" s="105">
        <v>4</v>
      </c>
      <c r="J535" s="104">
        <v>1</v>
      </c>
      <c r="K535" s="104">
        <v>8</v>
      </c>
      <c r="L535" s="103">
        <v>23.53</v>
      </c>
      <c r="M535" s="103">
        <v>41.18</v>
      </c>
      <c r="N535" s="103">
        <v>35.29</v>
      </c>
      <c r="O535" s="104">
        <v>0</v>
      </c>
      <c r="P535" s="104">
        <v>0</v>
      </c>
    </row>
    <row r="536" spans="1:16" ht="14.1" customHeight="1">
      <c r="A536" s="102" t="s">
        <v>62</v>
      </c>
      <c r="B536" s="102" t="s">
        <v>938</v>
      </c>
      <c r="C536" s="103">
        <v>24.1</v>
      </c>
      <c r="D536" s="104">
        <v>45</v>
      </c>
      <c r="E536" s="103">
        <v>0.54</v>
      </c>
      <c r="F536" s="103">
        <v>1.06</v>
      </c>
      <c r="G536" s="104">
        <v>14</v>
      </c>
      <c r="H536" s="104">
        <v>34</v>
      </c>
      <c r="I536" s="105">
        <v>4</v>
      </c>
      <c r="J536" s="104">
        <v>5</v>
      </c>
      <c r="K536" s="104">
        <v>12</v>
      </c>
      <c r="L536" s="103">
        <v>4.4400000000000004</v>
      </c>
      <c r="M536" s="103">
        <v>28.89</v>
      </c>
      <c r="N536" s="103">
        <v>42.22</v>
      </c>
      <c r="O536" s="103">
        <v>24.44</v>
      </c>
      <c r="P536" s="104">
        <v>0</v>
      </c>
    </row>
    <row r="537" spans="1:16" ht="14.1" customHeight="1">
      <c r="A537" s="102" t="s">
        <v>64</v>
      </c>
      <c r="B537" s="102" t="s">
        <v>938</v>
      </c>
      <c r="C537" s="103">
        <v>15.7</v>
      </c>
      <c r="D537" s="104">
        <v>24</v>
      </c>
      <c r="E537" s="103">
        <v>0.65</v>
      </c>
      <c r="F537" s="103">
        <v>1.1299999999999999</v>
      </c>
      <c r="G537" s="104">
        <v>3</v>
      </c>
      <c r="H537" s="104">
        <v>24</v>
      </c>
      <c r="I537" s="105">
        <v>4</v>
      </c>
      <c r="J537" s="104">
        <v>1</v>
      </c>
      <c r="K537" s="104">
        <v>11</v>
      </c>
      <c r="L537" s="103">
        <v>8.33</v>
      </c>
      <c r="M537" s="103">
        <v>37.5</v>
      </c>
      <c r="N537" s="103">
        <v>54.17</v>
      </c>
      <c r="O537" s="104">
        <v>0</v>
      </c>
      <c r="P537" s="104">
        <v>0</v>
      </c>
    </row>
    <row r="538" spans="1:16" ht="14.1" customHeight="1">
      <c r="A538" s="102" t="s">
        <v>70</v>
      </c>
      <c r="B538" s="102" t="s">
        <v>938</v>
      </c>
      <c r="C538" s="103">
        <v>11.7</v>
      </c>
      <c r="D538" s="104">
        <v>23</v>
      </c>
      <c r="E538" s="103">
        <v>0.51</v>
      </c>
      <c r="F538" s="103">
        <v>1.01</v>
      </c>
      <c r="G538" s="104">
        <v>14</v>
      </c>
      <c r="H538" s="104">
        <v>28</v>
      </c>
      <c r="I538" s="105">
        <v>4</v>
      </c>
      <c r="J538" s="104">
        <v>8</v>
      </c>
      <c r="K538" s="104">
        <v>11</v>
      </c>
      <c r="L538" s="103">
        <v>4.3499999999999996</v>
      </c>
      <c r="M538" s="103">
        <v>13.04</v>
      </c>
      <c r="N538" s="103">
        <v>65.22</v>
      </c>
      <c r="O538" s="103">
        <v>17.39</v>
      </c>
      <c r="P538" s="104">
        <v>0</v>
      </c>
    </row>
    <row r="539" spans="1:16" ht="14.1" customHeight="1">
      <c r="A539" s="102" t="s">
        <v>72</v>
      </c>
      <c r="B539" s="102" t="s">
        <v>938</v>
      </c>
      <c r="C539" s="103">
        <v>8.1</v>
      </c>
      <c r="D539" s="104">
        <v>16</v>
      </c>
      <c r="E539" s="103">
        <v>0.51</v>
      </c>
      <c r="F539" s="103">
        <v>1.02</v>
      </c>
      <c r="G539" s="104">
        <v>12</v>
      </c>
      <c r="H539" s="104">
        <v>27</v>
      </c>
      <c r="I539" s="105">
        <v>3</v>
      </c>
      <c r="J539" s="104">
        <v>3</v>
      </c>
      <c r="K539" s="104">
        <v>9</v>
      </c>
      <c r="L539" s="104">
        <v>0</v>
      </c>
      <c r="M539" s="104">
        <v>25</v>
      </c>
      <c r="N539" s="103">
        <v>56.25</v>
      </c>
      <c r="O539" s="103">
        <v>12.5</v>
      </c>
      <c r="P539" s="103">
        <v>6.25</v>
      </c>
    </row>
    <row r="540" spans="1:16" ht="14.1" customHeight="1">
      <c r="A540" s="102" t="s">
        <v>74</v>
      </c>
      <c r="B540" s="102" t="s">
        <v>938</v>
      </c>
      <c r="C540" s="103">
        <v>9.8000000000000007</v>
      </c>
      <c r="D540" s="104">
        <v>21</v>
      </c>
      <c r="E540" s="103">
        <v>0.47</v>
      </c>
      <c r="F540" s="103">
        <v>1.1399999999999999</v>
      </c>
      <c r="G540" s="104">
        <v>8</v>
      </c>
      <c r="H540" s="104">
        <v>22</v>
      </c>
      <c r="I540" s="105">
        <v>4</v>
      </c>
      <c r="J540" s="104">
        <v>3</v>
      </c>
      <c r="K540" s="104">
        <v>11</v>
      </c>
      <c r="L540" s="103">
        <v>4.76</v>
      </c>
      <c r="M540" s="103">
        <v>4.76</v>
      </c>
      <c r="N540" s="103">
        <v>66.67</v>
      </c>
      <c r="O540" s="103">
        <v>23.81</v>
      </c>
      <c r="P540" s="104">
        <v>0</v>
      </c>
    </row>
    <row r="541" spans="1:16" ht="14.1" customHeight="1">
      <c r="A541" s="102" t="s">
        <v>76</v>
      </c>
      <c r="B541" s="102" t="s">
        <v>938</v>
      </c>
      <c r="C541" s="103">
        <v>18.399999999999999</v>
      </c>
      <c r="D541" s="104">
        <v>35</v>
      </c>
      <c r="E541" s="103">
        <v>0.53</v>
      </c>
      <c r="F541" s="103">
        <v>1.1399999999999999</v>
      </c>
      <c r="G541" s="104">
        <v>6</v>
      </c>
      <c r="H541" s="104">
        <v>24</v>
      </c>
      <c r="I541" s="105">
        <v>4</v>
      </c>
      <c r="J541" s="104">
        <v>4</v>
      </c>
      <c r="K541" s="104">
        <v>10</v>
      </c>
      <c r="L541" s="104">
        <v>0</v>
      </c>
      <c r="M541" s="103">
        <v>17.14</v>
      </c>
      <c r="N541" s="103">
        <v>74.290000000000006</v>
      </c>
      <c r="O541" s="103">
        <v>8.57</v>
      </c>
      <c r="P541" s="104">
        <v>0</v>
      </c>
    </row>
    <row r="542" spans="1:16" ht="14.1" customHeight="1">
      <c r="A542" s="102" t="s">
        <v>78</v>
      </c>
      <c r="B542" s="102" t="s">
        <v>938</v>
      </c>
      <c r="C542" s="103">
        <v>8.1</v>
      </c>
      <c r="D542" s="104">
        <v>14</v>
      </c>
      <c r="E542" s="103">
        <v>0.57999999999999996</v>
      </c>
      <c r="F542" s="103">
        <v>1.18</v>
      </c>
      <c r="G542" s="104">
        <v>7</v>
      </c>
      <c r="H542" s="104">
        <v>20</v>
      </c>
      <c r="I542" s="105">
        <v>3</v>
      </c>
      <c r="J542" s="104">
        <v>3</v>
      </c>
      <c r="K542" s="104">
        <v>10</v>
      </c>
      <c r="L542" s="103">
        <v>7.14</v>
      </c>
      <c r="M542" s="103">
        <v>21.43</v>
      </c>
      <c r="N542" s="103">
        <v>64.290000000000006</v>
      </c>
      <c r="O542" s="103">
        <v>7.14</v>
      </c>
      <c r="P542" s="104">
        <v>0</v>
      </c>
    </row>
    <row r="543" spans="1:16" ht="14.1" customHeight="1">
      <c r="A543" s="102" t="s">
        <v>80</v>
      </c>
      <c r="B543" s="102" t="s">
        <v>938</v>
      </c>
      <c r="C543" s="103">
        <v>4.5999999999999996</v>
      </c>
      <c r="D543" s="104">
        <v>11</v>
      </c>
      <c r="E543" s="103">
        <v>0.42</v>
      </c>
      <c r="F543" s="103">
        <v>1.1599999999999999</v>
      </c>
      <c r="G543" s="104">
        <v>5</v>
      </c>
      <c r="H543" s="104">
        <v>20</v>
      </c>
      <c r="I543" s="105">
        <v>3</v>
      </c>
      <c r="J543" s="104">
        <v>4</v>
      </c>
      <c r="K543" s="104">
        <v>12</v>
      </c>
      <c r="L543" s="104">
        <v>0</v>
      </c>
      <c r="M543" s="103">
        <v>9.09</v>
      </c>
      <c r="N543" s="103">
        <v>54.55</v>
      </c>
      <c r="O543" s="103">
        <v>36.36</v>
      </c>
      <c r="P543" s="104">
        <v>0</v>
      </c>
    </row>
    <row r="544" spans="1:16" ht="14.1" customHeight="1">
      <c r="A544" s="102" t="s">
        <v>82</v>
      </c>
      <c r="B544" s="102" t="s">
        <v>938</v>
      </c>
      <c r="C544" s="103">
        <v>7.3</v>
      </c>
      <c r="D544" s="104">
        <v>16</v>
      </c>
      <c r="E544" s="103">
        <v>0.46</v>
      </c>
      <c r="F544" s="103">
        <v>1.06</v>
      </c>
      <c r="G544" s="104">
        <v>8</v>
      </c>
      <c r="H544" s="104">
        <v>21</v>
      </c>
      <c r="I544" s="105">
        <v>3</v>
      </c>
      <c r="J544" s="104">
        <v>5</v>
      </c>
      <c r="K544" s="104">
        <v>12</v>
      </c>
      <c r="L544" s="103">
        <v>6.25</v>
      </c>
      <c r="M544" s="103">
        <v>6.25</v>
      </c>
      <c r="N544" s="103">
        <v>56.25</v>
      </c>
      <c r="O544" s="103">
        <v>31.25</v>
      </c>
      <c r="P544" s="104">
        <v>0</v>
      </c>
    </row>
    <row r="545" spans="1:16" ht="14.1" customHeight="1">
      <c r="A545" s="102" t="s">
        <v>84</v>
      </c>
      <c r="B545" s="102" t="s">
        <v>938</v>
      </c>
      <c r="C545" s="104">
        <v>38</v>
      </c>
      <c r="D545" s="104">
        <v>51</v>
      </c>
      <c r="E545" s="103">
        <v>0.75</v>
      </c>
      <c r="F545" s="103">
        <v>1.1499999999999999</v>
      </c>
      <c r="G545" s="104">
        <v>2</v>
      </c>
      <c r="H545" s="104">
        <v>34</v>
      </c>
      <c r="I545" s="105">
        <v>4</v>
      </c>
      <c r="J545" s="104">
        <v>1</v>
      </c>
      <c r="K545" s="104">
        <v>12</v>
      </c>
      <c r="L545" s="103">
        <v>31.37</v>
      </c>
      <c r="M545" s="103">
        <v>33.33</v>
      </c>
      <c r="N545" s="103">
        <v>31.37</v>
      </c>
      <c r="O545" s="103">
        <v>3.92</v>
      </c>
      <c r="P545" s="104">
        <v>0</v>
      </c>
    </row>
    <row r="546" spans="1:16" ht="14.1" customHeight="1">
      <c r="A546" s="102" t="s">
        <v>86</v>
      </c>
      <c r="B546" s="102" t="s">
        <v>938</v>
      </c>
      <c r="C546" s="103">
        <v>7.6</v>
      </c>
      <c r="D546" s="104">
        <v>14</v>
      </c>
      <c r="E546" s="103">
        <v>0.54</v>
      </c>
      <c r="F546" s="103">
        <v>1.04</v>
      </c>
      <c r="G546" s="104">
        <v>2</v>
      </c>
      <c r="H546" s="104">
        <v>3</v>
      </c>
      <c r="I546" s="105">
        <v>4</v>
      </c>
      <c r="J546" s="104">
        <v>2</v>
      </c>
      <c r="K546" s="104">
        <v>3</v>
      </c>
      <c r="L546" s="104">
        <v>0</v>
      </c>
      <c r="M546" s="103">
        <v>21.43</v>
      </c>
      <c r="N546" s="103">
        <v>71.430000000000007</v>
      </c>
      <c r="O546" s="103">
        <v>7.14</v>
      </c>
      <c r="P546" s="104">
        <v>0</v>
      </c>
    </row>
    <row r="547" spans="1:16" ht="14.1" customHeight="1">
      <c r="A547" s="102" t="s">
        <v>88</v>
      </c>
      <c r="B547" s="102" t="s">
        <v>938</v>
      </c>
      <c r="C547" s="103">
        <v>7.3</v>
      </c>
      <c r="D547" s="104">
        <v>14</v>
      </c>
      <c r="E547" s="103">
        <v>0.52</v>
      </c>
      <c r="F547" s="103">
        <v>1.07</v>
      </c>
      <c r="G547" s="104">
        <v>2</v>
      </c>
      <c r="H547" s="104">
        <v>5</v>
      </c>
      <c r="I547" s="105">
        <v>4</v>
      </c>
      <c r="J547" s="104">
        <v>2</v>
      </c>
      <c r="K547" s="104">
        <v>5</v>
      </c>
      <c r="L547" s="104">
        <v>0</v>
      </c>
      <c r="M547" s="103">
        <v>14.29</v>
      </c>
      <c r="N547" s="103">
        <v>78.569999999999993</v>
      </c>
      <c r="O547" s="103">
        <v>7.14</v>
      </c>
      <c r="P547" s="104">
        <v>0</v>
      </c>
    </row>
    <row r="548" spans="1:16" ht="14.1" customHeight="1">
      <c r="A548" s="102" t="s">
        <v>94</v>
      </c>
      <c r="B548" s="102" t="s">
        <v>938</v>
      </c>
      <c r="C548" s="103">
        <v>4.5</v>
      </c>
      <c r="D548" s="104">
        <v>10</v>
      </c>
      <c r="E548" s="103">
        <v>0.45</v>
      </c>
      <c r="F548" s="103">
        <v>1.23</v>
      </c>
      <c r="G548" s="104">
        <v>1</v>
      </c>
      <c r="H548" s="104">
        <v>4</v>
      </c>
      <c r="I548" s="105">
        <v>4</v>
      </c>
      <c r="J548" s="104">
        <v>1</v>
      </c>
      <c r="K548" s="104">
        <v>4</v>
      </c>
      <c r="L548" s="104">
        <v>0</v>
      </c>
      <c r="M548" s="104">
        <v>30</v>
      </c>
      <c r="N548" s="104">
        <v>30</v>
      </c>
      <c r="O548" s="104">
        <v>30</v>
      </c>
      <c r="P548" s="104">
        <v>10</v>
      </c>
    </row>
    <row r="549" spans="1:16" ht="14.1" customHeight="1">
      <c r="A549" s="102" t="s">
        <v>96</v>
      </c>
      <c r="B549" s="102" t="s">
        <v>938</v>
      </c>
      <c r="C549" s="103">
        <v>6.2</v>
      </c>
      <c r="D549" s="104">
        <v>12</v>
      </c>
      <c r="E549" s="103">
        <v>0.52</v>
      </c>
      <c r="F549" s="103">
        <v>1.17</v>
      </c>
      <c r="G549" s="104">
        <v>3</v>
      </c>
      <c r="H549" s="104">
        <v>16</v>
      </c>
      <c r="I549" s="105">
        <v>3</v>
      </c>
      <c r="J549" s="104">
        <v>2</v>
      </c>
      <c r="K549" s="104">
        <v>8</v>
      </c>
      <c r="L549" s="103">
        <v>8.33</v>
      </c>
      <c r="M549" s="104">
        <v>0</v>
      </c>
      <c r="N549" s="103">
        <v>83.33</v>
      </c>
      <c r="O549" s="103">
        <v>8.33</v>
      </c>
      <c r="P549" s="104">
        <v>0</v>
      </c>
    </row>
    <row r="550" spans="1:16" ht="14.1" customHeight="1">
      <c r="A550" s="102" t="s">
        <v>100</v>
      </c>
      <c r="B550" s="102" t="s">
        <v>938</v>
      </c>
      <c r="C550" s="103">
        <v>4.0999999999999996</v>
      </c>
      <c r="D550" s="104">
        <v>10</v>
      </c>
      <c r="E550" s="103">
        <v>0.41</v>
      </c>
      <c r="F550" s="103">
        <v>0.98</v>
      </c>
      <c r="G550" s="104">
        <v>2</v>
      </c>
      <c r="H550" s="104">
        <v>3</v>
      </c>
      <c r="I550" s="105">
        <v>4</v>
      </c>
      <c r="J550" s="104">
        <v>2</v>
      </c>
      <c r="K550" s="104">
        <v>3</v>
      </c>
      <c r="L550" s="104">
        <v>10</v>
      </c>
      <c r="M550" s="104">
        <v>10</v>
      </c>
      <c r="N550" s="104">
        <v>30</v>
      </c>
      <c r="O550" s="104">
        <v>40</v>
      </c>
      <c r="P550" s="104">
        <v>10</v>
      </c>
    </row>
    <row r="551" spans="1:16" ht="14.1" customHeight="1">
      <c r="A551" s="102" t="s">
        <v>102</v>
      </c>
      <c r="B551" s="102" t="s">
        <v>938</v>
      </c>
      <c r="C551" s="103">
        <v>9.8000000000000007</v>
      </c>
      <c r="D551" s="104">
        <v>20</v>
      </c>
      <c r="E551" s="103">
        <v>0.49</v>
      </c>
      <c r="F551" s="103">
        <v>0.91</v>
      </c>
      <c r="G551" s="104">
        <v>25</v>
      </c>
      <c r="H551" s="104">
        <v>31</v>
      </c>
      <c r="I551" s="105">
        <v>3</v>
      </c>
      <c r="J551" s="104">
        <v>7</v>
      </c>
      <c r="K551" s="104">
        <v>9</v>
      </c>
      <c r="L551" s="104">
        <v>0</v>
      </c>
      <c r="M551" s="104">
        <v>20</v>
      </c>
      <c r="N551" s="104">
        <v>60</v>
      </c>
      <c r="O551" s="104">
        <v>15</v>
      </c>
      <c r="P551" s="104">
        <v>5</v>
      </c>
    </row>
    <row r="552" spans="1:16" ht="14.1" customHeight="1">
      <c r="A552" s="102" t="s">
        <v>104</v>
      </c>
      <c r="B552" s="102" t="s">
        <v>938</v>
      </c>
      <c r="C552" s="103">
        <v>9.4</v>
      </c>
      <c r="D552" s="104">
        <v>17</v>
      </c>
      <c r="E552" s="103">
        <v>0.55000000000000004</v>
      </c>
      <c r="F552" s="103">
        <v>1.1299999999999999</v>
      </c>
      <c r="G552" s="104">
        <v>8</v>
      </c>
      <c r="H552" s="104">
        <v>18</v>
      </c>
      <c r="I552" s="105">
        <v>4</v>
      </c>
      <c r="J552" s="104">
        <v>5</v>
      </c>
      <c r="K552" s="104">
        <v>11</v>
      </c>
      <c r="L552" s="104">
        <v>0</v>
      </c>
      <c r="M552" s="103">
        <v>17.649999999999999</v>
      </c>
      <c r="N552" s="103">
        <v>82.35</v>
      </c>
      <c r="O552" s="104">
        <v>0</v>
      </c>
      <c r="P552" s="104">
        <v>0</v>
      </c>
    </row>
    <row r="553" spans="1:16" ht="14.1" customHeight="1">
      <c r="A553" s="102" t="s">
        <v>106</v>
      </c>
      <c r="B553" s="102" t="s">
        <v>938</v>
      </c>
      <c r="C553" s="103">
        <v>9.1</v>
      </c>
      <c r="D553" s="104">
        <v>17</v>
      </c>
      <c r="E553" s="103">
        <v>0.54</v>
      </c>
      <c r="F553" s="103">
        <v>1.24</v>
      </c>
      <c r="G553" s="104">
        <v>2</v>
      </c>
      <c r="H553" s="104">
        <v>9</v>
      </c>
      <c r="I553" s="105">
        <v>4</v>
      </c>
      <c r="J553" s="104">
        <v>2</v>
      </c>
      <c r="K553" s="104">
        <v>9</v>
      </c>
      <c r="L553" s="104">
        <v>0</v>
      </c>
      <c r="M553" s="103">
        <v>23.53</v>
      </c>
      <c r="N553" s="103">
        <v>64.709999999999994</v>
      </c>
      <c r="O553" s="103">
        <v>11.76</v>
      </c>
      <c r="P553" s="104">
        <v>0</v>
      </c>
    </row>
    <row r="554" spans="1:16" ht="14.1" customHeight="1">
      <c r="A554" s="102" t="s">
        <v>108</v>
      </c>
      <c r="B554" s="102" t="s">
        <v>938</v>
      </c>
      <c r="C554" s="103">
        <v>9.1999999999999993</v>
      </c>
      <c r="D554" s="104">
        <v>19</v>
      </c>
      <c r="E554" s="103">
        <v>0.48</v>
      </c>
      <c r="F554" s="103">
        <v>1.03</v>
      </c>
      <c r="G554" s="104">
        <v>3</v>
      </c>
      <c r="H554" s="104">
        <v>3</v>
      </c>
      <c r="I554" s="105">
        <v>4</v>
      </c>
      <c r="J554" s="104">
        <v>3</v>
      </c>
      <c r="K554" s="104">
        <v>3</v>
      </c>
      <c r="L554" s="104">
        <v>0</v>
      </c>
      <c r="M554" s="103">
        <v>15.79</v>
      </c>
      <c r="N554" s="103">
        <v>63.16</v>
      </c>
      <c r="O554" s="103">
        <v>21.05</v>
      </c>
      <c r="P554" s="104">
        <v>0</v>
      </c>
    </row>
    <row r="555" spans="1:16" ht="14.1" customHeight="1">
      <c r="A555" s="102" t="s">
        <v>114</v>
      </c>
      <c r="B555" s="102" t="s">
        <v>938</v>
      </c>
      <c r="C555" s="103">
        <v>36.1</v>
      </c>
      <c r="D555" s="104">
        <v>61</v>
      </c>
      <c r="E555" s="103">
        <v>0.59</v>
      </c>
      <c r="F555" s="103">
        <v>1.17</v>
      </c>
      <c r="G555" s="104">
        <v>4</v>
      </c>
      <c r="H555" s="104">
        <v>28</v>
      </c>
      <c r="I555" s="105">
        <v>4</v>
      </c>
      <c r="J555" s="104">
        <v>2</v>
      </c>
      <c r="K555" s="104">
        <v>12</v>
      </c>
      <c r="L555" s="103">
        <v>6.56</v>
      </c>
      <c r="M555" s="103">
        <v>34.43</v>
      </c>
      <c r="N555" s="103">
        <v>44.26</v>
      </c>
      <c r="O555" s="103">
        <v>14.75</v>
      </c>
      <c r="P555" s="104">
        <v>0</v>
      </c>
    </row>
    <row r="556" spans="1:16" ht="14.1" customHeight="1">
      <c r="A556" s="102" t="s">
        <v>116</v>
      </c>
      <c r="B556" s="102" t="s">
        <v>938</v>
      </c>
      <c r="C556" s="103">
        <v>9.1999999999999993</v>
      </c>
      <c r="D556" s="104">
        <v>16</v>
      </c>
      <c r="E556" s="103">
        <v>0.57999999999999996</v>
      </c>
      <c r="F556" s="103">
        <v>1.1200000000000001</v>
      </c>
      <c r="G556" s="104">
        <v>5</v>
      </c>
      <c r="H556" s="104">
        <v>11</v>
      </c>
      <c r="I556" s="105">
        <v>4</v>
      </c>
      <c r="J556" s="104">
        <v>5</v>
      </c>
      <c r="K556" s="104">
        <v>8</v>
      </c>
      <c r="L556" s="104">
        <v>0</v>
      </c>
      <c r="M556" s="103">
        <v>37.5</v>
      </c>
      <c r="N556" s="104">
        <v>50</v>
      </c>
      <c r="O556" s="103">
        <v>12.5</v>
      </c>
      <c r="P556" s="104">
        <v>0</v>
      </c>
    </row>
    <row r="557" spans="1:16" ht="14.1" customHeight="1">
      <c r="A557" s="102" t="s">
        <v>118</v>
      </c>
      <c r="B557" s="102" t="s">
        <v>938</v>
      </c>
      <c r="C557" s="103">
        <v>8.5</v>
      </c>
      <c r="D557" s="104">
        <v>17</v>
      </c>
      <c r="E557" s="103">
        <v>0.5</v>
      </c>
      <c r="F557" s="103">
        <v>0.93</v>
      </c>
      <c r="G557" s="104">
        <v>21</v>
      </c>
      <c r="H557" s="104">
        <v>30</v>
      </c>
      <c r="I557" s="105">
        <v>3</v>
      </c>
      <c r="J557" s="104">
        <v>7</v>
      </c>
      <c r="K557" s="104">
        <v>10</v>
      </c>
      <c r="L557" s="104">
        <v>0</v>
      </c>
      <c r="M557" s="103">
        <v>5.88</v>
      </c>
      <c r="N557" s="103">
        <v>88.24</v>
      </c>
      <c r="O557" s="103">
        <v>5.88</v>
      </c>
      <c r="P557" s="104">
        <v>0</v>
      </c>
    </row>
    <row r="558" spans="1:16" ht="14.1" customHeight="1">
      <c r="A558" s="102" t="s">
        <v>120</v>
      </c>
      <c r="B558" s="102" t="s">
        <v>938</v>
      </c>
      <c r="C558" s="103">
        <v>10.7</v>
      </c>
      <c r="D558" s="104">
        <v>19</v>
      </c>
      <c r="E558" s="103">
        <v>0.56000000000000005</v>
      </c>
      <c r="F558" s="103">
        <v>1.22</v>
      </c>
      <c r="G558" s="104">
        <v>3</v>
      </c>
      <c r="H558" s="104">
        <v>36</v>
      </c>
      <c r="I558" s="105">
        <v>3</v>
      </c>
      <c r="J558" s="104">
        <v>3</v>
      </c>
      <c r="K558" s="104">
        <v>12</v>
      </c>
      <c r="L558" s="104">
        <v>0</v>
      </c>
      <c r="M558" s="103">
        <v>21.05</v>
      </c>
      <c r="N558" s="103">
        <v>78.95</v>
      </c>
      <c r="O558" s="104">
        <v>0</v>
      </c>
      <c r="P558" s="104">
        <v>0</v>
      </c>
    </row>
    <row r="559" spans="1:16" ht="14.1" customHeight="1">
      <c r="A559" s="102" t="s">
        <v>124</v>
      </c>
      <c r="B559" s="102" t="s">
        <v>938</v>
      </c>
      <c r="C559" s="103">
        <v>7.3</v>
      </c>
      <c r="D559" s="104">
        <v>13</v>
      </c>
      <c r="E559" s="103">
        <v>0.56000000000000005</v>
      </c>
      <c r="F559" s="103">
        <v>0.92</v>
      </c>
      <c r="G559" s="104">
        <v>16</v>
      </c>
      <c r="H559" s="104">
        <v>27</v>
      </c>
      <c r="I559" s="105">
        <v>3</v>
      </c>
      <c r="J559" s="104">
        <v>6</v>
      </c>
      <c r="K559" s="104">
        <v>10</v>
      </c>
      <c r="L559" s="103">
        <v>7.69</v>
      </c>
      <c r="M559" s="103">
        <v>23.08</v>
      </c>
      <c r="N559" s="103">
        <v>53.85</v>
      </c>
      <c r="O559" s="103">
        <v>15.38</v>
      </c>
      <c r="P559" s="104">
        <v>0</v>
      </c>
    </row>
    <row r="560" spans="1:16" ht="14.1" customHeight="1">
      <c r="A560" s="102" t="s">
        <v>126</v>
      </c>
      <c r="B560" s="102" t="s">
        <v>938</v>
      </c>
      <c r="C560" s="103">
        <v>12.3</v>
      </c>
      <c r="D560" s="104">
        <v>29</v>
      </c>
      <c r="E560" s="103">
        <v>0.42</v>
      </c>
      <c r="F560" s="103">
        <v>0.79</v>
      </c>
      <c r="G560" s="104">
        <v>15</v>
      </c>
      <c r="H560" s="104">
        <v>17</v>
      </c>
      <c r="I560" s="105">
        <v>4</v>
      </c>
      <c r="J560" s="104">
        <v>10</v>
      </c>
      <c r="K560" s="104">
        <v>10</v>
      </c>
      <c r="L560" s="103">
        <v>3.45</v>
      </c>
      <c r="M560" s="103">
        <v>6.9</v>
      </c>
      <c r="N560" s="103">
        <v>58.62</v>
      </c>
      <c r="O560" s="103">
        <v>20.69</v>
      </c>
      <c r="P560" s="103">
        <v>10.34</v>
      </c>
    </row>
    <row r="561" spans="1:16" ht="14.1" customHeight="1">
      <c r="A561" s="102" t="s">
        <v>128</v>
      </c>
      <c r="B561" s="102" t="s">
        <v>938</v>
      </c>
      <c r="C561" s="103">
        <v>8.8000000000000007</v>
      </c>
      <c r="D561" s="104">
        <v>19</v>
      </c>
      <c r="E561" s="103">
        <v>0.46</v>
      </c>
      <c r="F561" s="103">
        <v>1.05</v>
      </c>
      <c r="G561" s="104">
        <v>13</v>
      </c>
      <c r="H561" s="104">
        <v>36</v>
      </c>
      <c r="I561" s="105">
        <v>4</v>
      </c>
      <c r="J561" s="104">
        <v>9</v>
      </c>
      <c r="K561" s="104">
        <v>14</v>
      </c>
      <c r="L561" s="103">
        <v>5.26</v>
      </c>
      <c r="M561" s="103">
        <v>15.79</v>
      </c>
      <c r="N561" s="103">
        <v>42.11</v>
      </c>
      <c r="O561" s="103">
        <v>36.840000000000003</v>
      </c>
      <c r="P561" s="104">
        <v>0</v>
      </c>
    </row>
    <row r="562" spans="1:16" ht="14.1" customHeight="1">
      <c r="A562" s="102" t="s">
        <v>132</v>
      </c>
      <c r="B562" s="102" t="s">
        <v>938</v>
      </c>
      <c r="C562" s="103">
        <v>5.9</v>
      </c>
      <c r="D562" s="104">
        <v>10</v>
      </c>
      <c r="E562" s="103">
        <v>0.59</v>
      </c>
      <c r="F562" s="103">
        <v>1.23</v>
      </c>
      <c r="G562" s="104">
        <v>3</v>
      </c>
      <c r="H562" s="104">
        <v>13</v>
      </c>
      <c r="I562" s="105">
        <v>3</v>
      </c>
      <c r="J562" s="104">
        <v>2</v>
      </c>
      <c r="K562" s="104">
        <v>4</v>
      </c>
      <c r="L562" s="104">
        <v>0</v>
      </c>
      <c r="M562" s="104">
        <v>50</v>
      </c>
      <c r="N562" s="104">
        <v>30</v>
      </c>
      <c r="O562" s="104">
        <v>20</v>
      </c>
      <c r="P562" s="104">
        <v>0</v>
      </c>
    </row>
    <row r="563" spans="1:16" ht="14.1" customHeight="1">
      <c r="A563" s="102" t="s">
        <v>136</v>
      </c>
      <c r="B563" s="102" t="s">
        <v>938</v>
      </c>
      <c r="C563" s="103">
        <v>31.7</v>
      </c>
      <c r="D563" s="104">
        <v>51</v>
      </c>
      <c r="E563" s="103">
        <v>0.62</v>
      </c>
      <c r="F563" s="103">
        <v>0.93</v>
      </c>
      <c r="G563" s="104">
        <v>17</v>
      </c>
      <c r="H563" s="104">
        <v>22</v>
      </c>
      <c r="I563" s="105">
        <v>4</v>
      </c>
      <c r="J563" s="104">
        <v>9</v>
      </c>
      <c r="K563" s="104">
        <v>10</v>
      </c>
      <c r="L563" s="103">
        <v>7.84</v>
      </c>
      <c r="M563" s="103">
        <v>33.33</v>
      </c>
      <c r="N563" s="103">
        <v>52.94</v>
      </c>
      <c r="O563" s="103">
        <v>5.88</v>
      </c>
      <c r="P563" s="104">
        <v>0</v>
      </c>
    </row>
    <row r="564" spans="1:16" ht="14.1" customHeight="1">
      <c r="A564" s="102" t="s">
        <v>142</v>
      </c>
      <c r="B564" s="102" t="s">
        <v>938</v>
      </c>
      <c r="C564" s="103">
        <v>10.9</v>
      </c>
      <c r="D564" s="104">
        <v>19</v>
      </c>
      <c r="E564" s="103">
        <v>0.56999999999999995</v>
      </c>
      <c r="F564" s="103">
        <v>0.97</v>
      </c>
      <c r="G564" s="104">
        <v>6</v>
      </c>
      <c r="H564" s="104">
        <v>12</v>
      </c>
      <c r="I564" s="105">
        <v>4</v>
      </c>
      <c r="J564" s="104">
        <v>4</v>
      </c>
      <c r="K564" s="104">
        <v>8</v>
      </c>
      <c r="L564" s="103">
        <v>5.26</v>
      </c>
      <c r="M564" s="103">
        <v>21.05</v>
      </c>
      <c r="N564" s="103">
        <v>68.42</v>
      </c>
      <c r="O564" s="103">
        <v>5.26</v>
      </c>
      <c r="P564" s="104">
        <v>0</v>
      </c>
    </row>
    <row r="565" spans="1:16" ht="14.1" customHeight="1">
      <c r="A565" s="102" t="s">
        <v>144</v>
      </c>
      <c r="B565" s="102" t="s">
        <v>948</v>
      </c>
      <c r="C565" s="103">
        <v>14.1</v>
      </c>
      <c r="D565" s="104">
        <v>20</v>
      </c>
      <c r="E565" s="103">
        <v>0.71</v>
      </c>
      <c r="F565" s="103">
        <v>1.06</v>
      </c>
      <c r="G565" s="104">
        <v>7</v>
      </c>
      <c r="H565" s="104">
        <v>13</v>
      </c>
      <c r="I565" s="105">
        <v>4</v>
      </c>
      <c r="J565" s="104">
        <v>5</v>
      </c>
      <c r="K565" s="104">
        <v>10</v>
      </c>
      <c r="L565" s="104">
        <v>5</v>
      </c>
      <c r="M565" s="104">
        <v>60</v>
      </c>
      <c r="N565" s="104">
        <v>35</v>
      </c>
      <c r="O565" s="104">
        <v>0</v>
      </c>
      <c r="P565" s="104">
        <v>0</v>
      </c>
    </row>
    <row r="566" spans="1:16" ht="14.1" customHeight="1">
      <c r="A566" s="102" t="s">
        <v>46</v>
      </c>
      <c r="B566" s="102" t="s">
        <v>948</v>
      </c>
      <c r="C566" s="103">
        <v>12.6</v>
      </c>
      <c r="D566" s="104">
        <v>27</v>
      </c>
      <c r="E566" s="103">
        <v>0.47</v>
      </c>
      <c r="F566" s="103">
        <v>0.72</v>
      </c>
      <c r="G566" s="104">
        <v>37</v>
      </c>
      <c r="H566" s="104">
        <v>40</v>
      </c>
      <c r="I566" s="105">
        <v>3</v>
      </c>
      <c r="J566" s="104">
        <v>17</v>
      </c>
      <c r="K566" s="104">
        <v>18</v>
      </c>
      <c r="L566" s="104">
        <v>0</v>
      </c>
      <c r="M566" s="103">
        <v>7.41</v>
      </c>
      <c r="N566" s="103">
        <v>74.069999999999993</v>
      </c>
      <c r="O566" s="103">
        <v>18.52</v>
      </c>
      <c r="P566" s="104">
        <v>0</v>
      </c>
    </row>
    <row r="567" spans="1:16" ht="14.1" customHeight="1">
      <c r="A567" s="102" t="s">
        <v>52</v>
      </c>
      <c r="B567" s="102" t="s">
        <v>948</v>
      </c>
      <c r="C567" s="103">
        <v>7</v>
      </c>
      <c r="D567" s="104">
        <v>21</v>
      </c>
      <c r="E567" s="103">
        <v>0.33</v>
      </c>
      <c r="F567" s="103">
        <v>0.69</v>
      </c>
      <c r="G567" s="104">
        <v>28</v>
      </c>
      <c r="H567" s="104">
        <v>28</v>
      </c>
      <c r="I567" s="105">
        <v>3</v>
      </c>
      <c r="J567" s="104">
        <v>10</v>
      </c>
      <c r="K567" s="104">
        <v>10</v>
      </c>
      <c r="L567" s="104">
        <v>0</v>
      </c>
      <c r="M567" s="104">
        <v>0</v>
      </c>
      <c r="N567" s="103">
        <v>47.62</v>
      </c>
      <c r="O567" s="103">
        <v>47.62</v>
      </c>
      <c r="P567" s="103">
        <v>4.76</v>
      </c>
    </row>
    <row r="568" spans="1:16" ht="14.1" customHeight="1">
      <c r="A568" s="102" t="s">
        <v>54</v>
      </c>
      <c r="B568" s="102" t="s">
        <v>948</v>
      </c>
      <c r="C568" s="103">
        <v>8.6</v>
      </c>
      <c r="D568" s="104">
        <v>16</v>
      </c>
      <c r="E568" s="103">
        <v>0.54</v>
      </c>
      <c r="F568" s="103">
        <v>0.9</v>
      </c>
      <c r="G568" s="104">
        <v>19</v>
      </c>
      <c r="H568" s="104">
        <v>25</v>
      </c>
      <c r="I568" s="105">
        <v>3</v>
      </c>
      <c r="J568" s="104">
        <v>8</v>
      </c>
      <c r="K568" s="104">
        <v>9</v>
      </c>
      <c r="L568" s="104">
        <v>0</v>
      </c>
      <c r="M568" s="103">
        <v>18.75</v>
      </c>
      <c r="N568" s="104">
        <v>75</v>
      </c>
      <c r="O568" s="103">
        <v>6.25</v>
      </c>
      <c r="P568" s="104">
        <v>0</v>
      </c>
    </row>
    <row r="569" spans="1:16" ht="14.1" customHeight="1">
      <c r="A569" s="102" t="s">
        <v>56</v>
      </c>
      <c r="B569" s="102" t="s">
        <v>948</v>
      </c>
      <c r="C569" s="103">
        <v>19.899999999999999</v>
      </c>
      <c r="D569" s="104">
        <v>48</v>
      </c>
      <c r="E569" s="103">
        <v>0.41</v>
      </c>
      <c r="F569" s="103">
        <v>0.91</v>
      </c>
      <c r="G569" s="104">
        <v>26</v>
      </c>
      <c r="H569" s="104">
        <v>40</v>
      </c>
      <c r="I569" s="105">
        <v>4</v>
      </c>
      <c r="J569" s="104">
        <v>11</v>
      </c>
      <c r="K569" s="104">
        <v>12</v>
      </c>
      <c r="L569" s="103">
        <v>8.33</v>
      </c>
      <c r="M569" s="103">
        <v>8.33</v>
      </c>
      <c r="N569" s="103">
        <v>43.75</v>
      </c>
      <c r="O569" s="103">
        <v>22.92</v>
      </c>
      <c r="P569" s="103">
        <v>16.670000000000002</v>
      </c>
    </row>
    <row r="570" spans="1:16" ht="14.1" customHeight="1">
      <c r="A570" s="102" t="s">
        <v>58</v>
      </c>
      <c r="B570" s="102" t="s">
        <v>948</v>
      </c>
      <c r="C570" s="103">
        <v>10.3</v>
      </c>
      <c r="D570" s="104">
        <v>48</v>
      </c>
      <c r="E570" s="103">
        <v>0.21</v>
      </c>
      <c r="F570" s="103">
        <v>0.68</v>
      </c>
      <c r="G570" s="104">
        <v>29</v>
      </c>
      <c r="H570" s="104">
        <v>35</v>
      </c>
      <c r="I570" s="105">
        <v>4</v>
      </c>
      <c r="J570" s="104">
        <v>11</v>
      </c>
      <c r="K570" s="104">
        <v>12</v>
      </c>
      <c r="L570" s="104">
        <v>0</v>
      </c>
      <c r="M570" s="104">
        <v>0</v>
      </c>
      <c r="N570" s="103">
        <v>27.08</v>
      </c>
      <c r="O570" s="103">
        <v>39.58</v>
      </c>
      <c r="P570" s="103">
        <v>33.33</v>
      </c>
    </row>
    <row r="571" spans="1:16" ht="14.1" customHeight="1">
      <c r="A571" s="102" t="s">
        <v>60</v>
      </c>
      <c r="B571" s="102" t="s">
        <v>948</v>
      </c>
      <c r="C571" s="103">
        <v>3.9</v>
      </c>
      <c r="D571" s="104">
        <v>10</v>
      </c>
      <c r="E571" s="103">
        <v>0.39</v>
      </c>
      <c r="F571" s="103">
        <v>0.65</v>
      </c>
      <c r="G571" s="104">
        <v>11</v>
      </c>
      <c r="H571" s="104">
        <v>11</v>
      </c>
      <c r="I571" s="105">
        <v>3</v>
      </c>
      <c r="J571" s="104">
        <v>3</v>
      </c>
      <c r="K571" s="104">
        <v>3</v>
      </c>
      <c r="L571" s="104">
        <v>0</v>
      </c>
      <c r="M571" s="104">
        <v>0</v>
      </c>
      <c r="N571" s="104">
        <v>70</v>
      </c>
      <c r="O571" s="104">
        <v>20</v>
      </c>
      <c r="P571" s="104">
        <v>10</v>
      </c>
    </row>
    <row r="572" spans="1:16" ht="14.1" customHeight="1">
      <c r="A572" s="102" t="s">
        <v>62</v>
      </c>
      <c r="B572" s="102" t="s">
        <v>948</v>
      </c>
      <c r="C572" s="103">
        <v>3.5</v>
      </c>
      <c r="D572" s="104">
        <v>11</v>
      </c>
      <c r="E572" s="103">
        <v>0.32</v>
      </c>
      <c r="F572" s="103">
        <v>0.63</v>
      </c>
      <c r="G572" s="104">
        <v>33</v>
      </c>
      <c r="H572" s="104">
        <v>34</v>
      </c>
      <c r="I572" s="105">
        <v>2</v>
      </c>
      <c r="J572" s="104">
        <v>11</v>
      </c>
      <c r="K572" s="104">
        <v>11</v>
      </c>
      <c r="L572" s="104">
        <v>0</v>
      </c>
      <c r="M572" s="104">
        <v>0</v>
      </c>
      <c r="N572" s="103">
        <v>45.45</v>
      </c>
      <c r="O572" s="103">
        <v>45.45</v>
      </c>
      <c r="P572" s="103">
        <v>9.09</v>
      </c>
    </row>
    <row r="573" spans="1:16" ht="14.1" customHeight="1">
      <c r="A573" s="102" t="s">
        <v>64</v>
      </c>
      <c r="B573" s="102" t="s">
        <v>948</v>
      </c>
      <c r="C573" s="103">
        <v>6.4</v>
      </c>
      <c r="D573" s="104">
        <v>14</v>
      </c>
      <c r="E573" s="103">
        <v>0.46</v>
      </c>
      <c r="F573" s="103">
        <v>0.79</v>
      </c>
      <c r="G573" s="104">
        <v>24</v>
      </c>
      <c r="H573" s="104">
        <v>24</v>
      </c>
      <c r="I573" s="105">
        <v>3</v>
      </c>
      <c r="J573" s="104">
        <v>11</v>
      </c>
      <c r="K573" s="104">
        <v>11</v>
      </c>
      <c r="L573" s="104">
        <v>0</v>
      </c>
      <c r="M573" s="104">
        <v>0</v>
      </c>
      <c r="N573" s="103">
        <v>85.71</v>
      </c>
      <c r="O573" s="103">
        <v>14.29</v>
      </c>
      <c r="P573" s="104">
        <v>0</v>
      </c>
    </row>
    <row r="574" spans="1:16" ht="14.1" customHeight="1">
      <c r="A574" s="102" t="s">
        <v>68</v>
      </c>
      <c r="B574" s="102" t="s">
        <v>948</v>
      </c>
      <c r="C574" s="103">
        <v>7.3</v>
      </c>
      <c r="D574" s="104">
        <v>10</v>
      </c>
      <c r="E574" s="103">
        <v>0.73</v>
      </c>
      <c r="F574" s="103">
        <v>1.17</v>
      </c>
      <c r="G574" s="104">
        <v>1</v>
      </c>
      <c r="H574" s="104">
        <v>11</v>
      </c>
      <c r="I574" s="105">
        <v>4</v>
      </c>
      <c r="J574" s="104">
        <v>1</v>
      </c>
      <c r="K574" s="104">
        <v>11</v>
      </c>
      <c r="L574" s="104">
        <v>40</v>
      </c>
      <c r="M574" s="104">
        <v>10</v>
      </c>
      <c r="N574" s="104">
        <v>50</v>
      </c>
      <c r="O574" s="104">
        <v>0</v>
      </c>
      <c r="P574" s="104">
        <v>0</v>
      </c>
    </row>
    <row r="575" spans="1:16" ht="14.1" customHeight="1">
      <c r="A575" s="102" t="s">
        <v>70</v>
      </c>
      <c r="B575" s="102" t="s">
        <v>948</v>
      </c>
      <c r="C575" s="103">
        <v>11.3</v>
      </c>
      <c r="D575" s="104">
        <v>30</v>
      </c>
      <c r="E575" s="103">
        <v>0.38</v>
      </c>
      <c r="F575" s="103">
        <v>0.75</v>
      </c>
      <c r="G575" s="104">
        <v>25</v>
      </c>
      <c r="H575" s="104">
        <v>28</v>
      </c>
      <c r="I575" s="105">
        <v>4</v>
      </c>
      <c r="J575" s="104">
        <v>11</v>
      </c>
      <c r="K575" s="104">
        <v>11</v>
      </c>
      <c r="L575" s="104">
        <v>0</v>
      </c>
      <c r="M575" s="104">
        <v>0</v>
      </c>
      <c r="N575" s="103">
        <v>63.33</v>
      </c>
      <c r="O575" s="104">
        <v>30</v>
      </c>
      <c r="P575" s="103">
        <v>6.67</v>
      </c>
    </row>
    <row r="576" spans="1:16" ht="14.1" customHeight="1">
      <c r="A576" s="102" t="s">
        <v>72</v>
      </c>
      <c r="B576" s="102" t="s">
        <v>948</v>
      </c>
      <c r="C576" s="103">
        <v>4.5999999999999996</v>
      </c>
      <c r="D576" s="104">
        <v>14</v>
      </c>
      <c r="E576" s="103">
        <v>0.33</v>
      </c>
      <c r="F576" s="103">
        <v>0.66</v>
      </c>
      <c r="G576" s="104">
        <v>27</v>
      </c>
      <c r="H576" s="104">
        <v>27</v>
      </c>
      <c r="I576" s="105">
        <v>3</v>
      </c>
      <c r="J576" s="104">
        <v>9</v>
      </c>
      <c r="K576" s="104">
        <v>9</v>
      </c>
      <c r="L576" s="104">
        <v>0</v>
      </c>
      <c r="M576" s="103">
        <v>7.14</v>
      </c>
      <c r="N576" s="103">
        <v>42.86</v>
      </c>
      <c r="O576" s="103">
        <v>28.57</v>
      </c>
      <c r="P576" s="103">
        <v>21.43</v>
      </c>
    </row>
    <row r="577" spans="1:16" ht="14.1" customHeight="1">
      <c r="A577" s="102" t="s">
        <v>76</v>
      </c>
      <c r="B577" s="102" t="s">
        <v>948</v>
      </c>
      <c r="C577" s="103">
        <v>12.1</v>
      </c>
      <c r="D577" s="104">
        <v>23</v>
      </c>
      <c r="E577" s="103">
        <v>0.53</v>
      </c>
      <c r="F577" s="103">
        <v>1.1399999999999999</v>
      </c>
      <c r="G577" s="104">
        <v>6</v>
      </c>
      <c r="H577" s="104">
        <v>24</v>
      </c>
      <c r="I577" s="105">
        <v>4</v>
      </c>
      <c r="J577" s="104">
        <v>4</v>
      </c>
      <c r="K577" s="104">
        <v>10</v>
      </c>
      <c r="L577" s="104">
        <v>0</v>
      </c>
      <c r="M577" s="103">
        <v>21.74</v>
      </c>
      <c r="N577" s="103">
        <v>65.22</v>
      </c>
      <c r="O577" s="103">
        <v>13.04</v>
      </c>
      <c r="P577" s="104">
        <v>0</v>
      </c>
    </row>
    <row r="578" spans="1:16" ht="14.1" customHeight="1">
      <c r="A578" s="102" t="s">
        <v>84</v>
      </c>
      <c r="B578" s="102" t="s">
        <v>948</v>
      </c>
      <c r="C578" s="103">
        <v>14.9</v>
      </c>
      <c r="D578" s="104">
        <v>25</v>
      </c>
      <c r="E578" s="103">
        <v>0.6</v>
      </c>
      <c r="F578" s="103">
        <v>0.92</v>
      </c>
      <c r="G578" s="104">
        <v>29</v>
      </c>
      <c r="H578" s="104">
        <v>34</v>
      </c>
      <c r="I578" s="105">
        <v>3</v>
      </c>
      <c r="J578" s="104">
        <v>9</v>
      </c>
      <c r="K578" s="104">
        <v>12</v>
      </c>
      <c r="L578" s="104">
        <v>12</v>
      </c>
      <c r="M578" s="104">
        <v>20</v>
      </c>
      <c r="N578" s="104">
        <v>60</v>
      </c>
      <c r="O578" s="104">
        <v>8</v>
      </c>
      <c r="P578" s="104">
        <v>0</v>
      </c>
    </row>
    <row r="579" spans="1:16" ht="14.1" customHeight="1">
      <c r="A579" s="102" t="s">
        <v>92</v>
      </c>
      <c r="B579" s="102" t="s">
        <v>948</v>
      </c>
      <c r="C579" s="103">
        <v>5.6</v>
      </c>
      <c r="D579" s="104">
        <v>10</v>
      </c>
      <c r="E579" s="103">
        <v>0.56000000000000005</v>
      </c>
      <c r="F579" s="103">
        <v>1.21</v>
      </c>
      <c r="G579" s="104">
        <v>1</v>
      </c>
      <c r="H579" s="104">
        <v>6</v>
      </c>
      <c r="I579" s="105">
        <v>4</v>
      </c>
      <c r="J579" s="104">
        <v>1</v>
      </c>
      <c r="K579" s="104">
        <v>6</v>
      </c>
      <c r="L579" s="104">
        <v>0</v>
      </c>
      <c r="M579" s="104">
        <v>30</v>
      </c>
      <c r="N579" s="104">
        <v>60</v>
      </c>
      <c r="O579" s="104">
        <v>10</v>
      </c>
      <c r="P579" s="104">
        <v>0</v>
      </c>
    </row>
    <row r="580" spans="1:16" ht="14.1" customHeight="1">
      <c r="A580" s="102" t="s">
        <v>96</v>
      </c>
      <c r="B580" s="102" t="s">
        <v>948</v>
      </c>
      <c r="C580" s="103">
        <v>3.2</v>
      </c>
      <c r="D580" s="104">
        <v>10</v>
      </c>
      <c r="E580" s="103">
        <v>0.32</v>
      </c>
      <c r="F580" s="103">
        <v>0.73</v>
      </c>
      <c r="G580" s="104">
        <v>15</v>
      </c>
      <c r="H580" s="104">
        <v>16</v>
      </c>
      <c r="I580" s="105">
        <v>3</v>
      </c>
      <c r="J580" s="104">
        <v>7</v>
      </c>
      <c r="K580" s="104">
        <v>8</v>
      </c>
      <c r="L580" s="104">
        <v>0</v>
      </c>
      <c r="M580" s="104">
        <v>0</v>
      </c>
      <c r="N580" s="104">
        <v>40</v>
      </c>
      <c r="O580" s="104">
        <v>60</v>
      </c>
      <c r="P580" s="104">
        <v>0</v>
      </c>
    </row>
    <row r="581" spans="1:16" ht="14.1" customHeight="1">
      <c r="A581" s="102" t="s">
        <v>102</v>
      </c>
      <c r="B581" s="102" t="s">
        <v>948</v>
      </c>
      <c r="C581" s="103">
        <v>17.8</v>
      </c>
      <c r="D581" s="104">
        <v>30</v>
      </c>
      <c r="E581" s="103">
        <v>0.59</v>
      </c>
      <c r="F581" s="103">
        <v>1.1100000000000001</v>
      </c>
      <c r="G581" s="104">
        <v>11</v>
      </c>
      <c r="H581" s="104">
        <v>31</v>
      </c>
      <c r="I581" s="105">
        <v>4</v>
      </c>
      <c r="J581" s="104">
        <v>6</v>
      </c>
      <c r="K581" s="104">
        <v>11</v>
      </c>
      <c r="L581" s="104">
        <v>20</v>
      </c>
      <c r="M581" s="103">
        <v>26.67</v>
      </c>
      <c r="N581" s="103">
        <v>26.67</v>
      </c>
      <c r="O581" s="103">
        <v>23.33</v>
      </c>
      <c r="P581" s="103">
        <v>3.33</v>
      </c>
    </row>
    <row r="582" spans="1:16" ht="14.1" customHeight="1">
      <c r="A582" s="102" t="s">
        <v>106</v>
      </c>
      <c r="B582" s="102" t="s">
        <v>948</v>
      </c>
      <c r="C582" s="103">
        <v>3.8</v>
      </c>
      <c r="D582" s="104">
        <v>16</v>
      </c>
      <c r="E582" s="103">
        <v>0.24</v>
      </c>
      <c r="F582" s="103">
        <v>0.55000000000000004</v>
      </c>
      <c r="G582" s="104">
        <v>9</v>
      </c>
      <c r="H582" s="104">
        <v>9</v>
      </c>
      <c r="I582" s="105">
        <v>4</v>
      </c>
      <c r="J582" s="104">
        <v>9</v>
      </c>
      <c r="K582" s="104">
        <v>9</v>
      </c>
      <c r="L582" s="104">
        <v>0</v>
      </c>
      <c r="M582" s="104">
        <v>0</v>
      </c>
      <c r="N582" s="104">
        <v>25</v>
      </c>
      <c r="O582" s="103">
        <v>56.25</v>
      </c>
      <c r="P582" s="103">
        <v>18.75</v>
      </c>
    </row>
    <row r="583" spans="1:16" ht="14.1" customHeight="1">
      <c r="A583" s="102" t="s">
        <v>114</v>
      </c>
      <c r="B583" s="102" t="s">
        <v>948</v>
      </c>
      <c r="C583" s="103">
        <v>5.4</v>
      </c>
      <c r="D583" s="104">
        <v>13</v>
      </c>
      <c r="E583" s="103">
        <v>0.42</v>
      </c>
      <c r="F583" s="103">
        <v>0.82</v>
      </c>
      <c r="G583" s="104">
        <v>24</v>
      </c>
      <c r="H583" s="104">
        <v>28</v>
      </c>
      <c r="I583" s="105">
        <v>3</v>
      </c>
      <c r="J583" s="104">
        <v>10</v>
      </c>
      <c r="K583" s="104">
        <v>11</v>
      </c>
      <c r="L583" s="104">
        <v>0</v>
      </c>
      <c r="M583" s="103">
        <v>7.69</v>
      </c>
      <c r="N583" s="103">
        <v>61.54</v>
      </c>
      <c r="O583" s="103">
        <v>23.08</v>
      </c>
      <c r="P583" s="103">
        <v>7.69</v>
      </c>
    </row>
    <row r="584" spans="1:16" ht="14.1" customHeight="1">
      <c r="A584" s="102" t="s">
        <v>118</v>
      </c>
      <c r="B584" s="102" t="s">
        <v>948</v>
      </c>
      <c r="C584" s="103">
        <v>7.4</v>
      </c>
      <c r="D584" s="104">
        <v>19</v>
      </c>
      <c r="E584" s="103">
        <v>0.39</v>
      </c>
      <c r="F584" s="103">
        <v>0.73</v>
      </c>
      <c r="G584" s="104">
        <v>28</v>
      </c>
      <c r="H584" s="104">
        <v>30</v>
      </c>
      <c r="I584" s="105">
        <v>4</v>
      </c>
      <c r="J584" s="104">
        <v>12</v>
      </c>
      <c r="K584" s="104">
        <v>12</v>
      </c>
      <c r="L584" s="104">
        <v>0</v>
      </c>
      <c r="M584" s="103">
        <v>10.53</v>
      </c>
      <c r="N584" s="103">
        <v>42.11</v>
      </c>
      <c r="O584" s="103">
        <v>47.37</v>
      </c>
      <c r="P584" s="104">
        <v>0</v>
      </c>
    </row>
    <row r="585" spans="1:16" ht="14.1" customHeight="1">
      <c r="A585" s="102" t="s">
        <v>120</v>
      </c>
      <c r="B585" s="102" t="s">
        <v>948</v>
      </c>
      <c r="C585" s="103">
        <v>11.9</v>
      </c>
      <c r="D585" s="104">
        <v>33</v>
      </c>
      <c r="E585" s="103">
        <v>0.36</v>
      </c>
      <c r="F585" s="103">
        <v>0.78</v>
      </c>
      <c r="G585" s="104">
        <v>32</v>
      </c>
      <c r="H585" s="104">
        <v>36</v>
      </c>
      <c r="I585" s="105">
        <v>4</v>
      </c>
      <c r="J585" s="104">
        <v>12</v>
      </c>
      <c r="K585" s="104">
        <v>12</v>
      </c>
      <c r="L585" s="104">
        <v>0</v>
      </c>
      <c r="M585" s="104">
        <v>0</v>
      </c>
      <c r="N585" s="103">
        <v>57.58</v>
      </c>
      <c r="O585" s="103">
        <v>36.36</v>
      </c>
      <c r="P585" s="103">
        <v>6.06</v>
      </c>
    </row>
    <row r="586" spans="1:16" ht="14.1" customHeight="1">
      <c r="A586" s="102" t="s">
        <v>124</v>
      </c>
      <c r="B586" s="102" t="s">
        <v>948</v>
      </c>
      <c r="C586" s="103">
        <v>8.1</v>
      </c>
      <c r="D586" s="104">
        <v>15</v>
      </c>
      <c r="E586" s="103">
        <v>0.54</v>
      </c>
      <c r="F586" s="103">
        <v>0.88</v>
      </c>
      <c r="G586" s="104">
        <v>20</v>
      </c>
      <c r="H586" s="104">
        <v>27</v>
      </c>
      <c r="I586" s="105">
        <v>3</v>
      </c>
      <c r="J586" s="104">
        <v>7</v>
      </c>
      <c r="K586" s="104">
        <v>10</v>
      </c>
      <c r="L586" s="103">
        <v>6.67</v>
      </c>
      <c r="M586" s="104">
        <v>20</v>
      </c>
      <c r="N586" s="104">
        <v>60</v>
      </c>
      <c r="O586" s="103">
        <v>6.67</v>
      </c>
      <c r="P586" s="103">
        <v>6.67</v>
      </c>
    </row>
    <row r="587" spans="1:16" ht="14.1" customHeight="1">
      <c r="A587" s="102" t="s">
        <v>128</v>
      </c>
      <c r="B587" s="102" t="s">
        <v>948</v>
      </c>
      <c r="C587" s="103">
        <v>12.7</v>
      </c>
      <c r="D587" s="104">
        <v>23</v>
      </c>
      <c r="E587" s="103">
        <v>0.55000000000000004</v>
      </c>
      <c r="F587" s="103">
        <v>1.25</v>
      </c>
      <c r="G587" s="104">
        <v>4</v>
      </c>
      <c r="H587" s="104">
        <v>36</v>
      </c>
      <c r="I587" s="105">
        <v>4</v>
      </c>
      <c r="J587" s="104">
        <v>1</v>
      </c>
      <c r="K587" s="104">
        <v>14</v>
      </c>
      <c r="L587" s="103">
        <v>17.39</v>
      </c>
      <c r="M587" s="103">
        <v>13.04</v>
      </c>
      <c r="N587" s="103">
        <v>47.83</v>
      </c>
      <c r="O587" s="103">
        <v>17.39</v>
      </c>
      <c r="P587" s="103">
        <v>4.3499999999999996</v>
      </c>
    </row>
    <row r="588" spans="1:16" ht="14.1" customHeight="1">
      <c r="A588" s="102" t="s">
        <v>132</v>
      </c>
      <c r="B588" s="102" t="s">
        <v>948</v>
      </c>
      <c r="C588" s="103">
        <v>5.4</v>
      </c>
      <c r="D588" s="104">
        <v>12</v>
      </c>
      <c r="E588" s="103">
        <v>0.45</v>
      </c>
      <c r="F588" s="103">
        <v>0.94</v>
      </c>
      <c r="G588" s="104">
        <v>8</v>
      </c>
      <c r="H588" s="104">
        <v>13</v>
      </c>
      <c r="I588" s="105">
        <v>4</v>
      </c>
      <c r="J588" s="104">
        <v>5</v>
      </c>
      <c r="K588" s="104">
        <v>9</v>
      </c>
      <c r="L588" s="104">
        <v>0</v>
      </c>
      <c r="M588" s="103">
        <v>16.670000000000002</v>
      </c>
      <c r="N588" s="104">
        <v>50</v>
      </c>
      <c r="O588" s="103">
        <v>33.33</v>
      </c>
      <c r="P588" s="104">
        <v>0</v>
      </c>
    </row>
    <row r="589" spans="1:16" ht="14.1" customHeight="1">
      <c r="A589" s="102" t="s">
        <v>134</v>
      </c>
      <c r="B589" s="102" t="s">
        <v>948</v>
      </c>
      <c r="C589" s="103">
        <v>4.7</v>
      </c>
      <c r="D589" s="104">
        <v>10</v>
      </c>
      <c r="E589" s="103">
        <v>0.47</v>
      </c>
      <c r="F589" s="103">
        <v>0.93</v>
      </c>
      <c r="G589" s="104">
        <v>6</v>
      </c>
      <c r="H589" s="104">
        <v>8</v>
      </c>
      <c r="I589" s="105">
        <v>4</v>
      </c>
      <c r="J589" s="104">
        <v>6</v>
      </c>
      <c r="K589" s="104">
        <v>8</v>
      </c>
      <c r="L589" s="104">
        <v>0</v>
      </c>
      <c r="M589" s="104">
        <v>0</v>
      </c>
      <c r="N589" s="104">
        <v>90</v>
      </c>
      <c r="O589" s="104">
        <v>10</v>
      </c>
      <c r="P589" s="104">
        <v>0</v>
      </c>
    </row>
    <row r="590" spans="1:16" ht="14.1" customHeight="1">
      <c r="A590" s="102" t="s">
        <v>136</v>
      </c>
      <c r="B590" s="102" t="s">
        <v>948</v>
      </c>
      <c r="C590" s="103">
        <v>12.1</v>
      </c>
      <c r="D590" s="104">
        <v>17</v>
      </c>
      <c r="E590" s="103">
        <v>0.71</v>
      </c>
      <c r="F590" s="103">
        <v>1.06</v>
      </c>
      <c r="G590" s="104">
        <v>8</v>
      </c>
      <c r="H590" s="104">
        <v>22</v>
      </c>
      <c r="I590" s="105">
        <v>3</v>
      </c>
      <c r="J590" s="104">
        <v>5</v>
      </c>
      <c r="K590" s="104">
        <v>10</v>
      </c>
      <c r="L590" s="103">
        <v>35.29</v>
      </c>
      <c r="M590" s="103">
        <v>23.53</v>
      </c>
      <c r="N590" s="103">
        <v>29.41</v>
      </c>
      <c r="O590" s="103">
        <v>11.76</v>
      </c>
      <c r="P590" s="104">
        <v>0</v>
      </c>
    </row>
    <row r="591" spans="1:16" ht="14.1" customHeight="1">
      <c r="A591" s="102" t="s">
        <v>46</v>
      </c>
      <c r="B591" s="102" t="s">
        <v>954</v>
      </c>
      <c r="C591" s="103">
        <v>13</v>
      </c>
      <c r="D591" s="104">
        <v>28</v>
      </c>
      <c r="E591" s="103">
        <v>0.46</v>
      </c>
      <c r="F591" s="103">
        <v>0.71</v>
      </c>
      <c r="G591" s="104">
        <v>38</v>
      </c>
      <c r="H591" s="104">
        <v>40</v>
      </c>
      <c r="I591" s="105">
        <v>3</v>
      </c>
      <c r="J591" s="104">
        <v>18</v>
      </c>
      <c r="K591" s="104">
        <v>18</v>
      </c>
      <c r="L591" s="103">
        <v>3.57</v>
      </c>
      <c r="M591" s="103">
        <v>7.14</v>
      </c>
      <c r="N591" s="103">
        <v>64.290000000000006</v>
      </c>
      <c r="O591" s="104">
        <v>25</v>
      </c>
      <c r="P591" s="104">
        <v>0</v>
      </c>
    </row>
    <row r="592" spans="1:16" ht="14.1" customHeight="1">
      <c r="A592" s="102" t="s">
        <v>52</v>
      </c>
      <c r="B592" s="102" t="s">
        <v>954</v>
      </c>
      <c r="C592" s="103">
        <v>7.1</v>
      </c>
      <c r="D592" s="104">
        <v>19</v>
      </c>
      <c r="E592" s="103">
        <v>0.37</v>
      </c>
      <c r="F592" s="103">
        <v>0.78</v>
      </c>
      <c r="G592" s="104">
        <v>26</v>
      </c>
      <c r="H592" s="104">
        <v>28</v>
      </c>
      <c r="I592" s="105">
        <v>3</v>
      </c>
      <c r="J592" s="104">
        <v>9</v>
      </c>
      <c r="K592" s="104">
        <v>10</v>
      </c>
      <c r="L592" s="104">
        <v>0</v>
      </c>
      <c r="M592" s="103">
        <v>5.26</v>
      </c>
      <c r="N592" s="103">
        <v>47.37</v>
      </c>
      <c r="O592" s="103">
        <v>47.37</v>
      </c>
      <c r="P592" s="104">
        <v>0</v>
      </c>
    </row>
    <row r="593" spans="1:16" ht="14.1" customHeight="1">
      <c r="A593" s="102" t="s">
        <v>54</v>
      </c>
      <c r="B593" s="102" t="s">
        <v>954</v>
      </c>
      <c r="C593" s="103">
        <v>5.2</v>
      </c>
      <c r="D593" s="104">
        <v>11</v>
      </c>
      <c r="E593" s="103">
        <v>0.47</v>
      </c>
      <c r="F593" s="103">
        <v>0.79</v>
      </c>
      <c r="G593" s="104">
        <v>25</v>
      </c>
      <c r="H593" s="104">
        <v>25</v>
      </c>
      <c r="I593" s="105">
        <v>2</v>
      </c>
      <c r="J593" s="104">
        <v>5</v>
      </c>
      <c r="K593" s="104">
        <v>5</v>
      </c>
      <c r="L593" s="104">
        <v>0</v>
      </c>
      <c r="M593" s="104">
        <v>0</v>
      </c>
      <c r="N593" s="103">
        <v>90.91</v>
      </c>
      <c r="O593" s="103">
        <v>9.09</v>
      </c>
      <c r="P593" s="104">
        <v>0</v>
      </c>
    </row>
    <row r="594" spans="1:16" ht="14.1" customHeight="1">
      <c r="A594" s="102" t="s">
        <v>56</v>
      </c>
      <c r="B594" s="102" t="s">
        <v>954</v>
      </c>
      <c r="C594" s="103">
        <v>14.4</v>
      </c>
      <c r="D594" s="104">
        <v>39</v>
      </c>
      <c r="E594" s="103">
        <v>0.37</v>
      </c>
      <c r="F594" s="103">
        <v>0.81</v>
      </c>
      <c r="G594" s="104">
        <v>32</v>
      </c>
      <c r="H594" s="104">
        <v>40</v>
      </c>
      <c r="I594" s="105">
        <v>3</v>
      </c>
      <c r="J594" s="104">
        <v>7</v>
      </c>
      <c r="K594" s="104">
        <v>12</v>
      </c>
      <c r="L594" s="103">
        <v>2.56</v>
      </c>
      <c r="M594" s="103">
        <v>15.38</v>
      </c>
      <c r="N594" s="103">
        <v>30.77</v>
      </c>
      <c r="O594" s="103">
        <v>33.33</v>
      </c>
      <c r="P594" s="103">
        <v>17.95</v>
      </c>
    </row>
    <row r="595" spans="1:16" ht="14.1" customHeight="1">
      <c r="A595" s="102" t="s">
        <v>58</v>
      </c>
      <c r="B595" s="102" t="s">
        <v>954</v>
      </c>
      <c r="C595" s="103">
        <v>4.5</v>
      </c>
      <c r="D595" s="104">
        <v>17</v>
      </c>
      <c r="E595" s="103">
        <v>0.26</v>
      </c>
      <c r="F595" s="103">
        <v>0.84</v>
      </c>
      <c r="G595" s="104">
        <v>22</v>
      </c>
      <c r="H595" s="104">
        <v>35</v>
      </c>
      <c r="I595" s="105">
        <v>2</v>
      </c>
      <c r="J595" s="104">
        <v>7</v>
      </c>
      <c r="K595" s="104">
        <v>13</v>
      </c>
      <c r="L595" s="104">
        <v>0</v>
      </c>
      <c r="M595" s="104">
        <v>0</v>
      </c>
      <c r="N595" s="103">
        <v>41.18</v>
      </c>
      <c r="O595" s="103">
        <v>29.41</v>
      </c>
      <c r="P595" s="103">
        <v>29.41</v>
      </c>
    </row>
    <row r="596" spans="1:16" ht="14.1" customHeight="1">
      <c r="A596" s="102" t="s">
        <v>60</v>
      </c>
      <c r="B596" s="102" t="s">
        <v>954</v>
      </c>
      <c r="C596" s="103">
        <v>7.8</v>
      </c>
      <c r="D596" s="104">
        <v>14</v>
      </c>
      <c r="E596" s="103">
        <v>0.56000000000000005</v>
      </c>
      <c r="F596" s="103">
        <v>0.93</v>
      </c>
      <c r="G596" s="104">
        <v>7</v>
      </c>
      <c r="H596" s="104">
        <v>11</v>
      </c>
      <c r="I596" s="105">
        <v>4</v>
      </c>
      <c r="J596" s="104">
        <v>6</v>
      </c>
      <c r="K596" s="104">
        <v>8</v>
      </c>
      <c r="L596" s="103">
        <v>7.14</v>
      </c>
      <c r="M596" s="103">
        <v>28.57</v>
      </c>
      <c r="N596" s="103">
        <v>42.86</v>
      </c>
      <c r="O596" s="103">
        <v>21.43</v>
      </c>
      <c r="P596" s="104">
        <v>0</v>
      </c>
    </row>
    <row r="597" spans="1:16" ht="14.1" customHeight="1">
      <c r="A597" s="102" t="s">
        <v>68</v>
      </c>
      <c r="B597" s="102" t="s">
        <v>954</v>
      </c>
      <c r="C597" s="103">
        <v>16.7</v>
      </c>
      <c r="D597" s="104">
        <v>28</v>
      </c>
      <c r="E597" s="103">
        <v>0.6</v>
      </c>
      <c r="F597" s="103">
        <v>0.95</v>
      </c>
      <c r="G597" s="104">
        <v>6</v>
      </c>
      <c r="H597" s="104">
        <v>11</v>
      </c>
      <c r="I597" s="105">
        <v>4</v>
      </c>
      <c r="J597" s="104">
        <v>6</v>
      </c>
      <c r="K597" s="104">
        <v>11</v>
      </c>
      <c r="L597" s="103">
        <v>10.71</v>
      </c>
      <c r="M597" s="103">
        <v>14.29</v>
      </c>
      <c r="N597" s="104">
        <v>75</v>
      </c>
      <c r="O597" s="104">
        <v>0</v>
      </c>
      <c r="P597" s="104">
        <v>0</v>
      </c>
    </row>
    <row r="598" spans="1:16" ht="14.1" customHeight="1">
      <c r="A598" s="102" t="s">
        <v>72</v>
      </c>
      <c r="B598" s="102" t="s">
        <v>954</v>
      </c>
      <c r="C598" s="103">
        <v>7.3</v>
      </c>
      <c r="D598" s="104">
        <v>15</v>
      </c>
      <c r="E598" s="103">
        <v>0.49</v>
      </c>
      <c r="F598" s="103">
        <v>0.98</v>
      </c>
      <c r="G598" s="104">
        <v>16</v>
      </c>
      <c r="H598" s="104">
        <v>27</v>
      </c>
      <c r="I598" s="105">
        <v>3</v>
      </c>
      <c r="J598" s="104">
        <v>4</v>
      </c>
      <c r="K598" s="104">
        <v>9</v>
      </c>
      <c r="L598" s="104">
        <v>0</v>
      </c>
      <c r="M598" s="103">
        <v>26.67</v>
      </c>
      <c r="N598" s="103">
        <v>46.67</v>
      </c>
      <c r="O598" s="104">
        <v>20</v>
      </c>
      <c r="P598" s="103">
        <v>6.67</v>
      </c>
    </row>
    <row r="599" spans="1:16" ht="14.1" customHeight="1">
      <c r="A599" s="102" t="s">
        <v>76</v>
      </c>
      <c r="B599" s="102" t="s">
        <v>954</v>
      </c>
      <c r="C599" s="103">
        <v>3.3</v>
      </c>
      <c r="D599" s="104">
        <v>10</v>
      </c>
      <c r="E599" s="103">
        <v>0.33</v>
      </c>
      <c r="F599" s="103">
        <v>0.72</v>
      </c>
      <c r="G599" s="104">
        <v>20</v>
      </c>
      <c r="H599" s="104">
        <v>24</v>
      </c>
      <c r="I599" s="105">
        <v>2</v>
      </c>
      <c r="J599" s="104">
        <v>2</v>
      </c>
      <c r="K599" s="104">
        <v>4</v>
      </c>
      <c r="L599" s="104">
        <v>0</v>
      </c>
      <c r="M599" s="104">
        <v>10</v>
      </c>
      <c r="N599" s="104">
        <v>30</v>
      </c>
      <c r="O599" s="104">
        <v>50</v>
      </c>
      <c r="P599" s="104">
        <v>10</v>
      </c>
    </row>
    <row r="600" spans="1:16" ht="14.1" customHeight="1">
      <c r="A600" s="102" t="s">
        <v>80</v>
      </c>
      <c r="B600" s="102" t="s">
        <v>954</v>
      </c>
      <c r="C600" s="103">
        <v>3.8</v>
      </c>
      <c r="D600" s="104">
        <v>11</v>
      </c>
      <c r="E600" s="103">
        <v>0.35</v>
      </c>
      <c r="F600" s="103">
        <v>0.96</v>
      </c>
      <c r="G600" s="104">
        <v>11</v>
      </c>
      <c r="H600" s="104">
        <v>20</v>
      </c>
      <c r="I600" s="105">
        <v>3</v>
      </c>
      <c r="J600" s="104">
        <v>7</v>
      </c>
      <c r="K600" s="104">
        <v>12</v>
      </c>
      <c r="L600" s="104">
        <v>0</v>
      </c>
      <c r="M600" s="104">
        <v>0</v>
      </c>
      <c r="N600" s="103">
        <v>54.55</v>
      </c>
      <c r="O600" s="103">
        <v>36.36</v>
      </c>
      <c r="P600" s="103">
        <v>9.09</v>
      </c>
    </row>
    <row r="601" spans="1:16" ht="14.1" customHeight="1">
      <c r="A601" s="102" t="s">
        <v>82</v>
      </c>
      <c r="B601" s="102" t="s">
        <v>954</v>
      </c>
      <c r="C601" s="103">
        <v>5.0999999999999996</v>
      </c>
      <c r="D601" s="104">
        <v>12</v>
      </c>
      <c r="E601" s="103">
        <v>0.43</v>
      </c>
      <c r="F601" s="103">
        <v>0.98</v>
      </c>
      <c r="G601" s="104">
        <v>10</v>
      </c>
      <c r="H601" s="104">
        <v>21</v>
      </c>
      <c r="I601" s="105">
        <v>3</v>
      </c>
      <c r="J601" s="104">
        <v>6</v>
      </c>
      <c r="K601" s="104">
        <v>12</v>
      </c>
      <c r="L601" s="103">
        <v>8.33</v>
      </c>
      <c r="M601" s="103">
        <v>8.33</v>
      </c>
      <c r="N601" s="103">
        <v>41.67</v>
      </c>
      <c r="O601" s="103">
        <v>33.33</v>
      </c>
      <c r="P601" s="103">
        <v>8.33</v>
      </c>
    </row>
    <row r="602" spans="1:16" ht="14.1" customHeight="1">
      <c r="A602" s="102" t="s">
        <v>90</v>
      </c>
      <c r="B602" s="102" t="s">
        <v>954</v>
      </c>
      <c r="C602" s="104">
        <v>5</v>
      </c>
      <c r="D602" s="104">
        <v>10</v>
      </c>
      <c r="E602" s="103">
        <v>0.5</v>
      </c>
      <c r="F602" s="103">
        <v>0.93</v>
      </c>
      <c r="G602" s="104">
        <v>5</v>
      </c>
      <c r="H602" s="104">
        <v>6</v>
      </c>
      <c r="I602" s="105">
        <v>4</v>
      </c>
      <c r="J602" s="104">
        <v>5</v>
      </c>
      <c r="K602" s="104">
        <v>6</v>
      </c>
      <c r="L602" s="104">
        <v>0</v>
      </c>
      <c r="M602" s="104">
        <v>0</v>
      </c>
      <c r="N602" s="104">
        <v>100</v>
      </c>
      <c r="O602" s="104">
        <v>0</v>
      </c>
      <c r="P602" s="104">
        <v>0</v>
      </c>
    </row>
    <row r="603" spans="1:16" ht="14.1" customHeight="1">
      <c r="A603" s="102" t="s">
        <v>102</v>
      </c>
      <c r="B603" s="102" t="s">
        <v>954</v>
      </c>
      <c r="C603" s="103">
        <v>11.2</v>
      </c>
      <c r="D603" s="104">
        <v>22</v>
      </c>
      <c r="E603" s="103">
        <v>0.51</v>
      </c>
      <c r="F603" s="103">
        <v>0.95</v>
      </c>
      <c r="G603" s="104">
        <v>22</v>
      </c>
      <c r="H603" s="104">
        <v>31</v>
      </c>
      <c r="I603" s="105">
        <v>3</v>
      </c>
      <c r="J603" s="104">
        <v>6</v>
      </c>
      <c r="K603" s="104">
        <v>9</v>
      </c>
      <c r="L603" s="103">
        <v>4.55</v>
      </c>
      <c r="M603" s="103">
        <v>18.18</v>
      </c>
      <c r="N603" s="103">
        <v>54.55</v>
      </c>
      <c r="O603" s="103">
        <v>22.73</v>
      </c>
      <c r="P603" s="104">
        <v>0</v>
      </c>
    </row>
    <row r="604" spans="1:16" ht="14.1" customHeight="1">
      <c r="A604" s="102" t="s">
        <v>114</v>
      </c>
      <c r="B604" s="102" t="s">
        <v>954</v>
      </c>
      <c r="C604" s="103">
        <v>8.9</v>
      </c>
      <c r="D604" s="104">
        <v>23</v>
      </c>
      <c r="E604" s="103">
        <v>0.39</v>
      </c>
      <c r="F604" s="103">
        <v>0.77</v>
      </c>
      <c r="G604" s="104">
        <v>26</v>
      </c>
      <c r="H604" s="104">
        <v>28</v>
      </c>
      <c r="I604" s="105">
        <v>3</v>
      </c>
      <c r="J604" s="104">
        <v>11</v>
      </c>
      <c r="K604" s="104">
        <v>11</v>
      </c>
      <c r="L604" s="104">
        <v>0</v>
      </c>
      <c r="M604" s="103">
        <v>8.6999999999999993</v>
      </c>
      <c r="N604" s="103">
        <v>47.83</v>
      </c>
      <c r="O604" s="103">
        <v>39.130000000000003</v>
      </c>
      <c r="P604" s="103">
        <v>4.3499999999999996</v>
      </c>
    </row>
    <row r="605" spans="1:16" ht="14.1" customHeight="1">
      <c r="A605" s="102" t="s">
        <v>120</v>
      </c>
      <c r="B605" s="102" t="s">
        <v>954</v>
      </c>
      <c r="C605" s="104">
        <v>9</v>
      </c>
      <c r="D605" s="104">
        <v>15</v>
      </c>
      <c r="E605" s="103">
        <v>0.6</v>
      </c>
      <c r="F605" s="103">
        <v>1.3</v>
      </c>
      <c r="G605" s="104">
        <v>2</v>
      </c>
      <c r="H605" s="104">
        <v>36</v>
      </c>
      <c r="I605" s="105">
        <v>3</v>
      </c>
      <c r="J605" s="104">
        <v>2</v>
      </c>
      <c r="K605" s="104">
        <v>12</v>
      </c>
      <c r="L605" s="104">
        <v>20</v>
      </c>
      <c r="M605" s="103">
        <v>6.67</v>
      </c>
      <c r="N605" s="103">
        <v>66.67</v>
      </c>
      <c r="O605" s="103">
        <v>6.67</v>
      </c>
      <c r="P605" s="104">
        <v>0</v>
      </c>
    </row>
    <row r="606" spans="1:16" ht="14.1" customHeight="1">
      <c r="A606" s="102" t="s">
        <v>128</v>
      </c>
      <c r="B606" s="102" t="s">
        <v>954</v>
      </c>
      <c r="C606" s="103">
        <v>4.5</v>
      </c>
      <c r="D606" s="104">
        <v>15</v>
      </c>
      <c r="E606" s="103">
        <v>0.3</v>
      </c>
      <c r="F606" s="103">
        <v>0.68</v>
      </c>
      <c r="G606" s="104">
        <v>32</v>
      </c>
      <c r="H606" s="104">
        <v>36</v>
      </c>
      <c r="I606" s="105">
        <v>3</v>
      </c>
      <c r="J606" s="104">
        <v>12</v>
      </c>
      <c r="K606" s="104">
        <v>13</v>
      </c>
      <c r="L606" s="104">
        <v>0</v>
      </c>
      <c r="M606" s="103">
        <v>6.67</v>
      </c>
      <c r="N606" s="103">
        <v>33.33</v>
      </c>
      <c r="O606" s="104">
        <v>40</v>
      </c>
      <c r="P606" s="104">
        <v>20</v>
      </c>
    </row>
    <row r="607" spans="1:16" ht="14.1" customHeight="1">
      <c r="A607" s="102" t="s">
        <v>134</v>
      </c>
      <c r="B607" s="102" t="s">
        <v>954</v>
      </c>
      <c r="C607" s="103">
        <v>5.2</v>
      </c>
      <c r="D607" s="104">
        <v>11</v>
      </c>
      <c r="E607" s="103">
        <v>0.47</v>
      </c>
      <c r="F607" s="103">
        <v>0.94</v>
      </c>
      <c r="G607" s="104">
        <v>5</v>
      </c>
      <c r="H607" s="104">
        <v>8</v>
      </c>
      <c r="I607" s="105">
        <v>4</v>
      </c>
      <c r="J607" s="104">
        <v>5</v>
      </c>
      <c r="K607" s="104">
        <v>8</v>
      </c>
      <c r="L607" s="104">
        <v>0</v>
      </c>
      <c r="M607" s="103">
        <v>27.27</v>
      </c>
      <c r="N607" s="103">
        <v>36.36</v>
      </c>
      <c r="O607" s="103">
        <v>36.36</v>
      </c>
      <c r="P607" s="104">
        <v>0</v>
      </c>
    </row>
    <row r="608" spans="1:16" ht="14.1" customHeight="1">
      <c r="A608" s="102" t="s">
        <v>146</v>
      </c>
      <c r="B608" s="102" t="s">
        <v>957</v>
      </c>
      <c r="C608" s="103">
        <v>8.9</v>
      </c>
      <c r="D608" s="104">
        <v>13</v>
      </c>
      <c r="E608" s="103">
        <v>0.68</v>
      </c>
      <c r="F608" s="103">
        <v>0.96</v>
      </c>
      <c r="G608" s="104">
        <v>8</v>
      </c>
      <c r="H608" s="104">
        <v>9</v>
      </c>
      <c r="I608" s="105">
        <v>4</v>
      </c>
      <c r="J608" s="104">
        <v>8</v>
      </c>
      <c r="K608" s="104">
        <v>9</v>
      </c>
      <c r="L608" s="104">
        <v>0</v>
      </c>
      <c r="M608" s="103">
        <v>61.54</v>
      </c>
      <c r="N608" s="103">
        <v>38.46</v>
      </c>
      <c r="O608" s="104">
        <v>0</v>
      </c>
      <c r="P608" s="104">
        <v>0</v>
      </c>
    </row>
    <row r="609" spans="1:16" ht="14.1" customHeight="1">
      <c r="A609" s="102" t="s">
        <v>44</v>
      </c>
      <c r="B609" s="102" t="s">
        <v>957</v>
      </c>
      <c r="C609" s="103">
        <v>14.1</v>
      </c>
      <c r="D609" s="104">
        <v>18</v>
      </c>
      <c r="E609" s="103">
        <v>0.78</v>
      </c>
      <c r="F609" s="103">
        <v>0.96</v>
      </c>
      <c r="G609" s="104">
        <v>14</v>
      </c>
      <c r="H609" s="104">
        <v>17</v>
      </c>
      <c r="I609" s="105">
        <v>4</v>
      </c>
      <c r="J609" s="104">
        <v>11</v>
      </c>
      <c r="K609" s="104">
        <v>12</v>
      </c>
      <c r="L609" s="104">
        <v>50</v>
      </c>
      <c r="M609" s="103">
        <v>16.670000000000002</v>
      </c>
      <c r="N609" s="103">
        <v>27.78</v>
      </c>
      <c r="O609" s="103">
        <v>5.56</v>
      </c>
      <c r="P609" s="104">
        <v>0</v>
      </c>
    </row>
    <row r="610" spans="1:16" ht="14.1" customHeight="1">
      <c r="A610" s="102" t="s">
        <v>46</v>
      </c>
      <c r="B610" s="102" t="s">
        <v>957</v>
      </c>
      <c r="C610" s="103">
        <v>13</v>
      </c>
      <c r="D610" s="104">
        <v>26</v>
      </c>
      <c r="E610" s="103">
        <v>0.5</v>
      </c>
      <c r="F610" s="103">
        <v>0.77</v>
      </c>
      <c r="G610" s="104">
        <v>34</v>
      </c>
      <c r="H610" s="104">
        <v>40</v>
      </c>
      <c r="I610" s="105">
        <v>3</v>
      </c>
      <c r="J610" s="104">
        <v>16</v>
      </c>
      <c r="K610" s="104">
        <v>18</v>
      </c>
      <c r="L610" s="103">
        <v>11.54</v>
      </c>
      <c r="M610" s="103">
        <v>15.38</v>
      </c>
      <c r="N610" s="103">
        <v>38.46</v>
      </c>
      <c r="O610" s="103">
        <v>34.619999999999997</v>
      </c>
      <c r="P610" s="104">
        <v>0</v>
      </c>
    </row>
    <row r="611" spans="1:16" ht="14.1" customHeight="1">
      <c r="A611" s="102" t="s">
        <v>52</v>
      </c>
      <c r="B611" s="102" t="s">
        <v>957</v>
      </c>
      <c r="C611" s="103">
        <v>14.5</v>
      </c>
      <c r="D611" s="104">
        <v>26</v>
      </c>
      <c r="E611" s="103">
        <v>0.56000000000000005</v>
      </c>
      <c r="F611" s="103">
        <v>1.1599999999999999</v>
      </c>
      <c r="G611" s="104">
        <v>6</v>
      </c>
      <c r="H611" s="104">
        <v>28</v>
      </c>
      <c r="I611" s="105">
        <v>4</v>
      </c>
      <c r="J611" s="104">
        <v>2</v>
      </c>
      <c r="K611" s="104">
        <v>13</v>
      </c>
      <c r="L611" s="103">
        <v>11.54</v>
      </c>
      <c r="M611" s="103">
        <v>11.54</v>
      </c>
      <c r="N611" s="103">
        <v>65.38</v>
      </c>
      <c r="O611" s="103">
        <v>11.54</v>
      </c>
      <c r="P611" s="104">
        <v>0</v>
      </c>
    </row>
    <row r="612" spans="1:16" ht="14.1" customHeight="1">
      <c r="A612" s="102" t="s">
        <v>54</v>
      </c>
      <c r="B612" s="102" t="s">
        <v>957</v>
      </c>
      <c r="C612" s="103">
        <v>8.8000000000000007</v>
      </c>
      <c r="D612" s="104">
        <v>16</v>
      </c>
      <c r="E612" s="103">
        <v>0.55000000000000004</v>
      </c>
      <c r="F612" s="103">
        <v>0.92</v>
      </c>
      <c r="G612" s="104">
        <v>17</v>
      </c>
      <c r="H612" s="104">
        <v>25</v>
      </c>
      <c r="I612" s="105">
        <v>3</v>
      </c>
      <c r="J612" s="104">
        <v>6</v>
      </c>
      <c r="K612" s="104">
        <v>9</v>
      </c>
      <c r="L612" s="103">
        <v>6.25</v>
      </c>
      <c r="M612" s="103">
        <v>12.5</v>
      </c>
      <c r="N612" s="104">
        <v>75</v>
      </c>
      <c r="O612" s="103">
        <v>6.25</v>
      </c>
      <c r="P612" s="104">
        <v>0</v>
      </c>
    </row>
    <row r="613" spans="1:16" ht="14.1" customHeight="1">
      <c r="A613" s="102" t="s">
        <v>56</v>
      </c>
      <c r="B613" s="102" t="s">
        <v>957</v>
      </c>
      <c r="C613" s="103">
        <v>14.5</v>
      </c>
      <c r="D613" s="104">
        <v>29</v>
      </c>
      <c r="E613" s="103">
        <v>0.5</v>
      </c>
      <c r="F613" s="103">
        <v>1.1000000000000001</v>
      </c>
      <c r="G613" s="104">
        <v>11</v>
      </c>
      <c r="H613" s="104">
        <v>40</v>
      </c>
      <c r="I613" s="105">
        <v>3</v>
      </c>
      <c r="J613" s="104">
        <v>2</v>
      </c>
      <c r="K613" s="104">
        <v>12</v>
      </c>
      <c r="L613" s="103">
        <v>10.34</v>
      </c>
      <c r="M613" s="103">
        <v>17.239999999999998</v>
      </c>
      <c r="N613" s="103">
        <v>44.83</v>
      </c>
      <c r="O613" s="103">
        <v>17.239999999999998</v>
      </c>
      <c r="P613" s="103">
        <v>10.34</v>
      </c>
    </row>
    <row r="614" spans="1:16" ht="14.1" customHeight="1">
      <c r="A614" s="102" t="s">
        <v>58</v>
      </c>
      <c r="B614" s="102" t="s">
        <v>957</v>
      </c>
      <c r="C614" s="103">
        <v>3.2</v>
      </c>
      <c r="D614" s="104">
        <v>17</v>
      </c>
      <c r="E614" s="103">
        <v>0.19</v>
      </c>
      <c r="F614" s="103">
        <v>0.6</v>
      </c>
      <c r="G614" s="104">
        <v>33</v>
      </c>
      <c r="H614" s="104">
        <v>35</v>
      </c>
      <c r="I614" s="105">
        <v>2</v>
      </c>
      <c r="J614" s="104">
        <v>12</v>
      </c>
      <c r="K614" s="104">
        <v>13</v>
      </c>
      <c r="L614" s="104">
        <v>0</v>
      </c>
      <c r="M614" s="103">
        <v>5.88</v>
      </c>
      <c r="N614" s="103">
        <v>11.76</v>
      </c>
      <c r="O614" s="103">
        <v>41.18</v>
      </c>
      <c r="P614" s="103">
        <v>41.18</v>
      </c>
    </row>
    <row r="615" spans="1:16" ht="14.1" customHeight="1">
      <c r="A615" s="102" t="s">
        <v>62</v>
      </c>
      <c r="B615" s="102" t="s">
        <v>957</v>
      </c>
      <c r="C615" s="103">
        <v>12.6</v>
      </c>
      <c r="D615" s="104">
        <v>20</v>
      </c>
      <c r="E615" s="103">
        <v>0.63</v>
      </c>
      <c r="F615" s="103">
        <v>1.25</v>
      </c>
      <c r="G615" s="104">
        <v>5</v>
      </c>
      <c r="H615" s="104">
        <v>34</v>
      </c>
      <c r="I615" s="105">
        <v>3</v>
      </c>
      <c r="J615" s="104">
        <v>2</v>
      </c>
      <c r="K615" s="104">
        <v>11</v>
      </c>
      <c r="L615" s="104">
        <v>5</v>
      </c>
      <c r="M615" s="104">
        <v>50</v>
      </c>
      <c r="N615" s="104">
        <v>30</v>
      </c>
      <c r="O615" s="104">
        <v>15</v>
      </c>
      <c r="P615" s="104">
        <v>0</v>
      </c>
    </row>
    <row r="616" spans="1:16" ht="14.1" customHeight="1">
      <c r="A616" s="102" t="s">
        <v>68</v>
      </c>
      <c r="B616" s="102" t="s">
        <v>957</v>
      </c>
      <c r="C616" s="103">
        <v>12.5</v>
      </c>
      <c r="D616" s="104">
        <v>22</v>
      </c>
      <c r="E616" s="103">
        <v>0.56999999999999995</v>
      </c>
      <c r="F616" s="103">
        <v>0.91</v>
      </c>
      <c r="G616" s="104">
        <v>7</v>
      </c>
      <c r="H616" s="104">
        <v>11</v>
      </c>
      <c r="I616" s="105">
        <v>4</v>
      </c>
      <c r="J616" s="104">
        <v>7</v>
      </c>
      <c r="K616" s="104">
        <v>11</v>
      </c>
      <c r="L616" s="104">
        <v>0</v>
      </c>
      <c r="M616" s="103">
        <v>31.82</v>
      </c>
      <c r="N616" s="103">
        <v>59.09</v>
      </c>
      <c r="O616" s="103">
        <v>9.09</v>
      </c>
      <c r="P616" s="104">
        <v>0</v>
      </c>
    </row>
    <row r="617" spans="1:16" ht="14.1" customHeight="1">
      <c r="A617" s="102" t="s">
        <v>70</v>
      </c>
      <c r="B617" s="102" t="s">
        <v>957</v>
      </c>
      <c r="C617" s="103">
        <v>6.1</v>
      </c>
      <c r="D617" s="104">
        <v>14</v>
      </c>
      <c r="E617" s="103">
        <v>0.44</v>
      </c>
      <c r="F617" s="103">
        <v>0.87</v>
      </c>
      <c r="G617" s="104">
        <v>21</v>
      </c>
      <c r="H617" s="104">
        <v>28</v>
      </c>
      <c r="I617" s="105">
        <v>3</v>
      </c>
      <c r="J617" s="104">
        <v>7</v>
      </c>
      <c r="K617" s="104">
        <v>10</v>
      </c>
      <c r="L617" s="103">
        <v>7.14</v>
      </c>
      <c r="M617" s="104">
        <v>0</v>
      </c>
      <c r="N617" s="103">
        <v>64.290000000000006</v>
      </c>
      <c r="O617" s="103">
        <v>21.43</v>
      </c>
      <c r="P617" s="103">
        <v>7.14</v>
      </c>
    </row>
    <row r="618" spans="1:16" ht="14.1" customHeight="1">
      <c r="A618" s="102" t="s">
        <v>72</v>
      </c>
      <c r="B618" s="102" t="s">
        <v>957</v>
      </c>
      <c r="C618" s="104">
        <v>6</v>
      </c>
      <c r="D618" s="104">
        <v>12</v>
      </c>
      <c r="E618" s="103">
        <v>0.5</v>
      </c>
      <c r="F618" s="104">
        <v>1</v>
      </c>
      <c r="G618" s="104">
        <v>13</v>
      </c>
      <c r="H618" s="104">
        <v>27</v>
      </c>
      <c r="I618" s="105">
        <v>2</v>
      </c>
      <c r="J618" s="104">
        <v>3</v>
      </c>
      <c r="K618" s="104">
        <v>8</v>
      </c>
      <c r="L618" s="104">
        <v>0</v>
      </c>
      <c r="M618" s="103">
        <v>16.670000000000002</v>
      </c>
      <c r="N618" s="103">
        <v>66.67</v>
      </c>
      <c r="O618" s="103">
        <v>16.670000000000002</v>
      </c>
      <c r="P618" s="104">
        <v>0</v>
      </c>
    </row>
    <row r="619" spans="1:16" ht="14.1" customHeight="1">
      <c r="A619" s="102" t="s">
        <v>74</v>
      </c>
      <c r="B619" s="102" t="s">
        <v>957</v>
      </c>
      <c r="C619" s="103">
        <v>9.1</v>
      </c>
      <c r="D619" s="104">
        <v>23</v>
      </c>
      <c r="E619" s="103">
        <v>0.4</v>
      </c>
      <c r="F619" s="103">
        <v>0.96</v>
      </c>
      <c r="G619" s="104">
        <v>16</v>
      </c>
      <c r="H619" s="104">
        <v>22</v>
      </c>
      <c r="I619" s="105">
        <v>4</v>
      </c>
      <c r="J619" s="104">
        <v>7</v>
      </c>
      <c r="K619" s="104">
        <v>11</v>
      </c>
      <c r="L619" s="103">
        <v>4.3499999999999996</v>
      </c>
      <c r="M619" s="103">
        <v>8.6999999999999993</v>
      </c>
      <c r="N619" s="103">
        <v>47.83</v>
      </c>
      <c r="O619" s="103">
        <v>21.74</v>
      </c>
      <c r="P619" s="103">
        <v>17.39</v>
      </c>
    </row>
    <row r="620" spans="1:16" ht="14.1" customHeight="1">
      <c r="A620" s="102" t="s">
        <v>76</v>
      </c>
      <c r="B620" s="102" t="s">
        <v>957</v>
      </c>
      <c r="C620" s="103">
        <v>4.7</v>
      </c>
      <c r="D620" s="104">
        <v>10</v>
      </c>
      <c r="E620" s="103">
        <v>0.47</v>
      </c>
      <c r="F620" s="103">
        <v>1.02</v>
      </c>
      <c r="G620" s="104">
        <v>11</v>
      </c>
      <c r="H620" s="104">
        <v>24</v>
      </c>
      <c r="I620" s="105">
        <v>2</v>
      </c>
      <c r="J620" s="104">
        <v>1</v>
      </c>
      <c r="K620" s="104">
        <v>4</v>
      </c>
      <c r="L620" s="104">
        <v>0</v>
      </c>
      <c r="M620" s="104">
        <v>20</v>
      </c>
      <c r="N620" s="104">
        <v>50</v>
      </c>
      <c r="O620" s="104">
        <v>30</v>
      </c>
      <c r="P620" s="104">
        <v>0</v>
      </c>
    </row>
    <row r="621" spans="1:16" ht="14.1" customHeight="1">
      <c r="A621" s="102" t="s">
        <v>78</v>
      </c>
      <c r="B621" s="102" t="s">
        <v>957</v>
      </c>
      <c r="C621" s="103">
        <v>5.3</v>
      </c>
      <c r="D621" s="104">
        <v>11</v>
      </c>
      <c r="E621" s="103">
        <v>0.48</v>
      </c>
      <c r="F621" s="103">
        <v>0.98</v>
      </c>
      <c r="G621" s="104">
        <v>10</v>
      </c>
      <c r="H621" s="104">
        <v>20</v>
      </c>
      <c r="I621" s="105">
        <v>3</v>
      </c>
      <c r="J621" s="104">
        <v>6</v>
      </c>
      <c r="K621" s="104">
        <v>10</v>
      </c>
      <c r="L621" s="103">
        <v>9.09</v>
      </c>
      <c r="M621" s="103">
        <v>18.18</v>
      </c>
      <c r="N621" s="103">
        <v>45.45</v>
      </c>
      <c r="O621" s="103">
        <v>9.09</v>
      </c>
      <c r="P621" s="103">
        <v>18.18</v>
      </c>
    </row>
    <row r="622" spans="1:16" ht="14.1" customHeight="1">
      <c r="A622" s="102" t="s">
        <v>82</v>
      </c>
      <c r="B622" s="102" t="s">
        <v>957</v>
      </c>
      <c r="C622" s="103">
        <v>9.1999999999999993</v>
      </c>
      <c r="D622" s="104">
        <v>15</v>
      </c>
      <c r="E622" s="103">
        <v>0.61</v>
      </c>
      <c r="F622" s="103">
        <v>1.42</v>
      </c>
      <c r="G622" s="104">
        <v>1</v>
      </c>
      <c r="H622" s="104">
        <v>21</v>
      </c>
      <c r="I622" s="105">
        <v>3</v>
      </c>
      <c r="J622" s="104">
        <v>1</v>
      </c>
      <c r="K622" s="104">
        <v>12</v>
      </c>
      <c r="L622" s="103">
        <v>6.67</v>
      </c>
      <c r="M622" s="103">
        <v>26.67</v>
      </c>
      <c r="N622" s="103">
        <v>66.67</v>
      </c>
      <c r="O622" s="104">
        <v>0</v>
      </c>
      <c r="P622" s="104">
        <v>0</v>
      </c>
    </row>
    <row r="623" spans="1:16" ht="14.1" customHeight="1">
      <c r="A623" s="102" t="s">
        <v>84</v>
      </c>
      <c r="B623" s="102" t="s">
        <v>957</v>
      </c>
      <c r="C623" s="103">
        <v>20.9</v>
      </c>
      <c r="D623" s="104">
        <v>32</v>
      </c>
      <c r="E623" s="103">
        <v>0.65</v>
      </c>
      <c r="F623" s="103">
        <v>1.01</v>
      </c>
      <c r="G623" s="104">
        <v>18</v>
      </c>
      <c r="H623" s="104">
        <v>34</v>
      </c>
      <c r="I623" s="105">
        <v>3</v>
      </c>
      <c r="J623" s="104">
        <v>6</v>
      </c>
      <c r="K623" s="104">
        <v>12</v>
      </c>
      <c r="L623" s="103">
        <v>15.63</v>
      </c>
      <c r="M623" s="104">
        <v>25</v>
      </c>
      <c r="N623" s="103">
        <v>59.38</v>
      </c>
      <c r="O623" s="104">
        <v>0</v>
      </c>
      <c r="P623" s="104">
        <v>0</v>
      </c>
    </row>
    <row r="624" spans="1:16" ht="14.1" customHeight="1">
      <c r="A624" s="102" t="s">
        <v>102</v>
      </c>
      <c r="B624" s="102" t="s">
        <v>957</v>
      </c>
      <c r="C624" s="103">
        <v>7.4</v>
      </c>
      <c r="D624" s="104">
        <v>15</v>
      </c>
      <c r="E624" s="103">
        <v>0.49</v>
      </c>
      <c r="F624" s="103">
        <v>0.92</v>
      </c>
      <c r="G624" s="104">
        <v>24</v>
      </c>
      <c r="H624" s="104">
        <v>31</v>
      </c>
      <c r="I624" s="105">
        <v>2</v>
      </c>
      <c r="J624" s="104">
        <v>9</v>
      </c>
      <c r="K624" s="104">
        <v>11</v>
      </c>
      <c r="L624" s="103">
        <v>6.67</v>
      </c>
      <c r="M624" s="104">
        <v>20</v>
      </c>
      <c r="N624" s="104">
        <v>40</v>
      </c>
      <c r="O624" s="103">
        <v>33.33</v>
      </c>
      <c r="P624" s="104">
        <v>0</v>
      </c>
    </row>
    <row r="625" spans="1:16" ht="14.1" customHeight="1">
      <c r="A625" s="102" t="s">
        <v>114</v>
      </c>
      <c r="B625" s="102" t="s">
        <v>957</v>
      </c>
      <c r="C625" s="103">
        <v>10.3</v>
      </c>
      <c r="D625" s="104">
        <v>19</v>
      </c>
      <c r="E625" s="103">
        <v>0.54</v>
      </c>
      <c r="F625" s="103">
        <v>1.08</v>
      </c>
      <c r="G625" s="104">
        <v>9</v>
      </c>
      <c r="H625" s="104">
        <v>28</v>
      </c>
      <c r="I625" s="105">
        <v>3</v>
      </c>
      <c r="J625" s="104">
        <v>3</v>
      </c>
      <c r="K625" s="104">
        <v>11</v>
      </c>
      <c r="L625" s="103">
        <v>15.79</v>
      </c>
      <c r="M625" s="103">
        <v>21.05</v>
      </c>
      <c r="N625" s="103">
        <v>36.840000000000003</v>
      </c>
      <c r="O625" s="103">
        <v>15.79</v>
      </c>
      <c r="P625" s="103">
        <v>10.53</v>
      </c>
    </row>
    <row r="626" spans="1:16" ht="14.1" customHeight="1">
      <c r="A626" s="102" t="s">
        <v>118</v>
      </c>
      <c r="B626" s="102" t="s">
        <v>957</v>
      </c>
      <c r="C626" s="103">
        <v>6.5</v>
      </c>
      <c r="D626" s="104">
        <v>13</v>
      </c>
      <c r="E626" s="103">
        <v>0.5</v>
      </c>
      <c r="F626" s="103">
        <v>0.93</v>
      </c>
      <c r="G626" s="104">
        <v>21</v>
      </c>
      <c r="H626" s="104">
        <v>30</v>
      </c>
      <c r="I626" s="105">
        <v>3</v>
      </c>
      <c r="J626" s="104">
        <v>7</v>
      </c>
      <c r="K626" s="104">
        <v>10</v>
      </c>
      <c r="L626" s="104">
        <v>0</v>
      </c>
      <c r="M626" s="104">
        <v>0</v>
      </c>
      <c r="N626" s="104">
        <v>100</v>
      </c>
      <c r="O626" s="104">
        <v>0</v>
      </c>
      <c r="P626" s="104">
        <v>0</v>
      </c>
    </row>
    <row r="627" spans="1:16" ht="14.1" customHeight="1">
      <c r="A627" s="102" t="s">
        <v>120</v>
      </c>
      <c r="B627" s="102" t="s">
        <v>957</v>
      </c>
      <c r="C627" s="103">
        <v>5</v>
      </c>
      <c r="D627" s="104">
        <v>13</v>
      </c>
      <c r="E627" s="103">
        <v>0.38</v>
      </c>
      <c r="F627" s="103">
        <v>0.83</v>
      </c>
      <c r="G627" s="104">
        <v>31</v>
      </c>
      <c r="H627" s="104">
        <v>36</v>
      </c>
      <c r="I627" s="105">
        <v>2</v>
      </c>
      <c r="J627" s="104">
        <v>9</v>
      </c>
      <c r="K627" s="104">
        <v>12</v>
      </c>
      <c r="L627" s="104">
        <v>0</v>
      </c>
      <c r="M627" s="103">
        <v>7.69</v>
      </c>
      <c r="N627" s="103">
        <v>46.15</v>
      </c>
      <c r="O627" s="103">
        <v>46.15</v>
      </c>
      <c r="P627" s="104">
        <v>0</v>
      </c>
    </row>
    <row r="628" spans="1:16" ht="14.1" customHeight="1">
      <c r="A628" s="102" t="s">
        <v>124</v>
      </c>
      <c r="B628" s="102" t="s">
        <v>957</v>
      </c>
      <c r="C628" s="103">
        <v>4.4000000000000004</v>
      </c>
      <c r="D628" s="104">
        <v>11</v>
      </c>
      <c r="E628" s="103">
        <v>0.4</v>
      </c>
      <c r="F628" s="103">
        <v>0.65</v>
      </c>
      <c r="G628" s="104">
        <v>25</v>
      </c>
      <c r="H628" s="104">
        <v>27</v>
      </c>
      <c r="I628" s="105">
        <v>2</v>
      </c>
      <c r="J628" s="104">
        <v>6</v>
      </c>
      <c r="K628" s="104">
        <v>7</v>
      </c>
      <c r="L628" s="104">
        <v>0</v>
      </c>
      <c r="M628" s="103">
        <v>9.09</v>
      </c>
      <c r="N628" s="103">
        <v>54.55</v>
      </c>
      <c r="O628" s="103">
        <v>27.27</v>
      </c>
      <c r="P628" s="103">
        <v>9.09</v>
      </c>
    </row>
    <row r="629" spans="1:16" ht="14.1" customHeight="1">
      <c r="A629" s="102" t="s">
        <v>126</v>
      </c>
      <c r="B629" s="102" t="s">
        <v>957</v>
      </c>
      <c r="C629" s="103">
        <v>11.6</v>
      </c>
      <c r="D629" s="104">
        <v>27</v>
      </c>
      <c r="E629" s="103">
        <v>0.43</v>
      </c>
      <c r="F629" s="103">
        <v>0.8</v>
      </c>
      <c r="G629" s="104">
        <v>14</v>
      </c>
      <c r="H629" s="104">
        <v>17</v>
      </c>
      <c r="I629" s="105">
        <v>4</v>
      </c>
      <c r="J629" s="104">
        <v>9</v>
      </c>
      <c r="K629" s="104">
        <v>10</v>
      </c>
      <c r="L629" s="103">
        <v>3.7</v>
      </c>
      <c r="M629" s="103">
        <v>11.11</v>
      </c>
      <c r="N629" s="103">
        <v>51.85</v>
      </c>
      <c r="O629" s="103">
        <v>22.22</v>
      </c>
      <c r="P629" s="103">
        <v>11.11</v>
      </c>
    </row>
    <row r="630" spans="1:16" ht="14.1" customHeight="1">
      <c r="A630" s="102" t="s">
        <v>128</v>
      </c>
      <c r="B630" s="102" t="s">
        <v>957</v>
      </c>
      <c r="C630" s="103">
        <v>7.3</v>
      </c>
      <c r="D630" s="104">
        <v>18</v>
      </c>
      <c r="E630" s="103">
        <v>0.41</v>
      </c>
      <c r="F630" s="103">
        <v>0.92</v>
      </c>
      <c r="G630" s="104">
        <v>23</v>
      </c>
      <c r="H630" s="104">
        <v>36</v>
      </c>
      <c r="I630" s="105">
        <v>3</v>
      </c>
      <c r="J630" s="104">
        <v>5</v>
      </c>
      <c r="K630" s="104">
        <v>13</v>
      </c>
      <c r="L630" s="104">
        <v>0</v>
      </c>
      <c r="M630" s="103">
        <v>16.670000000000002</v>
      </c>
      <c r="N630" s="103">
        <v>38.89</v>
      </c>
      <c r="O630" s="103">
        <v>38.89</v>
      </c>
      <c r="P630" s="103">
        <v>5.56</v>
      </c>
    </row>
    <row r="631" spans="1:16" ht="14.1" customHeight="1">
      <c r="A631" s="102" t="s">
        <v>132</v>
      </c>
      <c r="B631" s="102" t="s">
        <v>957</v>
      </c>
      <c r="C631" s="103">
        <v>6.1</v>
      </c>
      <c r="D631" s="104">
        <v>10</v>
      </c>
      <c r="E631" s="103">
        <v>0.61</v>
      </c>
      <c r="F631" s="103">
        <v>1.27</v>
      </c>
      <c r="G631" s="104">
        <v>1</v>
      </c>
      <c r="H631" s="104">
        <v>13</v>
      </c>
      <c r="I631" s="105">
        <v>3</v>
      </c>
      <c r="J631" s="104">
        <v>1</v>
      </c>
      <c r="K631" s="104">
        <v>4</v>
      </c>
      <c r="L631" s="104">
        <v>10</v>
      </c>
      <c r="M631" s="104">
        <v>20</v>
      </c>
      <c r="N631" s="104">
        <v>70</v>
      </c>
      <c r="O631" s="104">
        <v>0</v>
      </c>
      <c r="P631" s="104">
        <v>0</v>
      </c>
    </row>
    <row r="632" spans="1:16" ht="14.1" customHeight="1">
      <c r="A632" s="102" t="s">
        <v>46</v>
      </c>
      <c r="B632" s="102" t="s">
        <v>967</v>
      </c>
      <c r="C632" s="103">
        <v>9.4</v>
      </c>
      <c r="D632" s="104">
        <v>15</v>
      </c>
      <c r="E632" s="103">
        <v>0.63</v>
      </c>
      <c r="F632" s="103">
        <v>0.96</v>
      </c>
      <c r="G632" s="104">
        <v>17</v>
      </c>
      <c r="H632" s="104">
        <v>40</v>
      </c>
      <c r="I632" s="105">
        <v>2</v>
      </c>
      <c r="J632" s="104">
        <v>4</v>
      </c>
      <c r="K632" s="104">
        <v>12</v>
      </c>
      <c r="L632" s="103">
        <v>33.33</v>
      </c>
      <c r="M632" s="103">
        <v>6.67</v>
      </c>
      <c r="N632" s="104">
        <v>40</v>
      </c>
      <c r="O632" s="104">
        <v>20</v>
      </c>
      <c r="P632" s="104">
        <v>0</v>
      </c>
    </row>
    <row r="633" spans="1:16" ht="14.1" customHeight="1">
      <c r="A633" s="102" t="s">
        <v>52</v>
      </c>
      <c r="B633" s="102" t="s">
        <v>967</v>
      </c>
      <c r="C633" s="104">
        <v>9</v>
      </c>
      <c r="D633" s="104">
        <v>18</v>
      </c>
      <c r="E633" s="103">
        <v>0.5</v>
      </c>
      <c r="F633" s="103">
        <v>1.04</v>
      </c>
      <c r="G633" s="104">
        <v>13</v>
      </c>
      <c r="H633" s="104">
        <v>28</v>
      </c>
      <c r="I633" s="105">
        <v>3</v>
      </c>
      <c r="J633" s="104">
        <v>5</v>
      </c>
      <c r="K633" s="104">
        <v>10</v>
      </c>
      <c r="L633" s="104">
        <v>0</v>
      </c>
      <c r="M633" s="103">
        <v>11.11</v>
      </c>
      <c r="N633" s="103">
        <v>77.78</v>
      </c>
      <c r="O633" s="103">
        <v>11.11</v>
      </c>
      <c r="P633" s="104">
        <v>0</v>
      </c>
    </row>
    <row r="634" spans="1:16" ht="14.1" customHeight="1">
      <c r="A634" s="102" t="s">
        <v>54</v>
      </c>
      <c r="B634" s="102" t="s">
        <v>967</v>
      </c>
      <c r="C634" s="103">
        <v>6.8</v>
      </c>
      <c r="D634" s="104">
        <v>13</v>
      </c>
      <c r="E634" s="103">
        <v>0.52</v>
      </c>
      <c r="F634" s="103">
        <v>0.88</v>
      </c>
      <c r="G634" s="104">
        <v>21</v>
      </c>
      <c r="H634" s="104">
        <v>25</v>
      </c>
      <c r="I634" s="105">
        <v>3</v>
      </c>
      <c r="J634" s="104">
        <v>9</v>
      </c>
      <c r="K634" s="104">
        <v>9</v>
      </c>
      <c r="L634" s="104">
        <v>0</v>
      </c>
      <c r="M634" s="103">
        <v>7.69</v>
      </c>
      <c r="N634" s="103">
        <v>92.31</v>
      </c>
      <c r="O634" s="104">
        <v>0</v>
      </c>
      <c r="P634" s="104">
        <v>0</v>
      </c>
    </row>
    <row r="635" spans="1:16" ht="14.1" customHeight="1">
      <c r="A635" s="102" t="s">
        <v>56</v>
      </c>
      <c r="B635" s="102" t="s">
        <v>967</v>
      </c>
      <c r="C635" s="103">
        <v>18.899999999999999</v>
      </c>
      <c r="D635" s="104">
        <v>38</v>
      </c>
      <c r="E635" s="103">
        <v>0.5</v>
      </c>
      <c r="F635" s="103">
        <v>1.0900000000000001</v>
      </c>
      <c r="G635" s="104">
        <v>14</v>
      </c>
      <c r="H635" s="104">
        <v>40</v>
      </c>
      <c r="I635" s="105">
        <v>3</v>
      </c>
      <c r="J635" s="104">
        <v>3</v>
      </c>
      <c r="K635" s="104">
        <v>12</v>
      </c>
      <c r="L635" s="103">
        <v>2.63</v>
      </c>
      <c r="M635" s="103">
        <v>31.58</v>
      </c>
      <c r="N635" s="103">
        <v>34.21</v>
      </c>
      <c r="O635" s="103">
        <v>23.68</v>
      </c>
      <c r="P635" s="103">
        <v>7.89</v>
      </c>
    </row>
    <row r="636" spans="1:16" ht="14.1" customHeight="1">
      <c r="A636" s="102" t="s">
        <v>58</v>
      </c>
      <c r="B636" s="102" t="s">
        <v>967</v>
      </c>
      <c r="C636" s="103">
        <v>3.8</v>
      </c>
      <c r="D636" s="104">
        <v>18</v>
      </c>
      <c r="E636" s="103">
        <v>0.21</v>
      </c>
      <c r="F636" s="103">
        <v>0.67</v>
      </c>
      <c r="G636" s="104">
        <v>30</v>
      </c>
      <c r="H636" s="104">
        <v>35</v>
      </c>
      <c r="I636" s="105">
        <v>2</v>
      </c>
      <c r="J636" s="104">
        <v>11</v>
      </c>
      <c r="K636" s="104">
        <v>13</v>
      </c>
      <c r="L636" s="104">
        <v>0</v>
      </c>
      <c r="M636" s="104">
        <v>0</v>
      </c>
      <c r="N636" s="103">
        <v>22.22</v>
      </c>
      <c r="O636" s="104">
        <v>50</v>
      </c>
      <c r="P636" s="103">
        <v>27.78</v>
      </c>
    </row>
    <row r="637" spans="1:16" ht="14.1" customHeight="1">
      <c r="A637" s="102" t="s">
        <v>72</v>
      </c>
      <c r="B637" s="102" t="s">
        <v>967</v>
      </c>
      <c r="C637" s="104">
        <v>14</v>
      </c>
      <c r="D637" s="104">
        <v>26</v>
      </c>
      <c r="E637" s="103">
        <v>0.54</v>
      </c>
      <c r="F637" s="103">
        <v>1.08</v>
      </c>
      <c r="G637" s="104">
        <v>9</v>
      </c>
      <c r="H637" s="104">
        <v>27</v>
      </c>
      <c r="I637" s="105">
        <v>4</v>
      </c>
      <c r="J637" s="104">
        <v>5</v>
      </c>
      <c r="K637" s="104">
        <v>10</v>
      </c>
      <c r="L637" s="103">
        <v>7.69</v>
      </c>
      <c r="M637" s="103">
        <v>11.54</v>
      </c>
      <c r="N637" s="103">
        <v>69.23</v>
      </c>
      <c r="O637" s="103">
        <v>11.54</v>
      </c>
      <c r="P637" s="104">
        <v>0</v>
      </c>
    </row>
    <row r="638" spans="1:16" ht="14.1" customHeight="1">
      <c r="A638" s="102" t="s">
        <v>74</v>
      </c>
      <c r="B638" s="102" t="s">
        <v>967</v>
      </c>
      <c r="C638" s="103">
        <v>5.6</v>
      </c>
      <c r="D638" s="104">
        <v>13</v>
      </c>
      <c r="E638" s="103">
        <v>0.43</v>
      </c>
      <c r="F638" s="103">
        <v>1.05</v>
      </c>
      <c r="G638" s="104">
        <v>13</v>
      </c>
      <c r="H638" s="104">
        <v>22</v>
      </c>
      <c r="I638" s="105">
        <v>4</v>
      </c>
      <c r="J638" s="104">
        <v>4</v>
      </c>
      <c r="K638" s="104">
        <v>11</v>
      </c>
      <c r="L638" s="104">
        <v>0</v>
      </c>
      <c r="M638" s="104">
        <v>0</v>
      </c>
      <c r="N638" s="103">
        <v>76.92</v>
      </c>
      <c r="O638" s="103">
        <v>23.08</v>
      </c>
      <c r="P638" s="104">
        <v>0</v>
      </c>
    </row>
    <row r="639" spans="1:16" ht="14.1" customHeight="1">
      <c r="A639" s="102" t="s">
        <v>76</v>
      </c>
      <c r="B639" s="102" t="s">
        <v>967</v>
      </c>
      <c r="C639" s="103">
        <v>5.4</v>
      </c>
      <c r="D639" s="104">
        <v>12</v>
      </c>
      <c r="E639" s="103">
        <v>0.45</v>
      </c>
      <c r="F639" s="103">
        <v>0.98</v>
      </c>
      <c r="G639" s="104">
        <v>12</v>
      </c>
      <c r="H639" s="104">
        <v>24</v>
      </c>
      <c r="I639" s="105">
        <v>3</v>
      </c>
      <c r="J639" s="104">
        <v>4</v>
      </c>
      <c r="K639" s="104">
        <v>10</v>
      </c>
      <c r="L639" s="104">
        <v>0</v>
      </c>
      <c r="M639" s="103">
        <v>8.33</v>
      </c>
      <c r="N639" s="103">
        <v>66.67</v>
      </c>
      <c r="O639" s="104">
        <v>25</v>
      </c>
      <c r="P639" s="104">
        <v>0</v>
      </c>
    </row>
    <row r="640" spans="1:16" ht="14.1" customHeight="1">
      <c r="A640" s="102" t="s">
        <v>82</v>
      </c>
      <c r="B640" s="102" t="s">
        <v>967</v>
      </c>
      <c r="C640" s="103">
        <v>4.3</v>
      </c>
      <c r="D640" s="104">
        <v>11</v>
      </c>
      <c r="E640" s="103">
        <v>0.39</v>
      </c>
      <c r="F640" s="103">
        <v>0.91</v>
      </c>
      <c r="G640" s="104">
        <v>12</v>
      </c>
      <c r="H640" s="104">
        <v>21</v>
      </c>
      <c r="I640" s="105">
        <v>3</v>
      </c>
      <c r="J640" s="104">
        <v>7</v>
      </c>
      <c r="K640" s="104">
        <v>12</v>
      </c>
      <c r="L640" s="104">
        <v>0</v>
      </c>
      <c r="M640" s="104">
        <v>0</v>
      </c>
      <c r="N640" s="103">
        <v>63.64</v>
      </c>
      <c r="O640" s="103">
        <v>36.36</v>
      </c>
      <c r="P640" s="104">
        <v>0</v>
      </c>
    </row>
    <row r="641" spans="1:16" ht="14.1" customHeight="1">
      <c r="A641" s="102" t="s">
        <v>84</v>
      </c>
      <c r="B641" s="102" t="s">
        <v>967</v>
      </c>
      <c r="C641" s="103">
        <v>11.2</v>
      </c>
      <c r="D641" s="104">
        <v>20</v>
      </c>
      <c r="E641" s="103">
        <v>0.56000000000000005</v>
      </c>
      <c r="F641" s="103">
        <v>0.87</v>
      </c>
      <c r="G641" s="104">
        <v>30</v>
      </c>
      <c r="H641" s="104">
        <v>34</v>
      </c>
      <c r="I641" s="105">
        <v>3</v>
      </c>
      <c r="J641" s="104">
        <v>10</v>
      </c>
      <c r="K641" s="104">
        <v>12</v>
      </c>
      <c r="L641" s="104">
        <v>0</v>
      </c>
      <c r="M641" s="104">
        <v>30</v>
      </c>
      <c r="N641" s="104">
        <v>60</v>
      </c>
      <c r="O641" s="104">
        <v>10</v>
      </c>
      <c r="P641" s="104">
        <v>0</v>
      </c>
    </row>
    <row r="642" spans="1:16" ht="14.1" customHeight="1">
      <c r="A642" s="102" t="s">
        <v>114</v>
      </c>
      <c r="B642" s="102" t="s">
        <v>967</v>
      </c>
      <c r="C642" s="104">
        <v>5</v>
      </c>
      <c r="D642" s="104">
        <v>11</v>
      </c>
      <c r="E642" s="103">
        <v>0.45</v>
      </c>
      <c r="F642" s="103">
        <v>0.9</v>
      </c>
      <c r="G642" s="104">
        <v>21</v>
      </c>
      <c r="H642" s="104">
        <v>28</v>
      </c>
      <c r="I642" s="105">
        <v>2</v>
      </c>
      <c r="J642" s="104">
        <v>3</v>
      </c>
      <c r="K642" s="104">
        <v>5</v>
      </c>
      <c r="L642" s="104">
        <v>0</v>
      </c>
      <c r="M642" s="103">
        <v>9.09</v>
      </c>
      <c r="N642" s="103">
        <v>72.73</v>
      </c>
      <c r="O642" s="103">
        <v>9.09</v>
      </c>
      <c r="P642" s="103">
        <v>9.09</v>
      </c>
    </row>
    <row r="643" spans="1:16" ht="14.1" customHeight="1">
      <c r="A643" s="102" t="s">
        <v>120</v>
      </c>
      <c r="B643" s="102" t="s">
        <v>967</v>
      </c>
      <c r="C643" s="103">
        <v>5.5</v>
      </c>
      <c r="D643" s="104">
        <v>11</v>
      </c>
      <c r="E643" s="103">
        <v>0.5</v>
      </c>
      <c r="F643" s="103">
        <v>1.08</v>
      </c>
      <c r="G643" s="104">
        <v>11</v>
      </c>
      <c r="H643" s="104">
        <v>36</v>
      </c>
      <c r="I643" s="105">
        <v>2</v>
      </c>
      <c r="J643" s="104">
        <v>2</v>
      </c>
      <c r="K643" s="104">
        <v>12</v>
      </c>
      <c r="L643" s="104">
        <v>0</v>
      </c>
      <c r="M643" s="103">
        <v>9.09</v>
      </c>
      <c r="N643" s="103">
        <v>81.819999999999993</v>
      </c>
      <c r="O643" s="103">
        <v>9.09</v>
      </c>
      <c r="P643" s="104">
        <v>0</v>
      </c>
    </row>
    <row r="644" spans="1:16" ht="14.1" customHeight="1">
      <c r="A644" s="102" t="s">
        <v>128</v>
      </c>
      <c r="B644" s="102" t="s">
        <v>967</v>
      </c>
      <c r="C644" s="103">
        <v>9.5</v>
      </c>
      <c r="D644" s="104">
        <v>19</v>
      </c>
      <c r="E644" s="103">
        <v>0.5</v>
      </c>
      <c r="F644" s="103">
        <v>1.1299999999999999</v>
      </c>
      <c r="G644" s="104">
        <v>7</v>
      </c>
      <c r="H644" s="104">
        <v>36</v>
      </c>
      <c r="I644" s="105">
        <v>4</v>
      </c>
      <c r="J644" s="104">
        <v>4</v>
      </c>
      <c r="K644" s="104">
        <v>14</v>
      </c>
      <c r="L644" s="103">
        <v>5.26</v>
      </c>
      <c r="M644" s="103">
        <v>26.32</v>
      </c>
      <c r="N644" s="103">
        <v>36.840000000000003</v>
      </c>
      <c r="O644" s="103">
        <v>26.32</v>
      </c>
      <c r="P644" s="103">
        <v>5.26</v>
      </c>
    </row>
    <row r="645" spans="1:16" ht="14.1" customHeight="1">
      <c r="A645" s="102" t="s">
        <v>136</v>
      </c>
      <c r="B645" s="102" t="s">
        <v>967</v>
      </c>
      <c r="C645" s="103">
        <v>6.1</v>
      </c>
      <c r="D645" s="104">
        <v>11</v>
      </c>
      <c r="E645" s="103">
        <v>0.55000000000000004</v>
      </c>
      <c r="F645" s="103">
        <v>0.83</v>
      </c>
      <c r="G645" s="104">
        <v>19</v>
      </c>
      <c r="H645" s="104">
        <v>22</v>
      </c>
      <c r="I645" s="105">
        <v>2</v>
      </c>
      <c r="J645" s="104">
        <v>2</v>
      </c>
      <c r="K645" s="104">
        <v>2</v>
      </c>
      <c r="L645" s="104">
        <v>0</v>
      </c>
      <c r="M645" s="103">
        <v>18.18</v>
      </c>
      <c r="N645" s="103">
        <v>81.819999999999993</v>
      </c>
      <c r="O645" s="104">
        <v>0</v>
      </c>
      <c r="P645" s="104">
        <v>0</v>
      </c>
    </row>
    <row r="646" spans="1:16" ht="14.1" customHeight="1">
      <c r="A646" s="102" t="s">
        <v>46</v>
      </c>
      <c r="B646" s="102" t="s">
        <v>971</v>
      </c>
      <c r="C646" s="103">
        <v>14.9</v>
      </c>
      <c r="D646" s="104">
        <v>24</v>
      </c>
      <c r="E646" s="103">
        <v>0.62</v>
      </c>
      <c r="F646" s="103">
        <v>0.95</v>
      </c>
      <c r="G646" s="104">
        <v>18</v>
      </c>
      <c r="H646" s="104">
        <v>40</v>
      </c>
      <c r="I646" s="105">
        <v>3</v>
      </c>
      <c r="J646" s="104">
        <v>8</v>
      </c>
      <c r="K646" s="104">
        <v>18</v>
      </c>
      <c r="L646" s="103">
        <v>4.17</v>
      </c>
      <c r="M646" s="103">
        <v>33.33</v>
      </c>
      <c r="N646" s="103">
        <v>62.5</v>
      </c>
      <c r="O646" s="104">
        <v>0</v>
      </c>
      <c r="P646" s="104">
        <v>0</v>
      </c>
    </row>
    <row r="647" spans="1:16" ht="14.1" customHeight="1">
      <c r="A647" s="102" t="s">
        <v>56</v>
      </c>
      <c r="B647" s="102" t="s">
        <v>971</v>
      </c>
      <c r="C647" s="103">
        <v>11.2</v>
      </c>
      <c r="D647" s="104">
        <v>21</v>
      </c>
      <c r="E647" s="103">
        <v>0.53</v>
      </c>
      <c r="F647" s="103">
        <v>1.17</v>
      </c>
      <c r="G647" s="104">
        <v>7</v>
      </c>
      <c r="H647" s="104">
        <v>40</v>
      </c>
      <c r="I647" s="105">
        <v>2</v>
      </c>
      <c r="J647" s="104">
        <v>4</v>
      </c>
      <c r="K647" s="104">
        <v>12</v>
      </c>
      <c r="L647" s="103">
        <v>14.29</v>
      </c>
      <c r="M647" s="103">
        <v>14.29</v>
      </c>
      <c r="N647" s="103">
        <v>47.62</v>
      </c>
      <c r="O647" s="103">
        <v>19.05</v>
      </c>
      <c r="P647" s="103">
        <v>4.76</v>
      </c>
    </row>
    <row r="648" spans="1:16" ht="14.1" customHeight="1">
      <c r="A648" s="102" t="s">
        <v>58</v>
      </c>
      <c r="B648" s="102" t="s">
        <v>971</v>
      </c>
      <c r="C648" s="103">
        <v>4.2</v>
      </c>
      <c r="D648" s="104">
        <v>14</v>
      </c>
      <c r="E648" s="103">
        <v>0.3</v>
      </c>
      <c r="F648" s="103">
        <v>0.95</v>
      </c>
      <c r="G648" s="104">
        <v>17</v>
      </c>
      <c r="H648" s="104">
        <v>35</v>
      </c>
      <c r="I648" s="105">
        <v>2</v>
      </c>
      <c r="J648" s="104">
        <v>5</v>
      </c>
      <c r="K648" s="104">
        <v>13</v>
      </c>
      <c r="L648" s="104">
        <v>0</v>
      </c>
      <c r="M648" s="103">
        <v>7.14</v>
      </c>
      <c r="N648" s="103">
        <v>28.57</v>
      </c>
      <c r="O648" s="104">
        <v>50</v>
      </c>
      <c r="P648" s="103">
        <v>14.29</v>
      </c>
    </row>
    <row r="649" spans="1:16" ht="14.1" customHeight="1">
      <c r="A649" s="102" t="s">
        <v>62</v>
      </c>
      <c r="B649" s="102" t="s">
        <v>971</v>
      </c>
      <c r="C649" s="103">
        <v>3.6</v>
      </c>
      <c r="D649" s="104">
        <v>10</v>
      </c>
      <c r="E649" s="103">
        <v>0.36</v>
      </c>
      <c r="F649" s="103">
        <v>0.71</v>
      </c>
      <c r="G649" s="104">
        <v>31</v>
      </c>
      <c r="H649" s="104">
        <v>34</v>
      </c>
      <c r="I649" s="105">
        <v>2</v>
      </c>
      <c r="J649" s="104">
        <v>10</v>
      </c>
      <c r="K649" s="104">
        <v>11</v>
      </c>
      <c r="L649" s="104">
        <v>10</v>
      </c>
      <c r="M649" s="104">
        <v>0</v>
      </c>
      <c r="N649" s="104">
        <v>40</v>
      </c>
      <c r="O649" s="104">
        <v>30</v>
      </c>
      <c r="P649" s="104">
        <v>20</v>
      </c>
    </row>
    <row r="650" spans="1:16" ht="14.1" customHeight="1">
      <c r="A650" s="102" t="s">
        <v>70</v>
      </c>
      <c r="B650" s="102" t="s">
        <v>971</v>
      </c>
      <c r="C650" s="103">
        <v>5.7</v>
      </c>
      <c r="D650" s="104">
        <v>11</v>
      </c>
      <c r="E650" s="103">
        <v>0.52</v>
      </c>
      <c r="F650" s="103">
        <v>1.03</v>
      </c>
      <c r="G650" s="104">
        <v>13</v>
      </c>
      <c r="H650" s="104">
        <v>28</v>
      </c>
      <c r="I650" s="105">
        <v>2</v>
      </c>
      <c r="J650" s="104">
        <v>4</v>
      </c>
      <c r="K650" s="104">
        <v>7</v>
      </c>
      <c r="L650" s="103">
        <v>9.09</v>
      </c>
      <c r="M650" s="103">
        <v>9.09</v>
      </c>
      <c r="N650" s="103">
        <v>63.64</v>
      </c>
      <c r="O650" s="103">
        <v>18.18</v>
      </c>
      <c r="P650" s="104">
        <v>0</v>
      </c>
    </row>
    <row r="651" spans="1:16" ht="14.1" customHeight="1">
      <c r="A651" s="102" t="s">
        <v>84</v>
      </c>
      <c r="B651" s="102" t="s">
        <v>971</v>
      </c>
      <c r="C651" s="103">
        <v>6.7</v>
      </c>
      <c r="D651" s="104">
        <v>11</v>
      </c>
      <c r="E651" s="103">
        <v>0.61</v>
      </c>
      <c r="F651" s="103">
        <v>0.94</v>
      </c>
      <c r="G651" s="104">
        <v>25</v>
      </c>
      <c r="H651" s="104">
        <v>34</v>
      </c>
      <c r="I651" s="105">
        <v>2</v>
      </c>
      <c r="J651" s="104">
        <v>7</v>
      </c>
      <c r="K651" s="104">
        <v>10</v>
      </c>
      <c r="L651" s="104">
        <v>0</v>
      </c>
      <c r="M651" s="103">
        <v>36.36</v>
      </c>
      <c r="N651" s="103">
        <v>63.64</v>
      </c>
      <c r="O651" s="104">
        <v>0</v>
      </c>
      <c r="P651" s="104">
        <v>0</v>
      </c>
    </row>
    <row r="652" spans="1:16" ht="14.1" customHeight="1">
      <c r="A652" s="102" t="s">
        <v>120</v>
      </c>
      <c r="B652" s="102" t="s">
        <v>971</v>
      </c>
      <c r="C652" s="103">
        <v>5.8</v>
      </c>
      <c r="D652" s="104">
        <v>11</v>
      </c>
      <c r="E652" s="103">
        <v>0.53</v>
      </c>
      <c r="F652" s="103">
        <v>1.1399999999999999</v>
      </c>
      <c r="G652" s="104">
        <v>9</v>
      </c>
      <c r="H652" s="104">
        <v>36</v>
      </c>
      <c r="I652" s="105">
        <v>2</v>
      </c>
      <c r="J652" s="104">
        <v>1</v>
      </c>
      <c r="K652" s="104">
        <v>12</v>
      </c>
      <c r="L652" s="104">
        <v>0</v>
      </c>
      <c r="M652" s="103">
        <v>9.09</v>
      </c>
      <c r="N652" s="103">
        <v>90.91</v>
      </c>
      <c r="O652" s="104">
        <v>0</v>
      </c>
      <c r="P652" s="104">
        <v>0</v>
      </c>
    </row>
    <row r="653" spans="1:16" ht="14.1" customHeight="1">
      <c r="A653" s="102" t="s">
        <v>124</v>
      </c>
      <c r="B653" s="102" t="s">
        <v>971</v>
      </c>
      <c r="C653" s="103">
        <v>5.5</v>
      </c>
      <c r="D653" s="104">
        <v>10</v>
      </c>
      <c r="E653" s="103">
        <v>0.55000000000000004</v>
      </c>
      <c r="F653" s="103">
        <v>0.9</v>
      </c>
      <c r="G653" s="104">
        <v>18</v>
      </c>
      <c r="H653" s="104">
        <v>27</v>
      </c>
      <c r="I653" s="105">
        <v>2</v>
      </c>
      <c r="J653" s="104">
        <v>4</v>
      </c>
      <c r="K653" s="104">
        <v>7</v>
      </c>
      <c r="L653" s="104">
        <v>10</v>
      </c>
      <c r="M653" s="104">
        <v>20</v>
      </c>
      <c r="N653" s="104">
        <v>50</v>
      </c>
      <c r="O653" s="104">
        <v>20</v>
      </c>
      <c r="P653" s="104">
        <v>0</v>
      </c>
    </row>
    <row r="654" spans="1:16" ht="14.1" customHeight="1">
      <c r="A654" s="102" t="s">
        <v>126</v>
      </c>
      <c r="B654" s="102" t="s">
        <v>971</v>
      </c>
      <c r="C654" s="103">
        <v>8</v>
      </c>
      <c r="D654" s="104">
        <v>10</v>
      </c>
      <c r="E654" s="103">
        <v>0.8</v>
      </c>
      <c r="F654" s="103">
        <v>1.5</v>
      </c>
      <c r="G654" s="104">
        <v>1</v>
      </c>
      <c r="H654" s="104">
        <v>17</v>
      </c>
      <c r="I654" s="105">
        <v>3</v>
      </c>
      <c r="J654" s="104">
        <v>1</v>
      </c>
      <c r="K654" s="104">
        <v>7</v>
      </c>
      <c r="L654" s="104">
        <v>30</v>
      </c>
      <c r="M654" s="104">
        <v>50</v>
      </c>
      <c r="N654" s="104">
        <v>20</v>
      </c>
      <c r="O654" s="104">
        <v>0</v>
      </c>
      <c r="P654" s="104">
        <v>0</v>
      </c>
    </row>
    <row r="655" spans="1:16" ht="14.1" customHeight="1">
      <c r="A655" s="102" t="s">
        <v>128</v>
      </c>
      <c r="B655" s="102" t="s">
        <v>971</v>
      </c>
      <c r="C655" s="103">
        <v>4.4000000000000004</v>
      </c>
      <c r="D655" s="104">
        <v>10</v>
      </c>
      <c r="E655" s="103">
        <v>0.44</v>
      </c>
      <c r="F655" s="104">
        <v>1</v>
      </c>
      <c r="G655" s="104">
        <v>18</v>
      </c>
      <c r="H655" s="104">
        <v>36</v>
      </c>
      <c r="I655" s="105">
        <v>2</v>
      </c>
      <c r="J655" s="104">
        <v>5</v>
      </c>
      <c r="K655" s="104">
        <v>9</v>
      </c>
      <c r="L655" s="104">
        <v>0</v>
      </c>
      <c r="M655" s="104">
        <v>10</v>
      </c>
      <c r="N655" s="104">
        <v>60</v>
      </c>
      <c r="O655" s="104">
        <v>30</v>
      </c>
      <c r="P655" s="104">
        <v>0</v>
      </c>
    </row>
    <row r="656" spans="1:16" ht="14.1" customHeight="1">
      <c r="A656" s="102" t="s">
        <v>46</v>
      </c>
      <c r="B656" s="102" t="s">
        <v>975</v>
      </c>
      <c r="C656" s="103">
        <v>12.3</v>
      </c>
      <c r="D656" s="104">
        <v>20</v>
      </c>
      <c r="E656" s="103">
        <v>0.62</v>
      </c>
      <c r="F656" s="103">
        <v>0.94</v>
      </c>
      <c r="G656" s="104">
        <v>21</v>
      </c>
      <c r="H656" s="104">
        <v>40</v>
      </c>
      <c r="I656" s="105">
        <v>3</v>
      </c>
      <c r="J656" s="104">
        <v>10</v>
      </c>
      <c r="K656" s="104">
        <v>18</v>
      </c>
      <c r="L656" s="104">
        <v>5</v>
      </c>
      <c r="M656" s="104">
        <v>40</v>
      </c>
      <c r="N656" s="104">
        <v>45</v>
      </c>
      <c r="O656" s="104">
        <v>10</v>
      </c>
      <c r="P656" s="104">
        <v>0</v>
      </c>
    </row>
    <row r="657" spans="1:16" ht="14.1" customHeight="1">
      <c r="A657" s="102" t="s">
        <v>52</v>
      </c>
      <c r="B657" s="102" t="s">
        <v>975</v>
      </c>
      <c r="C657" s="103">
        <v>10.7</v>
      </c>
      <c r="D657" s="104">
        <v>22</v>
      </c>
      <c r="E657" s="103">
        <v>0.49</v>
      </c>
      <c r="F657" s="103">
        <v>1.01</v>
      </c>
      <c r="G657" s="104">
        <v>15</v>
      </c>
      <c r="H657" s="104">
        <v>28</v>
      </c>
      <c r="I657" s="105">
        <v>3</v>
      </c>
      <c r="J657" s="104">
        <v>6</v>
      </c>
      <c r="K657" s="104">
        <v>10</v>
      </c>
      <c r="L657" s="104">
        <v>0</v>
      </c>
      <c r="M657" s="103">
        <v>13.64</v>
      </c>
      <c r="N657" s="103">
        <v>68.180000000000007</v>
      </c>
      <c r="O657" s="103">
        <v>18.18</v>
      </c>
      <c r="P657" s="104">
        <v>0</v>
      </c>
    </row>
    <row r="658" spans="1:16" ht="14.1" customHeight="1">
      <c r="A658" s="102" t="s">
        <v>54</v>
      </c>
      <c r="B658" s="102" t="s">
        <v>975</v>
      </c>
      <c r="C658" s="103">
        <v>14.2</v>
      </c>
      <c r="D658" s="104">
        <v>25</v>
      </c>
      <c r="E658" s="103">
        <v>0.56999999999999995</v>
      </c>
      <c r="F658" s="103">
        <v>0.95</v>
      </c>
      <c r="G658" s="104">
        <v>13</v>
      </c>
      <c r="H658" s="104">
        <v>25</v>
      </c>
      <c r="I658" s="105">
        <v>4</v>
      </c>
      <c r="J658" s="104">
        <v>7</v>
      </c>
      <c r="K658" s="104">
        <v>11</v>
      </c>
      <c r="L658" s="104">
        <v>4</v>
      </c>
      <c r="M658" s="104">
        <v>16</v>
      </c>
      <c r="N658" s="104">
        <v>80</v>
      </c>
      <c r="O658" s="104">
        <v>0</v>
      </c>
      <c r="P658" s="104">
        <v>0</v>
      </c>
    </row>
    <row r="659" spans="1:16" ht="14.1" customHeight="1">
      <c r="A659" s="102" t="s">
        <v>56</v>
      </c>
      <c r="B659" s="102" t="s">
        <v>975</v>
      </c>
      <c r="C659" s="103">
        <v>23.7</v>
      </c>
      <c r="D659" s="104">
        <v>40</v>
      </c>
      <c r="E659" s="103">
        <v>0.59</v>
      </c>
      <c r="F659" s="103">
        <v>1.3</v>
      </c>
      <c r="G659" s="104">
        <v>1</v>
      </c>
      <c r="H659" s="104">
        <v>40</v>
      </c>
      <c r="I659" s="105">
        <v>4</v>
      </c>
      <c r="J659" s="104">
        <v>1</v>
      </c>
      <c r="K659" s="104">
        <v>12</v>
      </c>
      <c r="L659" s="103">
        <v>17.5</v>
      </c>
      <c r="M659" s="103">
        <v>22.5</v>
      </c>
      <c r="N659" s="103">
        <v>42.5</v>
      </c>
      <c r="O659" s="103">
        <v>12.5</v>
      </c>
      <c r="P659" s="104">
        <v>5</v>
      </c>
    </row>
    <row r="660" spans="1:16" ht="14.1" customHeight="1">
      <c r="A660" s="102" t="s">
        <v>58</v>
      </c>
      <c r="B660" s="102" t="s">
        <v>975</v>
      </c>
      <c r="C660" s="103">
        <v>14.4</v>
      </c>
      <c r="D660" s="104">
        <v>36</v>
      </c>
      <c r="E660" s="103">
        <v>0.4</v>
      </c>
      <c r="F660" s="103">
        <v>1.27</v>
      </c>
      <c r="G660" s="104">
        <v>4</v>
      </c>
      <c r="H660" s="104">
        <v>35</v>
      </c>
      <c r="I660" s="105">
        <v>3</v>
      </c>
      <c r="J660" s="104">
        <v>1</v>
      </c>
      <c r="K660" s="104">
        <v>10</v>
      </c>
      <c r="L660" s="103">
        <v>5.56</v>
      </c>
      <c r="M660" s="103">
        <v>5.56</v>
      </c>
      <c r="N660" s="104">
        <v>50</v>
      </c>
      <c r="O660" s="104">
        <v>25</v>
      </c>
      <c r="P660" s="103">
        <v>13.89</v>
      </c>
    </row>
    <row r="661" spans="1:16" ht="14.1" customHeight="1">
      <c r="A661" s="102" t="s">
        <v>62</v>
      </c>
      <c r="B661" s="102" t="s">
        <v>975</v>
      </c>
      <c r="C661" s="103">
        <v>12.9</v>
      </c>
      <c r="D661" s="104">
        <v>24</v>
      </c>
      <c r="E661" s="103">
        <v>0.54</v>
      </c>
      <c r="F661" s="103">
        <v>1.07</v>
      </c>
      <c r="G661" s="104">
        <v>13</v>
      </c>
      <c r="H661" s="104">
        <v>34</v>
      </c>
      <c r="I661" s="105">
        <v>4</v>
      </c>
      <c r="J661" s="104">
        <v>4</v>
      </c>
      <c r="K661" s="104">
        <v>12</v>
      </c>
      <c r="L661" s="104">
        <v>0</v>
      </c>
      <c r="M661" s="103">
        <v>20.83</v>
      </c>
      <c r="N661" s="103">
        <v>70.83</v>
      </c>
      <c r="O661" s="103">
        <v>8.33</v>
      </c>
      <c r="P661" s="104">
        <v>0</v>
      </c>
    </row>
    <row r="662" spans="1:16" ht="14.1" customHeight="1">
      <c r="A662" s="102" t="s">
        <v>64</v>
      </c>
      <c r="B662" s="102" t="s">
        <v>975</v>
      </c>
      <c r="C662" s="103">
        <v>25.1</v>
      </c>
      <c r="D662" s="104">
        <v>40</v>
      </c>
      <c r="E662" s="103">
        <v>0.63</v>
      </c>
      <c r="F662" s="103">
        <v>1.08</v>
      </c>
      <c r="G662" s="104">
        <v>6</v>
      </c>
      <c r="H662" s="104">
        <v>24</v>
      </c>
      <c r="I662" s="105">
        <v>4</v>
      </c>
      <c r="J662" s="104">
        <v>3</v>
      </c>
      <c r="K662" s="104">
        <v>11</v>
      </c>
      <c r="L662" s="103">
        <v>7.5</v>
      </c>
      <c r="M662" s="104">
        <v>35</v>
      </c>
      <c r="N662" s="103">
        <v>52.5</v>
      </c>
      <c r="O662" s="104">
        <v>5</v>
      </c>
      <c r="P662" s="104">
        <v>0</v>
      </c>
    </row>
    <row r="663" spans="1:16" ht="14.1" customHeight="1">
      <c r="A663" s="102" t="s">
        <v>70</v>
      </c>
      <c r="B663" s="102" t="s">
        <v>975</v>
      </c>
      <c r="C663" s="103">
        <v>15.4</v>
      </c>
      <c r="D663" s="104">
        <v>28</v>
      </c>
      <c r="E663" s="103">
        <v>0.55000000000000004</v>
      </c>
      <c r="F663" s="103">
        <v>1.1000000000000001</v>
      </c>
      <c r="G663" s="104">
        <v>7</v>
      </c>
      <c r="H663" s="104">
        <v>28</v>
      </c>
      <c r="I663" s="105">
        <v>4</v>
      </c>
      <c r="J663" s="104">
        <v>3</v>
      </c>
      <c r="K663" s="104">
        <v>11</v>
      </c>
      <c r="L663" s="103">
        <v>10.71</v>
      </c>
      <c r="M663" s="104">
        <v>25</v>
      </c>
      <c r="N663" s="103">
        <v>42.86</v>
      </c>
      <c r="O663" s="103">
        <v>14.29</v>
      </c>
      <c r="P663" s="103">
        <v>7.14</v>
      </c>
    </row>
    <row r="664" spans="1:16" ht="14.1" customHeight="1">
      <c r="A664" s="102" t="s">
        <v>74</v>
      </c>
      <c r="B664" s="102" t="s">
        <v>975</v>
      </c>
      <c r="C664" s="104">
        <v>6</v>
      </c>
      <c r="D664" s="104">
        <v>12</v>
      </c>
      <c r="E664" s="103">
        <v>0.5</v>
      </c>
      <c r="F664" s="103">
        <v>1.22</v>
      </c>
      <c r="G664" s="104">
        <v>5</v>
      </c>
      <c r="H664" s="104">
        <v>22</v>
      </c>
      <c r="I664" s="105">
        <v>3</v>
      </c>
      <c r="J664" s="104">
        <v>3</v>
      </c>
      <c r="K664" s="104">
        <v>10</v>
      </c>
      <c r="L664" s="104">
        <v>0</v>
      </c>
      <c r="M664" s="103">
        <v>8.33</v>
      </c>
      <c r="N664" s="103">
        <v>83.33</v>
      </c>
      <c r="O664" s="103">
        <v>8.33</v>
      </c>
      <c r="P664" s="104">
        <v>0</v>
      </c>
    </row>
    <row r="665" spans="1:16" ht="14.1" customHeight="1">
      <c r="A665" s="102" t="s">
        <v>76</v>
      </c>
      <c r="B665" s="102" t="s">
        <v>975</v>
      </c>
      <c r="C665" s="103">
        <v>7.7</v>
      </c>
      <c r="D665" s="104">
        <v>12</v>
      </c>
      <c r="E665" s="103">
        <v>0.64</v>
      </c>
      <c r="F665" s="103">
        <v>1.39</v>
      </c>
      <c r="G665" s="104">
        <v>1</v>
      </c>
      <c r="H665" s="104">
        <v>24</v>
      </c>
      <c r="I665" s="105">
        <v>3</v>
      </c>
      <c r="J665" s="104">
        <v>1</v>
      </c>
      <c r="K665" s="104">
        <v>10</v>
      </c>
      <c r="L665" s="103">
        <v>8.33</v>
      </c>
      <c r="M665" s="104">
        <v>50</v>
      </c>
      <c r="N665" s="104">
        <v>25</v>
      </c>
      <c r="O665" s="103">
        <v>16.670000000000002</v>
      </c>
      <c r="P665" s="104">
        <v>0</v>
      </c>
    </row>
    <row r="666" spans="1:16" ht="14.1" customHeight="1">
      <c r="A666" s="102" t="s">
        <v>82</v>
      </c>
      <c r="B666" s="102" t="s">
        <v>975</v>
      </c>
      <c r="C666" s="103">
        <v>3.8</v>
      </c>
      <c r="D666" s="104">
        <v>11</v>
      </c>
      <c r="E666" s="103">
        <v>0.35</v>
      </c>
      <c r="F666" s="103">
        <v>0.8</v>
      </c>
      <c r="G666" s="104">
        <v>16</v>
      </c>
      <c r="H666" s="104">
        <v>21</v>
      </c>
      <c r="I666" s="105">
        <v>3</v>
      </c>
      <c r="J666" s="104">
        <v>9</v>
      </c>
      <c r="K666" s="104">
        <v>12</v>
      </c>
      <c r="L666" s="104">
        <v>0</v>
      </c>
      <c r="M666" s="103">
        <v>9.09</v>
      </c>
      <c r="N666" s="103">
        <v>36.36</v>
      </c>
      <c r="O666" s="103">
        <v>45.45</v>
      </c>
      <c r="P666" s="103">
        <v>9.09</v>
      </c>
    </row>
    <row r="667" spans="1:16" ht="14.1" customHeight="1">
      <c r="A667" s="102" t="s">
        <v>84</v>
      </c>
      <c r="B667" s="102" t="s">
        <v>975</v>
      </c>
      <c r="C667" s="103">
        <v>18.899999999999999</v>
      </c>
      <c r="D667" s="104">
        <v>29</v>
      </c>
      <c r="E667" s="103">
        <v>0.65</v>
      </c>
      <c r="F667" s="103">
        <v>1.01</v>
      </c>
      <c r="G667" s="104">
        <v>18</v>
      </c>
      <c r="H667" s="104">
        <v>34</v>
      </c>
      <c r="I667" s="105">
        <v>3</v>
      </c>
      <c r="J667" s="104">
        <v>6</v>
      </c>
      <c r="K667" s="104">
        <v>12</v>
      </c>
      <c r="L667" s="103">
        <v>13.79</v>
      </c>
      <c r="M667" s="103">
        <v>31.03</v>
      </c>
      <c r="N667" s="103">
        <v>51.72</v>
      </c>
      <c r="O667" s="103">
        <v>3.45</v>
      </c>
      <c r="P667" s="104">
        <v>0</v>
      </c>
    </row>
    <row r="668" spans="1:16" ht="14.1" customHeight="1">
      <c r="A668" s="102" t="s">
        <v>102</v>
      </c>
      <c r="B668" s="102" t="s">
        <v>975</v>
      </c>
      <c r="C668" s="103">
        <v>7.2</v>
      </c>
      <c r="D668" s="104">
        <v>12</v>
      </c>
      <c r="E668" s="103">
        <v>0.6</v>
      </c>
      <c r="F668" s="103">
        <v>1.1200000000000001</v>
      </c>
      <c r="G668" s="104">
        <v>9</v>
      </c>
      <c r="H668" s="104">
        <v>31</v>
      </c>
      <c r="I668" s="105">
        <v>2</v>
      </c>
      <c r="J668" s="104">
        <v>4</v>
      </c>
      <c r="K668" s="104">
        <v>11</v>
      </c>
      <c r="L668" s="103">
        <v>8.33</v>
      </c>
      <c r="M668" s="103">
        <v>33.33</v>
      </c>
      <c r="N668" s="104">
        <v>50</v>
      </c>
      <c r="O668" s="104">
        <v>0</v>
      </c>
      <c r="P668" s="103">
        <v>8.33</v>
      </c>
    </row>
    <row r="669" spans="1:16" ht="14.1" customHeight="1">
      <c r="A669" s="102" t="s">
        <v>114</v>
      </c>
      <c r="B669" s="102" t="s">
        <v>975</v>
      </c>
      <c r="C669" s="103">
        <v>7.1</v>
      </c>
      <c r="D669" s="104">
        <v>12</v>
      </c>
      <c r="E669" s="103">
        <v>0.59</v>
      </c>
      <c r="F669" s="103">
        <v>1.17</v>
      </c>
      <c r="G669" s="104">
        <v>4</v>
      </c>
      <c r="H669" s="104">
        <v>28</v>
      </c>
      <c r="I669" s="105">
        <v>3</v>
      </c>
      <c r="J669" s="104">
        <v>2</v>
      </c>
      <c r="K669" s="104">
        <v>11</v>
      </c>
      <c r="L669" s="103">
        <v>8.33</v>
      </c>
      <c r="M669" s="103">
        <v>33.33</v>
      </c>
      <c r="N669" s="103">
        <v>41.67</v>
      </c>
      <c r="O669" s="103">
        <v>16.670000000000002</v>
      </c>
      <c r="P669" s="104">
        <v>0</v>
      </c>
    </row>
    <row r="670" spans="1:16" ht="14.1" customHeight="1">
      <c r="A670" s="102" t="s">
        <v>116</v>
      </c>
      <c r="B670" s="102" t="s">
        <v>975</v>
      </c>
      <c r="C670" s="103">
        <v>4.9000000000000004</v>
      </c>
      <c r="D670" s="104">
        <v>10</v>
      </c>
      <c r="E670" s="103">
        <v>0.49</v>
      </c>
      <c r="F670" s="103">
        <v>0.95</v>
      </c>
      <c r="G670" s="104">
        <v>7</v>
      </c>
      <c r="H670" s="104">
        <v>11</v>
      </c>
      <c r="I670" s="105">
        <v>3</v>
      </c>
      <c r="J670" s="104">
        <v>2</v>
      </c>
      <c r="K670" s="104">
        <v>3</v>
      </c>
      <c r="L670" s="104">
        <v>10</v>
      </c>
      <c r="M670" s="104">
        <v>10</v>
      </c>
      <c r="N670" s="104">
        <v>50</v>
      </c>
      <c r="O670" s="104">
        <v>30</v>
      </c>
      <c r="P670" s="104">
        <v>0</v>
      </c>
    </row>
    <row r="671" spans="1:16" ht="14.1" customHeight="1">
      <c r="A671" s="102" t="s">
        <v>118</v>
      </c>
      <c r="B671" s="102" t="s">
        <v>975</v>
      </c>
      <c r="C671" s="103">
        <v>6.2</v>
      </c>
      <c r="D671" s="104">
        <v>13</v>
      </c>
      <c r="E671" s="103">
        <v>0.48</v>
      </c>
      <c r="F671" s="103">
        <v>0.89</v>
      </c>
      <c r="G671" s="104">
        <v>25</v>
      </c>
      <c r="H671" s="104">
        <v>30</v>
      </c>
      <c r="I671" s="105">
        <v>3</v>
      </c>
      <c r="J671" s="104">
        <v>9</v>
      </c>
      <c r="K671" s="104">
        <v>10</v>
      </c>
      <c r="L671" s="103">
        <v>7.69</v>
      </c>
      <c r="M671" s="103">
        <v>15.38</v>
      </c>
      <c r="N671" s="103">
        <v>46.15</v>
      </c>
      <c r="O671" s="103">
        <v>23.08</v>
      </c>
      <c r="P671" s="103">
        <v>7.69</v>
      </c>
    </row>
    <row r="672" spans="1:16" ht="14.1" customHeight="1">
      <c r="A672" s="102" t="s">
        <v>120</v>
      </c>
      <c r="B672" s="102" t="s">
        <v>975</v>
      </c>
      <c r="C672" s="103">
        <v>20.399999999999999</v>
      </c>
      <c r="D672" s="104">
        <v>42</v>
      </c>
      <c r="E672" s="103">
        <v>0.49</v>
      </c>
      <c r="F672" s="103">
        <v>1.05</v>
      </c>
      <c r="G672" s="104">
        <v>15</v>
      </c>
      <c r="H672" s="104">
        <v>36</v>
      </c>
      <c r="I672" s="105">
        <v>4</v>
      </c>
      <c r="J672" s="104">
        <v>5</v>
      </c>
      <c r="K672" s="104">
        <v>12</v>
      </c>
      <c r="L672" s="104">
        <v>0</v>
      </c>
      <c r="M672" s="103">
        <v>9.52</v>
      </c>
      <c r="N672" s="103">
        <v>76.19</v>
      </c>
      <c r="O672" s="103">
        <v>14.29</v>
      </c>
      <c r="P672" s="104">
        <v>0</v>
      </c>
    </row>
    <row r="673" spans="1:16" ht="14.1" customHeight="1">
      <c r="A673" s="102" t="s">
        <v>128</v>
      </c>
      <c r="B673" s="102" t="s">
        <v>975</v>
      </c>
      <c r="C673" s="103">
        <v>8.1999999999999993</v>
      </c>
      <c r="D673" s="104">
        <v>18</v>
      </c>
      <c r="E673" s="103">
        <v>0.46</v>
      </c>
      <c r="F673" s="103">
        <v>1.03</v>
      </c>
      <c r="G673" s="104">
        <v>15</v>
      </c>
      <c r="H673" s="104">
        <v>36</v>
      </c>
      <c r="I673" s="105">
        <v>3</v>
      </c>
      <c r="J673" s="104">
        <v>2</v>
      </c>
      <c r="K673" s="104">
        <v>13</v>
      </c>
      <c r="L673" s="103">
        <v>5.56</v>
      </c>
      <c r="M673" s="103">
        <v>11.11</v>
      </c>
      <c r="N673" s="103">
        <v>55.56</v>
      </c>
      <c r="O673" s="103">
        <v>16.670000000000002</v>
      </c>
      <c r="P673" s="103">
        <v>11.11</v>
      </c>
    </row>
    <row r="674" spans="1:16" ht="14.1" customHeight="1">
      <c r="A674" s="102" t="s">
        <v>62</v>
      </c>
      <c r="B674" s="102" t="s">
        <v>979</v>
      </c>
      <c r="C674" s="104">
        <v>9</v>
      </c>
      <c r="D674" s="104">
        <v>18</v>
      </c>
      <c r="E674" s="103">
        <v>0.5</v>
      </c>
      <c r="F674" s="103">
        <v>0.99</v>
      </c>
      <c r="G674" s="104">
        <v>20</v>
      </c>
      <c r="H674" s="104">
        <v>34</v>
      </c>
      <c r="I674" s="105">
        <v>3</v>
      </c>
      <c r="J674" s="104">
        <v>6</v>
      </c>
      <c r="K674" s="104">
        <v>11</v>
      </c>
      <c r="L674" s="104">
        <v>0</v>
      </c>
      <c r="M674" s="103">
        <v>11.11</v>
      </c>
      <c r="N674" s="103">
        <v>77.78</v>
      </c>
      <c r="O674" s="103">
        <v>11.11</v>
      </c>
      <c r="P674" s="104">
        <v>0</v>
      </c>
    </row>
    <row r="675" spans="1:16" ht="14.1" customHeight="1">
      <c r="A675" s="102" t="s">
        <v>56</v>
      </c>
      <c r="B675" s="102" t="s">
        <v>981</v>
      </c>
      <c r="C675" s="103">
        <v>8.8000000000000007</v>
      </c>
      <c r="D675" s="104">
        <v>19</v>
      </c>
      <c r="E675" s="103">
        <v>0.46</v>
      </c>
      <c r="F675" s="103">
        <v>1.02</v>
      </c>
      <c r="G675" s="104">
        <v>17</v>
      </c>
      <c r="H675" s="104">
        <v>40</v>
      </c>
      <c r="I675" s="105">
        <v>2</v>
      </c>
      <c r="J675" s="104">
        <v>7</v>
      </c>
      <c r="K675" s="104">
        <v>12</v>
      </c>
      <c r="L675" s="103">
        <v>10.53</v>
      </c>
      <c r="M675" s="103">
        <v>10.53</v>
      </c>
      <c r="N675" s="103">
        <v>42.11</v>
      </c>
      <c r="O675" s="103">
        <v>31.58</v>
      </c>
      <c r="P675" s="103">
        <v>5.26</v>
      </c>
    </row>
    <row r="676" spans="1:16" ht="14.1" customHeight="1">
      <c r="A676" s="102" t="s">
        <v>58</v>
      </c>
      <c r="B676" s="102" t="s">
        <v>981</v>
      </c>
      <c r="C676" s="103">
        <v>4.0999999999999996</v>
      </c>
      <c r="D676" s="104">
        <v>16</v>
      </c>
      <c r="E676" s="103">
        <v>0.26</v>
      </c>
      <c r="F676" s="103">
        <v>0.81</v>
      </c>
      <c r="G676" s="104">
        <v>24</v>
      </c>
      <c r="H676" s="104">
        <v>35</v>
      </c>
      <c r="I676" s="105">
        <v>2</v>
      </c>
      <c r="J676" s="104">
        <v>8</v>
      </c>
      <c r="K676" s="104">
        <v>13</v>
      </c>
      <c r="L676" s="104">
        <v>0</v>
      </c>
      <c r="M676" s="104">
        <v>0</v>
      </c>
      <c r="N676" s="103">
        <v>31.25</v>
      </c>
      <c r="O676" s="104">
        <v>50</v>
      </c>
      <c r="P676" s="103">
        <v>18.75</v>
      </c>
    </row>
    <row r="677" spans="1:16" ht="14.1" customHeight="1">
      <c r="A677" s="102" t="s">
        <v>64</v>
      </c>
      <c r="B677" s="102" t="s">
        <v>981</v>
      </c>
      <c r="C677" s="103">
        <v>7.4</v>
      </c>
      <c r="D677" s="104">
        <v>13</v>
      </c>
      <c r="E677" s="103">
        <v>0.56999999999999995</v>
      </c>
      <c r="F677" s="103">
        <v>0.98</v>
      </c>
      <c r="G677" s="104">
        <v>14</v>
      </c>
      <c r="H677" s="104">
        <v>24</v>
      </c>
      <c r="I677" s="105">
        <v>3</v>
      </c>
      <c r="J677" s="104">
        <v>8</v>
      </c>
      <c r="K677" s="104">
        <v>11</v>
      </c>
      <c r="L677" s="104">
        <v>0</v>
      </c>
      <c r="M677" s="103">
        <v>30.77</v>
      </c>
      <c r="N677" s="103">
        <v>61.54</v>
      </c>
      <c r="O677" s="103">
        <v>7.69</v>
      </c>
      <c r="P677" s="104">
        <v>0</v>
      </c>
    </row>
    <row r="678" spans="1:16" ht="14.1" customHeight="1">
      <c r="A678" s="102" t="s">
        <v>70</v>
      </c>
      <c r="B678" s="102" t="s">
        <v>981</v>
      </c>
      <c r="C678" s="103">
        <v>7.5</v>
      </c>
      <c r="D678" s="104">
        <v>15</v>
      </c>
      <c r="E678" s="103">
        <v>0.5</v>
      </c>
      <c r="F678" s="104">
        <v>1</v>
      </c>
      <c r="G678" s="104">
        <v>15</v>
      </c>
      <c r="H678" s="104">
        <v>28</v>
      </c>
      <c r="I678" s="105">
        <v>3</v>
      </c>
      <c r="J678" s="104">
        <v>3</v>
      </c>
      <c r="K678" s="104">
        <v>10</v>
      </c>
      <c r="L678" s="104">
        <v>0</v>
      </c>
      <c r="M678" s="103">
        <v>13.33</v>
      </c>
      <c r="N678" s="103">
        <v>73.33</v>
      </c>
      <c r="O678" s="103">
        <v>13.33</v>
      </c>
      <c r="P678" s="104">
        <v>0</v>
      </c>
    </row>
    <row r="679" spans="1:16" ht="14.1" customHeight="1">
      <c r="A679" s="102" t="s">
        <v>74</v>
      </c>
      <c r="B679" s="102" t="s">
        <v>981</v>
      </c>
      <c r="C679" s="103">
        <v>4.5</v>
      </c>
      <c r="D679" s="104">
        <v>10</v>
      </c>
      <c r="E679" s="103">
        <v>0.45</v>
      </c>
      <c r="F679" s="103">
        <v>1.1000000000000001</v>
      </c>
      <c r="G679" s="104">
        <v>9</v>
      </c>
      <c r="H679" s="104">
        <v>22</v>
      </c>
      <c r="I679" s="105">
        <v>2</v>
      </c>
      <c r="J679" s="104">
        <v>1</v>
      </c>
      <c r="K679" s="104">
        <v>1</v>
      </c>
      <c r="L679" s="104">
        <v>0</v>
      </c>
      <c r="M679" s="104">
        <v>10</v>
      </c>
      <c r="N679" s="104">
        <v>70</v>
      </c>
      <c r="O679" s="104">
        <v>10</v>
      </c>
      <c r="P679" s="104">
        <v>10</v>
      </c>
    </row>
    <row r="680" spans="1:16" ht="14.1" customHeight="1">
      <c r="A680" s="102" t="s">
        <v>76</v>
      </c>
      <c r="B680" s="102" t="s">
        <v>981</v>
      </c>
      <c r="C680" s="104">
        <v>5</v>
      </c>
      <c r="D680" s="104">
        <v>15</v>
      </c>
      <c r="E680" s="103">
        <v>0.33</v>
      </c>
      <c r="F680" s="103">
        <v>0.72</v>
      </c>
      <c r="G680" s="104">
        <v>20</v>
      </c>
      <c r="H680" s="104">
        <v>24</v>
      </c>
      <c r="I680" s="105">
        <v>3</v>
      </c>
      <c r="J680" s="104">
        <v>9</v>
      </c>
      <c r="K680" s="104">
        <v>10</v>
      </c>
      <c r="L680" s="104">
        <v>0</v>
      </c>
      <c r="M680" s="104">
        <v>0</v>
      </c>
      <c r="N680" s="103">
        <v>53.33</v>
      </c>
      <c r="O680" s="103">
        <v>33.33</v>
      </c>
      <c r="P680" s="103">
        <v>13.33</v>
      </c>
    </row>
    <row r="681" spans="1:16" ht="14.1" customHeight="1">
      <c r="A681" s="102" t="s">
        <v>84</v>
      </c>
      <c r="B681" s="102" t="s">
        <v>981</v>
      </c>
      <c r="C681" s="103">
        <v>12.7</v>
      </c>
      <c r="D681" s="104">
        <v>26</v>
      </c>
      <c r="E681" s="103">
        <v>0.49</v>
      </c>
      <c r="F681" s="103">
        <v>0.75</v>
      </c>
      <c r="G681" s="104">
        <v>34</v>
      </c>
      <c r="H681" s="104">
        <v>34</v>
      </c>
      <c r="I681" s="105">
        <v>3</v>
      </c>
      <c r="J681" s="104">
        <v>12</v>
      </c>
      <c r="K681" s="104">
        <v>12</v>
      </c>
      <c r="L681" s="104">
        <v>0</v>
      </c>
      <c r="M681" s="103">
        <v>11.54</v>
      </c>
      <c r="N681" s="103">
        <v>73.08</v>
      </c>
      <c r="O681" s="103">
        <v>15.38</v>
      </c>
      <c r="P681" s="104">
        <v>0</v>
      </c>
    </row>
    <row r="682" spans="1:16" ht="14.1" customHeight="1">
      <c r="A682" s="102" t="s">
        <v>110</v>
      </c>
      <c r="B682" s="102" t="s">
        <v>981</v>
      </c>
      <c r="C682" s="103">
        <v>7.7</v>
      </c>
      <c r="D682" s="104">
        <v>19</v>
      </c>
      <c r="E682" s="103">
        <v>0.41</v>
      </c>
      <c r="F682" s="103">
        <v>1.0900000000000001</v>
      </c>
      <c r="G682" s="104">
        <v>6</v>
      </c>
      <c r="H682" s="104">
        <v>12</v>
      </c>
      <c r="I682" s="105">
        <v>4</v>
      </c>
      <c r="J682" s="104">
        <v>6</v>
      </c>
      <c r="K682" s="104">
        <v>12</v>
      </c>
      <c r="L682" s="104">
        <v>0</v>
      </c>
      <c r="M682" s="104">
        <v>0</v>
      </c>
      <c r="N682" s="103">
        <v>68.42</v>
      </c>
      <c r="O682" s="103">
        <v>31.58</v>
      </c>
      <c r="P682" s="104">
        <v>0</v>
      </c>
    </row>
    <row r="683" spans="1:16" ht="14.1" customHeight="1">
      <c r="A683" s="102" t="s">
        <v>118</v>
      </c>
      <c r="B683" s="102" t="s">
        <v>981</v>
      </c>
      <c r="C683" s="103">
        <v>5.4</v>
      </c>
      <c r="D683" s="104">
        <v>12</v>
      </c>
      <c r="E683" s="103">
        <v>0.45</v>
      </c>
      <c r="F683" s="103">
        <v>0.84</v>
      </c>
      <c r="G683" s="104">
        <v>27</v>
      </c>
      <c r="H683" s="104">
        <v>30</v>
      </c>
      <c r="I683" s="105">
        <v>2</v>
      </c>
      <c r="J683" s="104">
        <v>6</v>
      </c>
      <c r="K683" s="104">
        <v>8</v>
      </c>
      <c r="L683" s="104">
        <v>0</v>
      </c>
      <c r="M683" s="103">
        <v>8.33</v>
      </c>
      <c r="N683" s="103">
        <v>66.67</v>
      </c>
      <c r="O683" s="104">
        <v>25</v>
      </c>
      <c r="P683" s="104">
        <v>0</v>
      </c>
    </row>
    <row r="684" spans="1:16" ht="14.1" customHeight="1">
      <c r="A684" s="102" t="s">
        <v>120</v>
      </c>
      <c r="B684" s="102" t="s">
        <v>981</v>
      </c>
      <c r="C684" s="103">
        <v>7.8</v>
      </c>
      <c r="D684" s="104">
        <v>15</v>
      </c>
      <c r="E684" s="103">
        <v>0.52</v>
      </c>
      <c r="F684" s="103">
        <v>1.1200000000000001</v>
      </c>
      <c r="G684" s="104">
        <v>10</v>
      </c>
      <c r="H684" s="104">
        <v>36</v>
      </c>
      <c r="I684" s="105">
        <v>3</v>
      </c>
      <c r="J684" s="104">
        <v>6</v>
      </c>
      <c r="K684" s="104">
        <v>12</v>
      </c>
      <c r="L684" s="104">
        <v>0</v>
      </c>
      <c r="M684" s="103">
        <v>13.33</v>
      </c>
      <c r="N684" s="104">
        <v>80</v>
      </c>
      <c r="O684" s="103">
        <v>6.67</v>
      </c>
      <c r="P684" s="104">
        <v>0</v>
      </c>
    </row>
    <row r="685" spans="1:16" ht="14.1" customHeight="1">
      <c r="A685" s="102" t="s">
        <v>130</v>
      </c>
      <c r="B685" s="102" t="s">
        <v>981</v>
      </c>
      <c r="C685" s="103">
        <v>8.4</v>
      </c>
      <c r="D685" s="104">
        <v>11</v>
      </c>
      <c r="E685" s="103">
        <v>0.76</v>
      </c>
      <c r="F685" s="103">
        <v>1.08</v>
      </c>
      <c r="G685" s="104">
        <v>2</v>
      </c>
      <c r="H685" s="104">
        <v>6</v>
      </c>
      <c r="I685" s="105">
        <v>4</v>
      </c>
      <c r="J685" s="104">
        <v>2</v>
      </c>
      <c r="K685" s="104">
        <v>6</v>
      </c>
      <c r="L685" s="103">
        <v>9.09</v>
      </c>
      <c r="M685" s="103">
        <v>72.73</v>
      </c>
      <c r="N685" s="103">
        <v>18.18</v>
      </c>
      <c r="O685" s="104">
        <v>0</v>
      </c>
      <c r="P685" s="104">
        <v>0</v>
      </c>
    </row>
    <row r="686" spans="1:16" ht="14.1" customHeight="1">
      <c r="A686" s="102" t="s">
        <v>144</v>
      </c>
      <c r="B686" s="102" t="s">
        <v>985</v>
      </c>
      <c r="C686" s="103">
        <v>16.2</v>
      </c>
      <c r="D686" s="104">
        <v>21</v>
      </c>
      <c r="E686" s="103">
        <v>0.77</v>
      </c>
      <c r="F686" s="103">
        <v>1.17</v>
      </c>
      <c r="G686" s="104">
        <v>2</v>
      </c>
      <c r="H686" s="104">
        <v>13</v>
      </c>
      <c r="I686" s="105">
        <v>4</v>
      </c>
      <c r="J686" s="104">
        <v>1</v>
      </c>
      <c r="K686" s="104">
        <v>10</v>
      </c>
      <c r="L686" s="103">
        <v>14.29</v>
      </c>
      <c r="M686" s="103">
        <v>66.67</v>
      </c>
      <c r="N686" s="103">
        <v>19.05</v>
      </c>
      <c r="O686" s="104">
        <v>0</v>
      </c>
      <c r="P686" s="104">
        <v>0</v>
      </c>
    </row>
    <row r="687" spans="1:16" ht="14.1" customHeight="1">
      <c r="A687" s="102" t="s">
        <v>146</v>
      </c>
      <c r="B687" s="102" t="s">
        <v>985</v>
      </c>
      <c r="C687" s="103">
        <v>22.2</v>
      </c>
      <c r="D687" s="104">
        <v>28</v>
      </c>
      <c r="E687" s="103">
        <v>0.79</v>
      </c>
      <c r="F687" s="103">
        <v>1.1100000000000001</v>
      </c>
      <c r="G687" s="104">
        <v>1</v>
      </c>
      <c r="H687" s="104">
        <v>9</v>
      </c>
      <c r="I687" s="105">
        <v>4</v>
      </c>
      <c r="J687" s="104">
        <v>1</v>
      </c>
      <c r="K687" s="104">
        <v>9</v>
      </c>
      <c r="L687" s="103">
        <v>7.14</v>
      </c>
      <c r="M687" s="103">
        <v>85.71</v>
      </c>
      <c r="N687" s="103">
        <v>7.14</v>
      </c>
      <c r="O687" s="104">
        <v>0</v>
      </c>
      <c r="P687" s="104">
        <v>0</v>
      </c>
    </row>
    <row r="688" spans="1:16" ht="14.1" customHeight="1">
      <c r="A688" s="102" t="s">
        <v>128</v>
      </c>
      <c r="B688" s="102" t="s">
        <v>985</v>
      </c>
      <c r="C688" s="103">
        <v>5.7</v>
      </c>
      <c r="D688" s="104">
        <v>13</v>
      </c>
      <c r="E688" s="103">
        <v>0.44</v>
      </c>
      <c r="F688" s="103">
        <v>0.99</v>
      </c>
      <c r="G688" s="104">
        <v>20</v>
      </c>
      <c r="H688" s="104">
        <v>36</v>
      </c>
      <c r="I688" s="105">
        <v>3</v>
      </c>
      <c r="J688" s="104">
        <v>4</v>
      </c>
      <c r="K688" s="104">
        <v>13</v>
      </c>
      <c r="L688" s="104">
        <v>0</v>
      </c>
      <c r="M688" s="103">
        <v>15.38</v>
      </c>
      <c r="N688" s="103">
        <v>53.85</v>
      </c>
      <c r="O688" s="103">
        <v>23.08</v>
      </c>
      <c r="P688" s="103">
        <v>7.69</v>
      </c>
    </row>
    <row r="689" spans="1:16" ht="14.1" customHeight="1">
      <c r="A689" s="102" t="s">
        <v>44</v>
      </c>
      <c r="B689" s="102" t="s">
        <v>987</v>
      </c>
      <c r="C689" s="103">
        <v>19.5</v>
      </c>
      <c r="D689" s="104">
        <v>24</v>
      </c>
      <c r="E689" s="103">
        <v>0.81</v>
      </c>
      <c r="F689" s="103">
        <v>0.99</v>
      </c>
      <c r="G689" s="104">
        <v>11</v>
      </c>
      <c r="H689" s="104">
        <v>17</v>
      </c>
      <c r="I689" s="105">
        <v>4</v>
      </c>
      <c r="J689" s="104">
        <v>8</v>
      </c>
      <c r="K689" s="104">
        <v>12</v>
      </c>
      <c r="L689" s="104">
        <v>50</v>
      </c>
      <c r="M689" s="104">
        <v>25</v>
      </c>
      <c r="N689" s="103">
        <v>20.83</v>
      </c>
      <c r="O689" s="103">
        <v>4.17</v>
      </c>
      <c r="P689" s="104">
        <v>0</v>
      </c>
    </row>
    <row r="690" spans="1:16" ht="14.1" customHeight="1">
      <c r="A690" s="102" t="s">
        <v>46</v>
      </c>
      <c r="B690" s="102" t="s">
        <v>987</v>
      </c>
      <c r="C690" s="103">
        <v>84.3</v>
      </c>
      <c r="D690" s="104">
        <v>119</v>
      </c>
      <c r="E690" s="103">
        <v>0.71</v>
      </c>
      <c r="F690" s="103">
        <v>1.0900000000000001</v>
      </c>
      <c r="G690" s="104">
        <v>11</v>
      </c>
      <c r="H690" s="104">
        <v>40</v>
      </c>
      <c r="I690" s="105">
        <v>4</v>
      </c>
      <c r="J690" s="104">
        <v>4</v>
      </c>
      <c r="K690" s="104">
        <v>10</v>
      </c>
      <c r="L690" s="103">
        <v>23.53</v>
      </c>
      <c r="M690" s="103">
        <v>37.82</v>
      </c>
      <c r="N690" s="103">
        <v>31.09</v>
      </c>
      <c r="O690" s="103">
        <v>7.56</v>
      </c>
      <c r="P690" s="104">
        <v>0</v>
      </c>
    </row>
    <row r="691" spans="1:16" ht="14.1" customHeight="1">
      <c r="A691" s="102" t="s">
        <v>48</v>
      </c>
      <c r="B691" s="102" t="s">
        <v>987</v>
      </c>
      <c r="C691" s="103">
        <v>11.2</v>
      </c>
      <c r="D691" s="104">
        <v>17</v>
      </c>
      <c r="E691" s="103">
        <v>0.66</v>
      </c>
      <c r="F691" s="103">
        <v>1.02</v>
      </c>
      <c r="G691" s="104">
        <v>5</v>
      </c>
      <c r="H691" s="104">
        <v>7</v>
      </c>
      <c r="I691" s="105">
        <v>4</v>
      </c>
      <c r="J691" s="104">
        <v>5</v>
      </c>
      <c r="K691" s="104">
        <v>7</v>
      </c>
      <c r="L691" s="104">
        <v>0</v>
      </c>
      <c r="M691" s="103">
        <v>52.94</v>
      </c>
      <c r="N691" s="103">
        <v>47.06</v>
      </c>
      <c r="O691" s="104">
        <v>0</v>
      </c>
      <c r="P691" s="104">
        <v>0</v>
      </c>
    </row>
    <row r="692" spans="1:16" ht="14.1" customHeight="1">
      <c r="A692" s="102" t="s">
        <v>52</v>
      </c>
      <c r="B692" s="102" t="s">
        <v>987</v>
      </c>
      <c r="C692" s="103">
        <v>30.2</v>
      </c>
      <c r="D692" s="104">
        <v>67</v>
      </c>
      <c r="E692" s="103">
        <v>0.45</v>
      </c>
      <c r="F692" s="103">
        <v>0.94</v>
      </c>
      <c r="G692" s="104">
        <v>19</v>
      </c>
      <c r="H692" s="104">
        <v>28</v>
      </c>
      <c r="I692" s="105">
        <v>4</v>
      </c>
      <c r="J692" s="104">
        <v>8</v>
      </c>
      <c r="K692" s="104">
        <v>13</v>
      </c>
      <c r="L692" s="104">
        <v>0</v>
      </c>
      <c r="M692" s="103">
        <v>8.9600000000000009</v>
      </c>
      <c r="N692" s="103">
        <v>65.67</v>
      </c>
      <c r="O692" s="103">
        <v>25.37</v>
      </c>
      <c r="P692" s="104">
        <v>0</v>
      </c>
    </row>
    <row r="693" spans="1:16" ht="14.1" customHeight="1">
      <c r="A693" s="102" t="s">
        <v>54</v>
      </c>
      <c r="B693" s="102" t="s">
        <v>987</v>
      </c>
      <c r="C693" s="103">
        <v>40.6</v>
      </c>
      <c r="D693" s="104">
        <v>56</v>
      </c>
      <c r="E693" s="103">
        <v>0.72</v>
      </c>
      <c r="F693" s="103">
        <v>1.22</v>
      </c>
      <c r="G693" s="104">
        <v>1</v>
      </c>
      <c r="H693" s="104">
        <v>25</v>
      </c>
      <c r="I693" s="105">
        <v>4</v>
      </c>
      <c r="J693" s="104">
        <v>1</v>
      </c>
      <c r="K693" s="104">
        <v>11</v>
      </c>
      <c r="L693" s="103">
        <v>21.43</v>
      </c>
      <c r="M693" s="103">
        <v>46.43</v>
      </c>
      <c r="N693" s="104">
        <v>25</v>
      </c>
      <c r="O693" s="103">
        <v>7.14</v>
      </c>
      <c r="P693" s="104">
        <v>0</v>
      </c>
    </row>
    <row r="694" spans="1:16" ht="14.1" customHeight="1">
      <c r="A694" s="102" t="s">
        <v>56</v>
      </c>
      <c r="B694" s="102" t="s">
        <v>987</v>
      </c>
      <c r="C694" s="103">
        <v>50.7</v>
      </c>
      <c r="D694" s="104">
        <v>113</v>
      </c>
      <c r="E694" s="103">
        <v>0.45</v>
      </c>
      <c r="F694" s="103">
        <v>0.99</v>
      </c>
      <c r="G694" s="104">
        <v>20</v>
      </c>
      <c r="H694" s="104">
        <v>40</v>
      </c>
      <c r="I694" s="105">
        <v>4</v>
      </c>
      <c r="J694" s="104">
        <v>8</v>
      </c>
      <c r="K694" s="104">
        <v>12</v>
      </c>
      <c r="L694" s="103">
        <v>1.77</v>
      </c>
      <c r="M694" s="103">
        <v>14.16</v>
      </c>
      <c r="N694" s="103">
        <v>53.98</v>
      </c>
      <c r="O694" s="103">
        <v>23.89</v>
      </c>
      <c r="P694" s="103">
        <v>6.19</v>
      </c>
    </row>
    <row r="695" spans="1:16" ht="14.1" customHeight="1">
      <c r="A695" s="102" t="s">
        <v>58</v>
      </c>
      <c r="B695" s="102" t="s">
        <v>987</v>
      </c>
      <c r="C695" s="103">
        <v>61.8</v>
      </c>
      <c r="D695" s="104">
        <v>209</v>
      </c>
      <c r="E695" s="103">
        <v>0.3</v>
      </c>
      <c r="F695" s="103">
        <v>0.94</v>
      </c>
      <c r="G695" s="104">
        <v>18</v>
      </c>
      <c r="H695" s="104">
        <v>35</v>
      </c>
      <c r="I695" s="105">
        <v>4</v>
      </c>
      <c r="J695" s="104">
        <v>8</v>
      </c>
      <c r="K695" s="104">
        <v>12</v>
      </c>
      <c r="L695" s="103">
        <v>1.44</v>
      </c>
      <c r="M695" s="103">
        <v>9.57</v>
      </c>
      <c r="N695" s="103">
        <v>31.1</v>
      </c>
      <c r="O695" s="103">
        <v>28.71</v>
      </c>
      <c r="P695" s="103">
        <v>29.19</v>
      </c>
    </row>
    <row r="696" spans="1:16" ht="14.1" customHeight="1">
      <c r="A696" s="102" t="s">
        <v>60</v>
      </c>
      <c r="B696" s="102" t="s">
        <v>987</v>
      </c>
      <c r="C696" s="103">
        <v>5.4</v>
      </c>
      <c r="D696" s="104">
        <v>11</v>
      </c>
      <c r="E696" s="103">
        <v>0.49</v>
      </c>
      <c r="F696" s="103">
        <v>0.82</v>
      </c>
      <c r="G696" s="104">
        <v>10</v>
      </c>
      <c r="H696" s="104">
        <v>11</v>
      </c>
      <c r="I696" s="105">
        <v>3</v>
      </c>
      <c r="J696" s="104">
        <v>2</v>
      </c>
      <c r="K696" s="104">
        <v>3</v>
      </c>
      <c r="L696" s="103">
        <v>9.09</v>
      </c>
      <c r="M696" s="103">
        <v>18.18</v>
      </c>
      <c r="N696" s="103">
        <v>36.36</v>
      </c>
      <c r="O696" s="103">
        <v>36.36</v>
      </c>
      <c r="P696" s="104">
        <v>0</v>
      </c>
    </row>
    <row r="697" spans="1:16" ht="14.1" customHeight="1">
      <c r="A697" s="102" t="s">
        <v>62</v>
      </c>
      <c r="B697" s="102" t="s">
        <v>987</v>
      </c>
      <c r="C697" s="103">
        <v>42.1</v>
      </c>
      <c r="D697" s="104">
        <v>83</v>
      </c>
      <c r="E697" s="103">
        <v>0.51</v>
      </c>
      <c r="F697" s="103">
        <v>1.01</v>
      </c>
      <c r="G697" s="104">
        <v>18</v>
      </c>
      <c r="H697" s="104">
        <v>34</v>
      </c>
      <c r="I697" s="105">
        <v>4</v>
      </c>
      <c r="J697" s="104">
        <v>7</v>
      </c>
      <c r="K697" s="104">
        <v>12</v>
      </c>
      <c r="L697" s="103">
        <v>3.61</v>
      </c>
      <c r="M697" s="103">
        <v>25.3</v>
      </c>
      <c r="N697" s="103">
        <v>44.58</v>
      </c>
      <c r="O697" s="103">
        <v>22.89</v>
      </c>
      <c r="P697" s="103">
        <v>3.61</v>
      </c>
    </row>
    <row r="698" spans="1:16" ht="14.1" customHeight="1">
      <c r="A698" s="102" t="s">
        <v>64</v>
      </c>
      <c r="B698" s="102" t="s">
        <v>987</v>
      </c>
      <c r="C698" s="103">
        <v>39.200000000000003</v>
      </c>
      <c r="D698" s="104">
        <v>65</v>
      </c>
      <c r="E698" s="103">
        <v>0.6</v>
      </c>
      <c r="F698" s="103">
        <v>1.04</v>
      </c>
      <c r="G698" s="104">
        <v>10</v>
      </c>
      <c r="H698" s="104">
        <v>24</v>
      </c>
      <c r="I698" s="105">
        <v>4</v>
      </c>
      <c r="J698" s="104">
        <v>4</v>
      </c>
      <c r="K698" s="104">
        <v>11</v>
      </c>
      <c r="L698" s="103">
        <v>3.08</v>
      </c>
      <c r="M698" s="103">
        <v>29.23</v>
      </c>
      <c r="N698" s="103">
        <v>67.69</v>
      </c>
      <c r="O698" s="104">
        <v>0</v>
      </c>
      <c r="P698" s="104">
        <v>0</v>
      </c>
    </row>
    <row r="699" spans="1:16" ht="14.1" customHeight="1">
      <c r="A699" s="102" t="s">
        <v>68</v>
      </c>
      <c r="B699" s="102" t="s">
        <v>987</v>
      </c>
      <c r="C699" s="103">
        <v>13.9</v>
      </c>
      <c r="D699" s="104">
        <v>20</v>
      </c>
      <c r="E699" s="103">
        <v>0.7</v>
      </c>
      <c r="F699" s="103">
        <v>1.1100000000000001</v>
      </c>
      <c r="G699" s="104">
        <v>3</v>
      </c>
      <c r="H699" s="104">
        <v>11</v>
      </c>
      <c r="I699" s="105">
        <v>4</v>
      </c>
      <c r="J699" s="104">
        <v>3</v>
      </c>
      <c r="K699" s="104">
        <v>11</v>
      </c>
      <c r="L699" s="104">
        <v>15</v>
      </c>
      <c r="M699" s="104">
        <v>45</v>
      </c>
      <c r="N699" s="104">
        <v>35</v>
      </c>
      <c r="O699" s="104">
        <v>5</v>
      </c>
      <c r="P699" s="104">
        <v>0</v>
      </c>
    </row>
    <row r="700" spans="1:16" ht="14.1" customHeight="1">
      <c r="A700" s="102" t="s">
        <v>70</v>
      </c>
      <c r="B700" s="102" t="s">
        <v>987</v>
      </c>
      <c r="C700" s="103">
        <v>5.6</v>
      </c>
      <c r="D700" s="104">
        <v>17</v>
      </c>
      <c r="E700" s="103">
        <v>0.33</v>
      </c>
      <c r="F700" s="103">
        <v>0.66</v>
      </c>
      <c r="G700" s="104">
        <v>27</v>
      </c>
      <c r="H700" s="104">
        <v>28</v>
      </c>
      <c r="I700" s="105">
        <v>3</v>
      </c>
      <c r="J700" s="104">
        <v>9</v>
      </c>
      <c r="K700" s="104">
        <v>10</v>
      </c>
      <c r="L700" s="104">
        <v>0</v>
      </c>
      <c r="M700" s="103">
        <v>11.76</v>
      </c>
      <c r="N700" s="103">
        <v>35.29</v>
      </c>
      <c r="O700" s="103">
        <v>29.41</v>
      </c>
      <c r="P700" s="103">
        <v>23.53</v>
      </c>
    </row>
    <row r="701" spans="1:16" ht="14.1" customHeight="1">
      <c r="A701" s="102" t="s">
        <v>72</v>
      </c>
      <c r="B701" s="102" t="s">
        <v>987</v>
      </c>
      <c r="C701" s="103">
        <v>14.8</v>
      </c>
      <c r="D701" s="104">
        <v>33</v>
      </c>
      <c r="E701" s="103">
        <v>0.45</v>
      </c>
      <c r="F701" s="103">
        <v>0.9</v>
      </c>
      <c r="G701" s="104">
        <v>19</v>
      </c>
      <c r="H701" s="104">
        <v>27</v>
      </c>
      <c r="I701" s="105">
        <v>4</v>
      </c>
      <c r="J701" s="104">
        <v>9</v>
      </c>
      <c r="K701" s="104">
        <v>10</v>
      </c>
      <c r="L701" s="103">
        <v>3.03</v>
      </c>
      <c r="M701" s="103">
        <v>12.12</v>
      </c>
      <c r="N701" s="103">
        <v>54.55</v>
      </c>
      <c r="O701" s="103">
        <v>24.24</v>
      </c>
      <c r="P701" s="103">
        <v>6.06</v>
      </c>
    </row>
    <row r="702" spans="1:16" ht="14.1" customHeight="1">
      <c r="A702" s="102" t="s">
        <v>74</v>
      </c>
      <c r="B702" s="102" t="s">
        <v>987</v>
      </c>
      <c r="C702" s="103">
        <v>7.9</v>
      </c>
      <c r="D702" s="104">
        <v>23</v>
      </c>
      <c r="E702" s="103">
        <v>0.34</v>
      </c>
      <c r="F702" s="103">
        <v>0.84</v>
      </c>
      <c r="G702" s="104">
        <v>19</v>
      </c>
      <c r="H702" s="104">
        <v>22</v>
      </c>
      <c r="I702" s="105">
        <v>4</v>
      </c>
      <c r="J702" s="104">
        <v>10</v>
      </c>
      <c r="K702" s="104">
        <v>11</v>
      </c>
      <c r="L702" s="104">
        <v>0</v>
      </c>
      <c r="M702" s="103">
        <v>4.3499999999999996</v>
      </c>
      <c r="N702" s="103">
        <v>47.83</v>
      </c>
      <c r="O702" s="103">
        <v>34.78</v>
      </c>
      <c r="P702" s="103">
        <v>13.04</v>
      </c>
    </row>
    <row r="703" spans="1:16" ht="14.1" customHeight="1">
      <c r="A703" s="102" t="s">
        <v>76</v>
      </c>
      <c r="B703" s="102" t="s">
        <v>987</v>
      </c>
      <c r="C703" s="103">
        <v>19.2</v>
      </c>
      <c r="D703" s="104">
        <v>46</v>
      </c>
      <c r="E703" s="103">
        <v>0.42</v>
      </c>
      <c r="F703" s="103">
        <v>0.91</v>
      </c>
      <c r="G703" s="104">
        <v>14</v>
      </c>
      <c r="H703" s="104">
        <v>24</v>
      </c>
      <c r="I703" s="105">
        <v>4</v>
      </c>
      <c r="J703" s="104">
        <v>8</v>
      </c>
      <c r="K703" s="104">
        <v>10</v>
      </c>
      <c r="L703" s="103">
        <v>4.3499999999999996</v>
      </c>
      <c r="M703" s="103">
        <v>8.6999999999999993</v>
      </c>
      <c r="N703" s="103">
        <v>47.83</v>
      </c>
      <c r="O703" s="103">
        <v>32.61</v>
      </c>
      <c r="P703" s="103">
        <v>6.52</v>
      </c>
    </row>
    <row r="704" spans="1:16" ht="14.1" customHeight="1">
      <c r="A704" s="102" t="s">
        <v>78</v>
      </c>
      <c r="B704" s="102" t="s">
        <v>987</v>
      </c>
      <c r="C704" s="103">
        <v>14.4</v>
      </c>
      <c r="D704" s="104">
        <v>35</v>
      </c>
      <c r="E704" s="103">
        <v>0.41</v>
      </c>
      <c r="F704" s="103">
        <v>0.84</v>
      </c>
      <c r="G704" s="104">
        <v>16</v>
      </c>
      <c r="H704" s="104">
        <v>20</v>
      </c>
      <c r="I704" s="105">
        <v>4</v>
      </c>
      <c r="J704" s="104">
        <v>9</v>
      </c>
      <c r="K704" s="104">
        <v>10</v>
      </c>
      <c r="L704" s="104">
        <v>0</v>
      </c>
      <c r="M704" s="103">
        <v>5.71</v>
      </c>
      <c r="N704" s="103">
        <v>62.86</v>
      </c>
      <c r="O704" s="103">
        <v>25.71</v>
      </c>
      <c r="P704" s="103">
        <v>5.71</v>
      </c>
    </row>
    <row r="705" spans="1:16" ht="14.1" customHeight="1">
      <c r="A705" s="102" t="s">
        <v>80</v>
      </c>
      <c r="B705" s="102" t="s">
        <v>987</v>
      </c>
      <c r="C705" s="103">
        <v>11.7</v>
      </c>
      <c r="D705" s="104">
        <v>35</v>
      </c>
      <c r="E705" s="103">
        <v>0.33</v>
      </c>
      <c r="F705" s="103">
        <v>0.93</v>
      </c>
      <c r="G705" s="104">
        <v>12</v>
      </c>
      <c r="H705" s="104">
        <v>20</v>
      </c>
      <c r="I705" s="105">
        <v>4</v>
      </c>
      <c r="J705" s="104">
        <v>5</v>
      </c>
      <c r="K705" s="104">
        <v>8</v>
      </c>
      <c r="L705" s="104">
        <v>0</v>
      </c>
      <c r="M705" s="103">
        <v>2.86</v>
      </c>
      <c r="N705" s="103">
        <v>42.86</v>
      </c>
      <c r="O705" s="103">
        <v>48.57</v>
      </c>
      <c r="P705" s="103">
        <v>5.71</v>
      </c>
    </row>
    <row r="706" spans="1:16" ht="14.1" customHeight="1">
      <c r="A706" s="102" t="s">
        <v>82</v>
      </c>
      <c r="B706" s="102" t="s">
        <v>987</v>
      </c>
      <c r="C706" s="103">
        <v>5.8</v>
      </c>
      <c r="D706" s="104">
        <v>19</v>
      </c>
      <c r="E706" s="103">
        <v>0.31</v>
      </c>
      <c r="F706" s="103">
        <v>0.71</v>
      </c>
      <c r="G706" s="104">
        <v>20</v>
      </c>
      <c r="H706" s="104">
        <v>21</v>
      </c>
      <c r="I706" s="105">
        <v>4</v>
      </c>
      <c r="J706" s="104">
        <v>8</v>
      </c>
      <c r="K706" s="104">
        <v>9</v>
      </c>
      <c r="L706" s="104">
        <v>0</v>
      </c>
      <c r="M706" s="103">
        <v>10.53</v>
      </c>
      <c r="N706" s="103">
        <v>21.05</v>
      </c>
      <c r="O706" s="103">
        <v>57.89</v>
      </c>
      <c r="P706" s="103">
        <v>10.53</v>
      </c>
    </row>
    <row r="707" spans="1:16" ht="14.1" customHeight="1">
      <c r="A707" s="102" t="s">
        <v>84</v>
      </c>
      <c r="B707" s="102" t="s">
        <v>987</v>
      </c>
      <c r="C707" s="103">
        <v>61.6</v>
      </c>
      <c r="D707" s="104">
        <v>98</v>
      </c>
      <c r="E707" s="103">
        <v>0.63</v>
      </c>
      <c r="F707" s="103">
        <v>0.97</v>
      </c>
      <c r="G707" s="104">
        <v>21</v>
      </c>
      <c r="H707" s="104">
        <v>34</v>
      </c>
      <c r="I707" s="105">
        <v>4</v>
      </c>
      <c r="J707" s="104">
        <v>8</v>
      </c>
      <c r="K707" s="104">
        <v>12</v>
      </c>
      <c r="L707" s="103">
        <v>12.24</v>
      </c>
      <c r="M707" s="103">
        <v>27.55</v>
      </c>
      <c r="N707" s="103">
        <v>55.1</v>
      </c>
      <c r="O707" s="103">
        <v>5.0999999999999996</v>
      </c>
      <c r="P707" s="104">
        <v>0</v>
      </c>
    </row>
    <row r="708" spans="1:16" ht="14.1" customHeight="1">
      <c r="A708" s="102" t="s">
        <v>86</v>
      </c>
      <c r="B708" s="102" t="s">
        <v>987</v>
      </c>
      <c r="C708" s="103">
        <v>8.1</v>
      </c>
      <c r="D708" s="104">
        <v>17</v>
      </c>
      <c r="E708" s="103">
        <v>0.48</v>
      </c>
      <c r="F708" s="103">
        <v>0.92</v>
      </c>
      <c r="G708" s="104">
        <v>3</v>
      </c>
      <c r="H708" s="104">
        <v>3</v>
      </c>
      <c r="I708" s="105">
        <v>4</v>
      </c>
      <c r="J708" s="104">
        <v>3</v>
      </c>
      <c r="K708" s="104">
        <v>3</v>
      </c>
      <c r="L708" s="103">
        <v>5.88</v>
      </c>
      <c r="M708" s="103">
        <v>11.76</v>
      </c>
      <c r="N708" s="103">
        <v>52.94</v>
      </c>
      <c r="O708" s="103">
        <v>29.41</v>
      </c>
      <c r="P708" s="104">
        <v>0</v>
      </c>
    </row>
    <row r="709" spans="1:16" ht="14.1" customHeight="1">
      <c r="A709" s="102" t="s">
        <v>88</v>
      </c>
      <c r="B709" s="102" t="s">
        <v>987</v>
      </c>
      <c r="C709" s="104">
        <v>10</v>
      </c>
      <c r="D709" s="104">
        <v>21</v>
      </c>
      <c r="E709" s="103">
        <v>0.48</v>
      </c>
      <c r="F709" s="103">
        <v>0.98</v>
      </c>
      <c r="G709" s="104">
        <v>4</v>
      </c>
      <c r="H709" s="104">
        <v>5</v>
      </c>
      <c r="I709" s="105">
        <v>4</v>
      </c>
      <c r="J709" s="104">
        <v>4</v>
      </c>
      <c r="K709" s="104">
        <v>5</v>
      </c>
      <c r="L709" s="104">
        <v>0</v>
      </c>
      <c r="M709" s="103">
        <v>9.52</v>
      </c>
      <c r="N709" s="103">
        <v>76.19</v>
      </c>
      <c r="O709" s="103">
        <v>9.52</v>
      </c>
      <c r="P709" s="103">
        <v>4.76</v>
      </c>
    </row>
    <row r="710" spans="1:16" ht="14.1" customHeight="1">
      <c r="A710" s="102" t="s">
        <v>90</v>
      </c>
      <c r="B710" s="102" t="s">
        <v>987</v>
      </c>
      <c r="C710" s="103">
        <v>5.2</v>
      </c>
      <c r="D710" s="104">
        <v>11</v>
      </c>
      <c r="E710" s="103">
        <v>0.47</v>
      </c>
      <c r="F710" s="103">
        <v>0.88</v>
      </c>
      <c r="G710" s="104">
        <v>6</v>
      </c>
      <c r="H710" s="104">
        <v>6</v>
      </c>
      <c r="I710" s="105">
        <v>4</v>
      </c>
      <c r="J710" s="104">
        <v>6</v>
      </c>
      <c r="K710" s="104">
        <v>6</v>
      </c>
      <c r="L710" s="104">
        <v>0</v>
      </c>
      <c r="M710" s="103">
        <v>9.09</v>
      </c>
      <c r="N710" s="103">
        <v>72.73</v>
      </c>
      <c r="O710" s="103">
        <v>18.18</v>
      </c>
      <c r="P710" s="104">
        <v>0</v>
      </c>
    </row>
    <row r="711" spans="1:16" ht="14.1" customHeight="1">
      <c r="A711" s="102" t="s">
        <v>92</v>
      </c>
      <c r="B711" s="102" t="s">
        <v>987</v>
      </c>
      <c r="C711" s="103">
        <v>12.4</v>
      </c>
      <c r="D711" s="104">
        <v>26</v>
      </c>
      <c r="E711" s="103">
        <v>0.48</v>
      </c>
      <c r="F711" s="103">
        <v>1.03</v>
      </c>
      <c r="G711" s="104">
        <v>3</v>
      </c>
      <c r="H711" s="104">
        <v>6</v>
      </c>
      <c r="I711" s="105">
        <v>4</v>
      </c>
      <c r="J711" s="104">
        <v>3</v>
      </c>
      <c r="K711" s="104">
        <v>6</v>
      </c>
      <c r="L711" s="104">
        <v>0</v>
      </c>
      <c r="M711" s="103">
        <v>30.77</v>
      </c>
      <c r="N711" s="103">
        <v>53.85</v>
      </c>
      <c r="O711" s="103">
        <v>3.85</v>
      </c>
      <c r="P711" s="103">
        <v>11.54</v>
      </c>
    </row>
    <row r="712" spans="1:16" ht="14.1" customHeight="1">
      <c r="A712" s="102" t="s">
        <v>94</v>
      </c>
      <c r="B712" s="102" t="s">
        <v>987</v>
      </c>
      <c r="C712" s="103">
        <v>4.2</v>
      </c>
      <c r="D712" s="104">
        <v>10</v>
      </c>
      <c r="E712" s="103">
        <v>0.42</v>
      </c>
      <c r="F712" s="103">
        <v>1.1499999999999999</v>
      </c>
      <c r="G712" s="104">
        <v>2</v>
      </c>
      <c r="H712" s="104">
        <v>4</v>
      </c>
      <c r="I712" s="105">
        <v>4</v>
      </c>
      <c r="J712" s="104">
        <v>2</v>
      </c>
      <c r="K712" s="104">
        <v>4</v>
      </c>
      <c r="L712" s="104">
        <v>0</v>
      </c>
      <c r="M712" s="104">
        <v>30</v>
      </c>
      <c r="N712" s="104">
        <v>20</v>
      </c>
      <c r="O712" s="104">
        <v>40</v>
      </c>
      <c r="P712" s="104">
        <v>10</v>
      </c>
    </row>
    <row r="713" spans="1:16" ht="14.1" customHeight="1">
      <c r="A713" s="102" t="s">
        <v>96</v>
      </c>
      <c r="B713" s="102" t="s">
        <v>987</v>
      </c>
      <c r="C713" s="103">
        <v>17.600000000000001</v>
      </c>
      <c r="D713" s="104">
        <v>46</v>
      </c>
      <c r="E713" s="103">
        <v>0.38</v>
      </c>
      <c r="F713" s="103">
        <v>0.87</v>
      </c>
      <c r="G713" s="104">
        <v>14</v>
      </c>
      <c r="H713" s="104">
        <v>16</v>
      </c>
      <c r="I713" s="105">
        <v>4</v>
      </c>
      <c r="J713" s="104">
        <v>8</v>
      </c>
      <c r="K713" s="104">
        <v>8</v>
      </c>
      <c r="L713" s="104">
        <v>0</v>
      </c>
      <c r="M713" s="103">
        <v>4.3499999999999996</v>
      </c>
      <c r="N713" s="103">
        <v>56.52</v>
      </c>
      <c r="O713" s="103">
        <v>32.61</v>
      </c>
      <c r="P713" s="103">
        <v>6.52</v>
      </c>
    </row>
    <row r="714" spans="1:16" ht="14.1" customHeight="1">
      <c r="A714" s="102" t="s">
        <v>98</v>
      </c>
      <c r="B714" s="102" t="s">
        <v>987</v>
      </c>
      <c r="C714" s="103">
        <v>7.5</v>
      </c>
      <c r="D714" s="104">
        <v>15</v>
      </c>
      <c r="E714" s="103">
        <v>0.5</v>
      </c>
      <c r="F714" s="103">
        <v>0.99</v>
      </c>
      <c r="G714" s="104">
        <v>4</v>
      </c>
      <c r="H714" s="104">
        <v>8</v>
      </c>
      <c r="I714" s="105">
        <v>4</v>
      </c>
      <c r="J714" s="104">
        <v>4</v>
      </c>
      <c r="K714" s="104">
        <v>8</v>
      </c>
      <c r="L714" s="103">
        <v>6.67</v>
      </c>
      <c r="M714" s="103">
        <v>13.33</v>
      </c>
      <c r="N714" s="104">
        <v>60</v>
      </c>
      <c r="O714" s="103">
        <v>13.33</v>
      </c>
      <c r="P714" s="103">
        <v>6.67</v>
      </c>
    </row>
    <row r="715" spans="1:16" ht="14.1" customHeight="1">
      <c r="A715" s="102" t="s">
        <v>100</v>
      </c>
      <c r="B715" s="102" t="s">
        <v>987</v>
      </c>
      <c r="C715" s="103">
        <v>7.1</v>
      </c>
      <c r="D715" s="104">
        <v>19</v>
      </c>
      <c r="E715" s="103">
        <v>0.37</v>
      </c>
      <c r="F715" s="103">
        <v>0.89</v>
      </c>
      <c r="G715" s="104">
        <v>3</v>
      </c>
      <c r="H715" s="104">
        <v>3</v>
      </c>
      <c r="I715" s="105">
        <v>4</v>
      </c>
      <c r="J715" s="104">
        <v>3</v>
      </c>
      <c r="K715" s="104">
        <v>3</v>
      </c>
      <c r="L715" s="104">
        <v>0</v>
      </c>
      <c r="M715" s="103">
        <v>10.53</v>
      </c>
      <c r="N715" s="103">
        <v>36.840000000000003</v>
      </c>
      <c r="O715" s="103">
        <v>52.63</v>
      </c>
      <c r="P715" s="104">
        <v>0</v>
      </c>
    </row>
    <row r="716" spans="1:16" ht="14.1" customHeight="1">
      <c r="A716" s="102" t="s">
        <v>102</v>
      </c>
      <c r="B716" s="102" t="s">
        <v>987</v>
      </c>
      <c r="C716" s="103">
        <v>56.2</v>
      </c>
      <c r="D716" s="104">
        <v>106</v>
      </c>
      <c r="E716" s="103">
        <v>0.53</v>
      </c>
      <c r="F716" s="103">
        <v>0.99</v>
      </c>
      <c r="G716" s="104">
        <v>20</v>
      </c>
      <c r="H716" s="104">
        <v>31</v>
      </c>
      <c r="I716" s="105">
        <v>4</v>
      </c>
      <c r="J716" s="104">
        <v>9</v>
      </c>
      <c r="K716" s="104">
        <v>11</v>
      </c>
      <c r="L716" s="103">
        <v>9.43</v>
      </c>
      <c r="M716" s="103">
        <v>15.09</v>
      </c>
      <c r="N716" s="103">
        <v>57.55</v>
      </c>
      <c r="O716" s="103">
        <v>16.04</v>
      </c>
      <c r="P716" s="103">
        <v>1.89</v>
      </c>
    </row>
    <row r="717" spans="1:16" ht="14.1" customHeight="1">
      <c r="A717" s="102" t="s">
        <v>104</v>
      </c>
      <c r="B717" s="102" t="s">
        <v>987</v>
      </c>
      <c r="C717" s="103">
        <v>17.7</v>
      </c>
      <c r="D717" s="104">
        <v>44</v>
      </c>
      <c r="E717" s="103">
        <v>0.4</v>
      </c>
      <c r="F717" s="103">
        <v>0.82</v>
      </c>
      <c r="G717" s="104">
        <v>16</v>
      </c>
      <c r="H717" s="104">
        <v>18</v>
      </c>
      <c r="I717" s="105">
        <v>4</v>
      </c>
      <c r="J717" s="104">
        <v>11</v>
      </c>
      <c r="K717" s="104">
        <v>11</v>
      </c>
      <c r="L717" s="104">
        <v>0</v>
      </c>
      <c r="M717" s="103">
        <v>2.27</v>
      </c>
      <c r="N717" s="103">
        <v>65.91</v>
      </c>
      <c r="O717" s="103">
        <v>27.27</v>
      </c>
      <c r="P717" s="103">
        <v>4.55</v>
      </c>
    </row>
    <row r="718" spans="1:16" ht="14.1" customHeight="1">
      <c r="A718" s="102" t="s">
        <v>106</v>
      </c>
      <c r="B718" s="102" t="s">
        <v>987</v>
      </c>
      <c r="C718" s="103">
        <v>20.7</v>
      </c>
      <c r="D718" s="104">
        <v>52</v>
      </c>
      <c r="E718" s="103">
        <v>0.4</v>
      </c>
      <c r="F718" s="103">
        <v>0.92</v>
      </c>
      <c r="G718" s="104">
        <v>7</v>
      </c>
      <c r="H718" s="104">
        <v>9</v>
      </c>
      <c r="I718" s="105">
        <v>4</v>
      </c>
      <c r="J718" s="104">
        <v>7</v>
      </c>
      <c r="K718" s="104">
        <v>9</v>
      </c>
      <c r="L718" s="104">
        <v>0</v>
      </c>
      <c r="M718" s="103">
        <v>5.77</v>
      </c>
      <c r="N718" s="103">
        <v>55.77</v>
      </c>
      <c r="O718" s="103">
        <v>36.54</v>
      </c>
      <c r="P718" s="103">
        <v>1.92</v>
      </c>
    </row>
    <row r="719" spans="1:16" ht="14.1" customHeight="1">
      <c r="A719" s="102" t="s">
        <v>110</v>
      </c>
      <c r="B719" s="102" t="s">
        <v>987</v>
      </c>
      <c r="C719" s="103">
        <v>13.2</v>
      </c>
      <c r="D719" s="104">
        <v>29</v>
      </c>
      <c r="E719" s="103">
        <v>0.46</v>
      </c>
      <c r="F719" s="103">
        <v>1.22</v>
      </c>
      <c r="G719" s="104">
        <v>2</v>
      </c>
      <c r="H719" s="104">
        <v>12</v>
      </c>
      <c r="I719" s="105">
        <v>4</v>
      </c>
      <c r="J719" s="104">
        <v>2</v>
      </c>
      <c r="K719" s="104">
        <v>12</v>
      </c>
      <c r="L719" s="104">
        <v>0</v>
      </c>
      <c r="M719" s="103">
        <v>13.79</v>
      </c>
      <c r="N719" s="103">
        <v>68.97</v>
      </c>
      <c r="O719" s="103">
        <v>13.79</v>
      </c>
      <c r="P719" s="103">
        <v>3.45</v>
      </c>
    </row>
    <row r="720" spans="1:16" ht="14.1" customHeight="1">
      <c r="A720" s="102" t="s">
        <v>112</v>
      </c>
      <c r="B720" s="102" t="s">
        <v>987</v>
      </c>
      <c r="C720" s="103">
        <v>5.8</v>
      </c>
      <c r="D720" s="104">
        <v>11</v>
      </c>
      <c r="E720" s="103">
        <v>0.53</v>
      </c>
      <c r="F720" s="103">
        <v>1.02</v>
      </c>
      <c r="G720" s="104">
        <v>5</v>
      </c>
      <c r="H720" s="104">
        <v>7</v>
      </c>
      <c r="I720" s="105">
        <v>4</v>
      </c>
      <c r="J720" s="104">
        <v>5</v>
      </c>
      <c r="K720" s="104">
        <v>7</v>
      </c>
      <c r="L720" s="104">
        <v>0</v>
      </c>
      <c r="M720" s="103">
        <v>18.18</v>
      </c>
      <c r="N720" s="103">
        <v>72.73</v>
      </c>
      <c r="O720" s="103">
        <v>9.09</v>
      </c>
      <c r="P720" s="104">
        <v>0</v>
      </c>
    </row>
    <row r="721" spans="1:16" ht="14.1" customHeight="1">
      <c r="A721" s="102" t="s">
        <v>114</v>
      </c>
      <c r="B721" s="102" t="s">
        <v>987</v>
      </c>
      <c r="C721" s="103">
        <v>20.399999999999999</v>
      </c>
      <c r="D721" s="104">
        <v>51</v>
      </c>
      <c r="E721" s="103">
        <v>0.4</v>
      </c>
      <c r="F721" s="103">
        <v>0.79</v>
      </c>
      <c r="G721" s="104">
        <v>25</v>
      </c>
      <c r="H721" s="104">
        <v>28</v>
      </c>
      <c r="I721" s="105">
        <v>4</v>
      </c>
      <c r="J721" s="104">
        <v>11</v>
      </c>
      <c r="K721" s="104">
        <v>12</v>
      </c>
      <c r="L721" s="103">
        <v>1.96</v>
      </c>
      <c r="M721" s="103">
        <v>7.84</v>
      </c>
      <c r="N721" s="103">
        <v>47.06</v>
      </c>
      <c r="O721" s="103">
        <v>41.18</v>
      </c>
      <c r="P721" s="103">
        <v>1.96</v>
      </c>
    </row>
    <row r="722" spans="1:16" ht="14.1" customHeight="1">
      <c r="A722" s="102" t="s">
        <v>116</v>
      </c>
      <c r="B722" s="102" t="s">
        <v>987</v>
      </c>
      <c r="C722" s="104">
        <v>5</v>
      </c>
      <c r="D722" s="104">
        <v>10</v>
      </c>
      <c r="E722" s="103">
        <v>0.5</v>
      </c>
      <c r="F722" s="103">
        <v>0.97</v>
      </c>
      <c r="G722" s="104">
        <v>6</v>
      </c>
      <c r="H722" s="104">
        <v>11</v>
      </c>
      <c r="I722" s="105">
        <v>3</v>
      </c>
      <c r="J722" s="104">
        <v>1</v>
      </c>
      <c r="K722" s="104">
        <v>3</v>
      </c>
      <c r="L722" s="104">
        <v>0</v>
      </c>
      <c r="M722" s="104">
        <v>30</v>
      </c>
      <c r="N722" s="104">
        <v>40</v>
      </c>
      <c r="O722" s="104">
        <v>30</v>
      </c>
      <c r="P722" s="104">
        <v>0</v>
      </c>
    </row>
    <row r="723" spans="1:16" ht="14.1" customHeight="1">
      <c r="A723" s="102" t="s">
        <v>118</v>
      </c>
      <c r="B723" s="102" t="s">
        <v>987</v>
      </c>
      <c r="C723" s="103">
        <v>32.200000000000003</v>
      </c>
      <c r="D723" s="104">
        <v>57</v>
      </c>
      <c r="E723" s="103">
        <v>0.56000000000000005</v>
      </c>
      <c r="F723" s="103">
        <v>1.05</v>
      </c>
      <c r="G723" s="104">
        <v>8</v>
      </c>
      <c r="H723" s="104">
        <v>30</v>
      </c>
      <c r="I723" s="105">
        <v>4</v>
      </c>
      <c r="J723" s="104">
        <v>4</v>
      </c>
      <c r="K723" s="104">
        <v>12</v>
      </c>
      <c r="L723" s="103">
        <v>3.51</v>
      </c>
      <c r="M723" s="103">
        <v>17.54</v>
      </c>
      <c r="N723" s="103">
        <v>77.19</v>
      </c>
      <c r="O723" s="103">
        <v>1.75</v>
      </c>
      <c r="P723" s="104">
        <v>0</v>
      </c>
    </row>
    <row r="724" spans="1:16" ht="14.1" customHeight="1">
      <c r="A724" s="102" t="s">
        <v>120</v>
      </c>
      <c r="B724" s="102" t="s">
        <v>987</v>
      </c>
      <c r="C724" s="103">
        <v>47.5</v>
      </c>
      <c r="D724" s="104">
        <v>101</v>
      </c>
      <c r="E724" s="103">
        <v>0.47</v>
      </c>
      <c r="F724" s="103">
        <v>1.02</v>
      </c>
      <c r="G724" s="104">
        <v>17</v>
      </c>
      <c r="H724" s="104">
        <v>36</v>
      </c>
      <c r="I724" s="105">
        <v>4</v>
      </c>
      <c r="J724" s="104">
        <v>6</v>
      </c>
      <c r="K724" s="104">
        <v>12</v>
      </c>
      <c r="L724" s="104">
        <v>0</v>
      </c>
      <c r="M724" s="103">
        <v>17.82</v>
      </c>
      <c r="N724" s="103">
        <v>56.44</v>
      </c>
      <c r="O724" s="103">
        <v>22.77</v>
      </c>
      <c r="P724" s="103">
        <v>2.97</v>
      </c>
    </row>
    <row r="725" spans="1:16" ht="14.1" customHeight="1">
      <c r="A725" s="102" t="s">
        <v>122</v>
      </c>
      <c r="B725" s="102" t="s">
        <v>987</v>
      </c>
      <c r="C725" s="104">
        <v>9</v>
      </c>
      <c r="D725" s="104">
        <v>19</v>
      </c>
      <c r="E725" s="103">
        <v>0.47</v>
      </c>
      <c r="F725" s="103">
        <v>0.92</v>
      </c>
      <c r="G725" s="104">
        <v>3</v>
      </c>
      <c r="H725" s="104">
        <v>4</v>
      </c>
      <c r="I725" s="105">
        <v>4</v>
      </c>
      <c r="J725" s="104">
        <v>3</v>
      </c>
      <c r="K725" s="104">
        <v>4</v>
      </c>
      <c r="L725" s="104">
        <v>0</v>
      </c>
      <c r="M725" s="103">
        <v>5.26</v>
      </c>
      <c r="N725" s="103">
        <v>84.21</v>
      </c>
      <c r="O725" s="103">
        <v>10.53</v>
      </c>
      <c r="P725" s="104">
        <v>0</v>
      </c>
    </row>
    <row r="726" spans="1:16" ht="14.1" customHeight="1">
      <c r="A726" s="102" t="s">
        <v>124</v>
      </c>
      <c r="B726" s="102" t="s">
        <v>987</v>
      </c>
      <c r="C726" s="103">
        <v>23.1</v>
      </c>
      <c r="D726" s="104">
        <v>45</v>
      </c>
      <c r="E726" s="103">
        <v>0.51</v>
      </c>
      <c r="F726" s="103">
        <v>0.84</v>
      </c>
      <c r="G726" s="104">
        <v>22</v>
      </c>
      <c r="H726" s="104">
        <v>27</v>
      </c>
      <c r="I726" s="105">
        <v>4</v>
      </c>
      <c r="J726" s="104">
        <v>9</v>
      </c>
      <c r="K726" s="104">
        <v>10</v>
      </c>
      <c r="L726" s="103">
        <v>4.4400000000000004</v>
      </c>
      <c r="M726" s="103">
        <v>22.22</v>
      </c>
      <c r="N726" s="103">
        <v>51.11</v>
      </c>
      <c r="O726" s="103">
        <v>17.78</v>
      </c>
      <c r="P726" s="103">
        <v>4.4400000000000004</v>
      </c>
    </row>
    <row r="727" spans="1:16" ht="14.1" customHeight="1">
      <c r="A727" s="102" t="s">
        <v>126</v>
      </c>
      <c r="B727" s="102" t="s">
        <v>987</v>
      </c>
      <c r="C727" s="103">
        <v>12.4</v>
      </c>
      <c r="D727" s="104">
        <v>18</v>
      </c>
      <c r="E727" s="103">
        <v>0.69</v>
      </c>
      <c r="F727" s="103">
        <v>1.29</v>
      </c>
      <c r="G727" s="104">
        <v>4</v>
      </c>
      <c r="H727" s="104">
        <v>17</v>
      </c>
      <c r="I727" s="105">
        <v>4</v>
      </c>
      <c r="J727" s="104">
        <v>2</v>
      </c>
      <c r="K727" s="104">
        <v>10</v>
      </c>
      <c r="L727" s="103">
        <v>11.11</v>
      </c>
      <c r="M727" s="103">
        <v>44.44</v>
      </c>
      <c r="N727" s="103">
        <v>44.44</v>
      </c>
      <c r="O727" s="104">
        <v>0</v>
      </c>
      <c r="P727" s="104">
        <v>0</v>
      </c>
    </row>
    <row r="728" spans="1:16" ht="14.1" customHeight="1">
      <c r="A728" s="102" t="s">
        <v>128</v>
      </c>
      <c r="B728" s="102" t="s">
        <v>987</v>
      </c>
      <c r="C728" s="103">
        <v>16.899999999999999</v>
      </c>
      <c r="D728" s="104">
        <v>45</v>
      </c>
      <c r="E728" s="103">
        <v>0.38</v>
      </c>
      <c r="F728" s="103">
        <v>0.85</v>
      </c>
      <c r="G728" s="104">
        <v>27</v>
      </c>
      <c r="H728" s="104">
        <v>36</v>
      </c>
      <c r="I728" s="105">
        <v>4</v>
      </c>
      <c r="J728" s="104">
        <v>14</v>
      </c>
      <c r="K728" s="104">
        <v>14</v>
      </c>
      <c r="L728" s="103">
        <v>2.2200000000000002</v>
      </c>
      <c r="M728" s="103">
        <v>6.67</v>
      </c>
      <c r="N728" s="103">
        <v>46.67</v>
      </c>
      <c r="O728" s="103">
        <v>33.33</v>
      </c>
      <c r="P728" s="103">
        <v>11.11</v>
      </c>
    </row>
    <row r="729" spans="1:16" ht="14.1" customHeight="1">
      <c r="A729" s="102" t="s">
        <v>132</v>
      </c>
      <c r="B729" s="102" t="s">
        <v>987</v>
      </c>
      <c r="C729" s="103">
        <v>10.199999999999999</v>
      </c>
      <c r="D729" s="104">
        <v>24</v>
      </c>
      <c r="E729" s="103">
        <v>0.42</v>
      </c>
      <c r="F729" s="103">
        <v>0.89</v>
      </c>
      <c r="G729" s="104">
        <v>9</v>
      </c>
      <c r="H729" s="104">
        <v>13</v>
      </c>
      <c r="I729" s="105">
        <v>4</v>
      </c>
      <c r="J729" s="104">
        <v>6</v>
      </c>
      <c r="K729" s="104">
        <v>9</v>
      </c>
      <c r="L729" s="104">
        <v>0</v>
      </c>
      <c r="M729" s="103">
        <v>20.83</v>
      </c>
      <c r="N729" s="103">
        <v>33.33</v>
      </c>
      <c r="O729" s="103">
        <v>45.83</v>
      </c>
      <c r="P729" s="104">
        <v>0</v>
      </c>
    </row>
    <row r="730" spans="1:16" ht="14.1" customHeight="1">
      <c r="A730" s="102" t="s">
        <v>136</v>
      </c>
      <c r="B730" s="102" t="s">
        <v>987</v>
      </c>
      <c r="C730" s="103">
        <v>81.7</v>
      </c>
      <c r="D730" s="104">
        <v>118</v>
      </c>
      <c r="E730" s="103">
        <v>0.69</v>
      </c>
      <c r="F730" s="103">
        <v>1.03</v>
      </c>
      <c r="G730" s="104">
        <v>11</v>
      </c>
      <c r="H730" s="104">
        <v>22</v>
      </c>
      <c r="I730" s="105">
        <v>4</v>
      </c>
      <c r="J730" s="104">
        <v>5</v>
      </c>
      <c r="K730" s="104">
        <v>10</v>
      </c>
      <c r="L730" s="103">
        <v>16.100000000000001</v>
      </c>
      <c r="M730" s="103">
        <v>42.37</v>
      </c>
      <c r="N730" s="103">
        <v>36.44</v>
      </c>
      <c r="O730" s="103">
        <v>5.08</v>
      </c>
      <c r="P730" s="104">
        <v>0</v>
      </c>
    </row>
    <row r="731" spans="1:16" ht="14.1" customHeight="1">
      <c r="A731" s="102" t="s">
        <v>142</v>
      </c>
      <c r="B731" s="102" t="s">
        <v>987</v>
      </c>
      <c r="C731" s="103">
        <v>40.299999999999997</v>
      </c>
      <c r="D731" s="104">
        <v>61</v>
      </c>
      <c r="E731" s="103">
        <v>0.66</v>
      </c>
      <c r="F731" s="103">
        <v>1.1100000000000001</v>
      </c>
      <c r="G731" s="104">
        <v>3</v>
      </c>
      <c r="H731" s="104">
        <v>12</v>
      </c>
      <c r="I731" s="105">
        <v>4</v>
      </c>
      <c r="J731" s="104">
        <v>2</v>
      </c>
      <c r="K731" s="104">
        <v>8</v>
      </c>
      <c r="L731" s="103">
        <v>24.59</v>
      </c>
      <c r="M731" s="103">
        <v>21.31</v>
      </c>
      <c r="N731" s="103">
        <v>47.54</v>
      </c>
      <c r="O731" s="103">
        <v>3.28</v>
      </c>
      <c r="P731" s="103">
        <v>3.28</v>
      </c>
    </row>
    <row r="732" spans="1:16" ht="14.1" customHeight="1">
      <c r="A732" s="102" t="s">
        <v>46</v>
      </c>
      <c r="B732" s="102" t="s">
        <v>1011</v>
      </c>
      <c r="C732" s="103">
        <v>5.9</v>
      </c>
      <c r="D732" s="104">
        <v>10</v>
      </c>
      <c r="E732" s="103">
        <v>0.59</v>
      </c>
      <c r="F732" s="103">
        <v>0.9</v>
      </c>
      <c r="G732" s="104">
        <v>27</v>
      </c>
      <c r="H732" s="104">
        <v>40</v>
      </c>
      <c r="I732" s="105">
        <v>2</v>
      </c>
      <c r="J732" s="104">
        <v>6</v>
      </c>
      <c r="K732" s="104">
        <v>12</v>
      </c>
      <c r="L732" s="104">
        <v>0</v>
      </c>
      <c r="M732" s="104">
        <v>40</v>
      </c>
      <c r="N732" s="104">
        <v>50</v>
      </c>
      <c r="O732" s="104">
        <v>10</v>
      </c>
      <c r="P732" s="104">
        <v>0</v>
      </c>
    </row>
    <row r="733" spans="1:16" ht="14.1" customHeight="1">
      <c r="A733" s="102" t="s">
        <v>128</v>
      </c>
      <c r="B733" s="102" t="s">
        <v>1011</v>
      </c>
      <c r="C733" s="103">
        <v>6.2</v>
      </c>
      <c r="D733" s="104">
        <v>13</v>
      </c>
      <c r="E733" s="103">
        <v>0.48</v>
      </c>
      <c r="F733" s="103">
        <v>1.08</v>
      </c>
      <c r="G733" s="104">
        <v>11</v>
      </c>
      <c r="H733" s="104">
        <v>36</v>
      </c>
      <c r="I733" s="105">
        <v>3</v>
      </c>
      <c r="J733" s="104">
        <v>1</v>
      </c>
      <c r="K733" s="104">
        <v>13</v>
      </c>
      <c r="L733" s="103">
        <v>7.69</v>
      </c>
      <c r="M733" s="103">
        <v>7.69</v>
      </c>
      <c r="N733" s="103">
        <v>61.54</v>
      </c>
      <c r="O733" s="103">
        <v>15.38</v>
      </c>
      <c r="P733" s="103">
        <v>7.69</v>
      </c>
    </row>
    <row r="734" spans="1:16" ht="14.1" customHeight="1">
      <c r="A734" s="102" t="s">
        <v>130</v>
      </c>
      <c r="B734" s="102" t="s">
        <v>1011</v>
      </c>
      <c r="C734" s="103">
        <v>11.2</v>
      </c>
      <c r="D734" s="104">
        <v>16</v>
      </c>
      <c r="E734" s="103">
        <v>0.7</v>
      </c>
      <c r="F734" s="103">
        <v>0.99</v>
      </c>
      <c r="G734" s="104">
        <v>5</v>
      </c>
      <c r="H734" s="104">
        <v>6</v>
      </c>
      <c r="I734" s="105">
        <v>4</v>
      </c>
      <c r="J734" s="104">
        <v>5</v>
      </c>
      <c r="K734" s="104">
        <v>6</v>
      </c>
      <c r="L734" s="103">
        <v>6.25</v>
      </c>
      <c r="M734" s="103">
        <v>62.5</v>
      </c>
      <c r="N734" s="104">
        <v>25</v>
      </c>
      <c r="O734" s="103">
        <v>6.25</v>
      </c>
      <c r="P734" s="104">
        <v>0</v>
      </c>
    </row>
    <row r="735" spans="1:16" ht="14.1" customHeight="1">
      <c r="A735" s="102" t="s">
        <v>136</v>
      </c>
      <c r="B735" s="102" t="s">
        <v>1011</v>
      </c>
      <c r="C735" s="104">
        <v>10</v>
      </c>
      <c r="D735" s="104">
        <v>15</v>
      </c>
      <c r="E735" s="103">
        <v>0.67</v>
      </c>
      <c r="F735" s="103">
        <v>0.99</v>
      </c>
      <c r="G735" s="104">
        <v>13</v>
      </c>
      <c r="H735" s="104">
        <v>22</v>
      </c>
      <c r="I735" s="105">
        <v>3</v>
      </c>
      <c r="J735" s="104">
        <v>7</v>
      </c>
      <c r="K735" s="104">
        <v>10</v>
      </c>
      <c r="L735" s="103">
        <v>33.33</v>
      </c>
      <c r="M735" s="103">
        <v>13.33</v>
      </c>
      <c r="N735" s="104">
        <v>40</v>
      </c>
      <c r="O735" s="103">
        <v>13.33</v>
      </c>
      <c r="P735" s="104">
        <v>0</v>
      </c>
    </row>
    <row r="736" spans="1:16" ht="14.1" customHeight="1">
      <c r="A736" s="102" t="s">
        <v>146</v>
      </c>
      <c r="B736" s="102" t="s">
        <v>1017</v>
      </c>
      <c r="C736" s="103">
        <v>7.1</v>
      </c>
      <c r="D736" s="104">
        <v>10</v>
      </c>
      <c r="E736" s="103">
        <v>0.71</v>
      </c>
      <c r="F736" s="103">
        <v>0.99</v>
      </c>
      <c r="G736" s="104">
        <v>6</v>
      </c>
      <c r="H736" s="104">
        <v>9</v>
      </c>
      <c r="I736" s="105">
        <v>4</v>
      </c>
      <c r="J736" s="104">
        <v>6</v>
      </c>
      <c r="K736" s="104">
        <v>9</v>
      </c>
      <c r="L736" s="104">
        <v>0</v>
      </c>
      <c r="M736" s="104">
        <v>70</v>
      </c>
      <c r="N736" s="104">
        <v>30</v>
      </c>
      <c r="O736" s="104">
        <v>0</v>
      </c>
      <c r="P736" s="104">
        <v>0</v>
      </c>
    </row>
    <row r="737" spans="1:16" ht="14.1" customHeight="1">
      <c r="A737" s="102" t="s">
        <v>64</v>
      </c>
      <c r="B737" s="102" t="s">
        <v>1017</v>
      </c>
      <c r="C737" s="103">
        <v>6.4</v>
      </c>
      <c r="D737" s="104">
        <v>10</v>
      </c>
      <c r="E737" s="103">
        <v>0.64</v>
      </c>
      <c r="F737" s="103">
        <v>1.1000000000000001</v>
      </c>
      <c r="G737" s="104">
        <v>4</v>
      </c>
      <c r="H737" s="104">
        <v>24</v>
      </c>
      <c r="I737" s="105">
        <v>2</v>
      </c>
      <c r="J737" s="104">
        <v>1</v>
      </c>
      <c r="K737" s="104">
        <v>2</v>
      </c>
      <c r="L737" s="104">
        <v>10</v>
      </c>
      <c r="M737" s="104">
        <v>30</v>
      </c>
      <c r="N737" s="104">
        <v>60</v>
      </c>
      <c r="O737" s="104">
        <v>0</v>
      </c>
      <c r="P737" s="104">
        <v>0</v>
      </c>
    </row>
    <row r="738" spans="1:16" ht="14.1" customHeight="1">
      <c r="A738" s="102" t="s">
        <v>68</v>
      </c>
      <c r="B738" s="102" t="s">
        <v>1017</v>
      </c>
      <c r="C738" s="103">
        <v>6.3</v>
      </c>
      <c r="D738" s="104">
        <v>12</v>
      </c>
      <c r="E738" s="103">
        <v>0.53</v>
      </c>
      <c r="F738" s="103">
        <v>0.84</v>
      </c>
      <c r="G738" s="104">
        <v>9</v>
      </c>
      <c r="H738" s="104">
        <v>11</v>
      </c>
      <c r="I738" s="105">
        <v>4</v>
      </c>
      <c r="J738" s="104">
        <v>9</v>
      </c>
      <c r="K738" s="104">
        <v>11</v>
      </c>
      <c r="L738" s="104">
        <v>0</v>
      </c>
      <c r="M738" s="103">
        <v>16.670000000000002</v>
      </c>
      <c r="N738" s="104">
        <v>75</v>
      </c>
      <c r="O738" s="103">
        <v>8.33</v>
      </c>
      <c r="P738" s="104">
        <v>0</v>
      </c>
    </row>
    <row r="739" spans="1:16" ht="14.1" customHeight="1">
      <c r="A739" s="102" t="s">
        <v>144</v>
      </c>
      <c r="B739" s="102" t="s">
        <v>1019</v>
      </c>
      <c r="C739" s="103">
        <v>9.1999999999999993</v>
      </c>
      <c r="D739" s="104">
        <v>13</v>
      </c>
      <c r="E739" s="103">
        <v>0.71</v>
      </c>
      <c r="F739" s="103">
        <v>1.07</v>
      </c>
      <c r="G739" s="104">
        <v>5</v>
      </c>
      <c r="H739" s="104">
        <v>13</v>
      </c>
      <c r="I739" s="105">
        <v>4</v>
      </c>
      <c r="J739" s="104">
        <v>4</v>
      </c>
      <c r="K739" s="104">
        <v>10</v>
      </c>
      <c r="L739" s="104">
        <v>0</v>
      </c>
      <c r="M739" s="103">
        <v>69.23</v>
      </c>
      <c r="N739" s="103">
        <v>30.77</v>
      </c>
      <c r="O739" s="104">
        <v>0</v>
      </c>
      <c r="P739" s="104">
        <v>0</v>
      </c>
    </row>
    <row r="740" spans="1:16" ht="14.1" customHeight="1">
      <c r="A740" s="102" t="s">
        <v>44</v>
      </c>
      <c r="B740" s="102" t="s">
        <v>1019</v>
      </c>
      <c r="C740" s="103">
        <v>19.100000000000001</v>
      </c>
      <c r="D740" s="104">
        <v>29</v>
      </c>
      <c r="E740" s="103">
        <v>0.66</v>
      </c>
      <c r="F740" s="103">
        <v>0.8</v>
      </c>
      <c r="G740" s="104">
        <v>16</v>
      </c>
      <c r="H740" s="104">
        <v>17</v>
      </c>
      <c r="I740" s="105">
        <v>4</v>
      </c>
      <c r="J740" s="104">
        <v>12</v>
      </c>
      <c r="K740" s="104">
        <v>12</v>
      </c>
      <c r="L740" s="103">
        <v>17.239999999999998</v>
      </c>
      <c r="M740" s="103">
        <v>27.59</v>
      </c>
      <c r="N740" s="103">
        <v>51.72</v>
      </c>
      <c r="O740" s="103">
        <v>3.45</v>
      </c>
      <c r="P740" s="104">
        <v>0</v>
      </c>
    </row>
    <row r="741" spans="1:16" ht="14.1" customHeight="1">
      <c r="A741" s="102" t="s">
        <v>46</v>
      </c>
      <c r="B741" s="102" t="s">
        <v>1019</v>
      </c>
      <c r="C741" s="103">
        <v>17.3</v>
      </c>
      <c r="D741" s="104">
        <v>28</v>
      </c>
      <c r="E741" s="103">
        <v>0.62</v>
      </c>
      <c r="F741" s="103">
        <v>0.95</v>
      </c>
      <c r="G741" s="104">
        <v>18</v>
      </c>
      <c r="H741" s="104">
        <v>40</v>
      </c>
      <c r="I741" s="105">
        <v>3</v>
      </c>
      <c r="J741" s="104">
        <v>8</v>
      </c>
      <c r="K741" s="104">
        <v>18</v>
      </c>
      <c r="L741" s="104">
        <v>0</v>
      </c>
      <c r="M741" s="103">
        <v>42.86</v>
      </c>
      <c r="N741" s="103">
        <v>53.57</v>
      </c>
      <c r="O741" s="103">
        <v>3.57</v>
      </c>
      <c r="P741" s="104">
        <v>0</v>
      </c>
    </row>
    <row r="742" spans="1:16" ht="14.1" customHeight="1">
      <c r="A742" s="102" t="s">
        <v>48</v>
      </c>
      <c r="B742" s="102" t="s">
        <v>1019</v>
      </c>
      <c r="C742" s="103">
        <v>7.6</v>
      </c>
      <c r="D742" s="104">
        <v>12</v>
      </c>
      <c r="E742" s="103">
        <v>0.63</v>
      </c>
      <c r="F742" s="103">
        <v>0.98</v>
      </c>
      <c r="G742" s="104">
        <v>6</v>
      </c>
      <c r="H742" s="104">
        <v>7</v>
      </c>
      <c r="I742" s="105">
        <v>4</v>
      </c>
      <c r="J742" s="104">
        <v>6</v>
      </c>
      <c r="K742" s="104">
        <v>7</v>
      </c>
      <c r="L742" s="103">
        <v>16.670000000000002</v>
      </c>
      <c r="M742" s="103">
        <v>16.670000000000002</v>
      </c>
      <c r="N742" s="103">
        <v>66.67</v>
      </c>
      <c r="O742" s="104">
        <v>0</v>
      </c>
      <c r="P742" s="104">
        <v>0</v>
      </c>
    </row>
    <row r="743" spans="1:16" ht="14.1" customHeight="1">
      <c r="A743" s="102" t="s">
        <v>52</v>
      </c>
      <c r="B743" s="102" t="s">
        <v>1019</v>
      </c>
      <c r="C743" s="103">
        <v>18.600000000000001</v>
      </c>
      <c r="D743" s="104">
        <v>39</v>
      </c>
      <c r="E743" s="103">
        <v>0.48</v>
      </c>
      <c r="F743" s="103">
        <v>0.99</v>
      </c>
      <c r="G743" s="104">
        <v>16</v>
      </c>
      <c r="H743" s="104">
        <v>28</v>
      </c>
      <c r="I743" s="105">
        <v>4</v>
      </c>
      <c r="J743" s="104">
        <v>7</v>
      </c>
      <c r="K743" s="104">
        <v>13</v>
      </c>
      <c r="L743" s="103">
        <v>2.56</v>
      </c>
      <c r="M743" s="103">
        <v>15.38</v>
      </c>
      <c r="N743" s="103">
        <v>56.41</v>
      </c>
      <c r="O743" s="103">
        <v>23.08</v>
      </c>
      <c r="P743" s="103">
        <v>2.56</v>
      </c>
    </row>
    <row r="744" spans="1:16" ht="14.1" customHeight="1">
      <c r="A744" s="102" t="s">
        <v>54</v>
      </c>
      <c r="B744" s="102" t="s">
        <v>1019</v>
      </c>
      <c r="C744" s="103">
        <v>12.3</v>
      </c>
      <c r="D744" s="104">
        <v>23</v>
      </c>
      <c r="E744" s="103">
        <v>0.53</v>
      </c>
      <c r="F744" s="103">
        <v>0.9</v>
      </c>
      <c r="G744" s="104">
        <v>19</v>
      </c>
      <c r="H744" s="104">
        <v>25</v>
      </c>
      <c r="I744" s="105">
        <v>4</v>
      </c>
      <c r="J744" s="104">
        <v>9</v>
      </c>
      <c r="K744" s="104">
        <v>11</v>
      </c>
      <c r="L744" s="103">
        <v>4.3499999999999996</v>
      </c>
      <c r="M744" s="103">
        <v>17.39</v>
      </c>
      <c r="N744" s="103">
        <v>65.22</v>
      </c>
      <c r="O744" s="103">
        <v>13.04</v>
      </c>
      <c r="P744" s="104">
        <v>0</v>
      </c>
    </row>
    <row r="745" spans="1:16" ht="14.1" customHeight="1">
      <c r="A745" s="102" t="s">
        <v>56</v>
      </c>
      <c r="B745" s="102" t="s">
        <v>1019</v>
      </c>
      <c r="C745" s="103">
        <v>9.4</v>
      </c>
      <c r="D745" s="104">
        <v>27</v>
      </c>
      <c r="E745" s="103">
        <v>0.35</v>
      </c>
      <c r="F745" s="103">
        <v>0.76</v>
      </c>
      <c r="G745" s="104">
        <v>35</v>
      </c>
      <c r="H745" s="104">
        <v>40</v>
      </c>
      <c r="I745" s="105">
        <v>3</v>
      </c>
      <c r="J745" s="104">
        <v>10</v>
      </c>
      <c r="K745" s="104">
        <v>12</v>
      </c>
      <c r="L745" s="104">
        <v>0</v>
      </c>
      <c r="M745" s="103">
        <v>3.7</v>
      </c>
      <c r="N745" s="103">
        <v>51.85</v>
      </c>
      <c r="O745" s="103">
        <v>29.63</v>
      </c>
      <c r="P745" s="103">
        <v>14.81</v>
      </c>
    </row>
    <row r="746" spans="1:16" ht="14.1" customHeight="1">
      <c r="A746" s="102" t="s">
        <v>58</v>
      </c>
      <c r="B746" s="102" t="s">
        <v>1019</v>
      </c>
      <c r="C746" s="103">
        <v>8.1</v>
      </c>
      <c r="D746" s="104">
        <v>37</v>
      </c>
      <c r="E746" s="103">
        <v>0.22</v>
      </c>
      <c r="F746" s="103">
        <v>0.69</v>
      </c>
      <c r="G746" s="104">
        <v>27</v>
      </c>
      <c r="H746" s="104">
        <v>35</v>
      </c>
      <c r="I746" s="105">
        <v>4</v>
      </c>
      <c r="J746" s="104">
        <v>10</v>
      </c>
      <c r="K746" s="104">
        <v>12</v>
      </c>
      <c r="L746" s="104">
        <v>0</v>
      </c>
      <c r="M746" s="103">
        <v>5.41</v>
      </c>
      <c r="N746" s="103">
        <v>18.920000000000002</v>
      </c>
      <c r="O746" s="103">
        <v>40.54</v>
      </c>
      <c r="P746" s="103">
        <v>35.14</v>
      </c>
    </row>
    <row r="747" spans="1:16" ht="14.1" customHeight="1">
      <c r="A747" s="102" t="s">
        <v>62</v>
      </c>
      <c r="B747" s="102" t="s">
        <v>1019</v>
      </c>
      <c r="C747" s="103">
        <v>4.2</v>
      </c>
      <c r="D747" s="104">
        <v>10</v>
      </c>
      <c r="E747" s="103">
        <v>0.42</v>
      </c>
      <c r="F747" s="103">
        <v>0.83</v>
      </c>
      <c r="G747" s="104">
        <v>28</v>
      </c>
      <c r="H747" s="104">
        <v>34</v>
      </c>
      <c r="I747" s="105">
        <v>2</v>
      </c>
      <c r="J747" s="104">
        <v>9</v>
      </c>
      <c r="K747" s="104">
        <v>11</v>
      </c>
      <c r="L747" s="104">
        <v>10</v>
      </c>
      <c r="M747" s="104">
        <v>20</v>
      </c>
      <c r="N747" s="104">
        <v>20</v>
      </c>
      <c r="O747" s="104">
        <v>30</v>
      </c>
      <c r="P747" s="104">
        <v>20</v>
      </c>
    </row>
    <row r="748" spans="1:16" ht="14.1" customHeight="1">
      <c r="A748" s="102" t="s">
        <v>64</v>
      </c>
      <c r="B748" s="102" t="s">
        <v>1019</v>
      </c>
      <c r="C748" s="103">
        <v>9.8000000000000007</v>
      </c>
      <c r="D748" s="104">
        <v>19</v>
      </c>
      <c r="E748" s="103">
        <v>0.52</v>
      </c>
      <c r="F748" s="103">
        <v>0.89</v>
      </c>
      <c r="G748" s="104">
        <v>21</v>
      </c>
      <c r="H748" s="104">
        <v>24</v>
      </c>
      <c r="I748" s="105">
        <v>4</v>
      </c>
      <c r="J748" s="104">
        <v>9</v>
      </c>
      <c r="K748" s="104">
        <v>11</v>
      </c>
      <c r="L748" s="104">
        <v>0</v>
      </c>
      <c r="M748" s="103">
        <v>10.53</v>
      </c>
      <c r="N748" s="103">
        <v>84.21</v>
      </c>
      <c r="O748" s="103">
        <v>5.26</v>
      </c>
      <c r="P748" s="104">
        <v>0</v>
      </c>
    </row>
    <row r="749" spans="1:16" ht="14.1" customHeight="1">
      <c r="A749" s="102" t="s">
        <v>68</v>
      </c>
      <c r="B749" s="102" t="s">
        <v>1019</v>
      </c>
      <c r="C749" s="103">
        <v>8.6</v>
      </c>
      <c r="D749" s="104">
        <v>16</v>
      </c>
      <c r="E749" s="103">
        <v>0.54</v>
      </c>
      <c r="F749" s="103">
        <v>0.86</v>
      </c>
      <c r="G749" s="104">
        <v>8</v>
      </c>
      <c r="H749" s="104">
        <v>11</v>
      </c>
      <c r="I749" s="105">
        <v>4</v>
      </c>
      <c r="J749" s="104">
        <v>8</v>
      </c>
      <c r="K749" s="104">
        <v>11</v>
      </c>
      <c r="L749" s="104">
        <v>0</v>
      </c>
      <c r="M749" s="103">
        <v>37.5</v>
      </c>
      <c r="N749" s="103">
        <v>37.5</v>
      </c>
      <c r="O749" s="104">
        <v>25</v>
      </c>
      <c r="P749" s="104">
        <v>0</v>
      </c>
    </row>
    <row r="750" spans="1:16" ht="14.1" customHeight="1">
      <c r="A750" s="102" t="s">
        <v>70</v>
      </c>
      <c r="B750" s="102" t="s">
        <v>1019</v>
      </c>
      <c r="C750" s="103">
        <v>3.8</v>
      </c>
      <c r="D750" s="104">
        <v>11</v>
      </c>
      <c r="E750" s="103">
        <v>0.35</v>
      </c>
      <c r="F750" s="103">
        <v>0.69</v>
      </c>
      <c r="G750" s="104">
        <v>26</v>
      </c>
      <c r="H750" s="104">
        <v>28</v>
      </c>
      <c r="I750" s="105">
        <v>2</v>
      </c>
      <c r="J750" s="104">
        <v>7</v>
      </c>
      <c r="K750" s="104">
        <v>7</v>
      </c>
      <c r="L750" s="103">
        <v>9.09</v>
      </c>
      <c r="M750" s="104">
        <v>0</v>
      </c>
      <c r="N750" s="103">
        <v>36.36</v>
      </c>
      <c r="O750" s="103">
        <v>36.36</v>
      </c>
      <c r="P750" s="103">
        <v>18.18</v>
      </c>
    </row>
    <row r="751" spans="1:16" ht="14.1" customHeight="1">
      <c r="A751" s="102" t="s">
        <v>72</v>
      </c>
      <c r="B751" s="102" t="s">
        <v>1019</v>
      </c>
      <c r="C751" s="103">
        <v>14.4</v>
      </c>
      <c r="D751" s="104">
        <v>28</v>
      </c>
      <c r="E751" s="103">
        <v>0.51</v>
      </c>
      <c r="F751" s="103">
        <v>1.03</v>
      </c>
      <c r="G751" s="104">
        <v>10</v>
      </c>
      <c r="H751" s="104">
        <v>27</v>
      </c>
      <c r="I751" s="105">
        <v>4</v>
      </c>
      <c r="J751" s="104">
        <v>6</v>
      </c>
      <c r="K751" s="104">
        <v>10</v>
      </c>
      <c r="L751" s="104">
        <v>0</v>
      </c>
      <c r="M751" s="103">
        <v>28.57</v>
      </c>
      <c r="N751" s="104">
        <v>50</v>
      </c>
      <c r="O751" s="103">
        <v>17.86</v>
      </c>
      <c r="P751" s="103">
        <v>3.57</v>
      </c>
    </row>
    <row r="752" spans="1:16" ht="14.1" customHeight="1">
      <c r="A752" s="102" t="s">
        <v>76</v>
      </c>
      <c r="B752" s="102" t="s">
        <v>1019</v>
      </c>
      <c r="C752" s="103">
        <v>5.9</v>
      </c>
      <c r="D752" s="104">
        <v>17</v>
      </c>
      <c r="E752" s="103">
        <v>0.35</v>
      </c>
      <c r="F752" s="103">
        <v>0.75</v>
      </c>
      <c r="G752" s="104">
        <v>19</v>
      </c>
      <c r="H752" s="104">
        <v>24</v>
      </c>
      <c r="I752" s="105">
        <v>3</v>
      </c>
      <c r="J752" s="104">
        <v>8</v>
      </c>
      <c r="K752" s="104">
        <v>10</v>
      </c>
      <c r="L752" s="104">
        <v>0</v>
      </c>
      <c r="M752" s="103">
        <v>5.88</v>
      </c>
      <c r="N752" s="103">
        <v>41.18</v>
      </c>
      <c r="O752" s="103">
        <v>47.06</v>
      </c>
      <c r="P752" s="103">
        <v>5.88</v>
      </c>
    </row>
    <row r="753" spans="1:16" ht="14.1" customHeight="1">
      <c r="A753" s="102" t="s">
        <v>78</v>
      </c>
      <c r="B753" s="102" t="s">
        <v>1019</v>
      </c>
      <c r="C753" s="103">
        <v>6.5</v>
      </c>
      <c r="D753" s="104">
        <v>15</v>
      </c>
      <c r="E753" s="103">
        <v>0.43</v>
      </c>
      <c r="F753" s="103">
        <v>0.88</v>
      </c>
      <c r="G753" s="104">
        <v>15</v>
      </c>
      <c r="H753" s="104">
        <v>20</v>
      </c>
      <c r="I753" s="105">
        <v>4</v>
      </c>
      <c r="J753" s="104">
        <v>8</v>
      </c>
      <c r="K753" s="104">
        <v>10</v>
      </c>
      <c r="L753" s="104">
        <v>0</v>
      </c>
      <c r="M753" s="104">
        <v>20</v>
      </c>
      <c r="N753" s="103">
        <v>46.67</v>
      </c>
      <c r="O753" s="104">
        <v>20</v>
      </c>
      <c r="P753" s="103">
        <v>13.33</v>
      </c>
    </row>
    <row r="754" spans="1:16" ht="14.1" customHeight="1">
      <c r="A754" s="102" t="s">
        <v>80</v>
      </c>
      <c r="B754" s="102" t="s">
        <v>1019</v>
      </c>
      <c r="C754" s="103">
        <v>4.5</v>
      </c>
      <c r="D754" s="104">
        <v>11</v>
      </c>
      <c r="E754" s="103">
        <v>0.41</v>
      </c>
      <c r="F754" s="103">
        <v>1.1399999999999999</v>
      </c>
      <c r="G754" s="104">
        <v>6</v>
      </c>
      <c r="H754" s="104">
        <v>20</v>
      </c>
      <c r="I754" s="105">
        <v>3</v>
      </c>
      <c r="J754" s="104">
        <v>5</v>
      </c>
      <c r="K754" s="104">
        <v>12</v>
      </c>
      <c r="L754" s="104">
        <v>0</v>
      </c>
      <c r="M754" s="103">
        <v>9.09</v>
      </c>
      <c r="N754" s="103">
        <v>63.64</v>
      </c>
      <c r="O754" s="103">
        <v>9.09</v>
      </c>
      <c r="P754" s="103">
        <v>18.18</v>
      </c>
    </row>
    <row r="755" spans="1:16" ht="14.1" customHeight="1">
      <c r="A755" s="102" t="s">
        <v>84</v>
      </c>
      <c r="B755" s="102" t="s">
        <v>1019</v>
      </c>
      <c r="C755" s="103">
        <v>34.5</v>
      </c>
      <c r="D755" s="104">
        <v>54</v>
      </c>
      <c r="E755" s="103">
        <v>0.64</v>
      </c>
      <c r="F755" s="103">
        <v>0.99</v>
      </c>
      <c r="G755" s="104">
        <v>20</v>
      </c>
      <c r="H755" s="104">
        <v>34</v>
      </c>
      <c r="I755" s="105">
        <v>4</v>
      </c>
      <c r="J755" s="104">
        <v>7</v>
      </c>
      <c r="K755" s="104">
        <v>12</v>
      </c>
      <c r="L755" s="103">
        <v>12.96</v>
      </c>
      <c r="M755" s="103">
        <v>27.78</v>
      </c>
      <c r="N755" s="103">
        <v>57.41</v>
      </c>
      <c r="O755" s="104">
        <v>0</v>
      </c>
      <c r="P755" s="103">
        <v>1.85</v>
      </c>
    </row>
    <row r="756" spans="1:16" ht="14.1" customHeight="1">
      <c r="A756" s="102" t="s">
        <v>92</v>
      </c>
      <c r="B756" s="102" t="s">
        <v>1019</v>
      </c>
      <c r="C756" s="104">
        <v>7</v>
      </c>
      <c r="D756" s="104">
        <v>15</v>
      </c>
      <c r="E756" s="103">
        <v>0.47</v>
      </c>
      <c r="F756" s="103">
        <v>1.01</v>
      </c>
      <c r="G756" s="104">
        <v>4</v>
      </c>
      <c r="H756" s="104">
        <v>6</v>
      </c>
      <c r="I756" s="105">
        <v>4</v>
      </c>
      <c r="J756" s="104">
        <v>4</v>
      </c>
      <c r="K756" s="104">
        <v>6</v>
      </c>
      <c r="L756" s="104">
        <v>0</v>
      </c>
      <c r="M756" s="103">
        <v>13.33</v>
      </c>
      <c r="N756" s="103">
        <v>66.67</v>
      </c>
      <c r="O756" s="103">
        <v>13.33</v>
      </c>
      <c r="P756" s="103">
        <v>6.67</v>
      </c>
    </row>
    <row r="757" spans="1:16" ht="14.1" customHeight="1">
      <c r="A757" s="102" t="s">
        <v>96</v>
      </c>
      <c r="B757" s="102" t="s">
        <v>1019</v>
      </c>
      <c r="C757" s="103">
        <v>10.1</v>
      </c>
      <c r="D757" s="104">
        <v>20</v>
      </c>
      <c r="E757" s="103">
        <v>0.51</v>
      </c>
      <c r="F757" s="103">
        <v>1.1499999999999999</v>
      </c>
      <c r="G757" s="104">
        <v>4</v>
      </c>
      <c r="H757" s="104">
        <v>16</v>
      </c>
      <c r="I757" s="105">
        <v>4</v>
      </c>
      <c r="J757" s="104">
        <v>2</v>
      </c>
      <c r="K757" s="104">
        <v>8</v>
      </c>
      <c r="L757" s="104">
        <v>0</v>
      </c>
      <c r="M757" s="104">
        <v>15</v>
      </c>
      <c r="N757" s="104">
        <v>75</v>
      </c>
      <c r="O757" s="104">
        <v>5</v>
      </c>
      <c r="P757" s="104">
        <v>5</v>
      </c>
    </row>
    <row r="758" spans="1:16" ht="14.1" customHeight="1">
      <c r="A758" s="102" t="s">
        <v>102</v>
      </c>
      <c r="B758" s="102" t="s">
        <v>1019</v>
      </c>
      <c r="C758" s="103">
        <v>12.4</v>
      </c>
      <c r="D758" s="104">
        <v>43</v>
      </c>
      <c r="E758" s="103">
        <v>0.28999999999999998</v>
      </c>
      <c r="F758" s="103">
        <v>0.54</v>
      </c>
      <c r="G758" s="104">
        <v>31</v>
      </c>
      <c r="H758" s="104">
        <v>31</v>
      </c>
      <c r="I758" s="105">
        <v>4</v>
      </c>
      <c r="J758" s="104">
        <v>11</v>
      </c>
      <c r="K758" s="104">
        <v>11</v>
      </c>
      <c r="L758" s="104">
        <v>0</v>
      </c>
      <c r="M758" s="104">
        <v>0</v>
      </c>
      <c r="N758" s="103">
        <v>41.86</v>
      </c>
      <c r="O758" s="103">
        <v>41.86</v>
      </c>
      <c r="P758" s="103">
        <v>16.28</v>
      </c>
    </row>
    <row r="759" spans="1:16" ht="14.1" customHeight="1">
      <c r="A759" s="102" t="s">
        <v>104</v>
      </c>
      <c r="B759" s="102" t="s">
        <v>1019</v>
      </c>
      <c r="C759" s="103">
        <v>11.4</v>
      </c>
      <c r="D759" s="104">
        <v>20</v>
      </c>
      <c r="E759" s="103">
        <v>0.56999999999999995</v>
      </c>
      <c r="F759" s="103">
        <v>1.1599999999999999</v>
      </c>
      <c r="G759" s="104">
        <v>5</v>
      </c>
      <c r="H759" s="104">
        <v>18</v>
      </c>
      <c r="I759" s="105">
        <v>4</v>
      </c>
      <c r="J759" s="104">
        <v>3</v>
      </c>
      <c r="K759" s="104">
        <v>11</v>
      </c>
      <c r="L759" s="104">
        <v>10</v>
      </c>
      <c r="M759" s="104">
        <v>25</v>
      </c>
      <c r="N759" s="104">
        <v>50</v>
      </c>
      <c r="O759" s="104">
        <v>10</v>
      </c>
      <c r="P759" s="104">
        <v>5</v>
      </c>
    </row>
    <row r="760" spans="1:16" ht="14.1" customHeight="1">
      <c r="A760" s="102" t="s">
        <v>110</v>
      </c>
      <c r="B760" s="102" t="s">
        <v>1019</v>
      </c>
      <c r="C760" s="103">
        <v>10.9</v>
      </c>
      <c r="D760" s="104">
        <v>23</v>
      </c>
      <c r="E760" s="103">
        <v>0.47</v>
      </c>
      <c r="F760" s="103">
        <v>1.27</v>
      </c>
      <c r="G760" s="104">
        <v>1</v>
      </c>
      <c r="H760" s="104">
        <v>12</v>
      </c>
      <c r="I760" s="105">
        <v>4</v>
      </c>
      <c r="J760" s="104">
        <v>1</v>
      </c>
      <c r="K760" s="104">
        <v>12</v>
      </c>
      <c r="L760" s="104">
        <v>0</v>
      </c>
      <c r="M760" s="103">
        <v>8.6999999999999993</v>
      </c>
      <c r="N760" s="103">
        <v>73.91</v>
      </c>
      <c r="O760" s="103">
        <v>17.39</v>
      </c>
      <c r="P760" s="104">
        <v>0</v>
      </c>
    </row>
    <row r="761" spans="1:16" ht="14.1" customHeight="1">
      <c r="A761" s="102" t="s">
        <v>112</v>
      </c>
      <c r="B761" s="102" t="s">
        <v>1019</v>
      </c>
      <c r="C761" s="103">
        <v>4.3</v>
      </c>
      <c r="D761" s="104">
        <v>10</v>
      </c>
      <c r="E761" s="103">
        <v>0.43</v>
      </c>
      <c r="F761" s="103">
        <v>0.84</v>
      </c>
      <c r="G761" s="104">
        <v>7</v>
      </c>
      <c r="H761" s="104">
        <v>7</v>
      </c>
      <c r="I761" s="105">
        <v>4</v>
      </c>
      <c r="J761" s="104">
        <v>7</v>
      </c>
      <c r="K761" s="104">
        <v>7</v>
      </c>
      <c r="L761" s="104">
        <v>0</v>
      </c>
      <c r="M761" s="104">
        <v>20</v>
      </c>
      <c r="N761" s="104">
        <v>50</v>
      </c>
      <c r="O761" s="104">
        <v>10</v>
      </c>
      <c r="P761" s="104">
        <v>20</v>
      </c>
    </row>
    <row r="762" spans="1:16" ht="14.1" customHeight="1">
      <c r="A762" s="102" t="s">
        <v>114</v>
      </c>
      <c r="B762" s="102" t="s">
        <v>1019</v>
      </c>
      <c r="C762" s="103">
        <v>15.8</v>
      </c>
      <c r="D762" s="104">
        <v>31</v>
      </c>
      <c r="E762" s="103">
        <v>0.51</v>
      </c>
      <c r="F762" s="103">
        <v>1.01</v>
      </c>
      <c r="G762" s="104">
        <v>14</v>
      </c>
      <c r="H762" s="104">
        <v>28</v>
      </c>
      <c r="I762" s="105">
        <v>4</v>
      </c>
      <c r="J762" s="104">
        <v>7</v>
      </c>
      <c r="K762" s="104">
        <v>12</v>
      </c>
      <c r="L762" s="104">
        <v>0</v>
      </c>
      <c r="M762" s="103">
        <v>19.350000000000001</v>
      </c>
      <c r="N762" s="103">
        <v>64.52</v>
      </c>
      <c r="O762" s="103">
        <v>16.13</v>
      </c>
      <c r="P762" s="104">
        <v>0</v>
      </c>
    </row>
    <row r="763" spans="1:16" ht="14.1" customHeight="1">
      <c r="A763" s="102" t="s">
        <v>116</v>
      </c>
      <c r="B763" s="102" t="s">
        <v>1019</v>
      </c>
      <c r="C763" s="103">
        <v>5.4</v>
      </c>
      <c r="D763" s="104">
        <v>15</v>
      </c>
      <c r="E763" s="103">
        <v>0.36</v>
      </c>
      <c r="F763" s="103">
        <v>0.7</v>
      </c>
      <c r="G763" s="104">
        <v>11</v>
      </c>
      <c r="H763" s="104">
        <v>11</v>
      </c>
      <c r="I763" s="105">
        <v>4</v>
      </c>
      <c r="J763" s="104">
        <v>8</v>
      </c>
      <c r="K763" s="104">
        <v>8</v>
      </c>
      <c r="L763" s="104">
        <v>0</v>
      </c>
      <c r="M763" s="103">
        <v>6.67</v>
      </c>
      <c r="N763" s="104">
        <v>40</v>
      </c>
      <c r="O763" s="103">
        <v>53.33</v>
      </c>
      <c r="P763" s="104">
        <v>0</v>
      </c>
    </row>
    <row r="764" spans="1:16" ht="14.1" customHeight="1">
      <c r="A764" s="102" t="s">
        <v>118</v>
      </c>
      <c r="B764" s="102" t="s">
        <v>1019</v>
      </c>
      <c r="C764" s="103">
        <v>11.9</v>
      </c>
      <c r="D764" s="104">
        <v>22</v>
      </c>
      <c r="E764" s="103">
        <v>0.54</v>
      </c>
      <c r="F764" s="103">
        <v>1.01</v>
      </c>
      <c r="G764" s="104">
        <v>13</v>
      </c>
      <c r="H764" s="104">
        <v>30</v>
      </c>
      <c r="I764" s="105">
        <v>4</v>
      </c>
      <c r="J764" s="104">
        <v>8</v>
      </c>
      <c r="K764" s="104">
        <v>12</v>
      </c>
      <c r="L764" s="104">
        <v>0</v>
      </c>
      <c r="M764" s="103">
        <v>13.64</v>
      </c>
      <c r="N764" s="103">
        <v>86.36</v>
      </c>
      <c r="O764" s="104">
        <v>0</v>
      </c>
      <c r="P764" s="104">
        <v>0</v>
      </c>
    </row>
    <row r="765" spans="1:16" ht="14.1" customHeight="1">
      <c r="A765" s="102" t="s">
        <v>120</v>
      </c>
      <c r="B765" s="102" t="s">
        <v>1019</v>
      </c>
      <c r="C765" s="103">
        <v>14.1</v>
      </c>
      <c r="D765" s="104">
        <v>33</v>
      </c>
      <c r="E765" s="103">
        <v>0.43</v>
      </c>
      <c r="F765" s="103">
        <v>0.92</v>
      </c>
      <c r="G765" s="104">
        <v>23</v>
      </c>
      <c r="H765" s="104">
        <v>36</v>
      </c>
      <c r="I765" s="105">
        <v>4</v>
      </c>
      <c r="J765" s="104">
        <v>8</v>
      </c>
      <c r="K765" s="104">
        <v>12</v>
      </c>
      <c r="L765" s="104">
        <v>0</v>
      </c>
      <c r="M765" s="103">
        <v>6.06</v>
      </c>
      <c r="N765" s="103">
        <v>63.64</v>
      </c>
      <c r="O765" s="103">
        <v>30.3</v>
      </c>
      <c r="P765" s="104">
        <v>0</v>
      </c>
    </row>
    <row r="766" spans="1:16" ht="14.1" customHeight="1">
      <c r="A766" s="102" t="s">
        <v>124</v>
      </c>
      <c r="B766" s="102" t="s">
        <v>1019</v>
      </c>
      <c r="C766" s="103">
        <v>7.3</v>
      </c>
      <c r="D766" s="104">
        <v>14</v>
      </c>
      <c r="E766" s="103">
        <v>0.52</v>
      </c>
      <c r="F766" s="103">
        <v>0.85</v>
      </c>
      <c r="G766" s="104">
        <v>21</v>
      </c>
      <c r="H766" s="104">
        <v>27</v>
      </c>
      <c r="I766" s="105">
        <v>3</v>
      </c>
      <c r="J766" s="104">
        <v>8</v>
      </c>
      <c r="K766" s="104">
        <v>10</v>
      </c>
      <c r="L766" s="103">
        <v>7.14</v>
      </c>
      <c r="M766" s="103">
        <v>14.29</v>
      </c>
      <c r="N766" s="103">
        <v>64.290000000000006</v>
      </c>
      <c r="O766" s="103">
        <v>7.14</v>
      </c>
      <c r="P766" s="103">
        <v>7.14</v>
      </c>
    </row>
    <row r="767" spans="1:16" ht="14.1" customHeight="1">
      <c r="A767" s="102" t="s">
        <v>128</v>
      </c>
      <c r="B767" s="102" t="s">
        <v>1019</v>
      </c>
      <c r="C767" s="103">
        <v>4.8</v>
      </c>
      <c r="D767" s="104">
        <v>15</v>
      </c>
      <c r="E767" s="103">
        <v>0.32</v>
      </c>
      <c r="F767" s="103">
        <v>0.72</v>
      </c>
      <c r="G767" s="104">
        <v>31</v>
      </c>
      <c r="H767" s="104">
        <v>36</v>
      </c>
      <c r="I767" s="105">
        <v>3</v>
      </c>
      <c r="J767" s="104">
        <v>11</v>
      </c>
      <c r="K767" s="104">
        <v>13</v>
      </c>
      <c r="L767" s="104">
        <v>0</v>
      </c>
      <c r="M767" s="104">
        <v>0</v>
      </c>
      <c r="N767" s="104">
        <v>40</v>
      </c>
      <c r="O767" s="104">
        <v>60</v>
      </c>
      <c r="P767" s="104">
        <v>0</v>
      </c>
    </row>
    <row r="768" spans="1:16" ht="14.1" customHeight="1">
      <c r="A768" s="102" t="s">
        <v>130</v>
      </c>
      <c r="B768" s="102" t="s">
        <v>1019</v>
      </c>
      <c r="C768" s="103">
        <v>17.399999999999999</v>
      </c>
      <c r="D768" s="104">
        <v>23</v>
      </c>
      <c r="E768" s="103">
        <v>0.76</v>
      </c>
      <c r="F768" s="103">
        <v>1.07</v>
      </c>
      <c r="G768" s="104">
        <v>3</v>
      </c>
      <c r="H768" s="104">
        <v>6</v>
      </c>
      <c r="I768" s="105">
        <v>4</v>
      </c>
      <c r="J768" s="104">
        <v>3</v>
      </c>
      <c r="K768" s="104">
        <v>6</v>
      </c>
      <c r="L768" s="103">
        <v>4.3499999999999996</v>
      </c>
      <c r="M768" s="103">
        <v>78.260000000000005</v>
      </c>
      <c r="N768" s="103">
        <v>17.39</v>
      </c>
      <c r="O768" s="104">
        <v>0</v>
      </c>
      <c r="P768" s="104">
        <v>0</v>
      </c>
    </row>
    <row r="769" spans="1:16" ht="14.1" customHeight="1">
      <c r="A769" s="102" t="s">
        <v>132</v>
      </c>
      <c r="B769" s="102" t="s">
        <v>1019</v>
      </c>
      <c r="C769" s="103">
        <v>6.3</v>
      </c>
      <c r="D769" s="104">
        <v>15</v>
      </c>
      <c r="E769" s="103">
        <v>0.42</v>
      </c>
      <c r="F769" s="103">
        <v>0.87</v>
      </c>
      <c r="G769" s="104">
        <v>11</v>
      </c>
      <c r="H769" s="104">
        <v>13</v>
      </c>
      <c r="I769" s="105">
        <v>4</v>
      </c>
      <c r="J769" s="104">
        <v>8</v>
      </c>
      <c r="K769" s="104">
        <v>9</v>
      </c>
      <c r="L769" s="104">
        <v>0</v>
      </c>
      <c r="M769" s="103">
        <v>13.33</v>
      </c>
      <c r="N769" s="103">
        <v>46.67</v>
      </c>
      <c r="O769" s="104">
        <v>40</v>
      </c>
      <c r="P769" s="104">
        <v>0</v>
      </c>
    </row>
    <row r="770" spans="1:16" ht="14.1" customHeight="1">
      <c r="A770" s="102" t="s">
        <v>134</v>
      </c>
      <c r="B770" s="102" t="s">
        <v>1019</v>
      </c>
      <c r="C770" s="104">
        <v>4</v>
      </c>
      <c r="D770" s="104">
        <v>12</v>
      </c>
      <c r="E770" s="103">
        <v>0.33</v>
      </c>
      <c r="F770" s="103">
        <v>0.66</v>
      </c>
      <c r="G770" s="104">
        <v>8</v>
      </c>
      <c r="H770" s="104">
        <v>8</v>
      </c>
      <c r="I770" s="105">
        <v>4</v>
      </c>
      <c r="J770" s="104">
        <v>8</v>
      </c>
      <c r="K770" s="104">
        <v>8</v>
      </c>
      <c r="L770" s="104">
        <v>0</v>
      </c>
      <c r="M770" s="103">
        <v>8.33</v>
      </c>
      <c r="N770" s="103">
        <v>33.33</v>
      </c>
      <c r="O770" s="104">
        <v>50</v>
      </c>
      <c r="P770" s="103">
        <v>8.33</v>
      </c>
    </row>
    <row r="771" spans="1:16" ht="14.1" customHeight="1">
      <c r="A771" s="102" t="s">
        <v>136</v>
      </c>
      <c r="B771" s="102" t="s">
        <v>1019</v>
      </c>
      <c r="C771" s="103">
        <v>9.8000000000000007</v>
      </c>
      <c r="D771" s="104">
        <v>14</v>
      </c>
      <c r="E771" s="103">
        <v>0.7</v>
      </c>
      <c r="F771" s="103">
        <v>1.04</v>
      </c>
      <c r="G771" s="104">
        <v>9</v>
      </c>
      <c r="H771" s="104">
        <v>22</v>
      </c>
      <c r="I771" s="105">
        <v>3</v>
      </c>
      <c r="J771" s="104">
        <v>6</v>
      </c>
      <c r="K771" s="104">
        <v>10</v>
      </c>
      <c r="L771" s="103">
        <v>14.29</v>
      </c>
      <c r="M771" s="103">
        <v>42.86</v>
      </c>
      <c r="N771" s="103">
        <v>42.86</v>
      </c>
      <c r="O771" s="104">
        <v>0</v>
      </c>
      <c r="P771" s="104">
        <v>0</v>
      </c>
    </row>
    <row r="772" spans="1:16" ht="14.1" customHeight="1">
      <c r="A772" s="102" t="s">
        <v>118</v>
      </c>
      <c r="B772" s="102" t="s">
        <v>1029</v>
      </c>
      <c r="C772" s="103">
        <v>6.6</v>
      </c>
      <c r="D772" s="104">
        <v>13</v>
      </c>
      <c r="E772" s="103">
        <v>0.51</v>
      </c>
      <c r="F772" s="103">
        <v>0.95</v>
      </c>
      <c r="G772" s="104">
        <v>19</v>
      </c>
      <c r="H772" s="104">
        <v>30</v>
      </c>
      <c r="I772" s="105">
        <v>3</v>
      </c>
      <c r="J772" s="104">
        <v>6</v>
      </c>
      <c r="K772" s="104">
        <v>10</v>
      </c>
      <c r="L772" s="104">
        <v>0</v>
      </c>
      <c r="M772" s="103">
        <v>23.08</v>
      </c>
      <c r="N772" s="103">
        <v>61.54</v>
      </c>
      <c r="O772" s="103">
        <v>7.69</v>
      </c>
      <c r="P772" s="103">
        <v>7.69</v>
      </c>
    </row>
    <row r="773" spans="1:16" ht="14.1" customHeight="1">
      <c r="A773" s="102" t="s">
        <v>128</v>
      </c>
      <c r="B773" s="102" t="s">
        <v>1029</v>
      </c>
      <c r="C773" s="103">
        <v>6.5</v>
      </c>
      <c r="D773" s="104">
        <v>11</v>
      </c>
      <c r="E773" s="103">
        <v>0.59</v>
      </c>
      <c r="F773" s="103">
        <v>1.34</v>
      </c>
      <c r="G773" s="104">
        <v>3</v>
      </c>
      <c r="H773" s="104">
        <v>36</v>
      </c>
      <c r="I773" s="105">
        <v>2</v>
      </c>
      <c r="J773" s="104">
        <v>3</v>
      </c>
      <c r="K773" s="104">
        <v>9</v>
      </c>
      <c r="L773" s="103">
        <v>18.18</v>
      </c>
      <c r="M773" s="103">
        <v>18.18</v>
      </c>
      <c r="N773" s="103">
        <v>45.45</v>
      </c>
      <c r="O773" s="103">
        <v>18.18</v>
      </c>
      <c r="P773" s="104">
        <v>0</v>
      </c>
    </row>
    <row r="774" spans="1:16" ht="14.1" customHeight="1">
      <c r="A774" s="102" t="s">
        <v>144</v>
      </c>
      <c r="B774" s="102" t="s">
        <v>1033</v>
      </c>
      <c r="C774" s="104">
        <v>7</v>
      </c>
      <c r="D774" s="104">
        <v>14</v>
      </c>
      <c r="E774" s="103">
        <v>0.5</v>
      </c>
      <c r="F774" s="103">
        <v>0.76</v>
      </c>
      <c r="G774" s="104">
        <v>13</v>
      </c>
      <c r="H774" s="104">
        <v>13</v>
      </c>
      <c r="I774" s="105">
        <v>4</v>
      </c>
      <c r="J774" s="104">
        <v>10</v>
      </c>
      <c r="K774" s="104">
        <v>10</v>
      </c>
      <c r="L774" s="104">
        <v>0</v>
      </c>
      <c r="M774" s="103">
        <v>28.57</v>
      </c>
      <c r="N774" s="103">
        <v>42.86</v>
      </c>
      <c r="O774" s="103">
        <v>28.57</v>
      </c>
      <c r="P774" s="104">
        <v>0</v>
      </c>
    </row>
    <row r="775" spans="1:16" ht="14.1" customHeight="1">
      <c r="A775" s="102" t="s">
        <v>46</v>
      </c>
      <c r="B775" s="102" t="s">
        <v>1033</v>
      </c>
      <c r="C775" s="103">
        <v>18.3</v>
      </c>
      <c r="D775" s="104">
        <v>22</v>
      </c>
      <c r="E775" s="103">
        <v>0.83</v>
      </c>
      <c r="F775" s="103">
        <v>1.28</v>
      </c>
      <c r="G775" s="104">
        <v>4</v>
      </c>
      <c r="H775" s="104">
        <v>40</v>
      </c>
      <c r="I775" s="105">
        <v>3</v>
      </c>
      <c r="J775" s="104">
        <v>2</v>
      </c>
      <c r="K775" s="104">
        <v>18</v>
      </c>
      <c r="L775" s="104">
        <v>50</v>
      </c>
      <c r="M775" s="103">
        <v>27.27</v>
      </c>
      <c r="N775" s="103">
        <v>22.73</v>
      </c>
      <c r="O775" s="104">
        <v>0</v>
      </c>
      <c r="P775" s="104">
        <v>0</v>
      </c>
    </row>
    <row r="776" spans="1:16" ht="14.1" customHeight="1">
      <c r="A776" s="102" t="s">
        <v>62</v>
      </c>
      <c r="B776" s="102" t="s">
        <v>1033</v>
      </c>
      <c r="C776" s="103">
        <v>5.8</v>
      </c>
      <c r="D776" s="104">
        <v>10</v>
      </c>
      <c r="E776" s="103">
        <v>0.57999999999999996</v>
      </c>
      <c r="F776" s="103">
        <v>1.1499999999999999</v>
      </c>
      <c r="G776" s="104">
        <v>9</v>
      </c>
      <c r="H776" s="104">
        <v>34</v>
      </c>
      <c r="I776" s="105">
        <v>2</v>
      </c>
      <c r="J776" s="104">
        <v>4</v>
      </c>
      <c r="K776" s="104">
        <v>11</v>
      </c>
      <c r="L776" s="104">
        <v>10</v>
      </c>
      <c r="M776" s="104">
        <v>30</v>
      </c>
      <c r="N776" s="104">
        <v>40</v>
      </c>
      <c r="O776" s="104">
        <v>20</v>
      </c>
      <c r="P776" s="104">
        <v>0</v>
      </c>
    </row>
    <row r="777" spans="1:16" ht="14.1" customHeight="1">
      <c r="A777" s="102" t="s">
        <v>84</v>
      </c>
      <c r="B777" s="102" t="s">
        <v>1033</v>
      </c>
      <c r="C777" s="103">
        <v>8.9</v>
      </c>
      <c r="D777" s="104">
        <v>12</v>
      </c>
      <c r="E777" s="103">
        <v>0.74</v>
      </c>
      <c r="F777" s="103">
        <v>1.1499999999999999</v>
      </c>
      <c r="G777" s="104">
        <v>2</v>
      </c>
      <c r="H777" s="104">
        <v>34</v>
      </c>
      <c r="I777" s="105">
        <v>2</v>
      </c>
      <c r="J777" s="104">
        <v>1</v>
      </c>
      <c r="K777" s="104">
        <v>10</v>
      </c>
      <c r="L777" s="103">
        <v>8.33</v>
      </c>
      <c r="M777" s="103">
        <v>66.67</v>
      </c>
      <c r="N777" s="104">
        <v>25</v>
      </c>
      <c r="O777" s="104">
        <v>0</v>
      </c>
      <c r="P777" s="104">
        <v>0</v>
      </c>
    </row>
    <row r="778" spans="1:16" ht="14.1" customHeight="1">
      <c r="A778" s="102" t="s">
        <v>136</v>
      </c>
      <c r="B778" s="102" t="s">
        <v>1033</v>
      </c>
      <c r="C778" s="103">
        <v>9.1999999999999993</v>
      </c>
      <c r="D778" s="104">
        <v>12</v>
      </c>
      <c r="E778" s="103">
        <v>0.77</v>
      </c>
      <c r="F778" s="103">
        <v>1.1399999999999999</v>
      </c>
      <c r="G778" s="104">
        <v>4</v>
      </c>
      <c r="H778" s="104">
        <v>22</v>
      </c>
      <c r="I778" s="105">
        <v>3</v>
      </c>
      <c r="J778" s="104">
        <v>3</v>
      </c>
      <c r="K778" s="104">
        <v>10</v>
      </c>
      <c r="L778" s="103">
        <v>8.33</v>
      </c>
      <c r="M778" s="104">
        <v>75</v>
      </c>
      <c r="N778" s="103">
        <v>16.670000000000002</v>
      </c>
      <c r="O778" s="104">
        <v>0</v>
      </c>
      <c r="P778" s="104">
        <v>0</v>
      </c>
    </row>
    <row r="779" spans="1:16" ht="14.1" customHeight="1">
      <c r="A779" s="102" t="s">
        <v>44</v>
      </c>
      <c r="B779" s="102" t="s">
        <v>1039</v>
      </c>
      <c r="C779" s="103">
        <v>12.1</v>
      </c>
      <c r="D779" s="104">
        <v>13</v>
      </c>
      <c r="E779" s="103">
        <v>0.93</v>
      </c>
      <c r="F779" s="103">
        <v>1.1399999999999999</v>
      </c>
      <c r="G779" s="104">
        <v>2</v>
      </c>
      <c r="H779" s="104">
        <v>17</v>
      </c>
      <c r="I779" s="105">
        <v>3</v>
      </c>
      <c r="J779" s="104">
        <v>2</v>
      </c>
      <c r="K779" s="104">
        <v>5</v>
      </c>
      <c r="L779" s="103">
        <v>76.92</v>
      </c>
      <c r="M779" s="103">
        <v>15.38</v>
      </c>
      <c r="N779" s="103">
        <v>7.69</v>
      </c>
      <c r="O779" s="104">
        <v>0</v>
      </c>
      <c r="P779" s="104">
        <v>0</v>
      </c>
    </row>
    <row r="780" spans="1:16" ht="14.1" customHeight="1">
      <c r="A780" s="102" t="s">
        <v>46</v>
      </c>
      <c r="B780" s="102" t="s">
        <v>1039</v>
      </c>
      <c r="C780" s="103">
        <v>9.6</v>
      </c>
      <c r="D780" s="104">
        <v>17</v>
      </c>
      <c r="E780" s="103">
        <v>0.56000000000000005</v>
      </c>
      <c r="F780" s="103">
        <v>0.87</v>
      </c>
      <c r="G780" s="104">
        <v>28</v>
      </c>
      <c r="H780" s="104">
        <v>40</v>
      </c>
      <c r="I780" s="105">
        <v>2</v>
      </c>
      <c r="J780" s="104">
        <v>7</v>
      </c>
      <c r="K780" s="104">
        <v>12</v>
      </c>
      <c r="L780" s="103">
        <v>5.88</v>
      </c>
      <c r="M780" s="103">
        <v>35.29</v>
      </c>
      <c r="N780" s="103">
        <v>35.29</v>
      </c>
      <c r="O780" s="103">
        <v>23.53</v>
      </c>
      <c r="P780" s="104">
        <v>0</v>
      </c>
    </row>
    <row r="781" spans="1:16" ht="14.1" customHeight="1">
      <c r="A781" s="102" t="s">
        <v>52</v>
      </c>
      <c r="B781" s="102" t="s">
        <v>1039</v>
      </c>
      <c r="C781" s="103">
        <v>12.7</v>
      </c>
      <c r="D781" s="104">
        <v>30</v>
      </c>
      <c r="E781" s="103">
        <v>0.42</v>
      </c>
      <c r="F781" s="103">
        <v>0.88</v>
      </c>
      <c r="G781" s="104">
        <v>23</v>
      </c>
      <c r="H781" s="104">
        <v>28</v>
      </c>
      <c r="I781" s="105">
        <v>4</v>
      </c>
      <c r="J781" s="104">
        <v>11</v>
      </c>
      <c r="K781" s="104">
        <v>13</v>
      </c>
      <c r="L781" s="104">
        <v>0</v>
      </c>
      <c r="M781" s="103">
        <v>6.67</v>
      </c>
      <c r="N781" s="103">
        <v>63.33</v>
      </c>
      <c r="O781" s="103">
        <v>26.67</v>
      </c>
      <c r="P781" s="103">
        <v>3.33</v>
      </c>
    </row>
    <row r="782" spans="1:16" ht="14.1" customHeight="1">
      <c r="A782" s="102" t="s">
        <v>56</v>
      </c>
      <c r="B782" s="102" t="s">
        <v>1039</v>
      </c>
      <c r="C782" s="103">
        <v>4.5999999999999996</v>
      </c>
      <c r="D782" s="104">
        <v>12</v>
      </c>
      <c r="E782" s="103">
        <v>0.38</v>
      </c>
      <c r="F782" s="103">
        <v>0.84</v>
      </c>
      <c r="G782" s="104">
        <v>30</v>
      </c>
      <c r="H782" s="104">
        <v>40</v>
      </c>
      <c r="I782" s="105">
        <v>1</v>
      </c>
      <c r="J782" s="104">
        <v>3</v>
      </c>
      <c r="K782" s="104">
        <v>4</v>
      </c>
      <c r="L782" s="103">
        <v>8.33</v>
      </c>
      <c r="M782" s="104">
        <v>0</v>
      </c>
      <c r="N782" s="104">
        <v>50</v>
      </c>
      <c r="O782" s="104">
        <v>25</v>
      </c>
      <c r="P782" s="103">
        <v>16.670000000000002</v>
      </c>
    </row>
    <row r="783" spans="1:16" ht="14.1" customHeight="1">
      <c r="A783" s="102" t="s">
        <v>58</v>
      </c>
      <c r="B783" s="102" t="s">
        <v>1039</v>
      </c>
      <c r="C783" s="103">
        <v>1.8</v>
      </c>
      <c r="D783" s="104">
        <v>10</v>
      </c>
      <c r="E783" s="103">
        <v>0.18</v>
      </c>
      <c r="F783" s="103">
        <v>0.56999999999999995</v>
      </c>
      <c r="G783" s="104">
        <v>34</v>
      </c>
      <c r="H783" s="104">
        <v>35</v>
      </c>
      <c r="I783" s="105">
        <v>2</v>
      </c>
      <c r="J783" s="104">
        <v>13</v>
      </c>
      <c r="K783" s="104">
        <v>13</v>
      </c>
      <c r="L783" s="104">
        <v>0</v>
      </c>
      <c r="M783" s="104">
        <v>0</v>
      </c>
      <c r="N783" s="104">
        <v>20</v>
      </c>
      <c r="O783" s="104">
        <v>40</v>
      </c>
      <c r="P783" s="104">
        <v>40</v>
      </c>
    </row>
    <row r="784" spans="1:16" ht="14.1" customHeight="1">
      <c r="A784" s="102" t="s">
        <v>62</v>
      </c>
      <c r="B784" s="102" t="s">
        <v>1039</v>
      </c>
      <c r="C784" s="104">
        <v>7</v>
      </c>
      <c r="D784" s="104">
        <v>12</v>
      </c>
      <c r="E784" s="103">
        <v>0.57999999999999996</v>
      </c>
      <c r="F784" s="103">
        <v>1.1599999999999999</v>
      </c>
      <c r="G784" s="104">
        <v>8</v>
      </c>
      <c r="H784" s="104">
        <v>34</v>
      </c>
      <c r="I784" s="105">
        <v>2</v>
      </c>
      <c r="J784" s="104">
        <v>3</v>
      </c>
      <c r="K784" s="104">
        <v>11</v>
      </c>
      <c r="L784" s="103">
        <v>16.670000000000002</v>
      </c>
      <c r="M784" s="103">
        <v>8.33</v>
      </c>
      <c r="N784" s="103">
        <v>66.67</v>
      </c>
      <c r="O784" s="103">
        <v>8.33</v>
      </c>
      <c r="P784" s="104">
        <v>0</v>
      </c>
    </row>
    <row r="785" spans="1:16" ht="14.1" customHeight="1">
      <c r="A785" s="102" t="s">
        <v>78</v>
      </c>
      <c r="B785" s="102" t="s">
        <v>1039</v>
      </c>
      <c r="C785" s="103">
        <v>3.4</v>
      </c>
      <c r="D785" s="104">
        <v>12</v>
      </c>
      <c r="E785" s="103">
        <v>0.28000000000000003</v>
      </c>
      <c r="F785" s="103">
        <v>0.57999999999999996</v>
      </c>
      <c r="G785" s="104">
        <v>20</v>
      </c>
      <c r="H785" s="104">
        <v>20</v>
      </c>
      <c r="I785" s="105">
        <v>3</v>
      </c>
      <c r="J785" s="104">
        <v>10</v>
      </c>
      <c r="K785" s="104">
        <v>10</v>
      </c>
      <c r="L785" s="104">
        <v>0</v>
      </c>
      <c r="M785" s="104">
        <v>0</v>
      </c>
      <c r="N785" s="103">
        <v>33.33</v>
      </c>
      <c r="O785" s="103">
        <v>58.33</v>
      </c>
      <c r="P785" s="103">
        <v>8.33</v>
      </c>
    </row>
    <row r="786" spans="1:16" ht="14.1" customHeight="1">
      <c r="A786" s="102" t="s">
        <v>102</v>
      </c>
      <c r="B786" s="102" t="s">
        <v>1039</v>
      </c>
      <c r="C786" s="103">
        <v>6.4</v>
      </c>
      <c r="D786" s="104">
        <v>17</v>
      </c>
      <c r="E786" s="103">
        <v>0.38</v>
      </c>
      <c r="F786" s="103">
        <v>0.7</v>
      </c>
      <c r="G786" s="104">
        <v>29</v>
      </c>
      <c r="H786" s="104">
        <v>31</v>
      </c>
      <c r="I786" s="105">
        <v>2</v>
      </c>
      <c r="J786" s="104">
        <v>11</v>
      </c>
      <c r="K786" s="104">
        <v>11</v>
      </c>
      <c r="L786" s="104">
        <v>0</v>
      </c>
      <c r="M786" s="103">
        <v>5.88</v>
      </c>
      <c r="N786" s="103">
        <v>47.06</v>
      </c>
      <c r="O786" s="103">
        <v>47.06</v>
      </c>
      <c r="P786" s="104">
        <v>0</v>
      </c>
    </row>
    <row r="787" spans="1:16" ht="14.1" customHeight="1">
      <c r="A787" s="102" t="s">
        <v>120</v>
      </c>
      <c r="B787" s="102" t="s">
        <v>1039</v>
      </c>
      <c r="C787" s="103">
        <v>4.9000000000000004</v>
      </c>
      <c r="D787" s="104">
        <v>14</v>
      </c>
      <c r="E787" s="103">
        <v>0.35</v>
      </c>
      <c r="F787" s="103">
        <v>0.76</v>
      </c>
      <c r="G787" s="104">
        <v>33</v>
      </c>
      <c r="H787" s="104">
        <v>36</v>
      </c>
      <c r="I787" s="105">
        <v>2</v>
      </c>
      <c r="J787" s="104">
        <v>10</v>
      </c>
      <c r="K787" s="104">
        <v>12</v>
      </c>
      <c r="L787" s="104">
        <v>0</v>
      </c>
      <c r="M787" s="104">
        <v>0</v>
      </c>
      <c r="N787" s="104">
        <v>50</v>
      </c>
      <c r="O787" s="104">
        <v>50</v>
      </c>
      <c r="P787" s="104">
        <v>0</v>
      </c>
    </row>
    <row r="788" spans="1:16" ht="14.1" customHeight="1">
      <c r="A788" s="102" t="s">
        <v>124</v>
      </c>
      <c r="B788" s="102" t="s">
        <v>1039</v>
      </c>
      <c r="C788" s="104">
        <v>6</v>
      </c>
      <c r="D788" s="104">
        <v>10</v>
      </c>
      <c r="E788" s="103">
        <v>0.6</v>
      </c>
      <c r="F788" s="103">
        <v>0.98</v>
      </c>
      <c r="G788" s="104">
        <v>13</v>
      </c>
      <c r="H788" s="104">
        <v>27</v>
      </c>
      <c r="I788" s="105">
        <v>2</v>
      </c>
      <c r="J788" s="104">
        <v>3</v>
      </c>
      <c r="K788" s="104">
        <v>7</v>
      </c>
      <c r="L788" s="104">
        <v>20</v>
      </c>
      <c r="M788" s="104">
        <v>10</v>
      </c>
      <c r="N788" s="104">
        <v>60</v>
      </c>
      <c r="O788" s="104">
        <v>10</v>
      </c>
      <c r="P788" s="104">
        <v>0</v>
      </c>
    </row>
    <row r="789" spans="1:16" ht="14.1" customHeight="1">
      <c r="A789" s="102" t="s">
        <v>126</v>
      </c>
      <c r="B789" s="102" t="s">
        <v>1039</v>
      </c>
      <c r="C789" s="103">
        <v>5.9</v>
      </c>
      <c r="D789" s="104">
        <v>10</v>
      </c>
      <c r="E789" s="103">
        <v>0.59</v>
      </c>
      <c r="F789" s="103">
        <v>1.1100000000000001</v>
      </c>
      <c r="G789" s="104">
        <v>8</v>
      </c>
      <c r="H789" s="104">
        <v>17</v>
      </c>
      <c r="I789" s="105">
        <v>3</v>
      </c>
      <c r="J789" s="104">
        <v>4</v>
      </c>
      <c r="K789" s="104">
        <v>7</v>
      </c>
      <c r="L789" s="104">
        <v>0</v>
      </c>
      <c r="M789" s="104">
        <v>40</v>
      </c>
      <c r="N789" s="104">
        <v>50</v>
      </c>
      <c r="O789" s="104">
        <v>10</v>
      </c>
      <c r="P789" s="104">
        <v>0</v>
      </c>
    </row>
    <row r="790" spans="1:16" ht="14.1" customHeight="1">
      <c r="A790" s="102" t="s">
        <v>128</v>
      </c>
      <c r="B790" s="102" t="s">
        <v>1039</v>
      </c>
      <c r="C790" s="103">
        <v>5.2</v>
      </c>
      <c r="D790" s="104">
        <v>14</v>
      </c>
      <c r="E790" s="103">
        <v>0.37</v>
      </c>
      <c r="F790" s="103">
        <v>0.84</v>
      </c>
      <c r="G790" s="104">
        <v>28</v>
      </c>
      <c r="H790" s="104">
        <v>36</v>
      </c>
      <c r="I790" s="105">
        <v>3</v>
      </c>
      <c r="J790" s="104">
        <v>8</v>
      </c>
      <c r="K790" s="104">
        <v>13</v>
      </c>
      <c r="L790" s="104">
        <v>0</v>
      </c>
      <c r="M790" s="103">
        <v>14.29</v>
      </c>
      <c r="N790" s="103">
        <v>28.57</v>
      </c>
      <c r="O790" s="103">
        <v>57.14</v>
      </c>
      <c r="P790" s="104">
        <v>0</v>
      </c>
    </row>
    <row r="791" spans="1:16" ht="14.1" customHeight="1">
      <c r="A791" s="102" t="s">
        <v>44</v>
      </c>
      <c r="B791" s="102" t="s">
        <v>1041</v>
      </c>
      <c r="C791" s="103">
        <v>17.5</v>
      </c>
      <c r="D791" s="104">
        <v>22</v>
      </c>
      <c r="E791" s="103">
        <v>0.8</v>
      </c>
      <c r="F791" s="103">
        <v>0.97</v>
      </c>
      <c r="G791" s="104">
        <v>13</v>
      </c>
      <c r="H791" s="104">
        <v>17</v>
      </c>
      <c r="I791" s="105">
        <v>4</v>
      </c>
      <c r="J791" s="104">
        <v>10</v>
      </c>
      <c r="K791" s="104">
        <v>12</v>
      </c>
      <c r="L791" s="103">
        <v>31.82</v>
      </c>
      <c r="M791" s="104">
        <v>50</v>
      </c>
      <c r="N791" s="103">
        <v>13.64</v>
      </c>
      <c r="O791" s="103">
        <v>4.55</v>
      </c>
      <c r="P791" s="104">
        <v>0</v>
      </c>
    </row>
    <row r="792" spans="1:16" ht="14.1" customHeight="1">
      <c r="A792" s="102" t="s">
        <v>46</v>
      </c>
      <c r="B792" s="102" t="s">
        <v>1041</v>
      </c>
      <c r="C792" s="103">
        <v>7.9</v>
      </c>
      <c r="D792" s="104">
        <v>16</v>
      </c>
      <c r="E792" s="103">
        <v>0.49</v>
      </c>
      <c r="F792" s="103">
        <v>0.76</v>
      </c>
      <c r="G792" s="104">
        <v>35</v>
      </c>
      <c r="H792" s="104">
        <v>40</v>
      </c>
      <c r="I792" s="105">
        <v>2</v>
      </c>
      <c r="J792" s="104">
        <v>9</v>
      </c>
      <c r="K792" s="104">
        <v>12</v>
      </c>
      <c r="L792" s="103">
        <v>6.25</v>
      </c>
      <c r="M792" s="103">
        <v>12.5</v>
      </c>
      <c r="N792" s="103">
        <v>56.25</v>
      </c>
      <c r="O792" s="104">
        <v>25</v>
      </c>
      <c r="P792" s="104">
        <v>0</v>
      </c>
    </row>
    <row r="793" spans="1:16" ht="14.1" customHeight="1">
      <c r="A793" s="102" t="s">
        <v>52</v>
      </c>
      <c r="B793" s="102" t="s">
        <v>1041</v>
      </c>
      <c r="C793" s="103">
        <v>15.4</v>
      </c>
      <c r="D793" s="104">
        <v>28</v>
      </c>
      <c r="E793" s="103">
        <v>0.55000000000000004</v>
      </c>
      <c r="F793" s="103">
        <v>1.1399999999999999</v>
      </c>
      <c r="G793" s="104">
        <v>7</v>
      </c>
      <c r="H793" s="104">
        <v>28</v>
      </c>
      <c r="I793" s="105">
        <v>4</v>
      </c>
      <c r="J793" s="104">
        <v>3</v>
      </c>
      <c r="K793" s="104">
        <v>13</v>
      </c>
      <c r="L793" s="103">
        <v>3.57</v>
      </c>
      <c r="M793" s="103">
        <v>17.86</v>
      </c>
      <c r="N793" s="103">
        <v>71.430000000000007</v>
      </c>
      <c r="O793" s="103">
        <v>7.14</v>
      </c>
      <c r="P793" s="104">
        <v>0</v>
      </c>
    </row>
    <row r="794" spans="1:16" ht="14.1" customHeight="1">
      <c r="A794" s="102" t="s">
        <v>56</v>
      </c>
      <c r="B794" s="102" t="s">
        <v>1041</v>
      </c>
      <c r="C794" s="103">
        <v>7.1</v>
      </c>
      <c r="D794" s="104">
        <v>18</v>
      </c>
      <c r="E794" s="103">
        <v>0.39</v>
      </c>
      <c r="F794" s="103">
        <v>0.87</v>
      </c>
      <c r="G794" s="104">
        <v>29</v>
      </c>
      <c r="H794" s="104">
        <v>40</v>
      </c>
      <c r="I794" s="105">
        <v>2</v>
      </c>
      <c r="J794" s="104">
        <v>9</v>
      </c>
      <c r="K794" s="104">
        <v>12</v>
      </c>
      <c r="L794" s="104">
        <v>0</v>
      </c>
      <c r="M794" s="103">
        <v>5.56</v>
      </c>
      <c r="N794" s="103">
        <v>61.11</v>
      </c>
      <c r="O794" s="103">
        <v>22.22</v>
      </c>
      <c r="P794" s="103">
        <v>11.11</v>
      </c>
    </row>
    <row r="795" spans="1:16" ht="14.1" customHeight="1">
      <c r="A795" s="102" t="s">
        <v>58</v>
      </c>
      <c r="B795" s="102" t="s">
        <v>1041</v>
      </c>
      <c r="C795" s="103">
        <v>6.3</v>
      </c>
      <c r="D795" s="104">
        <v>24</v>
      </c>
      <c r="E795" s="103">
        <v>0.26</v>
      </c>
      <c r="F795" s="103">
        <v>0.83</v>
      </c>
      <c r="G795" s="104">
        <v>23</v>
      </c>
      <c r="H795" s="104">
        <v>35</v>
      </c>
      <c r="I795" s="105">
        <v>3</v>
      </c>
      <c r="J795" s="104">
        <v>7</v>
      </c>
      <c r="K795" s="104">
        <v>10</v>
      </c>
      <c r="L795" s="104">
        <v>0</v>
      </c>
      <c r="M795" s="103">
        <v>4.17</v>
      </c>
      <c r="N795" s="103">
        <v>29.17</v>
      </c>
      <c r="O795" s="103">
        <v>41.67</v>
      </c>
      <c r="P795" s="104">
        <v>25</v>
      </c>
    </row>
    <row r="796" spans="1:16" ht="14.1" customHeight="1">
      <c r="A796" s="102" t="s">
        <v>60</v>
      </c>
      <c r="B796" s="102" t="s">
        <v>1041</v>
      </c>
      <c r="C796" s="103">
        <v>7.3</v>
      </c>
      <c r="D796" s="104">
        <v>12</v>
      </c>
      <c r="E796" s="103">
        <v>0.61</v>
      </c>
      <c r="F796" s="103">
        <v>1.02</v>
      </c>
      <c r="G796" s="104">
        <v>5</v>
      </c>
      <c r="H796" s="104">
        <v>11</v>
      </c>
      <c r="I796" s="105">
        <v>4</v>
      </c>
      <c r="J796" s="104">
        <v>5</v>
      </c>
      <c r="K796" s="104">
        <v>8</v>
      </c>
      <c r="L796" s="103">
        <v>16.670000000000002</v>
      </c>
      <c r="M796" s="103">
        <v>33.33</v>
      </c>
      <c r="N796" s="104">
        <v>25</v>
      </c>
      <c r="O796" s="104">
        <v>25</v>
      </c>
      <c r="P796" s="104">
        <v>0</v>
      </c>
    </row>
    <row r="797" spans="1:16" ht="14.1" customHeight="1">
      <c r="A797" s="102" t="s">
        <v>62</v>
      </c>
      <c r="B797" s="102" t="s">
        <v>1041</v>
      </c>
      <c r="C797" s="103">
        <v>5.7</v>
      </c>
      <c r="D797" s="104">
        <v>15</v>
      </c>
      <c r="E797" s="103">
        <v>0.38</v>
      </c>
      <c r="F797" s="103">
        <v>0.75</v>
      </c>
      <c r="G797" s="104">
        <v>30</v>
      </c>
      <c r="H797" s="104">
        <v>34</v>
      </c>
      <c r="I797" s="105">
        <v>3</v>
      </c>
      <c r="J797" s="104">
        <v>9</v>
      </c>
      <c r="K797" s="104">
        <v>11</v>
      </c>
      <c r="L797" s="104">
        <v>0</v>
      </c>
      <c r="M797" s="104">
        <v>0</v>
      </c>
      <c r="N797" s="104">
        <v>60</v>
      </c>
      <c r="O797" s="104">
        <v>40</v>
      </c>
      <c r="P797" s="104">
        <v>0</v>
      </c>
    </row>
    <row r="798" spans="1:16" ht="14.1" customHeight="1">
      <c r="A798" s="102" t="s">
        <v>72</v>
      </c>
      <c r="B798" s="102" t="s">
        <v>1041</v>
      </c>
      <c r="C798" s="103">
        <v>7.1</v>
      </c>
      <c r="D798" s="104">
        <v>12</v>
      </c>
      <c r="E798" s="103">
        <v>0.59</v>
      </c>
      <c r="F798" s="103">
        <v>1.19</v>
      </c>
      <c r="G798" s="104">
        <v>3</v>
      </c>
      <c r="H798" s="104">
        <v>27</v>
      </c>
      <c r="I798" s="105">
        <v>2</v>
      </c>
      <c r="J798" s="104">
        <v>2</v>
      </c>
      <c r="K798" s="104">
        <v>8</v>
      </c>
      <c r="L798" s="103">
        <v>8.33</v>
      </c>
      <c r="M798" s="103">
        <v>16.670000000000002</v>
      </c>
      <c r="N798" s="104">
        <v>75</v>
      </c>
      <c r="O798" s="104">
        <v>0</v>
      </c>
      <c r="P798" s="104">
        <v>0</v>
      </c>
    </row>
    <row r="799" spans="1:16" ht="14.1" customHeight="1">
      <c r="A799" s="102" t="s">
        <v>74</v>
      </c>
      <c r="B799" s="102" t="s">
        <v>1041</v>
      </c>
      <c r="C799" s="103">
        <v>4.9000000000000004</v>
      </c>
      <c r="D799" s="104">
        <v>11</v>
      </c>
      <c r="E799" s="103">
        <v>0.45</v>
      </c>
      <c r="F799" s="103">
        <v>1.0900000000000001</v>
      </c>
      <c r="G799" s="104">
        <v>10</v>
      </c>
      <c r="H799" s="104">
        <v>22</v>
      </c>
      <c r="I799" s="105">
        <v>3</v>
      </c>
      <c r="J799" s="104">
        <v>6</v>
      </c>
      <c r="K799" s="104">
        <v>10</v>
      </c>
      <c r="L799" s="104">
        <v>0</v>
      </c>
      <c r="M799" s="104">
        <v>0</v>
      </c>
      <c r="N799" s="103">
        <v>81.819999999999993</v>
      </c>
      <c r="O799" s="103">
        <v>18.18</v>
      </c>
      <c r="P799" s="104">
        <v>0</v>
      </c>
    </row>
    <row r="800" spans="1:16" ht="14.1" customHeight="1">
      <c r="A800" s="102" t="s">
        <v>78</v>
      </c>
      <c r="B800" s="102" t="s">
        <v>1041</v>
      </c>
      <c r="C800" s="103">
        <v>4.7</v>
      </c>
      <c r="D800" s="104">
        <v>10</v>
      </c>
      <c r="E800" s="103">
        <v>0.47</v>
      </c>
      <c r="F800" s="103">
        <v>0.96</v>
      </c>
      <c r="G800" s="104">
        <v>11</v>
      </c>
      <c r="H800" s="104">
        <v>20</v>
      </c>
      <c r="I800" s="105">
        <v>3</v>
      </c>
      <c r="J800" s="104">
        <v>7</v>
      </c>
      <c r="K800" s="104">
        <v>10</v>
      </c>
      <c r="L800" s="104">
        <v>10</v>
      </c>
      <c r="M800" s="104">
        <v>10</v>
      </c>
      <c r="N800" s="104">
        <v>50</v>
      </c>
      <c r="O800" s="104">
        <v>20</v>
      </c>
      <c r="P800" s="104">
        <v>10</v>
      </c>
    </row>
    <row r="801" spans="1:16" ht="14.1" customHeight="1">
      <c r="A801" s="102" t="s">
        <v>80</v>
      </c>
      <c r="B801" s="102" t="s">
        <v>1041</v>
      </c>
      <c r="C801" s="103">
        <v>6.2</v>
      </c>
      <c r="D801" s="104">
        <v>16</v>
      </c>
      <c r="E801" s="103">
        <v>0.39</v>
      </c>
      <c r="F801" s="103">
        <v>1.08</v>
      </c>
      <c r="G801" s="104">
        <v>8</v>
      </c>
      <c r="H801" s="104">
        <v>20</v>
      </c>
      <c r="I801" s="105">
        <v>4</v>
      </c>
      <c r="J801" s="104">
        <v>2</v>
      </c>
      <c r="K801" s="104">
        <v>8</v>
      </c>
      <c r="L801" s="104">
        <v>0</v>
      </c>
      <c r="M801" s="104">
        <v>0</v>
      </c>
      <c r="N801" s="103">
        <v>62.5</v>
      </c>
      <c r="O801" s="103">
        <v>37.5</v>
      </c>
      <c r="P801" s="104">
        <v>0</v>
      </c>
    </row>
    <row r="802" spans="1:16" ht="14.1" customHeight="1">
      <c r="A802" s="102" t="s">
        <v>84</v>
      </c>
      <c r="B802" s="102" t="s">
        <v>1041</v>
      </c>
      <c r="C802" s="103">
        <v>16.899999999999999</v>
      </c>
      <c r="D802" s="104">
        <v>25</v>
      </c>
      <c r="E802" s="103">
        <v>0.68</v>
      </c>
      <c r="F802" s="103">
        <v>1.04</v>
      </c>
      <c r="G802" s="104">
        <v>12</v>
      </c>
      <c r="H802" s="104">
        <v>34</v>
      </c>
      <c r="I802" s="105">
        <v>3</v>
      </c>
      <c r="J802" s="104">
        <v>3</v>
      </c>
      <c r="K802" s="104">
        <v>12</v>
      </c>
      <c r="L802" s="103">
        <v>28</v>
      </c>
      <c r="M802" s="104">
        <v>16</v>
      </c>
      <c r="N802" s="104">
        <v>52</v>
      </c>
      <c r="O802" s="104">
        <v>4</v>
      </c>
      <c r="P802" s="104">
        <v>0</v>
      </c>
    </row>
    <row r="803" spans="1:16" ht="14.1" customHeight="1">
      <c r="A803" s="102" t="s">
        <v>102</v>
      </c>
      <c r="B803" s="102" t="s">
        <v>1041</v>
      </c>
      <c r="C803" s="103">
        <v>8.4</v>
      </c>
      <c r="D803" s="104">
        <v>13</v>
      </c>
      <c r="E803" s="103">
        <v>0.65</v>
      </c>
      <c r="F803" s="103">
        <v>1.21</v>
      </c>
      <c r="G803" s="104">
        <v>3</v>
      </c>
      <c r="H803" s="104">
        <v>31</v>
      </c>
      <c r="I803" s="105">
        <v>2</v>
      </c>
      <c r="J803" s="104">
        <v>2</v>
      </c>
      <c r="K803" s="104">
        <v>11</v>
      </c>
      <c r="L803" s="103">
        <v>23.08</v>
      </c>
      <c r="M803" s="103">
        <v>38.46</v>
      </c>
      <c r="N803" s="103">
        <v>15.38</v>
      </c>
      <c r="O803" s="103">
        <v>15.38</v>
      </c>
      <c r="P803" s="103">
        <v>7.69</v>
      </c>
    </row>
    <row r="804" spans="1:16" ht="14.1" customHeight="1">
      <c r="A804" s="102" t="s">
        <v>118</v>
      </c>
      <c r="B804" s="102" t="s">
        <v>1041</v>
      </c>
      <c r="C804" s="103">
        <v>4.4000000000000004</v>
      </c>
      <c r="D804" s="104">
        <v>12</v>
      </c>
      <c r="E804" s="103">
        <v>0.37</v>
      </c>
      <c r="F804" s="103">
        <v>0.68</v>
      </c>
      <c r="G804" s="104">
        <v>30</v>
      </c>
      <c r="H804" s="104">
        <v>30</v>
      </c>
      <c r="I804" s="105">
        <v>2</v>
      </c>
      <c r="J804" s="104">
        <v>8</v>
      </c>
      <c r="K804" s="104">
        <v>8</v>
      </c>
      <c r="L804" s="104">
        <v>0</v>
      </c>
      <c r="M804" s="103">
        <v>16.670000000000002</v>
      </c>
      <c r="N804" s="103">
        <v>33.33</v>
      </c>
      <c r="O804" s="103">
        <v>33.33</v>
      </c>
      <c r="P804" s="103">
        <v>16.670000000000002</v>
      </c>
    </row>
    <row r="805" spans="1:16" ht="14.1" customHeight="1">
      <c r="A805" s="102" t="s">
        <v>120</v>
      </c>
      <c r="B805" s="102" t="s">
        <v>1041</v>
      </c>
      <c r="C805" s="103">
        <v>4.3</v>
      </c>
      <c r="D805" s="104">
        <v>11</v>
      </c>
      <c r="E805" s="103">
        <v>0.39</v>
      </c>
      <c r="F805" s="103">
        <v>0.85</v>
      </c>
      <c r="G805" s="104">
        <v>29</v>
      </c>
      <c r="H805" s="104">
        <v>36</v>
      </c>
      <c r="I805" s="105">
        <v>2</v>
      </c>
      <c r="J805" s="104">
        <v>8</v>
      </c>
      <c r="K805" s="104">
        <v>12</v>
      </c>
      <c r="L805" s="104">
        <v>0</v>
      </c>
      <c r="M805" s="104">
        <v>0</v>
      </c>
      <c r="N805" s="103">
        <v>63.64</v>
      </c>
      <c r="O805" s="103">
        <v>36.36</v>
      </c>
      <c r="P805" s="104">
        <v>0</v>
      </c>
    </row>
    <row r="806" spans="1:16" ht="14.1" customHeight="1">
      <c r="A806" s="102" t="s">
        <v>128</v>
      </c>
      <c r="B806" s="102" t="s">
        <v>1041</v>
      </c>
      <c r="C806" s="103">
        <v>13.5</v>
      </c>
      <c r="D806" s="104">
        <v>28</v>
      </c>
      <c r="E806" s="103">
        <v>0.48</v>
      </c>
      <c r="F806" s="103">
        <v>1.0900000000000001</v>
      </c>
      <c r="G806" s="104">
        <v>9</v>
      </c>
      <c r="H806" s="104">
        <v>36</v>
      </c>
      <c r="I806" s="105">
        <v>4</v>
      </c>
      <c r="J806" s="104">
        <v>6</v>
      </c>
      <c r="K806" s="104">
        <v>14</v>
      </c>
      <c r="L806" s="103">
        <v>17.86</v>
      </c>
      <c r="M806" s="104">
        <v>0</v>
      </c>
      <c r="N806" s="103">
        <v>46.43</v>
      </c>
      <c r="O806" s="103">
        <v>35.71</v>
      </c>
      <c r="P806" s="104">
        <v>0</v>
      </c>
    </row>
    <row r="807" spans="1:16" ht="14.1" customHeight="1">
      <c r="A807" s="102" t="s">
        <v>136</v>
      </c>
      <c r="B807" s="102" t="s">
        <v>1041</v>
      </c>
      <c r="C807" s="103">
        <v>18.899999999999999</v>
      </c>
      <c r="D807" s="104">
        <v>29</v>
      </c>
      <c r="E807" s="103">
        <v>0.65</v>
      </c>
      <c r="F807" s="103">
        <v>0.97</v>
      </c>
      <c r="G807" s="104">
        <v>15</v>
      </c>
      <c r="H807" s="104">
        <v>22</v>
      </c>
      <c r="I807" s="105">
        <v>4</v>
      </c>
      <c r="J807" s="104">
        <v>7</v>
      </c>
      <c r="K807" s="104">
        <v>10</v>
      </c>
      <c r="L807" s="103">
        <v>6.9</v>
      </c>
      <c r="M807" s="103">
        <v>44.83</v>
      </c>
      <c r="N807" s="103">
        <v>44.83</v>
      </c>
      <c r="O807" s="104">
        <v>0</v>
      </c>
      <c r="P807" s="103">
        <v>3.45</v>
      </c>
    </row>
    <row r="808" spans="1:16" ht="14.1" customHeight="1">
      <c r="A808" s="102" t="s">
        <v>146</v>
      </c>
      <c r="B808" s="102" t="s">
        <v>1051</v>
      </c>
      <c r="C808" s="103">
        <v>8.6</v>
      </c>
      <c r="D808" s="104">
        <v>11</v>
      </c>
      <c r="E808" s="103">
        <v>0.78</v>
      </c>
      <c r="F808" s="103">
        <v>1.0900000000000001</v>
      </c>
      <c r="G808" s="104">
        <v>2</v>
      </c>
      <c r="H808" s="104">
        <v>9</v>
      </c>
      <c r="I808" s="105">
        <v>4</v>
      </c>
      <c r="J808" s="104">
        <v>2</v>
      </c>
      <c r="K808" s="104">
        <v>9</v>
      </c>
      <c r="L808" s="103">
        <v>18.18</v>
      </c>
      <c r="M808" s="103">
        <v>63.64</v>
      </c>
      <c r="N808" s="103">
        <v>18.18</v>
      </c>
      <c r="O808" s="104">
        <v>0</v>
      </c>
      <c r="P808" s="104">
        <v>0</v>
      </c>
    </row>
    <row r="809" spans="1:16" ht="14.1" customHeight="1">
      <c r="A809" s="102" t="s">
        <v>44</v>
      </c>
      <c r="B809" s="102" t="s">
        <v>1051</v>
      </c>
      <c r="C809" s="103">
        <v>22.9</v>
      </c>
      <c r="D809" s="104">
        <v>26</v>
      </c>
      <c r="E809" s="103">
        <v>0.88</v>
      </c>
      <c r="F809" s="103">
        <v>1.07</v>
      </c>
      <c r="G809" s="104">
        <v>6</v>
      </c>
      <c r="H809" s="104">
        <v>17</v>
      </c>
      <c r="I809" s="105">
        <v>4</v>
      </c>
      <c r="J809" s="104">
        <v>4</v>
      </c>
      <c r="K809" s="104">
        <v>12</v>
      </c>
      <c r="L809" s="103">
        <v>57.69</v>
      </c>
      <c r="M809" s="103">
        <v>34.619999999999997</v>
      </c>
      <c r="N809" s="103">
        <v>3.85</v>
      </c>
      <c r="O809" s="103">
        <v>3.85</v>
      </c>
      <c r="P809" s="104">
        <v>0</v>
      </c>
    </row>
    <row r="810" spans="1:16" ht="14.1" customHeight="1">
      <c r="A810" s="102" t="s">
        <v>46</v>
      </c>
      <c r="B810" s="102" t="s">
        <v>1051</v>
      </c>
      <c r="C810" s="104">
        <v>29</v>
      </c>
      <c r="D810" s="104">
        <v>48</v>
      </c>
      <c r="E810" s="103">
        <v>0.6</v>
      </c>
      <c r="F810" s="103">
        <v>0.93</v>
      </c>
      <c r="G810" s="104">
        <v>23</v>
      </c>
      <c r="H810" s="104">
        <v>40</v>
      </c>
      <c r="I810" s="105">
        <v>4</v>
      </c>
      <c r="J810" s="104">
        <v>8</v>
      </c>
      <c r="K810" s="104">
        <v>10</v>
      </c>
      <c r="L810" s="103">
        <v>14.58</v>
      </c>
      <c r="M810" s="103">
        <v>16.670000000000002</v>
      </c>
      <c r="N810" s="103">
        <v>62.5</v>
      </c>
      <c r="O810" s="103">
        <v>6.25</v>
      </c>
      <c r="P810" s="104">
        <v>0</v>
      </c>
    </row>
    <row r="811" spans="1:16" ht="14.1" customHeight="1">
      <c r="A811" s="102" t="s">
        <v>52</v>
      </c>
      <c r="B811" s="102" t="s">
        <v>1051</v>
      </c>
      <c r="C811" s="103">
        <v>21.3</v>
      </c>
      <c r="D811" s="104">
        <v>43</v>
      </c>
      <c r="E811" s="103">
        <v>0.5</v>
      </c>
      <c r="F811" s="103">
        <v>1.03</v>
      </c>
      <c r="G811" s="104">
        <v>14</v>
      </c>
      <c r="H811" s="104">
        <v>28</v>
      </c>
      <c r="I811" s="105">
        <v>4</v>
      </c>
      <c r="J811" s="104">
        <v>6</v>
      </c>
      <c r="K811" s="104">
        <v>13</v>
      </c>
      <c r="L811" s="103">
        <v>4.6500000000000004</v>
      </c>
      <c r="M811" s="103">
        <v>4.6500000000000004</v>
      </c>
      <c r="N811" s="103">
        <v>76.739999999999995</v>
      </c>
      <c r="O811" s="103">
        <v>13.95</v>
      </c>
      <c r="P811" s="104">
        <v>0</v>
      </c>
    </row>
    <row r="812" spans="1:16" ht="14.1" customHeight="1">
      <c r="A812" s="102" t="s">
        <v>54</v>
      </c>
      <c r="B812" s="102" t="s">
        <v>1051</v>
      </c>
      <c r="C812" s="103">
        <v>23.7</v>
      </c>
      <c r="D812" s="104">
        <v>35</v>
      </c>
      <c r="E812" s="103">
        <v>0.68</v>
      </c>
      <c r="F812" s="103">
        <v>1.1399999999999999</v>
      </c>
      <c r="G812" s="104">
        <v>4</v>
      </c>
      <c r="H812" s="104">
        <v>25</v>
      </c>
      <c r="I812" s="105">
        <v>4</v>
      </c>
      <c r="J812" s="104">
        <v>2</v>
      </c>
      <c r="K812" s="104">
        <v>11</v>
      </c>
      <c r="L812" s="103">
        <v>11.43</v>
      </c>
      <c r="M812" s="103">
        <v>42.86</v>
      </c>
      <c r="N812" s="103">
        <v>42.86</v>
      </c>
      <c r="O812" s="103">
        <v>2.86</v>
      </c>
      <c r="P812" s="104">
        <v>0</v>
      </c>
    </row>
    <row r="813" spans="1:16" ht="14.1" customHeight="1">
      <c r="A813" s="102" t="s">
        <v>56</v>
      </c>
      <c r="B813" s="102" t="s">
        <v>1051</v>
      </c>
      <c r="C813" s="103">
        <v>28.3</v>
      </c>
      <c r="D813" s="104">
        <v>49</v>
      </c>
      <c r="E813" s="103">
        <v>0.57999999999999996</v>
      </c>
      <c r="F813" s="103">
        <v>1.27</v>
      </c>
      <c r="G813" s="104">
        <v>2</v>
      </c>
      <c r="H813" s="104">
        <v>40</v>
      </c>
      <c r="I813" s="105">
        <v>4</v>
      </c>
      <c r="J813" s="104">
        <v>2</v>
      </c>
      <c r="K813" s="104">
        <v>12</v>
      </c>
      <c r="L813" s="103">
        <v>8.16</v>
      </c>
      <c r="M813" s="103">
        <v>30.61</v>
      </c>
      <c r="N813" s="103">
        <v>42.86</v>
      </c>
      <c r="O813" s="103">
        <v>18.37</v>
      </c>
      <c r="P813" s="104">
        <v>0</v>
      </c>
    </row>
    <row r="814" spans="1:16" ht="14.1" customHeight="1">
      <c r="A814" s="102" t="s">
        <v>58</v>
      </c>
      <c r="B814" s="102" t="s">
        <v>1051</v>
      </c>
      <c r="C814" s="103">
        <v>10.199999999999999</v>
      </c>
      <c r="D814" s="104">
        <v>29</v>
      </c>
      <c r="E814" s="103">
        <v>0.35</v>
      </c>
      <c r="F814" s="103">
        <v>1.1100000000000001</v>
      </c>
      <c r="G814" s="104">
        <v>13</v>
      </c>
      <c r="H814" s="104">
        <v>35</v>
      </c>
      <c r="I814" s="105">
        <v>3</v>
      </c>
      <c r="J814" s="104">
        <v>3</v>
      </c>
      <c r="K814" s="104">
        <v>10</v>
      </c>
      <c r="L814" s="103">
        <v>3.45</v>
      </c>
      <c r="M814" s="103">
        <v>3.45</v>
      </c>
      <c r="N814" s="103">
        <v>41.38</v>
      </c>
      <c r="O814" s="103">
        <v>41.38</v>
      </c>
      <c r="P814" s="103">
        <v>10.34</v>
      </c>
    </row>
    <row r="815" spans="1:16" ht="14.1" customHeight="1">
      <c r="A815" s="102" t="s">
        <v>62</v>
      </c>
      <c r="B815" s="102" t="s">
        <v>1051</v>
      </c>
      <c r="C815" s="103">
        <v>12.2</v>
      </c>
      <c r="D815" s="104">
        <v>24</v>
      </c>
      <c r="E815" s="103">
        <v>0.51</v>
      </c>
      <c r="F815" s="103">
        <v>1.01</v>
      </c>
      <c r="G815" s="104">
        <v>18</v>
      </c>
      <c r="H815" s="104">
        <v>34</v>
      </c>
      <c r="I815" s="105">
        <v>4</v>
      </c>
      <c r="J815" s="104">
        <v>7</v>
      </c>
      <c r="K815" s="104">
        <v>12</v>
      </c>
      <c r="L815" s="103">
        <v>8.33</v>
      </c>
      <c r="M815" s="103">
        <v>8.33</v>
      </c>
      <c r="N815" s="103">
        <v>66.67</v>
      </c>
      <c r="O815" s="103">
        <v>12.5</v>
      </c>
      <c r="P815" s="103">
        <v>4.17</v>
      </c>
    </row>
    <row r="816" spans="1:16" ht="14.1" customHeight="1">
      <c r="A816" s="102" t="s">
        <v>64</v>
      </c>
      <c r="B816" s="102" t="s">
        <v>1051</v>
      </c>
      <c r="C816" s="103">
        <v>9.1</v>
      </c>
      <c r="D816" s="104">
        <v>17</v>
      </c>
      <c r="E816" s="103">
        <v>0.54</v>
      </c>
      <c r="F816" s="103">
        <v>0.92</v>
      </c>
      <c r="G816" s="104">
        <v>18</v>
      </c>
      <c r="H816" s="104">
        <v>24</v>
      </c>
      <c r="I816" s="105">
        <v>3</v>
      </c>
      <c r="J816" s="104">
        <v>9</v>
      </c>
      <c r="K816" s="104">
        <v>11</v>
      </c>
      <c r="L816" s="104">
        <v>0</v>
      </c>
      <c r="M816" s="103">
        <v>11.76</v>
      </c>
      <c r="N816" s="103">
        <v>88.24</v>
      </c>
      <c r="O816" s="104">
        <v>0</v>
      </c>
      <c r="P816" s="104">
        <v>0</v>
      </c>
    </row>
    <row r="817" spans="1:16" ht="14.1" customHeight="1">
      <c r="A817" s="102" t="s">
        <v>66</v>
      </c>
      <c r="B817" s="102" t="s">
        <v>1051</v>
      </c>
      <c r="C817" s="103">
        <v>5.3</v>
      </c>
      <c r="D817" s="104">
        <v>10</v>
      </c>
      <c r="E817" s="103">
        <v>0.53</v>
      </c>
      <c r="F817" s="103">
        <v>1.08</v>
      </c>
      <c r="G817" s="104">
        <v>2</v>
      </c>
      <c r="H817" s="104">
        <v>7</v>
      </c>
      <c r="I817" s="105">
        <v>4</v>
      </c>
      <c r="J817" s="104">
        <v>2</v>
      </c>
      <c r="K817" s="104">
        <v>7</v>
      </c>
      <c r="L817" s="104">
        <v>0</v>
      </c>
      <c r="M817" s="104">
        <v>30</v>
      </c>
      <c r="N817" s="104">
        <v>50</v>
      </c>
      <c r="O817" s="104">
        <v>20</v>
      </c>
      <c r="P817" s="104">
        <v>0</v>
      </c>
    </row>
    <row r="818" spans="1:16" ht="14.1" customHeight="1">
      <c r="A818" s="102" t="s">
        <v>70</v>
      </c>
      <c r="B818" s="102" t="s">
        <v>1051</v>
      </c>
      <c r="C818" s="103">
        <v>14.8</v>
      </c>
      <c r="D818" s="104">
        <v>28</v>
      </c>
      <c r="E818" s="103">
        <v>0.53</v>
      </c>
      <c r="F818" s="103">
        <v>1.05</v>
      </c>
      <c r="G818" s="104">
        <v>10</v>
      </c>
      <c r="H818" s="104">
        <v>28</v>
      </c>
      <c r="I818" s="105">
        <v>4</v>
      </c>
      <c r="J818" s="104">
        <v>5</v>
      </c>
      <c r="K818" s="104">
        <v>11</v>
      </c>
      <c r="L818" s="103">
        <v>3.57</v>
      </c>
      <c r="M818" s="103">
        <v>17.86</v>
      </c>
      <c r="N818" s="103">
        <v>64.290000000000006</v>
      </c>
      <c r="O818" s="103">
        <v>14.29</v>
      </c>
      <c r="P818" s="104">
        <v>0</v>
      </c>
    </row>
    <row r="819" spans="1:16" ht="14.1" customHeight="1">
      <c r="A819" s="102" t="s">
        <v>72</v>
      </c>
      <c r="B819" s="102" t="s">
        <v>1051</v>
      </c>
      <c r="C819" s="103">
        <v>24.3</v>
      </c>
      <c r="D819" s="104">
        <v>43</v>
      </c>
      <c r="E819" s="103">
        <v>0.56999999999999995</v>
      </c>
      <c r="F819" s="103">
        <v>1.1299999999999999</v>
      </c>
      <c r="G819" s="104">
        <v>6</v>
      </c>
      <c r="H819" s="104">
        <v>27</v>
      </c>
      <c r="I819" s="105">
        <v>4</v>
      </c>
      <c r="J819" s="104">
        <v>2</v>
      </c>
      <c r="K819" s="104">
        <v>10</v>
      </c>
      <c r="L819" s="103">
        <v>4.6500000000000004</v>
      </c>
      <c r="M819" s="103">
        <v>23.26</v>
      </c>
      <c r="N819" s="103">
        <v>62.79</v>
      </c>
      <c r="O819" s="103">
        <v>9.3000000000000007</v>
      </c>
      <c r="P819" s="104">
        <v>0</v>
      </c>
    </row>
    <row r="820" spans="1:16" ht="14.1" customHeight="1">
      <c r="A820" s="102" t="s">
        <v>74</v>
      </c>
      <c r="B820" s="102" t="s">
        <v>1051</v>
      </c>
      <c r="C820" s="103">
        <v>5.8</v>
      </c>
      <c r="D820" s="104">
        <v>11</v>
      </c>
      <c r="E820" s="103">
        <v>0.53</v>
      </c>
      <c r="F820" s="103">
        <v>1.28</v>
      </c>
      <c r="G820" s="104">
        <v>4</v>
      </c>
      <c r="H820" s="104">
        <v>22</v>
      </c>
      <c r="I820" s="105">
        <v>3</v>
      </c>
      <c r="J820" s="104">
        <v>2</v>
      </c>
      <c r="K820" s="104">
        <v>10</v>
      </c>
      <c r="L820" s="104">
        <v>0</v>
      </c>
      <c r="M820" s="103">
        <v>18.18</v>
      </c>
      <c r="N820" s="103">
        <v>72.73</v>
      </c>
      <c r="O820" s="103">
        <v>9.09</v>
      </c>
      <c r="P820" s="104">
        <v>0</v>
      </c>
    </row>
    <row r="821" spans="1:16" ht="14.1" customHeight="1">
      <c r="A821" s="102" t="s">
        <v>76</v>
      </c>
      <c r="B821" s="102" t="s">
        <v>1051</v>
      </c>
      <c r="C821" s="103">
        <v>9.9</v>
      </c>
      <c r="D821" s="104">
        <v>19</v>
      </c>
      <c r="E821" s="103">
        <v>0.52</v>
      </c>
      <c r="F821" s="103">
        <v>1.1299999999999999</v>
      </c>
      <c r="G821" s="104">
        <v>8</v>
      </c>
      <c r="H821" s="104">
        <v>24</v>
      </c>
      <c r="I821" s="105">
        <v>4</v>
      </c>
      <c r="J821" s="104">
        <v>6</v>
      </c>
      <c r="K821" s="104">
        <v>10</v>
      </c>
      <c r="L821" s="103">
        <v>10.53</v>
      </c>
      <c r="M821" s="103">
        <v>5.26</v>
      </c>
      <c r="N821" s="103">
        <v>68.42</v>
      </c>
      <c r="O821" s="103">
        <v>15.79</v>
      </c>
      <c r="P821" s="104">
        <v>0</v>
      </c>
    </row>
    <row r="822" spans="1:16" ht="14.1" customHeight="1">
      <c r="A822" s="102" t="s">
        <v>78</v>
      </c>
      <c r="B822" s="102" t="s">
        <v>1051</v>
      </c>
      <c r="C822" s="103">
        <v>7.6</v>
      </c>
      <c r="D822" s="104">
        <v>14</v>
      </c>
      <c r="E822" s="103">
        <v>0.54</v>
      </c>
      <c r="F822" s="103">
        <v>1.1100000000000001</v>
      </c>
      <c r="G822" s="104">
        <v>9</v>
      </c>
      <c r="H822" s="104">
        <v>20</v>
      </c>
      <c r="I822" s="105">
        <v>3</v>
      </c>
      <c r="J822" s="104">
        <v>5</v>
      </c>
      <c r="K822" s="104">
        <v>10</v>
      </c>
      <c r="L822" s="104">
        <v>0</v>
      </c>
      <c r="M822" s="103">
        <v>21.43</v>
      </c>
      <c r="N822" s="103">
        <v>71.430000000000007</v>
      </c>
      <c r="O822" s="103">
        <v>7.14</v>
      </c>
      <c r="P822" s="104">
        <v>0</v>
      </c>
    </row>
    <row r="823" spans="1:16" ht="14.1" customHeight="1">
      <c r="A823" s="102" t="s">
        <v>82</v>
      </c>
      <c r="B823" s="102" t="s">
        <v>1051</v>
      </c>
      <c r="C823" s="103">
        <v>14.2</v>
      </c>
      <c r="D823" s="104">
        <v>34</v>
      </c>
      <c r="E823" s="103">
        <v>0.42</v>
      </c>
      <c r="F823" s="103">
        <v>0.97</v>
      </c>
      <c r="G823" s="104">
        <v>11</v>
      </c>
      <c r="H823" s="104">
        <v>21</v>
      </c>
      <c r="I823" s="105">
        <v>4</v>
      </c>
      <c r="J823" s="104">
        <v>5</v>
      </c>
      <c r="K823" s="104">
        <v>9</v>
      </c>
      <c r="L823" s="103">
        <v>8.82</v>
      </c>
      <c r="M823" s="103">
        <v>11.76</v>
      </c>
      <c r="N823" s="103">
        <v>29.41</v>
      </c>
      <c r="O823" s="103">
        <v>44.12</v>
      </c>
      <c r="P823" s="103">
        <v>5.88</v>
      </c>
    </row>
    <row r="824" spans="1:16" ht="14.1" customHeight="1">
      <c r="A824" s="102" t="s">
        <v>84</v>
      </c>
      <c r="B824" s="102" t="s">
        <v>1051</v>
      </c>
      <c r="C824" s="103">
        <v>43.4</v>
      </c>
      <c r="D824" s="104">
        <v>69</v>
      </c>
      <c r="E824" s="103">
        <v>0.63</v>
      </c>
      <c r="F824" s="103">
        <v>0.97</v>
      </c>
      <c r="G824" s="104">
        <v>21</v>
      </c>
      <c r="H824" s="104">
        <v>34</v>
      </c>
      <c r="I824" s="105">
        <v>4</v>
      </c>
      <c r="J824" s="104">
        <v>8</v>
      </c>
      <c r="K824" s="104">
        <v>12</v>
      </c>
      <c r="L824" s="103">
        <v>14.49</v>
      </c>
      <c r="M824" s="103">
        <v>24.64</v>
      </c>
      <c r="N824" s="103">
        <v>55.07</v>
      </c>
      <c r="O824" s="103">
        <v>5.8</v>
      </c>
      <c r="P824" s="104">
        <v>0</v>
      </c>
    </row>
    <row r="825" spans="1:16" ht="14.1" customHeight="1">
      <c r="A825" s="102" t="s">
        <v>90</v>
      </c>
      <c r="B825" s="102" t="s">
        <v>1051</v>
      </c>
      <c r="C825" s="104">
        <v>9</v>
      </c>
      <c r="D825" s="104">
        <v>15</v>
      </c>
      <c r="E825" s="103">
        <v>0.6</v>
      </c>
      <c r="F825" s="103">
        <v>1.1200000000000001</v>
      </c>
      <c r="G825" s="104">
        <v>2</v>
      </c>
      <c r="H825" s="104">
        <v>6</v>
      </c>
      <c r="I825" s="105">
        <v>4</v>
      </c>
      <c r="J825" s="104">
        <v>2</v>
      </c>
      <c r="K825" s="104">
        <v>6</v>
      </c>
      <c r="L825" s="104">
        <v>0</v>
      </c>
      <c r="M825" s="103">
        <v>33.33</v>
      </c>
      <c r="N825" s="103">
        <v>66.67</v>
      </c>
      <c r="O825" s="104">
        <v>0</v>
      </c>
      <c r="P825" s="104">
        <v>0</v>
      </c>
    </row>
    <row r="826" spans="1:16" ht="14.1" customHeight="1">
      <c r="A826" s="102" t="s">
        <v>96</v>
      </c>
      <c r="B826" s="102" t="s">
        <v>1051</v>
      </c>
      <c r="C826" s="103">
        <v>15.3</v>
      </c>
      <c r="D826" s="104">
        <v>31</v>
      </c>
      <c r="E826" s="103">
        <v>0.49</v>
      </c>
      <c r="F826" s="103">
        <v>1.1200000000000001</v>
      </c>
      <c r="G826" s="104">
        <v>5</v>
      </c>
      <c r="H826" s="104">
        <v>16</v>
      </c>
      <c r="I826" s="105">
        <v>4</v>
      </c>
      <c r="J826" s="104">
        <v>3</v>
      </c>
      <c r="K826" s="104">
        <v>8</v>
      </c>
      <c r="L826" s="104">
        <v>0</v>
      </c>
      <c r="M826" s="103">
        <v>16.13</v>
      </c>
      <c r="N826" s="103">
        <v>67.739999999999995</v>
      </c>
      <c r="O826" s="103">
        <v>12.9</v>
      </c>
      <c r="P826" s="103">
        <v>3.23</v>
      </c>
    </row>
    <row r="827" spans="1:16" ht="14.1" customHeight="1">
      <c r="A827" s="102" t="s">
        <v>102</v>
      </c>
      <c r="B827" s="102" t="s">
        <v>1051</v>
      </c>
      <c r="C827" s="103">
        <v>25.5</v>
      </c>
      <c r="D827" s="104">
        <v>42</v>
      </c>
      <c r="E827" s="103">
        <v>0.61</v>
      </c>
      <c r="F827" s="103">
        <v>1.1299999999999999</v>
      </c>
      <c r="G827" s="104">
        <v>8</v>
      </c>
      <c r="H827" s="104">
        <v>31</v>
      </c>
      <c r="I827" s="105">
        <v>4</v>
      </c>
      <c r="J827" s="104">
        <v>4</v>
      </c>
      <c r="K827" s="104">
        <v>11</v>
      </c>
      <c r="L827" s="103">
        <v>9.52</v>
      </c>
      <c r="M827" s="103">
        <v>33.33</v>
      </c>
      <c r="N827" s="103">
        <v>45.24</v>
      </c>
      <c r="O827" s="103">
        <v>9.52</v>
      </c>
      <c r="P827" s="103">
        <v>2.38</v>
      </c>
    </row>
    <row r="828" spans="1:16" ht="14.1" customHeight="1">
      <c r="A828" s="102" t="s">
        <v>104</v>
      </c>
      <c r="B828" s="102" t="s">
        <v>1051</v>
      </c>
      <c r="C828" s="103">
        <v>10.7</v>
      </c>
      <c r="D828" s="104">
        <v>22</v>
      </c>
      <c r="E828" s="103">
        <v>0.49</v>
      </c>
      <c r="F828" s="103">
        <v>0.99</v>
      </c>
      <c r="G828" s="104">
        <v>11</v>
      </c>
      <c r="H828" s="104">
        <v>18</v>
      </c>
      <c r="I828" s="105">
        <v>4</v>
      </c>
      <c r="J828" s="104">
        <v>8</v>
      </c>
      <c r="K828" s="104">
        <v>11</v>
      </c>
      <c r="L828" s="104">
        <v>0</v>
      </c>
      <c r="M828" s="103">
        <v>18.18</v>
      </c>
      <c r="N828" s="103">
        <v>59.09</v>
      </c>
      <c r="O828" s="103">
        <v>22.73</v>
      </c>
      <c r="P828" s="104">
        <v>0</v>
      </c>
    </row>
    <row r="829" spans="1:16" ht="14.1" customHeight="1">
      <c r="A829" s="102" t="s">
        <v>110</v>
      </c>
      <c r="B829" s="102" t="s">
        <v>1051</v>
      </c>
      <c r="C829" s="103">
        <v>3.6</v>
      </c>
      <c r="D829" s="104">
        <v>12</v>
      </c>
      <c r="E829" s="103">
        <v>0.3</v>
      </c>
      <c r="F829" s="103">
        <v>0.81</v>
      </c>
      <c r="G829" s="104">
        <v>12</v>
      </c>
      <c r="H829" s="104">
        <v>12</v>
      </c>
      <c r="I829" s="105">
        <v>4</v>
      </c>
      <c r="J829" s="104">
        <v>12</v>
      </c>
      <c r="K829" s="104">
        <v>12</v>
      </c>
      <c r="L829" s="104">
        <v>0</v>
      </c>
      <c r="M829" s="104">
        <v>0</v>
      </c>
      <c r="N829" s="103">
        <v>33.33</v>
      </c>
      <c r="O829" s="103">
        <v>66.67</v>
      </c>
      <c r="P829" s="104">
        <v>0</v>
      </c>
    </row>
    <row r="830" spans="1:16" ht="14.1" customHeight="1">
      <c r="A830" s="102" t="s">
        <v>114</v>
      </c>
      <c r="B830" s="102" t="s">
        <v>1051</v>
      </c>
      <c r="C830" s="103">
        <v>24.4</v>
      </c>
      <c r="D830" s="104">
        <v>40</v>
      </c>
      <c r="E830" s="103">
        <v>0.61</v>
      </c>
      <c r="F830" s="103">
        <v>1.21</v>
      </c>
      <c r="G830" s="104">
        <v>3</v>
      </c>
      <c r="H830" s="104">
        <v>28</v>
      </c>
      <c r="I830" s="105">
        <v>4</v>
      </c>
      <c r="J830" s="104">
        <v>1</v>
      </c>
      <c r="K830" s="104">
        <v>12</v>
      </c>
      <c r="L830" s="104">
        <v>10</v>
      </c>
      <c r="M830" s="103">
        <v>27.5</v>
      </c>
      <c r="N830" s="103">
        <v>55</v>
      </c>
      <c r="O830" s="103">
        <v>7.5</v>
      </c>
      <c r="P830" s="104">
        <v>0</v>
      </c>
    </row>
    <row r="831" spans="1:16" ht="14.1" customHeight="1">
      <c r="A831" s="102" t="s">
        <v>116</v>
      </c>
      <c r="B831" s="102" t="s">
        <v>1051</v>
      </c>
      <c r="C831" s="103">
        <v>6.3</v>
      </c>
      <c r="D831" s="104">
        <v>13</v>
      </c>
      <c r="E831" s="103">
        <v>0.48</v>
      </c>
      <c r="F831" s="103">
        <v>0.94</v>
      </c>
      <c r="G831" s="104">
        <v>9</v>
      </c>
      <c r="H831" s="104">
        <v>11</v>
      </c>
      <c r="I831" s="105">
        <v>4</v>
      </c>
      <c r="J831" s="104">
        <v>7</v>
      </c>
      <c r="K831" s="104">
        <v>8</v>
      </c>
      <c r="L831" s="103">
        <v>15.38</v>
      </c>
      <c r="M831" s="103">
        <v>7.69</v>
      </c>
      <c r="N831" s="103">
        <v>38.46</v>
      </c>
      <c r="O831" s="103">
        <v>38.46</v>
      </c>
      <c r="P831" s="104">
        <v>0</v>
      </c>
    </row>
    <row r="832" spans="1:16" ht="14.1" customHeight="1">
      <c r="A832" s="102" t="s">
        <v>118</v>
      </c>
      <c r="B832" s="102" t="s">
        <v>1051</v>
      </c>
      <c r="C832" s="103">
        <v>12.6</v>
      </c>
      <c r="D832" s="104">
        <v>23</v>
      </c>
      <c r="E832" s="103">
        <v>0.55000000000000004</v>
      </c>
      <c r="F832" s="103">
        <v>1.02</v>
      </c>
      <c r="G832" s="104">
        <v>12</v>
      </c>
      <c r="H832" s="104">
        <v>30</v>
      </c>
      <c r="I832" s="105">
        <v>4</v>
      </c>
      <c r="J832" s="104">
        <v>7</v>
      </c>
      <c r="K832" s="104">
        <v>12</v>
      </c>
      <c r="L832" s="103">
        <v>4.3499999999999996</v>
      </c>
      <c r="M832" s="103">
        <v>17.39</v>
      </c>
      <c r="N832" s="103">
        <v>69.569999999999993</v>
      </c>
      <c r="O832" s="103">
        <v>8.6999999999999993</v>
      </c>
      <c r="P832" s="104">
        <v>0</v>
      </c>
    </row>
    <row r="833" spans="1:16" ht="14.1" customHeight="1">
      <c r="A833" s="102" t="s">
        <v>120</v>
      </c>
      <c r="B833" s="102" t="s">
        <v>1051</v>
      </c>
      <c r="C833" s="103">
        <v>20.8</v>
      </c>
      <c r="D833" s="104">
        <v>38</v>
      </c>
      <c r="E833" s="103">
        <v>0.55000000000000004</v>
      </c>
      <c r="F833" s="103">
        <v>1.18</v>
      </c>
      <c r="G833" s="104">
        <v>4</v>
      </c>
      <c r="H833" s="104">
        <v>36</v>
      </c>
      <c r="I833" s="105">
        <v>4</v>
      </c>
      <c r="J833" s="104">
        <v>1</v>
      </c>
      <c r="K833" s="104">
        <v>12</v>
      </c>
      <c r="L833" s="104">
        <v>0</v>
      </c>
      <c r="M833" s="103">
        <v>26.32</v>
      </c>
      <c r="N833" s="103">
        <v>63.16</v>
      </c>
      <c r="O833" s="103">
        <v>10.53</v>
      </c>
      <c r="P833" s="104">
        <v>0</v>
      </c>
    </row>
    <row r="834" spans="1:16" ht="14.1" customHeight="1">
      <c r="A834" s="102" t="s">
        <v>124</v>
      </c>
      <c r="B834" s="102" t="s">
        <v>1051</v>
      </c>
      <c r="C834" s="103">
        <v>17.100000000000001</v>
      </c>
      <c r="D834" s="104">
        <v>24</v>
      </c>
      <c r="E834" s="103">
        <v>0.71</v>
      </c>
      <c r="F834" s="103">
        <v>1.1599999999999999</v>
      </c>
      <c r="G834" s="104">
        <v>7</v>
      </c>
      <c r="H834" s="104">
        <v>27</v>
      </c>
      <c r="I834" s="105">
        <v>4</v>
      </c>
      <c r="J834" s="104">
        <v>4</v>
      </c>
      <c r="K834" s="104">
        <v>10</v>
      </c>
      <c r="L834" s="104">
        <v>25</v>
      </c>
      <c r="M834" s="103">
        <v>37.5</v>
      </c>
      <c r="N834" s="103">
        <v>29.17</v>
      </c>
      <c r="O834" s="103">
        <v>8.33</v>
      </c>
      <c r="P834" s="104">
        <v>0</v>
      </c>
    </row>
    <row r="835" spans="1:16" ht="14.1" customHeight="1">
      <c r="A835" s="102" t="s">
        <v>126</v>
      </c>
      <c r="B835" s="102" t="s">
        <v>1051</v>
      </c>
      <c r="C835" s="103">
        <v>20.9</v>
      </c>
      <c r="D835" s="104">
        <v>38</v>
      </c>
      <c r="E835" s="103">
        <v>0.55000000000000004</v>
      </c>
      <c r="F835" s="103">
        <v>1.03</v>
      </c>
      <c r="G835" s="104">
        <v>10</v>
      </c>
      <c r="H835" s="104">
        <v>17</v>
      </c>
      <c r="I835" s="105">
        <v>4</v>
      </c>
      <c r="J835" s="104">
        <v>6</v>
      </c>
      <c r="K835" s="104">
        <v>10</v>
      </c>
      <c r="L835" s="103">
        <v>7.89</v>
      </c>
      <c r="M835" s="103">
        <v>26.32</v>
      </c>
      <c r="N835" s="103">
        <v>44.74</v>
      </c>
      <c r="O835" s="103">
        <v>18.420000000000002</v>
      </c>
      <c r="P835" s="103">
        <v>2.63</v>
      </c>
    </row>
    <row r="836" spans="1:16" ht="14.1" customHeight="1">
      <c r="A836" s="102" t="s">
        <v>128</v>
      </c>
      <c r="B836" s="102" t="s">
        <v>1051</v>
      </c>
      <c r="C836" s="103">
        <v>25.5</v>
      </c>
      <c r="D836" s="104">
        <v>54</v>
      </c>
      <c r="E836" s="103">
        <v>0.47</v>
      </c>
      <c r="F836" s="103">
        <v>1.07</v>
      </c>
      <c r="G836" s="104">
        <v>12</v>
      </c>
      <c r="H836" s="104">
        <v>36</v>
      </c>
      <c r="I836" s="105">
        <v>4</v>
      </c>
      <c r="J836" s="104">
        <v>8</v>
      </c>
      <c r="K836" s="104">
        <v>14</v>
      </c>
      <c r="L836" s="103">
        <v>7.41</v>
      </c>
      <c r="M836" s="103">
        <v>11.11</v>
      </c>
      <c r="N836" s="104">
        <v>50</v>
      </c>
      <c r="O836" s="103">
        <v>29.63</v>
      </c>
      <c r="P836" s="103">
        <v>1.85</v>
      </c>
    </row>
    <row r="837" spans="1:16" ht="14.1" customHeight="1">
      <c r="A837" s="102" t="s">
        <v>130</v>
      </c>
      <c r="B837" s="102" t="s">
        <v>1051</v>
      </c>
      <c r="C837" s="103">
        <v>12.1</v>
      </c>
      <c r="D837" s="104">
        <v>17</v>
      </c>
      <c r="E837" s="103">
        <v>0.71</v>
      </c>
      <c r="F837" s="103">
        <v>1.01</v>
      </c>
      <c r="G837" s="104">
        <v>4</v>
      </c>
      <c r="H837" s="104">
        <v>6</v>
      </c>
      <c r="I837" s="105">
        <v>4</v>
      </c>
      <c r="J837" s="104">
        <v>4</v>
      </c>
      <c r="K837" s="104">
        <v>6</v>
      </c>
      <c r="L837" s="104">
        <v>0</v>
      </c>
      <c r="M837" s="103">
        <v>76.47</v>
      </c>
      <c r="N837" s="103">
        <v>17.649999999999999</v>
      </c>
      <c r="O837" s="103">
        <v>5.88</v>
      </c>
      <c r="P837" s="104">
        <v>0</v>
      </c>
    </row>
    <row r="838" spans="1:16" ht="14.1" customHeight="1">
      <c r="A838" s="102" t="s">
        <v>132</v>
      </c>
      <c r="B838" s="102" t="s">
        <v>1051</v>
      </c>
      <c r="C838" s="103">
        <v>6.1</v>
      </c>
      <c r="D838" s="104">
        <v>11</v>
      </c>
      <c r="E838" s="103">
        <v>0.55000000000000004</v>
      </c>
      <c r="F838" s="103">
        <v>1.1499999999999999</v>
      </c>
      <c r="G838" s="104">
        <v>4</v>
      </c>
      <c r="H838" s="104">
        <v>13</v>
      </c>
      <c r="I838" s="105">
        <v>4</v>
      </c>
      <c r="J838" s="104">
        <v>2</v>
      </c>
      <c r="K838" s="104">
        <v>9</v>
      </c>
      <c r="L838" s="103">
        <v>27.27</v>
      </c>
      <c r="M838" s="103">
        <v>9.09</v>
      </c>
      <c r="N838" s="103">
        <v>27.27</v>
      </c>
      <c r="O838" s="103">
        <v>36.36</v>
      </c>
      <c r="P838" s="104">
        <v>0</v>
      </c>
    </row>
    <row r="839" spans="1:16" ht="14.1" customHeight="1">
      <c r="A839" s="102" t="s">
        <v>134</v>
      </c>
      <c r="B839" s="102" t="s">
        <v>1051</v>
      </c>
      <c r="C839" s="104">
        <v>6</v>
      </c>
      <c r="D839" s="104">
        <v>11</v>
      </c>
      <c r="E839" s="103">
        <v>0.55000000000000004</v>
      </c>
      <c r="F839" s="103">
        <v>1.08</v>
      </c>
      <c r="G839" s="104">
        <v>3</v>
      </c>
      <c r="H839" s="104">
        <v>8</v>
      </c>
      <c r="I839" s="105">
        <v>4</v>
      </c>
      <c r="J839" s="104">
        <v>3</v>
      </c>
      <c r="K839" s="104">
        <v>8</v>
      </c>
      <c r="L839" s="103">
        <v>9.09</v>
      </c>
      <c r="M839" s="103">
        <v>18.18</v>
      </c>
      <c r="N839" s="103">
        <v>54.55</v>
      </c>
      <c r="O839" s="103">
        <v>18.18</v>
      </c>
      <c r="P839" s="104">
        <v>0</v>
      </c>
    </row>
    <row r="840" spans="1:16" ht="14.1" customHeight="1">
      <c r="A840" s="102" t="s">
        <v>136</v>
      </c>
      <c r="B840" s="102" t="s">
        <v>1051</v>
      </c>
      <c r="C840" s="103">
        <v>12.6</v>
      </c>
      <c r="D840" s="104">
        <v>18</v>
      </c>
      <c r="E840" s="103">
        <v>0.7</v>
      </c>
      <c r="F840" s="103">
        <v>1.04</v>
      </c>
      <c r="G840" s="104">
        <v>9</v>
      </c>
      <c r="H840" s="104">
        <v>22</v>
      </c>
      <c r="I840" s="105">
        <v>4</v>
      </c>
      <c r="J840" s="104">
        <v>4</v>
      </c>
      <c r="K840" s="104">
        <v>10</v>
      </c>
      <c r="L840" s="103">
        <v>16.670000000000002</v>
      </c>
      <c r="M840" s="103">
        <v>44.44</v>
      </c>
      <c r="N840" s="103">
        <v>33.33</v>
      </c>
      <c r="O840" s="103">
        <v>5.56</v>
      </c>
      <c r="P840" s="104">
        <v>0</v>
      </c>
    </row>
    <row r="841" spans="1:16" ht="14.1" customHeight="1">
      <c r="A841" s="102" t="s">
        <v>84</v>
      </c>
      <c r="B841" s="102" t="s">
        <v>1059</v>
      </c>
      <c r="C841" s="103">
        <v>7.2</v>
      </c>
      <c r="D841" s="104">
        <v>10</v>
      </c>
      <c r="E841" s="103">
        <v>0.72</v>
      </c>
      <c r="F841" s="103">
        <v>1.1100000000000001</v>
      </c>
      <c r="G841" s="104">
        <v>7</v>
      </c>
      <c r="H841" s="104">
        <v>34</v>
      </c>
      <c r="I841" s="105">
        <v>2</v>
      </c>
      <c r="J841" s="104">
        <v>3</v>
      </c>
      <c r="K841" s="104">
        <v>10</v>
      </c>
      <c r="L841" s="104">
        <v>20</v>
      </c>
      <c r="M841" s="104">
        <v>40</v>
      </c>
      <c r="N841" s="104">
        <v>40</v>
      </c>
      <c r="O841" s="104">
        <v>0</v>
      </c>
      <c r="P841" s="104">
        <v>0</v>
      </c>
    </row>
    <row r="842" spans="1:16" ht="14.1" customHeight="1">
      <c r="A842" s="102" t="s">
        <v>44</v>
      </c>
      <c r="B842" s="102" t="s">
        <v>1064</v>
      </c>
      <c r="C842" s="103">
        <v>10.4</v>
      </c>
      <c r="D842" s="104">
        <v>11</v>
      </c>
      <c r="E842" s="103">
        <v>0.95</v>
      </c>
      <c r="F842" s="103">
        <v>1.1499999999999999</v>
      </c>
      <c r="G842" s="104">
        <v>1</v>
      </c>
      <c r="H842" s="104">
        <v>17</v>
      </c>
      <c r="I842" s="105">
        <v>3</v>
      </c>
      <c r="J842" s="104">
        <v>1</v>
      </c>
      <c r="K842" s="104">
        <v>5</v>
      </c>
      <c r="L842" s="103">
        <v>72.73</v>
      </c>
      <c r="M842" s="103">
        <v>27.27</v>
      </c>
      <c r="N842" s="104">
        <v>0</v>
      </c>
      <c r="O842" s="104">
        <v>0</v>
      </c>
      <c r="P842" s="104">
        <v>0</v>
      </c>
    </row>
    <row r="843" spans="1:16" ht="14.1" customHeight="1">
      <c r="A843" s="102" t="s">
        <v>46</v>
      </c>
      <c r="B843" s="102" t="s">
        <v>1064</v>
      </c>
      <c r="C843" s="103">
        <v>6.6</v>
      </c>
      <c r="D843" s="104">
        <v>13</v>
      </c>
      <c r="E843" s="103">
        <v>0.51</v>
      </c>
      <c r="F843" s="103">
        <v>0.78</v>
      </c>
      <c r="G843" s="104">
        <v>32</v>
      </c>
      <c r="H843" s="104">
        <v>40</v>
      </c>
      <c r="I843" s="105">
        <v>2</v>
      </c>
      <c r="J843" s="104">
        <v>8</v>
      </c>
      <c r="K843" s="104">
        <v>12</v>
      </c>
      <c r="L843" s="104">
        <v>0</v>
      </c>
      <c r="M843" s="103">
        <v>15.38</v>
      </c>
      <c r="N843" s="103">
        <v>76.92</v>
      </c>
      <c r="O843" s="104">
        <v>0</v>
      </c>
      <c r="P843" s="103">
        <v>7.69</v>
      </c>
    </row>
    <row r="844" spans="1:16" ht="14.1" customHeight="1">
      <c r="A844" s="102" t="s">
        <v>54</v>
      </c>
      <c r="B844" s="102" t="s">
        <v>1064</v>
      </c>
      <c r="C844" s="104">
        <v>7</v>
      </c>
      <c r="D844" s="104">
        <v>10</v>
      </c>
      <c r="E844" s="103">
        <v>0.7</v>
      </c>
      <c r="F844" s="103">
        <v>1.17</v>
      </c>
      <c r="G844" s="104">
        <v>2</v>
      </c>
      <c r="H844" s="104">
        <v>25</v>
      </c>
      <c r="I844" s="105">
        <v>2</v>
      </c>
      <c r="J844" s="104">
        <v>1</v>
      </c>
      <c r="K844" s="104">
        <v>5</v>
      </c>
      <c r="L844" s="104">
        <v>10</v>
      </c>
      <c r="M844" s="104">
        <v>50</v>
      </c>
      <c r="N844" s="104">
        <v>40</v>
      </c>
      <c r="O844" s="104">
        <v>0</v>
      </c>
      <c r="P844" s="104">
        <v>0</v>
      </c>
    </row>
    <row r="845" spans="1:16" ht="14.1" customHeight="1">
      <c r="A845" s="102" t="s">
        <v>56</v>
      </c>
      <c r="B845" s="102" t="s">
        <v>1064</v>
      </c>
      <c r="C845" s="103">
        <v>5.7</v>
      </c>
      <c r="D845" s="104">
        <v>17</v>
      </c>
      <c r="E845" s="103">
        <v>0.34</v>
      </c>
      <c r="F845" s="103">
        <v>0.74</v>
      </c>
      <c r="G845" s="104">
        <v>37</v>
      </c>
      <c r="H845" s="104">
        <v>40</v>
      </c>
      <c r="I845" s="105">
        <v>2</v>
      </c>
      <c r="J845" s="104">
        <v>12</v>
      </c>
      <c r="K845" s="104">
        <v>12</v>
      </c>
      <c r="L845" s="104">
        <v>0</v>
      </c>
      <c r="M845" s="103">
        <v>5.88</v>
      </c>
      <c r="N845" s="103">
        <v>41.18</v>
      </c>
      <c r="O845" s="103">
        <v>41.18</v>
      </c>
      <c r="P845" s="103">
        <v>11.76</v>
      </c>
    </row>
    <row r="846" spans="1:16" ht="14.1" customHeight="1">
      <c r="A846" s="102" t="s">
        <v>58</v>
      </c>
      <c r="B846" s="102" t="s">
        <v>1064</v>
      </c>
      <c r="C846" s="103">
        <v>2.8</v>
      </c>
      <c r="D846" s="104">
        <v>10</v>
      </c>
      <c r="E846" s="103">
        <v>0.28000000000000003</v>
      </c>
      <c r="F846" s="103">
        <v>0.89</v>
      </c>
      <c r="G846" s="104">
        <v>19</v>
      </c>
      <c r="H846" s="104">
        <v>35</v>
      </c>
      <c r="I846" s="105">
        <v>2</v>
      </c>
      <c r="J846" s="104">
        <v>6</v>
      </c>
      <c r="K846" s="104">
        <v>13</v>
      </c>
      <c r="L846" s="104">
        <v>0</v>
      </c>
      <c r="M846" s="104">
        <v>10</v>
      </c>
      <c r="N846" s="104">
        <v>20</v>
      </c>
      <c r="O846" s="104">
        <v>50</v>
      </c>
      <c r="P846" s="104">
        <v>20</v>
      </c>
    </row>
    <row r="847" spans="1:16" ht="14.1" customHeight="1">
      <c r="A847" s="102" t="s">
        <v>62</v>
      </c>
      <c r="B847" s="102" t="s">
        <v>1064</v>
      </c>
      <c r="C847" s="103">
        <v>9.1</v>
      </c>
      <c r="D847" s="104">
        <v>13</v>
      </c>
      <c r="E847" s="103">
        <v>0.7</v>
      </c>
      <c r="F847" s="103">
        <v>1.39</v>
      </c>
      <c r="G847" s="104">
        <v>2</v>
      </c>
      <c r="H847" s="104">
        <v>34</v>
      </c>
      <c r="I847" s="105">
        <v>2</v>
      </c>
      <c r="J847" s="104">
        <v>1</v>
      </c>
      <c r="K847" s="104">
        <v>11</v>
      </c>
      <c r="L847" s="103">
        <v>7.69</v>
      </c>
      <c r="M847" s="103">
        <v>61.54</v>
      </c>
      <c r="N847" s="103">
        <v>23.08</v>
      </c>
      <c r="O847" s="103">
        <v>7.69</v>
      </c>
      <c r="P847" s="104">
        <v>0</v>
      </c>
    </row>
    <row r="848" spans="1:16" ht="14.1" customHeight="1">
      <c r="A848" s="102" t="s">
        <v>80</v>
      </c>
      <c r="B848" s="102" t="s">
        <v>1064</v>
      </c>
      <c r="C848" s="103">
        <v>4.4000000000000004</v>
      </c>
      <c r="D848" s="104">
        <v>11</v>
      </c>
      <c r="E848" s="103">
        <v>0.4</v>
      </c>
      <c r="F848" s="103">
        <v>1.1100000000000001</v>
      </c>
      <c r="G848" s="104">
        <v>7</v>
      </c>
      <c r="H848" s="104">
        <v>20</v>
      </c>
      <c r="I848" s="105">
        <v>3</v>
      </c>
      <c r="J848" s="104">
        <v>6</v>
      </c>
      <c r="K848" s="104">
        <v>12</v>
      </c>
      <c r="L848" s="104">
        <v>0</v>
      </c>
      <c r="M848" s="103">
        <v>18.18</v>
      </c>
      <c r="N848" s="103">
        <v>36.36</v>
      </c>
      <c r="O848" s="103">
        <v>36.36</v>
      </c>
      <c r="P848" s="103">
        <v>9.09</v>
      </c>
    </row>
    <row r="849" spans="1:16" ht="14.1" customHeight="1">
      <c r="A849" s="102" t="s">
        <v>102</v>
      </c>
      <c r="B849" s="102" t="s">
        <v>1064</v>
      </c>
      <c r="C849" s="103">
        <v>8.8000000000000007</v>
      </c>
      <c r="D849" s="104">
        <v>16</v>
      </c>
      <c r="E849" s="103">
        <v>0.55000000000000004</v>
      </c>
      <c r="F849" s="103">
        <v>1.03</v>
      </c>
      <c r="G849" s="104">
        <v>17</v>
      </c>
      <c r="H849" s="104">
        <v>31</v>
      </c>
      <c r="I849" s="105">
        <v>2</v>
      </c>
      <c r="J849" s="104">
        <v>6</v>
      </c>
      <c r="K849" s="104">
        <v>11</v>
      </c>
      <c r="L849" s="103">
        <v>6.25</v>
      </c>
      <c r="M849" s="103">
        <v>18.75</v>
      </c>
      <c r="N849" s="103">
        <v>62.5</v>
      </c>
      <c r="O849" s="103">
        <v>12.5</v>
      </c>
      <c r="P849" s="104">
        <v>0</v>
      </c>
    </row>
    <row r="850" spans="1:16" ht="14.1" customHeight="1">
      <c r="A850" s="102" t="s">
        <v>118</v>
      </c>
      <c r="B850" s="102" t="s">
        <v>1064</v>
      </c>
      <c r="C850" s="103">
        <v>6.7</v>
      </c>
      <c r="D850" s="104">
        <v>11</v>
      </c>
      <c r="E850" s="103">
        <v>0.61</v>
      </c>
      <c r="F850" s="103">
        <v>1.1399999999999999</v>
      </c>
      <c r="G850" s="104">
        <v>4</v>
      </c>
      <c r="H850" s="104">
        <v>30</v>
      </c>
      <c r="I850" s="105">
        <v>2</v>
      </c>
      <c r="J850" s="104">
        <v>1</v>
      </c>
      <c r="K850" s="104">
        <v>8</v>
      </c>
      <c r="L850" s="104">
        <v>0</v>
      </c>
      <c r="M850" s="103">
        <v>45.45</v>
      </c>
      <c r="N850" s="103">
        <v>45.45</v>
      </c>
      <c r="O850" s="103">
        <v>9.09</v>
      </c>
      <c r="P850" s="104">
        <v>0</v>
      </c>
    </row>
    <row r="851" spans="1:16" ht="14.1" customHeight="1">
      <c r="A851" s="102" t="s">
        <v>48</v>
      </c>
      <c r="B851" s="102" t="s">
        <v>1070</v>
      </c>
      <c r="C851" s="103">
        <v>7.9</v>
      </c>
      <c r="D851" s="104">
        <v>10</v>
      </c>
      <c r="E851" s="103">
        <v>0.79</v>
      </c>
      <c r="F851" s="103">
        <v>1.22</v>
      </c>
      <c r="G851" s="104">
        <v>2</v>
      </c>
      <c r="H851" s="104">
        <v>7</v>
      </c>
      <c r="I851" s="105">
        <v>4</v>
      </c>
      <c r="J851" s="104">
        <v>2</v>
      </c>
      <c r="K851" s="104">
        <v>7</v>
      </c>
      <c r="L851" s="104">
        <v>10</v>
      </c>
      <c r="M851" s="104">
        <v>80</v>
      </c>
      <c r="N851" s="104">
        <v>10</v>
      </c>
      <c r="O851" s="104">
        <v>0</v>
      </c>
      <c r="P851" s="104">
        <v>0</v>
      </c>
    </row>
    <row r="852" spans="1:16" ht="14.1" customHeight="1">
      <c r="A852" s="102" t="s">
        <v>56</v>
      </c>
      <c r="B852" s="102" t="s">
        <v>1070</v>
      </c>
      <c r="C852" s="103">
        <v>6.5</v>
      </c>
      <c r="D852" s="104">
        <v>15</v>
      </c>
      <c r="E852" s="103">
        <v>0.43</v>
      </c>
      <c r="F852" s="103">
        <v>0.95</v>
      </c>
      <c r="G852" s="104">
        <v>25</v>
      </c>
      <c r="H852" s="104">
        <v>40</v>
      </c>
      <c r="I852" s="105">
        <v>1</v>
      </c>
      <c r="J852" s="104">
        <v>2</v>
      </c>
      <c r="K852" s="104">
        <v>4</v>
      </c>
      <c r="L852" s="104">
        <v>0</v>
      </c>
      <c r="M852" s="104">
        <v>20</v>
      </c>
      <c r="N852" s="103">
        <v>46.67</v>
      </c>
      <c r="O852" s="104">
        <v>20</v>
      </c>
      <c r="P852" s="103">
        <v>13.33</v>
      </c>
    </row>
    <row r="853" spans="1:16" ht="14.1" customHeight="1">
      <c r="A853" s="102" t="s">
        <v>58</v>
      </c>
      <c r="B853" s="102" t="s">
        <v>1070</v>
      </c>
      <c r="C853" s="103">
        <v>2.2999999999999998</v>
      </c>
      <c r="D853" s="104">
        <v>10</v>
      </c>
      <c r="E853" s="103">
        <v>0.23</v>
      </c>
      <c r="F853" s="103">
        <v>0.73</v>
      </c>
      <c r="G853" s="104">
        <v>25</v>
      </c>
      <c r="H853" s="104">
        <v>35</v>
      </c>
      <c r="I853" s="105">
        <v>2</v>
      </c>
      <c r="J853" s="104">
        <v>9</v>
      </c>
      <c r="K853" s="104">
        <v>13</v>
      </c>
      <c r="L853" s="104">
        <v>0</v>
      </c>
      <c r="M853" s="104">
        <v>0</v>
      </c>
      <c r="N853" s="104">
        <v>30</v>
      </c>
      <c r="O853" s="104">
        <v>40</v>
      </c>
      <c r="P853" s="104">
        <v>30</v>
      </c>
    </row>
    <row r="854" spans="1:16" ht="14.1" customHeight="1">
      <c r="A854" s="102" t="s">
        <v>72</v>
      </c>
      <c r="B854" s="102" t="s">
        <v>1070</v>
      </c>
      <c r="C854" s="103">
        <v>5.3</v>
      </c>
      <c r="D854" s="104">
        <v>14</v>
      </c>
      <c r="E854" s="103">
        <v>0.38</v>
      </c>
      <c r="F854" s="103">
        <v>0.76</v>
      </c>
      <c r="G854" s="104">
        <v>24</v>
      </c>
      <c r="H854" s="104">
        <v>27</v>
      </c>
      <c r="I854" s="105">
        <v>3</v>
      </c>
      <c r="J854" s="104">
        <v>7</v>
      </c>
      <c r="K854" s="104">
        <v>9</v>
      </c>
      <c r="L854" s="104">
        <v>0</v>
      </c>
      <c r="M854" s="103">
        <v>7.14</v>
      </c>
      <c r="N854" s="104">
        <v>50</v>
      </c>
      <c r="O854" s="103">
        <v>35.71</v>
      </c>
      <c r="P854" s="103">
        <v>7.14</v>
      </c>
    </row>
    <row r="855" spans="1:16" ht="14.1" customHeight="1">
      <c r="A855" s="102" t="s">
        <v>74</v>
      </c>
      <c r="B855" s="102" t="s">
        <v>1070</v>
      </c>
      <c r="C855" s="103">
        <v>4.9000000000000004</v>
      </c>
      <c r="D855" s="104">
        <v>11</v>
      </c>
      <c r="E855" s="103">
        <v>0.45</v>
      </c>
      <c r="F855" s="103">
        <v>1.0900000000000001</v>
      </c>
      <c r="G855" s="104">
        <v>10</v>
      </c>
      <c r="H855" s="104">
        <v>22</v>
      </c>
      <c r="I855" s="105">
        <v>3</v>
      </c>
      <c r="J855" s="104">
        <v>6</v>
      </c>
      <c r="K855" s="104">
        <v>10</v>
      </c>
      <c r="L855" s="104">
        <v>0</v>
      </c>
      <c r="M855" s="103">
        <v>9.09</v>
      </c>
      <c r="N855" s="103">
        <v>63.64</v>
      </c>
      <c r="O855" s="103">
        <v>27.27</v>
      </c>
      <c r="P855" s="104">
        <v>0</v>
      </c>
    </row>
    <row r="856" spans="1:16" ht="14.1" customHeight="1">
      <c r="A856" s="102" t="s">
        <v>84</v>
      </c>
      <c r="B856" s="102" t="s">
        <v>1070</v>
      </c>
      <c r="C856" s="103">
        <v>7.3</v>
      </c>
      <c r="D856" s="104">
        <v>10</v>
      </c>
      <c r="E856" s="103">
        <v>0.73</v>
      </c>
      <c r="F856" s="103">
        <v>1.1299999999999999</v>
      </c>
      <c r="G856" s="104">
        <v>5</v>
      </c>
      <c r="H856" s="104">
        <v>34</v>
      </c>
      <c r="I856" s="105">
        <v>2</v>
      </c>
      <c r="J856" s="104">
        <v>2</v>
      </c>
      <c r="K856" s="104">
        <v>10</v>
      </c>
      <c r="L856" s="104">
        <v>10</v>
      </c>
      <c r="M856" s="104">
        <v>60</v>
      </c>
      <c r="N856" s="104">
        <v>30</v>
      </c>
      <c r="O856" s="104">
        <v>0</v>
      </c>
      <c r="P856" s="104">
        <v>0</v>
      </c>
    </row>
    <row r="857" spans="1:16" ht="14.1" customHeight="1">
      <c r="A857" s="102" t="s">
        <v>114</v>
      </c>
      <c r="B857" s="102" t="s">
        <v>1070</v>
      </c>
      <c r="C857" s="103">
        <v>6.3</v>
      </c>
      <c r="D857" s="104">
        <v>11</v>
      </c>
      <c r="E857" s="103">
        <v>0.56999999999999995</v>
      </c>
      <c r="F857" s="103">
        <v>1.1399999999999999</v>
      </c>
      <c r="G857" s="104">
        <v>7</v>
      </c>
      <c r="H857" s="104">
        <v>28</v>
      </c>
      <c r="I857" s="105">
        <v>2</v>
      </c>
      <c r="J857" s="104">
        <v>2</v>
      </c>
      <c r="K857" s="104">
        <v>5</v>
      </c>
      <c r="L857" s="103">
        <v>9.09</v>
      </c>
      <c r="M857" s="103">
        <v>9.09</v>
      </c>
      <c r="N857" s="103">
        <v>81.819999999999993</v>
      </c>
      <c r="O857" s="104">
        <v>0</v>
      </c>
      <c r="P857" s="104">
        <v>0</v>
      </c>
    </row>
    <row r="858" spans="1:16" ht="14.1" customHeight="1">
      <c r="A858" s="102" t="s">
        <v>120</v>
      </c>
      <c r="B858" s="102" t="s">
        <v>1070</v>
      </c>
      <c r="C858" s="103">
        <v>4.7</v>
      </c>
      <c r="D858" s="104">
        <v>10</v>
      </c>
      <c r="E858" s="103">
        <v>0.47</v>
      </c>
      <c r="F858" s="103">
        <v>1.02</v>
      </c>
      <c r="G858" s="104">
        <v>17</v>
      </c>
      <c r="H858" s="104">
        <v>36</v>
      </c>
      <c r="I858" s="105">
        <v>2</v>
      </c>
      <c r="J858" s="104">
        <v>5</v>
      </c>
      <c r="K858" s="104">
        <v>12</v>
      </c>
      <c r="L858" s="104">
        <v>0</v>
      </c>
      <c r="M858" s="104">
        <v>0</v>
      </c>
      <c r="N858" s="104">
        <v>90</v>
      </c>
      <c r="O858" s="104">
        <v>10</v>
      </c>
      <c r="P858" s="104">
        <v>0</v>
      </c>
    </row>
    <row r="859" spans="1:16" ht="14.1" customHeight="1">
      <c r="A859" s="102" t="s">
        <v>128</v>
      </c>
      <c r="B859" s="102" t="s">
        <v>1070</v>
      </c>
      <c r="C859" s="103">
        <v>4.5999999999999996</v>
      </c>
      <c r="D859" s="104">
        <v>10</v>
      </c>
      <c r="E859" s="103">
        <v>0.46</v>
      </c>
      <c r="F859" s="103">
        <v>1.04</v>
      </c>
      <c r="G859" s="104">
        <v>14</v>
      </c>
      <c r="H859" s="104">
        <v>36</v>
      </c>
      <c r="I859" s="105">
        <v>2</v>
      </c>
      <c r="J859" s="104">
        <v>4</v>
      </c>
      <c r="K859" s="104">
        <v>9</v>
      </c>
      <c r="L859" s="104">
        <v>10</v>
      </c>
      <c r="M859" s="104">
        <v>0</v>
      </c>
      <c r="N859" s="104">
        <v>60</v>
      </c>
      <c r="O859" s="104">
        <v>30</v>
      </c>
      <c r="P859" s="104">
        <v>0</v>
      </c>
    </row>
    <row r="860" spans="1:16" ht="14.1" customHeight="1">
      <c r="A860" s="102" t="s">
        <v>128</v>
      </c>
      <c r="B860" s="102" t="s">
        <v>1073</v>
      </c>
      <c r="C860" s="103">
        <v>3.2</v>
      </c>
      <c r="D860" s="104">
        <v>11</v>
      </c>
      <c r="E860" s="103">
        <v>0.28999999999999998</v>
      </c>
      <c r="F860" s="103">
        <v>0.66</v>
      </c>
      <c r="G860" s="104">
        <v>33</v>
      </c>
      <c r="H860" s="104">
        <v>36</v>
      </c>
      <c r="I860" s="105">
        <v>2</v>
      </c>
      <c r="J860" s="104">
        <v>7</v>
      </c>
      <c r="K860" s="104">
        <v>9</v>
      </c>
      <c r="L860" s="104">
        <v>0</v>
      </c>
      <c r="M860" s="104">
        <v>0</v>
      </c>
      <c r="N860" s="103">
        <v>36.36</v>
      </c>
      <c r="O860" s="103">
        <v>54.55</v>
      </c>
      <c r="P860" s="103">
        <v>9.09</v>
      </c>
    </row>
    <row r="861" spans="1:16" ht="14.1" customHeight="1">
      <c r="A861" s="102" t="s">
        <v>144</v>
      </c>
      <c r="B861" s="102" t="s">
        <v>1077</v>
      </c>
      <c r="C861" s="103">
        <v>8.6999999999999993</v>
      </c>
      <c r="D861" s="104">
        <v>11</v>
      </c>
      <c r="E861" s="103">
        <v>0.79</v>
      </c>
      <c r="F861" s="103">
        <v>1.19</v>
      </c>
      <c r="G861" s="104">
        <v>1</v>
      </c>
      <c r="H861" s="104">
        <v>13</v>
      </c>
      <c r="I861" s="105">
        <v>3</v>
      </c>
      <c r="J861" s="104">
        <v>1</v>
      </c>
      <c r="K861" s="104">
        <v>3</v>
      </c>
      <c r="L861" s="103">
        <v>9.09</v>
      </c>
      <c r="M861" s="103">
        <v>81.819999999999993</v>
      </c>
      <c r="N861" s="103">
        <v>9.09</v>
      </c>
      <c r="O861" s="104">
        <v>0</v>
      </c>
      <c r="P861" s="104">
        <v>0</v>
      </c>
    </row>
    <row r="862" spans="1:16" ht="14.1" customHeight="1">
      <c r="A862" s="102" t="s">
        <v>146</v>
      </c>
      <c r="B862" s="102" t="s">
        <v>1077</v>
      </c>
      <c r="C862" s="103">
        <v>13.2</v>
      </c>
      <c r="D862" s="104">
        <v>17</v>
      </c>
      <c r="E862" s="103">
        <v>0.78</v>
      </c>
      <c r="F862" s="103">
        <v>1.0900000000000001</v>
      </c>
      <c r="G862" s="104">
        <v>2</v>
      </c>
      <c r="H862" s="104">
        <v>9</v>
      </c>
      <c r="I862" s="105">
        <v>4</v>
      </c>
      <c r="J862" s="104">
        <v>2</v>
      </c>
      <c r="K862" s="104">
        <v>9</v>
      </c>
      <c r="L862" s="103">
        <v>5.88</v>
      </c>
      <c r="M862" s="103">
        <v>82.35</v>
      </c>
      <c r="N862" s="103">
        <v>11.76</v>
      </c>
      <c r="O862" s="104">
        <v>0</v>
      </c>
      <c r="P862" s="104">
        <v>0</v>
      </c>
    </row>
    <row r="863" spans="1:16" ht="14.1" customHeight="1">
      <c r="A863" s="102" t="s">
        <v>46</v>
      </c>
      <c r="B863" s="102" t="s">
        <v>1077</v>
      </c>
      <c r="C863" s="103">
        <v>20.5</v>
      </c>
      <c r="D863" s="104">
        <v>28</v>
      </c>
      <c r="E863" s="103">
        <v>0.73</v>
      </c>
      <c r="F863" s="103">
        <v>1.1200000000000001</v>
      </c>
      <c r="G863" s="104">
        <v>7</v>
      </c>
      <c r="H863" s="104">
        <v>40</v>
      </c>
      <c r="I863" s="105">
        <v>3</v>
      </c>
      <c r="J863" s="104">
        <v>4</v>
      </c>
      <c r="K863" s="104">
        <v>18</v>
      </c>
      <c r="L863" s="104">
        <v>25</v>
      </c>
      <c r="M863" s="103">
        <v>35.71</v>
      </c>
      <c r="N863" s="103">
        <v>39.29</v>
      </c>
      <c r="O863" s="104">
        <v>0</v>
      </c>
      <c r="P863" s="104">
        <v>0</v>
      </c>
    </row>
    <row r="864" spans="1:16" ht="14.1" customHeight="1">
      <c r="A864" s="102" t="s">
        <v>52</v>
      </c>
      <c r="B864" s="102" t="s">
        <v>1077</v>
      </c>
      <c r="C864" s="103">
        <v>6</v>
      </c>
      <c r="D864" s="104">
        <v>14</v>
      </c>
      <c r="E864" s="103">
        <v>0.43</v>
      </c>
      <c r="F864" s="103">
        <v>0.89</v>
      </c>
      <c r="G864" s="104">
        <v>22</v>
      </c>
      <c r="H864" s="104">
        <v>28</v>
      </c>
      <c r="I864" s="105">
        <v>2</v>
      </c>
      <c r="J864" s="104">
        <v>5</v>
      </c>
      <c r="K864" s="104">
        <v>5</v>
      </c>
      <c r="L864" s="103">
        <v>7.14</v>
      </c>
      <c r="M864" s="104">
        <v>0</v>
      </c>
      <c r="N864" s="103">
        <v>57.14</v>
      </c>
      <c r="O864" s="103">
        <v>35.71</v>
      </c>
      <c r="P864" s="104">
        <v>0</v>
      </c>
    </row>
    <row r="865" spans="1:16" ht="14.1" customHeight="1">
      <c r="A865" s="102" t="s">
        <v>54</v>
      </c>
      <c r="B865" s="102" t="s">
        <v>1077</v>
      </c>
      <c r="C865" s="104">
        <v>16</v>
      </c>
      <c r="D865" s="104">
        <v>27</v>
      </c>
      <c r="E865" s="103">
        <v>0.59</v>
      </c>
      <c r="F865" s="103">
        <v>0.99</v>
      </c>
      <c r="G865" s="104">
        <v>10</v>
      </c>
      <c r="H865" s="104">
        <v>25</v>
      </c>
      <c r="I865" s="105">
        <v>4</v>
      </c>
      <c r="J865" s="104">
        <v>5</v>
      </c>
      <c r="K865" s="104">
        <v>11</v>
      </c>
      <c r="L865" s="103">
        <v>7.41</v>
      </c>
      <c r="M865" s="103">
        <v>25.93</v>
      </c>
      <c r="N865" s="103">
        <v>59.26</v>
      </c>
      <c r="O865" s="103">
        <v>7.41</v>
      </c>
      <c r="P865" s="104">
        <v>0</v>
      </c>
    </row>
    <row r="866" spans="1:16" ht="14.1" customHeight="1">
      <c r="A866" s="102" t="s">
        <v>56</v>
      </c>
      <c r="B866" s="102" t="s">
        <v>1077</v>
      </c>
      <c r="C866" s="103">
        <v>20.6</v>
      </c>
      <c r="D866" s="104">
        <v>41</v>
      </c>
      <c r="E866" s="103">
        <v>0.5</v>
      </c>
      <c r="F866" s="103">
        <v>1.1000000000000001</v>
      </c>
      <c r="G866" s="104">
        <v>11</v>
      </c>
      <c r="H866" s="104">
        <v>40</v>
      </c>
      <c r="I866" s="105">
        <v>4</v>
      </c>
      <c r="J866" s="104">
        <v>6</v>
      </c>
      <c r="K866" s="104">
        <v>12</v>
      </c>
      <c r="L866" s="103">
        <v>7.32</v>
      </c>
      <c r="M866" s="103">
        <v>29.27</v>
      </c>
      <c r="N866" s="103">
        <v>34.15</v>
      </c>
      <c r="O866" s="103">
        <v>21.95</v>
      </c>
      <c r="P866" s="103">
        <v>7.32</v>
      </c>
    </row>
    <row r="867" spans="1:16" ht="14.1" customHeight="1">
      <c r="A867" s="102" t="s">
        <v>58</v>
      </c>
      <c r="B867" s="102" t="s">
        <v>1077</v>
      </c>
      <c r="C867" s="103">
        <v>22.2</v>
      </c>
      <c r="D867" s="104">
        <v>45</v>
      </c>
      <c r="E867" s="103">
        <v>0.49</v>
      </c>
      <c r="F867" s="103">
        <v>1.56</v>
      </c>
      <c r="G867" s="104">
        <v>1</v>
      </c>
      <c r="H867" s="104">
        <v>35</v>
      </c>
      <c r="I867" s="105">
        <v>4</v>
      </c>
      <c r="J867" s="104">
        <v>1</v>
      </c>
      <c r="K867" s="104">
        <v>12</v>
      </c>
      <c r="L867" s="104">
        <v>0</v>
      </c>
      <c r="M867" s="103">
        <v>13.33</v>
      </c>
      <c r="N867" s="103">
        <v>71.11</v>
      </c>
      <c r="O867" s="103">
        <v>15.56</v>
      </c>
      <c r="P867" s="104">
        <v>0</v>
      </c>
    </row>
    <row r="868" spans="1:16" ht="14.1" customHeight="1">
      <c r="A868" s="102" t="s">
        <v>62</v>
      </c>
      <c r="B868" s="102" t="s">
        <v>1077</v>
      </c>
      <c r="C868" s="103">
        <v>7.3</v>
      </c>
      <c r="D868" s="104">
        <v>15</v>
      </c>
      <c r="E868" s="103">
        <v>0.49</v>
      </c>
      <c r="F868" s="103">
        <v>0.97</v>
      </c>
      <c r="G868" s="104">
        <v>22</v>
      </c>
      <c r="H868" s="104">
        <v>34</v>
      </c>
      <c r="I868" s="105">
        <v>3</v>
      </c>
      <c r="J868" s="104">
        <v>7</v>
      </c>
      <c r="K868" s="104">
        <v>11</v>
      </c>
      <c r="L868" s="104">
        <v>0</v>
      </c>
      <c r="M868" s="103">
        <v>26.67</v>
      </c>
      <c r="N868" s="103">
        <v>46.67</v>
      </c>
      <c r="O868" s="104">
        <v>20</v>
      </c>
      <c r="P868" s="103">
        <v>6.67</v>
      </c>
    </row>
    <row r="869" spans="1:16" ht="14.1" customHeight="1">
      <c r="A869" s="102" t="s">
        <v>64</v>
      </c>
      <c r="B869" s="102" t="s">
        <v>1077</v>
      </c>
      <c r="C869" s="104">
        <v>8</v>
      </c>
      <c r="D869" s="104">
        <v>13</v>
      </c>
      <c r="E869" s="103">
        <v>0.62</v>
      </c>
      <c r="F869" s="103">
        <v>1.06</v>
      </c>
      <c r="G869" s="104">
        <v>8</v>
      </c>
      <c r="H869" s="104">
        <v>24</v>
      </c>
      <c r="I869" s="105">
        <v>3</v>
      </c>
      <c r="J869" s="104">
        <v>4</v>
      </c>
      <c r="K869" s="104">
        <v>11</v>
      </c>
      <c r="L869" s="104">
        <v>0</v>
      </c>
      <c r="M869" s="103">
        <v>38.46</v>
      </c>
      <c r="N869" s="103">
        <v>61.54</v>
      </c>
      <c r="O869" s="104">
        <v>0</v>
      </c>
      <c r="P869" s="104">
        <v>0</v>
      </c>
    </row>
    <row r="870" spans="1:16" ht="14.1" customHeight="1">
      <c r="A870" s="102" t="s">
        <v>66</v>
      </c>
      <c r="B870" s="102" t="s">
        <v>1077</v>
      </c>
      <c r="C870" s="103">
        <v>3.4</v>
      </c>
      <c r="D870" s="104">
        <v>10</v>
      </c>
      <c r="E870" s="103">
        <v>0.34</v>
      </c>
      <c r="F870" s="103">
        <v>0.7</v>
      </c>
      <c r="G870" s="104">
        <v>7</v>
      </c>
      <c r="H870" s="104">
        <v>7</v>
      </c>
      <c r="I870" s="105">
        <v>4</v>
      </c>
      <c r="J870" s="104">
        <v>7</v>
      </c>
      <c r="K870" s="104">
        <v>7</v>
      </c>
      <c r="L870" s="104">
        <v>0</v>
      </c>
      <c r="M870" s="104">
        <v>0</v>
      </c>
      <c r="N870" s="104">
        <v>60</v>
      </c>
      <c r="O870" s="104">
        <v>20</v>
      </c>
      <c r="P870" s="104">
        <v>20</v>
      </c>
    </row>
    <row r="871" spans="1:16" ht="14.1" customHeight="1">
      <c r="A871" s="102" t="s">
        <v>70</v>
      </c>
      <c r="B871" s="102" t="s">
        <v>1077</v>
      </c>
      <c r="C871" s="103">
        <v>8</v>
      </c>
      <c r="D871" s="104">
        <v>13</v>
      </c>
      <c r="E871" s="103">
        <v>0.62</v>
      </c>
      <c r="F871" s="103">
        <v>1.23</v>
      </c>
      <c r="G871" s="104">
        <v>2</v>
      </c>
      <c r="H871" s="104">
        <v>28</v>
      </c>
      <c r="I871" s="105">
        <v>3</v>
      </c>
      <c r="J871" s="104">
        <v>1</v>
      </c>
      <c r="K871" s="104">
        <v>10</v>
      </c>
      <c r="L871" s="103">
        <v>7.69</v>
      </c>
      <c r="M871" s="103">
        <v>38.46</v>
      </c>
      <c r="N871" s="103">
        <v>46.15</v>
      </c>
      <c r="O871" s="104">
        <v>0</v>
      </c>
      <c r="P871" s="103">
        <v>7.69</v>
      </c>
    </row>
    <row r="872" spans="1:16" ht="14.1" customHeight="1">
      <c r="A872" s="102" t="s">
        <v>72</v>
      </c>
      <c r="B872" s="102" t="s">
        <v>1077</v>
      </c>
      <c r="C872" s="103">
        <v>7.5</v>
      </c>
      <c r="D872" s="104">
        <v>18</v>
      </c>
      <c r="E872" s="103">
        <v>0.42</v>
      </c>
      <c r="F872" s="103">
        <v>0.84</v>
      </c>
      <c r="G872" s="104">
        <v>22</v>
      </c>
      <c r="H872" s="104">
        <v>27</v>
      </c>
      <c r="I872" s="105">
        <v>3</v>
      </c>
      <c r="J872" s="104">
        <v>6</v>
      </c>
      <c r="K872" s="104">
        <v>9</v>
      </c>
      <c r="L872" s="103">
        <v>11.11</v>
      </c>
      <c r="M872" s="104">
        <v>0</v>
      </c>
      <c r="N872" s="104">
        <v>50</v>
      </c>
      <c r="O872" s="103">
        <v>27.78</v>
      </c>
      <c r="P872" s="103">
        <v>11.11</v>
      </c>
    </row>
    <row r="873" spans="1:16" ht="14.1" customHeight="1">
      <c r="A873" s="102" t="s">
        <v>74</v>
      </c>
      <c r="B873" s="102" t="s">
        <v>1077</v>
      </c>
      <c r="C873" s="103">
        <v>5.4</v>
      </c>
      <c r="D873" s="104">
        <v>18</v>
      </c>
      <c r="E873" s="103">
        <v>0.3</v>
      </c>
      <c r="F873" s="103">
        <v>0.73</v>
      </c>
      <c r="G873" s="104">
        <v>22</v>
      </c>
      <c r="H873" s="104">
        <v>22</v>
      </c>
      <c r="I873" s="105">
        <v>4</v>
      </c>
      <c r="J873" s="104">
        <v>11</v>
      </c>
      <c r="K873" s="104">
        <v>11</v>
      </c>
      <c r="L873" s="104">
        <v>0</v>
      </c>
      <c r="M873" s="103">
        <v>5.56</v>
      </c>
      <c r="N873" s="103">
        <v>33.33</v>
      </c>
      <c r="O873" s="103">
        <v>44.44</v>
      </c>
      <c r="P873" s="103">
        <v>16.670000000000002</v>
      </c>
    </row>
    <row r="874" spans="1:16" ht="14.1" customHeight="1">
      <c r="A874" s="102" t="s">
        <v>76</v>
      </c>
      <c r="B874" s="102" t="s">
        <v>1077</v>
      </c>
      <c r="C874" s="104">
        <v>4</v>
      </c>
      <c r="D874" s="104">
        <v>11</v>
      </c>
      <c r="E874" s="103">
        <v>0.36</v>
      </c>
      <c r="F874" s="103">
        <v>0.79</v>
      </c>
      <c r="G874" s="104">
        <v>18</v>
      </c>
      <c r="H874" s="104">
        <v>24</v>
      </c>
      <c r="I874" s="105">
        <v>3</v>
      </c>
      <c r="J874" s="104">
        <v>7</v>
      </c>
      <c r="K874" s="104">
        <v>10</v>
      </c>
      <c r="L874" s="104">
        <v>0</v>
      </c>
      <c r="M874" s="103">
        <v>9.09</v>
      </c>
      <c r="N874" s="103">
        <v>36.36</v>
      </c>
      <c r="O874" s="103">
        <v>54.55</v>
      </c>
      <c r="P874" s="104">
        <v>0</v>
      </c>
    </row>
    <row r="875" spans="1:16" ht="14.1" customHeight="1">
      <c r="A875" s="102" t="s">
        <v>78</v>
      </c>
      <c r="B875" s="102" t="s">
        <v>1077</v>
      </c>
      <c r="C875" s="103">
        <v>10.9</v>
      </c>
      <c r="D875" s="104">
        <v>18</v>
      </c>
      <c r="E875" s="103">
        <v>0.61</v>
      </c>
      <c r="F875" s="103">
        <v>1.24</v>
      </c>
      <c r="G875" s="104">
        <v>5</v>
      </c>
      <c r="H875" s="104">
        <v>20</v>
      </c>
      <c r="I875" s="105">
        <v>4</v>
      </c>
      <c r="J875" s="104">
        <v>4</v>
      </c>
      <c r="K875" s="104">
        <v>10</v>
      </c>
      <c r="L875" s="104">
        <v>0</v>
      </c>
      <c r="M875" s="104">
        <v>50</v>
      </c>
      <c r="N875" s="103">
        <v>38.89</v>
      </c>
      <c r="O875" s="103">
        <v>5.56</v>
      </c>
      <c r="P875" s="103">
        <v>5.56</v>
      </c>
    </row>
    <row r="876" spans="1:16" ht="14.1" customHeight="1">
      <c r="A876" s="102" t="s">
        <v>80</v>
      </c>
      <c r="B876" s="102" t="s">
        <v>1077</v>
      </c>
      <c r="C876" s="104">
        <v>4</v>
      </c>
      <c r="D876" s="104">
        <v>12</v>
      </c>
      <c r="E876" s="103">
        <v>0.33</v>
      </c>
      <c r="F876" s="103">
        <v>0.93</v>
      </c>
      <c r="G876" s="104">
        <v>12</v>
      </c>
      <c r="H876" s="104">
        <v>20</v>
      </c>
      <c r="I876" s="105">
        <v>3</v>
      </c>
      <c r="J876" s="104">
        <v>8</v>
      </c>
      <c r="K876" s="104">
        <v>12</v>
      </c>
      <c r="L876" s="104">
        <v>0</v>
      </c>
      <c r="M876" s="104">
        <v>0</v>
      </c>
      <c r="N876" s="104">
        <v>50</v>
      </c>
      <c r="O876" s="103">
        <v>41.67</v>
      </c>
      <c r="P876" s="103">
        <v>8.33</v>
      </c>
    </row>
    <row r="877" spans="1:16" ht="14.1" customHeight="1">
      <c r="A877" s="102" t="s">
        <v>82</v>
      </c>
      <c r="B877" s="102" t="s">
        <v>1077</v>
      </c>
      <c r="C877" s="103">
        <v>13.5</v>
      </c>
      <c r="D877" s="104">
        <v>30</v>
      </c>
      <c r="E877" s="103">
        <v>0.45</v>
      </c>
      <c r="F877" s="103">
        <v>1.04</v>
      </c>
      <c r="G877" s="104">
        <v>9</v>
      </c>
      <c r="H877" s="104">
        <v>21</v>
      </c>
      <c r="I877" s="105">
        <v>4</v>
      </c>
      <c r="J877" s="104">
        <v>4</v>
      </c>
      <c r="K877" s="104">
        <v>9</v>
      </c>
      <c r="L877" s="104">
        <v>0</v>
      </c>
      <c r="M877" s="103">
        <v>6.67</v>
      </c>
      <c r="N877" s="104">
        <v>70</v>
      </c>
      <c r="O877" s="103">
        <v>23.33</v>
      </c>
      <c r="P877" s="104">
        <v>0</v>
      </c>
    </row>
    <row r="878" spans="1:16" ht="14.1" customHeight="1">
      <c r="A878" s="102" t="s">
        <v>84</v>
      </c>
      <c r="B878" s="102" t="s">
        <v>1077</v>
      </c>
      <c r="C878" s="103">
        <v>22.5</v>
      </c>
      <c r="D878" s="104">
        <v>34</v>
      </c>
      <c r="E878" s="103">
        <v>0.66</v>
      </c>
      <c r="F878" s="103">
        <v>1.02</v>
      </c>
      <c r="G878" s="104">
        <v>15</v>
      </c>
      <c r="H878" s="104">
        <v>34</v>
      </c>
      <c r="I878" s="105">
        <v>3</v>
      </c>
      <c r="J878" s="104">
        <v>5</v>
      </c>
      <c r="K878" s="104">
        <v>12</v>
      </c>
      <c r="L878" s="103">
        <v>23.53</v>
      </c>
      <c r="M878" s="103">
        <v>23.53</v>
      </c>
      <c r="N878" s="103">
        <v>44.12</v>
      </c>
      <c r="O878" s="103">
        <v>8.82</v>
      </c>
      <c r="P878" s="104">
        <v>0</v>
      </c>
    </row>
    <row r="879" spans="1:16" ht="14.1" customHeight="1">
      <c r="A879" s="102" t="s">
        <v>96</v>
      </c>
      <c r="B879" s="102" t="s">
        <v>1077</v>
      </c>
      <c r="C879" s="103">
        <v>6.6</v>
      </c>
      <c r="D879" s="104">
        <v>12</v>
      </c>
      <c r="E879" s="103">
        <v>0.55000000000000004</v>
      </c>
      <c r="F879" s="103">
        <v>1.25</v>
      </c>
      <c r="G879" s="104">
        <v>1</v>
      </c>
      <c r="H879" s="104">
        <v>16</v>
      </c>
      <c r="I879" s="105">
        <v>3</v>
      </c>
      <c r="J879" s="104">
        <v>1</v>
      </c>
      <c r="K879" s="104">
        <v>8</v>
      </c>
      <c r="L879" s="104">
        <v>0</v>
      </c>
      <c r="M879" s="103">
        <v>16.670000000000002</v>
      </c>
      <c r="N879" s="103">
        <v>83.33</v>
      </c>
      <c r="O879" s="104">
        <v>0</v>
      </c>
      <c r="P879" s="104">
        <v>0</v>
      </c>
    </row>
    <row r="880" spans="1:16" ht="14.1" customHeight="1">
      <c r="A880" s="102" t="s">
        <v>98</v>
      </c>
      <c r="B880" s="102" t="s">
        <v>1077</v>
      </c>
      <c r="C880" s="103">
        <v>5.8</v>
      </c>
      <c r="D880" s="104">
        <v>11</v>
      </c>
      <c r="E880" s="103">
        <v>0.53</v>
      </c>
      <c r="F880" s="103">
        <v>1.05</v>
      </c>
      <c r="G880" s="104">
        <v>2</v>
      </c>
      <c r="H880" s="104">
        <v>8</v>
      </c>
      <c r="I880" s="105">
        <v>4</v>
      </c>
      <c r="J880" s="104">
        <v>2</v>
      </c>
      <c r="K880" s="104">
        <v>8</v>
      </c>
      <c r="L880" s="104">
        <v>0</v>
      </c>
      <c r="M880" s="103">
        <v>9.09</v>
      </c>
      <c r="N880" s="103">
        <v>90.91</v>
      </c>
      <c r="O880" s="104">
        <v>0</v>
      </c>
      <c r="P880" s="104">
        <v>0</v>
      </c>
    </row>
    <row r="881" spans="1:16" ht="14.1" customHeight="1">
      <c r="A881" s="102" t="s">
        <v>104</v>
      </c>
      <c r="B881" s="102" t="s">
        <v>1077</v>
      </c>
      <c r="C881" s="103">
        <v>4.8</v>
      </c>
      <c r="D881" s="104">
        <v>13</v>
      </c>
      <c r="E881" s="103">
        <v>0.37</v>
      </c>
      <c r="F881" s="103">
        <v>0.75</v>
      </c>
      <c r="G881" s="104">
        <v>18</v>
      </c>
      <c r="H881" s="104">
        <v>18</v>
      </c>
      <c r="I881" s="105">
        <v>3</v>
      </c>
      <c r="J881" s="104">
        <v>7</v>
      </c>
      <c r="K881" s="104">
        <v>7</v>
      </c>
      <c r="L881" s="104">
        <v>0</v>
      </c>
      <c r="M881" s="104">
        <v>0</v>
      </c>
      <c r="N881" s="103">
        <v>61.54</v>
      </c>
      <c r="O881" s="103">
        <v>30.77</v>
      </c>
      <c r="P881" s="103">
        <v>7.69</v>
      </c>
    </row>
    <row r="882" spans="1:16" ht="14.1" customHeight="1">
      <c r="A882" s="102" t="s">
        <v>112</v>
      </c>
      <c r="B882" s="102" t="s">
        <v>1077</v>
      </c>
      <c r="C882" s="103">
        <v>6.1</v>
      </c>
      <c r="D882" s="104">
        <v>11</v>
      </c>
      <c r="E882" s="103">
        <v>0.55000000000000004</v>
      </c>
      <c r="F882" s="103">
        <v>1.08</v>
      </c>
      <c r="G882" s="104">
        <v>3</v>
      </c>
      <c r="H882" s="104">
        <v>7</v>
      </c>
      <c r="I882" s="105">
        <v>4</v>
      </c>
      <c r="J882" s="104">
        <v>3</v>
      </c>
      <c r="K882" s="104">
        <v>7</v>
      </c>
      <c r="L882" s="104">
        <v>0</v>
      </c>
      <c r="M882" s="103">
        <v>18.18</v>
      </c>
      <c r="N882" s="103">
        <v>81.819999999999993</v>
      </c>
      <c r="O882" s="104">
        <v>0</v>
      </c>
      <c r="P882" s="104">
        <v>0</v>
      </c>
    </row>
    <row r="883" spans="1:16" ht="14.1" customHeight="1">
      <c r="A883" s="102" t="s">
        <v>114</v>
      </c>
      <c r="B883" s="102" t="s">
        <v>1077</v>
      </c>
      <c r="C883" s="103">
        <v>13.7</v>
      </c>
      <c r="D883" s="104">
        <v>30</v>
      </c>
      <c r="E883" s="103">
        <v>0.46</v>
      </c>
      <c r="F883" s="103">
        <v>0.91</v>
      </c>
      <c r="G883" s="104">
        <v>18</v>
      </c>
      <c r="H883" s="104">
        <v>28</v>
      </c>
      <c r="I883" s="105">
        <v>3</v>
      </c>
      <c r="J883" s="104">
        <v>7</v>
      </c>
      <c r="K883" s="104">
        <v>11</v>
      </c>
      <c r="L883" s="103">
        <v>3.33</v>
      </c>
      <c r="M883" s="103">
        <v>6.67</v>
      </c>
      <c r="N883" s="103">
        <v>63.33</v>
      </c>
      <c r="O883" s="103">
        <v>26.67</v>
      </c>
      <c r="P883" s="104">
        <v>0</v>
      </c>
    </row>
    <row r="884" spans="1:16" ht="14.1" customHeight="1">
      <c r="A884" s="102" t="s">
        <v>118</v>
      </c>
      <c r="B884" s="102" t="s">
        <v>1077</v>
      </c>
      <c r="C884" s="103">
        <v>5.3</v>
      </c>
      <c r="D884" s="104">
        <v>10</v>
      </c>
      <c r="E884" s="103">
        <v>0.53</v>
      </c>
      <c r="F884" s="103">
        <v>0.99</v>
      </c>
      <c r="G884" s="104">
        <v>17</v>
      </c>
      <c r="H884" s="104">
        <v>30</v>
      </c>
      <c r="I884" s="105">
        <v>2</v>
      </c>
      <c r="J884" s="104">
        <v>4</v>
      </c>
      <c r="K884" s="104">
        <v>8</v>
      </c>
      <c r="L884" s="104">
        <v>0</v>
      </c>
      <c r="M884" s="104">
        <v>10</v>
      </c>
      <c r="N884" s="104">
        <v>90</v>
      </c>
      <c r="O884" s="104">
        <v>0</v>
      </c>
      <c r="P884" s="104">
        <v>0</v>
      </c>
    </row>
    <row r="885" spans="1:16" ht="14.1" customHeight="1">
      <c r="A885" s="102" t="s">
        <v>120</v>
      </c>
      <c r="B885" s="102" t="s">
        <v>1077</v>
      </c>
      <c r="C885" s="103">
        <v>6.2</v>
      </c>
      <c r="D885" s="104">
        <v>13</v>
      </c>
      <c r="E885" s="103">
        <v>0.48</v>
      </c>
      <c r="F885" s="103">
        <v>1.03</v>
      </c>
      <c r="G885" s="104">
        <v>16</v>
      </c>
      <c r="H885" s="104">
        <v>36</v>
      </c>
      <c r="I885" s="105">
        <v>2</v>
      </c>
      <c r="J885" s="104">
        <v>4</v>
      </c>
      <c r="K885" s="104">
        <v>12</v>
      </c>
      <c r="L885" s="104">
        <v>0</v>
      </c>
      <c r="M885" s="103">
        <v>15.38</v>
      </c>
      <c r="N885" s="103">
        <v>61.54</v>
      </c>
      <c r="O885" s="103">
        <v>23.08</v>
      </c>
      <c r="P885" s="104">
        <v>0</v>
      </c>
    </row>
    <row r="886" spans="1:16" ht="14.1" customHeight="1">
      <c r="A886" s="102" t="s">
        <v>124</v>
      </c>
      <c r="B886" s="102" t="s">
        <v>1077</v>
      </c>
      <c r="C886" s="104">
        <v>8</v>
      </c>
      <c r="D886" s="104">
        <v>12</v>
      </c>
      <c r="E886" s="103">
        <v>0.67</v>
      </c>
      <c r="F886" s="103">
        <v>1.0900000000000001</v>
      </c>
      <c r="G886" s="104">
        <v>11</v>
      </c>
      <c r="H886" s="104">
        <v>27</v>
      </c>
      <c r="I886" s="105">
        <v>3</v>
      </c>
      <c r="J886" s="104">
        <v>4</v>
      </c>
      <c r="K886" s="104">
        <v>10</v>
      </c>
      <c r="L886" s="103">
        <v>33.33</v>
      </c>
      <c r="M886" s="104">
        <v>0</v>
      </c>
      <c r="N886" s="103">
        <v>66.67</v>
      </c>
      <c r="O886" s="104">
        <v>0</v>
      </c>
      <c r="P886" s="104">
        <v>0</v>
      </c>
    </row>
    <row r="887" spans="1:16" ht="14.1" customHeight="1">
      <c r="A887" s="102" t="s">
        <v>126</v>
      </c>
      <c r="B887" s="102" t="s">
        <v>1077</v>
      </c>
      <c r="C887" s="103">
        <v>9.5</v>
      </c>
      <c r="D887" s="104">
        <v>22</v>
      </c>
      <c r="E887" s="103">
        <v>0.43</v>
      </c>
      <c r="F887" s="103">
        <v>0.81</v>
      </c>
      <c r="G887" s="104">
        <v>13</v>
      </c>
      <c r="H887" s="104">
        <v>17</v>
      </c>
      <c r="I887" s="105">
        <v>4</v>
      </c>
      <c r="J887" s="104">
        <v>8</v>
      </c>
      <c r="K887" s="104">
        <v>10</v>
      </c>
      <c r="L887" s="104">
        <v>0</v>
      </c>
      <c r="M887" s="103">
        <v>4.55</v>
      </c>
      <c r="N887" s="103">
        <v>68.180000000000007</v>
      </c>
      <c r="O887" s="103">
        <v>27.27</v>
      </c>
      <c r="P887" s="104">
        <v>0</v>
      </c>
    </row>
    <row r="888" spans="1:16" ht="14.1" customHeight="1">
      <c r="A888" s="102" t="s">
        <v>136</v>
      </c>
      <c r="B888" s="102" t="s">
        <v>1077</v>
      </c>
      <c r="C888" s="103">
        <v>18.8</v>
      </c>
      <c r="D888" s="104">
        <v>22</v>
      </c>
      <c r="E888" s="103">
        <v>0.85</v>
      </c>
      <c r="F888" s="103">
        <v>1.27</v>
      </c>
      <c r="G888" s="104">
        <v>1</v>
      </c>
      <c r="H888" s="104">
        <v>22</v>
      </c>
      <c r="I888" s="105">
        <v>4</v>
      </c>
      <c r="J888" s="104">
        <v>1</v>
      </c>
      <c r="K888" s="104">
        <v>10</v>
      </c>
      <c r="L888" s="103">
        <v>54.55</v>
      </c>
      <c r="M888" s="103">
        <v>27.27</v>
      </c>
      <c r="N888" s="103">
        <v>18.18</v>
      </c>
      <c r="O888" s="104">
        <v>0</v>
      </c>
      <c r="P888" s="104">
        <v>0</v>
      </c>
    </row>
  </sheetData>
  <sortState xmlns:xlrd2="http://schemas.microsoft.com/office/spreadsheetml/2017/richdata2" ref="A9:P888">
    <sortCondition ref="B9:B888"/>
  </sortState>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S83"/>
  <sheetViews>
    <sheetView zoomScaleNormal="100" zoomScalePageLayoutView="125" workbookViewId="0">
      <selection sqref="A1:Q8"/>
    </sheetView>
  </sheetViews>
  <sheetFormatPr defaultColWidth="8.85546875" defaultRowHeight="12.75"/>
  <cols>
    <col min="1" max="1" width="24.42578125" customWidth="1"/>
    <col min="2" max="17" width="11.85546875" style="1" customWidth="1"/>
    <col min="18" max="19" width="8.85546875" customWidth="1"/>
  </cols>
  <sheetData>
    <row r="1" spans="1:19" ht="12.75" customHeight="1">
      <c r="A1" s="177" t="s">
        <v>1216</v>
      </c>
      <c r="B1" s="187"/>
      <c r="C1" s="187"/>
      <c r="D1" s="187"/>
      <c r="E1" s="187"/>
      <c r="F1" s="187"/>
      <c r="G1" s="187"/>
      <c r="H1" s="187"/>
      <c r="I1" s="187"/>
      <c r="J1" s="187"/>
      <c r="K1" s="187"/>
      <c r="L1" s="187"/>
      <c r="M1" s="187"/>
      <c r="N1" s="187"/>
      <c r="O1" s="187"/>
      <c r="P1" s="187"/>
      <c r="Q1" s="187"/>
      <c r="R1" s="55"/>
      <c r="S1" s="55"/>
    </row>
    <row r="2" spans="1:19" ht="13.5">
      <c r="A2" s="184"/>
      <c r="B2" s="183"/>
      <c r="C2" s="183"/>
      <c r="D2" s="183"/>
      <c r="E2" s="183"/>
      <c r="F2" s="183"/>
      <c r="G2" s="183"/>
      <c r="H2" s="183"/>
      <c r="I2" s="183"/>
      <c r="J2" s="183"/>
      <c r="K2" s="183"/>
      <c r="L2" s="183"/>
      <c r="M2" s="183"/>
      <c r="N2" s="183"/>
      <c r="O2" s="183"/>
      <c r="P2" s="183"/>
      <c r="Q2" s="183"/>
      <c r="R2" s="55"/>
      <c r="S2" s="55"/>
    </row>
    <row r="3" spans="1:19" ht="13.5">
      <c r="A3" s="184"/>
      <c r="B3" s="183"/>
      <c r="C3" s="183"/>
      <c r="D3" s="183"/>
      <c r="E3" s="183"/>
      <c r="F3" s="183"/>
      <c r="G3" s="183"/>
      <c r="H3" s="183"/>
      <c r="I3" s="183"/>
      <c r="J3" s="183"/>
      <c r="K3" s="183"/>
      <c r="L3" s="183"/>
      <c r="M3" s="183"/>
      <c r="N3" s="183"/>
      <c r="O3" s="183"/>
      <c r="P3" s="183"/>
      <c r="Q3" s="183"/>
      <c r="R3" s="55"/>
      <c r="S3" s="55"/>
    </row>
    <row r="4" spans="1:19" ht="13.5">
      <c r="A4" s="184"/>
      <c r="B4" s="183"/>
      <c r="C4" s="183"/>
      <c r="D4" s="183"/>
      <c r="E4" s="183"/>
      <c r="F4" s="183"/>
      <c r="G4" s="183"/>
      <c r="H4" s="183"/>
      <c r="I4" s="183"/>
      <c r="J4" s="183"/>
      <c r="K4" s="183"/>
      <c r="L4" s="183"/>
      <c r="M4" s="183"/>
      <c r="N4" s="183"/>
      <c r="O4" s="183"/>
      <c r="P4" s="183"/>
      <c r="Q4" s="183"/>
      <c r="R4" s="55"/>
      <c r="S4" s="55"/>
    </row>
    <row r="5" spans="1:19" ht="13.5">
      <c r="A5" s="184"/>
      <c r="B5" s="183"/>
      <c r="C5" s="183"/>
      <c r="D5" s="183"/>
      <c r="E5" s="183"/>
      <c r="F5" s="183"/>
      <c r="G5" s="183"/>
      <c r="H5" s="183"/>
      <c r="I5" s="183"/>
      <c r="J5" s="183"/>
      <c r="K5" s="183"/>
      <c r="L5" s="183"/>
      <c r="M5" s="183"/>
      <c r="N5" s="183"/>
      <c r="O5" s="183"/>
      <c r="P5" s="183"/>
      <c r="Q5" s="183"/>
      <c r="R5" s="55"/>
      <c r="S5" s="55"/>
    </row>
    <row r="6" spans="1:19" ht="13.5">
      <c r="A6" s="184"/>
      <c r="B6" s="183"/>
      <c r="C6" s="183"/>
      <c r="D6" s="183"/>
      <c r="E6" s="183"/>
      <c r="F6" s="183"/>
      <c r="G6" s="183"/>
      <c r="H6" s="183"/>
      <c r="I6" s="183"/>
      <c r="J6" s="183"/>
      <c r="K6" s="183"/>
      <c r="L6" s="183"/>
      <c r="M6" s="183"/>
      <c r="N6" s="183"/>
      <c r="O6" s="183"/>
      <c r="P6" s="183"/>
      <c r="Q6" s="183"/>
      <c r="R6" s="55"/>
      <c r="S6" s="55"/>
    </row>
    <row r="7" spans="1:19" ht="13.5">
      <c r="A7" s="184"/>
      <c r="B7" s="183"/>
      <c r="C7" s="183"/>
      <c r="D7" s="183"/>
      <c r="E7" s="183"/>
      <c r="F7" s="183"/>
      <c r="G7" s="183"/>
      <c r="H7" s="183"/>
      <c r="I7" s="183"/>
      <c r="J7" s="183"/>
      <c r="K7" s="183"/>
      <c r="L7" s="183"/>
      <c r="M7" s="183"/>
      <c r="N7" s="183"/>
      <c r="O7" s="183"/>
      <c r="P7" s="183"/>
      <c r="Q7" s="183"/>
      <c r="R7" s="55"/>
      <c r="S7" s="55"/>
    </row>
    <row r="8" spans="1:19" ht="47.25" customHeight="1">
      <c r="A8" s="185"/>
      <c r="B8" s="186"/>
      <c r="C8" s="186"/>
      <c r="D8" s="186"/>
      <c r="E8" s="186"/>
      <c r="F8" s="186"/>
      <c r="G8" s="186"/>
      <c r="H8" s="186"/>
      <c r="I8" s="186"/>
      <c r="J8" s="186"/>
      <c r="K8" s="186"/>
      <c r="L8" s="186"/>
      <c r="M8" s="186"/>
      <c r="N8" s="186"/>
      <c r="O8" s="186"/>
      <c r="P8" s="186"/>
      <c r="Q8" s="186"/>
      <c r="R8" s="55"/>
      <c r="S8" s="55"/>
    </row>
    <row r="9" spans="1:19" s="114" customFormat="1" ht="42.95" customHeight="1">
      <c r="A9" s="100" t="s">
        <v>722</v>
      </c>
      <c r="B9" s="99" t="s">
        <v>1147</v>
      </c>
      <c r="C9" s="99" t="s">
        <v>1148</v>
      </c>
      <c r="D9" s="99" t="s">
        <v>1149</v>
      </c>
      <c r="E9" s="99" t="s">
        <v>1150</v>
      </c>
      <c r="F9" s="99" t="s">
        <v>1151</v>
      </c>
      <c r="G9" s="99" t="s">
        <v>1152</v>
      </c>
      <c r="H9" s="99" t="s">
        <v>1153</v>
      </c>
      <c r="I9" s="99" t="s">
        <v>1154</v>
      </c>
      <c r="J9" s="99" t="s">
        <v>1155</v>
      </c>
      <c r="K9" s="99" t="s">
        <v>1156</v>
      </c>
      <c r="L9" s="99" t="s">
        <v>1140</v>
      </c>
      <c r="M9" s="99" t="s">
        <v>1141</v>
      </c>
      <c r="N9" s="99" t="s">
        <v>1142</v>
      </c>
      <c r="O9" s="99" t="s">
        <v>1143</v>
      </c>
      <c r="P9" s="99" t="s">
        <v>1144</v>
      </c>
      <c r="Q9" s="99" t="s">
        <v>1157</v>
      </c>
      <c r="R9" s="113"/>
      <c r="S9" s="113"/>
    </row>
    <row r="10" spans="1:19" s="98" customFormat="1" ht="14.1" customHeight="1">
      <c r="A10" s="102" t="s">
        <v>786</v>
      </c>
      <c r="B10" s="103">
        <v>191.7</v>
      </c>
      <c r="C10" s="104">
        <v>398</v>
      </c>
      <c r="D10" s="103">
        <v>0.48</v>
      </c>
      <c r="E10" s="104">
        <v>100</v>
      </c>
      <c r="F10" s="104">
        <v>1</v>
      </c>
      <c r="G10" s="104">
        <v>1</v>
      </c>
      <c r="H10" s="104">
        <v>1</v>
      </c>
      <c r="I10" s="105">
        <v>1</v>
      </c>
      <c r="J10" s="104">
        <v>1</v>
      </c>
      <c r="K10" s="104">
        <v>1</v>
      </c>
      <c r="L10" s="103">
        <v>6.03</v>
      </c>
      <c r="M10" s="103">
        <v>18.09</v>
      </c>
      <c r="N10" s="103">
        <v>47.99</v>
      </c>
      <c r="O10" s="103">
        <v>18.34</v>
      </c>
      <c r="P10" s="103">
        <v>9.5500000000000007</v>
      </c>
      <c r="Q10" s="104">
        <v>100</v>
      </c>
      <c r="R10" s="115"/>
      <c r="S10" s="115"/>
    </row>
    <row r="11" spans="1:19" ht="14.1" customHeight="1"/>
    <row r="12" spans="1:19" ht="14.1" customHeight="1"/>
    <row r="13" spans="1:19" ht="14.1" customHeight="1"/>
    <row r="14" spans="1:19" ht="14.1" customHeight="1"/>
    <row r="15" spans="1:19" ht="14.1" customHeight="1"/>
    <row r="16" spans="1:19" ht="14.1" customHeight="1"/>
    <row r="17" ht="14.1" customHeight="1"/>
    <row r="18" ht="14.1" customHeight="1"/>
    <row r="19" ht="14.1" customHeight="1"/>
    <row r="20" ht="14.1" customHeight="1"/>
    <row r="21" ht="14.1" customHeight="1"/>
    <row r="22" ht="14.1" customHeight="1"/>
    <row r="23" ht="14.1" customHeight="1"/>
    <row r="24" ht="14.1" customHeight="1"/>
    <row r="25" ht="14.1" customHeight="1"/>
    <row r="26" ht="14.1" customHeight="1"/>
    <row r="27" ht="14.1" customHeight="1"/>
    <row r="28" ht="14.1" customHeight="1"/>
    <row r="29" ht="14.1" customHeight="1"/>
    <row r="30" ht="14.1" customHeight="1"/>
    <row r="31" ht="14.1" customHeight="1"/>
    <row r="32" ht="14.1" customHeight="1"/>
    <row r="33" ht="14.1" customHeight="1"/>
    <row r="34" ht="14.1" customHeight="1"/>
    <row r="35" ht="14.1" customHeight="1"/>
    <row r="36" ht="14.1" customHeight="1"/>
    <row r="37" ht="14.1" customHeight="1"/>
    <row r="38" ht="14.1" customHeight="1"/>
    <row r="39" ht="14.1" customHeight="1"/>
    <row r="40" ht="14.1" customHeight="1"/>
    <row r="41" ht="14.1" customHeight="1"/>
    <row r="42" ht="14.1" customHeight="1"/>
    <row r="43" ht="14.1" customHeight="1"/>
    <row r="44" ht="14.1" customHeight="1"/>
    <row r="45" ht="14.1" customHeight="1"/>
    <row r="46" ht="14.1" customHeight="1"/>
    <row r="47" ht="14.1" customHeight="1"/>
    <row r="48" ht="14.1" customHeight="1"/>
    <row r="49" ht="14.1" customHeight="1"/>
    <row r="50" ht="14.1" customHeight="1"/>
    <row r="51" ht="14.1" customHeight="1"/>
    <row r="52" ht="14.1" customHeight="1"/>
    <row r="53" ht="14.1" customHeight="1"/>
    <row r="54" ht="14.1" customHeight="1"/>
    <row r="55" ht="14.1" customHeight="1"/>
    <row r="56" ht="14.1" customHeight="1"/>
    <row r="57" ht="14.1" customHeight="1"/>
    <row r="58" ht="14.1" customHeight="1"/>
    <row r="59" ht="14.1" customHeight="1"/>
    <row r="60" ht="14.1" customHeight="1"/>
    <row r="61" ht="14.1" customHeight="1"/>
    <row r="62" ht="14.1" customHeight="1"/>
    <row r="63" ht="14.1" customHeight="1"/>
    <row r="64"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S83"/>
  <sheetViews>
    <sheetView zoomScaleNormal="100" zoomScalePageLayoutView="125" workbookViewId="0">
      <selection sqref="A1:Q8"/>
    </sheetView>
  </sheetViews>
  <sheetFormatPr defaultColWidth="8.85546875" defaultRowHeight="12.75"/>
  <cols>
    <col min="1" max="1" width="24.42578125" style="10" customWidth="1"/>
    <col min="2" max="17" width="11.85546875" style="15" customWidth="1"/>
    <col min="18" max="20" width="8.85546875" style="10" customWidth="1"/>
    <col min="21" max="16384" width="8.85546875" style="10"/>
  </cols>
  <sheetData>
    <row r="1" spans="1:19" ht="12.75" customHeight="1">
      <c r="A1" s="177" t="s">
        <v>1217</v>
      </c>
      <c r="B1" s="187"/>
      <c r="C1" s="187"/>
      <c r="D1" s="187"/>
      <c r="E1" s="187"/>
      <c r="F1" s="187"/>
      <c r="G1" s="187"/>
      <c r="H1" s="187"/>
      <c r="I1" s="187"/>
      <c r="J1" s="187"/>
      <c r="K1" s="187"/>
      <c r="L1" s="187"/>
      <c r="M1" s="187"/>
      <c r="N1" s="187"/>
      <c r="O1" s="187"/>
      <c r="P1" s="187"/>
      <c r="Q1" s="187"/>
      <c r="R1" s="50"/>
      <c r="S1" s="50"/>
    </row>
    <row r="2" spans="1:19" ht="14.1" customHeight="1">
      <c r="A2" s="184"/>
      <c r="B2" s="183"/>
      <c r="C2" s="183"/>
      <c r="D2" s="183"/>
      <c r="E2" s="183"/>
      <c r="F2" s="183"/>
      <c r="G2" s="183"/>
      <c r="H2" s="183"/>
      <c r="I2" s="183"/>
      <c r="J2" s="183"/>
      <c r="K2" s="183"/>
      <c r="L2" s="183"/>
      <c r="M2" s="183"/>
      <c r="N2" s="183"/>
      <c r="O2" s="183"/>
      <c r="P2" s="183"/>
      <c r="Q2" s="183"/>
      <c r="R2" s="50"/>
      <c r="S2" s="50"/>
    </row>
    <row r="3" spans="1:19" ht="14.1" customHeight="1">
      <c r="A3" s="184"/>
      <c r="B3" s="183"/>
      <c r="C3" s="183"/>
      <c r="D3" s="183"/>
      <c r="E3" s="183"/>
      <c r="F3" s="183"/>
      <c r="G3" s="183"/>
      <c r="H3" s="183"/>
      <c r="I3" s="183"/>
      <c r="J3" s="183"/>
      <c r="K3" s="183"/>
      <c r="L3" s="183"/>
      <c r="M3" s="183"/>
      <c r="N3" s="183"/>
      <c r="O3" s="183"/>
      <c r="P3" s="183"/>
      <c r="Q3" s="183"/>
      <c r="R3" s="50"/>
      <c r="S3" s="50"/>
    </row>
    <row r="4" spans="1:19" ht="14.1" customHeight="1">
      <c r="A4" s="184"/>
      <c r="B4" s="183"/>
      <c r="C4" s="183"/>
      <c r="D4" s="183"/>
      <c r="E4" s="183"/>
      <c r="F4" s="183"/>
      <c r="G4" s="183"/>
      <c r="H4" s="183"/>
      <c r="I4" s="183"/>
      <c r="J4" s="183"/>
      <c r="K4" s="183"/>
      <c r="L4" s="183"/>
      <c r="M4" s="183"/>
      <c r="N4" s="183"/>
      <c r="O4" s="183"/>
      <c r="P4" s="183"/>
      <c r="Q4" s="183"/>
      <c r="R4" s="50"/>
      <c r="S4" s="50"/>
    </row>
    <row r="5" spans="1:19" ht="14.1" customHeight="1">
      <c r="A5" s="184"/>
      <c r="B5" s="183"/>
      <c r="C5" s="183"/>
      <c r="D5" s="183"/>
      <c r="E5" s="183"/>
      <c r="F5" s="183"/>
      <c r="G5" s="183"/>
      <c r="H5" s="183"/>
      <c r="I5" s="183"/>
      <c r="J5" s="183"/>
      <c r="K5" s="183"/>
      <c r="L5" s="183"/>
      <c r="M5" s="183"/>
      <c r="N5" s="183"/>
      <c r="O5" s="183"/>
      <c r="P5" s="183"/>
      <c r="Q5" s="183"/>
      <c r="R5" s="50"/>
      <c r="S5" s="50"/>
    </row>
    <row r="6" spans="1:19" ht="14.1" customHeight="1">
      <c r="A6" s="184"/>
      <c r="B6" s="183"/>
      <c r="C6" s="183"/>
      <c r="D6" s="183"/>
      <c r="E6" s="183"/>
      <c r="F6" s="183"/>
      <c r="G6" s="183"/>
      <c r="H6" s="183"/>
      <c r="I6" s="183"/>
      <c r="J6" s="183"/>
      <c r="K6" s="183"/>
      <c r="L6" s="183"/>
      <c r="M6" s="183"/>
      <c r="N6" s="183"/>
      <c r="O6" s="183"/>
      <c r="P6" s="183"/>
      <c r="Q6" s="183"/>
      <c r="R6" s="50"/>
      <c r="S6" s="50"/>
    </row>
    <row r="7" spans="1:19" ht="14.1" customHeight="1">
      <c r="A7" s="184"/>
      <c r="B7" s="183"/>
      <c r="C7" s="183"/>
      <c r="D7" s="183"/>
      <c r="E7" s="183"/>
      <c r="F7" s="183"/>
      <c r="G7" s="183"/>
      <c r="H7" s="183"/>
      <c r="I7" s="183"/>
      <c r="J7" s="183"/>
      <c r="K7" s="183"/>
      <c r="L7" s="183"/>
      <c r="M7" s="183"/>
      <c r="N7" s="183"/>
      <c r="O7" s="183"/>
      <c r="P7" s="183"/>
      <c r="Q7" s="183"/>
      <c r="R7" s="50"/>
      <c r="S7" s="50"/>
    </row>
    <row r="8" spans="1:19" ht="47.25" customHeight="1">
      <c r="A8" s="185"/>
      <c r="B8" s="186"/>
      <c r="C8" s="186"/>
      <c r="D8" s="186"/>
      <c r="E8" s="186"/>
      <c r="F8" s="186"/>
      <c r="G8" s="186"/>
      <c r="H8" s="186"/>
      <c r="I8" s="186"/>
      <c r="J8" s="186"/>
      <c r="K8" s="186"/>
      <c r="L8" s="186"/>
      <c r="M8" s="186"/>
      <c r="N8" s="186"/>
      <c r="O8" s="186"/>
      <c r="P8" s="186"/>
      <c r="Q8" s="186"/>
      <c r="R8" s="50"/>
      <c r="S8" s="50"/>
    </row>
    <row r="9" spans="1:19" s="114" customFormat="1" ht="42.95" customHeight="1">
      <c r="A9" s="100" t="s">
        <v>722</v>
      </c>
      <c r="B9" s="99" t="s">
        <v>1147</v>
      </c>
      <c r="C9" s="99" t="s">
        <v>1148</v>
      </c>
      <c r="D9" s="99" t="s">
        <v>1149</v>
      </c>
      <c r="E9" s="99" t="s">
        <v>1150</v>
      </c>
      <c r="F9" s="99" t="s">
        <v>1159</v>
      </c>
      <c r="G9" s="99" t="s">
        <v>1152</v>
      </c>
      <c r="H9" s="99" t="s">
        <v>1153</v>
      </c>
      <c r="I9" s="99" t="s">
        <v>1154</v>
      </c>
      <c r="J9" s="99" t="s">
        <v>1155</v>
      </c>
      <c r="K9" s="99" t="s">
        <v>1156</v>
      </c>
      <c r="L9" s="99" t="s">
        <v>1140</v>
      </c>
      <c r="M9" s="99" t="s">
        <v>1141</v>
      </c>
      <c r="N9" s="99" t="s">
        <v>1142</v>
      </c>
      <c r="O9" s="99" t="s">
        <v>1143</v>
      </c>
      <c r="P9" s="99" t="s">
        <v>1144</v>
      </c>
      <c r="Q9" s="99" t="s">
        <v>1160</v>
      </c>
      <c r="R9" s="113"/>
      <c r="S9" s="113"/>
    </row>
    <row r="10" spans="1:19" s="98" customFormat="1" ht="14.1" customHeight="1">
      <c r="A10" s="102" t="s">
        <v>786</v>
      </c>
      <c r="B10" s="103">
        <v>195.2</v>
      </c>
      <c r="C10" s="104">
        <v>335</v>
      </c>
      <c r="D10" s="103">
        <v>0.57999999999999996</v>
      </c>
      <c r="E10" s="104">
        <v>100</v>
      </c>
      <c r="F10" s="104">
        <v>1</v>
      </c>
      <c r="G10" s="104">
        <v>1</v>
      </c>
      <c r="H10" s="104">
        <v>1</v>
      </c>
      <c r="I10" s="105">
        <v>1</v>
      </c>
      <c r="J10" s="104">
        <v>1</v>
      </c>
      <c r="K10" s="104">
        <v>1</v>
      </c>
      <c r="L10" s="103">
        <v>9.85</v>
      </c>
      <c r="M10" s="103">
        <v>29.55</v>
      </c>
      <c r="N10" s="103">
        <v>44.78</v>
      </c>
      <c r="O10" s="103">
        <v>12.54</v>
      </c>
      <c r="P10" s="103">
        <v>3.28</v>
      </c>
      <c r="Q10" s="104">
        <v>100</v>
      </c>
      <c r="R10" s="115"/>
      <c r="S10" s="115"/>
    </row>
    <row r="11" spans="1:19" ht="14.1" customHeight="1"/>
    <row r="12" spans="1:19" ht="14.1" customHeight="1"/>
    <row r="13" spans="1:19" ht="14.1" customHeight="1"/>
    <row r="14" spans="1:19" ht="14.1" customHeight="1"/>
    <row r="15" spans="1:19" ht="14.1" customHeight="1"/>
    <row r="16" spans="1:19" ht="14.1" customHeight="1"/>
    <row r="17" ht="14.1" customHeight="1"/>
    <row r="18" ht="14.1" customHeight="1"/>
    <row r="19" ht="14.1" customHeight="1"/>
    <row r="20" ht="14.1" customHeight="1"/>
    <row r="21" ht="14.1" customHeight="1"/>
    <row r="22" ht="14.1" customHeight="1"/>
    <row r="23" ht="14.1" customHeight="1"/>
    <row r="24" ht="14.1" customHeight="1"/>
    <row r="25" ht="14.1" customHeight="1"/>
    <row r="26" ht="14.1" customHeight="1"/>
    <row r="27" ht="14.1" customHeight="1"/>
    <row r="28" ht="14.1" customHeight="1"/>
    <row r="29" ht="14.1" customHeight="1"/>
    <row r="30" ht="14.1" customHeight="1"/>
    <row r="31" ht="14.1" customHeight="1"/>
    <row r="32" ht="14.1" customHeight="1"/>
    <row r="33" ht="14.1" customHeight="1"/>
    <row r="34" ht="14.1" customHeight="1"/>
    <row r="35" ht="14.1" customHeight="1"/>
    <row r="36" ht="14.1" customHeight="1"/>
    <row r="37" ht="14.1" customHeight="1"/>
    <row r="38" ht="14.1" customHeight="1"/>
    <row r="39" ht="14.1" customHeight="1"/>
    <row r="40" ht="14.1" customHeight="1"/>
    <row r="41" ht="14.1" customHeight="1"/>
    <row r="42" ht="14.1" customHeight="1"/>
    <row r="43" ht="14.1" customHeight="1"/>
    <row r="44" ht="14.1" customHeight="1"/>
    <row r="45" ht="14.1" customHeight="1"/>
    <row r="46" ht="14.1" customHeight="1"/>
    <row r="47" ht="14.1" customHeight="1"/>
    <row r="48" ht="14.1" customHeight="1"/>
    <row r="49" ht="14.1" customHeight="1"/>
    <row r="50" ht="14.1" customHeight="1"/>
    <row r="51" ht="14.1" customHeight="1"/>
    <row r="52" ht="14.1" customHeight="1"/>
    <row r="53" ht="14.1" customHeight="1"/>
    <row r="54" ht="14.1" customHeight="1"/>
    <row r="55" ht="14.1" customHeight="1"/>
    <row r="56" ht="14.1" customHeight="1"/>
    <row r="57" ht="14.1" customHeight="1"/>
    <row r="58" ht="14.1" customHeight="1"/>
    <row r="59" ht="14.1" customHeight="1"/>
    <row r="60" ht="14.1" customHeight="1"/>
    <row r="61" ht="14.1" customHeight="1"/>
    <row r="62" ht="14.1" customHeight="1"/>
    <row r="63" ht="14.1" customHeight="1"/>
    <row r="64"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S83"/>
  <sheetViews>
    <sheetView zoomScaleNormal="100" zoomScalePageLayoutView="125" workbookViewId="0">
      <selection sqref="A1:Q8"/>
    </sheetView>
  </sheetViews>
  <sheetFormatPr defaultColWidth="8.85546875" defaultRowHeight="12.75"/>
  <cols>
    <col min="1" max="1" width="24.42578125" style="10" customWidth="1"/>
    <col min="2" max="17" width="11.85546875" style="15" customWidth="1"/>
    <col min="18" max="20" width="8.85546875" style="10" customWidth="1"/>
    <col min="21" max="16384" width="8.85546875" style="10"/>
  </cols>
  <sheetData>
    <row r="1" spans="1:19" ht="12.75" customHeight="1">
      <c r="A1" s="177" t="s">
        <v>1218</v>
      </c>
      <c r="B1" s="143"/>
      <c r="C1" s="143"/>
      <c r="D1" s="143"/>
      <c r="E1" s="143"/>
      <c r="F1" s="143"/>
      <c r="G1" s="143"/>
      <c r="H1" s="143"/>
      <c r="I1" s="143"/>
      <c r="J1" s="143"/>
      <c r="K1" s="143"/>
      <c r="L1" s="143"/>
      <c r="M1" s="143"/>
      <c r="N1" s="143"/>
      <c r="O1" s="143"/>
      <c r="P1" s="143"/>
      <c r="Q1" s="143"/>
      <c r="R1" s="50"/>
      <c r="S1" s="50"/>
    </row>
    <row r="2" spans="1:19">
      <c r="A2" s="145"/>
      <c r="B2" s="178"/>
      <c r="C2" s="178"/>
      <c r="D2" s="178"/>
      <c r="E2" s="178"/>
      <c r="F2" s="178"/>
      <c r="G2" s="178"/>
      <c r="H2" s="178"/>
      <c r="I2" s="178"/>
      <c r="J2" s="178"/>
      <c r="K2" s="178"/>
      <c r="L2" s="178"/>
      <c r="M2" s="178"/>
      <c r="N2" s="178"/>
      <c r="O2" s="178"/>
      <c r="P2" s="178"/>
      <c r="Q2" s="178"/>
      <c r="R2" s="50"/>
      <c r="S2" s="50"/>
    </row>
    <row r="3" spans="1:19">
      <c r="A3" s="145"/>
      <c r="B3" s="178"/>
      <c r="C3" s="178"/>
      <c r="D3" s="178"/>
      <c r="E3" s="178"/>
      <c r="F3" s="178"/>
      <c r="G3" s="178"/>
      <c r="H3" s="178"/>
      <c r="I3" s="178"/>
      <c r="J3" s="178"/>
      <c r="K3" s="178"/>
      <c r="L3" s="178"/>
      <c r="M3" s="178"/>
      <c r="N3" s="178"/>
      <c r="O3" s="178"/>
      <c r="P3" s="178"/>
      <c r="Q3" s="178"/>
      <c r="R3" s="50"/>
      <c r="S3" s="50"/>
    </row>
    <row r="4" spans="1:19">
      <c r="A4" s="145"/>
      <c r="B4" s="178"/>
      <c r="C4" s="178"/>
      <c r="D4" s="178"/>
      <c r="E4" s="178"/>
      <c r="F4" s="178"/>
      <c r="G4" s="178"/>
      <c r="H4" s="178"/>
      <c r="I4" s="178"/>
      <c r="J4" s="178"/>
      <c r="K4" s="178"/>
      <c r="L4" s="178"/>
      <c r="M4" s="178"/>
      <c r="N4" s="178"/>
      <c r="O4" s="178"/>
      <c r="P4" s="178"/>
      <c r="Q4" s="178"/>
      <c r="R4" s="50"/>
      <c r="S4" s="50"/>
    </row>
    <row r="5" spans="1:19">
      <c r="A5" s="145"/>
      <c r="B5" s="178"/>
      <c r="C5" s="178"/>
      <c r="D5" s="178"/>
      <c r="E5" s="178"/>
      <c r="F5" s="178"/>
      <c r="G5" s="178"/>
      <c r="H5" s="178"/>
      <c r="I5" s="178"/>
      <c r="J5" s="178"/>
      <c r="K5" s="178"/>
      <c r="L5" s="178"/>
      <c r="M5" s="178"/>
      <c r="N5" s="178"/>
      <c r="O5" s="178"/>
      <c r="P5" s="178"/>
      <c r="Q5" s="178"/>
      <c r="R5" s="50"/>
      <c r="S5" s="50"/>
    </row>
    <row r="6" spans="1:19">
      <c r="A6" s="145"/>
      <c r="B6" s="178"/>
      <c r="C6" s="178"/>
      <c r="D6" s="178"/>
      <c r="E6" s="178"/>
      <c r="F6" s="178"/>
      <c r="G6" s="178"/>
      <c r="H6" s="178"/>
      <c r="I6" s="178"/>
      <c r="J6" s="178"/>
      <c r="K6" s="178"/>
      <c r="L6" s="178"/>
      <c r="M6" s="178"/>
      <c r="N6" s="178"/>
      <c r="O6" s="178"/>
      <c r="P6" s="178"/>
      <c r="Q6" s="178"/>
      <c r="R6" s="50"/>
      <c r="S6" s="50"/>
    </row>
    <row r="7" spans="1:19">
      <c r="A7" s="145"/>
      <c r="B7" s="178"/>
      <c r="C7" s="178"/>
      <c r="D7" s="178"/>
      <c r="E7" s="178"/>
      <c r="F7" s="178"/>
      <c r="G7" s="178"/>
      <c r="H7" s="178"/>
      <c r="I7" s="178"/>
      <c r="J7" s="178"/>
      <c r="K7" s="178"/>
      <c r="L7" s="178"/>
      <c r="M7" s="178"/>
      <c r="N7" s="178"/>
      <c r="O7" s="178"/>
      <c r="P7" s="178"/>
      <c r="Q7" s="178"/>
      <c r="R7" s="50"/>
      <c r="S7" s="50"/>
    </row>
    <row r="8" spans="1:19" ht="47.25" customHeight="1">
      <c r="A8" s="149"/>
      <c r="B8" s="150"/>
      <c r="C8" s="150"/>
      <c r="D8" s="150"/>
      <c r="E8" s="150"/>
      <c r="F8" s="150"/>
      <c r="G8" s="150"/>
      <c r="H8" s="150"/>
      <c r="I8" s="150"/>
      <c r="J8" s="150"/>
      <c r="K8" s="150"/>
      <c r="L8" s="150"/>
      <c r="M8" s="150"/>
      <c r="N8" s="150"/>
      <c r="O8" s="150"/>
      <c r="P8" s="150"/>
      <c r="Q8" s="150"/>
      <c r="R8" s="50"/>
      <c r="S8" s="50"/>
    </row>
    <row r="9" spans="1:19" s="114" customFormat="1" ht="42.95" customHeight="1">
      <c r="A9" s="100" t="s">
        <v>722</v>
      </c>
      <c r="B9" s="99" t="s">
        <v>1147</v>
      </c>
      <c r="C9" s="99" t="s">
        <v>1148</v>
      </c>
      <c r="D9" s="99" t="s">
        <v>1149</v>
      </c>
      <c r="E9" s="99" t="s">
        <v>1150</v>
      </c>
      <c r="F9" s="99" t="s">
        <v>1161</v>
      </c>
      <c r="G9" s="99" t="s">
        <v>1152</v>
      </c>
      <c r="H9" s="99" t="s">
        <v>1153</v>
      </c>
      <c r="I9" s="99" t="s">
        <v>1154</v>
      </c>
      <c r="J9" s="99" t="s">
        <v>1155</v>
      </c>
      <c r="K9" s="99" t="s">
        <v>1156</v>
      </c>
      <c r="L9" s="99" t="s">
        <v>1140</v>
      </c>
      <c r="M9" s="99" t="s">
        <v>1141</v>
      </c>
      <c r="N9" s="99" t="s">
        <v>1142</v>
      </c>
      <c r="O9" s="99" t="s">
        <v>1143</v>
      </c>
      <c r="P9" s="99" t="s">
        <v>1144</v>
      </c>
      <c r="Q9" s="99" t="s">
        <v>1162</v>
      </c>
      <c r="R9" s="113"/>
      <c r="S9" s="113"/>
    </row>
    <row r="10" spans="1:19" s="98" customFormat="1" ht="14.1" customHeight="1">
      <c r="A10" s="102" t="s">
        <v>786</v>
      </c>
      <c r="B10" s="103">
        <v>386.9</v>
      </c>
      <c r="C10" s="104">
        <v>733</v>
      </c>
      <c r="D10" s="103">
        <v>0.53</v>
      </c>
      <c r="E10" s="104">
        <v>100</v>
      </c>
      <c r="F10" s="104">
        <v>1</v>
      </c>
      <c r="G10" s="104">
        <v>1</v>
      </c>
      <c r="H10" s="104">
        <v>1</v>
      </c>
      <c r="I10" s="105">
        <v>1</v>
      </c>
      <c r="J10" s="104">
        <v>1</v>
      </c>
      <c r="K10" s="104">
        <v>1</v>
      </c>
      <c r="L10" s="103">
        <v>7.78</v>
      </c>
      <c r="M10" s="103">
        <v>23.33</v>
      </c>
      <c r="N10" s="103">
        <v>46.52</v>
      </c>
      <c r="O10" s="103">
        <v>15.69</v>
      </c>
      <c r="P10" s="103">
        <v>6.68</v>
      </c>
      <c r="Q10" s="104">
        <v>100</v>
      </c>
      <c r="R10" s="115"/>
      <c r="S10" s="115"/>
    </row>
    <row r="11" spans="1:19" ht="14.1" customHeight="1"/>
    <row r="12" spans="1:19" ht="14.1" customHeight="1"/>
    <row r="13" spans="1:19" ht="14.1" customHeight="1"/>
    <row r="14" spans="1:19" ht="14.1" customHeight="1"/>
    <row r="15" spans="1:19" ht="14.1" customHeight="1"/>
    <row r="16" spans="1:19" ht="14.1" customHeight="1"/>
    <row r="17" ht="14.1" customHeight="1"/>
    <row r="18" ht="14.1" customHeight="1"/>
    <row r="19" ht="14.1" customHeight="1"/>
    <row r="20" ht="14.1" customHeight="1"/>
    <row r="21" ht="14.1" customHeight="1"/>
    <row r="22" ht="14.1" customHeight="1"/>
    <row r="23" ht="14.1" customHeight="1"/>
    <row r="24" ht="14.1" customHeight="1"/>
    <row r="25" ht="14.1" customHeight="1"/>
    <row r="26" ht="14.1" customHeight="1"/>
    <row r="27" ht="14.1" customHeight="1"/>
    <row r="28" ht="14.1" customHeight="1"/>
    <row r="29" ht="14.1" customHeight="1"/>
    <row r="30" ht="14.1" customHeight="1"/>
    <row r="31" ht="14.1" customHeight="1"/>
    <row r="32" ht="14.1" customHeight="1"/>
    <row r="33" ht="14.1" customHeight="1"/>
    <row r="34" ht="14.1" customHeight="1"/>
    <row r="35" ht="14.1" customHeight="1"/>
    <row r="36" ht="14.1" customHeight="1"/>
    <row r="37" ht="14.1" customHeight="1"/>
    <row r="38" ht="14.1" customHeight="1"/>
    <row r="39" ht="14.1" customHeight="1"/>
    <row r="40" ht="14.1" customHeight="1"/>
    <row r="41" ht="14.1" customHeight="1"/>
    <row r="42" ht="14.1" customHeight="1"/>
    <row r="43" ht="14.1" customHeight="1"/>
    <row r="44" ht="14.1" customHeight="1"/>
    <row r="45" ht="14.1" customHeight="1"/>
    <row r="46" ht="14.1" customHeight="1"/>
    <row r="47" ht="14.1" customHeight="1"/>
    <row r="48" ht="14.1" customHeight="1"/>
    <row r="49" ht="14.1" customHeight="1"/>
    <row r="50" ht="14.1" customHeight="1"/>
    <row r="51" ht="14.1" customHeight="1"/>
    <row r="52" ht="14.1" customHeight="1"/>
    <row r="53" ht="14.1" customHeight="1"/>
    <row r="54" ht="14.1" customHeight="1"/>
    <row r="55" ht="14.1" customHeight="1"/>
    <row r="56" ht="14.1" customHeight="1"/>
    <row r="57" ht="14.1" customHeight="1"/>
    <row r="58" ht="14.1" customHeight="1"/>
    <row r="59" ht="14.1" customHeight="1"/>
    <row r="60" ht="14.1" customHeight="1"/>
    <row r="61" ht="14.1" customHeight="1"/>
    <row r="62" ht="14.1" customHeight="1"/>
    <row r="63" ht="14.1" customHeight="1"/>
    <row r="64"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P101"/>
  <sheetViews>
    <sheetView workbookViewId="0">
      <selection sqref="A1:P5"/>
    </sheetView>
  </sheetViews>
  <sheetFormatPr defaultColWidth="8.85546875" defaultRowHeight="12.75"/>
  <cols>
    <col min="1" max="1" width="8.85546875" style="10" customWidth="1"/>
    <col min="2" max="2" width="25" style="10" bestFit="1" customWidth="1"/>
    <col min="3" max="5" width="8.85546875" style="10" customWidth="1"/>
    <col min="6" max="6" width="12.42578125" style="10" customWidth="1"/>
    <col min="7" max="7" width="8.85546875" style="10" customWidth="1"/>
    <col min="8" max="16384" width="8.85546875" style="10"/>
  </cols>
  <sheetData>
    <row r="1" spans="1:16">
      <c r="A1" s="179" t="s">
        <v>1219</v>
      </c>
      <c r="B1" s="180"/>
      <c r="C1" s="180"/>
      <c r="D1" s="180"/>
      <c r="E1" s="180"/>
      <c r="F1" s="180"/>
      <c r="G1" s="180"/>
      <c r="H1" s="180"/>
      <c r="I1" s="180"/>
      <c r="J1" s="180"/>
      <c r="K1" s="180"/>
      <c r="L1" s="180"/>
      <c r="M1" s="180"/>
      <c r="N1" s="180"/>
      <c r="O1" s="180"/>
      <c r="P1" s="180"/>
    </row>
    <row r="2" spans="1:16">
      <c r="A2" s="180"/>
      <c r="B2" s="180"/>
      <c r="C2" s="180"/>
      <c r="D2" s="180"/>
      <c r="E2" s="180"/>
      <c r="F2" s="180"/>
      <c r="G2" s="180"/>
      <c r="H2" s="180"/>
      <c r="I2" s="180"/>
      <c r="J2" s="180"/>
      <c r="K2" s="180"/>
      <c r="L2" s="180"/>
      <c r="M2" s="180"/>
      <c r="N2" s="180"/>
      <c r="O2" s="180"/>
      <c r="P2" s="180"/>
    </row>
    <row r="3" spans="1:16">
      <c r="A3" s="180"/>
      <c r="B3" s="180"/>
      <c r="C3" s="180"/>
      <c r="D3" s="180"/>
      <c r="E3" s="180"/>
      <c r="F3" s="180"/>
      <c r="G3" s="180"/>
      <c r="H3" s="180"/>
      <c r="I3" s="180"/>
      <c r="J3" s="180"/>
      <c r="K3" s="180"/>
      <c r="L3" s="180"/>
      <c r="M3" s="180"/>
      <c r="N3" s="180"/>
      <c r="O3" s="180"/>
      <c r="P3" s="180"/>
    </row>
    <row r="4" spans="1:16">
      <c r="A4" s="180"/>
      <c r="B4" s="180"/>
      <c r="C4" s="180"/>
      <c r="D4" s="180"/>
      <c r="E4" s="180"/>
      <c r="F4" s="180"/>
      <c r="G4" s="180"/>
      <c r="H4" s="180"/>
      <c r="I4" s="180"/>
      <c r="J4" s="180"/>
      <c r="K4" s="180"/>
      <c r="L4" s="180"/>
      <c r="M4" s="180"/>
      <c r="N4" s="180"/>
      <c r="O4" s="180"/>
      <c r="P4" s="180"/>
    </row>
    <row r="5" spans="1:16">
      <c r="A5" s="180"/>
      <c r="B5" s="180"/>
      <c r="C5" s="180"/>
      <c r="D5" s="180"/>
      <c r="E5" s="180"/>
      <c r="F5" s="180"/>
      <c r="G5" s="180"/>
      <c r="H5" s="180"/>
      <c r="I5" s="180"/>
      <c r="J5" s="180"/>
      <c r="K5" s="180"/>
      <c r="L5" s="180"/>
      <c r="M5" s="180"/>
      <c r="N5" s="180"/>
      <c r="O5" s="180"/>
      <c r="P5" s="180"/>
    </row>
    <row r="6" spans="1:16" ht="41.45" customHeight="1">
      <c r="A6" s="80" t="s">
        <v>1163</v>
      </c>
      <c r="B6" s="69" t="s">
        <v>722</v>
      </c>
      <c r="C6" s="78" t="s">
        <v>1147</v>
      </c>
      <c r="D6" s="78" t="s">
        <v>1148</v>
      </c>
      <c r="E6" s="78" t="s">
        <v>1149</v>
      </c>
      <c r="F6" s="78" t="s">
        <v>1151</v>
      </c>
      <c r="G6" s="78" t="s">
        <v>1152</v>
      </c>
      <c r="H6" s="78" t="s">
        <v>1153</v>
      </c>
      <c r="I6" s="78" t="s">
        <v>1154</v>
      </c>
      <c r="J6" s="78" t="s">
        <v>1155</v>
      </c>
      <c r="K6" s="78" t="s">
        <v>1156</v>
      </c>
      <c r="L6" s="78" t="s">
        <v>1140</v>
      </c>
      <c r="M6" s="78" t="s">
        <v>1141</v>
      </c>
      <c r="N6" s="78" t="s">
        <v>1142</v>
      </c>
      <c r="O6" s="78" t="s">
        <v>1143</v>
      </c>
      <c r="P6" s="78" t="s">
        <v>1144</v>
      </c>
    </row>
    <row r="7" spans="1:16" ht="25.5">
      <c r="A7" s="53" t="s">
        <v>148</v>
      </c>
      <c r="B7" s="54" t="s">
        <v>786</v>
      </c>
      <c r="C7" s="45">
        <v>6.8</v>
      </c>
      <c r="D7" s="38">
        <v>19</v>
      </c>
      <c r="E7" s="45">
        <v>0.36</v>
      </c>
      <c r="F7" s="38">
        <v>1</v>
      </c>
      <c r="G7" s="38">
        <v>1</v>
      </c>
      <c r="H7" s="38">
        <v>1</v>
      </c>
      <c r="I7" s="51">
        <v>1</v>
      </c>
      <c r="J7" s="38">
        <v>1</v>
      </c>
      <c r="K7" s="38">
        <v>1</v>
      </c>
      <c r="L7" s="38">
        <v>0</v>
      </c>
      <c r="M7" s="38">
        <v>0</v>
      </c>
      <c r="N7" s="45">
        <v>52.63</v>
      </c>
      <c r="O7" s="45">
        <v>47.37</v>
      </c>
      <c r="P7" s="38">
        <v>0</v>
      </c>
    </row>
    <row r="8" spans="1:16" ht="25.5">
      <c r="A8" s="53" t="s">
        <v>149</v>
      </c>
      <c r="B8" s="54" t="s">
        <v>786</v>
      </c>
      <c r="C8" s="45">
        <v>37.5</v>
      </c>
      <c r="D8" s="38">
        <v>60</v>
      </c>
      <c r="E8" s="45">
        <v>0.62</v>
      </c>
      <c r="F8" s="38">
        <v>1</v>
      </c>
      <c r="G8" s="38">
        <v>1</v>
      </c>
      <c r="H8" s="38">
        <v>1</v>
      </c>
      <c r="I8" s="51">
        <v>1</v>
      </c>
      <c r="J8" s="38">
        <v>1</v>
      </c>
      <c r="K8" s="38">
        <v>1</v>
      </c>
      <c r="L8" s="45">
        <v>8.33</v>
      </c>
      <c r="M8" s="45">
        <v>38.33</v>
      </c>
      <c r="N8" s="38">
        <v>45</v>
      </c>
      <c r="O8" s="38">
        <v>5</v>
      </c>
      <c r="P8" s="45">
        <v>3.33</v>
      </c>
    </row>
    <row r="9" spans="1:16" ht="25.5">
      <c r="A9" s="53" t="s">
        <v>155</v>
      </c>
      <c r="B9" s="54" t="s">
        <v>786</v>
      </c>
      <c r="C9" s="45">
        <v>11.4</v>
      </c>
      <c r="D9" s="38">
        <v>38</v>
      </c>
      <c r="E9" s="45">
        <v>0.3</v>
      </c>
      <c r="F9" s="38">
        <v>1</v>
      </c>
      <c r="G9" s="38">
        <v>1</v>
      </c>
      <c r="H9" s="38">
        <v>1</v>
      </c>
      <c r="I9" s="51">
        <v>1</v>
      </c>
      <c r="J9" s="38">
        <v>1</v>
      </c>
      <c r="K9" s="38">
        <v>1</v>
      </c>
      <c r="L9" s="38">
        <v>0</v>
      </c>
      <c r="M9" s="45">
        <v>13.16</v>
      </c>
      <c r="N9" s="45">
        <v>26.32</v>
      </c>
      <c r="O9" s="45">
        <v>31.58</v>
      </c>
      <c r="P9" s="45">
        <v>28.95</v>
      </c>
    </row>
    <row r="10" spans="1:16" ht="25.5">
      <c r="A10" s="53" t="s">
        <v>159</v>
      </c>
      <c r="B10" s="54" t="s">
        <v>786</v>
      </c>
      <c r="C10" s="45">
        <v>19.7</v>
      </c>
      <c r="D10" s="38">
        <v>37</v>
      </c>
      <c r="E10" s="45">
        <v>0.53</v>
      </c>
      <c r="F10" s="38">
        <v>1</v>
      </c>
      <c r="G10" s="38">
        <v>1</v>
      </c>
      <c r="H10" s="38">
        <v>1</v>
      </c>
      <c r="I10" s="51">
        <v>1</v>
      </c>
      <c r="J10" s="38">
        <v>1</v>
      </c>
      <c r="K10" s="38">
        <v>1</v>
      </c>
      <c r="L10" s="45">
        <v>5.41</v>
      </c>
      <c r="M10" s="45">
        <v>24.32</v>
      </c>
      <c r="N10" s="45">
        <v>51.35</v>
      </c>
      <c r="O10" s="45">
        <v>13.51</v>
      </c>
      <c r="P10" s="45">
        <v>5.41</v>
      </c>
    </row>
    <row r="11" spans="1:16" ht="25.5">
      <c r="A11" s="53" t="s">
        <v>164</v>
      </c>
      <c r="B11" s="54" t="s">
        <v>786</v>
      </c>
      <c r="C11" s="45">
        <v>13.8</v>
      </c>
      <c r="D11" s="38">
        <v>24</v>
      </c>
      <c r="E11" s="45">
        <v>0.57999999999999996</v>
      </c>
      <c r="F11" s="38">
        <v>1</v>
      </c>
      <c r="G11" s="38">
        <v>1</v>
      </c>
      <c r="H11" s="38">
        <v>1</v>
      </c>
      <c r="I11" s="51">
        <v>1</v>
      </c>
      <c r="J11" s="38">
        <v>1</v>
      </c>
      <c r="K11" s="38">
        <v>1</v>
      </c>
      <c r="L11" s="45">
        <v>12.5</v>
      </c>
      <c r="M11" s="45">
        <v>29.17</v>
      </c>
      <c r="N11" s="45">
        <v>41.67</v>
      </c>
      <c r="O11" s="45">
        <v>4.17</v>
      </c>
      <c r="P11" s="45">
        <v>12.5</v>
      </c>
    </row>
    <row r="12" spans="1:16" ht="25.5">
      <c r="A12" s="53" t="s">
        <v>181</v>
      </c>
      <c r="B12" s="54" t="s">
        <v>786</v>
      </c>
      <c r="C12" s="45">
        <v>28.4</v>
      </c>
      <c r="D12" s="38">
        <v>56</v>
      </c>
      <c r="E12" s="45">
        <v>0.51</v>
      </c>
      <c r="F12" s="38">
        <v>1</v>
      </c>
      <c r="G12" s="38">
        <v>1</v>
      </c>
      <c r="H12" s="38">
        <v>1</v>
      </c>
      <c r="I12" s="51">
        <v>1</v>
      </c>
      <c r="J12" s="38">
        <v>1</v>
      </c>
      <c r="K12" s="38">
        <v>1</v>
      </c>
      <c r="L12" s="45">
        <v>3.57</v>
      </c>
      <c r="M12" s="45">
        <v>14.29</v>
      </c>
      <c r="N12" s="45">
        <v>64.290000000000006</v>
      </c>
      <c r="O12" s="45">
        <v>17.86</v>
      </c>
      <c r="P12" s="38">
        <v>0</v>
      </c>
    </row>
    <row r="13" spans="1:16" ht="25.5">
      <c r="A13" s="53" t="s">
        <v>184</v>
      </c>
      <c r="B13" s="54" t="s">
        <v>786</v>
      </c>
      <c r="C13" s="45">
        <v>61.3</v>
      </c>
      <c r="D13" s="38">
        <v>139</v>
      </c>
      <c r="E13" s="45">
        <v>0.44</v>
      </c>
      <c r="F13" s="38">
        <v>1</v>
      </c>
      <c r="G13" s="38">
        <v>1</v>
      </c>
      <c r="H13" s="38">
        <v>1</v>
      </c>
      <c r="I13" s="51">
        <v>1</v>
      </c>
      <c r="J13" s="38">
        <v>1</v>
      </c>
      <c r="K13" s="38">
        <v>1</v>
      </c>
      <c r="L13" s="45">
        <v>7.19</v>
      </c>
      <c r="M13" s="45">
        <v>11.51</v>
      </c>
      <c r="N13" s="45">
        <v>46.76</v>
      </c>
      <c r="O13" s="45">
        <v>21.58</v>
      </c>
      <c r="P13" s="45">
        <v>12.95</v>
      </c>
    </row>
    <row r="62" ht="14.45" customHeight="1" thickBot="1"/>
    <row r="101" ht="14.45" customHeight="1" thickBot="1"/>
  </sheetData>
  <mergeCells count="1">
    <mergeCell ref="A1:P5"/>
  </mergeCell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P101"/>
  <sheetViews>
    <sheetView workbookViewId="0">
      <selection sqref="A1:P5"/>
    </sheetView>
  </sheetViews>
  <sheetFormatPr defaultColWidth="8.85546875" defaultRowHeight="12.75"/>
  <cols>
    <col min="1" max="1" width="8.85546875" style="10" customWidth="1"/>
    <col min="2" max="2" width="25" style="10" bestFit="1" customWidth="1"/>
    <col min="3" max="3" width="8.85546875" style="10" customWidth="1"/>
    <col min="4" max="16384" width="8.85546875" style="10"/>
  </cols>
  <sheetData>
    <row r="1" spans="1:16" ht="12.75" customHeight="1">
      <c r="A1" s="188" t="s">
        <v>1220</v>
      </c>
      <c r="B1" s="180"/>
      <c r="C1" s="180"/>
      <c r="D1" s="180"/>
      <c r="E1" s="180"/>
      <c r="F1" s="180"/>
      <c r="G1" s="180"/>
      <c r="H1" s="180"/>
      <c r="I1" s="180"/>
      <c r="J1" s="180"/>
      <c r="K1" s="180"/>
      <c r="L1" s="180"/>
      <c r="M1" s="180"/>
      <c r="N1" s="180"/>
      <c r="O1" s="180"/>
      <c r="P1" s="180"/>
    </row>
    <row r="2" spans="1:16">
      <c r="A2" s="145"/>
      <c r="B2" s="180"/>
      <c r="C2" s="180"/>
      <c r="D2" s="180"/>
      <c r="E2" s="180"/>
      <c r="F2" s="180"/>
      <c r="G2" s="180"/>
      <c r="H2" s="180"/>
      <c r="I2" s="180"/>
      <c r="J2" s="180"/>
      <c r="K2" s="180"/>
      <c r="L2" s="180"/>
      <c r="M2" s="180"/>
      <c r="N2" s="180"/>
      <c r="O2" s="180"/>
      <c r="P2" s="180"/>
    </row>
    <row r="3" spans="1:16">
      <c r="A3" s="145"/>
      <c r="B3" s="180"/>
      <c r="C3" s="180"/>
      <c r="D3" s="180"/>
      <c r="E3" s="180"/>
      <c r="F3" s="180"/>
      <c r="G3" s="180"/>
      <c r="H3" s="180"/>
      <c r="I3" s="180"/>
      <c r="J3" s="180"/>
      <c r="K3" s="180"/>
      <c r="L3" s="180"/>
      <c r="M3" s="180"/>
      <c r="N3" s="180"/>
      <c r="O3" s="180"/>
      <c r="P3" s="180"/>
    </row>
    <row r="4" spans="1:16">
      <c r="A4" s="145"/>
      <c r="B4" s="180"/>
      <c r="C4" s="180"/>
      <c r="D4" s="180"/>
      <c r="E4" s="180"/>
      <c r="F4" s="180"/>
      <c r="G4" s="180"/>
      <c r="H4" s="180"/>
      <c r="I4" s="180"/>
      <c r="J4" s="180"/>
      <c r="K4" s="180"/>
      <c r="L4" s="180"/>
      <c r="M4" s="180"/>
      <c r="N4" s="180"/>
      <c r="O4" s="180"/>
      <c r="P4" s="180"/>
    </row>
    <row r="5" spans="1:16" ht="33" customHeight="1">
      <c r="A5" s="145"/>
      <c r="B5" s="180"/>
      <c r="C5" s="180"/>
      <c r="D5" s="180"/>
      <c r="E5" s="180"/>
      <c r="F5" s="180"/>
      <c r="G5" s="180"/>
      <c r="H5" s="180"/>
      <c r="I5" s="180"/>
      <c r="J5" s="180"/>
      <c r="K5" s="180"/>
      <c r="L5" s="180"/>
      <c r="M5" s="180"/>
      <c r="N5" s="180"/>
      <c r="O5" s="180"/>
      <c r="P5" s="180"/>
    </row>
    <row r="6" spans="1:16" ht="41.45" customHeight="1">
      <c r="A6" s="80" t="s">
        <v>1163</v>
      </c>
      <c r="B6" s="69" t="s">
        <v>722</v>
      </c>
      <c r="C6" s="78" t="s">
        <v>1147</v>
      </c>
      <c r="D6" s="78" t="s">
        <v>1148</v>
      </c>
      <c r="E6" s="78" t="s">
        <v>1149</v>
      </c>
      <c r="F6" s="78" t="s">
        <v>1159</v>
      </c>
      <c r="G6" s="78" t="s">
        <v>1152</v>
      </c>
      <c r="H6" s="78" t="s">
        <v>1153</v>
      </c>
      <c r="I6" s="78" t="s">
        <v>1154</v>
      </c>
      <c r="J6" s="78" t="s">
        <v>1155</v>
      </c>
      <c r="K6" s="78" t="s">
        <v>1156</v>
      </c>
      <c r="L6" s="78" t="s">
        <v>1140</v>
      </c>
      <c r="M6" s="78" t="s">
        <v>1141</v>
      </c>
      <c r="N6" s="78" t="s">
        <v>1142</v>
      </c>
      <c r="O6" s="78" t="s">
        <v>1143</v>
      </c>
      <c r="P6" s="78" t="s">
        <v>1144</v>
      </c>
    </row>
    <row r="7" spans="1:16" ht="25.5">
      <c r="A7" s="53" t="s">
        <v>190</v>
      </c>
      <c r="B7" s="54" t="s">
        <v>786</v>
      </c>
      <c r="C7" s="45">
        <v>24.2</v>
      </c>
      <c r="D7" s="38">
        <v>46</v>
      </c>
      <c r="E7" s="45">
        <v>0.53</v>
      </c>
      <c r="F7" s="38">
        <v>1</v>
      </c>
      <c r="G7" s="38">
        <v>1</v>
      </c>
      <c r="H7" s="38">
        <v>1</v>
      </c>
      <c r="I7" s="51">
        <v>1</v>
      </c>
      <c r="J7" s="38">
        <v>1</v>
      </c>
      <c r="K7" s="38">
        <v>1</v>
      </c>
      <c r="L7" s="38">
        <v>0</v>
      </c>
      <c r="M7" s="45">
        <v>21.74</v>
      </c>
      <c r="N7" s="45">
        <v>65.22</v>
      </c>
      <c r="O7" s="45">
        <v>13.04</v>
      </c>
      <c r="P7" s="38">
        <v>0</v>
      </c>
    </row>
    <row r="8" spans="1:16" ht="25.5">
      <c r="A8" s="53" t="s">
        <v>148</v>
      </c>
      <c r="B8" s="54" t="s">
        <v>786</v>
      </c>
      <c r="C8" s="45">
        <v>13</v>
      </c>
      <c r="D8" s="38">
        <v>18</v>
      </c>
      <c r="E8" s="45">
        <v>0.72</v>
      </c>
      <c r="F8" s="38">
        <v>1</v>
      </c>
      <c r="G8" s="38">
        <v>1</v>
      </c>
      <c r="H8" s="38">
        <v>1</v>
      </c>
      <c r="I8" s="51">
        <v>1</v>
      </c>
      <c r="J8" s="38">
        <v>1</v>
      </c>
      <c r="K8" s="38">
        <v>1</v>
      </c>
      <c r="L8" s="45">
        <v>27.78</v>
      </c>
      <c r="M8" s="45">
        <v>27.78</v>
      </c>
      <c r="N8" s="45">
        <v>44.44</v>
      </c>
      <c r="O8" s="38">
        <v>0</v>
      </c>
      <c r="P8" s="38">
        <v>0</v>
      </c>
    </row>
    <row r="9" spans="1:16" ht="25.5">
      <c r="A9" s="53" t="s">
        <v>149</v>
      </c>
      <c r="B9" s="54" t="s">
        <v>786</v>
      </c>
      <c r="C9" s="45">
        <v>75.3</v>
      </c>
      <c r="D9" s="38">
        <v>117</v>
      </c>
      <c r="E9" s="45">
        <v>0.64</v>
      </c>
      <c r="F9" s="38">
        <v>1</v>
      </c>
      <c r="G9" s="38">
        <v>1</v>
      </c>
      <c r="H9" s="38">
        <v>1</v>
      </c>
      <c r="I9" s="51">
        <v>1</v>
      </c>
      <c r="J9" s="38">
        <v>1</v>
      </c>
      <c r="K9" s="38">
        <v>1</v>
      </c>
      <c r="L9" s="45">
        <v>10.26</v>
      </c>
      <c r="M9" s="45">
        <v>36.75</v>
      </c>
      <c r="N9" s="45">
        <v>47.01</v>
      </c>
      <c r="O9" s="45">
        <v>5.98</v>
      </c>
      <c r="P9" s="38">
        <v>0</v>
      </c>
    </row>
    <row r="10" spans="1:16" ht="25.5">
      <c r="A10" s="53" t="s">
        <v>159</v>
      </c>
      <c r="B10" s="54" t="s">
        <v>786</v>
      </c>
      <c r="C10" s="45">
        <v>7.4</v>
      </c>
      <c r="D10" s="38">
        <v>12</v>
      </c>
      <c r="E10" s="45">
        <v>0.62</v>
      </c>
      <c r="F10" s="38">
        <v>1</v>
      </c>
      <c r="G10" s="38">
        <v>1</v>
      </c>
      <c r="H10" s="38">
        <v>1</v>
      </c>
      <c r="I10" s="51">
        <v>1</v>
      </c>
      <c r="J10" s="38">
        <v>1</v>
      </c>
      <c r="K10" s="38">
        <v>1</v>
      </c>
      <c r="L10" s="45">
        <v>8.33</v>
      </c>
      <c r="M10" s="45">
        <v>33.33</v>
      </c>
      <c r="N10" s="38">
        <v>50</v>
      </c>
      <c r="O10" s="45">
        <v>8.33</v>
      </c>
      <c r="P10" s="38">
        <v>0</v>
      </c>
    </row>
    <row r="11" spans="1:16" ht="25.5">
      <c r="A11" s="53" t="s">
        <v>181</v>
      </c>
      <c r="B11" s="54" t="s">
        <v>786</v>
      </c>
      <c r="C11" s="45">
        <v>32.1</v>
      </c>
      <c r="D11" s="38">
        <v>45</v>
      </c>
      <c r="E11" s="45">
        <v>0.71</v>
      </c>
      <c r="F11" s="38">
        <v>1</v>
      </c>
      <c r="G11" s="38">
        <v>1</v>
      </c>
      <c r="H11" s="38">
        <v>1</v>
      </c>
      <c r="I11" s="51">
        <v>1</v>
      </c>
      <c r="J11" s="38">
        <v>1</v>
      </c>
      <c r="K11" s="38">
        <v>1</v>
      </c>
      <c r="L11" s="45">
        <v>17.78</v>
      </c>
      <c r="M11" s="45">
        <v>46.67</v>
      </c>
      <c r="N11" s="45">
        <v>33.33</v>
      </c>
      <c r="O11" s="45">
        <v>2.2200000000000002</v>
      </c>
      <c r="P11" s="38">
        <v>0</v>
      </c>
    </row>
    <row r="12" spans="1:16" ht="25.5">
      <c r="A12" s="53" t="s">
        <v>184</v>
      </c>
      <c r="B12" s="54" t="s">
        <v>786</v>
      </c>
      <c r="C12" s="45">
        <v>40.200000000000003</v>
      </c>
      <c r="D12" s="38">
        <v>87</v>
      </c>
      <c r="E12" s="45">
        <v>0.46</v>
      </c>
      <c r="F12" s="38">
        <v>1</v>
      </c>
      <c r="G12" s="38">
        <v>1</v>
      </c>
      <c r="H12" s="38">
        <v>1</v>
      </c>
      <c r="I12" s="51">
        <v>1</v>
      </c>
      <c r="J12" s="38">
        <v>1</v>
      </c>
      <c r="K12" s="38">
        <v>1</v>
      </c>
      <c r="L12" s="45">
        <v>8.0500000000000007</v>
      </c>
      <c r="M12" s="45">
        <v>17.239999999999998</v>
      </c>
      <c r="N12" s="45">
        <v>36.78</v>
      </c>
      <c r="O12" s="45">
        <v>29.89</v>
      </c>
      <c r="P12" s="45">
        <v>8.0500000000000007</v>
      </c>
    </row>
    <row r="62" ht="14.45" customHeight="1" thickBot="1"/>
    <row r="101" ht="14.45" customHeight="1" thickBot="1"/>
  </sheetData>
  <mergeCells count="1">
    <mergeCell ref="A1:P5"/>
  </mergeCell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P101"/>
  <sheetViews>
    <sheetView workbookViewId="0">
      <selection sqref="A1:P5"/>
    </sheetView>
  </sheetViews>
  <sheetFormatPr defaultColWidth="8.85546875" defaultRowHeight="12.75"/>
  <cols>
    <col min="1" max="1" width="8.85546875" style="10" customWidth="1"/>
    <col min="2" max="2" width="25" style="10" bestFit="1" customWidth="1"/>
    <col min="3" max="3" width="8.85546875" style="10" customWidth="1"/>
    <col min="4" max="16384" width="8.85546875" style="10"/>
  </cols>
  <sheetData>
    <row r="1" spans="1:16" ht="12.75" customHeight="1">
      <c r="A1" s="188" t="s">
        <v>1221</v>
      </c>
      <c r="B1" s="180"/>
      <c r="C1" s="180"/>
      <c r="D1" s="180"/>
      <c r="E1" s="180"/>
      <c r="F1" s="180"/>
      <c r="G1" s="180"/>
      <c r="H1" s="180"/>
      <c r="I1" s="180"/>
      <c r="J1" s="180"/>
      <c r="K1" s="180"/>
      <c r="L1" s="180"/>
      <c r="M1" s="180"/>
      <c r="N1" s="180"/>
      <c r="O1" s="180"/>
      <c r="P1" s="180"/>
    </row>
    <row r="2" spans="1:16">
      <c r="A2" s="145"/>
      <c r="B2" s="180"/>
      <c r="C2" s="180"/>
      <c r="D2" s="180"/>
      <c r="E2" s="180"/>
      <c r="F2" s="180"/>
      <c r="G2" s="180"/>
      <c r="H2" s="180"/>
      <c r="I2" s="180"/>
      <c r="J2" s="180"/>
      <c r="K2" s="180"/>
      <c r="L2" s="180"/>
      <c r="M2" s="180"/>
      <c r="N2" s="180"/>
      <c r="O2" s="180"/>
      <c r="P2" s="180"/>
    </row>
    <row r="3" spans="1:16">
      <c r="A3" s="145"/>
      <c r="B3" s="180"/>
      <c r="C3" s="180"/>
      <c r="D3" s="180"/>
      <c r="E3" s="180"/>
      <c r="F3" s="180"/>
      <c r="G3" s="180"/>
      <c r="H3" s="180"/>
      <c r="I3" s="180"/>
      <c r="J3" s="180"/>
      <c r="K3" s="180"/>
      <c r="L3" s="180"/>
      <c r="M3" s="180"/>
      <c r="N3" s="180"/>
      <c r="O3" s="180"/>
      <c r="P3" s="180"/>
    </row>
    <row r="4" spans="1:16">
      <c r="A4" s="145"/>
      <c r="B4" s="180"/>
      <c r="C4" s="180"/>
      <c r="D4" s="180"/>
      <c r="E4" s="180"/>
      <c r="F4" s="180"/>
      <c r="G4" s="180"/>
      <c r="H4" s="180"/>
      <c r="I4" s="180"/>
      <c r="J4" s="180"/>
      <c r="K4" s="180"/>
      <c r="L4" s="180"/>
      <c r="M4" s="180"/>
      <c r="N4" s="180"/>
      <c r="O4" s="180"/>
      <c r="P4" s="180"/>
    </row>
    <row r="5" spans="1:16" ht="44.25" customHeight="1">
      <c r="A5" s="145"/>
      <c r="B5" s="180"/>
      <c r="C5" s="180"/>
      <c r="D5" s="180"/>
      <c r="E5" s="180"/>
      <c r="F5" s="180"/>
      <c r="G5" s="180"/>
      <c r="H5" s="180"/>
      <c r="I5" s="180"/>
      <c r="J5" s="180"/>
      <c r="K5" s="180"/>
      <c r="L5" s="180"/>
      <c r="M5" s="180"/>
      <c r="N5" s="180"/>
      <c r="O5" s="180"/>
      <c r="P5" s="180"/>
    </row>
    <row r="6" spans="1:16" s="98" customFormat="1" ht="41.45" customHeight="1">
      <c r="A6" s="116" t="s">
        <v>1163</v>
      </c>
      <c r="B6" s="100" t="s">
        <v>722</v>
      </c>
      <c r="C6" s="99" t="s">
        <v>1147</v>
      </c>
      <c r="D6" s="99" t="s">
        <v>1148</v>
      </c>
      <c r="E6" s="99" t="s">
        <v>1149</v>
      </c>
      <c r="F6" s="99" t="s">
        <v>1161</v>
      </c>
      <c r="G6" s="99" t="s">
        <v>1152</v>
      </c>
      <c r="H6" s="99" t="s">
        <v>1153</v>
      </c>
      <c r="I6" s="99" t="s">
        <v>1154</v>
      </c>
      <c r="J6" s="99" t="s">
        <v>1155</v>
      </c>
      <c r="K6" s="99" t="s">
        <v>1156</v>
      </c>
      <c r="L6" s="99" t="s">
        <v>1140</v>
      </c>
      <c r="M6" s="99" t="s">
        <v>1141</v>
      </c>
      <c r="N6" s="99" t="s">
        <v>1142</v>
      </c>
      <c r="O6" s="99" t="s">
        <v>1143</v>
      </c>
      <c r="P6" s="99" t="s">
        <v>1144</v>
      </c>
    </row>
    <row r="7" spans="1:16" s="98" customFormat="1" ht="25.5">
      <c r="A7" s="117" t="s">
        <v>190</v>
      </c>
      <c r="B7" s="118" t="s">
        <v>786</v>
      </c>
      <c r="C7" s="103">
        <v>24.2</v>
      </c>
      <c r="D7" s="104">
        <v>46</v>
      </c>
      <c r="E7" s="103">
        <v>0.53</v>
      </c>
      <c r="F7" s="104">
        <v>1</v>
      </c>
      <c r="G7" s="104">
        <v>1</v>
      </c>
      <c r="H7" s="104">
        <v>1</v>
      </c>
      <c r="I7" s="105">
        <v>1</v>
      </c>
      <c r="J7" s="104">
        <v>1</v>
      </c>
      <c r="K7" s="104">
        <v>1</v>
      </c>
      <c r="L7" s="104">
        <v>0</v>
      </c>
      <c r="M7" s="103">
        <v>21.74</v>
      </c>
      <c r="N7" s="103">
        <v>65.22</v>
      </c>
      <c r="O7" s="103">
        <v>13.04</v>
      </c>
      <c r="P7" s="104">
        <v>0</v>
      </c>
    </row>
    <row r="8" spans="1:16" s="98" customFormat="1" ht="25.5">
      <c r="A8" s="117" t="s">
        <v>148</v>
      </c>
      <c r="B8" s="118" t="s">
        <v>786</v>
      </c>
      <c r="C8" s="103">
        <v>19.8</v>
      </c>
      <c r="D8" s="104">
        <v>37</v>
      </c>
      <c r="E8" s="103">
        <v>0.54</v>
      </c>
      <c r="F8" s="104">
        <v>1</v>
      </c>
      <c r="G8" s="104">
        <v>1</v>
      </c>
      <c r="H8" s="104">
        <v>1</v>
      </c>
      <c r="I8" s="105">
        <v>1</v>
      </c>
      <c r="J8" s="104">
        <v>1</v>
      </c>
      <c r="K8" s="104">
        <v>1</v>
      </c>
      <c r="L8" s="103">
        <v>13.51</v>
      </c>
      <c r="M8" s="103">
        <v>13.51</v>
      </c>
      <c r="N8" s="103">
        <v>48.65</v>
      </c>
      <c r="O8" s="103">
        <v>24.32</v>
      </c>
      <c r="P8" s="104">
        <v>0</v>
      </c>
    </row>
    <row r="9" spans="1:16" s="98" customFormat="1" ht="25.5">
      <c r="A9" s="117" t="s">
        <v>149</v>
      </c>
      <c r="B9" s="118" t="s">
        <v>786</v>
      </c>
      <c r="C9" s="103">
        <v>112.8</v>
      </c>
      <c r="D9" s="104">
        <v>177</v>
      </c>
      <c r="E9" s="103">
        <v>0.64</v>
      </c>
      <c r="F9" s="104">
        <v>1</v>
      </c>
      <c r="G9" s="104">
        <v>1</v>
      </c>
      <c r="H9" s="104">
        <v>1</v>
      </c>
      <c r="I9" s="105">
        <v>1</v>
      </c>
      <c r="J9" s="104">
        <v>1</v>
      </c>
      <c r="K9" s="104">
        <v>1</v>
      </c>
      <c r="L9" s="103">
        <v>9.6</v>
      </c>
      <c r="M9" s="103">
        <v>37.29</v>
      </c>
      <c r="N9" s="103">
        <v>46.33</v>
      </c>
      <c r="O9" s="103">
        <v>5.65</v>
      </c>
      <c r="P9" s="103">
        <v>1.1299999999999999</v>
      </c>
    </row>
    <row r="10" spans="1:16" s="98" customFormat="1" ht="25.5">
      <c r="A10" s="117" t="s">
        <v>155</v>
      </c>
      <c r="B10" s="118" t="s">
        <v>786</v>
      </c>
      <c r="C10" s="103">
        <v>12.9</v>
      </c>
      <c r="D10" s="104">
        <v>44</v>
      </c>
      <c r="E10" s="103">
        <v>0.28999999999999998</v>
      </c>
      <c r="F10" s="104">
        <v>1</v>
      </c>
      <c r="G10" s="104">
        <v>1</v>
      </c>
      <c r="H10" s="104">
        <v>1</v>
      </c>
      <c r="I10" s="105">
        <v>1</v>
      </c>
      <c r="J10" s="104">
        <v>1</v>
      </c>
      <c r="K10" s="104">
        <v>1</v>
      </c>
      <c r="L10" s="104">
        <v>0</v>
      </c>
      <c r="M10" s="103">
        <v>13.64</v>
      </c>
      <c r="N10" s="104">
        <v>25</v>
      </c>
      <c r="O10" s="103">
        <v>29.55</v>
      </c>
      <c r="P10" s="103">
        <v>31.82</v>
      </c>
    </row>
    <row r="11" spans="1:16" s="98" customFormat="1" ht="25.5">
      <c r="A11" s="117" t="s">
        <v>159</v>
      </c>
      <c r="B11" s="118" t="s">
        <v>786</v>
      </c>
      <c r="C11" s="103">
        <v>27.1</v>
      </c>
      <c r="D11" s="104">
        <v>49</v>
      </c>
      <c r="E11" s="103">
        <v>0.55000000000000004</v>
      </c>
      <c r="F11" s="104">
        <v>1</v>
      </c>
      <c r="G11" s="104">
        <v>1</v>
      </c>
      <c r="H11" s="104">
        <v>1</v>
      </c>
      <c r="I11" s="105">
        <v>1</v>
      </c>
      <c r="J11" s="104">
        <v>1</v>
      </c>
      <c r="K11" s="104">
        <v>1</v>
      </c>
      <c r="L11" s="103">
        <v>6.12</v>
      </c>
      <c r="M11" s="103">
        <v>26.53</v>
      </c>
      <c r="N11" s="103">
        <v>51.02</v>
      </c>
      <c r="O11" s="103">
        <v>12.24</v>
      </c>
      <c r="P11" s="103">
        <v>4.08</v>
      </c>
    </row>
    <row r="12" spans="1:16" s="98" customFormat="1" ht="25.5">
      <c r="A12" s="117" t="s">
        <v>164</v>
      </c>
      <c r="B12" s="118" t="s">
        <v>786</v>
      </c>
      <c r="C12" s="103">
        <v>13.8</v>
      </c>
      <c r="D12" s="104">
        <v>24</v>
      </c>
      <c r="E12" s="103">
        <v>0.57999999999999996</v>
      </c>
      <c r="F12" s="104">
        <v>1</v>
      </c>
      <c r="G12" s="104">
        <v>1</v>
      </c>
      <c r="H12" s="104">
        <v>1</v>
      </c>
      <c r="I12" s="105">
        <v>1</v>
      </c>
      <c r="J12" s="104">
        <v>1</v>
      </c>
      <c r="K12" s="104">
        <v>1</v>
      </c>
      <c r="L12" s="103">
        <v>12.5</v>
      </c>
      <c r="M12" s="103">
        <v>29.17</v>
      </c>
      <c r="N12" s="103">
        <v>41.67</v>
      </c>
      <c r="O12" s="103">
        <v>4.17</v>
      </c>
      <c r="P12" s="103">
        <v>12.5</v>
      </c>
    </row>
    <row r="13" spans="1:16" s="98" customFormat="1" ht="25.5">
      <c r="A13" s="117" t="s">
        <v>181</v>
      </c>
      <c r="B13" s="118" t="s">
        <v>786</v>
      </c>
      <c r="C13" s="103">
        <v>60.5</v>
      </c>
      <c r="D13" s="104">
        <v>101</v>
      </c>
      <c r="E13" s="103">
        <v>0.6</v>
      </c>
      <c r="F13" s="104">
        <v>1</v>
      </c>
      <c r="G13" s="104">
        <v>1</v>
      </c>
      <c r="H13" s="104">
        <v>1</v>
      </c>
      <c r="I13" s="105">
        <v>1</v>
      </c>
      <c r="J13" s="104">
        <v>1</v>
      </c>
      <c r="K13" s="104">
        <v>1</v>
      </c>
      <c r="L13" s="103">
        <v>9.9</v>
      </c>
      <c r="M13" s="103">
        <v>28.71</v>
      </c>
      <c r="N13" s="103">
        <v>50.5</v>
      </c>
      <c r="O13" s="103">
        <v>10.89</v>
      </c>
      <c r="P13" s="104">
        <v>0</v>
      </c>
    </row>
    <row r="14" spans="1:16" s="98" customFormat="1" ht="25.5">
      <c r="A14" s="117" t="s">
        <v>184</v>
      </c>
      <c r="B14" s="118" t="s">
        <v>786</v>
      </c>
      <c r="C14" s="103">
        <v>101.5</v>
      </c>
      <c r="D14" s="104">
        <v>226</v>
      </c>
      <c r="E14" s="103">
        <v>0.45</v>
      </c>
      <c r="F14" s="104">
        <v>1</v>
      </c>
      <c r="G14" s="104">
        <v>1</v>
      </c>
      <c r="H14" s="104">
        <v>1</v>
      </c>
      <c r="I14" s="105">
        <v>1</v>
      </c>
      <c r="J14" s="104">
        <v>1</v>
      </c>
      <c r="K14" s="104">
        <v>1</v>
      </c>
      <c r="L14" s="103">
        <v>7.52</v>
      </c>
      <c r="M14" s="103">
        <v>13.72</v>
      </c>
      <c r="N14" s="103">
        <v>42.92</v>
      </c>
      <c r="O14" s="103">
        <v>24.78</v>
      </c>
      <c r="P14" s="103">
        <v>11.06</v>
      </c>
    </row>
    <row r="62" ht="14.45" customHeight="1" thickBot="1"/>
    <row r="101" ht="14.45" customHeight="1" thickBot="1"/>
  </sheetData>
  <mergeCells count="1">
    <mergeCell ref="A1:P5"/>
  </mergeCell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P180"/>
  <sheetViews>
    <sheetView zoomScaleNormal="100" zoomScalePageLayoutView="125" workbookViewId="0">
      <selection sqref="A1:P7"/>
    </sheetView>
  </sheetViews>
  <sheetFormatPr defaultColWidth="8.85546875" defaultRowHeight="12.75"/>
  <cols>
    <col min="1" max="1" width="47.140625" style="10" customWidth="1"/>
    <col min="2" max="2" width="26" style="10" customWidth="1"/>
    <col min="3" max="13" width="11.85546875" style="15" customWidth="1"/>
    <col min="14" max="14" width="8.85546875" style="10" customWidth="1"/>
    <col min="15" max="16384" width="8.85546875" style="10"/>
  </cols>
  <sheetData>
    <row r="1" spans="1:16" ht="12.75" customHeight="1">
      <c r="A1" s="181" t="s">
        <v>1222</v>
      </c>
      <c r="B1" s="180"/>
      <c r="C1" s="178"/>
      <c r="D1" s="178"/>
      <c r="E1" s="178"/>
      <c r="F1" s="178"/>
      <c r="G1" s="178"/>
      <c r="H1" s="178"/>
      <c r="I1" s="178"/>
      <c r="J1" s="178"/>
      <c r="K1" s="178"/>
      <c r="L1" s="178"/>
      <c r="M1" s="178"/>
      <c r="N1" s="180"/>
      <c r="O1" s="180"/>
      <c r="P1" s="180"/>
    </row>
    <row r="2" spans="1:16" ht="12.75" customHeight="1">
      <c r="A2" s="145"/>
      <c r="B2" s="180"/>
      <c r="C2" s="178"/>
      <c r="D2" s="178"/>
      <c r="E2" s="178"/>
      <c r="F2" s="178"/>
      <c r="G2" s="178"/>
      <c r="H2" s="178"/>
      <c r="I2" s="178"/>
      <c r="J2" s="178"/>
      <c r="K2" s="178"/>
      <c r="L2" s="178"/>
      <c r="M2" s="178"/>
      <c r="N2" s="180"/>
      <c r="O2" s="180"/>
      <c r="P2" s="180"/>
    </row>
    <row r="3" spans="1:16" ht="12.75" customHeight="1">
      <c r="A3" s="145"/>
      <c r="B3" s="180"/>
      <c r="C3" s="178"/>
      <c r="D3" s="178"/>
      <c r="E3" s="178"/>
      <c r="F3" s="178"/>
      <c r="G3" s="178"/>
      <c r="H3" s="178"/>
      <c r="I3" s="178"/>
      <c r="J3" s="178"/>
      <c r="K3" s="178"/>
      <c r="L3" s="178"/>
      <c r="M3" s="178"/>
      <c r="N3" s="180"/>
      <c r="O3" s="180"/>
      <c r="P3" s="180"/>
    </row>
    <row r="4" spans="1:16" ht="12.75" customHeight="1">
      <c r="A4" s="145"/>
      <c r="B4" s="180"/>
      <c r="C4" s="178"/>
      <c r="D4" s="178"/>
      <c r="E4" s="178"/>
      <c r="F4" s="178"/>
      <c r="G4" s="178"/>
      <c r="H4" s="178"/>
      <c r="I4" s="178"/>
      <c r="J4" s="178"/>
      <c r="K4" s="178"/>
      <c r="L4" s="178"/>
      <c r="M4" s="178"/>
      <c r="N4" s="180"/>
      <c r="O4" s="180"/>
      <c r="P4" s="180"/>
    </row>
    <row r="5" spans="1:16" ht="12.75" customHeight="1">
      <c r="A5" s="145"/>
      <c r="B5" s="180"/>
      <c r="C5" s="178"/>
      <c r="D5" s="178"/>
      <c r="E5" s="178"/>
      <c r="F5" s="178"/>
      <c r="G5" s="178"/>
      <c r="H5" s="178"/>
      <c r="I5" s="178"/>
      <c r="J5" s="178"/>
      <c r="K5" s="178"/>
      <c r="L5" s="178"/>
      <c r="M5" s="178"/>
      <c r="N5" s="180"/>
      <c r="O5" s="180"/>
      <c r="P5" s="180"/>
    </row>
    <row r="6" spans="1:16" ht="12.75" customHeight="1">
      <c r="A6" s="145"/>
      <c r="B6" s="180"/>
      <c r="C6" s="178"/>
      <c r="D6" s="178"/>
      <c r="E6" s="178"/>
      <c r="F6" s="178"/>
      <c r="G6" s="178"/>
      <c r="H6" s="178"/>
      <c r="I6" s="178"/>
      <c r="J6" s="178"/>
      <c r="K6" s="178"/>
      <c r="L6" s="178"/>
      <c r="M6" s="178"/>
      <c r="N6" s="180"/>
      <c r="O6" s="180"/>
      <c r="P6" s="180"/>
    </row>
    <row r="7" spans="1:16" ht="12.75" customHeight="1">
      <c r="A7" s="149"/>
      <c r="B7" s="150"/>
      <c r="C7" s="150"/>
      <c r="D7" s="150"/>
      <c r="E7" s="150"/>
      <c r="F7" s="150"/>
      <c r="G7" s="150"/>
      <c r="H7" s="150"/>
      <c r="I7" s="150"/>
      <c r="J7" s="150"/>
      <c r="K7" s="150"/>
      <c r="L7" s="150"/>
      <c r="M7" s="150"/>
      <c r="N7" s="150"/>
      <c r="O7" s="150"/>
      <c r="P7" s="150"/>
    </row>
    <row r="8" spans="1:16" s="11" customFormat="1" ht="42.95" customHeight="1">
      <c r="A8" s="78" t="s">
        <v>1107</v>
      </c>
      <c r="B8" s="69" t="s">
        <v>1146</v>
      </c>
      <c r="C8" s="78" t="s">
        <v>1147</v>
      </c>
      <c r="D8" s="78" t="s">
        <v>1148</v>
      </c>
      <c r="E8" s="78" t="s">
        <v>1149</v>
      </c>
      <c r="F8" s="78" t="s">
        <v>1151</v>
      </c>
      <c r="G8" s="78" t="s">
        <v>1152</v>
      </c>
      <c r="H8" s="78" t="s">
        <v>1153</v>
      </c>
      <c r="I8" s="78" t="s">
        <v>1154</v>
      </c>
      <c r="J8" s="78" t="s">
        <v>1155</v>
      </c>
      <c r="K8" s="78" t="s">
        <v>1156</v>
      </c>
      <c r="L8" s="78" t="s">
        <v>1140</v>
      </c>
      <c r="M8" s="78" t="s">
        <v>1141</v>
      </c>
      <c r="N8" s="78" t="s">
        <v>1142</v>
      </c>
      <c r="O8" s="78" t="s">
        <v>1143</v>
      </c>
      <c r="P8" s="78" t="s">
        <v>1144</v>
      </c>
    </row>
    <row r="9" spans="1:16" ht="14.1" customHeight="1">
      <c r="A9" s="44" t="s">
        <v>44</v>
      </c>
      <c r="B9" s="44" t="s">
        <v>786</v>
      </c>
      <c r="C9" s="45">
        <v>6.8</v>
      </c>
      <c r="D9" s="38">
        <v>19</v>
      </c>
      <c r="E9" s="45">
        <v>0.36</v>
      </c>
      <c r="F9" s="38">
        <v>1</v>
      </c>
      <c r="G9" s="38">
        <v>1</v>
      </c>
      <c r="H9" s="38">
        <v>1</v>
      </c>
      <c r="I9" s="51">
        <v>1</v>
      </c>
      <c r="J9" s="38">
        <v>1</v>
      </c>
      <c r="K9" s="38">
        <v>1</v>
      </c>
      <c r="L9" s="38">
        <v>0</v>
      </c>
      <c r="M9" s="38">
        <v>0</v>
      </c>
      <c r="N9" s="45">
        <v>52.63</v>
      </c>
      <c r="O9" s="45">
        <v>47.37</v>
      </c>
      <c r="P9" s="38">
        <v>0</v>
      </c>
    </row>
    <row r="10" spans="1:16" ht="14.1" customHeight="1">
      <c r="A10" s="44" t="s">
        <v>46</v>
      </c>
      <c r="B10" s="44" t="s">
        <v>786</v>
      </c>
      <c r="C10" s="45">
        <v>36.299999999999997</v>
      </c>
      <c r="D10" s="38">
        <v>58</v>
      </c>
      <c r="E10" s="45">
        <v>0.63</v>
      </c>
      <c r="F10" s="38">
        <v>1</v>
      </c>
      <c r="G10" s="38">
        <v>1</v>
      </c>
      <c r="H10" s="38">
        <v>1</v>
      </c>
      <c r="I10" s="51">
        <v>1</v>
      </c>
      <c r="J10" s="38">
        <v>1</v>
      </c>
      <c r="K10" s="38">
        <v>1</v>
      </c>
      <c r="L10" s="45">
        <v>6.9</v>
      </c>
      <c r="M10" s="45">
        <v>39.659999999999997</v>
      </c>
      <c r="N10" s="45">
        <v>46.55</v>
      </c>
      <c r="O10" s="45">
        <v>3.45</v>
      </c>
      <c r="P10" s="45">
        <v>3.45</v>
      </c>
    </row>
    <row r="11" spans="1:16" ht="14.1" customHeight="1">
      <c r="A11" s="44" t="s">
        <v>60</v>
      </c>
      <c r="B11" s="44" t="s">
        <v>786</v>
      </c>
      <c r="C11" s="45">
        <v>11.4</v>
      </c>
      <c r="D11" s="38">
        <v>38</v>
      </c>
      <c r="E11" s="45">
        <v>0.3</v>
      </c>
      <c r="F11" s="38">
        <v>1</v>
      </c>
      <c r="G11" s="38">
        <v>1</v>
      </c>
      <c r="H11" s="38">
        <v>1</v>
      </c>
      <c r="I11" s="51">
        <v>1</v>
      </c>
      <c r="J11" s="38">
        <v>1</v>
      </c>
      <c r="K11" s="38">
        <v>1</v>
      </c>
      <c r="L11" s="38">
        <v>0</v>
      </c>
      <c r="M11" s="45">
        <v>13.16</v>
      </c>
      <c r="N11" s="45">
        <v>26.32</v>
      </c>
      <c r="O11" s="45">
        <v>31.58</v>
      </c>
      <c r="P11" s="45">
        <v>28.95</v>
      </c>
    </row>
    <row r="12" spans="1:16" ht="14.1" customHeight="1">
      <c r="A12" s="44" t="s">
        <v>70</v>
      </c>
      <c r="B12" s="44" t="s">
        <v>786</v>
      </c>
      <c r="C12" s="45">
        <v>19.7</v>
      </c>
      <c r="D12" s="38">
        <v>37</v>
      </c>
      <c r="E12" s="45">
        <v>0.53</v>
      </c>
      <c r="F12" s="38">
        <v>1</v>
      </c>
      <c r="G12" s="38">
        <v>1</v>
      </c>
      <c r="H12" s="38">
        <v>1</v>
      </c>
      <c r="I12" s="51">
        <v>1</v>
      </c>
      <c r="J12" s="38">
        <v>1</v>
      </c>
      <c r="K12" s="38">
        <v>1</v>
      </c>
      <c r="L12" s="45">
        <v>5.41</v>
      </c>
      <c r="M12" s="45">
        <v>24.32</v>
      </c>
      <c r="N12" s="45">
        <v>51.35</v>
      </c>
      <c r="O12" s="45">
        <v>13.51</v>
      </c>
      <c r="P12" s="45">
        <v>5.41</v>
      </c>
    </row>
    <row r="13" spans="1:16" ht="14.1" customHeight="1">
      <c r="A13" s="44" t="s">
        <v>84</v>
      </c>
      <c r="B13" s="44" t="s">
        <v>786</v>
      </c>
      <c r="C13" s="45">
        <v>13.8</v>
      </c>
      <c r="D13" s="38">
        <v>24</v>
      </c>
      <c r="E13" s="45">
        <v>0.57999999999999996</v>
      </c>
      <c r="F13" s="38">
        <v>1</v>
      </c>
      <c r="G13" s="38">
        <v>1</v>
      </c>
      <c r="H13" s="38">
        <v>1</v>
      </c>
      <c r="I13" s="51">
        <v>1</v>
      </c>
      <c r="J13" s="38">
        <v>1</v>
      </c>
      <c r="K13" s="38">
        <v>1</v>
      </c>
      <c r="L13" s="45">
        <v>12.5</v>
      </c>
      <c r="M13" s="45">
        <v>29.17</v>
      </c>
      <c r="N13" s="45">
        <v>41.67</v>
      </c>
      <c r="O13" s="45">
        <v>4.17</v>
      </c>
      <c r="P13" s="45">
        <v>12.5</v>
      </c>
    </row>
    <row r="14" spans="1:16" ht="14.1" customHeight="1">
      <c r="A14" s="44" t="s">
        <v>120</v>
      </c>
      <c r="B14" s="44" t="s">
        <v>786</v>
      </c>
      <c r="C14" s="45">
        <v>28.4</v>
      </c>
      <c r="D14" s="38">
        <v>56</v>
      </c>
      <c r="E14" s="45">
        <v>0.51</v>
      </c>
      <c r="F14" s="38">
        <v>1</v>
      </c>
      <c r="G14" s="38">
        <v>1</v>
      </c>
      <c r="H14" s="38">
        <v>1</v>
      </c>
      <c r="I14" s="51">
        <v>1</v>
      </c>
      <c r="J14" s="38">
        <v>1</v>
      </c>
      <c r="K14" s="38">
        <v>1</v>
      </c>
      <c r="L14" s="45">
        <v>3.57</v>
      </c>
      <c r="M14" s="45">
        <v>14.29</v>
      </c>
      <c r="N14" s="45">
        <v>64.290000000000006</v>
      </c>
      <c r="O14" s="45">
        <v>17.86</v>
      </c>
      <c r="P14" s="38">
        <v>0</v>
      </c>
    </row>
    <row r="15" spans="1:16" ht="14.1" customHeight="1">
      <c r="A15" s="44" t="s">
        <v>126</v>
      </c>
      <c r="B15" s="44" t="s">
        <v>786</v>
      </c>
      <c r="C15" s="45">
        <v>59.2</v>
      </c>
      <c r="D15" s="38">
        <v>133</v>
      </c>
      <c r="E15" s="45">
        <v>0.45</v>
      </c>
      <c r="F15" s="38">
        <v>1</v>
      </c>
      <c r="G15" s="38">
        <v>1</v>
      </c>
      <c r="H15" s="38">
        <v>1</v>
      </c>
      <c r="I15" s="51">
        <v>1</v>
      </c>
      <c r="J15" s="38">
        <v>1</v>
      </c>
      <c r="K15" s="38">
        <v>1</v>
      </c>
      <c r="L15" s="45">
        <v>7.52</v>
      </c>
      <c r="M15" s="45">
        <v>12.03</v>
      </c>
      <c r="N15" s="45">
        <v>46.62</v>
      </c>
      <c r="O15" s="45">
        <v>20.3</v>
      </c>
      <c r="P15" s="45">
        <v>13.53</v>
      </c>
    </row>
    <row r="16" spans="1:16" ht="14.1" customHeight="1"/>
    <row r="17" ht="14.1" customHeight="1"/>
    <row r="18" ht="14.1" customHeight="1"/>
    <row r="19" ht="14.1" customHeight="1"/>
    <row r="20" ht="14.1" customHeight="1"/>
    <row r="21" ht="14.1" customHeight="1"/>
    <row r="22" ht="14.1" customHeight="1"/>
    <row r="23" ht="14.1" customHeight="1"/>
    <row r="24" ht="14.1" customHeight="1"/>
    <row r="25" ht="14.1" customHeight="1"/>
    <row r="26" ht="14.1" customHeight="1"/>
    <row r="27" ht="14.1" customHeight="1"/>
    <row r="28" ht="14.1" customHeight="1"/>
    <row r="29" ht="14.1" customHeight="1"/>
    <row r="30" ht="14.1" customHeight="1"/>
    <row r="31" ht="14.1" customHeight="1"/>
    <row r="32" ht="14.1" customHeight="1"/>
    <row r="33" ht="14.1" customHeight="1"/>
    <row r="34" ht="14.1" customHeight="1"/>
    <row r="35" ht="14.1" customHeight="1"/>
    <row r="36" ht="14.1" customHeight="1"/>
    <row r="37" ht="14.1" customHeight="1"/>
    <row r="38" ht="14.1" customHeight="1"/>
    <row r="39" ht="14.1" customHeight="1"/>
    <row r="40" ht="14.1" customHeight="1"/>
    <row r="41" ht="14.1" customHeight="1"/>
    <row r="42" ht="14.1" customHeight="1"/>
    <row r="43" ht="14.1" customHeight="1"/>
    <row r="44" ht="14.1" customHeight="1"/>
    <row r="45" ht="14.1" customHeight="1"/>
    <row r="46" ht="14.1" customHeight="1"/>
    <row r="47" ht="14.1" customHeight="1"/>
    <row r="48" ht="14.1" customHeight="1"/>
    <row r="49" ht="14.1" customHeight="1"/>
    <row r="50" ht="14.1" customHeight="1"/>
    <row r="51" ht="14.1" customHeight="1"/>
    <row r="52" ht="14.1" customHeight="1"/>
    <row r="53" ht="14.1" customHeight="1"/>
    <row r="54" ht="14.1" customHeight="1"/>
    <row r="55" ht="14.1" customHeight="1"/>
    <row r="56" ht="14.1" customHeight="1"/>
    <row r="57" ht="14.1" customHeight="1"/>
    <row r="58" ht="14.1" customHeight="1"/>
    <row r="59" ht="14.1" customHeight="1"/>
    <row r="60" ht="14.1" customHeight="1"/>
    <row r="61" ht="14.1" customHeight="1"/>
    <row r="62" ht="14.1" customHeight="1"/>
    <row r="63" ht="14.1" customHeight="1"/>
    <row r="64"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row r="84" ht="14.1" customHeight="1"/>
    <row r="85" ht="14.1" customHeight="1"/>
    <row r="86" ht="14.1" customHeight="1"/>
    <row r="87" ht="14.1" customHeight="1"/>
    <row r="88" ht="14.1" customHeight="1"/>
    <row r="89" ht="14.1" customHeight="1"/>
    <row r="90" ht="14.1" customHeight="1"/>
    <row r="91" ht="14.1" customHeight="1"/>
    <row r="92" ht="14.1" customHeight="1"/>
    <row r="93" ht="14.1" customHeight="1"/>
    <row r="94" ht="14.1" customHeight="1"/>
    <row r="95" ht="14.1" customHeight="1"/>
    <row r="96" ht="14.1" customHeight="1"/>
    <row r="97" ht="14.1" customHeight="1"/>
    <row r="98" ht="14.1" customHeight="1"/>
    <row r="99" ht="14.1" customHeight="1"/>
    <row r="100" ht="14.1" customHeight="1"/>
    <row r="101" ht="14.1" customHeight="1"/>
    <row r="102" ht="14.1" customHeight="1"/>
    <row r="103" ht="14.1" customHeight="1"/>
    <row r="104" ht="14.1" customHeight="1"/>
    <row r="105" ht="14.1" customHeight="1"/>
    <row r="106" ht="14.1" customHeight="1"/>
    <row r="107" ht="14.1" customHeight="1"/>
    <row r="108" ht="14.1" customHeight="1"/>
    <row r="109" ht="14.1" customHeight="1"/>
    <row r="110" ht="14.1" customHeight="1"/>
    <row r="111" ht="14.1" customHeight="1"/>
    <row r="112" ht="14.1" customHeight="1"/>
    <row r="113" ht="14.1" customHeight="1"/>
    <row r="114" ht="14.1" customHeight="1"/>
    <row r="115" ht="14.1" customHeight="1"/>
    <row r="116" ht="14.1" customHeight="1"/>
    <row r="117" ht="14.1" customHeight="1"/>
    <row r="118" ht="14.1" customHeight="1"/>
    <row r="119" ht="14.1" customHeight="1"/>
    <row r="120" ht="14.1" customHeight="1"/>
    <row r="121" ht="14.1" customHeight="1"/>
    <row r="122" ht="14.1" customHeight="1"/>
    <row r="123" ht="14.1" customHeight="1"/>
    <row r="124" ht="14.1" customHeight="1"/>
    <row r="125" ht="14.1" customHeight="1"/>
    <row r="126" ht="14.1" customHeight="1"/>
    <row r="127" ht="14.1" customHeight="1"/>
    <row r="128" ht="14.1" customHeight="1"/>
    <row r="129" ht="14.1" customHeight="1"/>
    <row r="130" ht="14.1" customHeight="1"/>
    <row r="131" ht="14.1" customHeight="1"/>
    <row r="132" ht="14.1" customHeight="1"/>
    <row r="133" ht="14.1" customHeight="1"/>
    <row r="134" ht="14.1" customHeight="1"/>
    <row r="135" ht="14.1" customHeight="1"/>
    <row r="136" ht="14.1" customHeight="1"/>
    <row r="137" ht="14.1" customHeight="1"/>
    <row r="138" ht="14.1" customHeight="1"/>
    <row r="139" ht="14.1" customHeight="1"/>
    <row r="140" ht="14.1" customHeight="1"/>
    <row r="141" ht="14.1" customHeight="1"/>
    <row r="142" ht="14.1" customHeight="1"/>
    <row r="143" ht="14.1" customHeight="1"/>
    <row r="144" ht="14.1" customHeight="1"/>
    <row r="145" ht="14.1" customHeight="1"/>
    <row r="146" ht="14.1" customHeight="1"/>
    <row r="147" ht="14.1" customHeight="1"/>
    <row r="148" ht="14.1" customHeight="1"/>
    <row r="149" ht="14.1" customHeight="1"/>
    <row r="150" ht="14.1" customHeight="1"/>
    <row r="151" ht="14.1" customHeight="1"/>
    <row r="152" ht="14.1" customHeight="1"/>
    <row r="153" ht="14.1" customHeight="1"/>
    <row r="154" ht="14.1" customHeight="1"/>
    <row r="155" ht="14.1" customHeight="1"/>
    <row r="156" ht="14.1" customHeight="1"/>
    <row r="157" ht="14.1" customHeight="1"/>
    <row r="158" ht="14.1" customHeight="1"/>
    <row r="159" ht="14.1" customHeight="1"/>
    <row r="160" ht="14.1" customHeight="1"/>
    <row r="161" ht="14.1" customHeight="1"/>
    <row r="162" ht="14.1" customHeight="1"/>
    <row r="163" ht="14.1" customHeight="1"/>
    <row r="164" ht="14.1" customHeight="1"/>
    <row r="165" ht="14.1" customHeight="1"/>
    <row r="166" ht="14.1" customHeight="1"/>
    <row r="167" ht="14.1" customHeight="1"/>
    <row r="168" ht="14.1" customHeight="1"/>
    <row r="169" ht="14.1" customHeight="1"/>
    <row r="170" ht="14.1" customHeight="1"/>
    <row r="171" ht="14.1" customHeight="1"/>
    <row r="172" ht="14.1" customHeight="1"/>
    <row r="173" ht="14.1" customHeight="1"/>
    <row r="174" ht="14.1" customHeight="1"/>
    <row r="175" ht="14.1" customHeight="1"/>
    <row r="176" ht="14.1" customHeight="1"/>
    <row r="177" ht="14.1" customHeight="1"/>
    <row r="178" ht="14.1" customHeight="1"/>
    <row r="179" ht="14.1" customHeight="1"/>
    <row r="180" ht="14.1" customHeight="1"/>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P180"/>
  <sheetViews>
    <sheetView zoomScaleNormal="100" zoomScalePageLayoutView="125" workbookViewId="0">
      <selection sqref="A1:P7"/>
    </sheetView>
  </sheetViews>
  <sheetFormatPr defaultColWidth="8.85546875" defaultRowHeight="12.75"/>
  <cols>
    <col min="1" max="1" width="47.140625" style="10" customWidth="1"/>
    <col min="2" max="2" width="26" style="10" customWidth="1"/>
    <col min="3" max="13" width="11.85546875" style="15" customWidth="1"/>
    <col min="14" max="14" width="8.85546875" style="10" customWidth="1"/>
    <col min="15" max="16384" width="8.85546875" style="10"/>
  </cols>
  <sheetData>
    <row r="1" spans="1:16" ht="12.75" customHeight="1">
      <c r="A1" s="181" t="s">
        <v>1223</v>
      </c>
      <c r="B1" s="180"/>
      <c r="C1" s="178"/>
      <c r="D1" s="178"/>
      <c r="E1" s="178"/>
      <c r="F1" s="178"/>
      <c r="G1" s="178"/>
      <c r="H1" s="178"/>
      <c r="I1" s="178"/>
      <c r="J1" s="178"/>
      <c r="K1" s="178"/>
      <c r="L1" s="178"/>
      <c r="M1" s="178"/>
      <c r="N1" s="180"/>
      <c r="O1" s="180"/>
      <c r="P1" s="180"/>
    </row>
    <row r="2" spans="1:16" ht="12.75" customHeight="1">
      <c r="A2" s="145"/>
      <c r="B2" s="180"/>
      <c r="C2" s="178"/>
      <c r="D2" s="178"/>
      <c r="E2" s="178"/>
      <c r="F2" s="178"/>
      <c r="G2" s="178"/>
      <c r="H2" s="178"/>
      <c r="I2" s="178"/>
      <c r="J2" s="178"/>
      <c r="K2" s="178"/>
      <c r="L2" s="178"/>
      <c r="M2" s="178"/>
      <c r="N2" s="180"/>
      <c r="O2" s="180"/>
      <c r="P2" s="180"/>
    </row>
    <row r="3" spans="1:16" ht="12.75" customHeight="1">
      <c r="A3" s="145"/>
      <c r="B3" s="180"/>
      <c r="C3" s="178"/>
      <c r="D3" s="178"/>
      <c r="E3" s="178"/>
      <c r="F3" s="178"/>
      <c r="G3" s="178"/>
      <c r="H3" s="178"/>
      <c r="I3" s="178"/>
      <c r="J3" s="178"/>
      <c r="K3" s="178"/>
      <c r="L3" s="178"/>
      <c r="M3" s="178"/>
      <c r="N3" s="180"/>
      <c r="O3" s="180"/>
      <c r="P3" s="180"/>
    </row>
    <row r="4" spans="1:16" ht="12.75" customHeight="1">
      <c r="A4" s="145"/>
      <c r="B4" s="180"/>
      <c r="C4" s="178"/>
      <c r="D4" s="178"/>
      <c r="E4" s="178"/>
      <c r="F4" s="178"/>
      <c r="G4" s="178"/>
      <c r="H4" s="178"/>
      <c r="I4" s="178"/>
      <c r="J4" s="178"/>
      <c r="K4" s="178"/>
      <c r="L4" s="178"/>
      <c r="M4" s="178"/>
      <c r="N4" s="180"/>
      <c r="O4" s="180"/>
      <c r="P4" s="180"/>
    </row>
    <row r="5" spans="1:16" ht="12.75" customHeight="1">
      <c r="A5" s="145"/>
      <c r="B5" s="180"/>
      <c r="C5" s="178"/>
      <c r="D5" s="178"/>
      <c r="E5" s="178"/>
      <c r="F5" s="178"/>
      <c r="G5" s="178"/>
      <c r="H5" s="178"/>
      <c r="I5" s="178"/>
      <c r="J5" s="178"/>
      <c r="K5" s="178"/>
      <c r="L5" s="178"/>
      <c r="M5" s="178"/>
      <c r="N5" s="180"/>
      <c r="O5" s="180"/>
      <c r="P5" s="180"/>
    </row>
    <row r="6" spans="1:16" ht="12.75" customHeight="1">
      <c r="A6" s="145"/>
      <c r="B6" s="180"/>
      <c r="C6" s="178"/>
      <c r="D6" s="178"/>
      <c r="E6" s="178"/>
      <c r="F6" s="178"/>
      <c r="G6" s="178"/>
      <c r="H6" s="178"/>
      <c r="I6" s="178"/>
      <c r="J6" s="178"/>
      <c r="K6" s="178"/>
      <c r="L6" s="178"/>
      <c r="M6" s="178"/>
      <c r="N6" s="180"/>
      <c r="O6" s="180"/>
      <c r="P6" s="180"/>
    </row>
    <row r="7" spans="1:16" ht="12.75" customHeight="1">
      <c r="A7" s="149"/>
      <c r="B7" s="150"/>
      <c r="C7" s="150"/>
      <c r="D7" s="150"/>
      <c r="E7" s="150"/>
      <c r="F7" s="150"/>
      <c r="G7" s="150"/>
      <c r="H7" s="150"/>
      <c r="I7" s="150"/>
      <c r="J7" s="150"/>
      <c r="K7" s="150"/>
      <c r="L7" s="150"/>
      <c r="M7" s="150"/>
      <c r="N7" s="150"/>
      <c r="O7" s="150"/>
      <c r="P7" s="150"/>
    </row>
    <row r="8" spans="1:16" s="11" customFormat="1" ht="42.95" customHeight="1">
      <c r="A8" s="78" t="s">
        <v>1107</v>
      </c>
      <c r="B8" s="69" t="s">
        <v>1146</v>
      </c>
      <c r="C8" s="78" t="s">
        <v>1147</v>
      </c>
      <c r="D8" s="78" t="s">
        <v>1148</v>
      </c>
      <c r="E8" s="78" t="s">
        <v>1149</v>
      </c>
      <c r="F8" s="78" t="s">
        <v>1159</v>
      </c>
      <c r="G8" s="78" t="s">
        <v>1152</v>
      </c>
      <c r="H8" s="78" t="s">
        <v>1153</v>
      </c>
      <c r="I8" s="78" t="s">
        <v>1154</v>
      </c>
      <c r="J8" s="78" t="s">
        <v>1155</v>
      </c>
      <c r="K8" s="78" t="s">
        <v>1156</v>
      </c>
      <c r="L8" s="78" t="s">
        <v>1140</v>
      </c>
      <c r="M8" s="78" t="s">
        <v>1141</v>
      </c>
      <c r="N8" s="78" t="s">
        <v>1142</v>
      </c>
      <c r="O8" s="78" t="s">
        <v>1143</v>
      </c>
      <c r="P8" s="78" t="s">
        <v>1144</v>
      </c>
    </row>
    <row r="9" spans="1:16" ht="14.1" customHeight="1">
      <c r="A9" s="44" t="s">
        <v>144</v>
      </c>
      <c r="B9" s="44" t="s">
        <v>786</v>
      </c>
      <c r="C9" s="45">
        <v>24.2</v>
      </c>
      <c r="D9" s="38">
        <v>46</v>
      </c>
      <c r="E9" s="45">
        <v>0.53</v>
      </c>
      <c r="F9" s="38">
        <v>1</v>
      </c>
      <c r="G9" s="38">
        <v>1</v>
      </c>
      <c r="H9" s="38">
        <v>1</v>
      </c>
      <c r="I9" s="51">
        <v>1</v>
      </c>
      <c r="J9" s="38">
        <v>1</v>
      </c>
      <c r="K9" s="38">
        <v>1</v>
      </c>
      <c r="L9" s="38">
        <v>0</v>
      </c>
      <c r="M9" s="45">
        <v>21.74</v>
      </c>
      <c r="N9" s="45">
        <v>65.22</v>
      </c>
      <c r="O9" s="45">
        <v>13.04</v>
      </c>
      <c r="P9" s="38">
        <v>0</v>
      </c>
    </row>
    <row r="10" spans="1:16" ht="14.1" customHeight="1">
      <c r="A10" s="44" t="s">
        <v>44</v>
      </c>
      <c r="B10" s="44" t="s">
        <v>786</v>
      </c>
      <c r="C10" s="45">
        <v>13</v>
      </c>
      <c r="D10" s="38">
        <v>18</v>
      </c>
      <c r="E10" s="45">
        <v>0.72</v>
      </c>
      <c r="F10" s="38">
        <v>1</v>
      </c>
      <c r="G10" s="38">
        <v>1</v>
      </c>
      <c r="H10" s="38">
        <v>1</v>
      </c>
      <c r="I10" s="51">
        <v>1</v>
      </c>
      <c r="J10" s="38">
        <v>1</v>
      </c>
      <c r="K10" s="38">
        <v>1</v>
      </c>
      <c r="L10" s="45">
        <v>27.78</v>
      </c>
      <c r="M10" s="45">
        <v>27.78</v>
      </c>
      <c r="N10" s="45">
        <v>44.44</v>
      </c>
      <c r="O10" s="38">
        <v>0</v>
      </c>
      <c r="P10" s="38">
        <v>0</v>
      </c>
    </row>
    <row r="11" spans="1:16" ht="14.1" customHeight="1">
      <c r="A11" s="44" t="s">
        <v>46</v>
      </c>
      <c r="B11" s="44" t="s">
        <v>786</v>
      </c>
      <c r="C11" s="45">
        <v>75.3</v>
      </c>
      <c r="D11" s="38">
        <v>117</v>
      </c>
      <c r="E11" s="45">
        <v>0.64</v>
      </c>
      <c r="F11" s="38">
        <v>1</v>
      </c>
      <c r="G11" s="38">
        <v>1</v>
      </c>
      <c r="H11" s="38">
        <v>1</v>
      </c>
      <c r="I11" s="51">
        <v>1</v>
      </c>
      <c r="J11" s="38">
        <v>1</v>
      </c>
      <c r="K11" s="38">
        <v>1</v>
      </c>
      <c r="L11" s="45">
        <v>10.26</v>
      </c>
      <c r="M11" s="45">
        <v>36.75</v>
      </c>
      <c r="N11" s="45">
        <v>47.01</v>
      </c>
      <c r="O11" s="45">
        <v>5.98</v>
      </c>
      <c r="P11" s="38">
        <v>0</v>
      </c>
    </row>
    <row r="12" spans="1:16" ht="14.1" customHeight="1">
      <c r="A12" s="44" t="s">
        <v>70</v>
      </c>
      <c r="B12" s="44" t="s">
        <v>786</v>
      </c>
      <c r="C12" s="45">
        <v>7.4</v>
      </c>
      <c r="D12" s="38">
        <v>12</v>
      </c>
      <c r="E12" s="45">
        <v>0.62</v>
      </c>
      <c r="F12" s="38">
        <v>1</v>
      </c>
      <c r="G12" s="38">
        <v>1</v>
      </c>
      <c r="H12" s="38">
        <v>1</v>
      </c>
      <c r="I12" s="51">
        <v>1</v>
      </c>
      <c r="J12" s="38">
        <v>1</v>
      </c>
      <c r="K12" s="38">
        <v>1</v>
      </c>
      <c r="L12" s="45">
        <v>8.33</v>
      </c>
      <c r="M12" s="45">
        <v>33.33</v>
      </c>
      <c r="N12" s="38">
        <v>50</v>
      </c>
      <c r="O12" s="45">
        <v>8.33</v>
      </c>
      <c r="P12" s="38">
        <v>0</v>
      </c>
    </row>
    <row r="13" spans="1:16" ht="14.1" customHeight="1">
      <c r="A13" s="44" t="s">
        <v>120</v>
      </c>
      <c r="B13" s="44" t="s">
        <v>786</v>
      </c>
      <c r="C13" s="45">
        <v>32.1</v>
      </c>
      <c r="D13" s="38">
        <v>45</v>
      </c>
      <c r="E13" s="45">
        <v>0.71</v>
      </c>
      <c r="F13" s="38">
        <v>1</v>
      </c>
      <c r="G13" s="38">
        <v>1</v>
      </c>
      <c r="H13" s="38">
        <v>1</v>
      </c>
      <c r="I13" s="51">
        <v>1</v>
      </c>
      <c r="J13" s="38">
        <v>1</v>
      </c>
      <c r="K13" s="38">
        <v>1</v>
      </c>
      <c r="L13" s="45">
        <v>17.78</v>
      </c>
      <c r="M13" s="45">
        <v>46.67</v>
      </c>
      <c r="N13" s="45">
        <v>33.33</v>
      </c>
      <c r="O13" s="45">
        <v>2.2200000000000002</v>
      </c>
      <c r="P13" s="38">
        <v>0</v>
      </c>
    </row>
    <row r="14" spans="1:16" ht="14.1" customHeight="1">
      <c r="A14" s="44" t="s">
        <v>126</v>
      </c>
      <c r="B14" s="44" t="s">
        <v>786</v>
      </c>
      <c r="C14" s="45">
        <v>40.200000000000003</v>
      </c>
      <c r="D14" s="38">
        <v>87</v>
      </c>
      <c r="E14" s="45">
        <v>0.46</v>
      </c>
      <c r="F14" s="38">
        <v>1</v>
      </c>
      <c r="G14" s="38">
        <v>1</v>
      </c>
      <c r="H14" s="38">
        <v>1</v>
      </c>
      <c r="I14" s="51">
        <v>1</v>
      </c>
      <c r="J14" s="38">
        <v>1</v>
      </c>
      <c r="K14" s="38">
        <v>1</v>
      </c>
      <c r="L14" s="45">
        <v>8.0500000000000007</v>
      </c>
      <c r="M14" s="45">
        <v>17.239999999999998</v>
      </c>
      <c r="N14" s="45">
        <v>36.78</v>
      </c>
      <c r="O14" s="45">
        <v>29.89</v>
      </c>
      <c r="P14" s="45">
        <v>8.0500000000000007</v>
      </c>
    </row>
    <row r="15" spans="1:16" ht="14.1" customHeight="1"/>
    <row r="16" spans="1:16" ht="14.1" customHeight="1"/>
    <row r="17" ht="14.1" customHeight="1"/>
    <row r="18" ht="14.1" customHeight="1"/>
    <row r="19" ht="14.1" customHeight="1"/>
    <row r="20" ht="14.1" customHeight="1"/>
    <row r="21" ht="14.1" customHeight="1"/>
    <row r="22" ht="14.1" customHeight="1"/>
    <row r="23" ht="14.1" customHeight="1"/>
    <row r="24" ht="14.1" customHeight="1"/>
    <row r="25" ht="14.1" customHeight="1"/>
    <row r="26" ht="14.1" customHeight="1"/>
    <row r="27" ht="14.1" customHeight="1"/>
    <row r="28" ht="14.1" customHeight="1"/>
    <row r="29" ht="14.1" customHeight="1"/>
    <row r="30" ht="14.1" customHeight="1"/>
    <row r="31" ht="14.1" customHeight="1"/>
    <row r="32" ht="14.1" customHeight="1"/>
    <row r="33" ht="14.1" customHeight="1"/>
    <row r="34" ht="14.1" customHeight="1"/>
    <row r="35" ht="14.1" customHeight="1"/>
    <row r="36" ht="14.1" customHeight="1"/>
    <row r="37" ht="14.1" customHeight="1"/>
    <row r="38" ht="14.1" customHeight="1"/>
    <row r="39" ht="14.1" customHeight="1"/>
    <row r="40" ht="14.1" customHeight="1"/>
    <row r="41" ht="14.1" customHeight="1"/>
    <row r="42" ht="14.1" customHeight="1"/>
    <row r="43" ht="14.1" customHeight="1"/>
    <row r="44" ht="14.1" customHeight="1"/>
    <row r="45" ht="14.1" customHeight="1"/>
    <row r="46" ht="14.1" customHeight="1"/>
    <row r="47" ht="14.1" customHeight="1"/>
    <row r="48" ht="14.1" customHeight="1"/>
    <row r="49" ht="14.1" customHeight="1"/>
    <row r="50" ht="14.1" customHeight="1"/>
    <row r="51" ht="14.1" customHeight="1"/>
    <row r="52" ht="14.1" customHeight="1"/>
    <row r="53" ht="14.1" customHeight="1"/>
    <row r="54" ht="14.1" customHeight="1"/>
    <row r="55" ht="14.1" customHeight="1"/>
    <row r="56" ht="14.1" customHeight="1"/>
    <row r="57" ht="14.1" customHeight="1"/>
    <row r="58" ht="14.1" customHeight="1"/>
    <row r="59" ht="14.1" customHeight="1"/>
    <row r="60" ht="14.1" customHeight="1"/>
    <row r="61" ht="14.1" customHeight="1"/>
    <row r="62" ht="14.1" customHeight="1"/>
    <row r="63" ht="14.1" customHeight="1"/>
    <row r="64"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row r="84" ht="14.1" customHeight="1"/>
    <row r="85" ht="14.1" customHeight="1"/>
    <row r="86" ht="14.1" customHeight="1"/>
    <row r="87" ht="14.1" customHeight="1"/>
    <row r="88" ht="14.1" customHeight="1"/>
    <row r="89" ht="14.1" customHeight="1"/>
    <row r="90" ht="14.1" customHeight="1"/>
    <row r="91" ht="14.1" customHeight="1"/>
    <row r="92" ht="14.1" customHeight="1"/>
    <row r="93" ht="14.1" customHeight="1"/>
    <row r="94" ht="14.1" customHeight="1"/>
    <row r="95" ht="14.1" customHeight="1"/>
    <row r="96" ht="14.1" customHeight="1"/>
    <row r="97" ht="14.1" customHeight="1"/>
    <row r="98" ht="14.1" customHeight="1"/>
    <row r="99" ht="14.1" customHeight="1"/>
    <row r="100" ht="14.1" customHeight="1"/>
    <row r="101" ht="14.1" customHeight="1"/>
    <row r="102" ht="14.1" customHeight="1"/>
    <row r="103" ht="14.1" customHeight="1"/>
    <row r="104" ht="14.1" customHeight="1"/>
    <row r="105" ht="14.1" customHeight="1"/>
    <row r="106" ht="14.1" customHeight="1"/>
    <row r="107" ht="14.1" customHeight="1"/>
    <row r="108" ht="14.1" customHeight="1"/>
    <row r="109" ht="14.1" customHeight="1"/>
    <row r="110" ht="14.1" customHeight="1"/>
    <row r="111" ht="14.1" customHeight="1"/>
    <row r="112" ht="14.1" customHeight="1"/>
    <row r="113" ht="14.1" customHeight="1"/>
    <row r="114" ht="14.1" customHeight="1"/>
    <row r="115" ht="14.1" customHeight="1"/>
    <row r="116" ht="14.1" customHeight="1"/>
    <row r="117" ht="14.1" customHeight="1"/>
    <row r="118" ht="14.1" customHeight="1"/>
    <row r="119" ht="14.1" customHeight="1"/>
    <row r="120" ht="14.1" customHeight="1"/>
    <row r="121" ht="14.1" customHeight="1"/>
    <row r="122" ht="14.1" customHeight="1"/>
    <row r="123" ht="14.1" customHeight="1"/>
    <row r="124" ht="14.1" customHeight="1"/>
    <row r="125" ht="14.1" customHeight="1"/>
    <row r="126" ht="14.1" customHeight="1"/>
    <row r="127" ht="14.1" customHeight="1"/>
    <row r="128" ht="14.1" customHeight="1"/>
    <row r="129" ht="14.1" customHeight="1"/>
    <row r="130" ht="14.1" customHeight="1"/>
    <row r="131" ht="14.1" customHeight="1"/>
    <row r="132" ht="14.1" customHeight="1"/>
    <row r="133" ht="14.1" customHeight="1"/>
    <row r="134" ht="14.1" customHeight="1"/>
    <row r="135" ht="14.1" customHeight="1"/>
    <row r="136" ht="14.1" customHeight="1"/>
    <row r="137" ht="14.1" customHeight="1"/>
    <row r="138" ht="14.1" customHeight="1"/>
    <row r="139" ht="14.1" customHeight="1"/>
    <row r="140" ht="14.1" customHeight="1"/>
    <row r="141" ht="14.1" customHeight="1"/>
    <row r="142" ht="14.1" customHeight="1"/>
    <row r="143" ht="14.1" customHeight="1"/>
    <row r="144" ht="14.1" customHeight="1"/>
    <row r="145" ht="14.1" customHeight="1"/>
    <row r="146" ht="14.1" customHeight="1"/>
    <row r="147" ht="14.1" customHeight="1"/>
    <row r="148" ht="14.1" customHeight="1"/>
    <row r="149" ht="14.1" customHeight="1"/>
    <row r="150" ht="14.1" customHeight="1"/>
    <row r="151" ht="14.1" customHeight="1"/>
    <row r="152" ht="14.1" customHeight="1"/>
    <row r="153" ht="14.1" customHeight="1"/>
    <row r="154" ht="14.1" customHeight="1"/>
    <row r="155" ht="14.1" customHeight="1"/>
    <row r="156" ht="14.1" customHeight="1"/>
    <row r="157" ht="14.1" customHeight="1"/>
    <row r="158" ht="14.1" customHeight="1"/>
    <row r="159" ht="14.1" customHeight="1"/>
    <row r="160" ht="14.1" customHeight="1"/>
    <row r="161" ht="14.1" customHeight="1"/>
    <row r="162" ht="14.1" customHeight="1"/>
    <row r="163" ht="14.1" customHeight="1"/>
    <row r="164" ht="14.1" customHeight="1"/>
    <row r="165" ht="14.1" customHeight="1"/>
    <row r="166" ht="14.1" customHeight="1"/>
    <row r="167" ht="14.1" customHeight="1"/>
    <row r="168" ht="14.1" customHeight="1"/>
    <row r="169" ht="14.1" customHeight="1"/>
    <row r="170" ht="14.1" customHeight="1"/>
    <row r="171" ht="14.1" customHeight="1"/>
    <row r="172" ht="14.1" customHeight="1"/>
    <row r="173" ht="14.1" customHeight="1"/>
    <row r="174" ht="14.1" customHeight="1"/>
    <row r="175" ht="14.1" customHeight="1"/>
    <row r="176" ht="14.1" customHeight="1"/>
    <row r="177" ht="14.1" customHeight="1"/>
    <row r="178" ht="14.1" customHeight="1"/>
    <row r="179" ht="14.1" customHeight="1"/>
    <row r="180" ht="14.1" customHeight="1"/>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P180"/>
  <sheetViews>
    <sheetView zoomScaleNormal="100" zoomScalePageLayoutView="125" workbookViewId="0">
      <selection sqref="A1:P7"/>
    </sheetView>
  </sheetViews>
  <sheetFormatPr defaultColWidth="8.85546875" defaultRowHeight="12.75"/>
  <cols>
    <col min="1" max="1" width="47.140625" style="10" customWidth="1"/>
    <col min="2" max="2" width="26" style="10" customWidth="1"/>
    <col min="3" max="13" width="11.85546875" style="15" customWidth="1"/>
    <col min="14" max="14" width="12" style="10" customWidth="1"/>
    <col min="15" max="15" width="12.28515625" style="10" customWidth="1"/>
    <col min="16" max="16" width="11.85546875" style="10" customWidth="1"/>
    <col min="17" max="17" width="8.85546875" style="10" customWidth="1"/>
    <col min="18" max="16384" width="8.85546875" style="10"/>
  </cols>
  <sheetData>
    <row r="1" spans="1:16" ht="12.75" customHeight="1">
      <c r="A1" s="181" t="s">
        <v>1224</v>
      </c>
      <c r="B1" s="180"/>
      <c r="C1" s="178"/>
      <c r="D1" s="178"/>
      <c r="E1" s="178"/>
      <c r="F1" s="178"/>
      <c r="G1" s="178"/>
      <c r="H1" s="178"/>
      <c r="I1" s="178"/>
      <c r="J1" s="178"/>
      <c r="K1" s="178"/>
      <c r="L1" s="178"/>
      <c r="M1" s="178"/>
      <c r="N1" s="180"/>
      <c r="O1" s="180"/>
      <c r="P1" s="180"/>
    </row>
    <row r="2" spans="1:16" ht="12.75" customHeight="1">
      <c r="A2" s="145"/>
      <c r="B2" s="180"/>
      <c r="C2" s="178"/>
      <c r="D2" s="178"/>
      <c r="E2" s="178"/>
      <c r="F2" s="178"/>
      <c r="G2" s="178"/>
      <c r="H2" s="178"/>
      <c r="I2" s="178"/>
      <c r="J2" s="178"/>
      <c r="K2" s="178"/>
      <c r="L2" s="178"/>
      <c r="M2" s="178"/>
      <c r="N2" s="180"/>
      <c r="O2" s="180"/>
      <c r="P2" s="180"/>
    </row>
    <row r="3" spans="1:16" ht="12.75" customHeight="1">
      <c r="A3" s="145"/>
      <c r="B3" s="180"/>
      <c r="C3" s="178"/>
      <c r="D3" s="178"/>
      <c r="E3" s="178"/>
      <c r="F3" s="178"/>
      <c r="G3" s="178"/>
      <c r="H3" s="178"/>
      <c r="I3" s="178"/>
      <c r="J3" s="178"/>
      <c r="K3" s="178"/>
      <c r="L3" s="178"/>
      <c r="M3" s="178"/>
      <c r="N3" s="180"/>
      <c r="O3" s="180"/>
      <c r="P3" s="180"/>
    </row>
    <row r="4" spans="1:16" ht="12.75" customHeight="1">
      <c r="A4" s="145"/>
      <c r="B4" s="180"/>
      <c r="C4" s="178"/>
      <c r="D4" s="178"/>
      <c r="E4" s="178"/>
      <c r="F4" s="178"/>
      <c r="G4" s="178"/>
      <c r="H4" s="178"/>
      <c r="I4" s="178"/>
      <c r="J4" s="178"/>
      <c r="K4" s="178"/>
      <c r="L4" s="178"/>
      <c r="M4" s="178"/>
      <c r="N4" s="180"/>
      <c r="O4" s="180"/>
      <c r="P4" s="180"/>
    </row>
    <row r="5" spans="1:16" ht="12.75" customHeight="1">
      <c r="A5" s="145"/>
      <c r="B5" s="180"/>
      <c r="C5" s="178"/>
      <c r="D5" s="178"/>
      <c r="E5" s="178"/>
      <c r="F5" s="178"/>
      <c r="G5" s="178"/>
      <c r="H5" s="178"/>
      <c r="I5" s="178"/>
      <c r="J5" s="178"/>
      <c r="K5" s="178"/>
      <c r="L5" s="178"/>
      <c r="M5" s="178"/>
      <c r="N5" s="180"/>
      <c r="O5" s="180"/>
      <c r="P5" s="180"/>
    </row>
    <row r="6" spans="1:16" ht="12.75" customHeight="1">
      <c r="A6" s="145"/>
      <c r="B6" s="180"/>
      <c r="C6" s="178"/>
      <c r="D6" s="178"/>
      <c r="E6" s="178"/>
      <c r="F6" s="178"/>
      <c r="G6" s="178"/>
      <c r="H6" s="178"/>
      <c r="I6" s="178"/>
      <c r="J6" s="178"/>
      <c r="K6" s="178"/>
      <c r="L6" s="178"/>
      <c r="M6" s="178"/>
      <c r="N6" s="180"/>
      <c r="O6" s="180"/>
      <c r="P6" s="180"/>
    </row>
    <row r="7" spans="1:16" ht="12.75" customHeight="1">
      <c r="A7" s="149"/>
      <c r="B7" s="150"/>
      <c r="C7" s="150"/>
      <c r="D7" s="150"/>
      <c r="E7" s="150"/>
      <c r="F7" s="150"/>
      <c r="G7" s="150"/>
      <c r="H7" s="150"/>
      <c r="I7" s="150"/>
      <c r="J7" s="150"/>
      <c r="K7" s="150"/>
      <c r="L7" s="150"/>
      <c r="M7" s="150"/>
      <c r="N7" s="150"/>
      <c r="O7" s="150"/>
      <c r="P7" s="150"/>
    </row>
    <row r="8" spans="1:16" s="11" customFormat="1" ht="42.95" customHeight="1">
      <c r="A8" s="78" t="s">
        <v>1107</v>
      </c>
      <c r="B8" s="69" t="s">
        <v>1146</v>
      </c>
      <c r="C8" s="78" t="s">
        <v>1147</v>
      </c>
      <c r="D8" s="78" t="s">
        <v>1148</v>
      </c>
      <c r="E8" s="78" t="s">
        <v>1149</v>
      </c>
      <c r="F8" s="78" t="s">
        <v>1161</v>
      </c>
      <c r="G8" s="78" t="s">
        <v>1152</v>
      </c>
      <c r="H8" s="78" t="s">
        <v>1153</v>
      </c>
      <c r="I8" s="78" t="s">
        <v>1154</v>
      </c>
      <c r="J8" s="78" t="s">
        <v>1155</v>
      </c>
      <c r="K8" s="78" t="s">
        <v>1156</v>
      </c>
      <c r="L8" s="78" t="s">
        <v>1140</v>
      </c>
      <c r="M8" s="78" t="s">
        <v>1141</v>
      </c>
      <c r="N8" s="78" t="s">
        <v>1142</v>
      </c>
      <c r="O8" s="78" t="s">
        <v>1143</v>
      </c>
      <c r="P8" s="78" t="s">
        <v>1144</v>
      </c>
    </row>
    <row r="9" spans="1:16" ht="14.1" customHeight="1">
      <c r="A9" s="44" t="s">
        <v>144</v>
      </c>
      <c r="B9" s="44" t="s">
        <v>786</v>
      </c>
      <c r="C9" s="45">
        <v>24.2</v>
      </c>
      <c r="D9" s="38">
        <v>46</v>
      </c>
      <c r="E9" s="45">
        <v>0.53</v>
      </c>
      <c r="F9" s="38">
        <v>1</v>
      </c>
      <c r="G9" s="38">
        <v>1</v>
      </c>
      <c r="H9" s="38">
        <v>1</v>
      </c>
      <c r="I9" s="51">
        <v>1</v>
      </c>
      <c r="J9" s="38">
        <v>1</v>
      </c>
      <c r="K9" s="38">
        <v>1</v>
      </c>
      <c r="L9" s="38">
        <v>0</v>
      </c>
      <c r="M9" s="45">
        <v>21.74</v>
      </c>
      <c r="N9" s="45">
        <v>65.22</v>
      </c>
      <c r="O9" s="45">
        <v>13.04</v>
      </c>
      <c r="P9" s="38">
        <v>0</v>
      </c>
    </row>
    <row r="10" spans="1:16" ht="14.1" customHeight="1">
      <c r="A10" s="44" t="s">
        <v>44</v>
      </c>
      <c r="B10" s="44" t="s">
        <v>786</v>
      </c>
      <c r="C10" s="45">
        <v>19.8</v>
      </c>
      <c r="D10" s="38">
        <v>37</v>
      </c>
      <c r="E10" s="45">
        <v>0.54</v>
      </c>
      <c r="F10" s="38">
        <v>1</v>
      </c>
      <c r="G10" s="38">
        <v>1</v>
      </c>
      <c r="H10" s="38">
        <v>1</v>
      </c>
      <c r="I10" s="51">
        <v>1</v>
      </c>
      <c r="J10" s="38">
        <v>1</v>
      </c>
      <c r="K10" s="38">
        <v>1</v>
      </c>
      <c r="L10" s="45">
        <v>13.51</v>
      </c>
      <c r="M10" s="45">
        <v>13.51</v>
      </c>
      <c r="N10" s="45">
        <v>48.65</v>
      </c>
      <c r="O10" s="45">
        <v>24.32</v>
      </c>
      <c r="P10" s="38">
        <v>0</v>
      </c>
    </row>
    <row r="11" spans="1:16" ht="14.1" customHeight="1">
      <c r="A11" s="44" t="s">
        <v>46</v>
      </c>
      <c r="B11" s="44" t="s">
        <v>786</v>
      </c>
      <c r="C11" s="45">
        <v>111.6</v>
      </c>
      <c r="D11" s="38">
        <v>175</v>
      </c>
      <c r="E11" s="45">
        <v>0.64</v>
      </c>
      <c r="F11" s="38">
        <v>1</v>
      </c>
      <c r="G11" s="38">
        <v>1</v>
      </c>
      <c r="H11" s="38">
        <v>1</v>
      </c>
      <c r="I11" s="51">
        <v>1</v>
      </c>
      <c r="J11" s="38">
        <v>1</v>
      </c>
      <c r="K11" s="38">
        <v>1</v>
      </c>
      <c r="L11" s="45">
        <v>9.14</v>
      </c>
      <c r="M11" s="45">
        <v>37.71</v>
      </c>
      <c r="N11" s="45">
        <v>46.86</v>
      </c>
      <c r="O11" s="45">
        <v>5.14</v>
      </c>
      <c r="P11" s="45">
        <v>1.1399999999999999</v>
      </c>
    </row>
    <row r="12" spans="1:16" ht="14.1" customHeight="1">
      <c r="A12" s="44" t="s">
        <v>60</v>
      </c>
      <c r="B12" s="44" t="s">
        <v>786</v>
      </c>
      <c r="C12" s="45">
        <v>11.4</v>
      </c>
      <c r="D12" s="38">
        <v>40</v>
      </c>
      <c r="E12" s="45">
        <v>0.28999999999999998</v>
      </c>
      <c r="F12" s="38">
        <v>1</v>
      </c>
      <c r="G12" s="38">
        <v>1</v>
      </c>
      <c r="H12" s="38">
        <v>1</v>
      </c>
      <c r="I12" s="51">
        <v>1</v>
      </c>
      <c r="J12" s="38">
        <v>1</v>
      </c>
      <c r="K12" s="38">
        <v>1</v>
      </c>
      <c r="L12" s="38">
        <v>0</v>
      </c>
      <c r="M12" s="45">
        <v>12.5</v>
      </c>
      <c r="N12" s="38">
        <v>25</v>
      </c>
      <c r="O12" s="38">
        <v>30</v>
      </c>
      <c r="P12" s="45">
        <v>32.5</v>
      </c>
    </row>
    <row r="13" spans="1:16" ht="14.1" customHeight="1">
      <c r="A13" s="44" t="s">
        <v>70</v>
      </c>
      <c r="B13" s="44" t="s">
        <v>786</v>
      </c>
      <c r="C13" s="45">
        <v>27.1</v>
      </c>
      <c r="D13" s="38">
        <v>49</v>
      </c>
      <c r="E13" s="45">
        <v>0.55000000000000004</v>
      </c>
      <c r="F13" s="38">
        <v>1</v>
      </c>
      <c r="G13" s="38">
        <v>1</v>
      </c>
      <c r="H13" s="38">
        <v>1</v>
      </c>
      <c r="I13" s="51">
        <v>1</v>
      </c>
      <c r="J13" s="38">
        <v>1</v>
      </c>
      <c r="K13" s="38">
        <v>1</v>
      </c>
      <c r="L13" s="45">
        <v>6.12</v>
      </c>
      <c r="M13" s="45">
        <v>26.53</v>
      </c>
      <c r="N13" s="45">
        <v>51.02</v>
      </c>
      <c r="O13" s="45">
        <v>12.24</v>
      </c>
      <c r="P13" s="45">
        <v>4.08</v>
      </c>
    </row>
    <row r="14" spans="1:16" ht="14.1" customHeight="1">
      <c r="A14" s="44" t="s">
        <v>84</v>
      </c>
      <c r="B14" s="44" t="s">
        <v>786</v>
      </c>
      <c r="C14" s="45">
        <v>13.8</v>
      </c>
      <c r="D14" s="38">
        <v>24</v>
      </c>
      <c r="E14" s="45">
        <v>0.57999999999999996</v>
      </c>
      <c r="F14" s="38">
        <v>1</v>
      </c>
      <c r="G14" s="38">
        <v>1</v>
      </c>
      <c r="H14" s="38">
        <v>1</v>
      </c>
      <c r="I14" s="51">
        <v>1</v>
      </c>
      <c r="J14" s="38">
        <v>1</v>
      </c>
      <c r="K14" s="38">
        <v>1</v>
      </c>
      <c r="L14" s="45">
        <v>12.5</v>
      </c>
      <c r="M14" s="45">
        <v>29.17</v>
      </c>
      <c r="N14" s="45">
        <v>41.67</v>
      </c>
      <c r="O14" s="45">
        <v>4.17</v>
      </c>
      <c r="P14" s="45">
        <v>12.5</v>
      </c>
    </row>
    <row r="15" spans="1:16" ht="14.1" customHeight="1">
      <c r="A15" s="44" t="s">
        <v>120</v>
      </c>
      <c r="B15" s="44" t="s">
        <v>786</v>
      </c>
      <c r="C15" s="45">
        <v>60.5</v>
      </c>
      <c r="D15" s="38">
        <v>101</v>
      </c>
      <c r="E15" s="45">
        <v>0.6</v>
      </c>
      <c r="F15" s="38">
        <v>1</v>
      </c>
      <c r="G15" s="38">
        <v>1</v>
      </c>
      <c r="H15" s="38">
        <v>1</v>
      </c>
      <c r="I15" s="51">
        <v>1</v>
      </c>
      <c r="J15" s="38">
        <v>1</v>
      </c>
      <c r="K15" s="38">
        <v>1</v>
      </c>
      <c r="L15" s="45">
        <v>9.9</v>
      </c>
      <c r="M15" s="45">
        <v>28.71</v>
      </c>
      <c r="N15" s="45">
        <v>50.5</v>
      </c>
      <c r="O15" s="45">
        <v>10.89</v>
      </c>
      <c r="P15" s="38">
        <v>0</v>
      </c>
    </row>
    <row r="16" spans="1:16" ht="14.1" customHeight="1">
      <c r="A16" s="44" t="s">
        <v>126</v>
      </c>
      <c r="B16" s="44" t="s">
        <v>786</v>
      </c>
      <c r="C16" s="45">
        <v>99.4</v>
      </c>
      <c r="D16" s="38">
        <v>220</v>
      </c>
      <c r="E16" s="45">
        <v>0.45</v>
      </c>
      <c r="F16" s="38">
        <v>1</v>
      </c>
      <c r="G16" s="38">
        <v>1</v>
      </c>
      <c r="H16" s="38">
        <v>1</v>
      </c>
      <c r="I16" s="51">
        <v>1</v>
      </c>
      <c r="J16" s="38">
        <v>1</v>
      </c>
      <c r="K16" s="38">
        <v>1</v>
      </c>
      <c r="L16" s="45">
        <v>7.73</v>
      </c>
      <c r="M16" s="45">
        <v>14.09</v>
      </c>
      <c r="N16" s="45">
        <v>42.73</v>
      </c>
      <c r="O16" s="45">
        <v>24.09</v>
      </c>
      <c r="P16" s="45">
        <v>11.36</v>
      </c>
    </row>
    <row r="17" ht="14.1" customHeight="1"/>
    <row r="18" ht="14.1" customHeight="1"/>
    <row r="19" ht="14.1" customHeight="1"/>
    <row r="20" ht="14.1" customHeight="1"/>
    <row r="21" ht="14.1" customHeight="1"/>
    <row r="22" ht="14.1" customHeight="1"/>
    <row r="23" ht="14.1" customHeight="1"/>
    <row r="24" ht="14.1" customHeight="1"/>
    <row r="25" ht="14.1" customHeight="1"/>
    <row r="26" ht="14.1" customHeight="1"/>
    <row r="27" ht="14.1" customHeight="1"/>
    <row r="28" ht="14.1" customHeight="1"/>
    <row r="29" ht="14.1" customHeight="1"/>
    <row r="30" ht="14.1" customHeight="1"/>
    <row r="31" ht="14.1" customHeight="1"/>
    <row r="32" ht="14.1" customHeight="1"/>
    <row r="33" ht="14.1" customHeight="1"/>
    <row r="34" ht="14.1" customHeight="1"/>
    <row r="35" ht="14.1" customHeight="1"/>
    <row r="36" ht="14.1" customHeight="1"/>
    <row r="37" ht="14.1" customHeight="1"/>
    <row r="38" ht="14.1" customHeight="1"/>
    <row r="39" ht="14.1" customHeight="1"/>
    <row r="40" ht="14.1" customHeight="1"/>
    <row r="41" ht="14.1" customHeight="1"/>
    <row r="42" ht="14.1" customHeight="1"/>
    <row r="43" ht="14.1" customHeight="1"/>
    <row r="44" ht="14.1" customHeight="1"/>
    <row r="45" ht="14.1" customHeight="1"/>
    <row r="46" ht="14.1" customHeight="1"/>
    <row r="47" ht="14.1" customHeight="1"/>
    <row r="48" ht="14.1" customHeight="1"/>
    <row r="49" ht="14.1" customHeight="1"/>
    <row r="50" ht="14.1" customHeight="1"/>
    <row r="51" ht="14.1" customHeight="1"/>
    <row r="52" ht="14.1" customHeight="1"/>
    <row r="53" ht="14.1" customHeight="1"/>
    <row r="54" ht="14.1" customHeight="1"/>
    <row r="55" ht="14.1" customHeight="1"/>
    <row r="56" ht="14.1" customHeight="1"/>
    <row r="57" ht="14.1" customHeight="1"/>
    <row r="58" ht="14.1" customHeight="1"/>
    <row r="59" ht="14.1" customHeight="1"/>
    <row r="60" ht="14.1" customHeight="1"/>
    <row r="61" ht="14.1" customHeight="1"/>
    <row r="62" ht="14.1" customHeight="1"/>
    <row r="63" ht="14.1" customHeight="1"/>
    <row r="64"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row r="84" ht="14.1" customHeight="1"/>
    <row r="85" ht="14.1" customHeight="1"/>
    <row r="86" ht="14.1" customHeight="1"/>
    <row r="87" ht="14.1" customHeight="1"/>
    <row r="88" ht="14.1" customHeight="1"/>
    <row r="89" ht="14.1" customHeight="1"/>
    <row r="90" ht="14.1" customHeight="1"/>
    <row r="91" ht="14.1" customHeight="1"/>
    <row r="92" ht="14.1" customHeight="1"/>
    <row r="93" ht="14.1" customHeight="1"/>
    <row r="94" ht="14.1" customHeight="1"/>
    <row r="95" ht="14.1" customHeight="1"/>
    <row r="96" ht="14.1" customHeight="1"/>
    <row r="97" ht="14.1" customHeight="1"/>
    <row r="98" ht="14.1" customHeight="1"/>
    <row r="99" ht="14.1" customHeight="1"/>
    <row r="100" ht="14.1" customHeight="1"/>
    <row r="101" ht="14.1" customHeight="1"/>
    <row r="102" ht="14.1" customHeight="1"/>
    <row r="103" ht="14.1" customHeight="1"/>
    <row r="104" ht="14.1" customHeight="1"/>
    <row r="105" ht="14.1" customHeight="1"/>
    <row r="106" ht="14.1" customHeight="1"/>
    <row r="107" ht="14.1" customHeight="1"/>
    <row r="108" ht="14.1" customHeight="1"/>
    <row r="109" ht="14.1" customHeight="1"/>
    <row r="110" ht="14.1" customHeight="1"/>
    <row r="111" ht="14.1" customHeight="1"/>
    <row r="112" ht="14.1" customHeight="1"/>
    <row r="113" ht="14.1" customHeight="1"/>
    <row r="114" ht="14.1" customHeight="1"/>
    <row r="115" ht="14.1" customHeight="1"/>
    <row r="116" ht="14.1" customHeight="1"/>
    <row r="117" ht="14.1" customHeight="1"/>
    <row r="118" ht="14.1" customHeight="1"/>
    <row r="119" ht="14.1" customHeight="1"/>
    <row r="120" ht="14.1" customHeight="1"/>
    <row r="121" ht="14.1" customHeight="1"/>
    <row r="122" ht="14.1" customHeight="1"/>
    <row r="123" ht="14.1" customHeight="1"/>
    <row r="124" ht="14.1" customHeight="1"/>
    <row r="125" ht="14.1" customHeight="1"/>
    <row r="126" ht="14.1" customHeight="1"/>
    <row r="127" ht="14.1" customHeight="1"/>
    <row r="128" ht="14.1" customHeight="1"/>
    <row r="129" ht="14.1" customHeight="1"/>
    <row r="130" ht="14.1" customHeight="1"/>
    <row r="131" ht="14.1" customHeight="1"/>
    <row r="132" ht="14.1" customHeight="1"/>
    <row r="133" ht="14.1" customHeight="1"/>
    <row r="134" ht="14.1" customHeight="1"/>
    <row r="135" ht="14.1" customHeight="1"/>
    <row r="136" ht="14.1" customHeight="1"/>
    <row r="137" ht="14.1" customHeight="1"/>
    <row r="138" ht="14.1" customHeight="1"/>
    <row r="139" ht="14.1" customHeight="1"/>
    <row r="140" ht="14.1" customHeight="1"/>
    <row r="141" ht="14.1" customHeight="1"/>
    <row r="142" ht="14.1" customHeight="1"/>
    <row r="143" ht="14.1" customHeight="1"/>
    <row r="144" ht="14.1" customHeight="1"/>
    <row r="145" ht="14.1" customHeight="1"/>
    <row r="146" ht="14.1" customHeight="1"/>
    <row r="147" ht="14.1" customHeight="1"/>
    <row r="148" ht="14.1" customHeight="1"/>
    <row r="149" ht="14.1" customHeight="1"/>
    <row r="150" ht="14.1" customHeight="1"/>
    <row r="151" ht="14.1" customHeight="1"/>
    <row r="152" ht="14.1" customHeight="1"/>
    <row r="153" ht="14.1" customHeight="1"/>
    <row r="154" ht="14.1" customHeight="1"/>
    <row r="155" ht="14.1" customHeight="1"/>
    <row r="156" ht="14.1" customHeight="1"/>
    <row r="157" ht="14.1" customHeight="1"/>
    <row r="158" ht="14.1" customHeight="1"/>
    <row r="159" ht="14.1" customHeight="1"/>
    <row r="160" ht="14.1" customHeight="1"/>
    <row r="161" ht="14.1" customHeight="1"/>
    <row r="162" ht="14.1" customHeight="1"/>
    <row r="163" ht="14.1" customHeight="1"/>
    <row r="164" ht="14.1" customHeight="1"/>
    <row r="165" ht="14.1" customHeight="1"/>
    <row r="166" ht="14.1" customHeight="1"/>
    <row r="167" ht="14.1" customHeight="1"/>
    <row r="168" ht="14.1" customHeight="1"/>
    <row r="169" ht="14.1" customHeight="1"/>
    <row r="170" ht="14.1" customHeight="1"/>
    <row r="171" ht="14.1" customHeight="1"/>
    <row r="172" ht="14.1" customHeight="1"/>
    <row r="173" ht="14.1" customHeight="1"/>
    <row r="174" ht="14.1" customHeight="1"/>
    <row r="175" ht="14.1" customHeight="1"/>
    <row r="176" ht="14.1" customHeight="1"/>
    <row r="177" ht="14.1" customHeight="1"/>
    <row r="178" ht="14.1" customHeight="1"/>
    <row r="179" ht="14.1" customHeight="1"/>
    <row r="180" ht="14.1" customHeight="1"/>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Q101"/>
  <sheetViews>
    <sheetView zoomScale="110" zoomScaleNormal="110" workbookViewId="0">
      <selection sqref="A1:Q5"/>
    </sheetView>
  </sheetViews>
  <sheetFormatPr defaultColWidth="8.85546875" defaultRowHeight="12.75"/>
  <cols>
    <col min="1" max="1" width="25" style="10" bestFit="1" customWidth="1"/>
    <col min="2" max="5" width="8.85546875" style="10" customWidth="1"/>
    <col min="6" max="6" width="13.85546875" style="10" customWidth="1"/>
    <col min="7" max="7" width="8.85546875" style="10" customWidth="1"/>
    <col min="8" max="16384" width="8.85546875" style="10"/>
  </cols>
  <sheetData>
    <row r="1" spans="1:17" ht="12.75" customHeight="1">
      <c r="A1" s="181" t="s">
        <v>1225</v>
      </c>
      <c r="B1" s="180"/>
      <c r="C1" s="180"/>
      <c r="D1" s="180"/>
      <c r="E1" s="180"/>
      <c r="F1" s="180"/>
      <c r="G1" s="180"/>
      <c r="H1" s="180"/>
      <c r="I1" s="180"/>
      <c r="J1" s="180"/>
      <c r="K1" s="180"/>
      <c r="L1" s="180"/>
      <c r="M1" s="180"/>
      <c r="N1" s="180"/>
      <c r="O1" s="180"/>
      <c r="P1" s="180"/>
      <c r="Q1" s="180"/>
    </row>
    <row r="2" spans="1:17" ht="12.75" customHeight="1">
      <c r="A2" s="145"/>
      <c r="B2" s="180"/>
      <c r="C2" s="180"/>
      <c r="D2" s="180"/>
      <c r="E2" s="180"/>
      <c r="F2" s="180"/>
      <c r="G2" s="180"/>
      <c r="H2" s="180"/>
      <c r="I2" s="180"/>
      <c r="J2" s="180"/>
      <c r="K2" s="180"/>
      <c r="L2" s="180"/>
      <c r="M2" s="180"/>
      <c r="N2" s="180"/>
      <c r="O2" s="180"/>
      <c r="P2" s="180"/>
      <c r="Q2" s="180"/>
    </row>
    <row r="3" spans="1:17" ht="12.75" customHeight="1">
      <c r="A3" s="145"/>
      <c r="B3" s="180"/>
      <c r="C3" s="180"/>
      <c r="D3" s="180"/>
      <c r="E3" s="180"/>
      <c r="F3" s="180"/>
      <c r="G3" s="180"/>
      <c r="H3" s="180"/>
      <c r="I3" s="180"/>
      <c r="J3" s="180"/>
      <c r="K3" s="180"/>
      <c r="L3" s="180"/>
      <c r="M3" s="180"/>
      <c r="N3" s="180"/>
      <c r="O3" s="180"/>
      <c r="P3" s="180"/>
      <c r="Q3" s="180"/>
    </row>
    <row r="4" spans="1:17" ht="12.75" customHeight="1">
      <c r="A4" s="145"/>
      <c r="B4" s="180"/>
      <c r="C4" s="180"/>
      <c r="D4" s="180"/>
      <c r="E4" s="180"/>
      <c r="F4" s="180"/>
      <c r="G4" s="180"/>
      <c r="H4" s="180"/>
      <c r="I4" s="180"/>
      <c r="J4" s="180"/>
      <c r="K4" s="180"/>
      <c r="L4" s="180"/>
      <c r="M4" s="180"/>
      <c r="N4" s="180"/>
      <c r="O4" s="180"/>
      <c r="P4" s="180"/>
      <c r="Q4" s="180"/>
    </row>
    <row r="5" spans="1:17" ht="91.5" customHeight="1">
      <c r="A5" s="149"/>
      <c r="B5" s="150"/>
      <c r="C5" s="150"/>
      <c r="D5" s="150"/>
      <c r="E5" s="150"/>
      <c r="F5" s="150"/>
      <c r="G5" s="150"/>
      <c r="H5" s="150"/>
      <c r="I5" s="150"/>
      <c r="J5" s="150"/>
      <c r="K5" s="150"/>
      <c r="L5" s="150"/>
      <c r="M5" s="150"/>
      <c r="N5" s="150"/>
      <c r="O5" s="150"/>
      <c r="P5" s="150"/>
      <c r="Q5" s="150"/>
    </row>
    <row r="6" spans="1:17" ht="41.45" customHeight="1">
      <c r="A6" s="69" t="s">
        <v>722</v>
      </c>
      <c r="B6" s="78" t="s">
        <v>1147</v>
      </c>
      <c r="C6" s="78" t="s">
        <v>1148</v>
      </c>
      <c r="D6" s="78" t="s">
        <v>1149</v>
      </c>
      <c r="E6" s="78" t="s">
        <v>1150</v>
      </c>
      <c r="F6" s="78" t="s">
        <v>1151</v>
      </c>
      <c r="G6" s="78" t="s">
        <v>1152</v>
      </c>
      <c r="H6" s="78" t="s">
        <v>1153</v>
      </c>
      <c r="I6" s="78" t="s">
        <v>1154</v>
      </c>
      <c r="J6" s="78" t="s">
        <v>1155</v>
      </c>
      <c r="K6" s="78" t="s">
        <v>1156</v>
      </c>
      <c r="L6" s="78" t="s">
        <v>1140</v>
      </c>
      <c r="M6" s="78" t="s">
        <v>1141</v>
      </c>
      <c r="N6" s="78" t="s">
        <v>1142</v>
      </c>
      <c r="O6" s="78" t="s">
        <v>1143</v>
      </c>
      <c r="P6" s="78" t="s">
        <v>1144</v>
      </c>
      <c r="Q6" s="78" t="s">
        <v>1164</v>
      </c>
    </row>
    <row r="7" spans="1:17">
      <c r="A7" s="54" t="s">
        <v>846</v>
      </c>
      <c r="B7" s="45">
        <v>85.82</v>
      </c>
      <c r="C7" s="38">
        <v>178</v>
      </c>
      <c r="D7" s="45">
        <v>0.48</v>
      </c>
      <c r="E7" s="45">
        <v>93.68</v>
      </c>
      <c r="F7" s="38">
        <v>1</v>
      </c>
      <c r="G7" s="38">
        <v>1</v>
      </c>
      <c r="H7" s="38">
        <v>1</v>
      </c>
      <c r="I7" s="51">
        <v>4</v>
      </c>
      <c r="J7" s="38">
        <v>1</v>
      </c>
      <c r="K7" s="38">
        <v>1</v>
      </c>
      <c r="L7" s="45">
        <v>2.25</v>
      </c>
      <c r="M7" s="45">
        <v>17.98</v>
      </c>
      <c r="N7" s="45">
        <v>57.3</v>
      </c>
      <c r="O7" s="45">
        <v>19.66</v>
      </c>
      <c r="P7" s="45">
        <v>2.81</v>
      </c>
      <c r="Q7" s="45">
        <v>94.08</v>
      </c>
    </row>
    <row r="62" ht="14.45" customHeight="1" thickBot="1"/>
    <row r="101" ht="14.45" customHeight="1" thickBot="1"/>
  </sheetData>
  <mergeCells count="1">
    <mergeCell ref="A1:Q5"/>
  </mergeCell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Q101"/>
  <sheetViews>
    <sheetView workbookViewId="0">
      <selection sqref="A1:Q5"/>
    </sheetView>
  </sheetViews>
  <sheetFormatPr defaultColWidth="8.85546875" defaultRowHeight="12.75"/>
  <cols>
    <col min="1" max="1" width="25" style="10" bestFit="1" customWidth="1"/>
    <col min="2" max="2" width="8.85546875" style="10" customWidth="1"/>
    <col min="3" max="16384" width="8.85546875" style="10"/>
  </cols>
  <sheetData>
    <row r="1" spans="1:17" ht="12.75" customHeight="1">
      <c r="A1" s="181" t="s">
        <v>1226</v>
      </c>
      <c r="B1" s="180"/>
      <c r="C1" s="180"/>
      <c r="D1" s="180"/>
      <c r="E1" s="180"/>
      <c r="F1" s="180"/>
      <c r="G1" s="180"/>
      <c r="H1" s="180"/>
      <c r="I1" s="180"/>
      <c r="J1" s="180"/>
      <c r="K1" s="180"/>
      <c r="L1" s="180"/>
      <c r="M1" s="180"/>
      <c r="N1" s="180"/>
      <c r="O1" s="180"/>
      <c r="P1" s="180"/>
      <c r="Q1" s="180"/>
    </row>
    <row r="2" spans="1:17">
      <c r="A2" s="145"/>
      <c r="B2" s="180"/>
      <c r="C2" s="180"/>
      <c r="D2" s="180"/>
      <c r="E2" s="180"/>
      <c r="F2" s="180"/>
      <c r="G2" s="180"/>
      <c r="H2" s="180"/>
      <c r="I2" s="180"/>
      <c r="J2" s="180"/>
      <c r="K2" s="180"/>
      <c r="L2" s="180"/>
      <c r="M2" s="180"/>
      <c r="N2" s="180"/>
      <c r="O2" s="180"/>
      <c r="P2" s="180"/>
      <c r="Q2" s="180"/>
    </row>
    <row r="3" spans="1:17">
      <c r="A3" s="145"/>
      <c r="B3" s="180"/>
      <c r="C3" s="180"/>
      <c r="D3" s="180"/>
      <c r="E3" s="180"/>
      <c r="F3" s="180"/>
      <c r="G3" s="180"/>
      <c r="H3" s="180"/>
      <c r="I3" s="180"/>
      <c r="J3" s="180"/>
      <c r="K3" s="180"/>
      <c r="L3" s="180"/>
      <c r="M3" s="180"/>
      <c r="N3" s="180"/>
      <c r="O3" s="180"/>
      <c r="P3" s="180"/>
      <c r="Q3" s="180"/>
    </row>
    <row r="4" spans="1:17">
      <c r="A4" s="145"/>
      <c r="B4" s="180"/>
      <c r="C4" s="180"/>
      <c r="D4" s="180"/>
      <c r="E4" s="180"/>
      <c r="F4" s="180"/>
      <c r="G4" s="180"/>
      <c r="H4" s="180"/>
      <c r="I4" s="180"/>
      <c r="J4" s="180"/>
      <c r="K4" s="180"/>
      <c r="L4" s="180"/>
      <c r="M4" s="180"/>
      <c r="N4" s="180"/>
      <c r="O4" s="180"/>
      <c r="P4" s="180"/>
      <c r="Q4" s="180"/>
    </row>
    <row r="5" spans="1:17" ht="95.25" customHeight="1">
      <c r="A5" s="149"/>
      <c r="B5" s="150"/>
      <c r="C5" s="150"/>
      <c r="D5" s="150"/>
      <c r="E5" s="150"/>
      <c r="F5" s="150"/>
      <c r="G5" s="150"/>
      <c r="H5" s="150"/>
      <c r="I5" s="150"/>
      <c r="J5" s="150"/>
      <c r="K5" s="150"/>
      <c r="L5" s="150"/>
      <c r="M5" s="150"/>
      <c r="N5" s="150"/>
      <c r="O5" s="150"/>
      <c r="P5" s="150"/>
      <c r="Q5" s="150"/>
    </row>
    <row r="6" spans="1:17" ht="41.45" customHeight="1">
      <c r="A6" s="69" t="s">
        <v>722</v>
      </c>
      <c r="B6" s="78" t="s">
        <v>1147</v>
      </c>
      <c r="C6" s="78" t="s">
        <v>1148</v>
      </c>
      <c r="D6" s="78" t="s">
        <v>1149</v>
      </c>
      <c r="E6" s="78" t="s">
        <v>1150</v>
      </c>
      <c r="F6" s="78" t="s">
        <v>1159</v>
      </c>
      <c r="G6" s="78" t="s">
        <v>1152</v>
      </c>
      <c r="H6" s="78" t="s">
        <v>1153</v>
      </c>
      <c r="I6" s="78" t="s">
        <v>1154</v>
      </c>
      <c r="J6" s="78" t="s">
        <v>1155</v>
      </c>
      <c r="K6" s="78" t="s">
        <v>1156</v>
      </c>
      <c r="L6" s="78" t="s">
        <v>1140</v>
      </c>
      <c r="M6" s="78" t="s">
        <v>1141</v>
      </c>
      <c r="N6" s="78" t="s">
        <v>1142</v>
      </c>
      <c r="O6" s="78" t="s">
        <v>1143</v>
      </c>
      <c r="P6" s="78" t="s">
        <v>1144</v>
      </c>
      <c r="Q6" s="78" t="s">
        <v>1160</v>
      </c>
    </row>
    <row r="7" spans="1:17">
      <c r="A7" s="54" t="s">
        <v>846</v>
      </c>
      <c r="B7" s="45">
        <v>11.96</v>
      </c>
      <c r="C7" s="38">
        <v>27</v>
      </c>
      <c r="D7" s="45">
        <v>0.44</v>
      </c>
      <c r="E7" s="38">
        <v>100</v>
      </c>
      <c r="F7" s="38">
        <v>1</v>
      </c>
      <c r="G7" s="38">
        <v>1</v>
      </c>
      <c r="H7" s="38">
        <v>1</v>
      </c>
      <c r="I7" s="51">
        <v>1</v>
      </c>
      <c r="J7" s="38">
        <v>1</v>
      </c>
      <c r="K7" s="38">
        <v>1</v>
      </c>
      <c r="L7" s="45">
        <v>3.7</v>
      </c>
      <c r="M7" s="45">
        <v>14.81</v>
      </c>
      <c r="N7" s="45">
        <v>51.85</v>
      </c>
      <c r="O7" s="45">
        <v>25.93</v>
      </c>
      <c r="P7" s="45">
        <v>3.7</v>
      </c>
      <c r="Q7" s="38">
        <v>100</v>
      </c>
    </row>
    <row r="62" ht="14.45" customHeight="1" thickBot="1"/>
    <row r="101" ht="14.45" customHeight="1" thickBot="1"/>
  </sheetData>
  <mergeCells count="1">
    <mergeCell ref="A1:Q5"/>
  </mergeCell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Q101"/>
  <sheetViews>
    <sheetView workbookViewId="0">
      <selection sqref="A1:Q5"/>
    </sheetView>
  </sheetViews>
  <sheetFormatPr defaultColWidth="8.85546875" defaultRowHeight="12.75"/>
  <cols>
    <col min="1" max="1" width="25" style="10" bestFit="1" customWidth="1"/>
    <col min="2" max="5" width="8.85546875" style="10" customWidth="1"/>
    <col min="6" max="6" width="13.85546875" style="10" customWidth="1"/>
    <col min="7" max="7" width="8.85546875" style="10" customWidth="1"/>
    <col min="8" max="16384" width="8.85546875" style="10"/>
  </cols>
  <sheetData>
    <row r="1" spans="1:17" ht="12.75" customHeight="1">
      <c r="A1" s="181" t="s">
        <v>1227</v>
      </c>
      <c r="B1" s="180"/>
      <c r="C1" s="180"/>
      <c r="D1" s="180"/>
      <c r="E1" s="180"/>
      <c r="F1" s="180"/>
      <c r="G1" s="180"/>
      <c r="H1" s="180"/>
      <c r="I1" s="180"/>
      <c r="J1" s="180"/>
      <c r="K1" s="180"/>
      <c r="L1" s="180"/>
      <c r="M1" s="180"/>
      <c r="N1" s="180"/>
      <c r="O1" s="180"/>
      <c r="P1" s="180"/>
      <c r="Q1" s="180"/>
    </row>
    <row r="2" spans="1:17">
      <c r="A2" s="145"/>
      <c r="B2" s="180"/>
      <c r="C2" s="180"/>
      <c r="D2" s="180"/>
      <c r="E2" s="180"/>
      <c r="F2" s="180"/>
      <c r="G2" s="180"/>
      <c r="H2" s="180"/>
      <c r="I2" s="180"/>
      <c r="J2" s="180"/>
      <c r="K2" s="180"/>
      <c r="L2" s="180"/>
      <c r="M2" s="180"/>
      <c r="N2" s="180"/>
      <c r="O2" s="180"/>
      <c r="P2" s="180"/>
      <c r="Q2" s="180"/>
    </row>
    <row r="3" spans="1:17">
      <c r="A3" s="145"/>
      <c r="B3" s="180"/>
      <c r="C3" s="180"/>
      <c r="D3" s="180"/>
      <c r="E3" s="180"/>
      <c r="F3" s="180"/>
      <c r="G3" s="180"/>
      <c r="H3" s="180"/>
      <c r="I3" s="180"/>
      <c r="J3" s="180"/>
      <c r="K3" s="180"/>
      <c r="L3" s="180"/>
      <c r="M3" s="180"/>
      <c r="N3" s="180"/>
      <c r="O3" s="180"/>
      <c r="P3" s="180"/>
      <c r="Q3" s="180"/>
    </row>
    <row r="4" spans="1:17">
      <c r="A4" s="145"/>
      <c r="B4" s="180"/>
      <c r="C4" s="180"/>
      <c r="D4" s="180"/>
      <c r="E4" s="180"/>
      <c r="F4" s="180"/>
      <c r="G4" s="180"/>
      <c r="H4" s="180"/>
      <c r="I4" s="180"/>
      <c r="J4" s="180"/>
      <c r="K4" s="180"/>
      <c r="L4" s="180"/>
      <c r="M4" s="180"/>
      <c r="N4" s="180"/>
      <c r="O4" s="180"/>
      <c r="P4" s="180"/>
      <c r="Q4" s="180"/>
    </row>
    <row r="5" spans="1:17" ht="111.75" customHeight="1">
      <c r="A5" s="149"/>
      <c r="B5" s="150"/>
      <c r="C5" s="150"/>
      <c r="D5" s="150"/>
      <c r="E5" s="150"/>
      <c r="F5" s="150"/>
      <c r="G5" s="150"/>
      <c r="H5" s="150"/>
      <c r="I5" s="150"/>
      <c r="J5" s="150"/>
      <c r="K5" s="150"/>
      <c r="L5" s="150"/>
      <c r="M5" s="150"/>
      <c r="N5" s="150"/>
      <c r="O5" s="150"/>
      <c r="P5" s="150"/>
      <c r="Q5" s="150"/>
    </row>
    <row r="6" spans="1:17" ht="41.45" customHeight="1">
      <c r="A6" s="69" t="s">
        <v>722</v>
      </c>
      <c r="B6" s="78" t="s">
        <v>1147</v>
      </c>
      <c r="C6" s="78" t="s">
        <v>1148</v>
      </c>
      <c r="D6" s="78" t="s">
        <v>1149</v>
      </c>
      <c r="E6" s="78" t="s">
        <v>1150</v>
      </c>
      <c r="F6" s="78" t="s">
        <v>1161</v>
      </c>
      <c r="G6" s="78" t="s">
        <v>1152</v>
      </c>
      <c r="H6" s="78" t="s">
        <v>1153</v>
      </c>
      <c r="I6" s="78" t="s">
        <v>1154</v>
      </c>
      <c r="J6" s="78" t="s">
        <v>1155</v>
      </c>
      <c r="K6" s="78" t="s">
        <v>1156</v>
      </c>
      <c r="L6" s="78" t="s">
        <v>1140</v>
      </c>
      <c r="M6" s="78" t="s">
        <v>1141</v>
      </c>
      <c r="N6" s="78" t="s">
        <v>1142</v>
      </c>
      <c r="O6" s="78" t="s">
        <v>1143</v>
      </c>
      <c r="P6" s="78" t="s">
        <v>1144</v>
      </c>
      <c r="Q6" s="78" t="s">
        <v>1162</v>
      </c>
    </row>
    <row r="7" spans="1:17">
      <c r="A7" s="54" t="s">
        <v>846</v>
      </c>
      <c r="B7" s="45">
        <v>97.78</v>
      </c>
      <c r="C7" s="38">
        <v>205</v>
      </c>
      <c r="D7" s="45">
        <v>0.48</v>
      </c>
      <c r="E7" s="45">
        <v>94.47</v>
      </c>
      <c r="F7" s="38">
        <v>1</v>
      </c>
      <c r="G7" s="38">
        <v>1</v>
      </c>
      <c r="H7" s="38">
        <v>1</v>
      </c>
      <c r="I7" s="51">
        <v>4</v>
      </c>
      <c r="J7" s="38">
        <v>1</v>
      </c>
      <c r="K7" s="38">
        <v>1</v>
      </c>
      <c r="L7" s="45">
        <v>2.44</v>
      </c>
      <c r="M7" s="45">
        <v>17.559999999999999</v>
      </c>
      <c r="N7" s="45">
        <v>56.59</v>
      </c>
      <c r="O7" s="45">
        <v>20.49</v>
      </c>
      <c r="P7" s="45">
        <v>2.93</v>
      </c>
      <c r="Q7" s="45">
        <v>94.77</v>
      </c>
    </row>
    <row r="62" ht="14.45" customHeight="1" thickBot="1"/>
    <row r="101" ht="14.45" customHeight="1" thickBot="1"/>
  </sheetData>
  <mergeCells count="1">
    <mergeCell ref="A1:Q5"/>
  </mergeCell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R198"/>
  <sheetViews>
    <sheetView zoomScale="120" zoomScaleNormal="120" zoomScalePageLayoutView="125" workbookViewId="0">
      <selection sqref="A1:R7"/>
    </sheetView>
  </sheetViews>
  <sheetFormatPr defaultColWidth="8.85546875" defaultRowHeight="12.75"/>
  <cols>
    <col min="1" max="1" width="25" style="10" bestFit="1" customWidth="1"/>
    <col min="2" max="2" width="89.85546875" style="10" bestFit="1" customWidth="1"/>
    <col min="3" max="3" width="13.42578125" style="13" customWidth="1"/>
    <col min="4" max="8" width="11.85546875" style="13" customWidth="1"/>
    <col min="9" max="9" width="15.85546875" style="13" customWidth="1"/>
    <col min="10" max="11" width="11.85546875" style="13" customWidth="1"/>
    <col min="12" max="12" width="16.7109375" style="13" customWidth="1"/>
    <col min="13" max="13" width="11.85546875" style="13" customWidth="1"/>
    <col min="14" max="14" width="11.7109375" style="13" customWidth="1"/>
    <col min="15" max="17" width="8.85546875" style="10" customWidth="1"/>
    <col min="18" max="18" width="17.42578125" style="10" customWidth="1"/>
    <col min="19" max="19" width="8.85546875" style="10" customWidth="1"/>
    <col min="20" max="16384" width="8.85546875" style="10"/>
  </cols>
  <sheetData>
    <row r="1" spans="1:18" ht="12.75" customHeight="1">
      <c r="A1" s="181" t="s">
        <v>1228</v>
      </c>
      <c r="B1" s="180"/>
      <c r="C1" s="189"/>
      <c r="D1" s="189"/>
      <c r="E1" s="189"/>
      <c r="F1" s="189"/>
      <c r="G1" s="189"/>
      <c r="H1" s="189"/>
      <c r="I1" s="189"/>
      <c r="J1" s="189"/>
      <c r="K1" s="189"/>
      <c r="L1" s="189"/>
      <c r="M1" s="189"/>
      <c r="N1" s="189"/>
      <c r="O1" s="180"/>
      <c r="P1" s="180"/>
      <c r="Q1" s="180"/>
      <c r="R1" s="180"/>
    </row>
    <row r="2" spans="1:18" ht="12.75" customHeight="1">
      <c r="A2" s="145"/>
      <c r="B2" s="180"/>
      <c r="C2" s="189"/>
      <c r="D2" s="189"/>
      <c r="E2" s="189"/>
      <c r="F2" s="189"/>
      <c r="G2" s="189"/>
      <c r="H2" s="189"/>
      <c r="I2" s="189"/>
      <c r="J2" s="189"/>
      <c r="K2" s="189"/>
      <c r="L2" s="189"/>
      <c r="M2" s="189"/>
      <c r="N2" s="189"/>
      <c r="O2" s="180"/>
      <c r="P2" s="180"/>
      <c r="Q2" s="180"/>
      <c r="R2" s="180"/>
    </row>
    <row r="3" spans="1:18" ht="12.75" customHeight="1">
      <c r="A3" s="145"/>
      <c r="B3" s="180"/>
      <c r="C3" s="189"/>
      <c r="D3" s="189"/>
      <c r="E3" s="189"/>
      <c r="F3" s="189"/>
      <c r="G3" s="189"/>
      <c r="H3" s="189"/>
      <c r="I3" s="189"/>
      <c r="J3" s="189"/>
      <c r="K3" s="189"/>
      <c r="L3" s="189"/>
      <c r="M3" s="189"/>
      <c r="N3" s="189"/>
      <c r="O3" s="180"/>
      <c r="P3" s="180"/>
      <c r="Q3" s="180"/>
      <c r="R3" s="180"/>
    </row>
    <row r="4" spans="1:18" ht="12.75" customHeight="1">
      <c r="A4" s="145"/>
      <c r="B4" s="180"/>
      <c r="C4" s="189"/>
      <c r="D4" s="189"/>
      <c r="E4" s="189"/>
      <c r="F4" s="189"/>
      <c r="G4" s="189"/>
      <c r="H4" s="189"/>
      <c r="I4" s="189"/>
      <c r="J4" s="189"/>
      <c r="K4" s="189"/>
      <c r="L4" s="189"/>
      <c r="M4" s="189"/>
      <c r="N4" s="189"/>
      <c r="O4" s="180"/>
      <c r="P4" s="180"/>
      <c r="Q4" s="180"/>
      <c r="R4" s="180"/>
    </row>
    <row r="5" spans="1:18" ht="12.75" customHeight="1">
      <c r="A5" s="145"/>
      <c r="B5" s="180"/>
      <c r="C5" s="189"/>
      <c r="D5" s="189"/>
      <c r="E5" s="189"/>
      <c r="F5" s="189"/>
      <c r="G5" s="189"/>
      <c r="H5" s="189"/>
      <c r="I5" s="189"/>
      <c r="J5" s="189"/>
      <c r="K5" s="189"/>
      <c r="L5" s="189"/>
      <c r="M5" s="189"/>
      <c r="N5" s="189"/>
      <c r="O5" s="180"/>
      <c r="P5" s="180"/>
      <c r="Q5" s="180"/>
      <c r="R5" s="180"/>
    </row>
    <row r="6" spans="1:18" ht="12.75" customHeight="1">
      <c r="A6" s="145"/>
      <c r="B6" s="180"/>
      <c r="C6" s="189"/>
      <c r="D6" s="189"/>
      <c r="E6" s="189"/>
      <c r="F6" s="189"/>
      <c r="G6" s="189"/>
      <c r="H6" s="189"/>
      <c r="I6" s="189"/>
      <c r="J6" s="189"/>
      <c r="K6" s="189"/>
      <c r="L6" s="189"/>
      <c r="M6" s="189"/>
      <c r="N6" s="189"/>
      <c r="O6" s="180"/>
      <c r="P6" s="180"/>
      <c r="Q6" s="180"/>
      <c r="R6" s="180"/>
    </row>
    <row r="7" spans="1:18" ht="23.25" customHeight="1">
      <c r="A7" s="149"/>
      <c r="B7" s="150"/>
      <c r="C7" s="150"/>
      <c r="D7" s="150"/>
      <c r="E7" s="150"/>
      <c r="F7" s="150"/>
      <c r="G7" s="150"/>
      <c r="H7" s="150"/>
      <c r="I7" s="150"/>
      <c r="J7" s="150"/>
      <c r="K7" s="150"/>
      <c r="L7" s="150"/>
      <c r="M7" s="150"/>
      <c r="N7" s="150"/>
      <c r="O7" s="150"/>
      <c r="P7" s="150"/>
      <c r="Q7" s="150"/>
      <c r="R7" s="150"/>
    </row>
    <row r="8" spans="1:18" ht="42.95" customHeight="1">
      <c r="A8" s="69" t="s">
        <v>1146</v>
      </c>
      <c r="B8" s="78" t="s">
        <v>723</v>
      </c>
      <c r="C8" s="78" t="s">
        <v>1147</v>
      </c>
      <c r="D8" s="78" t="s">
        <v>1148</v>
      </c>
      <c r="E8" s="78" t="s">
        <v>1149</v>
      </c>
      <c r="F8" s="78" t="s">
        <v>1150</v>
      </c>
      <c r="G8" s="78" t="s">
        <v>1151</v>
      </c>
      <c r="H8" s="78" t="s">
        <v>1152</v>
      </c>
      <c r="I8" s="78" t="s">
        <v>1165</v>
      </c>
      <c r="J8" s="78" t="s">
        <v>1154</v>
      </c>
      <c r="K8" s="78" t="s">
        <v>1155</v>
      </c>
      <c r="L8" s="78" t="s">
        <v>1166</v>
      </c>
      <c r="M8" s="78" t="s">
        <v>1140</v>
      </c>
      <c r="N8" s="78" t="s">
        <v>1141</v>
      </c>
      <c r="O8" s="78" t="s">
        <v>1142</v>
      </c>
      <c r="P8" s="78" t="s">
        <v>1143</v>
      </c>
      <c r="Q8" s="78" t="s">
        <v>1144</v>
      </c>
      <c r="R8" s="78" t="s">
        <v>1167</v>
      </c>
    </row>
    <row r="9" spans="1:18" ht="14.1" customHeight="1">
      <c r="A9" s="44" t="s">
        <v>725</v>
      </c>
      <c r="B9" s="44" t="s">
        <v>726</v>
      </c>
      <c r="C9" s="45">
        <v>24.6</v>
      </c>
      <c r="D9" s="38">
        <v>48</v>
      </c>
      <c r="E9" s="45">
        <v>0.51</v>
      </c>
      <c r="F9" s="45">
        <v>0.56000000000000005</v>
      </c>
      <c r="G9" s="38">
        <v>1</v>
      </c>
      <c r="H9" s="38">
        <v>83</v>
      </c>
      <c r="I9" s="38">
        <v>151</v>
      </c>
      <c r="J9" s="51">
        <v>3</v>
      </c>
      <c r="K9" s="38">
        <v>32</v>
      </c>
      <c r="L9" s="38">
        <v>58</v>
      </c>
      <c r="M9" s="45">
        <v>6.25</v>
      </c>
      <c r="N9" s="45">
        <v>20.83</v>
      </c>
      <c r="O9" s="38">
        <v>50</v>
      </c>
      <c r="P9" s="45">
        <v>16.670000000000002</v>
      </c>
      <c r="Q9" s="45">
        <v>6.25</v>
      </c>
      <c r="R9" s="45">
        <v>0.56000000000000005</v>
      </c>
    </row>
    <row r="10" spans="1:18" ht="14.1" customHeight="1">
      <c r="A10" s="44" t="s">
        <v>725</v>
      </c>
      <c r="B10" s="44" t="s">
        <v>728</v>
      </c>
      <c r="C10" s="45">
        <v>39.299999999999997</v>
      </c>
      <c r="D10" s="38">
        <v>103</v>
      </c>
      <c r="E10" s="45">
        <v>0.38</v>
      </c>
      <c r="F10" s="45">
        <v>1.2</v>
      </c>
      <c r="G10" s="45">
        <v>0.74</v>
      </c>
      <c r="H10" s="38">
        <v>143</v>
      </c>
      <c r="I10" s="38">
        <v>151</v>
      </c>
      <c r="J10" s="51">
        <v>4</v>
      </c>
      <c r="K10" s="38">
        <v>53</v>
      </c>
      <c r="L10" s="38">
        <v>55</v>
      </c>
      <c r="M10" s="38">
        <v>0</v>
      </c>
      <c r="N10" s="45">
        <v>9.7100000000000009</v>
      </c>
      <c r="O10" s="45">
        <v>47.57</v>
      </c>
      <c r="P10" s="45">
        <v>33.01</v>
      </c>
      <c r="Q10" s="45">
        <v>9.7100000000000009</v>
      </c>
      <c r="R10" s="45">
        <v>0.9</v>
      </c>
    </row>
    <row r="11" spans="1:18" ht="14.1" customHeight="1">
      <c r="A11" s="44" t="s">
        <v>725</v>
      </c>
      <c r="B11" s="44" t="s">
        <v>730</v>
      </c>
      <c r="C11" s="45">
        <v>39.200000000000003</v>
      </c>
      <c r="D11" s="38">
        <v>93</v>
      </c>
      <c r="E11" s="45">
        <v>0.42</v>
      </c>
      <c r="F11" s="45">
        <v>1.0900000000000001</v>
      </c>
      <c r="G11" s="45">
        <v>0.82</v>
      </c>
      <c r="H11" s="38">
        <v>128</v>
      </c>
      <c r="I11" s="38">
        <v>151</v>
      </c>
      <c r="J11" s="51">
        <v>4</v>
      </c>
      <c r="K11" s="38">
        <v>46</v>
      </c>
      <c r="L11" s="38">
        <v>55</v>
      </c>
      <c r="M11" s="45">
        <v>3.23</v>
      </c>
      <c r="N11" s="45">
        <v>9.68</v>
      </c>
      <c r="O11" s="45">
        <v>53.76</v>
      </c>
      <c r="P11" s="45">
        <v>21.51</v>
      </c>
      <c r="Q11" s="45">
        <v>11.83</v>
      </c>
      <c r="R11" s="45">
        <v>0.89</v>
      </c>
    </row>
    <row r="12" spans="1:18" ht="14.1" customHeight="1">
      <c r="A12" s="44" t="s">
        <v>738</v>
      </c>
      <c r="B12" s="44" t="s">
        <v>741</v>
      </c>
      <c r="C12" s="45">
        <v>48</v>
      </c>
      <c r="D12" s="38">
        <v>91</v>
      </c>
      <c r="E12" s="45">
        <v>0.53</v>
      </c>
      <c r="F12" s="45">
        <v>1.06</v>
      </c>
      <c r="G12" s="45">
        <v>1.03</v>
      </c>
      <c r="H12" s="38">
        <v>67</v>
      </c>
      <c r="I12" s="38">
        <v>151</v>
      </c>
      <c r="J12" s="51">
        <v>4</v>
      </c>
      <c r="K12" s="38">
        <v>25</v>
      </c>
      <c r="L12" s="38">
        <v>55</v>
      </c>
      <c r="M12" s="45">
        <v>1.1000000000000001</v>
      </c>
      <c r="N12" s="45">
        <v>28.57</v>
      </c>
      <c r="O12" s="45">
        <v>50.55</v>
      </c>
      <c r="P12" s="45">
        <v>17.579999999999998</v>
      </c>
      <c r="Q12" s="45">
        <v>2.2000000000000002</v>
      </c>
      <c r="R12" s="45">
        <v>1.0900000000000001</v>
      </c>
    </row>
    <row r="13" spans="1:18" ht="14.1" customHeight="1">
      <c r="A13" s="44" t="s">
        <v>738</v>
      </c>
      <c r="B13" s="44" t="s">
        <v>743</v>
      </c>
      <c r="C13" s="45">
        <v>111.3</v>
      </c>
      <c r="D13" s="38">
        <v>217</v>
      </c>
      <c r="E13" s="45">
        <v>0.51</v>
      </c>
      <c r="F13" s="45">
        <v>2.54</v>
      </c>
      <c r="G13" s="38">
        <v>1</v>
      </c>
      <c r="H13" s="38">
        <v>83</v>
      </c>
      <c r="I13" s="38">
        <v>151</v>
      </c>
      <c r="J13" s="51">
        <v>4</v>
      </c>
      <c r="K13" s="38">
        <v>29</v>
      </c>
      <c r="L13" s="38">
        <v>55</v>
      </c>
      <c r="M13" s="45">
        <v>7.83</v>
      </c>
      <c r="N13" s="45">
        <v>18.43</v>
      </c>
      <c r="O13" s="45">
        <v>50.23</v>
      </c>
      <c r="P13" s="45">
        <v>17.97</v>
      </c>
      <c r="Q13" s="45">
        <v>5.53</v>
      </c>
      <c r="R13" s="45">
        <v>2.54</v>
      </c>
    </row>
    <row r="14" spans="1:18" ht="14.1" customHeight="1">
      <c r="A14" s="44" t="s">
        <v>738</v>
      </c>
      <c r="B14" s="44" t="s">
        <v>744</v>
      </c>
      <c r="C14" s="45">
        <v>8.8000000000000007</v>
      </c>
      <c r="D14" s="38">
        <v>15</v>
      </c>
      <c r="E14" s="45">
        <v>0.59</v>
      </c>
      <c r="F14" s="45">
        <v>0.18</v>
      </c>
      <c r="G14" s="45">
        <v>1.1399999999999999</v>
      </c>
      <c r="H14" s="38">
        <v>38</v>
      </c>
      <c r="I14" s="38">
        <v>151</v>
      </c>
      <c r="J14" s="51">
        <v>2</v>
      </c>
      <c r="K14" s="38">
        <v>13</v>
      </c>
      <c r="L14" s="38">
        <v>38</v>
      </c>
      <c r="M14" s="45">
        <v>6.67</v>
      </c>
      <c r="N14" s="45">
        <v>46.67</v>
      </c>
      <c r="O14" s="45">
        <v>26.67</v>
      </c>
      <c r="P14" s="45">
        <v>6.67</v>
      </c>
      <c r="Q14" s="45">
        <v>13.33</v>
      </c>
      <c r="R14" s="45">
        <v>0.2</v>
      </c>
    </row>
    <row r="15" spans="1:18" ht="14.1" customHeight="1">
      <c r="A15" s="44" t="s">
        <v>747</v>
      </c>
      <c r="B15" s="44" t="s">
        <v>749</v>
      </c>
      <c r="C15" s="45">
        <v>19.3</v>
      </c>
      <c r="D15" s="38">
        <v>31</v>
      </c>
      <c r="E15" s="45">
        <v>0.62</v>
      </c>
      <c r="F15" s="45">
        <v>0.36</v>
      </c>
      <c r="G15" s="45">
        <v>1.21</v>
      </c>
      <c r="H15" s="38">
        <v>18</v>
      </c>
      <c r="I15" s="38">
        <v>151</v>
      </c>
      <c r="J15" s="51">
        <v>3</v>
      </c>
      <c r="K15" s="38">
        <v>5</v>
      </c>
      <c r="L15" s="38">
        <v>58</v>
      </c>
      <c r="M15" s="45">
        <v>12.9</v>
      </c>
      <c r="N15" s="45">
        <v>19.350000000000001</v>
      </c>
      <c r="O15" s="45">
        <v>67.739999999999995</v>
      </c>
      <c r="P15" s="38">
        <v>0</v>
      </c>
      <c r="Q15" s="38">
        <v>0</v>
      </c>
      <c r="R15" s="45">
        <v>0.44</v>
      </c>
    </row>
    <row r="16" spans="1:18" ht="14.1" customHeight="1">
      <c r="A16" s="44" t="s">
        <v>747</v>
      </c>
      <c r="B16" s="44" t="s">
        <v>750</v>
      </c>
      <c r="C16" s="45">
        <v>48.5</v>
      </c>
      <c r="D16" s="38">
        <v>80</v>
      </c>
      <c r="E16" s="45">
        <v>0.61</v>
      </c>
      <c r="F16" s="45">
        <v>0.94</v>
      </c>
      <c r="G16" s="45">
        <v>1.18</v>
      </c>
      <c r="H16" s="38">
        <v>26</v>
      </c>
      <c r="I16" s="38">
        <v>151</v>
      </c>
      <c r="J16" s="51">
        <v>4</v>
      </c>
      <c r="K16" s="38">
        <v>8</v>
      </c>
      <c r="L16" s="38">
        <v>55</v>
      </c>
      <c r="M16" s="45">
        <v>17.5</v>
      </c>
      <c r="N16" s="45">
        <v>26.25</v>
      </c>
      <c r="O16" s="45">
        <v>38.75</v>
      </c>
      <c r="P16" s="45">
        <v>13.75</v>
      </c>
      <c r="Q16" s="45">
        <v>3.75</v>
      </c>
      <c r="R16" s="45">
        <v>1.1000000000000001</v>
      </c>
    </row>
    <row r="17" spans="1:18" ht="14.1" customHeight="1">
      <c r="A17" s="44" t="s">
        <v>747</v>
      </c>
      <c r="B17" s="44" t="s">
        <v>751</v>
      </c>
      <c r="C17" s="45">
        <v>43.1</v>
      </c>
      <c r="D17" s="38">
        <v>83</v>
      </c>
      <c r="E17" s="45">
        <v>0.52</v>
      </c>
      <c r="F17" s="45">
        <v>0.97</v>
      </c>
      <c r="G17" s="45">
        <v>1.01</v>
      </c>
      <c r="H17" s="38">
        <v>76</v>
      </c>
      <c r="I17" s="38">
        <v>151</v>
      </c>
      <c r="J17" s="51">
        <v>4</v>
      </c>
      <c r="K17" s="38">
        <v>26</v>
      </c>
      <c r="L17" s="38">
        <v>55</v>
      </c>
      <c r="M17" s="45">
        <v>3.61</v>
      </c>
      <c r="N17" s="45">
        <v>19.28</v>
      </c>
      <c r="O17" s="45">
        <v>59.04</v>
      </c>
      <c r="P17" s="45">
        <v>16.87</v>
      </c>
      <c r="Q17" s="45">
        <v>1.2</v>
      </c>
      <c r="R17" s="45">
        <v>0.98</v>
      </c>
    </row>
    <row r="18" spans="1:18" ht="14.1" customHeight="1">
      <c r="A18" s="44" t="s">
        <v>752</v>
      </c>
      <c r="B18" s="44" t="s">
        <v>753</v>
      </c>
      <c r="C18" s="45">
        <v>5.9</v>
      </c>
      <c r="D18" s="38">
        <v>13</v>
      </c>
      <c r="E18" s="45">
        <v>0.45</v>
      </c>
      <c r="F18" s="45">
        <v>0.15</v>
      </c>
      <c r="G18" s="45">
        <v>0.88</v>
      </c>
      <c r="H18" s="38">
        <v>111</v>
      </c>
      <c r="I18" s="38">
        <v>151</v>
      </c>
      <c r="J18" s="51">
        <v>2</v>
      </c>
      <c r="K18" s="38">
        <v>29</v>
      </c>
      <c r="L18" s="38">
        <v>38</v>
      </c>
      <c r="M18" s="38">
        <v>0</v>
      </c>
      <c r="N18" s="45">
        <v>15.38</v>
      </c>
      <c r="O18" s="45">
        <v>53.85</v>
      </c>
      <c r="P18" s="45">
        <v>30.77</v>
      </c>
      <c r="Q18" s="38">
        <v>0</v>
      </c>
      <c r="R18" s="45">
        <v>0.13</v>
      </c>
    </row>
    <row r="19" spans="1:18" ht="14.1" customHeight="1">
      <c r="A19" s="44" t="s">
        <v>752</v>
      </c>
      <c r="B19" s="44" t="s">
        <v>754</v>
      </c>
      <c r="C19" s="45">
        <v>21.1</v>
      </c>
      <c r="D19" s="38">
        <v>54</v>
      </c>
      <c r="E19" s="45">
        <v>0.39</v>
      </c>
      <c r="F19" s="45">
        <v>0.63</v>
      </c>
      <c r="G19" s="45">
        <v>0.76</v>
      </c>
      <c r="H19" s="38">
        <v>139</v>
      </c>
      <c r="I19" s="38">
        <v>151</v>
      </c>
      <c r="J19" s="51">
        <v>3</v>
      </c>
      <c r="K19" s="38">
        <v>53</v>
      </c>
      <c r="L19" s="38">
        <v>58</v>
      </c>
      <c r="M19" s="38">
        <v>0</v>
      </c>
      <c r="N19" s="45">
        <v>14.81</v>
      </c>
      <c r="O19" s="45">
        <v>38.89</v>
      </c>
      <c r="P19" s="45">
        <v>38.89</v>
      </c>
      <c r="Q19" s="45">
        <v>7.41</v>
      </c>
      <c r="R19" s="45">
        <v>0.48</v>
      </c>
    </row>
    <row r="20" spans="1:18" ht="14.1" customHeight="1">
      <c r="A20" s="44" t="s">
        <v>752</v>
      </c>
      <c r="B20" s="44" t="s">
        <v>756</v>
      </c>
      <c r="C20" s="45">
        <v>36.5</v>
      </c>
      <c r="D20" s="38">
        <v>87</v>
      </c>
      <c r="E20" s="45">
        <v>0.42</v>
      </c>
      <c r="F20" s="45">
        <v>1.02</v>
      </c>
      <c r="G20" s="45">
        <v>0.82</v>
      </c>
      <c r="H20" s="38">
        <v>128</v>
      </c>
      <c r="I20" s="38">
        <v>151</v>
      </c>
      <c r="J20" s="51">
        <v>4</v>
      </c>
      <c r="K20" s="38">
        <v>46</v>
      </c>
      <c r="L20" s="38">
        <v>55</v>
      </c>
      <c r="M20" s="45">
        <v>2.2999999999999998</v>
      </c>
      <c r="N20" s="45">
        <v>12.64</v>
      </c>
      <c r="O20" s="45">
        <v>47.13</v>
      </c>
      <c r="P20" s="45">
        <v>29.89</v>
      </c>
      <c r="Q20" s="45">
        <v>8.0500000000000007</v>
      </c>
      <c r="R20" s="45">
        <v>0.83</v>
      </c>
    </row>
    <row r="21" spans="1:18" ht="14.1" customHeight="1">
      <c r="A21" s="44" t="s">
        <v>757</v>
      </c>
      <c r="B21" s="44" t="s">
        <v>758</v>
      </c>
      <c r="C21" s="45">
        <v>13</v>
      </c>
      <c r="D21" s="38">
        <v>21</v>
      </c>
      <c r="E21" s="45">
        <v>0.62</v>
      </c>
      <c r="F21" s="45">
        <v>0.25</v>
      </c>
      <c r="G21" s="45">
        <v>1.21</v>
      </c>
      <c r="H21" s="38">
        <v>18</v>
      </c>
      <c r="I21" s="38">
        <v>151</v>
      </c>
      <c r="J21" s="51">
        <v>2</v>
      </c>
      <c r="K21" s="38">
        <v>10</v>
      </c>
      <c r="L21" s="38">
        <v>38</v>
      </c>
      <c r="M21" s="45">
        <v>9.52</v>
      </c>
      <c r="N21" s="45">
        <v>38.1</v>
      </c>
      <c r="O21" s="45">
        <v>38.1</v>
      </c>
      <c r="P21" s="45">
        <v>14.29</v>
      </c>
      <c r="Q21" s="38">
        <v>0</v>
      </c>
      <c r="R21" s="45">
        <v>0.3</v>
      </c>
    </row>
    <row r="22" spans="1:18" ht="14.1" customHeight="1">
      <c r="A22" s="44" t="s">
        <v>1158</v>
      </c>
      <c r="B22" s="44" t="s">
        <v>929</v>
      </c>
      <c r="C22" s="45">
        <v>14.5</v>
      </c>
      <c r="D22" s="38">
        <v>27</v>
      </c>
      <c r="E22" s="45">
        <v>0.54</v>
      </c>
      <c r="F22" s="45">
        <v>0.32</v>
      </c>
      <c r="G22" s="45">
        <v>1.05</v>
      </c>
      <c r="H22" s="38">
        <v>62</v>
      </c>
      <c r="I22" s="38">
        <v>151</v>
      </c>
      <c r="J22" s="51">
        <v>2</v>
      </c>
      <c r="K22" s="38">
        <v>17</v>
      </c>
      <c r="L22" s="38">
        <v>38</v>
      </c>
      <c r="M22" s="45">
        <v>7.41</v>
      </c>
      <c r="N22" s="45">
        <v>11.11</v>
      </c>
      <c r="O22" s="45">
        <v>70.37</v>
      </c>
      <c r="P22" s="45">
        <v>11.11</v>
      </c>
      <c r="Q22" s="38">
        <v>0</v>
      </c>
      <c r="R22" s="45">
        <v>0.33</v>
      </c>
    </row>
    <row r="23" spans="1:18" ht="14.1" customHeight="1">
      <c r="A23" s="44" t="s">
        <v>1158</v>
      </c>
      <c r="B23" s="44" t="s">
        <v>930</v>
      </c>
      <c r="C23" s="45">
        <v>39.4</v>
      </c>
      <c r="D23" s="38">
        <v>60</v>
      </c>
      <c r="E23" s="45">
        <v>0.66</v>
      </c>
      <c r="F23" s="45">
        <v>0.7</v>
      </c>
      <c r="G23" s="45">
        <v>1.28</v>
      </c>
      <c r="H23" s="38">
        <v>7</v>
      </c>
      <c r="I23" s="38">
        <v>151</v>
      </c>
      <c r="J23" s="51">
        <v>4</v>
      </c>
      <c r="K23" s="38">
        <v>1</v>
      </c>
      <c r="L23" s="38">
        <v>55</v>
      </c>
      <c r="M23" s="45">
        <v>23.33</v>
      </c>
      <c r="N23" s="38">
        <v>25</v>
      </c>
      <c r="O23" s="38">
        <v>40</v>
      </c>
      <c r="P23" s="45">
        <v>11.67</v>
      </c>
      <c r="Q23" s="38">
        <v>0</v>
      </c>
      <c r="R23" s="45">
        <v>0.9</v>
      </c>
    </row>
    <row r="24" spans="1:18" ht="14.1" customHeight="1">
      <c r="A24" s="44" t="s">
        <v>1158</v>
      </c>
      <c r="B24" s="44" t="s">
        <v>931</v>
      </c>
      <c r="C24" s="45">
        <v>11.4</v>
      </c>
      <c r="D24" s="38">
        <v>22</v>
      </c>
      <c r="E24" s="45">
        <v>0.52</v>
      </c>
      <c r="F24" s="45">
        <v>0.26</v>
      </c>
      <c r="G24" s="45">
        <v>1.01</v>
      </c>
      <c r="H24" s="38">
        <v>76</v>
      </c>
      <c r="I24" s="38">
        <v>151</v>
      </c>
      <c r="J24" s="51">
        <v>2</v>
      </c>
      <c r="K24" s="38">
        <v>22</v>
      </c>
      <c r="L24" s="38">
        <v>38</v>
      </c>
      <c r="M24" s="45">
        <v>4.55</v>
      </c>
      <c r="N24" s="45">
        <v>22.73</v>
      </c>
      <c r="O24" s="45">
        <v>54.55</v>
      </c>
      <c r="P24" s="45">
        <v>9.09</v>
      </c>
      <c r="Q24" s="45">
        <v>9.09</v>
      </c>
      <c r="R24" s="45">
        <v>0.26</v>
      </c>
    </row>
    <row r="25" spans="1:18" ht="14.1" customHeight="1">
      <c r="A25" s="44" t="s">
        <v>1158</v>
      </c>
      <c r="B25" s="44" t="s">
        <v>932</v>
      </c>
      <c r="C25" s="45">
        <v>23.9</v>
      </c>
      <c r="D25" s="38">
        <v>45</v>
      </c>
      <c r="E25" s="45">
        <v>0.53</v>
      </c>
      <c r="F25" s="45">
        <v>0.53</v>
      </c>
      <c r="G25" s="45">
        <v>1.03</v>
      </c>
      <c r="H25" s="38">
        <v>67</v>
      </c>
      <c r="I25" s="38">
        <v>151</v>
      </c>
      <c r="J25" s="51">
        <v>3</v>
      </c>
      <c r="K25" s="38">
        <v>23</v>
      </c>
      <c r="L25" s="38">
        <v>58</v>
      </c>
      <c r="M25" s="45">
        <v>6.67</v>
      </c>
      <c r="N25" s="45">
        <v>22.22</v>
      </c>
      <c r="O25" s="45">
        <v>51.11</v>
      </c>
      <c r="P25" s="45">
        <v>15.56</v>
      </c>
      <c r="Q25" s="45">
        <v>4.4400000000000004</v>
      </c>
      <c r="R25" s="45">
        <v>0.54</v>
      </c>
    </row>
    <row r="26" spans="1:18" ht="14.1" customHeight="1">
      <c r="A26" s="44" t="s">
        <v>1158</v>
      </c>
      <c r="B26" s="44" t="s">
        <v>934</v>
      </c>
      <c r="C26" s="45">
        <v>18.899999999999999</v>
      </c>
      <c r="D26" s="38">
        <v>36</v>
      </c>
      <c r="E26" s="45">
        <v>0.53</v>
      </c>
      <c r="F26" s="45">
        <v>0.42</v>
      </c>
      <c r="G26" s="45">
        <v>1.02</v>
      </c>
      <c r="H26" s="38">
        <v>70</v>
      </c>
      <c r="I26" s="38">
        <v>151</v>
      </c>
      <c r="J26" s="51">
        <v>3</v>
      </c>
      <c r="K26" s="38">
        <v>25</v>
      </c>
      <c r="L26" s="38">
        <v>58</v>
      </c>
      <c r="M26" s="45">
        <v>5.56</v>
      </c>
      <c r="N26" s="38">
        <v>25</v>
      </c>
      <c r="O26" s="45">
        <v>47.22</v>
      </c>
      <c r="P26" s="45">
        <v>16.670000000000002</v>
      </c>
      <c r="Q26" s="45">
        <v>5.56</v>
      </c>
      <c r="R26" s="45">
        <v>0.43</v>
      </c>
    </row>
    <row r="27" spans="1:18" ht="14.1" customHeight="1">
      <c r="A27" s="44" t="s">
        <v>1158</v>
      </c>
      <c r="B27" s="44" t="s">
        <v>936</v>
      </c>
      <c r="C27" s="45">
        <v>21.4</v>
      </c>
      <c r="D27" s="38">
        <v>50</v>
      </c>
      <c r="E27" s="45">
        <v>0.43</v>
      </c>
      <c r="F27" s="45">
        <v>0.57999999999999996</v>
      </c>
      <c r="G27" s="45">
        <v>0.83</v>
      </c>
      <c r="H27" s="38">
        <v>126</v>
      </c>
      <c r="I27" s="38">
        <v>151</v>
      </c>
      <c r="J27" s="51">
        <v>3</v>
      </c>
      <c r="K27" s="38">
        <v>48</v>
      </c>
      <c r="L27" s="38">
        <v>58</v>
      </c>
      <c r="M27" s="38">
        <v>6</v>
      </c>
      <c r="N27" s="38">
        <v>16</v>
      </c>
      <c r="O27" s="38">
        <v>36</v>
      </c>
      <c r="P27" s="38">
        <v>30</v>
      </c>
      <c r="Q27" s="38">
        <v>12</v>
      </c>
      <c r="R27" s="45">
        <v>0.49</v>
      </c>
    </row>
    <row r="28" spans="1:18" ht="14.1" customHeight="1">
      <c r="A28" s="44" t="s">
        <v>1158</v>
      </c>
      <c r="B28" s="44" t="s">
        <v>920</v>
      </c>
      <c r="C28" s="45">
        <v>24.1</v>
      </c>
      <c r="D28" s="38">
        <v>56</v>
      </c>
      <c r="E28" s="45">
        <v>0.43</v>
      </c>
      <c r="F28" s="45">
        <v>0.66</v>
      </c>
      <c r="G28" s="45">
        <v>0.84</v>
      </c>
      <c r="H28" s="38">
        <v>122</v>
      </c>
      <c r="I28" s="38">
        <v>151</v>
      </c>
      <c r="J28" s="51">
        <v>4</v>
      </c>
      <c r="K28" s="38">
        <v>43</v>
      </c>
      <c r="L28" s="38">
        <v>55</v>
      </c>
      <c r="M28" s="45">
        <v>7.14</v>
      </c>
      <c r="N28" s="45">
        <v>12.5</v>
      </c>
      <c r="O28" s="45">
        <v>41.07</v>
      </c>
      <c r="P28" s="45">
        <v>26.79</v>
      </c>
      <c r="Q28" s="45">
        <v>12.5</v>
      </c>
      <c r="R28" s="45">
        <v>0.55000000000000004</v>
      </c>
    </row>
    <row r="29" spans="1:18" ht="14.1" customHeight="1">
      <c r="A29" s="44" t="s">
        <v>766</v>
      </c>
      <c r="B29" s="44" t="s">
        <v>767</v>
      </c>
      <c r="C29" s="45">
        <v>4.3</v>
      </c>
      <c r="D29" s="38">
        <v>12</v>
      </c>
      <c r="E29" s="45">
        <v>0.36</v>
      </c>
      <c r="F29" s="45">
        <v>0.14000000000000001</v>
      </c>
      <c r="G29" s="45">
        <v>0.7</v>
      </c>
      <c r="H29" s="38">
        <v>145</v>
      </c>
      <c r="I29" s="38">
        <v>151</v>
      </c>
      <c r="J29" s="51">
        <v>2</v>
      </c>
      <c r="K29" s="38">
        <v>37</v>
      </c>
      <c r="L29" s="38">
        <v>38</v>
      </c>
      <c r="M29" s="38">
        <v>0</v>
      </c>
      <c r="N29" s="45">
        <v>8.33</v>
      </c>
      <c r="O29" s="45">
        <v>41.67</v>
      </c>
      <c r="P29" s="45">
        <v>41.67</v>
      </c>
      <c r="Q29" s="45">
        <v>8.33</v>
      </c>
      <c r="R29" s="45">
        <v>0.1</v>
      </c>
    </row>
    <row r="30" spans="1:18" ht="14.1" customHeight="1">
      <c r="A30" s="44" t="s">
        <v>768</v>
      </c>
      <c r="B30" s="44" t="s">
        <v>769</v>
      </c>
      <c r="C30" s="45">
        <v>21.4</v>
      </c>
      <c r="D30" s="38">
        <v>55</v>
      </c>
      <c r="E30" s="45">
        <v>0.39</v>
      </c>
      <c r="F30" s="45">
        <v>0.64</v>
      </c>
      <c r="G30" s="45">
        <v>0.76</v>
      </c>
      <c r="H30" s="38">
        <v>139</v>
      </c>
      <c r="I30" s="38">
        <v>151</v>
      </c>
      <c r="J30" s="51">
        <v>3</v>
      </c>
      <c r="K30" s="38">
        <v>53</v>
      </c>
      <c r="L30" s="38">
        <v>58</v>
      </c>
      <c r="M30" s="45">
        <v>1.82</v>
      </c>
      <c r="N30" s="45">
        <v>14.55</v>
      </c>
      <c r="O30" s="38">
        <v>40</v>
      </c>
      <c r="P30" s="45">
        <v>27.27</v>
      </c>
      <c r="Q30" s="45">
        <v>16.36</v>
      </c>
      <c r="R30" s="45">
        <v>0.49</v>
      </c>
    </row>
    <row r="31" spans="1:18" ht="14.1" customHeight="1">
      <c r="A31" s="44" t="s">
        <v>768</v>
      </c>
      <c r="B31" s="44" t="s">
        <v>770</v>
      </c>
      <c r="C31" s="45">
        <v>18.2</v>
      </c>
      <c r="D31" s="38">
        <v>41</v>
      </c>
      <c r="E31" s="45">
        <v>0.44</v>
      </c>
      <c r="F31" s="45">
        <v>0.48</v>
      </c>
      <c r="G31" s="45">
        <v>0.86</v>
      </c>
      <c r="H31" s="38">
        <v>117</v>
      </c>
      <c r="I31" s="38">
        <v>151</v>
      </c>
      <c r="J31" s="51">
        <v>3</v>
      </c>
      <c r="K31" s="38">
        <v>45</v>
      </c>
      <c r="L31" s="38">
        <v>58</v>
      </c>
      <c r="M31" s="45">
        <v>4.88</v>
      </c>
      <c r="N31" s="45">
        <v>9.76</v>
      </c>
      <c r="O31" s="45">
        <v>48.78</v>
      </c>
      <c r="P31" s="45">
        <v>36.590000000000003</v>
      </c>
      <c r="Q31" s="38">
        <v>0</v>
      </c>
      <c r="R31" s="45">
        <v>0.41</v>
      </c>
    </row>
    <row r="32" spans="1:18" ht="14.1" customHeight="1">
      <c r="A32" s="44" t="s">
        <v>768</v>
      </c>
      <c r="B32" s="44" t="s">
        <v>771</v>
      </c>
      <c r="C32" s="45">
        <v>7.5</v>
      </c>
      <c r="D32" s="38">
        <v>19</v>
      </c>
      <c r="E32" s="45">
        <v>0.39</v>
      </c>
      <c r="F32" s="45">
        <v>0.22</v>
      </c>
      <c r="G32" s="45">
        <v>0.77</v>
      </c>
      <c r="H32" s="38">
        <v>138</v>
      </c>
      <c r="I32" s="38">
        <v>151</v>
      </c>
      <c r="J32" s="51">
        <v>2</v>
      </c>
      <c r="K32" s="38">
        <v>35</v>
      </c>
      <c r="L32" s="38">
        <v>38</v>
      </c>
      <c r="M32" s="38">
        <v>0</v>
      </c>
      <c r="N32" s="45">
        <v>5.26</v>
      </c>
      <c r="O32" s="45">
        <v>57.89</v>
      </c>
      <c r="P32" s="45">
        <v>31.58</v>
      </c>
      <c r="Q32" s="45">
        <v>5.26</v>
      </c>
      <c r="R32" s="45">
        <v>0.17</v>
      </c>
    </row>
    <row r="33" spans="1:18" ht="14.1" customHeight="1">
      <c r="A33" s="44" t="s">
        <v>768</v>
      </c>
      <c r="B33" s="44" t="s">
        <v>773</v>
      </c>
      <c r="C33" s="45">
        <v>12.3</v>
      </c>
      <c r="D33" s="38">
        <v>39</v>
      </c>
      <c r="E33" s="45">
        <v>0.32</v>
      </c>
      <c r="F33" s="45">
        <v>0.46</v>
      </c>
      <c r="G33" s="45">
        <v>0.61</v>
      </c>
      <c r="H33" s="38">
        <v>149</v>
      </c>
      <c r="I33" s="38">
        <v>151</v>
      </c>
      <c r="J33" s="51">
        <v>3</v>
      </c>
      <c r="K33" s="38">
        <v>58</v>
      </c>
      <c r="L33" s="38">
        <v>58</v>
      </c>
      <c r="M33" s="38">
        <v>0</v>
      </c>
      <c r="N33" s="45">
        <v>2.56</v>
      </c>
      <c r="O33" s="45">
        <v>48.72</v>
      </c>
      <c r="P33" s="45">
        <v>25.64</v>
      </c>
      <c r="Q33" s="45">
        <v>23.08</v>
      </c>
      <c r="R33" s="45">
        <v>0.28000000000000003</v>
      </c>
    </row>
    <row r="34" spans="1:18" ht="14.1" customHeight="1">
      <c r="A34" s="44" t="s">
        <v>774</v>
      </c>
      <c r="B34" s="44" t="s">
        <v>776</v>
      </c>
      <c r="C34" s="45">
        <v>20.6</v>
      </c>
      <c r="D34" s="38">
        <v>43</v>
      </c>
      <c r="E34" s="45">
        <v>0.48</v>
      </c>
      <c r="F34" s="45">
        <v>0.5</v>
      </c>
      <c r="G34" s="45">
        <v>0.93</v>
      </c>
      <c r="H34" s="38">
        <v>99</v>
      </c>
      <c r="I34" s="38">
        <v>151</v>
      </c>
      <c r="J34" s="51">
        <v>3</v>
      </c>
      <c r="K34" s="38">
        <v>39</v>
      </c>
      <c r="L34" s="38">
        <v>58</v>
      </c>
      <c r="M34" s="45">
        <v>2.33</v>
      </c>
      <c r="N34" s="45">
        <v>18.600000000000001</v>
      </c>
      <c r="O34" s="45">
        <v>51.16</v>
      </c>
      <c r="P34" s="45">
        <v>25.58</v>
      </c>
      <c r="Q34" s="45">
        <v>2.33</v>
      </c>
      <c r="R34" s="45">
        <v>0.47</v>
      </c>
    </row>
    <row r="35" spans="1:18" ht="14.1" customHeight="1">
      <c r="A35" s="44" t="s">
        <v>774</v>
      </c>
      <c r="B35" s="44" t="s">
        <v>733</v>
      </c>
      <c r="C35" s="45">
        <v>14.8</v>
      </c>
      <c r="D35" s="38">
        <v>33</v>
      </c>
      <c r="E35" s="45">
        <v>0.45</v>
      </c>
      <c r="F35" s="45">
        <v>0.39</v>
      </c>
      <c r="G35" s="45">
        <v>0.87</v>
      </c>
      <c r="H35" s="38">
        <v>114</v>
      </c>
      <c r="I35" s="38">
        <v>151</v>
      </c>
      <c r="J35" s="51">
        <v>3</v>
      </c>
      <c r="K35" s="38">
        <v>44</v>
      </c>
      <c r="L35" s="38">
        <v>58</v>
      </c>
      <c r="M35" s="45">
        <v>3.03</v>
      </c>
      <c r="N35" s="45">
        <v>18.18</v>
      </c>
      <c r="O35" s="45">
        <v>42.42</v>
      </c>
      <c r="P35" s="45">
        <v>30.3</v>
      </c>
      <c r="Q35" s="45">
        <v>6.06</v>
      </c>
      <c r="R35" s="45">
        <v>0.34</v>
      </c>
    </row>
    <row r="36" spans="1:18" ht="14.1" customHeight="1">
      <c r="A36" s="44" t="s">
        <v>774</v>
      </c>
      <c r="B36" s="44" t="s">
        <v>743</v>
      </c>
      <c r="C36" s="45">
        <v>28.6</v>
      </c>
      <c r="D36" s="38">
        <v>55</v>
      </c>
      <c r="E36" s="45">
        <v>0.52</v>
      </c>
      <c r="F36" s="45">
        <v>0.64</v>
      </c>
      <c r="G36" s="45">
        <v>1.01</v>
      </c>
      <c r="H36" s="38">
        <v>76</v>
      </c>
      <c r="I36" s="38">
        <v>151</v>
      </c>
      <c r="J36" s="51">
        <v>3</v>
      </c>
      <c r="K36" s="38">
        <v>30</v>
      </c>
      <c r="L36" s="38">
        <v>58</v>
      </c>
      <c r="M36" s="45">
        <v>9.09</v>
      </c>
      <c r="N36" s="45">
        <v>21.82</v>
      </c>
      <c r="O36" s="45">
        <v>43.64</v>
      </c>
      <c r="P36" s="45">
        <v>18.18</v>
      </c>
      <c r="Q36" s="45">
        <v>7.27</v>
      </c>
      <c r="R36" s="45">
        <v>0.65</v>
      </c>
    </row>
    <row r="37" spans="1:18" ht="14.1" customHeight="1">
      <c r="A37" s="44" t="s">
        <v>777</v>
      </c>
      <c r="B37" s="44" t="s">
        <v>778</v>
      </c>
      <c r="C37" s="45">
        <v>14.9</v>
      </c>
      <c r="D37" s="38">
        <v>29</v>
      </c>
      <c r="E37" s="45">
        <v>0.51</v>
      </c>
      <c r="F37" s="45">
        <v>0.34</v>
      </c>
      <c r="G37" s="38">
        <v>1</v>
      </c>
      <c r="H37" s="38">
        <v>83</v>
      </c>
      <c r="I37" s="38">
        <v>151</v>
      </c>
      <c r="J37" s="51">
        <v>2</v>
      </c>
      <c r="K37" s="38">
        <v>24</v>
      </c>
      <c r="L37" s="38">
        <v>38</v>
      </c>
      <c r="M37" s="45">
        <v>6.9</v>
      </c>
      <c r="N37" s="45">
        <v>24.14</v>
      </c>
      <c r="O37" s="45">
        <v>37.93</v>
      </c>
      <c r="P37" s="45">
        <v>31.03</v>
      </c>
      <c r="Q37" s="38">
        <v>0</v>
      </c>
      <c r="R37" s="45">
        <v>0.34</v>
      </c>
    </row>
    <row r="38" spans="1:18" ht="14.1" customHeight="1">
      <c r="A38" s="44" t="s">
        <v>777</v>
      </c>
      <c r="B38" s="44" t="s">
        <v>781</v>
      </c>
      <c r="C38" s="45">
        <v>9.8000000000000007</v>
      </c>
      <c r="D38" s="38">
        <v>23</v>
      </c>
      <c r="E38" s="45">
        <v>0.43</v>
      </c>
      <c r="F38" s="45">
        <v>0.27</v>
      </c>
      <c r="G38" s="45">
        <v>0.83</v>
      </c>
      <c r="H38" s="38">
        <v>126</v>
      </c>
      <c r="I38" s="38">
        <v>151</v>
      </c>
      <c r="J38" s="51">
        <v>2</v>
      </c>
      <c r="K38" s="38">
        <v>34</v>
      </c>
      <c r="L38" s="38">
        <v>38</v>
      </c>
      <c r="M38" s="38">
        <v>0</v>
      </c>
      <c r="N38" s="45">
        <v>8.6999999999999993</v>
      </c>
      <c r="O38" s="45">
        <v>60.87</v>
      </c>
      <c r="P38" s="45">
        <v>26.09</v>
      </c>
      <c r="Q38" s="45">
        <v>4.3499999999999996</v>
      </c>
      <c r="R38" s="45">
        <v>0.22</v>
      </c>
    </row>
    <row r="39" spans="1:18" ht="14.1" customHeight="1">
      <c r="A39" s="44" t="s">
        <v>777</v>
      </c>
      <c r="B39" s="44" t="s">
        <v>782</v>
      </c>
      <c r="C39" s="45">
        <v>8.6</v>
      </c>
      <c r="D39" s="38">
        <v>14</v>
      </c>
      <c r="E39" s="45">
        <v>0.61</v>
      </c>
      <c r="F39" s="45">
        <v>0.16</v>
      </c>
      <c r="G39" s="45">
        <v>1.2</v>
      </c>
      <c r="H39" s="38">
        <v>23</v>
      </c>
      <c r="I39" s="38">
        <v>151</v>
      </c>
      <c r="J39" s="51">
        <v>2</v>
      </c>
      <c r="K39" s="38">
        <v>11</v>
      </c>
      <c r="L39" s="38">
        <v>38</v>
      </c>
      <c r="M39" s="45">
        <v>21.43</v>
      </c>
      <c r="N39" s="45">
        <v>21.43</v>
      </c>
      <c r="O39" s="45">
        <v>42.86</v>
      </c>
      <c r="P39" s="45">
        <v>7.14</v>
      </c>
      <c r="Q39" s="45">
        <v>7.14</v>
      </c>
      <c r="R39" s="45">
        <v>0.2</v>
      </c>
    </row>
    <row r="40" spans="1:18" ht="14.1" customHeight="1">
      <c r="A40" s="44" t="s">
        <v>777</v>
      </c>
      <c r="B40" s="44" t="s">
        <v>783</v>
      </c>
      <c r="C40" s="45">
        <v>4.9000000000000004</v>
      </c>
      <c r="D40" s="38">
        <v>11</v>
      </c>
      <c r="E40" s="45">
        <v>0.45</v>
      </c>
      <c r="F40" s="45">
        <v>0.13</v>
      </c>
      <c r="G40" s="45">
        <v>0.87</v>
      </c>
      <c r="H40" s="38">
        <v>114</v>
      </c>
      <c r="I40" s="38">
        <v>151</v>
      </c>
      <c r="J40" s="51">
        <v>2</v>
      </c>
      <c r="K40" s="38">
        <v>30</v>
      </c>
      <c r="L40" s="38">
        <v>38</v>
      </c>
      <c r="M40" s="38">
        <v>0</v>
      </c>
      <c r="N40" s="45">
        <v>9.09</v>
      </c>
      <c r="O40" s="45">
        <v>63.64</v>
      </c>
      <c r="P40" s="45">
        <v>27.27</v>
      </c>
      <c r="Q40" s="38">
        <v>0</v>
      </c>
      <c r="R40" s="45">
        <v>0.11</v>
      </c>
    </row>
    <row r="41" spans="1:18" ht="14.1" customHeight="1">
      <c r="A41" s="44" t="s">
        <v>777</v>
      </c>
      <c r="B41" s="44" t="s">
        <v>784</v>
      </c>
      <c r="C41" s="45">
        <v>10.7</v>
      </c>
      <c r="D41" s="38">
        <v>28</v>
      </c>
      <c r="E41" s="45">
        <v>0.38</v>
      </c>
      <c r="F41" s="45">
        <v>0.33</v>
      </c>
      <c r="G41" s="45">
        <v>0.74</v>
      </c>
      <c r="H41" s="38">
        <v>143</v>
      </c>
      <c r="I41" s="38">
        <v>151</v>
      </c>
      <c r="J41" s="51">
        <v>2</v>
      </c>
      <c r="K41" s="38">
        <v>36</v>
      </c>
      <c r="L41" s="38">
        <v>38</v>
      </c>
      <c r="M41" s="45">
        <v>7.14</v>
      </c>
      <c r="N41" s="38">
        <v>0</v>
      </c>
      <c r="O41" s="45">
        <v>53.57</v>
      </c>
      <c r="P41" s="45">
        <v>21.43</v>
      </c>
      <c r="Q41" s="45">
        <v>17.86</v>
      </c>
      <c r="R41" s="45">
        <v>0.24</v>
      </c>
    </row>
    <row r="42" spans="1:18" ht="14.1" customHeight="1">
      <c r="A42" s="44" t="s">
        <v>818</v>
      </c>
      <c r="B42" s="44" t="s">
        <v>819</v>
      </c>
      <c r="C42" s="38">
        <v>47</v>
      </c>
      <c r="D42" s="38">
        <v>78</v>
      </c>
      <c r="E42" s="45">
        <v>0.6</v>
      </c>
      <c r="F42" s="45">
        <v>0.91</v>
      </c>
      <c r="G42" s="45">
        <v>1.17</v>
      </c>
      <c r="H42" s="38">
        <v>28</v>
      </c>
      <c r="I42" s="38">
        <v>151</v>
      </c>
      <c r="J42" s="51">
        <v>4</v>
      </c>
      <c r="K42" s="38">
        <v>10</v>
      </c>
      <c r="L42" s="38">
        <v>55</v>
      </c>
      <c r="M42" s="45">
        <v>15.38</v>
      </c>
      <c r="N42" s="45">
        <v>26.92</v>
      </c>
      <c r="O42" s="45">
        <v>41.03</v>
      </c>
      <c r="P42" s="45">
        <v>14.1</v>
      </c>
      <c r="Q42" s="45">
        <v>2.56</v>
      </c>
      <c r="R42" s="45">
        <v>1.07</v>
      </c>
    </row>
    <row r="43" spans="1:18" ht="14.1" customHeight="1">
      <c r="A43" s="44" t="s">
        <v>818</v>
      </c>
      <c r="B43" s="44" t="s">
        <v>820</v>
      </c>
      <c r="C43" s="45">
        <v>9.6999999999999993</v>
      </c>
      <c r="D43" s="38">
        <v>19</v>
      </c>
      <c r="E43" s="45">
        <v>0.51</v>
      </c>
      <c r="F43" s="45">
        <v>0.22</v>
      </c>
      <c r="G43" s="45">
        <v>0.99</v>
      </c>
      <c r="H43" s="38">
        <v>88</v>
      </c>
      <c r="I43" s="38">
        <v>151</v>
      </c>
      <c r="J43" s="51">
        <v>2</v>
      </c>
      <c r="K43" s="38">
        <v>26</v>
      </c>
      <c r="L43" s="38">
        <v>38</v>
      </c>
      <c r="M43" s="45">
        <v>5.26</v>
      </c>
      <c r="N43" s="45">
        <v>26.32</v>
      </c>
      <c r="O43" s="45">
        <v>36.840000000000003</v>
      </c>
      <c r="P43" s="45">
        <v>31.58</v>
      </c>
      <c r="Q43" s="38">
        <v>0</v>
      </c>
      <c r="R43" s="45">
        <v>0.22</v>
      </c>
    </row>
    <row r="44" spans="1:18" ht="14.1" customHeight="1">
      <c r="A44" s="44" t="s">
        <v>818</v>
      </c>
      <c r="B44" s="44" t="s">
        <v>823</v>
      </c>
      <c r="C44" s="45">
        <v>25.7</v>
      </c>
      <c r="D44" s="38">
        <v>49</v>
      </c>
      <c r="E44" s="45">
        <v>0.52</v>
      </c>
      <c r="F44" s="45">
        <v>0.56999999999999995</v>
      </c>
      <c r="G44" s="45">
        <v>1.02</v>
      </c>
      <c r="H44" s="38">
        <v>70</v>
      </c>
      <c r="I44" s="38">
        <v>151</v>
      </c>
      <c r="J44" s="51">
        <v>3</v>
      </c>
      <c r="K44" s="38">
        <v>25</v>
      </c>
      <c r="L44" s="38">
        <v>58</v>
      </c>
      <c r="M44" s="45">
        <v>4.08</v>
      </c>
      <c r="N44" s="45">
        <v>24.49</v>
      </c>
      <c r="O44" s="45">
        <v>51.02</v>
      </c>
      <c r="P44" s="45">
        <v>16.329999999999998</v>
      </c>
      <c r="Q44" s="45">
        <v>4.08</v>
      </c>
      <c r="R44" s="45">
        <v>0.59</v>
      </c>
    </row>
    <row r="45" spans="1:18" ht="14.1" customHeight="1">
      <c r="A45" s="44" t="s">
        <v>824</v>
      </c>
      <c r="B45" s="44" t="s">
        <v>776</v>
      </c>
      <c r="C45" s="45">
        <v>59.1</v>
      </c>
      <c r="D45" s="38">
        <v>105</v>
      </c>
      <c r="E45" s="45">
        <v>0.56000000000000005</v>
      </c>
      <c r="F45" s="45">
        <v>1.23</v>
      </c>
      <c r="G45" s="45">
        <v>1.1000000000000001</v>
      </c>
      <c r="H45" s="38">
        <v>47</v>
      </c>
      <c r="I45" s="38">
        <v>151</v>
      </c>
      <c r="J45" s="51">
        <v>4</v>
      </c>
      <c r="K45" s="38">
        <v>17</v>
      </c>
      <c r="L45" s="38">
        <v>55</v>
      </c>
      <c r="M45" s="45">
        <v>7.62</v>
      </c>
      <c r="N45" s="45">
        <v>30.48</v>
      </c>
      <c r="O45" s="45">
        <v>42.86</v>
      </c>
      <c r="P45" s="45">
        <v>14.29</v>
      </c>
      <c r="Q45" s="45">
        <v>4.76</v>
      </c>
      <c r="R45" s="45">
        <v>1.35</v>
      </c>
    </row>
    <row r="46" spans="1:18" ht="14.1" customHeight="1">
      <c r="A46" s="44" t="s">
        <v>824</v>
      </c>
      <c r="B46" s="44" t="s">
        <v>825</v>
      </c>
      <c r="C46" s="45">
        <v>20.9</v>
      </c>
      <c r="D46" s="38">
        <v>35</v>
      </c>
      <c r="E46" s="45">
        <v>0.6</v>
      </c>
      <c r="F46" s="45">
        <v>0.41</v>
      </c>
      <c r="G46" s="45">
        <v>1.1599999999999999</v>
      </c>
      <c r="H46" s="38">
        <v>31</v>
      </c>
      <c r="I46" s="38">
        <v>151</v>
      </c>
      <c r="J46" s="51">
        <v>3</v>
      </c>
      <c r="K46" s="38">
        <v>9</v>
      </c>
      <c r="L46" s="38">
        <v>58</v>
      </c>
      <c r="M46" s="45">
        <v>8.57</v>
      </c>
      <c r="N46" s="45">
        <v>28.57</v>
      </c>
      <c r="O46" s="45">
        <v>54.29</v>
      </c>
      <c r="P46" s="45">
        <v>5.71</v>
      </c>
      <c r="Q46" s="45">
        <v>2.86</v>
      </c>
      <c r="R46" s="45">
        <v>0.48</v>
      </c>
    </row>
    <row r="47" spans="1:18" ht="14.1" customHeight="1">
      <c r="A47" s="44" t="s">
        <v>824</v>
      </c>
      <c r="B47" s="44" t="s">
        <v>826</v>
      </c>
      <c r="C47" s="45">
        <v>41.5</v>
      </c>
      <c r="D47" s="38">
        <v>72</v>
      </c>
      <c r="E47" s="45">
        <v>0.57999999999999996</v>
      </c>
      <c r="F47" s="45">
        <v>0.84</v>
      </c>
      <c r="G47" s="45">
        <v>1.1200000000000001</v>
      </c>
      <c r="H47" s="38">
        <v>41</v>
      </c>
      <c r="I47" s="38">
        <v>151</v>
      </c>
      <c r="J47" s="51">
        <v>4</v>
      </c>
      <c r="K47" s="38">
        <v>13</v>
      </c>
      <c r="L47" s="38">
        <v>55</v>
      </c>
      <c r="M47" s="45">
        <v>1.39</v>
      </c>
      <c r="N47" s="45">
        <v>38.89</v>
      </c>
      <c r="O47" s="45">
        <v>45.83</v>
      </c>
      <c r="P47" s="45">
        <v>11.11</v>
      </c>
      <c r="Q47" s="45">
        <v>2.78</v>
      </c>
      <c r="R47" s="45">
        <v>0.95</v>
      </c>
    </row>
    <row r="48" spans="1:18" ht="14.1" customHeight="1">
      <c r="A48" s="44" t="s">
        <v>824</v>
      </c>
      <c r="B48" s="44" t="s">
        <v>827</v>
      </c>
      <c r="C48" s="45">
        <v>24.3</v>
      </c>
      <c r="D48" s="38">
        <v>46</v>
      </c>
      <c r="E48" s="45">
        <v>0.53</v>
      </c>
      <c r="F48" s="45">
        <v>0.54</v>
      </c>
      <c r="G48" s="45">
        <v>1.03</v>
      </c>
      <c r="H48" s="38">
        <v>67</v>
      </c>
      <c r="I48" s="38">
        <v>151</v>
      </c>
      <c r="J48" s="51">
        <v>3</v>
      </c>
      <c r="K48" s="38">
        <v>23</v>
      </c>
      <c r="L48" s="38">
        <v>58</v>
      </c>
      <c r="M48" s="45">
        <v>10.87</v>
      </c>
      <c r="N48" s="45">
        <v>17.39</v>
      </c>
      <c r="O48" s="38">
        <v>50</v>
      </c>
      <c r="P48" s="45">
        <v>15.22</v>
      </c>
      <c r="Q48" s="45">
        <v>6.52</v>
      </c>
      <c r="R48" s="45">
        <v>0.55000000000000004</v>
      </c>
    </row>
    <row r="49" spans="1:18" ht="14.1" customHeight="1">
      <c r="A49" s="44" t="s">
        <v>829</v>
      </c>
      <c r="B49" s="44" t="s">
        <v>770</v>
      </c>
      <c r="C49" s="45">
        <v>21.8</v>
      </c>
      <c r="D49" s="38">
        <v>37</v>
      </c>
      <c r="E49" s="45">
        <v>0.59</v>
      </c>
      <c r="F49" s="45">
        <v>0.43</v>
      </c>
      <c r="G49" s="45">
        <v>1.1499999999999999</v>
      </c>
      <c r="H49" s="38">
        <v>35</v>
      </c>
      <c r="I49" s="38">
        <v>151</v>
      </c>
      <c r="J49" s="51">
        <v>3</v>
      </c>
      <c r="K49" s="38">
        <v>13</v>
      </c>
      <c r="L49" s="38">
        <v>58</v>
      </c>
      <c r="M49" s="45">
        <v>16.22</v>
      </c>
      <c r="N49" s="45">
        <v>21.62</v>
      </c>
      <c r="O49" s="45">
        <v>43.24</v>
      </c>
      <c r="P49" s="45">
        <v>18.920000000000002</v>
      </c>
      <c r="Q49" s="38">
        <v>0</v>
      </c>
      <c r="R49" s="45">
        <v>0.5</v>
      </c>
    </row>
    <row r="50" spans="1:18" ht="14.1" customHeight="1">
      <c r="A50" s="44" t="s">
        <v>829</v>
      </c>
      <c r="B50" s="44" t="s">
        <v>830</v>
      </c>
      <c r="C50" s="45">
        <v>23.9</v>
      </c>
      <c r="D50" s="38">
        <v>58</v>
      </c>
      <c r="E50" s="45">
        <v>0.41</v>
      </c>
      <c r="F50" s="45">
        <v>0.68</v>
      </c>
      <c r="G50" s="45">
        <v>0.8</v>
      </c>
      <c r="H50" s="38">
        <v>134</v>
      </c>
      <c r="I50" s="38">
        <v>151</v>
      </c>
      <c r="J50" s="51">
        <v>4</v>
      </c>
      <c r="K50" s="38">
        <v>49</v>
      </c>
      <c r="L50" s="38">
        <v>55</v>
      </c>
      <c r="M50" s="45">
        <v>3.45</v>
      </c>
      <c r="N50" s="45">
        <v>17.239999999999998</v>
      </c>
      <c r="O50" s="45">
        <v>36.21</v>
      </c>
      <c r="P50" s="45">
        <v>29.31</v>
      </c>
      <c r="Q50" s="45">
        <v>13.79</v>
      </c>
      <c r="R50" s="45">
        <v>0.54</v>
      </c>
    </row>
    <row r="51" spans="1:18" ht="14.1" customHeight="1">
      <c r="A51" s="44" t="s">
        <v>831</v>
      </c>
      <c r="B51" s="44" t="s">
        <v>832</v>
      </c>
      <c r="C51" s="45">
        <v>27.9</v>
      </c>
      <c r="D51" s="38">
        <v>50</v>
      </c>
      <c r="E51" s="45">
        <v>0.56000000000000005</v>
      </c>
      <c r="F51" s="45">
        <v>0.57999999999999996</v>
      </c>
      <c r="G51" s="45">
        <v>1.0900000000000001</v>
      </c>
      <c r="H51" s="38">
        <v>53</v>
      </c>
      <c r="I51" s="38">
        <v>151</v>
      </c>
      <c r="J51" s="51">
        <v>3</v>
      </c>
      <c r="K51" s="38">
        <v>20</v>
      </c>
      <c r="L51" s="38">
        <v>58</v>
      </c>
      <c r="M51" s="38">
        <v>10</v>
      </c>
      <c r="N51" s="38">
        <v>32</v>
      </c>
      <c r="O51" s="38">
        <v>34</v>
      </c>
      <c r="P51" s="38">
        <v>16</v>
      </c>
      <c r="Q51" s="38">
        <v>8</v>
      </c>
      <c r="R51" s="45">
        <v>0.64</v>
      </c>
    </row>
    <row r="52" spans="1:18" ht="14.1" customHeight="1">
      <c r="A52" s="44" t="s">
        <v>831</v>
      </c>
      <c r="B52" s="44" t="s">
        <v>833</v>
      </c>
      <c r="C52" s="45">
        <v>11.8</v>
      </c>
      <c r="D52" s="38">
        <v>20</v>
      </c>
      <c r="E52" s="45">
        <v>0.59</v>
      </c>
      <c r="F52" s="45">
        <v>0.23</v>
      </c>
      <c r="G52" s="45">
        <v>1.1499999999999999</v>
      </c>
      <c r="H52" s="38">
        <v>35</v>
      </c>
      <c r="I52" s="38">
        <v>151</v>
      </c>
      <c r="J52" s="51">
        <v>2</v>
      </c>
      <c r="K52" s="38">
        <v>12</v>
      </c>
      <c r="L52" s="38">
        <v>38</v>
      </c>
      <c r="M52" s="38">
        <v>15</v>
      </c>
      <c r="N52" s="38">
        <v>10</v>
      </c>
      <c r="O52" s="38">
        <v>70</v>
      </c>
      <c r="P52" s="38">
        <v>5</v>
      </c>
      <c r="Q52" s="38">
        <v>0</v>
      </c>
      <c r="R52" s="45">
        <v>0.27</v>
      </c>
    </row>
    <row r="53" spans="1:18" ht="14.1" customHeight="1">
      <c r="A53" s="44" t="s">
        <v>831</v>
      </c>
      <c r="B53" s="44" t="s">
        <v>834</v>
      </c>
      <c r="C53" s="38">
        <v>34</v>
      </c>
      <c r="D53" s="38">
        <v>48</v>
      </c>
      <c r="E53" s="45">
        <v>0.71</v>
      </c>
      <c r="F53" s="45">
        <v>0.56000000000000005</v>
      </c>
      <c r="G53" s="45">
        <v>1.38</v>
      </c>
      <c r="H53" s="38">
        <v>3</v>
      </c>
      <c r="I53" s="38">
        <v>151</v>
      </c>
      <c r="J53" s="51">
        <v>3</v>
      </c>
      <c r="K53" s="38">
        <v>1</v>
      </c>
      <c r="L53" s="38">
        <v>58</v>
      </c>
      <c r="M53" s="45">
        <v>29.17</v>
      </c>
      <c r="N53" s="45">
        <v>20.83</v>
      </c>
      <c r="O53" s="38">
        <v>50</v>
      </c>
      <c r="P53" s="38">
        <v>0</v>
      </c>
      <c r="Q53" s="38">
        <v>0</v>
      </c>
      <c r="R53" s="45">
        <v>0.77</v>
      </c>
    </row>
    <row r="54" spans="1:18" ht="14.1" customHeight="1">
      <c r="A54" s="44" t="s">
        <v>831</v>
      </c>
      <c r="B54" s="44" t="s">
        <v>835</v>
      </c>
      <c r="C54" s="45">
        <v>18.7</v>
      </c>
      <c r="D54" s="38">
        <v>45</v>
      </c>
      <c r="E54" s="45">
        <v>0.42</v>
      </c>
      <c r="F54" s="45">
        <v>0.53</v>
      </c>
      <c r="G54" s="45">
        <v>0.81</v>
      </c>
      <c r="H54" s="38">
        <v>132</v>
      </c>
      <c r="I54" s="38">
        <v>151</v>
      </c>
      <c r="J54" s="51">
        <v>3</v>
      </c>
      <c r="K54" s="38">
        <v>50</v>
      </c>
      <c r="L54" s="38">
        <v>58</v>
      </c>
      <c r="M54" s="38">
        <v>0</v>
      </c>
      <c r="N54" s="45">
        <v>2.2200000000000002</v>
      </c>
      <c r="O54" s="45">
        <v>68.89</v>
      </c>
      <c r="P54" s="45">
        <v>26.67</v>
      </c>
      <c r="Q54" s="45">
        <v>2.2200000000000002</v>
      </c>
      <c r="R54" s="45">
        <v>0.43</v>
      </c>
    </row>
    <row r="55" spans="1:18" ht="14.1" customHeight="1">
      <c r="A55" s="44" t="s">
        <v>831</v>
      </c>
      <c r="B55" s="44" t="s">
        <v>836</v>
      </c>
      <c r="C55" s="45">
        <v>22</v>
      </c>
      <c r="D55" s="38">
        <v>39</v>
      </c>
      <c r="E55" s="45">
        <v>0.56000000000000005</v>
      </c>
      <c r="F55" s="45">
        <v>0.46</v>
      </c>
      <c r="G55" s="45">
        <v>1.1000000000000001</v>
      </c>
      <c r="H55" s="38">
        <v>47</v>
      </c>
      <c r="I55" s="38">
        <v>151</v>
      </c>
      <c r="J55" s="51">
        <v>3</v>
      </c>
      <c r="K55" s="38">
        <v>18</v>
      </c>
      <c r="L55" s="38">
        <v>58</v>
      </c>
      <c r="M55" s="45">
        <v>7.69</v>
      </c>
      <c r="N55" s="45">
        <v>25.64</v>
      </c>
      <c r="O55" s="45">
        <v>51.28</v>
      </c>
      <c r="P55" s="45">
        <v>12.82</v>
      </c>
      <c r="Q55" s="45">
        <v>2.56</v>
      </c>
      <c r="R55" s="45">
        <v>0.5</v>
      </c>
    </row>
    <row r="56" spans="1:18" ht="14.1" customHeight="1">
      <c r="A56" s="44" t="s">
        <v>840</v>
      </c>
      <c r="B56" s="44" t="s">
        <v>841</v>
      </c>
      <c r="C56" s="45">
        <v>17.399999999999999</v>
      </c>
      <c r="D56" s="38">
        <v>34</v>
      </c>
      <c r="E56" s="45">
        <v>0.51</v>
      </c>
      <c r="F56" s="45">
        <v>0.4</v>
      </c>
      <c r="G56" s="38">
        <v>1</v>
      </c>
      <c r="H56" s="38">
        <v>83</v>
      </c>
      <c r="I56" s="38">
        <v>151</v>
      </c>
      <c r="J56" s="51">
        <v>3</v>
      </c>
      <c r="K56" s="38">
        <v>32</v>
      </c>
      <c r="L56" s="38">
        <v>58</v>
      </c>
      <c r="M56" s="45">
        <v>5.88</v>
      </c>
      <c r="N56" s="45">
        <v>17.649999999999999</v>
      </c>
      <c r="O56" s="45">
        <v>52.94</v>
      </c>
      <c r="P56" s="45">
        <v>23.53</v>
      </c>
      <c r="Q56" s="38">
        <v>0</v>
      </c>
      <c r="R56" s="45">
        <v>0.4</v>
      </c>
    </row>
    <row r="57" spans="1:18" ht="14.1" customHeight="1">
      <c r="A57" s="44" t="s">
        <v>840</v>
      </c>
      <c r="B57" s="44" t="s">
        <v>842</v>
      </c>
      <c r="C57" s="45">
        <v>31.7</v>
      </c>
      <c r="D57" s="38">
        <v>55</v>
      </c>
      <c r="E57" s="45">
        <v>0.57999999999999996</v>
      </c>
      <c r="F57" s="45">
        <v>0.64</v>
      </c>
      <c r="G57" s="45">
        <v>1.1200000000000001</v>
      </c>
      <c r="H57" s="38">
        <v>41</v>
      </c>
      <c r="I57" s="38">
        <v>151</v>
      </c>
      <c r="J57" s="51">
        <v>3</v>
      </c>
      <c r="K57" s="38">
        <v>16</v>
      </c>
      <c r="L57" s="38">
        <v>58</v>
      </c>
      <c r="M57" s="45">
        <v>5.45</v>
      </c>
      <c r="N57" s="45">
        <v>27.27</v>
      </c>
      <c r="O57" s="38">
        <v>60</v>
      </c>
      <c r="P57" s="45">
        <v>1.82</v>
      </c>
      <c r="Q57" s="45">
        <v>5.45</v>
      </c>
      <c r="R57" s="45">
        <v>0.72</v>
      </c>
    </row>
    <row r="58" spans="1:18" ht="14.1" customHeight="1">
      <c r="A58" s="44" t="s">
        <v>840</v>
      </c>
      <c r="B58" s="44" t="s">
        <v>843</v>
      </c>
      <c r="C58" s="45">
        <v>7.4</v>
      </c>
      <c r="D58" s="38">
        <v>17</v>
      </c>
      <c r="E58" s="45">
        <v>0.44</v>
      </c>
      <c r="F58" s="45">
        <v>0.2</v>
      </c>
      <c r="G58" s="45">
        <v>0.85</v>
      </c>
      <c r="H58" s="38">
        <v>119</v>
      </c>
      <c r="I58" s="38">
        <v>151</v>
      </c>
      <c r="J58" s="51">
        <v>2</v>
      </c>
      <c r="K58" s="38">
        <v>32</v>
      </c>
      <c r="L58" s="38">
        <v>38</v>
      </c>
      <c r="M58" s="38">
        <v>0</v>
      </c>
      <c r="N58" s="45">
        <v>11.76</v>
      </c>
      <c r="O58" s="45">
        <v>58.82</v>
      </c>
      <c r="P58" s="45">
        <v>23.53</v>
      </c>
      <c r="Q58" s="45">
        <v>5.88</v>
      </c>
      <c r="R58" s="45">
        <v>0.17</v>
      </c>
    </row>
    <row r="59" spans="1:18" ht="14.1" customHeight="1">
      <c r="A59" s="44" t="s">
        <v>855</v>
      </c>
      <c r="B59" s="44" t="s">
        <v>856</v>
      </c>
      <c r="C59" s="45">
        <v>29.7</v>
      </c>
      <c r="D59" s="38">
        <v>73</v>
      </c>
      <c r="E59" s="45">
        <v>0.41</v>
      </c>
      <c r="F59" s="45">
        <v>0.85</v>
      </c>
      <c r="G59" s="45">
        <v>0.79</v>
      </c>
      <c r="H59" s="38">
        <v>135</v>
      </c>
      <c r="I59" s="38">
        <v>151</v>
      </c>
      <c r="J59" s="51">
        <v>4</v>
      </c>
      <c r="K59" s="38">
        <v>50</v>
      </c>
      <c r="L59" s="38">
        <v>55</v>
      </c>
      <c r="M59" s="45">
        <v>2.74</v>
      </c>
      <c r="N59" s="45">
        <v>15.07</v>
      </c>
      <c r="O59" s="45">
        <v>39.729999999999997</v>
      </c>
      <c r="P59" s="45">
        <v>30.14</v>
      </c>
      <c r="Q59" s="45">
        <v>12.33</v>
      </c>
      <c r="R59" s="45">
        <v>0.68</v>
      </c>
    </row>
    <row r="60" spans="1:18" ht="14.1" customHeight="1">
      <c r="A60" s="44" t="s">
        <v>855</v>
      </c>
      <c r="B60" s="44" t="s">
        <v>857</v>
      </c>
      <c r="C60" s="45">
        <v>28.9</v>
      </c>
      <c r="D60" s="38">
        <v>57</v>
      </c>
      <c r="E60" s="45">
        <v>0.51</v>
      </c>
      <c r="F60" s="45">
        <v>0.67</v>
      </c>
      <c r="G60" s="45">
        <v>0.99</v>
      </c>
      <c r="H60" s="38">
        <v>88</v>
      </c>
      <c r="I60" s="38">
        <v>151</v>
      </c>
      <c r="J60" s="51">
        <v>4</v>
      </c>
      <c r="K60" s="38">
        <v>30</v>
      </c>
      <c r="L60" s="38">
        <v>55</v>
      </c>
      <c r="M60" s="45">
        <v>1.75</v>
      </c>
      <c r="N60" s="45">
        <v>28.07</v>
      </c>
      <c r="O60" s="45">
        <v>47.37</v>
      </c>
      <c r="P60" s="45">
        <v>14.04</v>
      </c>
      <c r="Q60" s="45">
        <v>8.77</v>
      </c>
      <c r="R60" s="45">
        <v>0.66</v>
      </c>
    </row>
    <row r="61" spans="1:18" ht="14.1" customHeight="1">
      <c r="A61" s="44" t="s">
        <v>864</v>
      </c>
      <c r="B61" s="44" t="s">
        <v>865</v>
      </c>
      <c r="C61" s="45">
        <v>9.8000000000000007</v>
      </c>
      <c r="D61" s="38">
        <v>19</v>
      </c>
      <c r="E61" s="45">
        <v>0.52</v>
      </c>
      <c r="F61" s="45">
        <v>0.22</v>
      </c>
      <c r="G61" s="38">
        <v>1</v>
      </c>
      <c r="H61" s="38">
        <v>83</v>
      </c>
      <c r="I61" s="38">
        <v>151</v>
      </c>
      <c r="J61" s="51">
        <v>2</v>
      </c>
      <c r="K61" s="38">
        <v>24</v>
      </c>
      <c r="L61" s="38">
        <v>38</v>
      </c>
      <c r="M61" s="45">
        <v>5.26</v>
      </c>
      <c r="N61" s="45">
        <v>15.79</v>
      </c>
      <c r="O61" s="45">
        <v>63.16</v>
      </c>
      <c r="P61" s="45">
        <v>10.53</v>
      </c>
      <c r="Q61" s="45">
        <v>5.26</v>
      </c>
      <c r="R61" s="45">
        <v>0.22</v>
      </c>
    </row>
    <row r="62" spans="1:18" ht="14.1" customHeight="1">
      <c r="A62" s="44" t="s">
        <v>864</v>
      </c>
      <c r="B62" s="44" t="s">
        <v>868</v>
      </c>
      <c r="C62" s="45">
        <v>10.9</v>
      </c>
      <c r="D62" s="38">
        <v>20</v>
      </c>
      <c r="E62" s="45">
        <v>0.55000000000000004</v>
      </c>
      <c r="F62" s="45">
        <v>0.23</v>
      </c>
      <c r="G62" s="45">
        <v>1.06</v>
      </c>
      <c r="H62" s="38">
        <v>58</v>
      </c>
      <c r="I62" s="38">
        <v>151</v>
      </c>
      <c r="J62" s="51">
        <v>2</v>
      </c>
      <c r="K62" s="38">
        <v>16</v>
      </c>
      <c r="L62" s="38">
        <v>38</v>
      </c>
      <c r="M62" s="38">
        <v>0</v>
      </c>
      <c r="N62" s="38">
        <v>25</v>
      </c>
      <c r="O62" s="38">
        <v>65</v>
      </c>
      <c r="P62" s="38">
        <v>10</v>
      </c>
      <c r="Q62" s="38">
        <v>0</v>
      </c>
      <c r="R62" s="45">
        <v>0.25</v>
      </c>
    </row>
    <row r="63" spans="1:18" ht="14.1" customHeight="1">
      <c r="A63" s="44" t="s">
        <v>864</v>
      </c>
      <c r="B63" s="44" t="s">
        <v>866</v>
      </c>
      <c r="C63" s="45">
        <v>6.4</v>
      </c>
      <c r="D63" s="38">
        <v>12</v>
      </c>
      <c r="E63" s="45">
        <v>0.53</v>
      </c>
      <c r="F63" s="45">
        <v>0.14000000000000001</v>
      </c>
      <c r="G63" s="45">
        <v>1.04</v>
      </c>
      <c r="H63" s="38">
        <v>65</v>
      </c>
      <c r="I63" s="38">
        <v>151</v>
      </c>
      <c r="J63" s="51">
        <v>2</v>
      </c>
      <c r="K63" s="38">
        <v>19</v>
      </c>
      <c r="L63" s="38">
        <v>38</v>
      </c>
      <c r="M63" s="45">
        <v>16.670000000000002</v>
      </c>
      <c r="N63" s="38">
        <v>0</v>
      </c>
      <c r="O63" s="45">
        <v>66.67</v>
      </c>
      <c r="P63" s="45">
        <v>16.670000000000002</v>
      </c>
      <c r="Q63" s="38">
        <v>0</v>
      </c>
      <c r="R63" s="45">
        <v>0.15</v>
      </c>
    </row>
    <row r="64" spans="1:18" ht="14.1" customHeight="1">
      <c r="A64" s="44" t="s">
        <v>864</v>
      </c>
      <c r="B64" s="44" t="s">
        <v>867</v>
      </c>
      <c r="C64" s="45">
        <v>20.9</v>
      </c>
      <c r="D64" s="38">
        <v>43</v>
      </c>
      <c r="E64" s="45">
        <v>0.49</v>
      </c>
      <c r="F64" s="45">
        <v>0.5</v>
      </c>
      <c r="G64" s="45">
        <v>0.95</v>
      </c>
      <c r="H64" s="38">
        <v>94</v>
      </c>
      <c r="I64" s="38">
        <v>151</v>
      </c>
      <c r="J64" s="51">
        <v>3</v>
      </c>
      <c r="K64" s="38">
        <v>37</v>
      </c>
      <c r="L64" s="38">
        <v>58</v>
      </c>
      <c r="M64" s="45">
        <v>9.3000000000000007</v>
      </c>
      <c r="N64" s="45">
        <v>13.95</v>
      </c>
      <c r="O64" s="45">
        <v>48.84</v>
      </c>
      <c r="P64" s="45">
        <v>18.600000000000001</v>
      </c>
      <c r="Q64" s="45">
        <v>9.3000000000000007</v>
      </c>
      <c r="R64" s="45">
        <v>0.48</v>
      </c>
    </row>
    <row r="65" spans="1:18" ht="14.1" customHeight="1">
      <c r="A65" s="44" t="s">
        <v>870</v>
      </c>
      <c r="B65" s="44" t="s">
        <v>872</v>
      </c>
      <c r="C65" s="45">
        <v>16.3</v>
      </c>
      <c r="D65" s="38">
        <v>39</v>
      </c>
      <c r="E65" s="45">
        <v>0.42</v>
      </c>
      <c r="F65" s="45">
        <v>0.46</v>
      </c>
      <c r="G65" s="45">
        <v>0.81</v>
      </c>
      <c r="H65" s="38">
        <v>132</v>
      </c>
      <c r="I65" s="38">
        <v>151</v>
      </c>
      <c r="J65" s="51">
        <v>3</v>
      </c>
      <c r="K65" s="38">
        <v>50</v>
      </c>
      <c r="L65" s="38">
        <v>58</v>
      </c>
      <c r="M65" s="45">
        <v>5.13</v>
      </c>
      <c r="N65" s="45">
        <v>5.13</v>
      </c>
      <c r="O65" s="45">
        <v>53.85</v>
      </c>
      <c r="P65" s="45">
        <v>28.21</v>
      </c>
      <c r="Q65" s="45">
        <v>7.69</v>
      </c>
      <c r="R65" s="45">
        <v>0.37</v>
      </c>
    </row>
    <row r="66" spans="1:18" ht="14.1" customHeight="1">
      <c r="A66" s="44" t="s">
        <v>870</v>
      </c>
      <c r="B66" s="44" t="s">
        <v>873</v>
      </c>
      <c r="C66" s="45">
        <v>20.6</v>
      </c>
      <c r="D66" s="38">
        <v>66</v>
      </c>
      <c r="E66" s="45">
        <v>0.31</v>
      </c>
      <c r="F66" s="45">
        <v>0.77</v>
      </c>
      <c r="G66" s="45">
        <v>0.61</v>
      </c>
      <c r="H66" s="38">
        <v>149</v>
      </c>
      <c r="I66" s="38">
        <v>151</v>
      </c>
      <c r="J66" s="51">
        <v>4</v>
      </c>
      <c r="K66" s="38">
        <v>54</v>
      </c>
      <c r="L66" s="38">
        <v>55</v>
      </c>
      <c r="M66" s="38">
        <v>0</v>
      </c>
      <c r="N66" s="45">
        <v>4.55</v>
      </c>
      <c r="O66" s="45">
        <v>42.42</v>
      </c>
      <c r="P66" s="45">
        <v>31.82</v>
      </c>
      <c r="Q66" s="45">
        <v>21.21</v>
      </c>
      <c r="R66" s="45">
        <v>0.47</v>
      </c>
    </row>
    <row r="67" spans="1:18" ht="14.1" customHeight="1">
      <c r="A67" s="44" t="s">
        <v>870</v>
      </c>
      <c r="B67" s="44" t="s">
        <v>874</v>
      </c>
      <c r="C67" s="45">
        <v>28.9</v>
      </c>
      <c r="D67" s="38">
        <v>67</v>
      </c>
      <c r="E67" s="45">
        <v>0.43</v>
      </c>
      <c r="F67" s="45">
        <v>0.78</v>
      </c>
      <c r="G67" s="45">
        <v>0.84</v>
      </c>
      <c r="H67" s="38">
        <v>122</v>
      </c>
      <c r="I67" s="38">
        <v>151</v>
      </c>
      <c r="J67" s="51">
        <v>4</v>
      </c>
      <c r="K67" s="38">
        <v>43</v>
      </c>
      <c r="L67" s="38">
        <v>55</v>
      </c>
      <c r="M67" s="45">
        <v>5.97</v>
      </c>
      <c r="N67" s="45">
        <v>5.97</v>
      </c>
      <c r="O67" s="45">
        <v>52.24</v>
      </c>
      <c r="P67" s="45">
        <v>31.34</v>
      </c>
      <c r="Q67" s="45">
        <v>4.4800000000000004</v>
      </c>
      <c r="R67" s="45">
        <v>0.66</v>
      </c>
    </row>
    <row r="68" spans="1:18" ht="14.1" customHeight="1">
      <c r="A68" s="44" t="s">
        <v>876</v>
      </c>
      <c r="B68" s="44" t="s">
        <v>878</v>
      </c>
      <c r="C68" s="45">
        <v>19.5</v>
      </c>
      <c r="D68" s="38">
        <v>30</v>
      </c>
      <c r="E68" s="45">
        <v>0.65</v>
      </c>
      <c r="F68" s="45">
        <v>0.35</v>
      </c>
      <c r="G68" s="45">
        <v>1.27</v>
      </c>
      <c r="H68" s="38">
        <v>10</v>
      </c>
      <c r="I68" s="38">
        <v>151</v>
      </c>
      <c r="J68" s="51">
        <v>3</v>
      </c>
      <c r="K68" s="38">
        <v>3</v>
      </c>
      <c r="L68" s="38">
        <v>58</v>
      </c>
      <c r="M68" s="38">
        <v>20</v>
      </c>
      <c r="N68" s="45">
        <v>16.670000000000002</v>
      </c>
      <c r="O68" s="45">
        <v>63.33</v>
      </c>
      <c r="P68" s="38">
        <v>0</v>
      </c>
      <c r="Q68" s="38">
        <v>0</v>
      </c>
      <c r="R68" s="45">
        <v>0.44</v>
      </c>
    </row>
    <row r="69" spans="1:18" ht="14.1" customHeight="1">
      <c r="A69" s="44" t="s">
        <v>876</v>
      </c>
      <c r="B69" s="44" t="s">
        <v>879</v>
      </c>
      <c r="C69" s="45">
        <v>43.4</v>
      </c>
      <c r="D69" s="38">
        <v>70</v>
      </c>
      <c r="E69" s="45">
        <v>0.62</v>
      </c>
      <c r="F69" s="45">
        <v>0.82</v>
      </c>
      <c r="G69" s="45">
        <v>1.21</v>
      </c>
      <c r="H69" s="38">
        <v>18</v>
      </c>
      <c r="I69" s="38">
        <v>151</v>
      </c>
      <c r="J69" s="51">
        <v>4</v>
      </c>
      <c r="K69" s="38">
        <v>5</v>
      </c>
      <c r="L69" s="38">
        <v>55</v>
      </c>
      <c r="M69" s="45">
        <v>21.43</v>
      </c>
      <c r="N69" s="45">
        <v>21.43</v>
      </c>
      <c r="O69" s="45">
        <v>42.86</v>
      </c>
      <c r="P69" s="38">
        <v>10</v>
      </c>
      <c r="Q69" s="45">
        <v>4.29</v>
      </c>
      <c r="R69" s="45">
        <v>0.99</v>
      </c>
    </row>
    <row r="70" spans="1:18" ht="14.1" customHeight="1">
      <c r="A70" s="44" t="s">
        <v>876</v>
      </c>
      <c r="B70" s="44" t="s">
        <v>880</v>
      </c>
      <c r="C70" s="45">
        <v>57.1</v>
      </c>
      <c r="D70" s="38">
        <v>90</v>
      </c>
      <c r="E70" s="45">
        <v>0.63</v>
      </c>
      <c r="F70" s="45">
        <v>1.05</v>
      </c>
      <c r="G70" s="45">
        <v>1.24</v>
      </c>
      <c r="H70" s="38">
        <v>16</v>
      </c>
      <c r="I70" s="38">
        <v>151</v>
      </c>
      <c r="J70" s="51">
        <v>4</v>
      </c>
      <c r="K70" s="38">
        <v>3</v>
      </c>
      <c r="L70" s="38">
        <v>55</v>
      </c>
      <c r="M70" s="45">
        <v>24.44</v>
      </c>
      <c r="N70" s="38">
        <v>20</v>
      </c>
      <c r="O70" s="45">
        <v>41.11</v>
      </c>
      <c r="P70" s="45">
        <v>12.22</v>
      </c>
      <c r="Q70" s="45">
        <v>2.2200000000000002</v>
      </c>
      <c r="R70" s="45">
        <v>1.3</v>
      </c>
    </row>
    <row r="71" spans="1:18" ht="14.1" customHeight="1">
      <c r="A71" s="44" t="s">
        <v>876</v>
      </c>
      <c r="B71" s="44" t="s">
        <v>881</v>
      </c>
      <c r="C71" s="45">
        <v>34.4</v>
      </c>
      <c r="D71" s="38">
        <v>61</v>
      </c>
      <c r="E71" s="45">
        <v>0.56000000000000005</v>
      </c>
      <c r="F71" s="45">
        <v>0.71</v>
      </c>
      <c r="G71" s="45">
        <v>1.1000000000000001</v>
      </c>
      <c r="H71" s="38">
        <v>47</v>
      </c>
      <c r="I71" s="38">
        <v>151</v>
      </c>
      <c r="J71" s="51">
        <v>4</v>
      </c>
      <c r="K71" s="38">
        <v>17</v>
      </c>
      <c r="L71" s="38">
        <v>55</v>
      </c>
      <c r="M71" s="45">
        <v>3.28</v>
      </c>
      <c r="N71" s="45">
        <v>31.15</v>
      </c>
      <c r="O71" s="45">
        <v>52.46</v>
      </c>
      <c r="P71" s="45">
        <v>9.84</v>
      </c>
      <c r="Q71" s="45">
        <v>3.28</v>
      </c>
      <c r="R71" s="45">
        <v>0.78</v>
      </c>
    </row>
    <row r="72" spans="1:18" ht="14.1" customHeight="1">
      <c r="A72" s="44" t="s">
        <v>876</v>
      </c>
      <c r="B72" s="44" t="s">
        <v>882</v>
      </c>
      <c r="C72" s="45">
        <v>42</v>
      </c>
      <c r="D72" s="38">
        <v>86</v>
      </c>
      <c r="E72" s="45">
        <v>0.49</v>
      </c>
      <c r="F72" s="45">
        <v>1.01</v>
      </c>
      <c r="G72" s="45">
        <v>0.95</v>
      </c>
      <c r="H72" s="38">
        <v>94</v>
      </c>
      <c r="I72" s="38">
        <v>151</v>
      </c>
      <c r="J72" s="51">
        <v>4</v>
      </c>
      <c r="K72" s="38">
        <v>32</v>
      </c>
      <c r="L72" s="38">
        <v>55</v>
      </c>
      <c r="M72" s="45">
        <v>2.33</v>
      </c>
      <c r="N72" s="45">
        <v>11.63</v>
      </c>
      <c r="O72" s="45">
        <v>69.77</v>
      </c>
      <c r="P72" s="45">
        <v>11.63</v>
      </c>
      <c r="Q72" s="45">
        <v>4.6500000000000004</v>
      </c>
      <c r="R72" s="45">
        <v>0.96</v>
      </c>
    </row>
    <row r="73" spans="1:18" ht="14.1" customHeight="1">
      <c r="A73" s="44" t="s">
        <v>876</v>
      </c>
      <c r="B73" s="44" t="s">
        <v>883</v>
      </c>
      <c r="C73" s="45">
        <v>38.799999999999997</v>
      </c>
      <c r="D73" s="38">
        <v>68</v>
      </c>
      <c r="E73" s="45">
        <v>0.56999999999999995</v>
      </c>
      <c r="F73" s="45">
        <v>0.8</v>
      </c>
      <c r="G73" s="45">
        <v>1.1100000000000001</v>
      </c>
      <c r="H73" s="38">
        <v>43</v>
      </c>
      <c r="I73" s="38">
        <v>151</v>
      </c>
      <c r="J73" s="51">
        <v>4</v>
      </c>
      <c r="K73" s="38">
        <v>14</v>
      </c>
      <c r="L73" s="38">
        <v>55</v>
      </c>
      <c r="M73" s="45">
        <v>1.47</v>
      </c>
      <c r="N73" s="45">
        <v>32.35</v>
      </c>
      <c r="O73" s="45">
        <v>55.88</v>
      </c>
      <c r="P73" s="45">
        <v>8.82</v>
      </c>
      <c r="Q73" s="45">
        <v>1.47</v>
      </c>
      <c r="R73" s="45">
        <v>0.88</v>
      </c>
    </row>
    <row r="74" spans="1:18" ht="14.1" customHeight="1">
      <c r="A74" s="44" t="s">
        <v>876</v>
      </c>
      <c r="B74" s="44" t="s">
        <v>884</v>
      </c>
      <c r="C74" s="45">
        <v>44.6</v>
      </c>
      <c r="D74" s="38">
        <v>82</v>
      </c>
      <c r="E74" s="45">
        <v>0.54</v>
      </c>
      <c r="F74" s="45">
        <v>0.96</v>
      </c>
      <c r="G74" s="45">
        <v>1.06</v>
      </c>
      <c r="H74" s="38">
        <v>58</v>
      </c>
      <c r="I74" s="38">
        <v>151</v>
      </c>
      <c r="J74" s="51">
        <v>4</v>
      </c>
      <c r="K74" s="38">
        <v>21</v>
      </c>
      <c r="L74" s="38">
        <v>55</v>
      </c>
      <c r="M74" s="45">
        <v>4.88</v>
      </c>
      <c r="N74" s="45">
        <v>21.95</v>
      </c>
      <c r="O74" s="45">
        <v>60.98</v>
      </c>
      <c r="P74" s="45">
        <v>7.32</v>
      </c>
      <c r="Q74" s="45">
        <v>4.88</v>
      </c>
      <c r="R74" s="45">
        <v>1.02</v>
      </c>
    </row>
    <row r="75" spans="1:18" ht="14.1" customHeight="1">
      <c r="A75" s="44" t="s">
        <v>876</v>
      </c>
      <c r="B75" s="44" t="s">
        <v>885</v>
      </c>
      <c r="C75" s="45">
        <v>32.9</v>
      </c>
      <c r="D75" s="38">
        <v>55</v>
      </c>
      <c r="E75" s="45">
        <v>0.6</v>
      </c>
      <c r="F75" s="45">
        <v>0.64</v>
      </c>
      <c r="G75" s="45">
        <v>1.1599999999999999</v>
      </c>
      <c r="H75" s="38">
        <v>31</v>
      </c>
      <c r="I75" s="38">
        <v>151</v>
      </c>
      <c r="J75" s="51">
        <v>3</v>
      </c>
      <c r="K75" s="38">
        <v>9</v>
      </c>
      <c r="L75" s="38">
        <v>58</v>
      </c>
      <c r="M75" s="45">
        <v>10.91</v>
      </c>
      <c r="N75" s="45">
        <v>21.82</v>
      </c>
      <c r="O75" s="38">
        <v>60</v>
      </c>
      <c r="P75" s="45">
        <v>7.27</v>
      </c>
      <c r="Q75" s="38">
        <v>0</v>
      </c>
      <c r="R75" s="45">
        <v>0.75</v>
      </c>
    </row>
    <row r="76" spans="1:18" ht="14.1" customHeight="1">
      <c r="A76" s="44" t="s">
        <v>890</v>
      </c>
      <c r="B76" s="44" t="s">
        <v>893</v>
      </c>
      <c r="C76" s="45">
        <v>72.5</v>
      </c>
      <c r="D76" s="38">
        <v>118</v>
      </c>
      <c r="E76" s="45">
        <v>0.61</v>
      </c>
      <c r="F76" s="45">
        <v>1.38</v>
      </c>
      <c r="G76" s="45">
        <v>1.2</v>
      </c>
      <c r="H76" s="38">
        <v>23</v>
      </c>
      <c r="I76" s="38">
        <v>151</v>
      </c>
      <c r="J76" s="51">
        <v>4</v>
      </c>
      <c r="K76" s="38">
        <v>6</v>
      </c>
      <c r="L76" s="38">
        <v>55</v>
      </c>
      <c r="M76" s="45">
        <v>11.02</v>
      </c>
      <c r="N76" s="45">
        <v>31.36</v>
      </c>
      <c r="O76" s="45">
        <v>48.31</v>
      </c>
      <c r="P76" s="45">
        <v>5.93</v>
      </c>
      <c r="Q76" s="45">
        <v>3.39</v>
      </c>
      <c r="R76" s="45">
        <v>1.65</v>
      </c>
    </row>
    <row r="77" spans="1:18" ht="14.1" customHeight="1">
      <c r="A77" s="44" t="s">
        <v>895</v>
      </c>
      <c r="B77" s="44" t="s">
        <v>816</v>
      </c>
      <c r="C77" s="45">
        <v>266.89999999999998</v>
      </c>
      <c r="D77" s="38">
        <v>513</v>
      </c>
      <c r="E77" s="45">
        <v>0.52</v>
      </c>
      <c r="F77" s="45">
        <v>6</v>
      </c>
      <c r="G77" s="45">
        <v>1.01</v>
      </c>
      <c r="H77" s="38">
        <v>76</v>
      </c>
      <c r="I77" s="38">
        <v>151</v>
      </c>
      <c r="J77" s="51">
        <v>4</v>
      </c>
      <c r="K77" s="38">
        <v>26</v>
      </c>
      <c r="L77" s="38">
        <v>55</v>
      </c>
      <c r="M77" s="45">
        <v>8.77</v>
      </c>
      <c r="N77" s="45">
        <v>18.52</v>
      </c>
      <c r="O77" s="45">
        <v>50.49</v>
      </c>
      <c r="P77" s="45">
        <v>15.98</v>
      </c>
      <c r="Q77" s="45">
        <v>6.24</v>
      </c>
      <c r="R77" s="45">
        <v>6.08</v>
      </c>
    </row>
    <row r="78" spans="1:18" ht="14.1" customHeight="1">
      <c r="A78" s="44" t="s">
        <v>898</v>
      </c>
      <c r="B78" s="44" t="s">
        <v>753</v>
      </c>
      <c r="C78" s="45">
        <v>29.1</v>
      </c>
      <c r="D78" s="38">
        <v>47</v>
      </c>
      <c r="E78" s="45">
        <v>0.62</v>
      </c>
      <c r="F78" s="45">
        <v>0.55000000000000004</v>
      </c>
      <c r="G78" s="45">
        <v>1.21</v>
      </c>
      <c r="H78" s="38">
        <v>18</v>
      </c>
      <c r="I78" s="38">
        <v>151</v>
      </c>
      <c r="J78" s="51">
        <v>3</v>
      </c>
      <c r="K78" s="38">
        <v>5</v>
      </c>
      <c r="L78" s="38">
        <v>58</v>
      </c>
      <c r="M78" s="45">
        <v>12.77</v>
      </c>
      <c r="N78" s="45">
        <v>31.91</v>
      </c>
      <c r="O78" s="45">
        <v>44.68</v>
      </c>
      <c r="P78" s="45">
        <v>6.38</v>
      </c>
      <c r="Q78" s="45">
        <v>4.26</v>
      </c>
      <c r="R78" s="45">
        <v>0.66</v>
      </c>
    </row>
    <row r="79" spans="1:18" ht="14.1" customHeight="1">
      <c r="A79" s="44" t="s">
        <v>901</v>
      </c>
      <c r="B79" s="44" t="s">
        <v>816</v>
      </c>
      <c r="C79" s="45">
        <v>92.9</v>
      </c>
      <c r="D79" s="38">
        <v>153</v>
      </c>
      <c r="E79" s="45">
        <v>0.61</v>
      </c>
      <c r="F79" s="45">
        <v>1.79</v>
      </c>
      <c r="G79" s="45">
        <v>1.18</v>
      </c>
      <c r="H79" s="38">
        <v>26</v>
      </c>
      <c r="I79" s="38">
        <v>151</v>
      </c>
      <c r="J79" s="51">
        <v>4</v>
      </c>
      <c r="K79" s="38">
        <v>8</v>
      </c>
      <c r="L79" s="38">
        <v>55</v>
      </c>
      <c r="M79" s="45">
        <v>11.11</v>
      </c>
      <c r="N79" s="45">
        <v>22.88</v>
      </c>
      <c r="O79" s="45">
        <v>60.78</v>
      </c>
      <c r="P79" s="45">
        <v>4.58</v>
      </c>
      <c r="Q79" s="45">
        <v>0.65</v>
      </c>
      <c r="R79" s="45">
        <v>2.12</v>
      </c>
    </row>
    <row r="80" spans="1:18" ht="14.1" customHeight="1">
      <c r="A80" s="44" t="s">
        <v>901</v>
      </c>
      <c r="B80" s="44" t="s">
        <v>902</v>
      </c>
      <c r="C80" s="45">
        <v>7.1</v>
      </c>
      <c r="D80" s="38">
        <v>11</v>
      </c>
      <c r="E80" s="45">
        <v>0.65</v>
      </c>
      <c r="F80" s="45">
        <v>0.13</v>
      </c>
      <c r="G80" s="45">
        <v>1.26</v>
      </c>
      <c r="H80" s="38">
        <v>11</v>
      </c>
      <c r="I80" s="38">
        <v>151</v>
      </c>
      <c r="J80" s="51">
        <v>2</v>
      </c>
      <c r="K80" s="38">
        <v>7</v>
      </c>
      <c r="L80" s="38">
        <v>38</v>
      </c>
      <c r="M80" s="45">
        <v>18.18</v>
      </c>
      <c r="N80" s="45">
        <v>27.27</v>
      </c>
      <c r="O80" s="45">
        <v>45.45</v>
      </c>
      <c r="P80" s="45">
        <v>9.09</v>
      </c>
      <c r="Q80" s="38">
        <v>0</v>
      </c>
      <c r="R80" s="45">
        <v>0.16</v>
      </c>
    </row>
    <row r="81" spans="1:18" ht="14.1" customHeight="1">
      <c r="A81" s="44" t="s">
        <v>903</v>
      </c>
      <c r="B81" s="44" t="s">
        <v>904</v>
      </c>
      <c r="C81" s="45">
        <v>25</v>
      </c>
      <c r="D81" s="38">
        <v>42</v>
      </c>
      <c r="E81" s="45">
        <v>0.6</v>
      </c>
      <c r="F81" s="45">
        <v>0.49</v>
      </c>
      <c r="G81" s="45">
        <v>1.1599999999999999</v>
      </c>
      <c r="H81" s="38">
        <v>31</v>
      </c>
      <c r="I81" s="38">
        <v>151</v>
      </c>
      <c r="J81" s="51">
        <v>3</v>
      </c>
      <c r="K81" s="38">
        <v>9</v>
      </c>
      <c r="L81" s="38">
        <v>58</v>
      </c>
      <c r="M81" s="45">
        <v>11.9</v>
      </c>
      <c r="N81" s="45">
        <v>28.57</v>
      </c>
      <c r="O81" s="45">
        <v>42.86</v>
      </c>
      <c r="P81" s="45">
        <v>16.670000000000002</v>
      </c>
      <c r="Q81" s="38">
        <v>0</v>
      </c>
      <c r="R81" s="45">
        <v>0.56999999999999995</v>
      </c>
    </row>
    <row r="82" spans="1:18" ht="14.1" customHeight="1">
      <c r="A82" s="44" t="s">
        <v>903</v>
      </c>
      <c r="B82" s="44" t="s">
        <v>906</v>
      </c>
      <c r="C82" s="45">
        <v>23.7</v>
      </c>
      <c r="D82" s="38">
        <v>42</v>
      </c>
      <c r="E82" s="45">
        <v>0.56000000000000005</v>
      </c>
      <c r="F82" s="45">
        <v>0.49</v>
      </c>
      <c r="G82" s="45">
        <v>1.1000000000000001</v>
      </c>
      <c r="H82" s="38">
        <v>47</v>
      </c>
      <c r="I82" s="38">
        <v>151</v>
      </c>
      <c r="J82" s="51">
        <v>3</v>
      </c>
      <c r="K82" s="38">
        <v>18</v>
      </c>
      <c r="L82" s="38">
        <v>58</v>
      </c>
      <c r="M82" s="38">
        <v>0</v>
      </c>
      <c r="N82" s="45">
        <v>28.57</v>
      </c>
      <c r="O82" s="45">
        <v>64.290000000000006</v>
      </c>
      <c r="P82" s="45">
        <v>7.14</v>
      </c>
      <c r="Q82" s="38">
        <v>0</v>
      </c>
      <c r="R82" s="45">
        <v>0.54</v>
      </c>
    </row>
    <row r="83" spans="1:18" ht="14.1" customHeight="1">
      <c r="A83" s="44" t="s">
        <v>903</v>
      </c>
      <c r="B83" s="44" t="s">
        <v>908</v>
      </c>
      <c r="C83" s="45">
        <v>25</v>
      </c>
      <c r="D83" s="38">
        <v>57</v>
      </c>
      <c r="E83" s="45">
        <v>0.44</v>
      </c>
      <c r="F83" s="45">
        <v>0.67</v>
      </c>
      <c r="G83" s="45">
        <v>0.85</v>
      </c>
      <c r="H83" s="38">
        <v>119</v>
      </c>
      <c r="I83" s="38">
        <v>151</v>
      </c>
      <c r="J83" s="51">
        <v>4</v>
      </c>
      <c r="K83" s="38">
        <v>42</v>
      </c>
      <c r="L83" s="38">
        <v>55</v>
      </c>
      <c r="M83" s="45">
        <v>5.26</v>
      </c>
      <c r="N83" s="45">
        <v>12.28</v>
      </c>
      <c r="O83" s="45">
        <v>45.61</v>
      </c>
      <c r="P83" s="45">
        <v>29.82</v>
      </c>
      <c r="Q83" s="45">
        <v>7.02</v>
      </c>
      <c r="R83" s="45">
        <v>0.56999999999999995</v>
      </c>
    </row>
    <row r="84" spans="1:18" ht="14.1" customHeight="1">
      <c r="A84" s="44" t="s">
        <v>909</v>
      </c>
      <c r="B84" s="44" t="s">
        <v>910</v>
      </c>
      <c r="C84" s="45">
        <v>9.3000000000000007</v>
      </c>
      <c r="D84" s="38">
        <v>18</v>
      </c>
      <c r="E84" s="45">
        <v>0.52</v>
      </c>
      <c r="F84" s="45">
        <v>0.21</v>
      </c>
      <c r="G84" s="45">
        <v>1.01</v>
      </c>
      <c r="H84" s="38">
        <v>76</v>
      </c>
      <c r="I84" s="38">
        <v>151</v>
      </c>
      <c r="J84" s="51">
        <v>2</v>
      </c>
      <c r="K84" s="38">
        <v>22</v>
      </c>
      <c r="L84" s="38">
        <v>38</v>
      </c>
      <c r="M84" s="45">
        <v>5.56</v>
      </c>
      <c r="N84" s="45">
        <v>16.670000000000002</v>
      </c>
      <c r="O84" s="45">
        <v>61.11</v>
      </c>
      <c r="P84" s="45">
        <v>11.11</v>
      </c>
      <c r="Q84" s="45">
        <v>5.56</v>
      </c>
      <c r="R84" s="45">
        <v>0.21</v>
      </c>
    </row>
    <row r="85" spans="1:18" ht="14.1" customHeight="1">
      <c r="A85" s="44" t="s">
        <v>911</v>
      </c>
      <c r="B85" s="44" t="s">
        <v>915</v>
      </c>
      <c r="C85" s="45">
        <v>26.5</v>
      </c>
      <c r="D85" s="38">
        <v>53</v>
      </c>
      <c r="E85" s="45">
        <v>0.5</v>
      </c>
      <c r="F85" s="45">
        <v>0.62</v>
      </c>
      <c r="G85" s="45">
        <v>0.97</v>
      </c>
      <c r="H85" s="38">
        <v>93</v>
      </c>
      <c r="I85" s="38">
        <v>151</v>
      </c>
      <c r="J85" s="51">
        <v>3</v>
      </c>
      <c r="K85" s="38">
        <v>36</v>
      </c>
      <c r="L85" s="38">
        <v>58</v>
      </c>
      <c r="M85" s="45">
        <v>5.66</v>
      </c>
      <c r="N85" s="45">
        <v>16.98</v>
      </c>
      <c r="O85" s="45">
        <v>54.72</v>
      </c>
      <c r="P85" s="45">
        <v>16.98</v>
      </c>
      <c r="Q85" s="45">
        <v>5.66</v>
      </c>
      <c r="R85" s="45">
        <v>0.6</v>
      </c>
    </row>
    <row r="86" spans="1:18" ht="14.1" customHeight="1">
      <c r="A86" s="44" t="s">
        <v>911</v>
      </c>
      <c r="B86" s="44" t="s">
        <v>916</v>
      </c>
      <c r="C86" s="45">
        <v>35.4</v>
      </c>
      <c r="D86" s="38">
        <v>55</v>
      </c>
      <c r="E86" s="45">
        <v>0.64</v>
      </c>
      <c r="F86" s="45">
        <v>0.64</v>
      </c>
      <c r="G86" s="45">
        <v>1.25</v>
      </c>
      <c r="H86" s="38">
        <v>13</v>
      </c>
      <c r="I86" s="38">
        <v>151</v>
      </c>
      <c r="J86" s="51">
        <v>3</v>
      </c>
      <c r="K86" s="38">
        <v>4</v>
      </c>
      <c r="L86" s="38">
        <v>58</v>
      </c>
      <c r="M86" s="45">
        <v>10.91</v>
      </c>
      <c r="N86" s="45">
        <v>38.18</v>
      </c>
      <c r="O86" s="45">
        <v>43.64</v>
      </c>
      <c r="P86" s="45">
        <v>5.45</v>
      </c>
      <c r="Q86" s="45">
        <v>1.82</v>
      </c>
      <c r="R86" s="45">
        <v>0.81</v>
      </c>
    </row>
    <row r="87" spans="1:18" ht="14.1" customHeight="1">
      <c r="A87" s="44" t="s">
        <v>911</v>
      </c>
      <c r="B87" s="44" t="s">
        <v>917</v>
      </c>
      <c r="C87" s="45">
        <v>38.1</v>
      </c>
      <c r="D87" s="38">
        <v>67</v>
      </c>
      <c r="E87" s="45">
        <v>0.56999999999999995</v>
      </c>
      <c r="F87" s="45">
        <v>0.78</v>
      </c>
      <c r="G87" s="45">
        <v>1.1100000000000001</v>
      </c>
      <c r="H87" s="38">
        <v>43</v>
      </c>
      <c r="I87" s="38">
        <v>151</v>
      </c>
      <c r="J87" s="51">
        <v>4</v>
      </c>
      <c r="K87" s="38">
        <v>14</v>
      </c>
      <c r="L87" s="38">
        <v>55</v>
      </c>
      <c r="M87" s="45">
        <v>7.46</v>
      </c>
      <c r="N87" s="45">
        <v>28.36</v>
      </c>
      <c r="O87" s="45">
        <v>46.27</v>
      </c>
      <c r="P87" s="45">
        <v>17.91</v>
      </c>
      <c r="Q87" s="38">
        <v>0</v>
      </c>
      <c r="R87" s="45">
        <v>0.87</v>
      </c>
    </row>
    <row r="88" spans="1:18" ht="14.1" customHeight="1">
      <c r="A88" s="44" t="s">
        <v>911</v>
      </c>
      <c r="B88" s="44" t="s">
        <v>918</v>
      </c>
      <c r="C88" s="45">
        <v>14.2</v>
      </c>
      <c r="D88" s="38">
        <v>27</v>
      </c>
      <c r="E88" s="45">
        <v>0.53</v>
      </c>
      <c r="F88" s="45">
        <v>0.32</v>
      </c>
      <c r="G88" s="45">
        <v>1.02</v>
      </c>
      <c r="H88" s="38">
        <v>70</v>
      </c>
      <c r="I88" s="38">
        <v>151</v>
      </c>
      <c r="J88" s="51">
        <v>2</v>
      </c>
      <c r="K88" s="38">
        <v>21</v>
      </c>
      <c r="L88" s="38">
        <v>38</v>
      </c>
      <c r="M88" s="38">
        <v>0</v>
      </c>
      <c r="N88" s="45">
        <v>18.52</v>
      </c>
      <c r="O88" s="45">
        <v>74.069999999999993</v>
      </c>
      <c r="P88" s="45">
        <v>3.7</v>
      </c>
      <c r="Q88" s="45">
        <v>3.7</v>
      </c>
      <c r="R88" s="45">
        <v>0.32</v>
      </c>
    </row>
    <row r="89" spans="1:18" ht="14.1" customHeight="1">
      <c r="A89" s="44" t="s">
        <v>911</v>
      </c>
      <c r="B89" s="44" t="s">
        <v>919</v>
      </c>
      <c r="C89" s="45">
        <v>32.1</v>
      </c>
      <c r="D89" s="38">
        <v>69</v>
      </c>
      <c r="E89" s="45">
        <v>0.47</v>
      </c>
      <c r="F89" s="45">
        <v>0.81</v>
      </c>
      <c r="G89" s="45">
        <v>0.91</v>
      </c>
      <c r="H89" s="38">
        <v>102</v>
      </c>
      <c r="I89" s="38">
        <v>151</v>
      </c>
      <c r="J89" s="51">
        <v>4</v>
      </c>
      <c r="K89" s="38">
        <v>35</v>
      </c>
      <c r="L89" s="38">
        <v>55</v>
      </c>
      <c r="M89" s="45">
        <v>7.25</v>
      </c>
      <c r="N89" s="45">
        <v>8.6999999999999993</v>
      </c>
      <c r="O89" s="45">
        <v>53.62</v>
      </c>
      <c r="P89" s="45">
        <v>27.54</v>
      </c>
      <c r="Q89" s="45">
        <v>2.9</v>
      </c>
      <c r="R89" s="45">
        <v>0.73</v>
      </c>
    </row>
    <row r="90" spans="1:18" ht="14.1" customHeight="1">
      <c r="A90" s="44" t="s">
        <v>911</v>
      </c>
      <c r="B90" s="44" t="s">
        <v>920</v>
      </c>
      <c r="C90" s="45">
        <v>37.4</v>
      </c>
      <c r="D90" s="38">
        <v>59</v>
      </c>
      <c r="E90" s="45">
        <v>0.63</v>
      </c>
      <c r="F90" s="45">
        <v>0.69</v>
      </c>
      <c r="G90" s="45">
        <v>1.23</v>
      </c>
      <c r="H90" s="38">
        <v>17</v>
      </c>
      <c r="I90" s="38">
        <v>151</v>
      </c>
      <c r="J90" s="51">
        <v>4</v>
      </c>
      <c r="K90" s="38">
        <v>4</v>
      </c>
      <c r="L90" s="38">
        <v>55</v>
      </c>
      <c r="M90" s="45">
        <v>20.34</v>
      </c>
      <c r="N90" s="45">
        <v>22.03</v>
      </c>
      <c r="O90" s="45">
        <v>47.46</v>
      </c>
      <c r="P90" s="45">
        <v>8.4700000000000006</v>
      </c>
      <c r="Q90" s="45">
        <v>1.69</v>
      </c>
      <c r="R90" s="45">
        <v>0.85</v>
      </c>
    </row>
    <row r="91" spans="1:18" ht="14.1" customHeight="1">
      <c r="A91" s="44" t="s">
        <v>921</v>
      </c>
      <c r="B91" s="44" t="s">
        <v>922</v>
      </c>
      <c r="C91" s="38">
        <v>8</v>
      </c>
      <c r="D91" s="38">
        <v>15</v>
      </c>
      <c r="E91" s="45">
        <v>0.53</v>
      </c>
      <c r="F91" s="45">
        <v>0.18</v>
      </c>
      <c r="G91" s="45">
        <v>1.04</v>
      </c>
      <c r="H91" s="38">
        <v>65</v>
      </c>
      <c r="I91" s="38">
        <v>151</v>
      </c>
      <c r="J91" s="51">
        <v>2</v>
      </c>
      <c r="K91" s="38">
        <v>19</v>
      </c>
      <c r="L91" s="38">
        <v>38</v>
      </c>
      <c r="M91" s="45">
        <v>6.67</v>
      </c>
      <c r="N91" s="45">
        <v>13.33</v>
      </c>
      <c r="O91" s="45">
        <v>66.67</v>
      </c>
      <c r="P91" s="45">
        <v>13.33</v>
      </c>
      <c r="Q91" s="38">
        <v>0</v>
      </c>
      <c r="R91" s="45">
        <v>0.18</v>
      </c>
    </row>
    <row r="92" spans="1:18" ht="14.1" customHeight="1">
      <c r="A92" s="44" t="s">
        <v>938</v>
      </c>
      <c r="B92" s="44" t="s">
        <v>940</v>
      </c>
      <c r="C92" s="38">
        <v>33</v>
      </c>
      <c r="D92" s="38">
        <v>65</v>
      </c>
      <c r="E92" s="45">
        <v>0.51</v>
      </c>
      <c r="F92" s="45">
        <v>0.76</v>
      </c>
      <c r="G92" s="45">
        <v>0.99</v>
      </c>
      <c r="H92" s="38">
        <v>88</v>
      </c>
      <c r="I92" s="38">
        <v>151</v>
      </c>
      <c r="J92" s="51">
        <v>4</v>
      </c>
      <c r="K92" s="38">
        <v>30</v>
      </c>
      <c r="L92" s="38">
        <v>55</v>
      </c>
      <c r="M92" s="45">
        <v>1.54</v>
      </c>
      <c r="N92" s="45">
        <v>16.920000000000002</v>
      </c>
      <c r="O92" s="45">
        <v>64.62</v>
      </c>
      <c r="P92" s="45">
        <v>16.920000000000002</v>
      </c>
      <c r="Q92" s="38">
        <v>0</v>
      </c>
      <c r="R92" s="45">
        <v>0.75</v>
      </c>
    </row>
    <row r="93" spans="1:18" ht="14.1" customHeight="1">
      <c r="A93" s="44" t="s">
        <v>938</v>
      </c>
      <c r="B93" s="44" t="s">
        <v>941</v>
      </c>
      <c r="C93" s="45">
        <v>13.4</v>
      </c>
      <c r="D93" s="38">
        <v>18</v>
      </c>
      <c r="E93" s="45">
        <v>0.74</v>
      </c>
      <c r="F93" s="45">
        <v>0.21</v>
      </c>
      <c r="G93" s="45">
        <v>1.45</v>
      </c>
      <c r="H93" s="38">
        <v>1</v>
      </c>
      <c r="I93" s="38">
        <v>151</v>
      </c>
      <c r="J93" s="51">
        <v>2</v>
      </c>
      <c r="K93" s="38">
        <v>1</v>
      </c>
      <c r="L93" s="38">
        <v>38</v>
      </c>
      <c r="M93" s="45">
        <v>22.22</v>
      </c>
      <c r="N93" s="45">
        <v>44.44</v>
      </c>
      <c r="O93" s="45">
        <v>33.33</v>
      </c>
      <c r="P93" s="38">
        <v>0</v>
      </c>
      <c r="Q93" s="38">
        <v>0</v>
      </c>
      <c r="R93" s="45">
        <v>0.31</v>
      </c>
    </row>
    <row r="94" spans="1:18" ht="14.1" customHeight="1">
      <c r="A94" s="44" t="s">
        <v>938</v>
      </c>
      <c r="B94" s="44" t="s">
        <v>942</v>
      </c>
      <c r="C94" s="45">
        <v>46.2</v>
      </c>
      <c r="D94" s="38">
        <v>85</v>
      </c>
      <c r="E94" s="45">
        <v>0.54</v>
      </c>
      <c r="F94" s="45">
        <v>0.99</v>
      </c>
      <c r="G94" s="45">
        <v>1.06</v>
      </c>
      <c r="H94" s="38">
        <v>58</v>
      </c>
      <c r="I94" s="38">
        <v>151</v>
      </c>
      <c r="J94" s="51">
        <v>4</v>
      </c>
      <c r="K94" s="38">
        <v>21</v>
      </c>
      <c r="L94" s="38">
        <v>55</v>
      </c>
      <c r="M94" s="45">
        <v>10.59</v>
      </c>
      <c r="N94" s="45">
        <v>16.47</v>
      </c>
      <c r="O94" s="45">
        <v>54.12</v>
      </c>
      <c r="P94" s="45">
        <v>17.649999999999999</v>
      </c>
      <c r="Q94" s="45">
        <v>1.18</v>
      </c>
      <c r="R94" s="45">
        <v>1.05</v>
      </c>
    </row>
    <row r="95" spans="1:18" ht="14.1" customHeight="1">
      <c r="A95" s="44" t="s">
        <v>938</v>
      </c>
      <c r="B95" s="44" t="s">
        <v>944</v>
      </c>
      <c r="C95" s="45">
        <v>19.2</v>
      </c>
      <c r="D95" s="38">
        <v>31</v>
      </c>
      <c r="E95" s="45">
        <v>0.62</v>
      </c>
      <c r="F95" s="45">
        <v>0.36</v>
      </c>
      <c r="G95" s="45">
        <v>1.21</v>
      </c>
      <c r="H95" s="38">
        <v>18</v>
      </c>
      <c r="I95" s="38">
        <v>151</v>
      </c>
      <c r="J95" s="51">
        <v>3</v>
      </c>
      <c r="K95" s="38">
        <v>5</v>
      </c>
      <c r="L95" s="38">
        <v>58</v>
      </c>
      <c r="M95" s="45">
        <v>16.13</v>
      </c>
      <c r="N95" s="45">
        <v>29.03</v>
      </c>
      <c r="O95" s="45">
        <v>38.71</v>
      </c>
      <c r="P95" s="45">
        <v>16.13</v>
      </c>
      <c r="Q95" s="38">
        <v>0</v>
      </c>
      <c r="R95" s="45">
        <v>0.44</v>
      </c>
    </row>
    <row r="96" spans="1:18" ht="14.1" customHeight="1">
      <c r="A96" s="44" t="s">
        <v>938</v>
      </c>
      <c r="B96" s="44" t="s">
        <v>945</v>
      </c>
      <c r="C96" s="38">
        <v>9</v>
      </c>
      <c r="D96" s="38">
        <v>14</v>
      </c>
      <c r="E96" s="45">
        <v>0.64</v>
      </c>
      <c r="F96" s="45">
        <v>0.16</v>
      </c>
      <c r="G96" s="45">
        <v>1.25</v>
      </c>
      <c r="H96" s="38">
        <v>13</v>
      </c>
      <c r="I96" s="38">
        <v>151</v>
      </c>
      <c r="J96" s="51">
        <v>2</v>
      </c>
      <c r="K96" s="38">
        <v>8</v>
      </c>
      <c r="L96" s="38">
        <v>38</v>
      </c>
      <c r="M96" s="45">
        <v>7.14</v>
      </c>
      <c r="N96" s="45">
        <v>42.86</v>
      </c>
      <c r="O96" s="45">
        <v>42.86</v>
      </c>
      <c r="P96" s="45">
        <v>7.14</v>
      </c>
      <c r="Q96" s="38">
        <v>0</v>
      </c>
      <c r="R96" s="45">
        <v>0.2</v>
      </c>
    </row>
    <row r="97" spans="1:18" ht="14.1" customHeight="1">
      <c r="A97" s="44" t="s">
        <v>938</v>
      </c>
      <c r="B97" s="44" t="s">
        <v>946</v>
      </c>
      <c r="C97" s="45">
        <v>46.7</v>
      </c>
      <c r="D97" s="38">
        <v>86</v>
      </c>
      <c r="E97" s="45">
        <v>0.54</v>
      </c>
      <c r="F97" s="45">
        <v>1.01</v>
      </c>
      <c r="G97" s="45">
        <v>1.06</v>
      </c>
      <c r="H97" s="38">
        <v>58</v>
      </c>
      <c r="I97" s="38">
        <v>151</v>
      </c>
      <c r="J97" s="51">
        <v>4</v>
      </c>
      <c r="K97" s="38">
        <v>21</v>
      </c>
      <c r="L97" s="38">
        <v>55</v>
      </c>
      <c r="M97" s="45">
        <v>2.33</v>
      </c>
      <c r="N97" s="45">
        <v>26.74</v>
      </c>
      <c r="O97" s="45">
        <v>54.65</v>
      </c>
      <c r="P97" s="45">
        <v>16.28</v>
      </c>
      <c r="Q97" s="38">
        <v>0</v>
      </c>
      <c r="R97" s="45">
        <v>1.06</v>
      </c>
    </row>
    <row r="98" spans="1:18" ht="14.1" customHeight="1">
      <c r="A98" s="44" t="s">
        <v>938</v>
      </c>
      <c r="B98" s="44" t="s">
        <v>947</v>
      </c>
      <c r="C98" s="38">
        <v>16</v>
      </c>
      <c r="D98" s="38">
        <v>29</v>
      </c>
      <c r="E98" s="45">
        <v>0.55000000000000004</v>
      </c>
      <c r="F98" s="45">
        <v>0.34</v>
      </c>
      <c r="G98" s="45">
        <v>1.07</v>
      </c>
      <c r="H98" s="38">
        <v>56</v>
      </c>
      <c r="I98" s="38">
        <v>151</v>
      </c>
      <c r="J98" s="51">
        <v>2</v>
      </c>
      <c r="K98" s="38">
        <v>15</v>
      </c>
      <c r="L98" s="38">
        <v>38</v>
      </c>
      <c r="M98" s="38">
        <v>0</v>
      </c>
      <c r="N98" s="45">
        <v>24.14</v>
      </c>
      <c r="O98" s="45">
        <v>68.97</v>
      </c>
      <c r="P98" s="45">
        <v>6.9</v>
      </c>
      <c r="Q98" s="38">
        <v>0</v>
      </c>
      <c r="R98" s="45">
        <v>0.36</v>
      </c>
    </row>
    <row r="99" spans="1:18" ht="14.1" customHeight="1">
      <c r="A99" s="44" t="s">
        <v>948</v>
      </c>
      <c r="B99" s="44" t="s">
        <v>949</v>
      </c>
      <c r="C99" s="45">
        <v>20</v>
      </c>
      <c r="D99" s="38">
        <v>46</v>
      </c>
      <c r="E99" s="45">
        <v>0.43</v>
      </c>
      <c r="F99" s="45">
        <v>0.54</v>
      </c>
      <c r="G99" s="45">
        <v>0.85</v>
      </c>
      <c r="H99" s="38">
        <v>119</v>
      </c>
      <c r="I99" s="38">
        <v>151</v>
      </c>
      <c r="J99" s="51">
        <v>3</v>
      </c>
      <c r="K99" s="38">
        <v>47</v>
      </c>
      <c r="L99" s="38">
        <v>58</v>
      </c>
      <c r="M99" s="45">
        <v>8.6999999999999993</v>
      </c>
      <c r="N99" s="45">
        <v>6.52</v>
      </c>
      <c r="O99" s="45">
        <v>52.17</v>
      </c>
      <c r="P99" s="45">
        <v>17.39</v>
      </c>
      <c r="Q99" s="45">
        <v>15.22</v>
      </c>
      <c r="R99" s="45">
        <v>0.46</v>
      </c>
    </row>
    <row r="100" spans="1:18" ht="14.1" customHeight="1">
      <c r="A100" s="44" t="s">
        <v>948</v>
      </c>
      <c r="B100" s="44" t="s">
        <v>950</v>
      </c>
      <c r="C100" s="45">
        <v>20.8</v>
      </c>
      <c r="D100" s="38">
        <v>53</v>
      </c>
      <c r="E100" s="45">
        <v>0.39</v>
      </c>
      <c r="F100" s="45">
        <v>0.62</v>
      </c>
      <c r="G100" s="45">
        <v>0.76</v>
      </c>
      <c r="H100" s="38">
        <v>139</v>
      </c>
      <c r="I100" s="38">
        <v>151</v>
      </c>
      <c r="J100" s="51">
        <v>3</v>
      </c>
      <c r="K100" s="38">
        <v>53</v>
      </c>
      <c r="L100" s="38">
        <v>58</v>
      </c>
      <c r="M100" s="45">
        <v>5.66</v>
      </c>
      <c r="N100" s="45">
        <v>3.77</v>
      </c>
      <c r="O100" s="45">
        <v>49.06</v>
      </c>
      <c r="P100" s="45">
        <v>30.19</v>
      </c>
      <c r="Q100" s="45">
        <v>11.32</v>
      </c>
      <c r="R100" s="45">
        <v>0.47</v>
      </c>
    </row>
    <row r="101" spans="1:18" ht="14.1" customHeight="1">
      <c r="A101" s="44" t="s">
        <v>948</v>
      </c>
      <c r="B101" s="44" t="s">
        <v>951</v>
      </c>
      <c r="C101" s="45">
        <v>62.6</v>
      </c>
      <c r="D101" s="38">
        <v>145</v>
      </c>
      <c r="E101" s="45">
        <v>0.43</v>
      </c>
      <c r="F101" s="45">
        <v>1.7</v>
      </c>
      <c r="G101" s="45">
        <v>0.84</v>
      </c>
      <c r="H101" s="38">
        <v>122</v>
      </c>
      <c r="I101" s="38">
        <v>151</v>
      </c>
      <c r="J101" s="51">
        <v>4</v>
      </c>
      <c r="K101" s="38">
        <v>43</v>
      </c>
      <c r="L101" s="38">
        <v>55</v>
      </c>
      <c r="M101" s="45">
        <v>4.1399999999999997</v>
      </c>
      <c r="N101" s="45">
        <v>8.2799999999999994</v>
      </c>
      <c r="O101" s="45">
        <v>55.17</v>
      </c>
      <c r="P101" s="45">
        <v>24.14</v>
      </c>
      <c r="Q101" s="45">
        <v>8.2799999999999994</v>
      </c>
      <c r="R101" s="45">
        <v>1.43</v>
      </c>
    </row>
    <row r="102" spans="1:18" ht="14.1" customHeight="1">
      <c r="A102" s="44" t="s">
        <v>948</v>
      </c>
      <c r="B102" s="44" t="s">
        <v>953</v>
      </c>
      <c r="C102" s="45">
        <v>6.4</v>
      </c>
      <c r="D102" s="38">
        <v>14</v>
      </c>
      <c r="E102" s="45">
        <v>0.46</v>
      </c>
      <c r="F102" s="45">
        <v>0.16</v>
      </c>
      <c r="G102" s="45">
        <v>0.89</v>
      </c>
      <c r="H102" s="38">
        <v>108</v>
      </c>
      <c r="I102" s="38">
        <v>151</v>
      </c>
      <c r="J102" s="51">
        <v>2</v>
      </c>
      <c r="K102" s="38">
        <v>27</v>
      </c>
      <c r="L102" s="38">
        <v>38</v>
      </c>
      <c r="M102" s="45">
        <v>7.14</v>
      </c>
      <c r="N102" s="45">
        <v>14.29</v>
      </c>
      <c r="O102" s="45">
        <v>42.86</v>
      </c>
      <c r="P102" s="45">
        <v>28.57</v>
      </c>
      <c r="Q102" s="45">
        <v>7.14</v>
      </c>
      <c r="R102" s="45">
        <v>0.15</v>
      </c>
    </row>
    <row r="103" spans="1:18" ht="14.1" customHeight="1">
      <c r="A103" s="44" t="s">
        <v>954</v>
      </c>
      <c r="B103" s="44" t="s">
        <v>842</v>
      </c>
      <c r="C103" s="45">
        <v>46.9</v>
      </c>
      <c r="D103" s="38">
        <v>111</v>
      </c>
      <c r="E103" s="45">
        <v>0.42</v>
      </c>
      <c r="F103" s="45">
        <v>1.3</v>
      </c>
      <c r="G103" s="45">
        <v>0.82</v>
      </c>
      <c r="H103" s="38">
        <v>128</v>
      </c>
      <c r="I103" s="38">
        <v>151</v>
      </c>
      <c r="J103" s="51">
        <v>4</v>
      </c>
      <c r="K103" s="38">
        <v>46</v>
      </c>
      <c r="L103" s="38">
        <v>55</v>
      </c>
      <c r="M103" s="45">
        <v>1.8</v>
      </c>
      <c r="N103" s="45">
        <v>9.91</v>
      </c>
      <c r="O103" s="45">
        <v>53.15</v>
      </c>
      <c r="P103" s="45">
        <v>29.73</v>
      </c>
      <c r="Q103" s="45">
        <v>5.41</v>
      </c>
      <c r="R103" s="45">
        <v>1.07</v>
      </c>
    </row>
    <row r="104" spans="1:18" ht="14.1" customHeight="1">
      <c r="A104" s="44" t="s">
        <v>957</v>
      </c>
      <c r="B104" s="44" t="s">
        <v>959</v>
      </c>
      <c r="C104" s="45">
        <v>15.1</v>
      </c>
      <c r="D104" s="38">
        <v>37</v>
      </c>
      <c r="E104" s="45">
        <v>0.41</v>
      </c>
      <c r="F104" s="45">
        <v>0.43</v>
      </c>
      <c r="G104" s="45">
        <v>0.79</v>
      </c>
      <c r="H104" s="38">
        <v>135</v>
      </c>
      <c r="I104" s="38">
        <v>151</v>
      </c>
      <c r="J104" s="51">
        <v>3</v>
      </c>
      <c r="K104" s="38">
        <v>52</v>
      </c>
      <c r="L104" s="38">
        <v>58</v>
      </c>
      <c r="M104" s="45">
        <v>5.41</v>
      </c>
      <c r="N104" s="45">
        <v>13.51</v>
      </c>
      <c r="O104" s="45">
        <v>40.54</v>
      </c>
      <c r="P104" s="45">
        <v>21.62</v>
      </c>
      <c r="Q104" s="45">
        <v>18.920000000000002</v>
      </c>
      <c r="R104" s="45">
        <v>0.34</v>
      </c>
    </row>
    <row r="105" spans="1:18" ht="14.1" customHeight="1">
      <c r="A105" s="44" t="s">
        <v>957</v>
      </c>
      <c r="B105" s="44" t="s">
        <v>960</v>
      </c>
      <c r="C105" s="45">
        <v>19.2</v>
      </c>
      <c r="D105" s="38">
        <v>32</v>
      </c>
      <c r="E105" s="45">
        <v>0.6</v>
      </c>
      <c r="F105" s="45">
        <v>0.37</v>
      </c>
      <c r="G105" s="45">
        <v>1.17</v>
      </c>
      <c r="H105" s="38">
        <v>28</v>
      </c>
      <c r="I105" s="38">
        <v>151</v>
      </c>
      <c r="J105" s="51">
        <v>3</v>
      </c>
      <c r="K105" s="38">
        <v>8</v>
      </c>
      <c r="L105" s="38">
        <v>58</v>
      </c>
      <c r="M105" s="45">
        <v>12.5</v>
      </c>
      <c r="N105" s="45">
        <v>21.88</v>
      </c>
      <c r="O105" s="45">
        <v>56.25</v>
      </c>
      <c r="P105" s="45">
        <v>9.3800000000000008</v>
      </c>
      <c r="Q105" s="38">
        <v>0</v>
      </c>
      <c r="R105" s="45">
        <v>0.44</v>
      </c>
    </row>
    <row r="106" spans="1:18" ht="14.1" customHeight="1">
      <c r="A106" s="44" t="s">
        <v>957</v>
      </c>
      <c r="B106" s="44" t="s">
        <v>961</v>
      </c>
      <c r="C106" s="45">
        <v>13.5</v>
      </c>
      <c r="D106" s="38">
        <v>25</v>
      </c>
      <c r="E106" s="45">
        <v>0.54</v>
      </c>
      <c r="F106" s="45">
        <v>0.28999999999999998</v>
      </c>
      <c r="G106" s="45">
        <v>1.05</v>
      </c>
      <c r="H106" s="38">
        <v>62</v>
      </c>
      <c r="I106" s="38">
        <v>151</v>
      </c>
      <c r="J106" s="51">
        <v>2</v>
      </c>
      <c r="K106" s="38">
        <v>17</v>
      </c>
      <c r="L106" s="38">
        <v>38</v>
      </c>
      <c r="M106" s="38">
        <v>0</v>
      </c>
      <c r="N106" s="45">
        <v>28</v>
      </c>
      <c r="O106" s="38">
        <v>60</v>
      </c>
      <c r="P106" s="38">
        <v>8</v>
      </c>
      <c r="Q106" s="38">
        <v>4</v>
      </c>
      <c r="R106" s="45">
        <v>0.31</v>
      </c>
    </row>
    <row r="107" spans="1:18" ht="14.1" customHeight="1">
      <c r="A107" s="44" t="s">
        <v>957</v>
      </c>
      <c r="B107" s="44" t="s">
        <v>962</v>
      </c>
      <c r="C107" s="45">
        <v>25.3</v>
      </c>
      <c r="D107" s="38">
        <v>63</v>
      </c>
      <c r="E107" s="45">
        <v>0.4</v>
      </c>
      <c r="F107" s="45">
        <v>0.74</v>
      </c>
      <c r="G107" s="45">
        <v>0.78</v>
      </c>
      <c r="H107" s="38">
        <v>137</v>
      </c>
      <c r="I107" s="38">
        <v>151</v>
      </c>
      <c r="J107" s="51">
        <v>4</v>
      </c>
      <c r="K107" s="38">
        <v>51</v>
      </c>
      <c r="L107" s="38">
        <v>55</v>
      </c>
      <c r="M107" s="45">
        <v>3.17</v>
      </c>
      <c r="N107" s="45">
        <v>12.7</v>
      </c>
      <c r="O107" s="45">
        <v>42.86</v>
      </c>
      <c r="P107" s="45">
        <v>26.98</v>
      </c>
      <c r="Q107" s="45">
        <v>14.29</v>
      </c>
      <c r="R107" s="45">
        <v>0.57999999999999996</v>
      </c>
    </row>
    <row r="108" spans="1:18" ht="14.1" customHeight="1">
      <c r="A108" s="44" t="s">
        <v>957</v>
      </c>
      <c r="B108" s="44" t="s">
        <v>964</v>
      </c>
      <c r="C108" s="45">
        <v>13.8</v>
      </c>
      <c r="D108" s="38">
        <v>21</v>
      </c>
      <c r="E108" s="45">
        <v>0.66</v>
      </c>
      <c r="F108" s="45">
        <v>0.25</v>
      </c>
      <c r="G108" s="45">
        <v>1.28</v>
      </c>
      <c r="H108" s="38">
        <v>7</v>
      </c>
      <c r="I108" s="38">
        <v>151</v>
      </c>
      <c r="J108" s="51">
        <v>2</v>
      </c>
      <c r="K108" s="38">
        <v>5</v>
      </c>
      <c r="L108" s="38">
        <v>38</v>
      </c>
      <c r="M108" s="45">
        <v>14.29</v>
      </c>
      <c r="N108" s="45">
        <v>28.57</v>
      </c>
      <c r="O108" s="45">
        <v>57.14</v>
      </c>
      <c r="P108" s="38">
        <v>0</v>
      </c>
      <c r="Q108" s="38">
        <v>0</v>
      </c>
      <c r="R108" s="45">
        <v>0.31</v>
      </c>
    </row>
    <row r="109" spans="1:18" ht="14.1" customHeight="1">
      <c r="A109" s="44" t="s">
        <v>967</v>
      </c>
      <c r="B109" s="44" t="s">
        <v>842</v>
      </c>
      <c r="C109" s="45">
        <v>84.4</v>
      </c>
      <c r="D109" s="38">
        <v>182</v>
      </c>
      <c r="E109" s="45">
        <v>0.46</v>
      </c>
      <c r="F109" s="45">
        <v>2.13</v>
      </c>
      <c r="G109" s="45">
        <v>0.9</v>
      </c>
      <c r="H109" s="38">
        <v>105</v>
      </c>
      <c r="I109" s="38">
        <v>151</v>
      </c>
      <c r="J109" s="51">
        <v>4</v>
      </c>
      <c r="K109" s="38">
        <v>38</v>
      </c>
      <c r="L109" s="38">
        <v>55</v>
      </c>
      <c r="M109" s="45">
        <v>2.75</v>
      </c>
      <c r="N109" s="45">
        <v>13.74</v>
      </c>
      <c r="O109" s="45">
        <v>57.14</v>
      </c>
      <c r="P109" s="45">
        <v>20.329999999999998</v>
      </c>
      <c r="Q109" s="45">
        <v>6.04</v>
      </c>
      <c r="R109" s="45">
        <v>1.92</v>
      </c>
    </row>
    <row r="110" spans="1:18" ht="14.1" customHeight="1">
      <c r="A110" s="44" t="s">
        <v>971</v>
      </c>
      <c r="B110" s="44" t="s">
        <v>972</v>
      </c>
      <c r="C110" s="45">
        <v>26.6</v>
      </c>
      <c r="D110" s="38">
        <v>46</v>
      </c>
      <c r="E110" s="45">
        <v>0.57999999999999996</v>
      </c>
      <c r="F110" s="45">
        <v>0.54</v>
      </c>
      <c r="G110" s="45">
        <v>1.1299999999999999</v>
      </c>
      <c r="H110" s="38">
        <v>40</v>
      </c>
      <c r="I110" s="38">
        <v>151</v>
      </c>
      <c r="J110" s="51">
        <v>3</v>
      </c>
      <c r="K110" s="38">
        <v>15</v>
      </c>
      <c r="L110" s="38">
        <v>58</v>
      </c>
      <c r="M110" s="45">
        <v>15.22</v>
      </c>
      <c r="N110" s="45">
        <v>15.22</v>
      </c>
      <c r="O110" s="45">
        <v>56.52</v>
      </c>
      <c r="P110" s="45">
        <v>10.87</v>
      </c>
      <c r="Q110" s="45">
        <v>2.17</v>
      </c>
      <c r="R110" s="45">
        <v>0.61</v>
      </c>
    </row>
    <row r="111" spans="1:18" ht="14.1" customHeight="1">
      <c r="A111" s="44" t="s">
        <v>971</v>
      </c>
      <c r="B111" s="44" t="s">
        <v>733</v>
      </c>
      <c r="C111" s="45">
        <v>17.3</v>
      </c>
      <c r="D111" s="38">
        <v>31</v>
      </c>
      <c r="E111" s="45">
        <v>0.56000000000000005</v>
      </c>
      <c r="F111" s="45">
        <v>0.36</v>
      </c>
      <c r="G111" s="45">
        <v>1.0900000000000001</v>
      </c>
      <c r="H111" s="38">
        <v>53</v>
      </c>
      <c r="I111" s="38">
        <v>151</v>
      </c>
      <c r="J111" s="51">
        <v>3</v>
      </c>
      <c r="K111" s="38">
        <v>20</v>
      </c>
      <c r="L111" s="38">
        <v>58</v>
      </c>
      <c r="M111" s="45">
        <v>3.23</v>
      </c>
      <c r="N111" s="45">
        <v>32.26</v>
      </c>
      <c r="O111" s="45">
        <v>48.39</v>
      </c>
      <c r="P111" s="45">
        <v>12.9</v>
      </c>
      <c r="Q111" s="45">
        <v>3.23</v>
      </c>
      <c r="R111" s="45">
        <v>0.39</v>
      </c>
    </row>
    <row r="112" spans="1:18" ht="14.1" customHeight="1">
      <c r="A112" s="44" t="s">
        <v>975</v>
      </c>
      <c r="B112" s="44" t="s">
        <v>770</v>
      </c>
      <c r="C112" s="45">
        <v>38.5</v>
      </c>
      <c r="D112" s="38">
        <v>63</v>
      </c>
      <c r="E112" s="45">
        <v>0.61</v>
      </c>
      <c r="F112" s="45">
        <v>0.74</v>
      </c>
      <c r="G112" s="45">
        <v>1.19</v>
      </c>
      <c r="H112" s="38">
        <v>25</v>
      </c>
      <c r="I112" s="38">
        <v>151</v>
      </c>
      <c r="J112" s="51">
        <v>4</v>
      </c>
      <c r="K112" s="38">
        <v>7</v>
      </c>
      <c r="L112" s="38">
        <v>55</v>
      </c>
      <c r="M112" s="45">
        <v>15.87</v>
      </c>
      <c r="N112" s="45">
        <v>28.57</v>
      </c>
      <c r="O112" s="45">
        <v>39.68</v>
      </c>
      <c r="P112" s="45">
        <v>12.7</v>
      </c>
      <c r="Q112" s="45">
        <v>3.17</v>
      </c>
      <c r="R112" s="45">
        <v>0.88</v>
      </c>
    </row>
    <row r="113" spans="1:18" ht="14.1" customHeight="1">
      <c r="A113" s="44" t="s">
        <v>975</v>
      </c>
      <c r="B113" s="44" t="s">
        <v>977</v>
      </c>
      <c r="C113" s="45">
        <v>21.9</v>
      </c>
      <c r="D113" s="38">
        <v>42</v>
      </c>
      <c r="E113" s="45">
        <v>0.52</v>
      </c>
      <c r="F113" s="45">
        <v>0.49</v>
      </c>
      <c r="G113" s="45">
        <v>1.02</v>
      </c>
      <c r="H113" s="38">
        <v>70</v>
      </c>
      <c r="I113" s="38">
        <v>151</v>
      </c>
      <c r="J113" s="51">
        <v>3</v>
      </c>
      <c r="K113" s="38">
        <v>25</v>
      </c>
      <c r="L113" s="38">
        <v>58</v>
      </c>
      <c r="M113" s="45">
        <v>4.76</v>
      </c>
      <c r="N113" s="45">
        <v>26.19</v>
      </c>
      <c r="O113" s="45">
        <v>45.24</v>
      </c>
      <c r="P113" s="45">
        <v>19.05</v>
      </c>
      <c r="Q113" s="45">
        <v>4.76</v>
      </c>
      <c r="R113" s="45">
        <v>0.5</v>
      </c>
    </row>
    <row r="114" spans="1:18" ht="14.1" customHeight="1">
      <c r="A114" s="44" t="s">
        <v>975</v>
      </c>
      <c r="B114" s="44" t="s">
        <v>978</v>
      </c>
      <c r="C114" s="45">
        <v>31.3</v>
      </c>
      <c r="D114" s="38">
        <v>58</v>
      </c>
      <c r="E114" s="45">
        <v>0.54</v>
      </c>
      <c r="F114" s="45">
        <v>0.68</v>
      </c>
      <c r="G114" s="45">
        <v>1.05</v>
      </c>
      <c r="H114" s="38">
        <v>62</v>
      </c>
      <c r="I114" s="38">
        <v>151</v>
      </c>
      <c r="J114" s="51">
        <v>4</v>
      </c>
      <c r="K114" s="38">
        <v>24</v>
      </c>
      <c r="L114" s="38">
        <v>55</v>
      </c>
      <c r="M114" s="45">
        <v>5.17</v>
      </c>
      <c r="N114" s="45">
        <v>18.97</v>
      </c>
      <c r="O114" s="45">
        <v>63.79</v>
      </c>
      <c r="P114" s="45">
        <v>8.6199999999999992</v>
      </c>
      <c r="Q114" s="45">
        <v>3.45</v>
      </c>
      <c r="R114" s="45">
        <v>0.71</v>
      </c>
    </row>
    <row r="115" spans="1:18" ht="14.1" customHeight="1">
      <c r="A115" s="44" t="s">
        <v>981</v>
      </c>
      <c r="B115" s="44" t="s">
        <v>842</v>
      </c>
      <c r="C115" s="45">
        <v>40.4</v>
      </c>
      <c r="D115" s="38">
        <v>87</v>
      </c>
      <c r="E115" s="45">
        <v>0.46</v>
      </c>
      <c r="F115" s="45">
        <v>1.02</v>
      </c>
      <c r="G115" s="45">
        <v>0.9</v>
      </c>
      <c r="H115" s="38">
        <v>105</v>
      </c>
      <c r="I115" s="38">
        <v>151</v>
      </c>
      <c r="J115" s="51">
        <v>4</v>
      </c>
      <c r="K115" s="38">
        <v>38</v>
      </c>
      <c r="L115" s="38">
        <v>55</v>
      </c>
      <c r="M115" s="45">
        <v>3.45</v>
      </c>
      <c r="N115" s="45">
        <v>17.239999999999998</v>
      </c>
      <c r="O115" s="45">
        <v>48.28</v>
      </c>
      <c r="P115" s="45">
        <v>25.29</v>
      </c>
      <c r="Q115" s="45">
        <v>5.75</v>
      </c>
      <c r="R115" s="45">
        <v>0.92</v>
      </c>
    </row>
    <row r="116" spans="1:18" ht="14.1" customHeight="1">
      <c r="A116" s="44" t="s">
        <v>985</v>
      </c>
      <c r="B116" s="44" t="s">
        <v>986</v>
      </c>
      <c r="C116" s="45">
        <v>18.399999999999999</v>
      </c>
      <c r="D116" s="38">
        <v>28</v>
      </c>
      <c r="E116" s="45">
        <v>0.66</v>
      </c>
      <c r="F116" s="45">
        <v>0.33</v>
      </c>
      <c r="G116" s="45">
        <v>1.28</v>
      </c>
      <c r="H116" s="38">
        <v>7</v>
      </c>
      <c r="I116" s="38">
        <v>151</v>
      </c>
      <c r="J116" s="51">
        <v>2</v>
      </c>
      <c r="K116" s="38">
        <v>5</v>
      </c>
      <c r="L116" s="38">
        <v>38</v>
      </c>
      <c r="M116" s="45">
        <v>10.71</v>
      </c>
      <c r="N116" s="45">
        <v>53.57</v>
      </c>
      <c r="O116" s="45">
        <v>21.43</v>
      </c>
      <c r="P116" s="45">
        <v>7.14</v>
      </c>
      <c r="Q116" s="45">
        <v>7.14</v>
      </c>
      <c r="R116" s="45">
        <v>0.42</v>
      </c>
    </row>
    <row r="117" spans="1:18" ht="14.1" customHeight="1">
      <c r="A117" s="44" t="s">
        <v>987</v>
      </c>
      <c r="B117" s="44" t="s">
        <v>990</v>
      </c>
      <c r="C117" s="45">
        <v>18.149999999999999</v>
      </c>
      <c r="D117" s="38">
        <v>60</v>
      </c>
      <c r="E117" s="45">
        <v>0.3</v>
      </c>
      <c r="F117" s="45">
        <v>0.7</v>
      </c>
      <c r="G117" s="45">
        <v>0.59</v>
      </c>
      <c r="H117" s="38">
        <v>151</v>
      </c>
      <c r="I117" s="38">
        <v>151</v>
      </c>
      <c r="J117" s="51">
        <v>4</v>
      </c>
      <c r="K117" s="38">
        <v>55</v>
      </c>
      <c r="L117" s="38">
        <v>55</v>
      </c>
      <c r="M117" s="45">
        <v>1.67</v>
      </c>
      <c r="N117" s="38">
        <v>10</v>
      </c>
      <c r="O117" s="45">
        <v>33.33</v>
      </c>
      <c r="P117" s="45">
        <v>28.33</v>
      </c>
      <c r="Q117" s="45">
        <v>26.67</v>
      </c>
      <c r="R117" s="45">
        <v>0.41</v>
      </c>
    </row>
    <row r="118" spans="1:18" ht="14.1" customHeight="1">
      <c r="A118" s="44" t="s">
        <v>987</v>
      </c>
      <c r="B118" s="44" t="s">
        <v>991</v>
      </c>
      <c r="C118" s="45">
        <v>12.9</v>
      </c>
      <c r="D118" s="38">
        <v>40</v>
      </c>
      <c r="E118" s="45">
        <v>0.32</v>
      </c>
      <c r="F118" s="45">
        <v>0.47</v>
      </c>
      <c r="G118" s="45">
        <v>0.63</v>
      </c>
      <c r="H118" s="38">
        <v>148</v>
      </c>
      <c r="I118" s="38">
        <v>151</v>
      </c>
      <c r="J118" s="51">
        <v>3</v>
      </c>
      <c r="K118" s="38">
        <v>57</v>
      </c>
      <c r="L118" s="38">
        <v>58</v>
      </c>
      <c r="M118" s="45">
        <v>2.5</v>
      </c>
      <c r="N118" s="45">
        <v>7.5</v>
      </c>
      <c r="O118" s="45">
        <v>37.5</v>
      </c>
      <c r="P118" s="38">
        <v>25</v>
      </c>
      <c r="Q118" s="45">
        <v>27.5</v>
      </c>
      <c r="R118" s="45">
        <v>0.28999999999999998</v>
      </c>
    </row>
    <row r="119" spans="1:18" ht="14.1" customHeight="1">
      <c r="A119" s="44" t="s">
        <v>987</v>
      </c>
      <c r="B119" s="44" t="s">
        <v>994</v>
      </c>
      <c r="C119" s="45">
        <v>20.7</v>
      </c>
      <c r="D119" s="38">
        <v>46</v>
      </c>
      <c r="E119" s="45">
        <v>0.45</v>
      </c>
      <c r="F119" s="45">
        <v>0.54</v>
      </c>
      <c r="G119" s="45">
        <v>0.88</v>
      </c>
      <c r="H119" s="38">
        <v>111</v>
      </c>
      <c r="I119" s="38">
        <v>151</v>
      </c>
      <c r="J119" s="51">
        <v>3</v>
      </c>
      <c r="K119" s="38">
        <v>42</v>
      </c>
      <c r="L119" s="38">
        <v>58</v>
      </c>
      <c r="M119" s="45">
        <v>2.17</v>
      </c>
      <c r="N119" s="45">
        <v>10.87</v>
      </c>
      <c r="O119" s="45">
        <v>58.7</v>
      </c>
      <c r="P119" s="45">
        <v>23.91</v>
      </c>
      <c r="Q119" s="45">
        <v>4.3499999999999996</v>
      </c>
      <c r="R119" s="45">
        <v>0.47</v>
      </c>
    </row>
    <row r="120" spans="1:18" ht="14.1" customHeight="1">
      <c r="A120" s="44" t="s">
        <v>987</v>
      </c>
      <c r="B120" s="44" t="s">
        <v>995</v>
      </c>
      <c r="C120" s="45">
        <v>24.1</v>
      </c>
      <c r="D120" s="38">
        <v>50</v>
      </c>
      <c r="E120" s="45">
        <v>0.48</v>
      </c>
      <c r="F120" s="45">
        <v>0.57999999999999996</v>
      </c>
      <c r="G120" s="45">
        <v>0.94</v>
      </c>
      <c r="H120" s="38">
        <v>98</v>
      </c>
      <c r="I120" s="38">
        <v>151</v>
      </c>
      <c r="J120" s="51">
        <v>3</v>
      </c>
      <c r="K120" s="38">
        <v>38</v>
      </c>
      <c r="L120" s="38">
        <v>58</v>
      </c>
      <c r="M120" s="38">
        <v>8</v>
      </c>
      <c r="N120" s="45">
        <v>14</v>
      </c>
      <c r="O120" s="38">
        <v>46</v>
      </c>
      <c r="P120" s="38">
        <v>30</v>
      </c>
      <c r="Q120" s="38">
        <v>2</v>
      </c>
      <c r="R120" s="45">
        <v>0.55000000000000004</v>
      </c>
    </row>
    <row r="121" spans="1:18" ht="14.1" customHeight="1">
      <c r="A121" s="44" t="s">
        <v>987</v>
      </c>
      <c r="B121" s="44" t="s">
        <v>996</v>
      </c>
      <c r="C121" s="45">
        <v>36.1</v>
      </c>
      <c r="D121" s="38">
        <v>53</v>
      </c>
      <c r="E121" s="45">
        <v>0.68</v>
      </c>
      <c r="F121" s="45">
        <v>0.62</v>
      </c>
      <c r="G121" s="45">
        <v>1.33</v>
      </c>
      <c r="H121" s="38">
        <v>6</v>
      </c>
      <c r="I121" s="38">
        <v>151</v>
      </c>
      <c r="J121" s="51">
        <v>3</v>
      </c>
      <c r="K121" s="38">
        <v>2</v>
      </c>
      <c r="L121" s="38">
        <v>58</v>
      </c>
      <c r="M121" s="45">
        <v>16.98</v>
      </c>
      <c r="N121" s="45">
        <v>37.74</v>
      </c>
      <c r="O121" s="45">
        <v>39.619999999999997</v>
      </c>
      <c r="P121" s="45">
        <v>5.66</v>
      </c>
      <c r="Q121" s="38">
        <v>0</v>
      </c>
      <c r="R121" s="45">
        <v>0.82</v>
      </c>
    </row>
    <row r="122" spans="1:18" ht="14.1" customHeight="1">
      <c r="A122" s="44" t="s">
        <v>987</v>
      </c>
      <c r="B122" s="44" t="s">
        <v>997</v>
      </c>
      <c r="C122" s="45">
        <v>50.6</v>
      </c>
      <c r="D122" s="38">
        <v>78</v>
      </c>
      <c r="E122" s="45">
        <v>0.65</v>
      </c>
      <c r="F122" s="45">
        <v>0.91</v>
      </c>
      <c r="G122" s="45">
        <v>1.26</v>
      </c>
      <c r="H122" s="38">
        <v>11</v>
      </c>
      <c r="I122" s="38">
        <v>151</v>
      </c>
      <c r="J122" s="51">
        <v>4</v>
      </c>
      <c r="K122" s="38">
        <v>2</v>
      </c>
      <c r="L122" s="38">
        <v>55</v>
      </c>
      <c r="M122" s="45">
        <v>16.670000000000002</v>
      </c>
      <c r="N122" s="45">
        <v>30.77</v>
      </c>
      <c r="O122" s="45">
        <v>43.59</v>
      </c>
      <c r="P122" s="45">
        <v>8.9700000000000006</v>
      </c>
      <c r="Q122" s="38">
        <v>0</v>
      </c>
      <c r="R122" s="45">
        <v>1.1499999999999999</v>
      </c>
    </row>
    <row r="123" spans="1:18" ht="14.1" customHeight="1">
      <c r="A123" s="44" t="s">
        <v>987</v>
      </c>
      <c r="B123" s="44" t="s">
        <v>998</v>
      </c>
      <c r="C123" s="45">
        <v>28.2</v>
      </c>
      <c r="D123" s="38">
        <v>54</v>
      </c>
      <c r="E123" s="45">
        <v>0.52</v>
      </c>
      <c r="F123" s="45">
        <v>0.63</v>
      </c>
      <c r="G123" s="45">
        <v>1.02</v>
      </c>
      <c r="H123" s="38">
        <v>70</v>
      </c>
      <c r="I123" s="38">
        <v>151</v>
      </c>
      <c r="J123" s="51">
        <v>3</v>
      </c>
      <c r="K123" s="38">
        <v>25</v>
      </c>
      <c r="L123" s="38">
        <v>58</v>
      </c>
      <c r="M123" s="45">
        <v>9.26</v>
      </c>
      <c r="N123" s="45">
        <v>18.52</v>
      </c>
      <c r="O123" s="45">
        <v>48.15</v>
      </c>
      <c r="P123" s="45">
        <v>20.37</v>
      </c>
      <c r="Q123" s="45">
        <v>3.7</v>
      </c>
      <c r="R123" s="45">
        <v>0.64</v>
      </c>
    </row>
    <row r="124" spans="1:18" ht="14.1" customHeight="1">
      <c r="A124" s="44" t="s">
        <v>987</v>
      </c>
      <c r="B124" s="44" t="s">
        <v>999</v>
      </c>
      <c r="C124" s="45">
        <v>12.4</v>
      </c>
      <c r="D124" s="38">
        <v>22</v>
      </c>
      <c r="E124" s="45">
        <v>0.56000000000000005</v>
      </c>
      <c r="F124" s="45">
        <v>0.26</v>
      </c>
      <c r="G124" s="45">
        <v>1.1000000000000001</v>
      </c>
      <c r="H124" s="38">
        <v>47</v>
      </c>
      <c r="I124" s="38">
        <v>151</v>
      </c>
      <c r="J124" s="51">
        <v>2</v>
      </c>
      <c r="K124" s="38">
        <v>14</v>
      </c>
      <c r="L124" s="38">
        <v>38</v>
      </c>
      <c r="M124" s="45">
        <v>9.09</v>
      </c>
      <c r="N124" s="45">
        <v>22.73</v>
      </c>
      <c r="O124" s="45">
        <v>54.55</v>
      </c>
      <c r="P124" s="45">
        <v>9.09</v>
      </c>
      <c r="Q124" s="45">
        <v>4.55</v>
      </c>
      <c r="R124" s="45">
        <v>0.28000000000000003</v>
      </c>
    </row>
    <row r="125" spans="1:18" ht="14.1" customHeight="1">
      <c r="A125" s="44" t="s">
        <v>987</v>
      </c>
      <c r="B125" s="44" t="s">
        <v>1000</v>
      </c>
      <c r="C125" s="45">
        <v>15.1</v>
      </c>
      <c r="D125" s="38">
        <v>32</v>
      </c>
      <c r="E125" s="45">
        <v>0.47</v>
      </c>
      <c r="F125" s="45">
        <v>0.37</v>
      </c>
      <c r="G125" s="45">
        <v>0.92</v>
      </c>
      <c r="H125" s="38">
        <v>100</v>
      </c>
      <c r="I125" s="38">
        <v>151</v>
      </c>
      <c r="J125" s="51">
        <v>3</v>
      </c>
      <c r="K125" s="38">
        <v>40</v>
      </c>
      <c r="L125" s="38">
        <v>58</v>
      </c>
      <c r="M125" s="45">
        <v>6.25</v>
      </c>
      <c r="N125" s="45">
        <v>9.3800000000000008</v>
      </c>
      <c r="O125" s="45">
        <v>56.25</v>
      </c>
      <c r="P125" s="45">
        <v>28.13</v>
      </c>
      <c r="Q125" s="38">
        <v>0</v>
      </c>
      <c r="R125" s="45">
        <v>0.34</v>
      </c>
    </row>
    <row r="126" spans="1:18" ht="14.1" customHeight="1">
      <c r="A126" s="44" t="s">
        <v>987</v>
      </c>
      <c r="B126" s="44" t="s">
        <v>1001</v>
      </c>
      <c r="C126" s="45">
        <v>9.6</v>
      </c>
      <c r="D126" s="38">
        <v>28</v>
      </c>
      <c r="E126" s="45">
        <v>0.34</v>
      </c>
      <c r="F126" s="45">
        <v>0.33</v>
      </c>
      <c r="G126" s="45">
        <v>0.67</v>
      </c>
      <c r="H126" s="38">
        <v>147</v>
      </c>
      <c r="I126" s="38">
        <v>151</v>
      </c>
      <c r="J126" s="51">
        <v>2</v>
      </c>
      <c r="K126" s="38">
        <v>38</v>
      </c>
      <c r="L126" s="38">
        <v>38</v>
      </c>
      <c r="M126" s="38">
        <v>0</v>
      </c>
      <c r="N126" s="45">
        <v>3.57</v>
      </c>
      <c r="O126" s="45">
        <v>42.86</v>
      </c>
      <c r="P126" s="38">
        <v>50</v>
      </c>
      <c r="Q126" s="45">
        <v>3.57</v>
      </c>
      <c r="R126" s="45">
        <v>0.22</v>
      </c>
    </row>
    <row r="127" spans="1:18" ht="14.1" customHeight="1">
      <c r="A127" s="44" t="s">
        <v>987</v>
      </c>
      <c r="B127" s="44" t="s">
        <v>1004</v>
      </c>
      <c r="C127" s="45">
        <v>33.799999999999997</v>
      </c>
      <c r="D127" s="38">
        <v>74</v>
      </c>
      <c r="E127" s="45">
        <v>0.46</v>
      </c>
      <c r="F127" s="45">
        <v>0.87</v>
      </c>
      <c r="G127" s="45">
        <v>0.89</v>
      </c>
      <c r="H127" s="38">
        <v>108</v>
      </c>
      <c r="I127" s="38">
        <v>151</v>
      </c>
      <c r="J127" s="51">
        <v>4</v>
      </c>
      <c r="K127" s="38">
        <v>41</v>
      </c>
      <c r="L127" s="38">
        <v>55</v>
      </c>
      <c r="M127" s="45">
        <v>1.35</v>
      </c>
      <c r="N127" s="45">
        <v>13.51</v>
      </c>
      <c r="O127" s="45">
        <v>56.76</v>
      </c>
      <c r="P127" s="45">
        <v>25.68</v>
      </c>
      <c r="Q127" s="45">
        <v>2.7</v>
      </c>
      <c r="R127" s="45">
        <v>0.77</v>
      </c>
    </row>
    <row r="128" spans="1:18" ht="14.1" customHeight="1">
      <c r="A128" s="44" t="s">
        <v>987</v>
      </c>
      <c r="B128" s="44" t="s">
        <v>1005</v>
      </c>
      <c r="C128" s="45">
        <v>4.9000000000000004</v>
      </c>
      <c r="D128" s="38">
        <v>11</v>
      </c>
      <c r="E128" s="45">
        <v>0.45</v>
      </c>
      <c r="F128" s="45">
        <v>0.13</v>
      </c>
      <c r="G128" s="45">
        <v>0.87</v>
      </c>
      <c r="H128" s="38">
        <v>114</v>
      </c>
      <c r="I128" s="38">
        <v>151</v>
      </c>
      <c r="J128" s="51">
        <v>2</v>
      </c>
      <c r="K128" s="38">
        <v>30</v>
      </c>
      <c r="L128" s="38">
        <v>38</v>
      </c>
      <c r="M128" s="38">
        <v>0</v>
      </c>
      <c r="N128" s="45">
        <v>27.27</v>
      </c>
      <c r="O128" s="45">
        <v>27.27</v>
      </c>
      <c r="P128" s="45">
        <v>45.45</v>
      </c>
      <c r="Q128" s="38">
        <v>0</v>
      </c>
      <c r="R128" s="45">
        <v>0.11</v>
      </c>
    </row>
    <row r="129" spans="1:18" ht="14.1" customHeight="1">
      <c r="A129" s="44" t="s">
        <v>987</v>
      </c>
      <c r="B129" s="44" t="s">
        <v>1006</v>
      </c>
      <c r="C129" s="45">
        <v>21.1</v>
      </c>
      <c r="D129" s="38">
        <v>48</v>
      </c>
      <c r="E129" s="45">
        <v>0.44</v>
      </c>
      <c r="F129" s="45">
        <v>0.56000000000000005</v>
      </c>
      <c r="G129" s="45">
        <v>0.86</v>
      </c>
      <c r="H129" s="38">
        <v>117</v>
      </c>
      <c r="I129" s="38">
        <v>151</v>
      </c>
      <c r="J129" s="51">
        <v>3</v>
      </c>
      <c r="K129" s="38">
        <v>45</v>
      </c>
      <c r="L129" s="38">
        <v>58</v>
      </c>
      <c r="M129" s="45">
        <v>6.25</v>
      </c>
      <c r="N129" s="45">
        <v>20.83</v>
      </c>
      <c r="O129" s="45">
        <v>31.25</v>
      </c>
      <c r="P129" s="45">
        <v>27.08</v>
      </c>
      <c r="Q129" s="45">
        <v>14.58</v>
      </c>
      <c r="R129" s="45">
        <v>0.48</v>
      </c>
    </row>
    <row r="130" spans="1:18" ht="14.1" customHeight="1">
      <c r="A130" s="44" t="s">
        <v>987</v>
      </c>
      <c r="B130" s="44" t="s">
        <v>1007</v>
      </c>
      <c r="C130" s="45">
        <v>22.7</v>
      </c>
      <c r="D130" s="38">
        <v>38</v>
      </c>
      <c r="E130" s="45">
        <v>0.6</v>
      </c>
      <c r="F130" s="45">
        <v>0.44</v>
      </c>
      <c r="G130" s="45">
        <v>1.1599999999999999</v>
      </c>
      <c r="H130" s="38">
        <v>31</v>
      </c>
      <c r="I130" s="38">
        <v>151</v>
      </c>
      <c r="J130" s="51">
        <v>3</v>
      </c>
      <c r="K130" s="38">
        <v>9</v>
      </c>
      <c r="L130" s="38">
        <v>58</v>
      </c>
      <c r="M130" s="45">
        <v>18.420000000000002</v>
      </c>
      <c r="N130" s="45">
        <v>28.95</v>
      </c>
      <c r="O130" s="45">
        <v>28.95</v>
      </c>
      <c r="P130" s="45">
        <v>18.420000000000002</v>
      </c>
      <c r="Q130" s="45">
        <v>5.26</v>
      </c>
      <c r="R130" s="45">
        <v>0.52</v>
      </c>
    </row>
    <row r="131" spans="1:18" ht="14.1" customHeight="1">
      <c r="A131" s="44" t="s">
        <v>987</v>
      </c>
      <c r="B131" s="44" t="s">
        <v>1008</v>
      </c>
      <c r="C131" s="45">
        <v>22.2</v>
      </c>
      <c r="D131" s="38">
        <v>53</v>
      </c>
      <c r="E131" s="45">
        <v>0.42</v>
      </c>
      <c r="F131" s="45">
        <v>0.62</v>
      </c>
      <c r="G131" s="45">
        <v>0.82</v>
      </c>
      <c r="H131" s="38">
        <v>128</v>
      </c>
      <c r="I131" s="38">
        <v>151</v>
      </c>
      <c r="J131" s="51">
        <v>3</v>
      </c>
      <c r="K131" s="38">
        <v>49</v>
      </c>
      <c r="L131" s="38">
        <v>58</v>
      </c>
      <c r="M131" s="38">
        <v>0</v>
      </c>
      <c r="N131" s="45">
        <v>15.09</v>
      </c>
      <c r="O131" s="45">
        <v>49.06</v>
      </c>
      <c r="P131" s="45">
        <v>26.42</v>
      </c>
      <c r="Q131" s="45">
        <v>9.43</v>
      </c>
      <c r="R131" s="45">
        <v>0.51</v>
      </c>
    </row>
    <row r="132" spans="1:18" ht="14.1" customHeight="1">
      <c r="A132" s="44" t="s">
        <v>987</v>
      </c>
      <c r="B132" s="44" t="s">
        <v>1009</v>
      </c>
      <c r="C132" s="45">
        <v>21.5</v>
      </c>
      <c r="D132" s="38">
        <v>41</v>
      </c>
      <c r="E132" s="45">
        <v>0.52</v>
      </c>
      <c r="F132" s="45">
        <v>0.48</v>
      </c>
      <c r="G132" s="45">
        <v>1.02</v>
      </c>
      <c r="H132" s="38">
        <v>70</v>
      </c>
      <c r="I132" s="38">
        <v>151</v>
      </c>
      <c r="J132" s="51">
        <v>3</v>
      </c>
      <c r="K132" s="38">
        <v>25</v>
      </c>
      <c r="L132" s="38">
        <v>58</v>
      </c>
      <c r="M132" s="45">
        <v>4.88</v>
      </c>
      <c r="N132" s="45">
        <v>17.07</v>
      </c>
      <c r="O132" s="45">
        <v>60.98</v>
      </c>
      <c r="P132" s="45">
        <v>17.07</v>
      </c>
      <c r="Q132" s="38">
        <v>0</v>
      </c>
      <c r="R132" s="45">
        <v>0.49</v>
      </c>
    </row>
    <row r="133" spans="1:18" ht="14.1" customHeight="1">
      <c r="A133" s="44" t="s">
        <v>987</v>
      </c>
      <c r="B133" s="44" t="s">
        <v>1010</v>
      </c>
      <c r="C133" s="45">
        <v>15.1</v>
      </c>
      <c r="D133" s="38">
        <v>30</v>
      </c>
      <c r="E133" s="45">
        <v>0.5</v>
      </c>
      <c r="F133" s="45">
        <v>0.35</v>
      </c>
      <c r="G133" s="45">
        <v>0.98</v>
      </c>
      <c r="H133" s="38">
        <v>92</v>
      </c>
      <c r="I133" s="38">
        <v>151</v>
      </c>
      <c r="J133" s="51">
        <v>3</v>
      </c>
      <c r="K133" s="38">
        <v>35</v>
      </c>
      <c r="L133" s="38">
        <v>58</v>
      </c>
      <c r="M133" s="38">
        <v>10</v>
      </c>
      <c r="N133" s="45">
        <v>16.670000000000002</v>
      </c>
      <c r="O133" s="45">
        <v>43.33</v>
      </c>
      <c r="P133" s="45">
        <v>26.67</v>
      </c>
      <c r="Q133" s="45">
        <v>3.33</v>
      </c>
      <c r="R133" s="45">
        <v>0.34</v>
      </c>
    </row>
    <row r="134" spans="1:18" ht="14.1" customHeight="1">
      <c r="A134" s="44" t="s">
        <v>1017</v>
      </c>
      <c r="B134" s="44" t="s">
        <v>1018</v>
      </c>
      <c r="C134" s="45">
        <v>9.3000000000000007</v>
      </c>
      <c r="D134" s="38">
        <v>13</v>
      </c>
      <c r="E134" s="45">
        <v>0.72</v>
      </c>
      <c r="F134" s="45">
        <v>0.15</v>
      </c>
      <c r="G134" s="45">
        <v>1.39</v>
      </c>
      <c r="H134" s="38">
        <v>2</v>
      </c>
      <c r="I134" s="38">
        <v>151</v>
      </c>
      <c r="J134" s="51">
        <v>2</v>
      </c>
      <c r="K134" s="38">
        <v>2</v>
      </c>
      <c r="L134" s="38">
        <v>38</v>
      </c>
      <c r="M134" s="45">
        <v>38.46</v>
      </c>
      <c r="N134" s="45">
        <v>15.38</v>
      </c>
      <c r="O134" s="45">
        <v>38.46</v>
      </c>
      <c r="P134" s="45">
        <v>7.69</v>
      </c>
      <c r="Q134" s="38">
        <v>0</v>
      </c>
      <c r="R134" s="45">
        <v>0.21</v>
      </c>
    </row>
    <row r="135" spans="1:18" ht="14.1" customHeight="1">
      <c r="A135" s="44" t="s">
        <v>1019</v>
      </c>
      <c r="B135" s="44" t="s">
        <v>1020</v>
      </c>
      <c r="C135" s="45">
        <v>38.9</v>
      </c>
      <c r="D135" s="38">
        <v>84</v>
      </c>
      <c r="E135" s="45">
        <v>0.46</v>
      </c>
      <c r="F135" s="45">
        <v>0.98</v>
      </c>
      <c r="G135" s="45">
        <v>0.9</v>
      </c>
      <c r="H135" s="38">
        <v>105</v>
      </c>
      <c r="I135" s="38">
        <v>151</v>
      </c>
      <c r="J135" s="51">
        <v>4</v>
      </c>
      <c r="K135" s="38">
        <v>38</v>
      </c>
      <c r="L135" s="38">
        <v>55</v>
      </c>
      <c r="M135" s="45">
        <v>4.76</v>
      </c>
      <c r="N135" s="45">
        <v>16.670000000000002</v>
      </c>
      <c r="O135" s="45">
        <v>46.43</v>
      </c>
      <c r="P135" s="38">
        <v>25</v>
      </c>
      <c r="Q135" s="45">
        <v>7.14</v>
      </c>
      <c r="R135" s="45">
        <v>0.89</v>
      </c>
    </row>
    <row r="136" spans="1:18" ht="14.1" customHeight="1">
      <c r="A136" s="44" t="s">
        <v>1019</v>
      </c>
      <c r="B136" s="44" t="s">
        <v>1022</v>
      </c>
      <c r="C136" s="45">
        <v>38.4</v>
      </c>
      <c r="D136" s="38">
        <v>79</v>
      </c>
      <c r="E136" s="45">
        <v>0.49</v>
      </c>
      <c r="F136" s="45">
        <v>0.92</v>
      </c>
      <c r="G136" s="45">
        <v>0.95</v>
      </c>
      <c r="H136" s="38">
        <v>94</v>
      </c>
      <c r="I136" s="38">
        <v>151</v>
      </c>
      <c r="J136" s="51">
        <v>4</v>
      </c>
      <c r="K136" s="38">
        <v>32</v>
      </c>
      <c r="L136" s="38">
        <v>55</v>
      </c>
      <c r="M136" s="45">
        <v>5.0599999999999996</v>
      </c>
      <c r="N136" s="45">
        <v>17.72</v>
      </c>
      <c r="O136" s="45">
        <v>50.63</v>
      </c>
      <c r="P136" s="45">
        <v>20.25</v>
      </c>
      <c r="Q136" s="45">
        <v>6.33</v>
      </c>
      <c r="R136" s="45">
        <v>0.87</v>
      </c>
    </row>
    <row r="137" spans="1:18" ht="14.1" customHeight="1">
      <c r="A137" s="44" t="s">
        <v>1019</v>
      </c>
      <c r="B137" s="44" t="s">
        <v>1023</v>
      </c>
      <c r="C137" s="45">
        <v>9.6</v>
      </c>
      <c r="D137" s="38">
        <v>21</v>
      </c>
      <c r="E137" s="45">
        <v>0.46</v>
      </c>
      <c r="F137" s="45">
        <v>0.25</v>
      </c>
      <c r="G137" s="45">
        <v>0.89</v>
      </c>
      <c r="H137" s="38">
        <v>108</v>
      </c>
      <c r="I137" s="38">
        <v>151</v>
      </c>
      <c r="J137" s="51">
        <v>2</v>
      </c>
      <c r="K137" s="38">
        <v>27</v>
      </c>
      <c r="L137" s="38">
        <v>38</v>
      </c>
      <c r="M137" s="45">
        <v>4.76</v>
      </c>
      <c r="N137" s="45">
        <v>9.52</v>
      </c>
      <c r="O137" s="45">
        <v>57.14</v>
      </c>
      <c r="P137" s="45">
        <v>23.81</v>
      </c>
      <c r="Q137" s="45">
        <v>4.76</v>
      </c>
      <c r="R137" s="45">
        <v>0.22</v>
      </c>
    </row>
    <row r="138" spans="1:18" ht="14.1" customHeight="1">
      <c r="A138" s="44" t="s">
        <v>1019</v>
      </c>
      <c r="B138" s="44" t="s">
        <v>754</v>
      </c>
      <c r="C138" s="45">
        <v>17.2</v>
      </c>
      <c r="D138" s="38">
        <v>49</v>
      </c>
      <c r="E138" s="45">
        <v>0.35</v>
      </c>
      <c r="F138" s="45">
        <v>0.56999999999999995</v>
      </c>
      <c r="G138" s="45">
        <v>0.68</v>
      </c>
      <c r="H138" s="38">
        <v>146</v>
      </c>
      <c r="I138" s="38">
        <v>151</v>
      </c>
      <c r="J138" s="51">
        <v>3</v>
      </c>
      <c r="K138" s="38">
        <v>56</v>
      </c>
      <c r="L138" s="38">
        <v>58</v>
      </c>
      <c r="M138" s="38">
        <v>0</v>
      </c>
      <c r="N138" s="45">
        <v>6.12</v>
      </c>
      <c r="O138" s="45">
        <v>53.06</v>
      </c>
      <c r="P138" s="45">
        <v>20.41</v>
      </c>
      <c r="Q138" s="45">
        <v>20.41</v>
      </c>
      <c r="R138" s="45">
        <v>0.39</v>
      </c>
    </row>
    <row r="139" spans="1:18" ht="14.1" customHeight="1">
      <c r="A139" s="44" t="s">
        <v>1019</v>
      </c>
      <c r="B139" s="44" t="s">
        <v>1024</v>
      </c>
      <c r="C139" s="45">
        <v>24.9</v>
      </c>
      <c r="D139" s="38">
        <v>55</v>
      </c>
      <c r="E139" s="45">
        <v>0.45</v>
      </c>
      <c r="F139" s="45">
        <v>0.64</v>
      </c>
      <c r="G139" s="45">
        <v>0.88</v>
      </c>
      <c r="H139" s="38">
        <v>111</v>
      </c>
      <c r="I139" s="38">
        <v>151</v>
      </c>
      <c r="J139" s="51">
        <v>3</v>
      </c>
      <c r="K139" s="38">
        <v>42</v>
      </c>
      <c r="L139" s="38">
        <v>58</v>
      </c>
      <c r="M139" s="45">
        <v>1.82</v>
      </c>
      <c r="N139" s="45">
        <v>16.36</v>
      </c>
      <c r="O139" s="45">
        <v>56.36</v>
      </c>
      <c r="P139" s="45">
        <v>10.91</v>
      </c>
      <c r="Q139" s="45">
        <v>14.55</v>
      </c>
      <c r="R139" s="45">
        <v>0.56999999999999995</v>
      </c>
    </row>
    <row r="140" spans="1:18" ht="14.1" customHeight="1">
      <c r="A140" s="44" t="s">
        <v>1033</v>
      </c>
      <c r="B140" s="44" t="s">
        <v>1036</v>
      </c>
      <c r="C140" s="45">
        <v>39.6</v>
      </c>
      <c r="D140" s="38">
        <v>66</v>
      </c>
      <c r="E140" s="45">
        <v>0.6</v>
      </c>
      <c r="F140" s="45">
        <v>0.77</v>
      </c>
      <c r="G140" s="45">
        <v>1.17</v>
      </c>
      <c r="H140" s="38">
        <v>28</v>
      </c>
      <c r="I140" s="38">
        <v>151</v>
      </c>
      <c r="J140" s="51">
        <v>4</v>
      </c>
      <c r="K140" s="38">
        <v>10</v>
      </c>
      <c r="L140" s="38">
        <v>55</v>
      </c>
      <c r="M140" s="45">
        <v>16.670000000000002</v>
      </c>
      <c r="N140" s="45">
        <v>25.76</v>
      </c>
      <c r="O140" s="45">
        <v>39.39</v>
      </c>
      <c r="P140" s="45">
        <v>15.15</v>
      </c>
      <c r="Q140" s="45">
        <v>3.03</v>
      </c>
      <c r="R140" s="45">
        <v>0.9</v>
      </c>
    </row>
    <row r="141" spans="1:18" ht="14.1" customHeight="1">
      <c r="A141" s="44" t="s">
        <v>1039</v>
      </c>
      <c r="B141" s="44" t="s">
        <v>1040</v>
      </c>
      <c r="C141" s="45">
        <v>38.9</v>
      </c>
      <c r="D141" s="38">
        <v>101</v>
      </c>
      <c r="E141" s="45">
        <v>0.39</v>
      </c>
      <c r="F141" s="45">
        <v>1.18</v>
      </c>
      <c r="G141" s="45">
        <v>0.75</v>
      </c>
      <c r="H141" s="38">
        <v>142</v>
      </c>
      <c r="I141" s="38">
        <v>151</v>
      </c>
      <c r="J141" s="51">
        <v>4</v>
      </c>
      <c r="K141" s="38">
        <v>52</v>
      </c>
      <c r="L141" s="38">
        <v>55</v>
      </c>
      <c r="M141" s="45">
        <v>3.96</v>
      </c>
      <c r="N141" s="45">
        <v>5.94</v>
      </c>
      <c r="O141" s="45">
        <v>44.55</v>
      </c>
      <c r="P141" s="45">
        <v>37.619999999999997</v>
      </c>
      <c r="Q141" s="45">
        <v>7.92</v>
      </c>
      <c r="R141" s="45">
        <v>0.89</v>
      </c>
    </row>
    <row r="142" spans="1:18" ht="14.1" customHeight="1">
      <c r="A142" s="44" t="s">
        <v>1039</v>
      </c>
      <c r="B142" s="44" t="s">
        <v>753</v>
      </c>
      <c r="C142" s="45">
        <v>18.2</v>
      </c>
      <c r="D142" s="38">
        <v>31</v>
      </c>
      <c r="E142" s="45">
        <v>0.59</v>
      </c>
      <c r="F142" s="45">
        <v>0.36</v>
      </c>
      <c r="G142" s="45">
        <v>1.1399999999999999</v>
      </c>
      <c r="H142" s="38">
        <v>38</v>
      </c>
      <c r="I142" s="38">
        <v>151</v>
      </c>
      <c r="J142" s="51">
        <v>3</v>
      </c>
      <c r="K142" s="38">
        <v>14</v>
      </c>
      <c r="L142" s="38">
        <v>58</v>
      </c>
      <c r="M142" s="45">
        <v>22.58</v>
      </c>
      <c r="N142" s="45">
        <v>9.68</v>
      </c>
      <c r="O142" s="45">
        <v>51.61</v>
      </c>
      <c r="P142" s="45">
        <v>12.9</v>
      </c>
      <c r="Q142" s="45">
        <v>3.23</v>
      </c>
      <c r="R142" s="45">
        <v>0.41</v>
      </c>
    </row>
    <row r="143" spans="1:18" ht="14.1" customHeight="1">
      <c r="A143" s="44" t="s">
        <v>1041</v>
      </c>
      <c r="B143" s="44" t="s">
        <v>1042</v>
      </c>
      <c r="C143" s="45">
        <v>13.4</v>
      </c>
      <c r="D143" s="38">
        <v>19</v>
      </c>
      <c r="E143" s="45">
        <v>0.71</v>
      </c>
      <c r="F143" s="45">
        <v>0.22</v>
      </c>
      <c r="G143" s="45">
        <v>1.37</v>
      </c>
      <c r="H143" s="38">
        <v>5</v>
      </c>
      <c r="I143" s="38">
        <v>151</v>
      </c>
      <c r="J143" s="51">
        <v>2</v>
      </c>
      <c r="K143" s="38">
        <v>4</v>
      </c>
      <c r="L143" s="38">
        <v>38</v>
      </c>
      <c r="M143" s="45">
        <v>36.840000000000003</v>
      </c>
      <c r="N143" s="45">
        <v>26.32</v>
      </c>
      <c r="O143" s="45">
        <v>21.05</v>
      </c>
      <c r="P143" s="45">
        <v>10.53</v>
      </c>
      <c r="Q143" s="45">
        <v>5.26</v>
      </c>
      <c r="R143" s="45">
        <v>0.31</v>
      </c>
    </row>
    <row r="144" spans="1:18" ht="14.1" customHeight="1">
      <c r="A144" s="44" t="s">
        <v>1041</v>
      </c>
      <c r="B144" s="44" t="s">
        <v>1044</v>
      </c>
      <c r="C144" s="45">
        <v>11.2</v>
      </c>
      <c r="D144" s="38">
        <v>26</v>
      </c>
      <c r="E144" s="45">
        <v>0.43</v>
      </c>
      <c r="F144" s="45">
        <v>0.3</v>
      </c>
      <c r="G144" s="45">
        <v>0.84</v>
      </c>
      <c r="H144" s="38">
        <v>122</v>
      </c>
      <c r="I144" s="38">
        <v>151</v>
      </c>
      <c r="J144" s="51">
        <v>2</v>
      </c>
      <c r="K144" s="38">
        <v>33</v>
      </c>
      <c r="L144" s="38">
        <v>38</v>
      </c>
      <c r="M144" s="45">
        <v>7.69</v>
      </c>
      <c r="N144" s="45">
        <v>11.54</v>
      </c>
      <c r="O144" s="45">
        <v>38.46</v>
      </c>
      <c r="P144" s="45">
        <v>34.619999999999997</v>
      </c>
      <c r="Q144" s="45">
        <v>7.69</v>
      </c>
      <c r="R144" s="45">
        <v>0.26</v>
      </c>
    </row>
    <row r="145" spans="1:18" ht="14.1" customHeight="1">
      <c r="A145" s="44" t="s">
        <v>1041</v>
      </c>
      <c r="B145" s="44" t="s">
        <v>1046</v>
      </c>
      <c r="C145" s="45">
        <v>30.3</v>
      </c>
      <c r="D145" s="38">
        <v>65</v>
      </c>
      <c r="E145" s="45">
        <v>0.47</v>
      </c>
      <c r="F145" s="45">
        <v>0.76</v>
      </c>
      <c r="G145" s="45">
        <v>0.91</v>
      </c>
      <c r="H145" s="38">
        <v>102</v>
      </c>
      <c r="I145" s="38">
        <v>151</v>
      </c>
      <c r="J145" s="51">
        <v>4</v>
      </c>
      <c r="K145" s="38">
        <v>35</v>
      </c>
      <c r="L145" s="38">
        <v>55</v>
      </c>
      <c r="M145" s="45">
        <v>3.08</v>
      </c>
      <c r="N145" s="45">
        <v>9.23</v>
      </c>
      <c r="O145" s="45">
        <v>66.150000000000006</v>
      </c>
      <c r="P145" s="45">
        <v>15.38</v>
      </c>
      <c r="Q145" s="45">
        <v>6.15</v>
      </c>
      <c r="R145" s="45">
        <v>0.69</v>
      </c>
    </row>
    <row r="146" spans="1:18" ht="14.1" customHeight="1">
      <c r="A146" s="44" t="s">
        <v>1051</v>
      </c>
      <c r="B146" s="44" t="s">
        <v>1052</v>
      </c>
      <c r="C146" s="45">
        <v>13.5</v>
      </c>
      <c r="D146" s="38">
        <v>19</v>
      </c>
      <c r="E146" s="45">
        <v>0.71</v>
      </c>
      <c r="F146" s="45">
        <v>0.22</v>
      </c>
      <c r="G146" s="45">
        <v>1.38</v>
      </c>
      <c r="H146" s="38">
        <v>3</v>
      </c>
      <c r="I146" s="38">
        <v>151</v>
      </c>
      <c r="J146" s="51">
        <v>2</v>
      </c>
      <c r="K146" s="38">
        <v>3</v>
      </c>
      <c r="L146" s="38">
        <v>38</v>
      </c>
      <c r="M146" s="45">
        <v>26.32</v>
      </c>
      <c r="N146" s="45">
        <v>31.58</v>
      </c>
      <c r="O146" s="45">
        <v>36.840000000000003</v>
      </c>
      <c r="P146" s="45">
        <v>5.26</v>
      </c>
      <c r="Q146" s="38">
        <v>0</v>
      </c>
      <c r="R146" s="45">
        <v>0.31</v>
      </c>
    </row>
    <row r="147" spans="1:18" ht="14.1" customHeight="1">
      <c r="A147" s="44" t="s">
        <v>1051</v>
      </c>
      <c r="B147" s="44" t="s">
        <v>1053</v>
      </c>
      <c r="C147" s="45">
        <v>25.2</v>
      </c>
      <c r="D147" s="38">
        <v>45</v>
      </c>
      <c r="E147" s="45">
        <v>0.56000000000000005</v>
      </c>
      <c r="F147" s="45">
        <v>0.53</v>
      </c>
      <c r="G147" s="45">
        <v>1.0900000000000001</v>
      </c>
      <c r="H147" s="38">
        <v>53</v>
      </c>
      <c r="I147" s="38">
        <v>151</v>
      </c>
      <c r="J147" s="51">
        <v>3</v>
      </c>
      <c r="K147" s="38">
        <v>20</v>
      </c>
      <c r="L147" s="38">
        <v>58</v>
      </c>
      <c r="M147" s="45">
        <v>22.22</v>
      </c>
      <c r="N147" s="45">
        <v>13.33</v>
      </c>
      <c r="O147" s="45">
        <v>35.56</v>
      </c>
      <c r="P147" s="45">
        <v>26.67</v>
      </c>
      <c r="Q147" s="45">
        <v>2.2200000000000002</v>
      </c>
      <c r="R147" s="45">
        <v>0.56999999999999995</v>
      </c>
    </row>
    <row r="148" spans="1:18" ht="14.1" customHeight="1">
      <c r="A148" s="44" t="s">
        <v>1051</v>
      </c>
      <c r="B148" s="44" t="s">
        <v>1054</v>
      </c>
      <c r="C148" s="45">
        <v>18.600000000000001</v>
      </c>
      <c r="D148" s="38">
        <v>29</v>
      </c>
      <c r="E148" s="45">
        <v>0.64</v>
      </c>
      <c r="F148" s="45">
        <v>0.34</v>
      </c>
      <c r="G148" s="45">
        <v>1.25</v>
      </c>
      <c r="H148" s="38">
        <v>13</v>
      </c>
      <c r="I148" s="38">
        <v>151</v>
      </c>
      <c r="J148" s="51">
        <v>2</v>
      </c>
      <c r="K148" s="38">
        <v>8</v>
      </c>
      <c r="L148" s="38">
        <v>38</v>
      </c>
      <c r="M148" s="45">
        <v>13.79</v>
      </c>
      <c r="N148" s="45">
        <v>34.479999999999997</v>
      </c>
      <c r="O148" s="45">
        <v>41.38</v>
      </c>
      <c r="P148" s="45">
        <v>10.34</v>
      </c>
      <c r="Q148" s="38">
        <v>0</v>
      </c>
      <c r="R148" s="45">
        <v>0.42</v>
      </c>
    </row>
    <row r="149" spans="1:18" ht="14.1" customHeight="1">
      <c r="A149" s="44" t="s">
        <v>1051</v>
      </c>
      <c r="B149" s="44" t="s">
        <v>1055</v>
      </c>
      <c r="C149" s="45">
        <v>44.1</v>
      </c>
      <c r="D149" s="38">
        <v>94</v>
      </c>
      <c r="E149" s="45">
        <v>0.47</v>
      </c>
      <c r="F149" s="45">
        <v>1.1000000000000001</v>
      </c>
      <c r="G149" s="45">
        <v>0.91</v>
      </c>
      <c r="H149" s="38">
        <v>102</v>
      </c>
      <c r="I149" s="38">
        <v>151</v>
      </c>
      <c r="J149" s="51">
        <v>4</v>
      </c>
      <c r="K149" s="38">
        <v>35</v>
      </c>
      <c r="L149" s="38">
        <v>55</v>
      </c>
      <c r="M149" s="45">
        <v>3.19</v>
      </c>
      <c r="N149" s="45">
        <v>15.96</v>
      </c>
      <c r="O149" s="45">
        <v>54.26</v>
      </c>
      <c r="P149" s="45">
        <v>19.149999999999999</v>
      </c>
      <c r="Q149" s="45">
        <v>7.45</v>
      </c>
      <c r="R149" s="45">
        <v>1</v>
      </c>
    </row>
    <row r="150" spans="1:18" ht="14.1" customHeight="1">
      <c r="A150" s="44" t="s">
        <v>1051</v>
      </c>
      <c r="B150" s="44" t="s">
        <v>1056</v>
      </c>
      <c r="C150" s="45">
        <v>17.399999999999999</v>
      </c>
      <c r="D150" s="38">
        <v>37</v>
      </c>
      <c r="E150" s="45">
        <v>0.47</v>
      </c>
      <c r="F150" s="45">
        <v>0.43</v>
      </c>
      <c r="G150" s="45">
        <v>0.92</v>
      </c>
      <c r="H150" s="38">
        <v>100</v>
      </c>
      <c r="I150" s="38">
        <v>151</v>
      </c>
      <c r="J150" s="51">
        <v>3</v>
      </c>
      <c r="K150" s="38">
        <v>40</v>
      </c>
      <c r="L150" s="38">
        <v>58</v>
      </c>
      <c r="M150" s="45">
        <v>5.41</v>
      </c>
      <c r="N150" s="45">
        <v>8.11</v>
      </c>
      <c r="O150" s="45">
        <v>59.46</v>
      </c>
      <c r="P150" s="45">
        <v>27.03</v>
      </c>
      <c r="Q150" s="38">
        <v>0</v>
      </c>
      <c r="R150" s="45">
        <v>0.4</v>
      </c>
    </row>
    <row r="151" spans="1:18" ht="14.1" customHeight="1">
      <c r="A151" s="44" t="s">
        <v>1051</v>
      </c>
      <c r="B151" s="44" t="s">
        <v>1057</v>
      </c>
      <c r="C151" s="45">
        <v>23.9</v>
      </c>
      <c r="D151" s="38">
        <v>46</v>
      </c>
      <c r="E151" s="45">
        <v>0.52</v>
      </c>
      <c r="F151" s="45">
        <v>0.54</v>
      </c>
      <c r="G151" s="45">
        <v>1.01</v>
      </c>
      <c r="H151" s="38">
        <v>76</v>
      </c>
      <c r="I151" s="38">
        <v>151</v>
      </c>
      <c r="J151" s="51">
        <v>3</v>
      </c>
      <c r="K151" s="38">
        <v>30</v>
      </c>
      <c r="L151" s="38">
        <v>58</v>
      </c>
      <c r="M151" s="45">
        <v>10.87</v>
      </c>
      <c r="N151" s="45">
        <v>13.04</v>
      </c>
      <c r="O151" s="45">
        <v>54.35</v>
      </c>
      <c r="P151" s="45">
        <v>17.39</v>
      </c>
      <c r="Q151" s="45">
        <v>4.3499999999999996</v>
      </c>
      <c r="R151" s="45">
        <v>0.54</v>
      </c>
    </row>
    <row r="152" spans="1:18" ht="14.1" customHeight="1">
      <c r="A152" s="44" t="s">
        <v>1051</v>
      </c>
      <c r="B152" s="44" t="s">
        <v>823</v>
      </c>
      <c r="C152" s="38">
        <v>45</v>
      </c>
      <c r="D152" s="38">
        <v>76</v>
      </c>
      <c r="E152" s="45">
        <v>0.59</v>
      </c>
      <c r="F152" s="45">
        <v>0.89</v>
      </c>
      <c r="G152" s="45">
        <v>1.1499999999999999</v>
      </c>
      <c r="H152" s="38">
        <v>35</v>
      </c>
      <c r="I152" s="38">
        <v>151</v>
      </c>
      <c r="J152" s="51">
        <v>4</v>
      </c>
      <c r="K152" s="38">
        <v>12</v>
      </c>
      <c r="L152" s="38">
        <v>55</v>
      </c>
      <c r="M152" s="45">
        <v>10.53</v>
      </c>
      <c r="N152" s="45">
        <v>23.68</v>
      </c>
      <c r="O152" s="45">
        <v>55.26</v>
      </c>
      <c r="P152" s="45">
        <v>10.53</v>
      </c>
      <c r="Q152" s="38">
        <v>0</v>
      </c>
      <c r="R152" s="45">
        <v>1.02</v>
      </c>
    </row>
    <row r="153" spans="1:18" ht="14.1" customHeight="1">
      <c r="A153" s="44" t="s">
        <v>1064</v>
      </c>
      <c r="B153" s="44" t="s">
        <v>1066</v>
      </c>
      <c r="C153" s="45">
        <v>56.3</v>
      </c>
      <c r="D153" s="38">
        <v>102</v>
      </c>
      <c r="E153" s="45">
        <v>0.55000000000000004</v>
      </c>
      <c r="F153" s="45">
        <v>1.19</v>
      </c>
      <c r="G153" s="45">
        <v>1.07</v>
      </c>
      <c r="H153" s="38">
        <v>56</v>
      </c>
      <c r="I153" s="38">
        <v>151</v>
      </c>
      <c r="J153" s="51">
        <v>4</v>
      </c>
      <c r="K153" s="38">
        <v>20</v>
      </c>
      <c r="L153" s="38">
        <v>55</v>
      </c>
      <c r="M153" s="45">
        <v>10.78</v>
      </c>
      <c r="N153" s="45">
        <v>26.47</v>
      </c>
      <c r="O153" s="45">
        <v>38.24</v>
      </c>
      <c r="P153" s="45">
        <v>20.59</v>
      </c>
      <c r="Q153" s="45">
        <v>3.92</v>
      </c>
      <c r="R153" s="45">
        <v>1.28</v>
      </c>
    </row>
    <row r="154" spans="1:18" ht="14.1" customHeight="1">
      <c r="A154" s="44" t="s">
        <v>1070</v>
      </c>
      <c r="B154" s="44" t="s">
        <v>1071</v>
      </c>
      <c r="C154" s="45">
        <v>51.8</v>
      </c>
      <c r="D154" s="38">
        <v>106</v>
      </c>
      <c r="E154" s="45">
        <v>0.49</v>
      </c>
      <c r="F154" s="45">
        <v>1.24</v>
      </c>
      <c r="G154" s="45">
        <v>0.95</v>
      </c>
      <c r="H154" s="38">
        <v>94</v>
      </c>
      <c r="I154" s="38">
        <v>151</v>
      </c>
      <c r="J154" s="51">
        <v>4</v>
      </c>
      <c r="K154" s="38">
        <v>32</v>
      </c>
      <c r="L154" s="38">
        <v>55</v>
      </c>
      <c r="M154" s="45">
        <v>5.66</v>
      </c>
      <c r="N154" s="45">
        <v>16.04</v>
      </c>
      <c r="O154" s="45">
        <v>52.83</v>
      </c>
      <c r="P154" s="45">
        <v>19.809999999999999</v>
      </c>
      <c r="Q154" s="45">
        <v>5.66</v>
      </c>
      <c r="R154" s="45">
        <v>1.18</v>
      </c>
    </row>
    <row r="155" spans="1:18" ht="14.1" customHeight="1">
      <c r="A155" s="44" t="s">
        <v>1077</v>
      </c>
      <c r="B155" s="44" t="s">
        <v>1078</v>
      </c>
      <c r="C155" s="45">
        <v>36.5</v>
      </c>
      <c r="D155" s="38">
        <v>64</v>
      </c>
      <c r="E155" s="45">
        <v>0.56999999999999995</v>
      </c>
      <c r="F155" s="45">
        <v>0.75</v>
      </c>
      <c r="G155" s="45">
        <v>1.1100000000000001</v>
      </c>
      <c r="H155" s="38">
        <v>43</v>
      </c>
      <c r="I155" s="38">
        <v>151</v>
      </c>
      <c r="J155" s="51">
        <v>4</v>
      </c>
      <c r="K155" s="38">
        <v>14</v>
      </c>
      <c r="L155" s="38">
        <v>55</v>
      </c>
      <c r="M155" s="45">
        <v>6.25</v>
      </c>
      <c r="N155" s="45">
        <v>28.13</v>
      </c>
      <c r="O155" s="45">
        <v>51.56</v>
      </c>
      <c r="P155" s="45">
        <v>12.5</v>
      </c>
      <c r="Q155" s="45">
        <v>1.56</v>
      </c>
      <c r="R155" s="45">
        <v>0.83</v>
      </c>
    </row>
    <row r="156" spans="1:18" ht="14.1" customHeight="1">
      <c r="A156" s="44" t="s">
        <v>1077</v>
      </c>
      <c r="B156" s="44" t="s">
        <v>1079</v>
      </c>
      <c r="C156" s="45">
        <v>19.3</v>
      </c>
      <c r="D156" s="38">
        <v>34</v>
      </c>
      <c r="E156" s="45">
        <v>0.56999999999999995</v>
      </c>
      <c r="F156" s="45">
        <v>0.4</v>
      </c>
      <c r="G156" s="45">
        <v>1.1100000000000001</v>
      </c>
      <c r="H156" s="38">
        <v>43</v>
      </c>
      <c r="I156" s="38">
        <v>151</v>
      </c>
      <c r="J156" s="51">
        <v>3</v>
      </c>
      <c r="K156" s="38">
        <v>17</v>
      </c>
      <c r="L156" s="38">
        <v>58</v>
      </c>
      <c r="M156" s="45">
        <v>2.94</v>
      </c>
      <c r="N156" s="45">
        <v>29.41</v>
      </c>
      <c r="O156" s="45">
        <v>55.88</v>
      </c>
      <c r="P156" s="45">
        <v>11.76</v>
      </c>
      <c r="Q156" s="38">
        <v>0</v>
      </c>
      <c r="R156" s="45">
        <v>0.44</v>
      </c>
    </row>
    <row r="157" spans="1:18" ht="14.1" customHeight="1">
      <c r="A157" s="44" t="s">
        <v>1077</v>
      </c>
      <c r="B157" s="44" t="s">
        <v>1071</v>
      </c>
      <c r="C157" s="45">
        <v>38.4</v>
      </c>
      <c r="D157" s="38">
        <v>74</v>
      </c>
      <c r="E157" s="45">
        <v>0.52</v>
      </c>
      <c r="F157" s="45">
        <v>0.87</v>
      </c>
      <c r="G157" s="45">
        <v>1.01</v>
      </c>
      <c r="H157" s="38">
        <v>76</v>
      </c>
      <c r="I157" s="38">
        <v>151</v>
      </c>
      <c r="J157" s="51">
        <v>4</v>
      </c>
      <c r="K157" s="38">
        <v>26</v>
      </c>
      <c r="L157" s="38">
        <v>55</v>
      </c>
      <c r="M157" s="45">
        <v>5.41</v>
      </c>
      <c r="N157" s="45">
        <v>25.68</v>
      </c>
      <c r="O157" s="45">
        <v>45.95</v>
      </c>
      <c r="P157" s="45">
        <v>20.27</v>
      </c>
      <c r="Q157" s="45">
        <v>2.7</v>
      </c>
      <c r="R157" s="45">
        <v>0.87</v>
      </c>
    </row>
    <row r="158" spans="1:18" ht="14.1" customHeight="1">
      <c r="A158" s="44" t="s">
        <v>1077</v>
      </c>
      <c r="B158" s="44" t="s">
        <v>1080</v>
      </c>
      <c r="C158" s="45">
        <v>34.4</v>
      </c>
      <c r="D158" s="38">
        <v>61</v>
      </c>
      <c r="E158" s="45">
        <v>0.56000000000000005</v>
      </c>
      <c r="F158" s="45">
        <v>0.71</v>
      </c>
      <c r="G158" s="45">
        <v>1.1000000000000001</v>
      </c>
      <c r="H158" s="38">
        <v>47</v>
      </c>
      <c r="I158" s="38">
        <v>151</v>
      </c>
      <c r="J158" s="51">
        <v>4</v>
      </c>
      <c r="K158" s="38">
        <v>17</v>
      </c>
      <c r="L158" s="38">
        <v>55</v>
      </c>
      <c r="M158" s="45">
        <v>4.92</v>
      </c>
      <c r="N158" s="45">
        <v>24.59</v>
      </c>
      <c r="O158" s="45">
        <v>59.02</v>
      </c>
      <c r="P158" s="45">
        <v>11.48</v>
      </c>
      <c r="Q158" s="38">
        <v>0</v>
      </c>
      <c r="R158" s="45">
        <v>0.78</v>
      </c>
    </row>
    <row r="159" spans="1:18" ht="14.1" customHeight="1">
      <c r="A159" s="44" t="s">
        <v>1077</v>
      </c>
      <c r="B159" s="44" t="s">
        <v>1081</v>
      </c>
      <c r="C159" s="45">
        <v>17.8</v>
      </c>
      <c r="D159" s="38">
        <v>35</v>
      </c>
      <c r="E159" s="45">
        <v>0.51</v>
      </c>
      <c r="F159" s="45">
        <v>0.41</v>
      </c>
      <c r="G159" s="45">
        <v>0.99</v>
      </c>
      <c r="H159" s="38">
        <v>88</v>
      </c>
      <c r="I159" s="38">
        <v>151</v>
      </c>
      <c r="J159" s="51">
        <v>3</v>
      </c>
      <c r="K159" s="38">
        <v>34</v>
      </c>
      <c r="L159" s="38">
        <v>58</v>
      </c>
      <c r="M159" s="45">
        <v>8.57</v>
      </c>
      <c r="N159" s="45">
        <v>11.43</v>
      </c>
      <c r="O159" s="45">
        <v>57.14</v>
      </c>
      <c r="P159" s="45">
        <v>22.86</v>
      </c>
      <c r="Q159" s="38">
        <v>0</v>
      </c>
      <c r="R159" s="45">
        <v>0.41</v>
      </c>
    </row>
    <row r="160" spans="1:18" ht="14.1" customHeight="1"/>
    <row r="161" ht="14.1" customHeight="1"/>
    <row r="162" ht="14.1" customHeight="1"/>
    <row r="163" ht="14.1" customHeight="1"/>
    <row r="164" ht="14.1" customHeight="1"/>
    <row r="165" ht="14.1" customHeight="1"/>
    <row r="166" ht="14.1" customHeight="1"/>
    <row r="167" ht="14.1" customHeight="1"/>
    <row r="168" ht="14.1" customHeight="1"/>
    <row r="169" ht="14.1" customHeight="1"/>
    <row r="170" ht="14.1" customHeight="1"/>
    <row r="171" ht="14.1" customHeight="1"/>
    <row r="172" ht="14.1" customHeight="1"/>
    <row r="173" ht="14.1" customHeight="1"/>
    <row r="174" ht="14.1" customHeight="1"/>
    <row r="175" ht="14.1" customHeight="1"/>
    <row r="176" ht="14.1" customHeight="1"/>
    <row r="177" ht="14.1" customHeight="1"/>
    <row r="178" ht="14.1" customHeight="1"/>
    <row r="179" ht="14.1" customHeight="1"/>
    <row r="180" ht="14.1" customHeight="1"/>
    <row r="181" ht="14.1" customHeight="1"/>
    <row r="182" ht="14.1" customHeight="1"/>
    <row r="183" ht="14.1" customHeight="1"/>
    <row r="184" ht="14.1" customHeight="1"/>
    <row r="185" ht="14.1" customHeight="1"/>
    <row r="186" ht="14.1" customHeight="1"/>
    <row r="187" ht="14.1" customHeight="1"/>
    <row r="188" ht="14.1" customHeight="1"/>
    <row r="189" ht="14.1" customHeight="1"/>
    <row r="190" ht="14.1" customHeight="1"/>
    <row r="191" ht="14.1" customHeight="1"/>
    <row r="192" ht="14.1" customHeight="1"/>
    <row r="193" ht="14.1" customHeight="1"/>
    <row r="194" ht="14.1" customHeight="1"/>
    <row r="195" ht="14.1" customHeight="1"/>
    <row r="196" ht="14.1" customHeight="1"/>
    <row r="197" ht="14.1" customHeight="1"/>
    <row r="198" ht="14.1" customHeight="1"/>
  </sheetData>
  <sortState xmlns:xlrd2="http://schemas.microsoft.com/office/spreadsheetml/2017/richdata2" ref="A9:R159">
    <sortCondition ref="A9:A159"/>
    <sortCondition ref="B9:B159"/>
  </sortState>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R198"/>
  <sheetViews>
    <sheetView zoomScaleNormal="100" zoomScalePageLayoutView="125" workbookViewId="0">
      <selection sqref="A1:R7"/>
    </sheetView>
  </sheetViews>
  <sheetFormatPr defaultColWidth="8.85546875" defaultRowHeight="12.75"/>
  <cols>
    <col min="1" max="1" width="25" style="10" bestFit="1" customWidth="1"/>
    <col min="2" max="2" width="85.85546875" style="10" bestFit="1" customWidth="1"/>
    <col min="3" max="3" width="13.42578125" style="13" customWidth="1"/>
    <col min="4" max="13" width="11.85546875" style="13" customWidth="1"/>
    <col min="14" max="14" width="11.7109375" style="13" customWidth="1"/>
    <col min="15" max="15" width="8.85546875" style="10" customWidth="1"/>
    <col min="16" max="16384" width="8.85546875" style="10"/>
  </cols>
  <sheetData>
    <row r="1" spans="1:18" ht="12.75" customHeight="1">
      <c r="A1" s="181" t="s">
        <v>1229</v>
      </c>
      <c r="B1" s="180"/>
      <c r="C1" s="189"/>
      <c r="D1" s="189"/>
      <c r="E1" s="189"/>
      <c r="F1" s="189"/>
      <c r="G1" s="189"/>
      <c r="H1" s="189"/>
      <c r="I1" s="189"/>
      <c r="J1" s="189"/>
      <c r="K1" s="189"/>
      <c r="L1" s="189"/>
      <c r="M1" s="189"/>
      <c r="N1" s="189"/>
      <c r="O1" s="180"/>
      <c r="P1" s="180"/>
      <c r="Q1" s="180"/>
      <c r="R1" s="180"/>
    </row>
    <row r="2" spans="1:18" ht="12.75" customHeight="1">
      <c r="A2" s="145"/>
      <c r="B2" s="180"/>
      <c r="C2" s="189"/>
      <c r="D2" s="189"/>
      <c r="E2" s="189"/>
      <c r="F2" s="189"/>
      <c r="G2" s="189"/>
      <c r="H2" s="189"/>
      <c r="I2" s="189"/>
      <c r="J2" s="189"/>
      <c r="K2" s="189"/>
      <c r="L2" s="189"/>
      <c r="M2" s="189"/>
      <c r="N2" s="189"/>
      <c r="O2" s="180"/>
      <c r="P2" s="180"/>
      <c r="Q2" s="180"/>
      <c r="R2" s="180"/>
    </row>
    <row r="3" spans="1:18" ht="12.75" customHeight="1">
      <c r="A3" s="145"/>
      <c r="B3" s="180"/>
      <c r="C3" s="189"/>
      <c r="D3" s="189"/>
      <c r="E3" s="189"/>
      <c r="F3" s="189"/>
      <c r="G3" s="189"/>
      <c r="H3" s="189"/>
      <c r="I3" s="189"/>
      <c r="J3" s="189"/>
      <c r="K3" s="189"/>
      <c r="L3" s="189"/>
      <c r="M3" s="189"/>
      <c r="N3" s="189"/>
      <c r="O3" s="180"/>
      <c r="P3" s="180"/>
      <c r="Q3" s="180"/>
      <c r="R3" s="180"/>
    </row>
    <row r="4" spans="1:18" ht="12.75" customHeight="1">
      <c r="A4" s="145"/>
      <c r="B4" s="180"/>
      <c r="C4" s="189"/>
      <c r="D4" s="189"/>
      <c r="E4" s="189"/>
      <c r="F4" s="189"/>
      <c r="G4" s="189"/>
      <c r="H4" s="189"/>
      <c r="I4" s="189"/>
      <c r="J4" s="189"/>
      <c r="K4" s="189"/>
      <c r="L4" s="189"/>
      <c r="M4" s="189"/>
      <c r="N4" s="189"/>
      <c r="O4" s="180"/>
      <c r="P4" s="180"/>
      <c r="Q4" s="180"/>
      <c r="R4" s="180"/>
    </row>
    <row r="5" spans="1:18" ht="12.75" customHeight="1">
      <c r="A5" s="145"/>
      <c r="B5" s="180"/>
      <c r="C5" s="189"/>
      <c r="D5" s="189"/>
      <c r="E5" s="189"/>
      <c r="F5" s="189"/>
      <c r="G5" s="189"/>
      <c r="H5" s="189"/>
      <c r="I5" s="189"/>
      <c r="J5" s="189"/>
      <c r="K5" s="189"/>
      <c r="L5" s="189"/>
      <c r="M5" s="189"/>
      <c r="N5" s="189"/>
      <c r="O5" s="180"/>
      <c r="P5" s="180"/>
      <c r="Q5" s="180"/>
      <c r="R5" s="180"/>
    </row>
    <row r="6" spans="1:18" ht="12.75" customHeight="1">
      <c r="A6" s="145"/>
      <c r="B6" s="180"/>
      <c r="C6" s="189"/>
      <c r="D6" s="189"/>
      <c r="E6" s="189"/>
      <c r="F6" s="189"/>
      <c r="G6" s="189"/>
      <c r="H6" s="189"/>
      <c r="I6" s="189"/>
      <c r="J6" s="189"/>
      <c r="K6" s="189"/>
      <c r="L6" s="189"/>
      <c r="M6" s="189"/>
      <c r="N6" s="189"/>
      <c r="O6" s="180"/>
      <c r="P6" s="180"/>
      <c r="Q6" s="180"/>
      <c r="R6" s="180"/>
    </row>
    <row r="7" spans="1:18" ht="23.25" customHeight="1">
      <c r="A7" s="149"/>
      <c r="B7" s="150"/>
      <c r="C7" s="150"/>
      <c r="D7" s="150"/>
      <c r="E7" s="150"/>
      <c r="F7" s="150"/>
      <c r="G7" s="150"/>
      <c r="H7" s="150"/>
      <c r="I7" s="150"/>
      <c r="J7" s="150"/>
      <c r="K7" s="150"/>
      <c r="L7" s="150"/>
      <c r="M7" s="150"/>
      <c r="N7" s="150"/>
      <c r="O7" s="150"/>
      <c r="P7" s="150"/>
      <c r="Q7" s="150"/>
      <c r="R7" s="150"/>
    </row>
    <row r="8" spans="1:18" ht="42.95" customHeight="1">
      <c r="A8" s="69" t="s">
        <v>1146</v>
      </c>
      <c r="B8" s="78" t="s">
        <v>723</v>
      </c>
      <c r="C8" s="78" t="s">
        <v>1147</v>
      </c>
      <c r="D8" s="78" t="s">
        <v>1148</v>
      </c>
      <c r="E8" s="78" t="s">
        <v>1149</v>
      </c>
      <c r="F8" s="78" t="s">
        <v>1150</v>
      </c>
      <c r="G8" s="78" t="s">
        <v>1159</v>
      </c>
      <c r="H8" s="78" t="s">
        <v>1152</v>
      </c>
      <c r="I8" s="78" t="s">
        <v>1165</v>
      </c>
      <c r="J8" s="78" t="s">
        <v>1154</v>
      </c>
      <c r="K8" s="78" t="s">
        <v>1155</v>
      </c>
      <c r="L8" s="78" t="s">
        <v>1166</v>
      </c>
      <c r="M8" s="78" t="s">
        <v>1140</v>
      </c>
      <c r="N8" s="78" t="s">
        <v>1141</v>
      </c>
      <c r="O8" s="78" t="s">
        <v>1142</v>
      </c>
      <c r="P8" s="78" t="s">
        <v>1143</v>
      </c>
      <c r="Q8" s="78" t="s">
        <v>1144</v>
      </c>
      <c r="R8" s="78" t="s">
        <v>1168</v>
      </c>
    </row>
    <row r="9" spans="1:18" ht="14.1" customHeight="1">
      <c r="A9" s="44" t="s">
        <v>725</v>
      </c>
      <c r="B9" s="44" t="s">
        <v>726</v>
      </c>
      <c r="C9" s="45">
        <v>25.4</v>
      </c>
      <c r="D9" s="38">
        <v>52</v>
      </c>
      <c r="E9" s="45">
        <v>0.49</v>
      </c>
      <c r="F9" s="45">
        <v>0.31</v>
      </c>
      <c r="G9" s="45">
        <v>0.93</v>
      </c>
      <c r="H9" s="38">
        <v>120</v>
      </c>
      <c r="I9" s="38">
        <v>176</v>
      </c>
      <c r="J9" s="51">
        <v>2</v>
      </c>
      <c r="K9" s="38">
        <v>37</v>
      </c>
      <c r="L9" s="38">
        <v>55</v>
      </c>
      <c r="M9" s="45">
        <v>1.92</v>
      </c>
      <c r="N9" s="45">
        <v>15.38</v>
      </c>
      <c r="O9" s="45">
        <v>61.54</v>
      </c>
      <c r="P9" s="45">
        <v>19.23</v>
      </c>
      <c r="Q9" s="45">
        <v>1.92</v>
      </c>
      <c r="R9" s="45">
        <v>0.28999999999999998</v>
      </c>
    </row>
    <row r="10" spans="1:18" ht="14.1" customHeight="1">
      <c r="A10" s="44" t="s">
        <v>725</v>
      </c>
      <c r="B10" s="44" t="s">
        <v>728</v>
      </c>
      <c r="C10" s="45">
        <v>64.8</v>
      </c>
      <c r="D10" s="38">
        <v>136</v>
      </c>
      <c r="E10" s="45">
        <v>0.48</v>
      </c>
      <c r="F10" s="45">
        <v>0.8</v>
      </c>
      <c r="G10" s="45">
        <v>0.9</v>
      </c>
      <c r="H10" s="38">
        <v>132</v>
      </c>
      <c r="I10" s="38">
        <v>176</v>
      </c>
      <c r="J10" s="51">
        <v>4</v>
      </c>
      <c r="K10" s="38">
        <v>43</v>
      </c>
      <c r="L10" s="38">
        <v>60</v>
      </c>
      <c r="M10" s="45">
        <v>4.41</v>
      </c>
      <c r="N10" s="45">
        <v>11.76</v>
      </c>
      <c r="O10" s="45">
        <v>58.82</v>
      </c>
      <c r="P10" s="45">
        <v>22.06</v>
      </c>
      <c r="Q10" s="45">
        <v>2.94</v>
      </c>
      <c r="R10" s="45">
        <v>0.73</v>
      </c>
    </row>
    <row r="11" spans="1:18" ht="14.1" customHeight="1">
      <c r="A11" s="44" t="s">
        <v>725</v>
      </c>
      <c r="B11" s="44" t="s">
        <v>730</v>
      </c>
      <c r="C11" s="45">
        <v>72.7</v>
      </c>
      <c r="D11" s="38">
        <v>163</v>
      </c>
      <c r="E11" s="45">
        <v>0.45</v>
      </c>
      <c r="F11" s="45">
        <v>0.96</v>
      </c>
      <c r="G11" s="45">
        <v>0.85</v>
      </c>
      <c r="H11" s="38">
        <v>157</v>
      </c>
      <c r="I11" s="38">
        <v>176</v>
      </c>
      <c r="J11" s="51">
        <v>4</v>
      </c>
      <c r="K11" s="38">
        <v>54</v>
      </c>
      <c r="L11" s="38">
        <v>60</v>
      </c>
      <c r="M11" s="45">
        <v>4.29</v>
      </c>
      <c r="N11" s="45">
        <v>14.11</v>
      </c>
      <c r="O11" s="45">
        <v>50.31</v>
      </c>
      <c r="P11" s="45">
        <v>20.86</v>
      </c>
      <c r="Q11" s="45">
        <v>10.43</v>
      </c>
      <c r="R11" s="45">
        <v>0.82</v>
      </c>
    </row>
    <row r="12" spans="1:18" ht="14.1" customHeight="1">
      <c r="A12" s="44" t="s">
        <v>732</v>
      </c>
      <c r="B12" s="44" t="s">
        <v>733</v>
      </c>
      <c r="C12" s="45">
        <v>12.2</v>
      </c>
      <c r="D12" s="38">
        <v>21</v>
      </c>
      <c r="E12" s="45">
        <v>0.57999999999999996</v>
      </c>
      <c r="F12" s="45">
        <v>0.12</v>
      </c>
      <c r="G12" s="45">
        <v>1.1000000000000001</v>
      </c>
      <c r="H12" s="38">
        <v>43</v>
      </c>
      <c r="I12" s="38">
        <v>176</v>
      </c>
      <c r="J12" s="51">
        <v>2</v>
      </c>
      <c r="K12" s="38">
        <v>22</v>
      </c>
      <c r="L12" s="38">
        <v>55</v>
      </c>
      <c r="M12" s="45">
        <v>23.81</v>
      </c>
      <c r="N12" s="45">
        <v>19.05</v>
      </c>
      <c r="O12" s="45">
        <v>28.57</v>
      </c>
      <c r="P12" s="45">
        <v>23.81</v>
      </c>
      <c r="Q12" s="45">
        <v>4.76</v>
      </c>
      <c r="R12" s="45">
        <v>0.14000000000000001</v>
      </c>
    </row>
    <row r="13" spans="1:18" ht="14.1" customHeight="1">
      <c r="A13" s="44" t="s">
        <v>734</v>
      </c>
      <c r="B13" s="44" t="s">
        <v>737</v>
      </c>
      <c r="C13" s="45">
        <v>7.7</v>
      </c>
      <c r="D13" s="38">
        <v>12</v>
      </c>
      <c r="E13" s="45">
        <v>0.64</v>
      </c>
      <c r="F13" s="45">
        <v>7.0000000000000007E-2</v>
      </c>
      <c r="G13" s="45">
        <v>1.22</v>
      </c>
      <c r="H13" s="38">
        <v>15</v>
      </c>
      <c r="I13" s="38">
        <v>176</v>
      </c>
      <c r="J13" s="51">
        <v>2</v>
      </c>
      <c r="K13" s="38">
        <v>10</v>
      </c>
      <c r="L13" s="38">
        <v>55</v>
      </c>
      <c r="M13" s="45">
        <v>8.33</v>
      </c>
      <c r="N13" s="45">
        <v>33.33</v>
      </c>
      <c r="O13" s="45">
        <v>58.33</v>
      </c>
      <c r="P13" s="38">
        <v>0</v>
      </c>
      <c r="Q13" s="38">
        <v>0</v>
      </c>
      <c r="R13" s="45">
        <v>0.09</v>
      </c>
    </row>
    <row r="14" spans="1:18" ht="14.1" customHeight="1">
      <c r="A14" s="44" t="s">
        <v>738</v>
      </c>
      <c r="B14" s="44" t="s">
        <v>741</v>
      </c>
      <c r="C14" s="45">
        <v>80.2</v>
      </c>
      <c r="D14" s="38">
        <v>149</v>
      </c>
      <c r="E14" s="45">
        <v>0.54</v>
      </c>
      <c r="F14" s="45">
        <v>0.88</v>
      </c>
      <c r="G14" s="45">
        <v>1.02</v>
      </c>
      <c r="H14" s="38">
        <v>75</v>
      </c>
      <c r="I14" s="38">
        <v>176</v>
      </c>
      <c r="J14" s="51">
        <v>4</v>
      </c>
      <c r="K14" s="38">
        <v>21</v>
      </c>
      <c r="L14" s="38">
        <v>60</v>
      </c>
      <c r="M14" s="45">
        <v>8.0500000000000007</v>
      </c>
      <c r="N14" s="45">
        <v>20.13</v>
      </c>
      <c r="O14" s="45">
        <v>52.35</v>
      </c>
      <c r="P14" s="45">
        <v>17.45</v>
      </c>
      <c r="Q14" s="45">
        <v>2.0099999999999998</v>
      </c>
      <c r="R14" s="45">
        <v>0.9</v>
      </c>
    </row>
    <row r="15" spans="1:18" ht="14.1" customHeight="1">
      <c r="A15" s="44" t="s">
        <v>738</v>
      </c>
      <c r="B15" s="44" t="s">
        <v>743</v>
      </c>
      <c r="C15" s="45">
        <v>244.8</v>
      </c>
      <c r="D15" s="38">
        <v>483</v>
      </c>
      <c r="E15" s="45">
        <v>0.51</v>
      </c>
      <c r="F15" s="45">
        <v>2.86</v>
      </c>
      <c r="G15" s="45">
        <v>0.96</v>
      </c>
      <c r="H15" s="38">
        <v>107</v>
      </c>
      <c r="I15" s="38">
        <v>176</v>
      </c>
      <c r="J15" s="51">
        <v>4</v>
      </c>
      <c r="K15" s="38">
        <v>33</v>
      </c>
      <c r="L15" s="38">
        <v>60</v>
      </c>
      <c r="M15" s="45">
        <v>3.93</v>
      </c>
      <c r="N15" s="45">
        <v>20.5</v>
      </c>
      <c r="O15" s="45">
        <v>53.42</v>
      </c>
      <c r="P15" s="45">
        <v>18.22</v>
      </c>
      <c r="Q15" s="45">
        <v>3.93</v>
      </c>
      <c r="R15" s="45">
        <v>2.75</v>
      </c>
    </row>
    <row r="16" spans="1:18" ht="14.1" customHeight="1">
      <c r="A16" s="44" t="s">
        <v>738</v>
      </c>
      <c r="B16" s="44" t="s">
        <v>744</v>
      </c>
      <c r="C16" s="45">
        <v>15.5</v>
      </c>
      <c r="D16" s="38">
        <v>24</v>
      </c>
      <c r="E16" s="45">
        <v>0.65</v>
      </c>
      <c r="F16" s="45">
        <v>0.14000000000000001</v>
      </c>
      <c r="G16" s="45">
        <v>1.23</v>
      </c>
      <c r="H16" s="38">
        <v>14</v>
      </c>
      <c r="I16" s="38">
        <v>176</v>
      </c>
      <c r="J16" s="51">
        <v>2</v>
      </c>
      <c r="K16" s="38">
        <v>9</v>
      </c>
      <c r="L16" s="38">
        <v>55</v>
      </c>
      <c r="M16" s="45">
        <v>8.33</v>
      </c>
      <c r="N16" s="45">
        <v>41.67</v>
      </c>
      <c r="O16" s="45">
        <v>45.83</v>
      </c>
      <c r="P16" s="38">
        <v>0</v>
      </c>
      <c r="Q16" s="45">
        <v>4.17</v>
      </c>
      <c r="R16" s="45">
        <v>0.17</v>
      </c>
    </row>
    <row r="17" spans="1:18" ht="14.1" customHeight="1">
      <c r="A17" s="44" t="s">
        <v>747</v>
      </c>
      <c r="B17" s="44" t="s">
        <v>749</v>
      </c>
      <c r="C17" s="45">
        <v>30.8</v>
      </c>
      <c r="D17" s="38">
        <v>44</v>
      </c>
      <c r="E17" s="45">
        <v>0.7</v>
      </c>
      <c r="F17" s="45">
        <v>0.26</v>
      </c>
      <c r="G17" s="45">
        <v>1.33</v>
      </c>
      <c r="H17" s="38">
        <v>5</v>
      </c>
      <c r="I17" s="38">
        <v>176</v>
      </c>
      <c r="J17" s="51">
        <v>2</v>
      </c>
      <c r="K17" s="38">
        <v>2</v>
      </c>
      <c r="L17" s="38">
        <v>55</v>
      </c>
      <c r="M17" s="38">
        <v>25</v>
      </c>
      <c r="N17" s="45">
        <v>29.55</v>
      </c>
      <c r="O17" s="45">
        <v>40.909999999999997</v>
      </c>
      <c r="P17" s="45">
        <v>4.55</v>
      </c>
      <c r="Q17" s="38">
        <v>0</v>
      </c>
      <c r="R17" s="45">
        <v>0.35</v>
      </c>
    </row>
    <row r="18" spans="1:18" ht="14.1" customHeight="1">
      <c r="A18" s="44" t="s">
        <v>747</v>
      </c>
      <c r="B18" s="44" t="s">
        <v>750</v>
      </c>
      <c r="C18" s="45">
        <v>57.5</v>
      </c>
      <c r="D18" s="38">
        <v>107</v>
      </c>
      <c r="E18" s="45">
        <v>0.54</v>
      </c>
      <c r="F18" s="45">
        <v>0.63</v>
      </c>
      <c r="G18" s="45">
        <v>1.02</v>
      </c>
      <c r="H18" s="38">
        <v>75</v>
      </c>
      <c r="I18" s="38">
        <v>176</v>
      </c>
      <c r="J18" s="51">
        <v>4</v>
      </c>
      <c r="K18" s="38">
        <v>21</v>
      </c>
      <c r="L18" s="38">
        <v>60</v>
      </c>
      <c r="M18" s="45">
        <v>5.61</v>
      </c>
      <c r="N18" s="45">
        <v>25.23</v>
      </c>
      <c r="O18" s="45">
        <v>49.53</v>
      </c>
      <c r="P18" s="45">
        <v>15.89</v>
      </c>
      <c r="Q18" s="45">
        <v>3.74</v>
      </c>
      <c r="R18" s="45">
        <v>0.65</v>
      </c>
    </row>
    <row r="19" spans="1:18" ht="14.1" customHeight="1">
      <c r="A19" s="44" t="s">
        <v>747</v>
      </c>
      <c r="B19" s="44" t="s">
        <v>751</v>
      </c>
      <c r="C19" s="45">
        <v>56.1</v>
      </c>
      <c r="D19" s="38">
        <v>113</v>
      </c>
      <c r="E19" s="45">
        <v>0.5</v>
      </c>
      <c r="F19" s="45">
        <v>0.67</v>
      </c>
      <c r="G19" s="45">
        <v>0.94</v>
      </c>
      <c r="H19" s="38">
        <v>113</v>
      </c>
      <c r="I19" s="38">
        <v>176</v>
      </c>
      <c r="J19" s="51">
        <v>4</v>
      </c>
      <c r="K19" s="38">
        <v>37</v>
      </c>
      <c r="L19" s="38">
        <v>60</v>
      </c>
      <c r="M19" s="45">
        <v>3.54</v>
      </c>
      <c r="N19" s="45">
        <v>15.93</v>
      </c>
      <c r="O19" s="45">
        <v>59.29</v>
      </c>
      <c r="P19" s="45">
        <v>18.579999999999998</v>
      </c>
      <c r="Q19" s="45">
        <v>2.65</v>
      </c>
      <c r="R19" s="45">
        <v>0.63</v>
      </c>
    </row>
    <row r="20" spans="1:18" ht="14.1" customHeight="1">
      <c r="A20" s="44" t="s">
        <v>752</v>
      </c>
      <c r="B20" s="44" t="s">
        <v>753</v>
      </c>
      <c r="C20" s="45">
        <v>16.399999999999999</v>
      </c>
      <c r="D20" s="38">
        <v>33</v>
      </c>
      <c r="E20" s="45">
        <v>0.5</v>
      </c>
      <c r="F20" s="45">
        <v>0.2</v>
      </c>
      <c r="G20" s="45">
        <v>0.94</v>
      </c>
      <c r="H20" s="38">
        <v>113</v>
      </c>
      <c r="I20" s="38">
        <v>176</v>
      </c>
      <c r="J20" s="51">
        <v>2</v>
      </c>
      <c r="K20" s="38">
        <v>36</v>
      </c>
      <c r="L20" s="38">
        <v>55</v>
      </c>
      <c r="M20" s="45">
        <v>3.03</v>
      </c>
      <c r="N20" s="45">
        <v>15.15</v>
      </c>
      <c r="O20" s="45">
        <v>60.61</v>
      </c>
      <c r="P20" s="45">
        <v>21.21</v>
      </c>
      <c r="Q20" s="38">
        <v>0</v>
      </c>
      <c r="R20" s="45">
        <v>0.18</v>
      </c>
    </row>
    <row r="21" spans="1:18" ht="14.1" customHeight="1">
      <c r="A21" s="44" t="s">
        <v>752</v>
      </c>
      <c r="B21" s="44" t="s">
        <v>754</v>
      </c>
      <c r="C21" s="45">
        <v>17.600000000000001</v>
      </c>
      <c r="D21" s="38">
        <v>41</v>
      </c>
      <c r="E21" s="45">
        <v>0.43</v>
      </c>
      <c r="F21" s="45">
        <v>0.24</v>
      </c>
      <c r="G21" s="45">
        <v>0.82</v>
      </c>
      <c r="H21" s="38">
        <v>166</v>
      </c>
      <c r="I21" s="38">
        <v>176</v>
      </c>
      <c r="J21" s="51">
        <v>2</v>
      </c>
      <c r="K21" s="38">
        <v>52</v>
      </c>
      <c r="L21" s="38">
        <v>55</v>
      </c>
      <c r="M21" s="38">
        <v>0</v>
      </c>
      <c r="N21" s="45">
        <v>12.2</v>
      </c>
      <c r="O21" s="45">
        <v>53.66</v>
      </c>
      <c r="P21" s="45">
        <v>31.71</v>
      </c>
      <c r="Q21" s="45">
        <v>2.44</v>
      </c>
      <c r="R21" s="45">
        <v>0.2</v>
      </c>
    </row>
    <row r="22" spans="1:18" ht="14.1" customHeight="1">
      <c r="A22" s="44" t="s">
        <v>752</v>
      </c>
      <c r="B22" s="44" t="s">
        <v>756</v>
      </c>
      <c r="C22" s="45">
        <v>54.2</v>
      </c>
      <c r="D22" s="38">
        <v>115</v>
      </c>
      <c r="E22" s="45">
        <v>0.47</v>
      </c>
      <c r="F22" s="45">
        <v>0.68</v>
      </c>
      <c r="G22" s="45">
        <v>0.89</v>
      </c>
      <c r="H22" s="38">
        <v>140</v>
      </c>
      <c r="I22" s="38">
        <v>176</v>
      </c>
      <c r="J22" s="51">
        <v>4</v>
      </c>
      <c r="K22" s="38">
        <v>45</v>
      </c>
      <c r="L22" s="38">
        <v>60</v>
      </c>
      <c r="M22" s="45">
        <v>6.09</v>
      </c>
      <c r="N22" s="45">
        <v>17.39</v>
      </c>
      <c r="O22" s="45">
        <v>43.48</v>
      </c>
      <c r="P22" s="45">
        <v>26.96</v>
      </c>
      <c r="Q22" s="45">
        <v>6.09</v>
      </c>
      <c r="R22" s="45">
        <v>0.61</v>
      </c>
    </row>
    <row r="23" spans="1:18" ht="14.1" customHeight="1">
      <c r="A23" s="44" t="s">
        <v>757</v>
      </c>
      <c r="B23" s="44" t="s">
        <v>758</v>
      </c>
      <c r="C23" s="45">
        <v>36.5</v>
      </c>
      <c r="D23" s="38">
        <v>69</v>
      </c>
      <c r="E23" s="45">
        <v>0.53</v>
      </c>
      <c r="F23" s="45">
        <v>0.41</v>
      </c>
      <c r="G23" s="38">
        <v>1</v>
      </c>
      <c r="H23" s="38">
        <v>88</v>
      </c>
      <c r="I23" s="38">
        <v>176</v>
      </c>
      <c r="J23" s="51">
        <v>3</v>
      </c>
      <c r="K23" s="38">
        <v>30</v>
      </c>
      <c r="L23" s="38">
        <v>61</v>
      </c>
      <c r="M23" s="45">
        <v>4.3499999999999996</v>
      </c>
      <c r="N23" s="45">
        <v>24.64</v>
      </c>
      <c r="O23" s="45">
        <v>50.72</v>
      </c>
      <c r="P23" s="45">
        <v>17.39</v>
      </c>
      <c r="Q23" s="45">
        <v>2.9</v>
      </c>
      <c r="R23" s="45">
        <v>0.41</v>
      </c>
    </row>
    <row r="24" spans="1:18" ht="14.1" customHeight="1">
      <c r="A24" s="44" t="s">
        <v>1158</v>
      </c>
      <c r="B24" s="44" t="s">
        <v>929</v>
      </c>
      <c r="C24" s="45">
        <v>29.8</v>
      </c>
      <c r="D24" s="38">
        <v>63</v>
      </c>
      <c r="E24" s="45">
        <v>0.47</v>
      </c>
      <c r="F24" s="45">
        <v>0.37</v>
      </c>
      <c r="G24" s="45">
        <v>0.9</v>
      </c>
      <c r="H24" s="38">
        <v>132</v>
      </c>
      <c r="I24" s="38">
        <v>176</v>
      </c>
      <c r="J24" s="51">
        <v>3</v>
      </c>
      <c r="K24" s="38">
        <v>49</v>
      </c>
      <c r="L24" s="38">
        <v>61</v>
      </c>
      <c r="M24" s="45">
        <v>4.76</v>
      </c>
      <c r="N24" s="45">
        <v>11.11</v>
      </c>
      <c r="O24" s="45">
        <v>60.32</v>
      </c>
      <c r="P24" s="45">
        <v>17.46</v>
      </c>
      <c r="Q24" s="45">
        <v>6.35</v>
      </c>
      <c r="R24" s="45">
        <v>0.33</v>
      </c>
    </row>
    <row r="25" spans="1:18" ht="14.1" customHeight="1">
      <c r="A25" s="44" t="s">
        <v>1158</v>
      </c>
      <c r="B25" s="44" t="s">
        <v>930</v>
      </c>
      <c r="C25" s="45">
        <v>63.6</v>
      </c>
      <c r="D25" s="38">
        <v>88</v>
      </c>
      <c r="E25" s="45">
        <v>0.72</v>
      </c>
      <c r="F25" s="45">
        <v>0.52</v>
      </c>
      <c r="G25" s="45">
        <v>1.37</v>
      </c>
      <c r="H25" s="38">
        <v>3</v>
      </c>
      <c r="I25" s="38">
        <v>176</v>
      </c>
      <c r="J25" s="51">
        <v>3</v>
      </c>
      <c r="K25" s="38">
        <v>2</v>
      </c>
      <c r="L25" s="38">
        <v>61</v>
      </c>
      <c r="M25" s="45">
        <v>39.770000000000003</v>
      </c>
      <c r="N25" s="45">
        <v>20.45</v>
      </c>
      <c r="O25" s="45">
        <v>27.27</v>
      </c>
      <c r="P25" s="45">
        <v>12.5</v>
      </c>
      <c r="Q25" s="38">
        <v>0</v>
      </c>
      <c r="R25" s="45">
        <v>0.71</v>
      </c>
    </row>
    <row r="26" spans="1:18" ht="14.1" customHeight="1">
      <c r="A26" s="44" t="s">
        <v>1158</v>
      </c>
      <c r="B26" s="44" t="s">
        <v>931</v>
      </c>
      <c r="C26" s="45">
        <v>14.8</v>
      </c>
      <c r="D26" s="38">
        <v>31</v>
      </c>
      <c r="E26" s="45">
        <v>0.48</v>
      </c>
      <c r="F26" s="45">
        <v>0.18</v>
      </c>
      <c r="G26" s="45">
        <v>0.91</v>
      </c>
      <c r="H26" s="38">
        <v>126</v>
      </c>
      <c r="I26" s="38">
        <v>176</v>
      </c>
      <c r="J26" s="51">
        <v>2</v>
      </c>
      <c r="K26" s="38">
        <v>40</v>
      </c>
      <c r="L26" s="38">
        <v>55</v>
      </c>
      <c r="M26" s="45">
        <v>3.23</v>
      </c>
      <c r="N26" s="45">
        <v>12.9</v>
      </c>
      <c r="O26" s="45">
        <v>58.06</v>
      </c>
      <c r="P26" s="45">
        <v>25.81</v>
      </c>
      <c r="Q26" s="38">
        <v>0</v>
      </c>
      <c r="R26" s="45">
        <v>0.17</v>
      </c>
    </row>
    <row r="27" spans="1:18" ht="14.1" customHeight="1">
      <c r="A27" s="44" t="s">
        <v>1158</v>
      </c>
      <c r="B27" s="44" t="s">
        <v>932</v>
      </c>
      <c r="C27" s="45">
        <v>33.799999999999997</v>
      </c>
      <c r="D27" s="38">
        <v>65</v>
      </c>
      <c r="E27" s="45">
        <v>0.52</v>
      </c>
      <c r="F27" s="45">
        <v>0.38</v>
      </c>
      <c r="G27" s="45">
        <v>0.99</v>
      </c>
      <c r="H27" s="38">
        <v>94</v>
      </c>
      <c r="I27" s="38">
        <v>176</v>
      </c>
      <c r="J27" s="51">
        <v>3</v>
      </c>
      <c r="K27" s="38">
        <v>31</v>
      </c>
      <c r="L27" s="38">
        <v>61</v>
      </c>
      <c r="M27" s="45">
        <v>4.62</v>
      </c>
      <c r="N27" s="45">
        <v>15.38</v>
      </c>
      <c r="O27" s="45">
        <v>64.62</v>
      </c>
      <c r="P27" s="45">
        <v>13.85</v>
      </c>
      <c r="Q27" s="45">
        <v>1.54</v>
      </c>
      <c r="R27" s="45">
        <v>0.38</v>
      </c>
    </row>
    <row r="28" spans="1:18" ht="14.1" customHeight="1">
      <c r="A28" s="44" t="s">
        <v>1158</v>
      </c>
      <c r="B28" s="44" t="s">
        <v>934</v>
      </c>
      <c r="C28" s="45">
        <v>34.799999999999997</v>
      </c>
      <c r="D28" s="38">
        <v>76</v>
      </c>
      <c r="E28" s="45">
        <v>0.46</v>
      </c>
      <c r="F28" s="45">
        <v>0.45</v>
      </c>
      <c r="G28" s="45">
        <v>0.87</v>
      </c>
      <c r="H28" s="38">
        <v>149</v>
      </c>
      <c r="I28" s="38">
        <v>176</v>
      </c>
      <c r="J28" s="51">
        <v>3</v>
      </c>
      <c r="K28" s="38">
        <v>54</v>
      </c>
      <c r="L28" s="38">
        <v>61</v>
      </c>
      <c r="M28" s="45">
        <v>2.63</v>
      </c>
      <c r="N28" s="45">
        <v>17.11</v>
      </c>
      <c r="O28" s="38">
        <v>50</v>
      </c>
      <c r="P28" s="45">
        <v>22.37</v>
      </c>
      <c r="Q28" s="45">
        <v>7.89</v>
      </c>
      <c r="R28" s="45">
        <v>0.39</v>
      </c>
    </row>
    <row r="29" spans="1:18" ht="14.1" customHeight="1">
      <c r="A29" s="44" t="s">
        <v>1158</v>
      </c>
      <c r="B29" s="44" t="s">
        <v>936</v>
      </c>
      <c r="C29" s="45">
        <v>43.9</v>
      </c>
      <c r="D29" s="38">
        <v>84</v>
      </c>
      <c r="E29" s="45">
        <v>0.52</v>
      </c>
      <c r="F29" s="45">
        <v>0.5</v>
      </c>
      <c r="G29" s="45">
        <v>0.99</v>
      </c>
      <c r="H29" s="38">
        <v>94</v>
      </c>
      <c r="I29" s="38">
        <v>176</v>
      </c>
      <c r="J29" s="51">
        <v>3</v>
      </c>
      <c r="K29" s="38">
        <v>31</v>
      </c>
      <c r="L29" s="38">
        <v>61</v>
      </c>
      <c r="M29" s="45">
        <v>10.71</v>
      </c>
      <c r="N29" s="45">
        <v>14.29</v>
      </c>
      <c r="O29" s="45">
        <v>55.95</v>
      </c>
      <c r="P29" s="45">
        <v>10.71</v>
      </c>
      <c r="Q29" s="45">
        <v>8.33</v>
      </c>
      <c r="R29" s="45">
        <v>0.49</v>
      </c>
    </row>
    <row r="30" spans="1:18" ht="14.1" customHeight="1">
      <c r="A30" s="44" t="s">
        <v>1158</v>
      </c>
      <c r="B30" s="44" t="s">
        <v>920</v>
      </c>
      <c r="C30" s="45">
        <v>24.5</v>
      </c>
      <c r="D30" s="38">
        <v>56</v>
      </c>
      <c r="E30" s="45">
        <v>0.44</v>
      </c>
      <c r="F30" s="45">
        <v>0.33</v>
      </c>
      <c r="G30" s="45">
        <v>0.83</v>
      </c>
      <c r="H30" s="38">
        <v>164</v>
      </c>
      <c r="I30" s="38">
        <v>176</v>
      </c>
      <c r="J30" s="51">
        <v>2</v>
      </c>
      <c r="K30" s="38">
        <v>51</v>
      </c>
      <c r="L30" s="38">
        <v>55</v>
      </c>
      <c r="M30" s="45">
        <v>3.57</v>
      </c>
      <c r="N30" s="45">
        <v>16.07</v>
      </c>
      <c r="O30" s="45">
        <v>44.64</v>
      </c>
      <c r="P30" s="38">
        <v>25</v>
      </c>
      <c r="Q30" s="45">
        <v>10.71</v>
      </c>
      <c r="R30" s="45">
        <v>0.28000000000000003</v>
      </c>
    </row>
    <row r="31" spans="1:18" ht="14.1" customHeight="1">
      <c r="A31" s="44" t="s">
        <v>764</v>
      </c>
      <c r="B31" s="44" t="s">
        <v>765</v>
      </c>
      <c r="C31" s="45">
        <v>39.6</v>
      </c>
      <c r="D31" s="38">
        <v>73</v>
      </c>
      <c r="E31" s="45">
        <v>0.54</v>
      </c>
      <c r="F31" s="45">
        <v>0.43</v>
      </c>
      <c r="G31" s="45">
        <v>1.03</v>
      </c>
      <c r="H31" s="38">
        <v>72</v>
      </c>
      <c r="I31" s="38">
        <v>176</v>
      </c>
      <c r="J31" s="51">
        <v>3</v>
      </c>
      <c r="K31" s="38">
        <v>23</v>
      </c>
      <c r="L31" s="38">
        <v>61</v>
      </c>
      <c r="M31" s="45">
        <v>13.7</v>
      </c>
      <c r="N31" s="45">
        <v>21.92</v>
      </c>
      <c r="O31" s="45">
        <v>39.729999999999997</v>
      </c>
      <c r="P31" s="45">
        <v>19.18</v>
      </c>
      <c r="Q31" s="45">
        <v>5.48</v>
      </c>
      <c r="R31" s="45">
        <v>0.44</v>
      </c>
    </row>
    <row r="32" spans="1:18" ht="14.1" customHeight="1">
      <c r="A32" s="44" t="s">
        <v>766</v>
      </c>
      <c r="B32" s="44" t="s">
        <v>767</v>
      </c>
      <c r="C32" s="45">
        <v>7.9</v>
      </c>
      <c r="D32" s="38">
        <v>15</v>
      </c>
      <c r="E32" s="45">
        <v>0.53</v>
      </c>
      <c r="F32" s="45">
        <v>0.09</v>
      </c>
      <c r="G32" s="38">
        <v>1</v>
      </c>
      <c r="H32" s="38">
        <v>88</v>
      </c>
      <c r="I32" s="38">
        <v>176</v>
      </c>
      <c r="J32" s="51">
        <v>2</v>
      </c>
      <c r="K32" s="38">
        <v>34</v>
      </c>
      <c r="L32" s="38">
        <v>55</v>
      </c>
      <c r="M32" s="38">
        <v>0</v>
      </c>
      <c r="N32" s="38">
        <v>40</v>
      </c>
      <c r="O32" s="45">
        <v>33.33</v>
      </c>
      <c r="P32" s="38">
        <v>20</v>
      </c>
      <c r="Q32" s="45">
        <v>6.67</v>
      </c>
      <c r="R32" s="45">
        <v>0.09</v>
      </c>
    </row>
    <row r="33" spans="1:18" ht="14.1" customHeight="1">
      <c r="A33" s="44" t="s">
        <v>768</v>
      </c>
      <c r="B33" s="44" t="s">
        <v>769</v>
      </c>
      <c r="C33" s="45">
        <v>47.2</v>
      </c>
      <c r="D33" s="38">
        <v>97</v>
      </c>
      <c r="E33" s="45">
        <v>0.49</v>
      </c>
      <c r="F33" s="45">
        <v>0.56999999999999995</v>
      </c>
      <c r="G33" s="45">
        <v>0.92</v>
      </c>
      <c r="H33" s="38">
        <v>121</v>
      </c>
      <c r="I33" s="38">
        <v>176</v>
      </c>
      <c r="J33" s="51">
        <v>3</v>
      </c>
      <c r="K33" s="38">
        <v>44</v>
      </c>
      <c r="L33" s="38">
        <v>61</v>
      </c>
      <c r="M33" s="45">
        <v>4.12</v>
      </c>
      <c r="N33" s="45">
        <v>20.62</v>
      </c>
      <c r="O33" s="45">
        <v>47.42</v>
      </c>
      <c r="P33" s="45">
        <v>21.65</v>
      </c>
      <c r="Q33" s="45">
        <v>6.19</v>
      </c>
      <c r="R33" s="45">
        <v>0.53</v>
      </c>
    </row>
    <row r="34" spans="1:18" ht="14.1" customHeight="1">
      <c r="A34" s="44" t="s">
        <v>768</v>
      </c>
      <c r="B34" s="44" t="s">
        <v>770</v>
      </c>
      <c r="C34" s="45">
        <v>41.2</v>
      </c>
      <c r="D34" s="38">
        <v>86</v>
      </c>
      <c r="E34" s="45">
        <v>0.48</v>
      </c>
      <c r="F34" s="45">
        <v>0.51</v>
      </c>
      <c r="G34" s="45">
        <v>0.91</v>
      </c>
      <c r="H34" s="38">
        <v>126</v>
      </c>
      <c r="I34" s="38">
        <v>176</v>
      </c>
      <c r="J34" s="51">
        <v>3</v>
      </c>
      <c r="K34" s="38">
        <v>46</v>
      </c>
      <c r="L34" s="38">
        <v>61</v>
      </c>
      <c r="M34" s="45">
        <v>2.33</v>
      </c>
      <c r="N34" s="45">
        <v>16.28</v>
      </c>
      <c r="O34" s="45">
        <v>55.81</v>
      </c>
      <c r="P34" s="45">
        <v>23.26</v>
      </c>
      <c r="Q34" s="45">
        <v>2.33</v>
      </c>
      <c r="R34" s="45">
        <v>0.46</v>
      </c>
    </row>
    <row r="35" spans="1:18" ht="14.1" customHeight="1">
      <c r="A35" s="44" t="s">
        <v>768</v>
      </c>
      <c r="B35" s="44" t="s">
        <v>771</v>
      </c>
      <c r="C35" s="45">
        <v>28.9</v>
      </c>
      <c r="D35" s="38">
        <v>53</v>
      </c>
      <c r="E35" s="45">
        <v>0.55000000000000004</v>
      </c>
      <c r="F35" s="45">
        <v>0.31</v>
      </c>
      <c r="G35" s="45">
        <v>1.04</v>
      </c>
      <c r="H35" s="38">
        <v>68</v>
      </c>
      <c r="I35" s="38">
        <v>176</v>
      </c>
      <c r="J35" s="51">
        <v>2</v>
      </c>
      <c r="K35" s="38">
        <v>29</v>
      </c>
      <c r="L35" s="38">
        <v>55</v>
      </c>
      <c r="M35" s="45">
        <v>11.32</v>
      </c>
      <c r="N35" s="45">
        <v>13.21</v>
      </c>
      <c r="O35" s="45">
        <v>58.49</v>
      </c>
      <c r="P35" s="45">
        <v>16.98</v>
      </c>
      <c r="Q35" s="38">
        <v>0</v>
      </c>
      <c r="R35" s="45">
        <v>0.32</v>
      </c>
    </row>
    <row r="36" spans="1:18" ht="14.1" customHeight="1">
      <c r="A36" s="44" t="s">
        <v>768</v>
      </c>
      <c r="B36" s="44" t="s">
        <v>773</v>
      </c>
      <c r="C36" s="45">
        <v>45.8</v>
      </c>
      <c r="D36" s="38">
        <v>108</v>
      </c>
      <c r="E36" s="45">
        <v>0.42</v>
      </c>
      <c r="F36" s="45">
        <v>0.64</v>
      </c>
      <c r="G36" s="45">
        <v>0.81</v>
      </c>
      <c r="H36" s="38">
        <v>167</v>
      </c>
      <c r="I36" s="38">
        <v>176</v>
      </c>
      <c r="J36" s="51">
        <v>4</v>
      </c>
      <c r="K36" s="38">
        <v>58</v>
      </c>
      <c r="L36" s="38">
        <v>60</v>
      </c>
      <c r="M36" s="45">
        <v>0.93</v>
      </c>
      <c r="N36" s="45">
        <v>12.04</v>
      </c>
      <c r="O36" s="45">
        <v>53.7</v>
      </c>
      <c r="P36" s="38">
        <v>25</v>
      </c>
      <c r="Q36" s="45">
        <v>8.33</v>
      </c>
      <c r="R36" s="45">
        <v>0.51</v>
      </c>
    </row>
    <row r="37" spans="1:18" ht="14.1" customHeight="1">
      <c r="A37" s="44" t="s">
        <v>774</v>
      </c>
      <c r="B37" s="44" t="s">
        <v>776</v>
      </c>
      <c r="C37" s="45">
        <v>59.5</v>
      </c>
      <c r="D37" s="38">
        <v>104</v>
      </c>
      <c r="E37" s="45">
        <v>0.56999999999999995</v>
      </c>
      <c r="F37" s="45">
        <v>0.62</v>
      </c>
      <c r="G37" s="45">
        <v>1.0900000000000001</v>
      </c>
      <c r="H37" s="38">
        <v>46</v>
      </c>
      <c r="I37" s="38">
        <v>176</v>
      </c>
      <c r="J37" s="51">
        <v>4</v>
      </c>
      <c r="K37" s="38">
        <v>10</v>
      </c>
      <c r="L37" s="38">
        <v>60</v>
      </c>
      <c r="M37" s="45">
        <v>6.73</v>
      </c>
      <c r="N37" s="45">
        <v>31.73</v>
      </c>
      <c r="O37" s="45">
        <v>45.19</v>
      </c>
      <c r="P37" s="45">
        <v>12.5</v>
      </c>
      <c r="Q37" s="45">
        <v>3.85</v>
      </c>
      <c r="R37" s="45">
        <v>0.67</v>
      </c>
    </row>
    <row r="38" spans="1:18" ht="14.1" customHeight="1">
      <c r="A38" s="44" t="s">
        <v>774</v>
      </c>
      <c r="B38" s="44" t="s">
        <v>733</v>
      </c>
      <c r="C38" s="38">
        <v>36</v>
      </c>
      <c r="D38" s="38">
        <v>73</v>
      </c>
      <c r="E38" s="45">
        <v>0.49</v>
      </c>
      <c r="F38" s="45">
        <v>0.43</v>
      </c>
      <c r="G38" s="45">
        <v>0.94</v>
      </c>
      <c r="H38" s="38">
        <v>113</v>
      </c>
      <c r="I38" s="38">
        <v>176</v>
      </c>
      <c r="J38" s="51">
        <v>3</v>
      </c>
      <c r="K38" s="38">
        <v>42</v>
      </c>
      <c r="L38" s="38">
        <v>61</v>
      </c>
      <c r="M38" s="45">
        <v>9.59</v>
      </c>
      <c r="N38" s="45">
        <v>16.440000000000001</v>
      </c>
      <c r="O38" s="45">
        <v>41.1</v>
      </c>
      <c r="P38" s="45">
        <v>30.14</v>
      </c>
      <c r="Q38" s="45">
        <v>2.74</v>
      </c>
      <c r="R38" s="45">
        <v>0.4</v>
      </c>
    </row>
    <row r="39" spans="1:18" ht="14.1" customHeight="1">
      <c r="A39" s="44" t="s">
        <v>774</v>
      </c>
      <c r="B39" s="44" t="s">
        <v>743</v>
      </c>
      <c r="C39" s="45">
        <v>64.3</v>
      </c>
      <c r="D39" s="38">
        <v>125</v>
      </c>
      <c r="E39" s="45">
        <v>0.51</v>
      </c>
      <c r="F39" s="45">
        <v>0.74</v>
      </c>
      <c r="G39" s="45">
        <v>0.98</v>
      </c>
      <c r="H39" s="38">
        <v>102</v>
      </c>
      <c r="I39" s="38">
        <v>176</v>
      </c>
      <c r="J39" s="51">
        <v>4</v>
      </c>
      <c r="K39" s="38">
        <v>31</v>
      </c>
      <c r="L39" s="38">
        <v>60</v>
      </c>
      <c r="M39" s="45">
        <v>2.4</v>
      </c>
      <c r="N39" s="45">
        <v>26.4</v>
      </c>
      <c r="O39" s="45">
        <v>47.2</v>
      </c>
      <c r="P39" s="45">
        <v>21.6</v>
      </c>
      <c r="Q39" s="45">
        <v>2.4</v>
      </c>
      <c r="R39" s="45">
        <v>0.72</v>
      </c>
    </row>
    <row r="40" spans="1:18" ht="14.1" customHeight="1">
      <c r="A40" s="44" t="s">
        <v>777</v>
      </c>
      <c r="B40" s="44" t="s">
        <v>778</v>
      </c>
      <c r="C40" s="45">
        <v>33.5</v>
      </c>
      <c r="D40" s="38">
        <v>68</v>
      </c>
      <c r="E40" s="45">
        <v>0.49</v>
      </c>
      <c r="F40" s="45">
        <v>0.4</v>
      </c>
      <c r="G40" s="45">
        <v>0.94</v>
      </c>
      <c r="H40" s="38">
        <v>113</v>
      </c>
      <c r="I40" s="38">
        <v>176</v>
      </c>
      <c r="J40" s="51">
        <v>3</v>
      </c>
      <c r="K40" s="38">
        <v>42</v>
      </c>
      <c r="L40" s="38">
        <v>61</v>
      </c>
      <c r="M40" s="45">
        <v>4.41</v>
      </c>
      <c r="N40" s="45">
        <v>16.18</v>
      </c>
      <c r="O40" s="45">
        <v>57.35</v>
      </c>
      <c r="P40" s="45">
        <v>16.18</v>
      </c>
      <c r="Q40" s="45">
        <v>5.88</v>
      </c>
      <c r="R40" s="45">
        <v>0.38</v>
      </c>
    </row>
    <row r="41" spans="1:18" ht="14.1" customHeight="1">
      <c r="A41" s="44" t="s">
        <v>777</v>
      </c>
      <c r="B41" s="44" t="s">
        <v>779</v>
      </c>
      <c r="C41" s="45">
        <v>7.2</v>
      </c>
      <c r="D41" s="38">
        <v>15</v>
      </c>
      <c r="E41" s="45">
        <v>0.48</v>
      </c>
      <c r="F41" s="45">
        <v>0.09</v>
      </c>
      <c r="G41" s="45">
        <v>0.91</v>
      </c>
      <c r="H41" s="38">
        <v>126</v>
      </c>
      <c r="I41" s="38">
        <v>176</v>
      </c>
      <c r="J41" s="51">
        <v>2</v>
      </c>
      <c r="K41" s="38">
        <v>40</v>
      </c>
      <c r="L41" s="38">
        <v>55</v>
      </c>
      <c r="M41" s="38">
        <v>0</v>
      </c>
      <c r="N41" s="45">
        <v>13.33</v>
      </c>
      <c r="O41" s="45">
        <v>66.67</v>
      </c>
      <c r="P41" s="38">
        <v>20</v>
      </c>
      <c r="Q41" s="38">
        <v>0</v>
      </c>
      <c r="R41" s="45">
        <v>0.08</v>
      </c>
    </row>
    <row r="42" spans="1:18" ht="14.1" customHeight="1">
      <c r="A42" s="44" t="s">
        <v>777</v>
      </c>
      <c r="B42" s="44" t="s">
        <v>781</v>
      </c>
      <c r="C42" s="45">
        <v>63.6</v>
      </c>
      <c r="D42" s="38">
        <v>128</v>
      </c>
      <c r="E42" s="45">
        <v>0.5</v>
      </c>
      <c r="F42" s="45">
        <v>0.76</v>
      </c>
      <c r="G42" s="45">
        <v>0.94</v>
      </c>
      <c r="H42" s="38">
        <v>113</v>
      </c>
      <c r="I42" s="38">
        <v>176</v>
      </c>
      <c r="J42" s="51">
        <v>4</v>
      </c>
      <c r="K42" s="38">
        <v>37</v>
      </c>
      <c r="L42" s="38">
        <v>60</v>
      </c>
      <c r="M42" s="45">
        <v>2.34</v>
      </c>
      <c r="N42" s="45">
        <v>23.44</v>
      </c>
      <c r="O42" s="45">
        <v>49.22</v>
      </c>
      <c r="P42" s="45">
        <v>21.88</v>
      </c>
      <c r="Q42" s="45">
        <v>3.13</v>
      </c>
      <c r="R42" s="45">
        <v>0.71</v>
      </c>
    </row>
    <row r="43" spans="1:18" ht="14.1" customHeight="1">
      <c r="A43" s="44" t="s">
        <v>777</v>
      </c>
      <c r="B43" s="44" t="s">
        <v>782</v>
      </c>
      <c r="C43" s="45">
        <v>41.7</v>
      </c>
      <c r="D43" s="38">
        <v>74</v>
      </c>
      <c r="E43" s="45">
        <v>0.56000000000000005</v>
      </c>
      <c r="F43" s="45">
        <v>0.44</v>
      </c>
      <c r="G43" s="45">
        <v>1.07</v>
      </c>
      <c r="H43" s="38">
        <v>54</v>
      </c>
      <c r="I43" s="38">
        <v>176</v>
      </c>
      <c r="J43" s="51">
        <v>3</v>
      </c>
      <c r="K43" s="38">
        <v>17</v>
      </c>
      <c r="L43" s="38">
        <v>61</v>
      </c>
      <c r="M43" s="45">
        <v>10.81</v>
      </c>
      <c r="N43" s="45">
        <v>20.27</v>
      </c>
      <c r="O43" s="45">
        <v>52.7</v>
      </c>
      <c r="P43" s="45">
        <v>14.86</v>
      </c>
      <c r="Q43" s="45">
        <v>1.35</v>
      </c>
      <c r="R43" s="45">
        <v>0.47</v>
      </c>
    </row>
    <row r="44" spans="1:18" ht="14.1" customHeight="1">
      <c r="A44" s="44" t="s">
        <v>777</v>
      </c>
      <c r="B44" s="44" t="s">
        <v>784</v>
      </c>
      <c r="C44" s="45">
        <v>46.7</v>
      </c>
      <c r="D44" s="38">
        <v>87</v>
      </c>
      <c r="E44" s="45">
        <v>0.54</v>
      </c>
      <c r="F44" s="45">
        <v>0.51</v>
      </c>
      <c r="G44" s="45">
        <v>1.02</v>
      </c>
      <c r="H44" s="38">
        <v>75</v>
      </c>
      <c r="I44" s="38">
        <v>176</v>
      </c>
      <c r="J44" s="51">
        <v>3</v>
      </c>
      <c r="K44" s="38">
        <v>25</v>
      </c>
      <c r="L44" s="38">
        <v>61</v>
      </c>
      <c r="M44" s="45">
        <v>4.5999999999999996</v>
      </c>
      <c r="N44" s="45">
        <v>18.39</v>
      </c>
      <c r="O44" s="45">
        <v>63.22</v>
      </c>
      <c r="P44" s="45">
        <v>13.79</v>
      </c>
      <c r="Q44" s="38">
        <v>0</v>
      </c>
      <c r="R44" s="45">
        <v>0.52</v>
      </c>
    </row>
    <row r="45" spans="1:18" ht="14.1" customHeight="1">
      <c r="A45" s="44" t="s">
        <v>815</v>
      </c>
      <c r="B45" s="44" t="s">
        <v>816</v>
      </c>
      <c r="C45" s="45">
        <v>76.099999999999994</v>
      </c>
      <c r="D45" s="38">
        <v>165</v>
      </c>
      <c r="E45" s="45">
        <v>0.46</v>
      </c>
      <c r="F45" s="45">
        <v>0.98</v>
      </c>
      <c r="G45" s="45">
        <v>0.88</v>
      </c>
      <c r="H45" s="38">
        <v>144</v>
      </c>
      <c r="I45" s="38">
        <v>176</v>
      </c>
      <c r="J45" s="51">
        <v>4</v>
      </c>
      <c r="K45" s="38">
        <v>47</v>
      </c>
      <c r="L45" s="38">
        <v>60</v>
      </c>
      <c r="M45" s="45">
        <v>3.64</v>
      </c>
      <c r="N45" s="45">
        <v>15.76</v>
      </c>
      <c r="O45" s="45">
        <v>50.3</v>
      </c>
      <c r="P45" s="45">
        <v>24.24</v>
      </c>
      <c r="Q45" s="45">
        <v>6.06</v>
      </c>
      <c r="R45" s="45">
        <v>0.85</v>
      </c>
    </row>
    <row r="46" spans="1:18" ht="14.1" customHeight="1">
      <c r="A46" s="44" t="s">
        <v>818</v>
      </c>
      <c r="B46" s="44" t="s">
        <v>819</v>
      </c>
      <c r="C46" s="45">
        <v>54.7</v>
      </c>
      <c r="D46" s="38">
        <v>108</v>
      </c>
      <c r="E46" s="45">
        <v>0.51</v>
      </c>
      <c r="F46" s="45">
        <v>0.64</v>
      </c>
      <c r="G46" s="45">
        <v>0.96</v>
      </c>
      <c r="H46" s="38">
        <v>107</v>
      </c>
      <c r="I46" s="38">
        <v>176</v>
      </c>
      <c r="J46" s="51">
        <v>4</v>
      </c>
      <c r="K46" s="38">
        <v>33</v>
      </c>
      <c r="L46" s="38">
        <v>60</v>
      </c>
      <c r="M46" s="45">
        <v>2.78</v>
      </c>
      <c r="N46" s="45">
        <v>23.15</v>
      </c>
      <c r="O46" s="45">
        <v>52.78</v>
      </c>
      <c r="P46" s="45">
        <v>14.81</v>
      </c>
      <c r="Q46" s="45">
        <v>6.48</v>
      </c>
      <c r="R46" s="45">
        <v>0.61</v>
      </c>
    </row>
    <row r="47" spans="1:18" ht="14.1" customHeight="1">
      <c r="A47" s="44" t="s">
        <v>818</v>
      </c>
      <c r="B47" s="44" t="s">
        <v>820</v>
      </c>
      <c r="C47" s="38">
        <v>28</v>
      </c>
      <c r="D47" s="38">
        <v>58</v>
      </c>
      <c r="E47" s="45">
        <v>0.48</v>
      </c>
      <c r="F47" s="45">
        <v>0.34</v>
      </c>
      <c r="G47" s="45">
        <v>0.92</v>
      </c>
      <c r="H47" s="38">
        <v>121</v>
      </c>
      <c r="I47" s="38">
        <v>176</v>
      </c>
      <c r="J47" s="51">
        <v>2</v>
      </c>
      <c r="K47" s="38">
        <v>38</v>
      </c>
      <c r="L47" s="38">
        <v>55</v>
      </c>
      <c r="M47" s="45">
        <v>5.17</v>
      </c>
      <c r="N47" s="45">
        <v>18.97</v>
      </c>
      <c r="O47" s="45">
        <v>44.83</v>
      </c>
      <c r="P47" s="45">
        <v>27.59</v>
      </c>
      <c r="Q47" s="45">
        <v>3.45</v>
      </c>
      <c r="R47" s="45">
        <v>0.31</v>
      </c>
    </row>
    <row r="48" spans="1:18" ht="14.1" customHeight="1">
      <c r="A48" s="44" t="s">
        <v>818</v>
      </c>
      <c r="B48" s="44" t="s">
        <v>821</v>
      </c>
      <c r="C48" s="45">
        <v>26.3</v>
      </c>
      <c r="D48" s="38">
        <v>54</v>
      </c>
      <c r="E48" s="45">
        <v>0.49</v>
      </c>
      <c r="F48" s="45">
        <v>0.32</v>
      </c>
      <c r="G48" s="45">
        <v>0.92</v>
      </c>
      <c r="H48" s="38">
        <v>121</v>
      </c>
      <c r="I48" s="38">
        <v>176</v>
      </c>
      <c r="J48" s="51">
        <v>2</v>
      </c>
      <c r="K48" s="38">
        <v>38</v>
      </c>
      <c r="L48" s="38">
        <v>55</v>
      </c>
      <c r="M48" s="45">
        <v>3.7</v>
      </c>
      <c r="N48" s="45">
        <v>16.670000000000002</v>
      </c>
      <c r="O48" s="45">
        <v>53.7</v>
      </c>
      <c r="P48" s="45">
        <v>24.07</v>
      </c>
      <c r="Q48" s="45">
        <v>1.85</v>
      </c>
      <c r="R48" s="45">
        <v>0.3</v>
      </c>
    </row>
    <row r="49" spans="1:18" ht="14.1" customHeight="1">
      <c r="A49" s="44" t="s">
        <v>818</v>
      </c>
      <c r="B49" s="44" t="s">
        <v>823</v>
      </c>
      <c r="C49" s="45">
        <v>27.8</v>
      </c>
      <c r="D49" s="38">
        <v>48</v>
      </c>
      <c r="E49" s="45">
        <v>0.57999999999999996</v>
      </c>
      <c r="F49" s="45">
        <v>0.28000000000000003</v>
      </c>
      <c r="G49" s="45">
        <v>1.1000000000000001</v>
      </c>
      <c r="H49" s="38">
        <v>43</v>
      </c>
      <c r="I49" s="38">
        <v>176</v>
      </c>
      <c r="J49" s="51">
        <v>2</v>
      </c>
      <c r="K49" s="38">
        <v>22</v>
      </c>
      <c r="L49" s="38">
        <v>55</v>
      </c>
      <c r="M49" s="45">
        <v>16.670000000000002</v>
      </c>
      <c r="N49" s="45">
        <v>16.670000000000002</v>
      </c>
      <c r="O49" s="38">
        <v>50</v>
      </c>
      <c r="P49" s="45">
        <v>14.58</v>
      </c>
      <c r="Q49" s="45">
        <v>2.08</v>
      </c>
      <c r="R49" s="45">
        <v>0.31</v>
      </c>
    </row>
    <row r="50" spans="1:18" ht="14.1" customHeight="1">
      <c r="A50" s="44" t="s">
        <v>824</v>
      </c>
      <c r="B50" s="44" t="s">
        <v>776</v>
      </c>
      <c r="C50" s="45">
        <v>121.9</v>
      </c>
      <c r="D50" s="38">
        <v>219</v>
      </c>
      <c r="E50" s="45">
        <v>0.56000000000000005</v>
      </c>
      <c r="F50" s="45">
        <v>1.3</v>
      </c>
      <c r="G50" s="45">
        <v>1.06</v>
      </c>
      <c r="H50" s="38">
        <v>60</v>
      </c>
      <c r="I50" s="38">
        <v>176</v>
      </c>
      <c r="J50" s="51">
        <v>4</v>
      </c>
      <c r="K50" s="38">
        <v>16</v>
      </c>
      <c r="L50" s="38">
        <v>60</v>
      </c>
      <c r="M50" s="45">
        <v>8.68</v>
      </c>
      <c r="N50" s="45">
        <v>26.03</v>
      </c>
      <c r="O50" s="45">
        <v>46.12</v>
      </c>
      <c r="P50" s="45">
        <v>15.53</v>
      </c>
      <c r="Q50" s="45">
        <v>3.65</v>
      </c>
      <c r="R50" s="45">
        <v>1.37</v>
      </c>
    </row>
    <row r="51" spans="1:18" ht="14.1" customHeight="1">
      <c r="A51" s="44" t="s">
        <v>824</v>
      </c>
      <c r="B51" s="44" t="s">
        <v>825</v>
      </c>
      <c r="C51" s="45">
        <v>35.200000000000003</v>
      </c>
      <c r="D51" s="38">
        <v>60</v>
      </c>
      <c r="E51" s="45">
        <v>0.59</v>
      </c>
      <c r="F51" s="45">
        <v>0.35</v>
      </c>
      <c r="G51" s="45">
        <v>1.1100000000000001</v>
      </c>
      <c r="H51" s="38">
        <v>38</v>
      </c>
      <c r="I51" s="38">
        <v>176</v>
      </c>
      <c r="J51" s="51">
        <v>3</v>
      </c>
      <c r="K51" s="38">
        <v>13</v>
      </c>
      <c r="L51" s="38">
        <v>61</v>
      </c>
      <c r="M51" s="45">
        <v>8.33</v>
      </c>
      <c r="N51" s="45">
        <v>31.67</v>
      </c>
      <c r="O51" s="45">
        <v>43.33</v>
      </c>
      <c r="P51" s="45">
        <v>16.670000000000002</v>
      </c>
      <c r="Q51" s="38">
        <v>0</v>
      </c>
      <c r="R51" s="45">
        <v>0.4</v>
      </c>
    </row>
    <row r="52" spans="1:18" ht="14.1" customHeight="1">
      <c r="A52" s="44" t="s">
        <v>824</v>
      </c>
      <c r="B52" s="44" t="s">
        <v>826</v>
      </c>
      <c r="C52" s="45">
        <v>63.7</v>
      </c>
      <c r="D52" s="38">
        <v>107</v>
      </c>
      <c r="E52" s="45">
        <v>0.6</v>
      </c>
      <c r="F52" s="45">
        <v>0.63</v>
      </c>
      <c r="G52" s="45">
        <v>1.1299999999999999</v>
      </c>
      <c r="H52" s="38">
        <v>30</v>
      </c>
      <c r="I52" s="38">
        <v>176</v>
      </c>
      <c r="J52" s="51">
        <v>4</v>
      </c>
      <c r="K52" s="38">
        <v>4</v>
      </c>
      <c r="L52" s="38">
        <v>60</v>
      </c>
      <c r="M52" s="45">
        <v>9.35</v>
      </c>
      <c r="N52" s="45">
        <v>22.43</v>
      </c>
      <c r="O52" s="45">
        <v>62.62</v>
      </c>
      <c r="P52" s="45">
        <v>4.67</v>
      </c>
      <c r="Q52" s="45">
        <v>0.93</v>
      </c>
      <c r="R52" s="45">
        <v>0.72</v>
      </c>
    </row>
    <row r="53" spans="1:18" ht="14.1" customHeight="1">
      <c r="A53" s="44" t="s">
        <v>824</v>
      </c>
      <c r="B53" s="44" t="s">
        <v>827</v>
      </c>
      <c r="C53" s="45">
        <v>53.6</v>
      </c>
      <c r="D53" s="38">
        <v>111</v>
      </c>
      <c r="E53" s="45">
        <v>0.48</v>
      </c>
      <c r="F53" s="45">
        <v>0.66</v>
      </c>
      <c r="G53" s="45">
        <v>0.92</v>
      </c>
      <c r="H53" s="38">
        <v>121</v>
      </c>
      <c r="I53" s="38">
        <v>176</v>
      </c>
      <c r="J53" s="51">
        <v>4</v>
      </c>
      <c r="K53" s="38">
        <v>41</v>
      </c>
      <c r="L53" s="38">
        <v>60</v>
      </c>
      <c r="M53" s="45">
        <v>1.8</v>
      </c>
      <c r="N53" s="45">
        <v>15.32</v>
      </c>
      <c r="O53" s="45">
        <v>59.46</v>
      </c>
      <c r="P53" s="45">
        <v>22.52</v>
      </c>
      <c r="Q53" s="45">
        <v>0.9</v>
      </c>
      <c r="R53" s="45">
        <v>0.6</v>
      </c>
    </row>
    <row r="54" spans="1:18" ht="14.1" customHeight="1">
      <c r="A54" s="44" t="s">
        <v>824</v>
      </c>
      <c r="B54" s="44" t="s">
        <v>828</v>
      </c>
      <c r="C54" s="45">
        <v>9.3000000000000007</v>
      </c>
      <c r="D54" s="38">
        <v>14</v>
      </c>
      <c r="E54" s="45">
        <v>0.66</v>
      </c>
      <c r="F54" s="45">
        <v>0.08</v>
      </c>
      <c r="G54" s="45">
        <v>1.26</v>
      </c>
      <c r="H54" s="38">
        <v>9</v>
      </c>
      <c r="I54" s="38">
        <v>176</v>
      </c>
      <c r="J54" s="51">
        <v>2</v>
      </c>
      <c r="K54" s="38">
        <v>6</v>
      </c>
      <c r="L54" s="38">
        <v>55</v>
      </c>
      <c r="M54" s="45">
        <v>7.14</v>
      </c>
      <c r="N54" s="45">
        <v>42.86</v>
      </c>
      <c r="O54" s="38">
        <v>50</v>
      </c>
      <c r="P54" s="38">
        <v>0</v>
      </c>
      <c r="Q54" s="38">
        <v>0</v>
      </c>
      <c r="R54" s="45">
        <v>0.1</v>
      </c>
    </row>
    <row r="55" spans="1:18" ht="14.1" customHeight="1">
      <c r="A55" s="44" t="s">
        <v>829</v>
      </c>
      <c r="B55" s="44" t="s">
        <v>770</v>
      </c>
      <c r="C55" s="38">
        <v>36</v>
      </c>
      <c r="D55" s="38">
        <v>69</v>
      </c>
      <c r="E55" s="45">
        <v>0.52</v>
      </c>
      <c r="F55" s="45">
        <v>0.41</v>
      </c>
      <c r="G55" s="45">
        <v>0.99</v>
      </c>
      <c r="H55" s="38">
        <v>94</v>
      </c>
      <c r="I55" s="38">
        <v>176</v>
      </c>
      <c r="J55" s="51">
        <v>3</v>
      </c>
      <c r="K55" s="38">
        <v>31</v>
      </c>
      <c r="L55" s="38">
        <v>61</v>
      </c>
      <c r="M55" s="45">
        <v>4.3499999999999996</v>
      </c>
      <c r="N55" s="45">
        <v>23.19</v>
      </c>
      <c r="O55" s="45">
        <v>49.28</v>
      </c>
      <c r="P55" s="45">
        <v>23.19</v>
      </c>
      <c r="Q55" s="38">
        <v>0</v>
      </c>
      <c r="R55" s="45">
        <v>0.4</v>
      </c>
    </row>
    <row r="56" spans="1:18" ht="14.1" customHeight="1">
      <c r="A56" s="44" t="s">
        <v>829</v>
      </c>
      <c r="B56" s="44" t="s">
        <v>830</v>
      </c>
      <c r="C56" s="45">
        <v>53</v>
      </c>
      <c r="D56" s="38">
        <v>107</v>
      </c>
      <c r="E56" s="45">
        <v>0.5</v>
      </c>
      <c r="F56" s="45">
        <v>0.63</v>
      </c>
      <c r="G56" s="45">
        <v>0.94</v>
      </c>
      <c r="H56" s="38">
        <v>113</v>
      </c>
      <c r="I56" s="38">
        <v>176</v>
      </c>
      <c r="J56" s="51">
        <v>4</v>
      </c>
      <c r="K56" s="38">
        <v>37</v>
      </c>
      <c r="L56" s="38">
        <v>60</v>
      </c>
      <c r="M56" s="45">
        <v>3.74</v>
      </c>
      <c r="N56" s="45">
        <v>13.08</v>
      </c>
      <c r="O56" s="45">
        <v>63.55</v>
      </c>
      <c r="P56" s="45">
        <v>17.760000000000002</v>
      </c>
      <c r="Q56" s="45">
        <v>1.87</v>
      </c>
      <c r="R56" s="45">
        <v>0.6</v>
      </c>
    </row>
    <row r="57" spans="1:18" ht="14.1" customHeight="1">
      <c r="A57" s="44" t="s">
        <v>831</v>
      </c>
      <c r="B57" s="44" t="s">
        <v>832</v>
      </c>
      <c r="C57" s="45">
        <v>45.1</v>
      </c>
      <c r="D57" s="38">
        <v>87</v>
      </c>
      <c r="E57" s="45">
        <v>0.52</v>
      </c>
      <c r="F57" s="45">
        <v>0.51</v>
      </c>
      <c r="G57" s="45">
        <v>0.98</v>
      </c>
      <c r="H57" s="38">
        <v>102</v>
      </c>
      <c r="I57" s="38">
        <v>176</v>
      </c>
      <c r="J57" s="51">
        <v>3</v>
      </c>
      <c r="K57" s="38">
        <v>37</v>
      </c>
      <c r="L57" s="38">
        <v>61</v>
      </c>
      <c r="M57" s="45">
        <v>4.5999999999999996</v>
      </c>
      <c r="N57" s="45">
        <v>22.99</v>
      </c>
      <c r="O57" s="45">
        <v>49.43</v>
      </c>
      <c r="P57" s="45">
        <v>20.69</v>
      </c>
      <c r="Q57" s="45">
        <v>2.2999999999999998</v>
      </c>
      <c r="R57" s="45">
        <v>0.51</v>
      </c>
    </row>
    <row r="58" spans="1:18" ht="14.1" customHeight="1">
      <c r="A58" s="44" t="s">
        <v>831</v>
      </c>
      <c r="B58" s="44" t="s">
        <v>833</v>
      </c>
      <c r="C58" s="45">
        <v>15.8</v>
      </c>
      <c r="D58" s="38">
        <v>27</v>
      </c>
      <c r="E58" s="45">
        <v>0.59</v>
      </c>
      <c r="F58" s="45">
        <v>0.16</v>
      </c>
      <c r="G58" s="45">
        <v>1.1100000000000001</v>
      </c>
      <c r="H58" s="38">
        <v>38</v>
      </c>
      <c r="I58" s="38">
        <v>176</v>
      </c>
      <c r="J58" s="51">
        <v>2</v>
      </c>
      <c r="K58" s="38">
        <v>18</v>
      </c>
      <c r="L58" s="38">
        <v>55</v>
      </c>
      <c r="M58" s="45">
        <v>3.7</v>
      </c>
      <c r="N58" s="45">
        <v>29.63</v>
      </c>
      <c r="O58" s="45">
        <v>59.26</v>
      </c>
      <c r="P58" s="45">
        <v>7.41</v>
      </c>
      <c r="Q58" s="38">
        <v>0</v>
      </c>
      <c r="R58" s="45">
        <v>0.18</v>
      </c>
    </row>
    <row r="59" spans="1:18" ht="14.1" customHeight="1">
      <c r="A59" s="44" t="s">
        <v>831</v>
      </c>
      <c r="B59" s="44" t="s">
        <v>834</v>
      </c>
      <c r="C59" s="45">
        <v>75</v>
      </c>
      <c r="D59" s="38">
        <v>124</v>
      </c>
      <c r="E59" s="45">
        <v>0.6</v>
      </c>
      <c r="F59" s="45">
        <v>0.73</v>
      </c>
      <c r="G59" s="45">
        <v>1.1499999999999999</v>
      </c>
      <c r="H59" s="38">
        <v>25</v>
      </c>
      <c r="I59" s="38">
        <v>176</v>
      </c>
      <c r="J59" s="51">
        <v>4</v>
      </c>
      <c r="K59" s="38">
        <v>3</v>
      </c>
      <c r="L59" s="38">
        <v>60</v>
      </c>
      <c r="M59" s="45">
        <v>12.1</v>
      </c>
      <c r="N59" s="45">
        <v>28.23</v>
      </c>
      <c r="O59" s="45">
        <v>46.77</v>
      </c>
      <c r="P59" s="45">
        <v>12.1</v>
      </c>
      <c r="Q59" s="45">
        <v>0.81</v>
      </c>
      <c r="R59" s="45">
        <v>0.84</v>
      </c>
    </row>
    <row r="60" spans="1:18" ht="14.1" customHeight="1">
      <c r="A60" s="44" t="s">
        <v>831</v>
      </c>
      <c r="B60" s="44" t="s">
        <v>835</v>
      </c>
      <c r="C60" s="45">
        <v>53.3</v>
      </c>
      <c r="D60" s="38">
        <v>100</v>
      </c>
      <c r="E60" s="45">
        <v>0.53</v>
      </c>
      <c r="F60" s="45">
        <v>0.59</v>
      </c>
      <c r="G60" s="45">
        <v>1.01</v>
      </c>
      <c r="H60" s="38">
        <v>85</v>
      </c>
      <c r="I60" s="38">
        <v>176</v>
      </c>
      <c r="J60" s="51">
        <v>3</v>
      </c>
      <c r="K60" s="38">
        <v>29</v>
      </c>
      <c r="L60" s="38">
        <v>61</v>
      </c>
      <c r="M60" s="38">
        <v>3</v>
      </c>
      <c r="N60" s="38">
        <v>23</v>
      </c>
      <c r="O60" s="45">
        <v>57</v>
      </c>
      <c r="P60" s="38">
        <v>17</v>
      </c>
      <c r="Q60" s="38">
        <v>0</v>
      </c>
      <c r="R60" s="45">
        <v>0.6</v>
      </c>
    </row>
    <row r="61" spans="1:18" ht="14.1" customHeight="1">
      <c r="A61" s="44" t="s">
        <v>831</v>
      </c>
      <c r="B61" s="44" t="s">
        <v>836</v>
      </c>
      <c r="C61" s="45">
        <v>48.5</v>
      </c>
      <c r="D61" s="38">
        <v>96</v>
      </c>
      <c r="E61" s="45">
        <v>0.51</v>
      </c>
      <c r="F61" s="45">
        <v>0.56999999999999995</v>
      </c>
      <c r="G61" s="45">
        <v>0.96</v>
      </c>
      <c r="H61" s="38">
        <v>107</v>
      </c>
      <c r="I61" s="38">
        <v>176</v>
      </c>
      <c r="J61" s="51">
        <v>3</v>
      </c>
      <c r="K61" s="38">
        <v>40</v>
      </c>
      <c r="L61" s="38">
        <v>61</v>
      </c>
      <c r="M61" s="45">
        <v>7.29</v>
      </c>
      <c r="N61" s="45">
        <v>17.71</v>
      </c>
      <c r="O61" s="45">
        <v>48.96</v>
      </c>
      <c r="P61" s="45">
        <v>22.92</v>
      </c>
      <c r="Q61" s="45">
        <v>3.13</v>
      </c>
      <c r="R61" s="45">
        <v>0.54</v>
      </c>
    </row>
    <row r="62" spans="1:18" ht="14.1" customHeight="1">
      <c r="A62" s="44" t="s">
        <v>840</v>
      </c>
      <c r="B62" s="44" t="s">
        <v>841</v>
      </c>
      <c r="C62" s="45">
        <v>21.8</v>
      </c>
      <c r="D62" s="38">
        <v>36</v>
      </c>
      <c r="E62" s="45">
        <v>0.61</v>
      </c>
      <c r="F62" s="45">
        <v>0.21</v>
      </c>
      <c r="G62" s="45">
        <v>1.1499999999999999</v>
      </c>
      <c r="H62" s="38">
        <v>25</v>
      </c>
      <c r="I62" s="38">
        <v>176</v>
      </c>
      <c r="J62" s="51">
        <v>2</v>
      </c>
      <c r="K62" s="38">
        <v>15</v>
      </c>
      <c r="L62" s="38">
        <v>55</v>
      </c>
      <c r="M62" s="45">
        <v>5.56</v>
      </c>
      <c r="N62" s="45">
        <v>33.33</v>
      </c>
      <c r="O62" s="45">
        <v>55.56</v>
      </c>
      <c r="P62" s="45">
        <v>2.78</v>
      </c>
      <c r="Q62" s="45">
        <v>2.78</v>
      </c>
      <c r="R62" s="45">
        <v>0.24</v>
      </c>
    </row>
    <row r="63" spans="1:18" ht="14.1" customHeight="1">
      <c r="A63" s="44" t="s">
        <v>840</v>
      </c>
      <c r="B63" s="44" t="s">
        <v>842</v>
      </c>
      <c r="C63" s="45">
        <v>21.2</v>
      </c>
      <c r="D63" s="38">
        <v>46</v>
      </c>
      <c r="E63" s="45">
        <v>0.46</v>
      </c>
      <c r="F63" s="45">
        <v>0.27</v>
      </c>
      <c r="G63" s="45">
        <v>0.88</v>
      </c>
      <c r="H63" s="38">
        <v>144</v>
      </c>
      <c r="I63" s="38">
        <v>176</v>
      </c>
      <c r="J63" s="51">
        <v>2</v>
      </c>
      <c r="K63" s="38">
        <v>46</v>
      </c>
      <c r="L63" s="38">
        <v>55</v>
      </c>
      <c r="M63" s="45">
        <v>4.3499999999999996</v>
      </c>
      <c r="N63" s="45">
        <v>13.04</v>
      </c>
      <c r="O63" s="45">
        <v>52.17</v>
      </c>
      <c r="P63" s="45">
        <v>26.09</v>
      </c>
      <c r="Q63" s="45">
        <v>4.3499999999999996</v>
      </c>
      <c r="R63" s="45">
        <v>0.24</v>
      </c>
    </row>
    <row r="64" spans="1:18" ht="14.1" customHeight="1">
      <c r="A64" s="44" t="s">
        <v>840</v>
      </c>
      <c r="B64" s="44" t="s">
        <v>843</v>
      </c>
      <c r="C64" s="45">
        <v>40.4</v>
      </c>
      <c r="D64" s="38">
        <v>73</v>
      </c>
      <c r="E64" s="45">
        <v>0.55000000000000004</v>
      </c>
      <c r="F64" s="45">
        <v>0.43</v>
      </c>
      <c r="G64" s="45">
        <v>1.05</v>
      </c>
      <c r="H64" s="38">
        <v>66</v>
      </c>
      <c r="I64" s="38">
        <v>176</v>
      </c>
      <c r="J64" s="51">
        <v>3</v>
      </c>
      <c r="K64" s="38">
        <v>21</v>
      </c>
      <c r="L64" s="38">
        <v>61</v>
      </c>
      <c r="M64" s="45">
        <v>6.85</v>
      </c>
      <c r="N64" s="45">
        <v>26.03</v>
      </c>
      <c r="O64" s="45">
        <v>49.32</v>
      </c>
      <c r="P64" s="45">
        <v>15.07</v>
      </c>
      <c r="Q64" s="45">
        <v>2.74</v>
      </c>
      <c r="R64" s="45">
        <v>0.45</v>
      </c>
    </row>
    <row r="65" spans="1:18" ht="14.1" customHeight="1">
      <c r="A65" s="44" t="s">
        <v>855</v>
      </c>
      <c r="B65" s="44" t="s">
        <v>856</v>
      </c>
      <c r="C65" s="45">
        <v>48.7</v>
      </c>
      <c r="D65" s="38">
        <v>102</v>
      </c>
      <c r="E65" s="45">
        <v>0.48</v>
      </c>
      <c r="F65" s="45">
        <v>0.6</v>
      </c>
      <c r="G65" s="45">
        <v>0.91</v>
      </c>
      <c r="H65" s="38">
        <v>126</v>
      </c>
      <c r="I65" s="38">
        <v>176</v>
      </c>
      <c r="J65" s="51">
        <v>3</v>
      </c>
      <c r="K65" s="38">
        <v>46</v>
      </c>
      <c r="L65" s="38">
        <v>61</v>
      </c>
      <c r="M65" s="45">
        <v>4.9000000000000004</v>
      </c>
      <c r="N65" s="45">
        <v>12.75</v>
      </c>
      <c r="O65" s="45">
        <v>55.88</v>
      </c>
      <c r="P65" s="45">
        <v>23.53</v>
      </c>
      <c r="Q65" s="45">
        <v>2.94</v>
      </c>
      <c r="R65" s="45">
        <v>0.55000000000000004</v>
      </c>
    </row>
    <row r="66" spans="1:18" ht="14.1" customHeight="1">
      <c r="A66" s="44" t="s">
        <v>855</v>
      </c>
      <c r="B66" s="44" t="s">
        <v>857</v>
      </c>
      <c r="C66" s="45">
        <v>31.5</v>
      </c>
      <c r="D66" s="38">
        <v>74</v>
      </c>
      <c r="E66" s="45">
        <v>0.43</v>
      </c>
      <c r="F66" s="45">
        <v>0.44</v>
      </c>
      <c r="G66" s="45">
        <v>0.81</v>
      </c>
      <c r="H66" s="38">
        <v>167</v>
      </c>
      <c r="I66" s="38">
        <v>176</v>
      </c>
      <c r="J66" s="51">
        <v>3</v>
      </c>
      <c r="K66" s="38">
        <v>58</v>
      </c>
      <c r="L66" s="38">
        <v>61</v>
      </c>
      <c r="M66" s="45">
        <v>6.76</v>
      </c>
      <c r="N66" s="45">
        <v>13.51</v>
      </c>
      <c r="O66" s="45">
        <v>36.49</v>
      </c>
      <c r="P66" s="45">
        <v>33.78</v>
      </c>
      <c r="Q66" s="45">
        <v>9.4600000000000009</v>
      </c>
      <c r="R66" s="45">
        <v>0.35</v>
      </c>
    </row>
    <row r="67" spans="1:18" ht="14.1" customHeight="1">
      <c r="A67" s="44" t="s">
        <v>864</v>
      </c>
      <c r="B67" s="44" t="s">
        <v>865</v>
      </c>
      <c r="C67" s="38">
        <v>21</v>
      </c>
      <c r="D67" s="38">
        <v>49</v>
      </c>
      <c r="E67" s="45">
        <v>0.43</v>
      </c>
      <c r="F67" s="45">
        <v>0.28999999999999998</v>
      </c>
      <c r="G67" s="45">
        <v>0.81</v>
      </c>
      <c r="H67" s="38">
        <v>167</v>
      </c>
      <c r="I67" s="38">
        <v>176</v>
      </c>
      <c r="J67" s="51">
        <v>2</v>
      </c>
      <c r="K67" s="38">
        <v>53</v>
      </c>
      <c r="L67" s="38">
        <v>55</v>
      </c>
      <c r="M67" s="38">
        <v>0</v>
      </c>
      <c r="N67" s="45">
        <v>4.08</v>
      </c>
      <c r="O67" s="45">
        <v>69.39</v>
      </c>
      <c r="P67" s="45">
        <v>24.49</v>
      </c>
      <c r="Q67" s="45">
        <v>2.04</v>
      </c>
      <c r="R67" s="45">
        <v>0.24</v>
      </c>
    </row>
    <row r="68" spans="1:18" ht="14.1" customHeight="1">
      <c r="A68" s="44" t="s">
        <v>864</v>
      </c>
      <c r="B68" s="44" t="s">
        <v>868</v>
      </c>
      <c r="C68" s="45">
        <v>33.299999999999997</v>
      </c>
      <c r="D68" s="38">
        <v>62</v>
      </c>
      <c r="E68" s="45">
        <v>0.54</v>
      </c>
      <c r="F68" s="45">
        <v>0.37</v>
      </c>
      <c r="G68" s="45">
        <v>1.02</v>
      </c>
      <c r="H68" s="38">
        <v>75</v>
      </c>
      <c r="I68" s="38">
        <v>176</v>
      </c>
      <c r="J68" s="51">
        <v>3</v>
      </c>
      <c r="K68" s="38">
        <v>25</v>
      </c>
      <c r="L68" s="38">
        <v>61</v>
      </c>
      <c r="M68" s="45">
        <v>14.52</v>
      </c>
      <c r="N68" s="45">
        <v>16.13</v>
      </c>
      <c r="O68" s="45">
        <v>43.55</v>
      </c>
      <c r="P68" s="45">
        <v>22.58</v>
      </c>
      <c r="Q68" s="45">
        <v>3.23</v>
      </c>
      <c r="R68" s="45">
        <v>0.37</v>
      </c>
    </row>
    <row r="69" spans="1:18" ht="14.1" customHeight="1">
      <c r="A69" s="44" t="s">
        <v>864</v>
      </c>
      <c r="B69" s="44" t="s">
        <v>866</v>
      </c>
      <c r="C69" s="45">
        <v>41.7</v>
      </c>
      <c r="D69" s="38">
        <v>89</v>
      </c>
      <c r="E69" s="45">
        <v>0.47</v>
      </c>
      <c r="F69" s="45">
        <v>0.53</v>
      </c>
      <c r="G69" s="45">
        <v>0.89</v>
      </c>
      <c r="H69" s="38">
        <v>140</v>
      </c>
      <c r="I69" s="38">
        <v>176</v>
      </c>
      <c r="J69" s="51">
        <v>3</v>
      </c>
      <c r="K69" s="38">
        <v>52</v>
      </c>
      <c r="L69" s="38">
        <v>61</v>
      </c>
      <c r="M69" s="45">
        <v>3.37</v>
      </c>
      <c r="N69" s="45">
        <v>11.24</v>
      </c>
      <c r="O69" s="45">
        <v>61.8</v>
      </c>
      <c r="P69" s="45">
        <v>17.98</v>
      </c>
      <c r="Q69" s="45">
        <v>5.62</v>
      </c>
      <c r="R69" s="45">
        <v>0.47</v>
      </c>
    </row>
    <row r="70" spans="1:18" ht="14.1" customHeight="1">
      <c r="A70" s="44" t="s">
        <v>864</v>
      </c>
      <c r="B70" s="44" t="s">
        <v>867</v>
      </c>
      <c r="C70" s="45">
        <v>47.2</v>
      </c>
      <c r="D70" s="38">
        <v>103</v>
      </c>
      <c r="E70" s="45">
        <v>0.46</v>
      </c>
      <c r="F70" s="45">
        <v>0.61</v>
      </c>
      <c r="G70" s="45">
        <v>0.87</v>
      </c>
      <c r="H70" s="38">
        <v>149</v>
      </c>
      <c r="I70" s="38">
        <v>176</v>
      </c>
      <c r="J70" s="51">
        <v>3</v>
      </c>
      <c r="K70" s="38">
        <v>54</v>
      </c>
      <c r="L70" s="38">
        <v>61</v>
      </c>
      <c r="M70" s="45">
        <v>1.94</v>
      </c>
      <c r="N70" s="45">
        <v>15.53</v>
      </c>
      <c r="O70" s="45">
        <v>52.43</v>
      </c>
      <c r="P70" s="45">
        <v>26.21</v>
      </c>
      <c r="Q70" s="45">
        <v>3.88</v>
      </c>
      <c r="R70" s="45">
        <v>0.53</v>
      </c>
    </row>
    <row r="71" spans="1:18" ht="14.1" customHeight="1">
      <c r="A71" s="44" t="s">
        <v>870</v>
      </c>
      <c r="B71" s="44" t="s">
        <v>872</v>
      </c>
      <c r="C71" s="45">
        <v>55.9</v>
      </c>
      <c r="D71" s="38">
        <v>133</v>
      </c>
      <c r="E71" s="45">
        <v>0.42</v>
      </c>
      <c r="F71" s="45">
        <v>0.79</v>
      </c>
      <c r="G71" s="45">
        <v>0.8</v>
      </c>
      <c r="H71" s="38">
        <v>170</v>
      </c>
      <c r="I71" s="38">
        <v>176</v>
      </c>
      <c r="J71" s="51">
        <v>4</v>
      </c>
      <c r="K71" s="38">
        <v>59</v>
      </c>
      <c r="L71" s="38">
        <v>60</v>
      </c>
      <c r="M71" s="45">
        <v>5.26</v>
      </c>
      <c r="N71" s="45">
        <v>16.54</v>
      </c>
      <c r="O71" s="45">
        <v>35.340000000000003</v>
      </c>
      <c r="P71" s="45">
        <v>29.32</v>
      </c>
      <c r="Q71" s="45">
        <v>13.53</v>
      </c>
      <c r="R71" s="45">
        <v>0.63</v>
      </c>
    </row>
    <row r="72" spans="1:18" ht="14.1" customHeight="1">
      <c r="A72" s="44" t="s">
        <v>870</v>
      </c>
      <c r="B72" s="44" t="s">
        <v>873</v>
      </c>
      <c r="C72" s="45">
        <v>58.3</v>
      </c>
      <c r="D72" s="38">
        <v>139</v>
      </c>
      <c r="E72" s="45">
        <v>0.42</v>
      </c>
      <c r="F72" s="45">
        <v>0.82</v>
      </c>
      <c r="G72" s="45">
        <v>0.8</v>
      </c>
      <c r="H72" s="38">
        <v>170</v>
      </c>
      <c r="I72" s="38">
        <v>176</v>
      </c>
      <c r="J72" s="51">
        <v>4</v>
      </c>
      <c r="K72" s="38">
        <v>59</v>
      </c>
      <c r="L72" s="38">
        <v>60</v>
      </c>
      <c r="M72" s="45">
        <v>2.16</v>
      </c>
      <c r="N72" s="45">
        <v>8.6300000000000008</v>
      </c>
      <c r="O72" s="45">
        <v>53.96</v>
      </c>
      <c r="P72" s="45">
        <v>29.5</v>
      </c>
      <c r="Q72" s="45">
        <v>5.76</v>
      </c>
      <c r="R72" s="45">
        <v>0.65</v>
      </c>
    </row>
    <row r="73" spans="1:18" ht="14.1" customHeight="1">
      <c r="A73" s="44" t="s">
        <v>870</v>
      </c>
      <c r="B73" s="44" t="s">
        <v>874</v>
      </c>
      <c r="C73" s="45">
        <v>78.599999999999994</v>
      </c>
      <c r="D73" s="38">
        <v>175</v>
      </c>
      <c r="E73" s="45">
        <v>0.45</v>
      </c>
      <c r="F73" s="45">
        <v>1.03</v>
      </c>
      <c r="G73" s="45">
        <v>0.85</v>
      </c>
      <c r="H73" s="38">
        <v>157</v>
      </c>
      <c r="I73" s="38">
        <v>176</v>
      </c>
      <c r="J73" s="51">
        <v>4</v>
      </c>
      <c r="K73" s="38">
        <v>54</v>
      </c>
      <c r="L73" s="38">
        <v>60</v>
      </c>
      <c r="M73" s="45">
        <v>2.86</v>
      </c>
      <c r="N73" s="45">
        <v>14.29</v>
      </c>
      <c r="O73" s="45">
        <v>49.14</v>
      </c>
      <c r="P73" s="45">
        <v>30.29</v>
      </c>
      <c r="Q73" s="45">
        <v>3.43</v>
      </c>
      <c r="R73" s="45">
        <v>0.88</v>
      </c>
    </row>
    <row r="74" spans="1:18" ht="14.1" customHeight="1">
      <c r="A74" s="44" t="s">
        <v>876</v>
      </c>
      <c r="B74" s="44" t="s">
        <v>878</v>
      </c>
      <c r="C74" s="45">
        <v>24.2</v>
      </c>
      <c r="D74" s="38">
        <v>36</v>
      </c>
      <c r="E74" s="45">
        <v>0.67</v>
      </c>
      <c r="F74" s="45">
        <v>0.21</v>
      </c>
      <c r="G74" s="45">
        <v>1.28</v>
      </c>
      <c r="H74" s="38">
        <v>8</v>
      </c>
      <c r="I74" s="38">
        <v>176</v>
      </c>
      <c r="J74" s="51">
        <v>2</v>
      </c>
      <c r="K74" s="38">
        <v>5</v>
      </c>
      <c r="L74" s="38">
        <v>55</v>
      </c>
      <c r="M74" s="45">
        <v>19.440000000000001</v>
      </c>
      <c r="N74" s="38">
        <v>25</v>
      </c>
      <c r="O74" s="45">
        <v>55.56</v>
      </c>
      <c r="P74" s="38">
        <v>0</v>
      </c>
      <c r="Q74" s="38">
        <v>0</v>
      </c>
      <c r="R74" s="45">
        <v>0.27</v>
      </c>
    </row>
    <row r="75" spans="1:18" ht="14.1" customHeight="1">
      <c r="A75" s="44" t="s">
        <v>876</v>
      </c>
      <c r="B75" s="44" t="s">
        <v>879</v>
      </c>
      <c r="C75" s="45">
        <v>79.5</v>
      </c>
      <c r="D75" s="38">
        <v>134</v>
      </c>
      <c r="E75" s="45">
        <v>0.59</v>
      </c>
      <c r="F75" s="45">
        <v>0.79</v>
      </c>
      <c r="G75" s="45">
        <v>1.1299999999999999</v>
      </c>
      <c r="H75" s="38">
        <v>30</v>
      </c>
      <c r="I75" s="38">
        <v>176</v>
      </c>
      <c r="J75" s="51">
        <v>4</v>
      </c>
      <c r="K75" s="38">
        <v>4</v>
      </c>
      <c r="L75" s="38">
        <v>60</v>
      </c>
      <c r="M75" s="45">
        <v>13.43</v>
      </c>
      <c r="N75" s="45">
        <v>23.13</v>
      </c>
      <c r="O75" s="38">
        <v>50</v>
      </c>
      <c r="P75" s="45">
        <v>11.94</v>
      </c>
      <c r="Q75" s="45">
        <v>1.49</v>
      </c>
      <c r="R75" s="45">
        <v>0.89</v>
      </c>
    </row>
    <row r="76" spans="1:18" ht="14.1" customHeight="1">
      <c r="A76" s="44" t="s">
        <v>876</v>
      </c>
      <c r="B76" s="44" t="s">
        <v>880</v>
      </c>
      <c r="C76" s="45">
        <v>53.8</v>
      </c>
      <c r="D76" s="38">
        <v>94</v>
      </c>
      <c r="E76" s="45">
        <v>0.56999999999999995</v>
      </c>
      <c r="F76" s="45">
        <v>0.56000000000000005</v>
      </c>
      <c r="G76" s="45">
        <v>1.0900000000000001</v>
      </c>
      <c r="H76" s="38">
        <v>46</v>
      </c>
      <c r="I76" s="38">
        <v>176</v>
      </c>
      <c r="J76" s="51">
        <v>3</v>
      </c>
      <c r="K76" s="38">
        <v>14</v>
      </c>
      <c r="L76" s="38">
        <v>61</v>
      </c>
      <c r="M76" s="45">
        <v>10.64</v>
      </c>
      <c r="N76" s="45">
        <v>21.28</v>
      </c>
      <c r="O76" s="45">
        <v>55.32</v>
      </c>
      <c r="P76" s="45">
        <v>9.57</v>
      </c>
      <c r="Q76" s="45">
        <v>3.19</v>
      </c>
      <c r="R76" s="45">
        <v>0.6</v>
      </c>
    </row>
    <row r="77" spans="1:18" ht="14.1" customHeight="1">
      <c r="A77" s="44" t="s">
        <v>876</v>
      </c>
      <c r="B77" s="44" t="s">
        <v>881</v>
      </c>
      <c r="C77" s="45">
        <v>61.2</v>
      </c>
      <c r="D77" s="38">
        <v>102</v>
      </c>
      <c r="E77" s="45">
        <v>0.6</v>
      </c>
      <c r="F77" s="45">
        <v>0.6</v>
      </c>
      <c r="G77" s="45">
        <v>1.1399999999999999</v>
      </c>
      <c r="H77" s="38">
        <v>28</v>
      </c>
      <c r="I77" s="38">
        <v>176</v>
      </c>
      <c r="J77" s="51">
        <v>3</v>
      </c>
      <c r="K77" s="38">
        <v>9</v>
      </c>
      <c r="L77" s="38">
        <v>61</v>
      </c>
      <c r="M77" s="45">
        <v>9.8000000000000007</v>
      </c>
      <c r="N77" s="45">
        <v>26.47</v>
      </c>
      <c r="O77" s="45">
        <v>54.9</v>
      </c>
      <c r="P77" s="45">
        <v>7.84</v>
      </c>
      <c r="Q77" s="45">
        <v>0.98</v>
      </c>
      <c r="R77" s="45">
        <v>0.69</v>
      </c>
    </row>
    <row r="78" spans="1:18" ht="14.1" customHeight="1">
      <c r="A78" s="44" t="s">
        <v>876</v>
      </c>
      <c r="B78" s="44" t="s">
        <v>882</v>
      </c>
      <c r="C78" s="45">
        <v>73.7</v>
      </c>
      <c r="D78" s="38">
        <v>135</v>
      </c>
      <c r="E78" s="45">
        <v>0.55000000000000004</v>
      </c>
      <c r="F78" s="45">
        <v>0.8</v>
      </c>
      <c r="G78" s="45">
        <v>1.04</v>
      </c>
      <c r="H78" s="38">
        <v>68</v>
      </c>
      <c r="I78" s="38">
        <v>176</v>
      </c>
      <c r="J78" s="51">
        <v>4</v>
      </c>
      <c r="K78" s="38">
        <v>19</v>
      </c>
      <c r="L78" s="38">
        <v>60</v>
      </c>
      <c r="M78" s="45">
        <v>3.7</v>
      </c>
      <c r="N78" s="45">
        <v>24.44</v>
      </c>
      <c r="O78" s="45">
        <v>58.52</v>
      </c>
      <c r="P78" s="45">
        <v>10.37</v>
      </c>
      <c r="Q78" s="45">
        <v>2.96</v>
      </c>
      <c r="R78" s="45">
        <v>0.83</v>
      </c>
    </row>
    <row r="79" spans="1:18" ht="14.1" customHeight="1">
      <c r="A79" s="44" t="s">
        <v>876</v>
      </c>
      <c r="B79" s="44" t="s">
        <v>883</v>
      </c>
      <c r="C79" s="45">
        <v>65.599999999999994</v>
      </c>
      <c r="D79" s="38">
        <v>110</v>
      </c>
      <c r="E79" s="45">
        <v>0.6</v>
      </c>
      <c r="F79" s="45">
        <v>0.65</v>
      </c>
      <c r="G79" s="45">
        <v>1.1299999999999999</v>
      </c>
      <c r="H79" s="38">
        <v>30</v>
      </c>
      <c r="I79" s="38">
        <v>176</v>
      </c>
      <c r="J79" s="51">
        <v>4</v>
      </c>
      <c r="K79" s="38">
        <v>4</v>
      </c>
      <c r="L79" s="38">
        <v>60</v>
      </c>
      <c r="M79" s="45">
        <v>14.55</v>
      </c>
      <c r="N79" s="38">
        <v>20</v>
      </c>
      <c r="O79" s="45">
        <v>54.55</v>
      </c>
      <c r="P79" s="45">
        <v>9.09</v>
      </c>
      <c r="Q79" s="45">
        <v>1.82</v>
      </c>
      <c r="R79" s="45">
        <v>0.74</v>
      </c>
    </row>
    <row r="80" spans="1:18" ht="14.1" customHeight="1">
      <c r="A80" s="44" t="s">
        <v>876</v>
      </c>
      <c r="B80" s="44" t="s">
        <v>884</v>
      </c>
      <c r="C80" s="45">
        <v>96.2</v>
      </c>
      <c r="D80" s="38">
        <v>177</v>
      </c>
      <c r="E80" s="45">
        <v>0.54</v>
      </c>
      <c r="F80" s="45">
        <v>1.05</v>
      </c>
      <c r="G80" s="45">
        <v>1.03</v>
      </c>
      <c r="H80" s="38">
        <v>72</v>
      </c>
      <c r="I80" s="38">
        <v>176</v>
      </c>
      <c r="J80" s="51">
        <v>4</v>
      </c>
      <c r="K80" s="38">
        <v>20</v>
      </c>
      <c r="L80" s="38">
        <v>60</v>
      </c>
      <c r="M80" s="45">
        <v>7.34</v>
      </c>
      <c r="N80" s="45">
        <v>19.77</v>
      </c>
      <c r="O80" s="45">
        <v>56.5</v>
      </c>
      <c r="P80" s="45">
        <v>14.69</v>
      </c>
      <c r="Q80" s="45">
        <v>1.69</v>
      </c>
      <c r="R80" s="45">
        <v>1.08</v>
      </c>
    </row>
    <row r="81" spans="1:18" ht="14.1" customHeight="1">
      <c r="A81" s="44" t="s">
        <v>876</v>
      </c>
      <c r="B81" s="44" t="s">
        <v>885</v>
      </c>
      <c r="C81" s="45">
        <v>50.6</v>
      </c>
      <c r="D81" s="38">
        <v>89</v>
      </c>
      <c r="E81" s="45">
        <v>0.56999999999999995</v>
      </c>
      <c r="F81" s="45">
        <v>0.53</v>
      </c>
      <c r="G81" s="45">
        <v>1.08</v>
      </c>
      <c r="H81" s="38">
        <v>52</v>
      </c>
      <c r="I81" s="38">
        <v>176</v>
      </c>
      <c r="J81" s="51">
        <v>3</v>
      </c>
      <c r="K81" s="38">
        <v>15</v>
      </c>
      <c r="L81" s="38">
        <v>61</v>
      </c>
      <c r="M81" s="45">
        <v>4.49</v>
      </c>
      <c r="N81" s="45">
        <v>33.71</v>
      </c>
      <c r="O81" s="45">
        <v>44.94</v>
      </c>
      <c r="P81" s="45">
        <v>14.61</v>
      </c>
      <c r="Q81" s="45">
        <v>2.25</v>
      </c>
      <c r="R81" s="45">
        <v>0.56999999999999995</v>
      </c>
    </row>
    <row r="82" spans="1:18" ht="14.1" customHeight="1">
      <c r="A82" s="44" t="s">
        <v>876</v>
      </c>
      <c r="B82" s="44" t="s">
        <v>887</v>
      </c>
      <c r="C82" s="45">
        <v>13.3</v>
      </c>
      <c r="D82" s="38">
        <v>20</v>
      </c>
      <c r="E82" s="45">
        <v>0.67</v>
      </c>
      <c r="F82" s="45">
        <v>0.12</v>
      </c>
      <c r="G82" s="45">
        <v>1.26</v>
      </c>
      <c r="H82" s="38">
        <v>9</v>
      </c>
      <c r="I82" s="38">
        <v>176</v>
      </c>
      <c r="J82" s="51">
        <v>2</v>
      </c>
      <c r="K82" s="38">
        <v>6</v>
      </c>
      <c r="L82" s="38">
        <v>55</v>
      </c>
      <c r="M82" s="38">
        <v>15</v>
      </c>
      <c r="N82" s="38">
        <v>30</v>
      </c>
      <c r="O82" s="45">
        <v>55</v>
      </c>
      <c r="P82" s="38">
        <v>0</v>
      </c>
      <c r="Q82" s="38">
        <v>0</v>
      </c>
      <c r="R82" s="45">
        <v>0.15</v>
      </c>
    </row>
    <row r="83" spans="1:18" ht="14.1" customHeight="1">
      <c r="A83" s="44" t="s">
        <v>876</v>
      </c>
      <c r="B83" s="44" t="s">
        <v>889</v>
      </c>
      <c r="C83" s="45">
        <v>19.3</v>
      </c>
      <c r="D83" s="38">
        <v>31</v>
      </c>
      <c r="E83" s="45">
        <v>0.62</v>
      </c>
      <c r="F83" s="45">
        <v>0.18</v>
      </c>
      <c r="G83" s="45">
        <v>1.18</v>
      </c>
      <c r="H83" s="38">
        <v>19</v>
      </c>
      <c r="I83" s="38">
        <v>176</v>
      </c>
      <c r="J83" s="51">
        <v>2</v>
      </c>
      <c r="K83" s="38">
        <v>12</v>
      </c>
      <c r="L83" s="38">
        <v>55</v>
      </c>
      <c r="M83" s="45">
        <v>3.23</v>
      </c>
      <c r="N83" s="45">
        <v>38.71</v>
      </c>
      <c r="O83" s="45">
        <v>54.84</v>
      </c>
      <c r="P83" s="45">
        <v>3.23</v>
      </c>
      <c r="Q83" s="38">
        <v>0</v>
      </c>
      <c r="R83" s="45">
        <v>0.22</v>
      </c>
    </row>
    <row r="84" spans="1:18" ht="14.1" customHeight="1">
      <c r="A84" s="44" t="s">
        <v>890</v>
      </c>
      <c r="B84" s="44" t="s">
        <v>891</v>
      </c>
      <c r="C84" s="45">
        <v>11.4</v>
      </c>
      <c r="D84" s="38">
        <v>14</v>
      </c>
      <c r="E84" s="45">
        <v>0.81</v>
      </c>
      <c r="F84" s="45">
        <v>0.08</v>
      </c>
      <c r="G84" s="45">
        <v>1.55</v>
      </c>
      <c r="H84" s="38">
        <v>1</v>
      </c>
      <c r="I84" s="38">
        <v>176</v>
      </c>
      <c r="J84" s="51">
        <v>2</v>
      </c>
      <c r="K84" s="38">
        <v>1</v>
      </c>
      <c r="L84" s="38">
        <v>55</v>
      </c>
      <c r="M84" s="38">
        <v>50</v>
      </c>
      <c r="N84" s="45">
        <v>21.43</v>
      </c>
      <c r="O84" s="45">
        <v>28.57</v>
      </c>
      <c r="P84" s="38">
        <v>0</v>
      </c>
      <c r="Q84" s="38">
        <v>0</v>
      </c>
      <c r="R84" s="45">
        <v>0.13</v>
      </c>
    </row>
    <row r="85" spans="1:18" ht="14.1" customHeight="1">
      <c r="A85" s="44" t="s">
        <v>890</v>
      </c>
      <c r="B85" s="44" t="s">
        <v>893</v>
      </c>
      <c r="C85" s="45">
        <v>163</v>
      </c>
      <c r="D85" s="38">
        <v>264</v>
      </c>
      <c r="E85" s="45">
        <v>0.62</v>
      </c>
      <c r="F85" s="45">
        <v>1.56</v>
      </c>
      <c r="G85" s="45">
        <v>1.17</v>
      </c>
      <c r="H85" s="38">
        <v>21</v>
      </c>
      <c r="I85" s="38">
        <v>176</v>
      </c>
      <c r="J85" s="51">
        <v>4</v>
      </c>
      <c r="K85" s="38">
        <v>2</v>
      </c>
      <c r="L85" s="38">
        <v>60</v>
      </c>
      <c r="M85" s="45">
        <v>14.02</v>
      </c>
      <c r="N85" s="45">
        <v>29.55</v>
      </c>
      <c r="O85" s="45">
        <v>44.7</v>
      </c>
      <c r="P85" s="45">
        <v>8.7100000000000009</v>
      </c>
      <c r="Q85" s="45">
        <v>3.03</v>
      </c>
      <c r="R85" s="45">
        <v>1.83</v>
      </c>
    </row>
    <row r="86" spans="1:18" ht="14.1" customHeight="1">
      <c r="A86" s="44" t="s">
        <v>890</v>
      </c>
      <c r="B86" s="44" t="s">
        <v>894</v>
      </c>
      <c r="C86" s="45">
        <v>9.6999999999999993</v>
      </c>
      <c r="D86" s="38">
        <v>16</v>
      </c>
      <c r="E86" s="45">
        <v>0.61</v>
      </c>
      <c r="F86" s="45">
        <v>0.09</v>
      </c>
      <c r="G86" s="45">
        <v>1.1499999999999999</v>
      </c>
      <c r="H86" s="38">
        <v>25</v>
      </c>
      <c r="I86" s="38">
        <v>176</v>
      </c>
      <c r="J86" s="51">
        <v>2</v>
      </c>
      <c r="K86" s="38">
        <v>15</v>
      </c>
      <c r="L86" s="38">
        <v>55</v>
      </c>
      <c r="M86" s="45">
        <v>6.25</v>
      </c>
      <c r="N86" s="45">
        <v>37.5</v>
      </c>
      <c r="O86" s="45">
        <v>43.75</v>
      </c>
      <c r="P86" s="45">
        <v>12.5</v>
      </c>
      <c r="Q86" s="38">
        <v>0</v>
      </c>
      <c r="R86" s="45">
        <v>0.11</v>
      </c>
    </row>
    <row r="87" spans="1:18" ht="14.1" customHeight="1">
      <c r="A87" s="44" t="s">
        <v>895</v>
      </c>
      <c r="B87" s="44" t="s">
        <v>816</v>
      </c>
      <c r="C87" s="45">
        <v>296.5</v>
      </c>
      <c r="D87" s="38">
        <v>552</v>
      </c>
      <c r="E87" s="45">
        <v>0.54</v>
      </c>
      <c r="F87" s="45">
        <v>3.26</v>
      </c>
      <c r="G87" s="45">
        <v>1.02</v>
      </c>
      <c r="H87" s="38">
        <v>75</v>
      </c>
      <c r="I87" s="38">
        <v>176</v>
      </c>
      <c r="J87" s="51">
        <v>4</v>
      </c>
      <c r="K87" s="38">
        <v>21</v>
      </c>
      <c r="L87" s="38">
        <v>60</v>
      </c>
      <c r="M87" s="45">
        <v>7.25</v>
      </c>
      <c r="N87" s="45">
        <v>19.75</v>
      </c>
      <c r="O87" s="45">
        <v>55.62</v>
      </c>
      <c r="P87" s="45">
        <v>14.31</v>
      </c>
      <c r="Q87" s="45">
        <v>3.08</v>
      </c>
      <c r="R87" s="45">
        <v>3.33</v>
      </c>
    </row>
    <row r="88" spans="1:18" ht="14.1" customHeight="1">
      <c r="A88" s="44" t="s">
        <v>898</v>
      </c>
      <c r="B88" s="44" t="s">
        <v>753</v>
      </c>
      <c r="C88" s="45">
        <v>191.3</v>
      </c>
      <c r="D88" s="38">
        <v>329</v>
      </c>
      <c r="E88" s="45">
        <v>0.57999999999999996</v>
      </c>
      <c r="F88" s="45">
        <v>1.95</v>
      </c>
      <c r="G88" s="45">
        <v>1.1000000000000001</v>
      </c>
      <c r="H88" s="38">
        <v>43</v>
      </c>
      <c r="I88" s="38">
        <v>176</v>
      </c>
      <c r="J88" s="51">
        <v>4</v>
      </c>
      <c r="K88" s="38">
        <v>9</v>
      </c>
      <c r="L88" s="38">
        <v>60</v>
      </c>
      <c r="M88" s="45">
        <v>12.77</v>
      </c>
      <c r="N88" s="45">
        <v>23.1</v>
      </c>
      <c r="O88" s="45">
        <v>48.33</v>
      </c>
      <c r="P88" s="45">
        <v>13.68</v>
      </c>
      <c r="Q88" s="45">
        <v>2.13</v>
      </c>
      <c r="R88" s="45">
        <v>2.15</v>
      </c>
    </row>
    <row r="89" spans="1:18" ht="14.1" customHeight="1">
      <c r="A89" s="44" t="s">
        <v>899</v>
      </c>
      <c r="B89" s="44" t="s">
        <v>900</v>
      </c>
      <c r="C89" s="45">
        <v>1.5</v>
      </c>
      <c r="D89" s="38">
        <v>10</v>
      </c>
      <c r="E89" s="45">
        <v>0.15</v>
      </c>
      <c r="F89" s="45">
        <v>0.06</v>
      </c>
      <c r="G89" s="45">
        <v>0.28000000000000003</v>
      </c>
      <c r="H89" s="38">
        <v>176</v>
      </c>
      <c r="I89" s="38">
        <v>176</v>
      </c>
      <c r="J89" s="51">
        <v>2</v>
      </c>
      <c r="K89" s="38">
        <v>55</v>
      </c>
      <c r="L89" s="38">
        <v>55</v>
      </c>
      <c r="M89" s="38">
        <v>0</v>
      </c>
      <c r="N89" s="38">
        <v>0</v>
      </c>
      <c r="O89" s="38">
        <v>10</v>
      </c>
      <c r="P89" s="38">
        <v>50</v>
      </c>
      <c r="Q89" s="38">
        <v>40</v>
      </c>
      <c r="R89" s="45">
        <v>0.02</v>
      </c>
    </row>
    <row r="90" spans="1:18" ht="14.1" customHeight="1">
      <c r="A90" s="44" t="s">
        <v>901</v>
      </c>
      <c r="B90" s="44" t="s">
        <v>816</v>
      </c>
      <c r="C90" s="45">
        <v>191.1</v>
      </c>
      <c r="D90" s="38">
        <v>333</v>
      </c>
      <c r="E90" s="45">
        <v>0.56999999999999995</v>
      </c>
      <c r="F90" s="45">
        <v>1.97</v>
      </c>
      <c r="G90" s="45">
        <v>1.0900000000000001</v>
      </c>
      <c r="H90" s="38">
        <v>46</v>
      </c>
      <c r="I90" s="38">
        <v>176</v>
      </c>
      <c r="J90" s="51">
        <v>4</v>
      </c>
      <c r="K90" s="38">
        <v>10</v>
      </c>
      <c r="L90" s="38">
        <v>60</v>
      </c>
      <c r="M90" s="45">
        <v>9.61</v>
      </c>
      <c r="N90" s="45">
        <v>23.42</v>
      </c>
      <c r="O90" s="45">
        <v>52.55</v>
      </c>
      <c r="P90" s="45">
        <v>13.81</v>
      </c>
      <c r="Q90" s="45">
        <v>0.6</v>
      </c>
      <c r="R90" s="45">
        <v>2.15</v>
      </c>
    </row>
    <row r="91" spans="1:18" ht="14.1" customHeight="1">
      <c r="A91" s="44" t="s">
        <v>903</v>
      </c>
      <c r="B91" s="44" t="s">
        <v>904</v>
      </c>
      <c r="C91" s="45">
        <v>52.7</v>
      </c>
      <c r="D91" s="38">
        <v>98</v>
      </c>
      <c r="E91" s="45">
        <v>0.54</v>
      </c>
      <c r="F91" s="45">
        <v>0.57999999999999996</v>
      </c>
      <c r="G91" s="45">
        <v>1.02</v>
      </c>
      <c r="H91" s="38">
        <v>75</v>
      </c>
      <c r="I91" s="38">
        <v>176</v>
      </c>
      <c r="J91" s="51">
        <v>3</v>
      </c>
      <c r="K91" s="38">
        <v>25</v>
      </c>
      <c r="L91" s="38">
        <v>61</v>
      </c>
      <c r="M91" s="45">
        <v>6.12</v>
      </c>
      <c r="N91" s="45">
        <v>18.37</v>
      </c>
      <c r="O91" s="45">
        <v>62.24</v>
      </c>
      <c r="P91" s="45">
        <v>9.18</v>
      </c>
      <c r="Q91" s="45">
        <v>4.08</v>
      </c>
      <c r="R91" s="45">
        <v>0.59</v>
      </c>
    </row>
    <row r="92" spans="1:18" ht="14.1" customHeight="1">
      <c r="A92" s="44" t="s">
        <v>903</v>
      </c>
      <c r="B92" s="44" t="s">
        <v>906</v>
      </c>
      <c r="C92" s="45">
        <v>48.6</v>
      </c>
      <c r="D92" s="38">
        <v>77</v>
      </c>
      <c r="E92" s="45">
        <v>0.63</v>
      </c>
      <c r="F92" s="45">
        <v>0.46</v>
      </c>
      <c r="G92" s="45">
        <v>1.2</v>
      </c>
      <c r="H92" s="38">
        <v>18</v>
      </c>
      <c r="I92" s="38">
        <v>176</v>
      </c>
      <c r="J92" s="51">
        <v>3</v>
      </c>
      <c r="K92" s="38">
        <v>7</v>
      </c>
      <c r="L92" s="38">
        <v>61</v>
      </c>
      <c r="M92" s="45">
        <v>5.19</v>
      </c>
      <c r="N92" s="45">
        <v>38.96</v>
      </c>
      <c r="O92" s="45">
        <v>51.95</v>
      </c>
      <c r="P92" s="45">
        <v>3.9</v>
      </c>
      <c r="Q92" s="38">
        <v>0</v>
      </c>
      <c r="R92" s="45">
        <v>0.55000000000000004</v>
      </c>
    </row>
    <row r="93" spans="1:18" ht="14.1" customHeight="1">
      <c r="A93" s="44" t="s">
        <v>903</v>
      </c>
      <c r="B93" s="44" t="s">
        <v>908</v>
      </c>
      <c r="C93" s="45">
        <v>61.1</v>
      </c>
      <c r="D93" s="38">
        <v>127</v>
      </c>
      <c r="E93" s="45">
        <v>0.48</v>
      </c>
      <c r="F93" s="45">
        <v>0.75</v>
      </c>
      <c r="G93" s="45">
        <v>0.91</v>
      </c>
      <c r="H93" s="38">
        <v>126</v>
      </c>
      <c r="I93" s="38">
        <v>176</v>
      </c>
      <c r="J93" s="51">
        <v>4</v>
      </c>
      <c r="K93" s="38">
        <v>42</v>
      </c>
      <c r="L93" s="38">
        <v>60</v>
      </c>
      <c r="M93" s="45">
        <v>10.24</v>
      </c>
      <c r="N93" s="45">
        <v>14.17</v>
      </c>
      <c r="O93" s="45">
        <v>41.73</v>
      </c>
      <c r="P93" s="45">
        <v>28.35</v>
      </c>
      <c r="Q93" s="45">
        <v>5.51</v>
      </c>
      <c r="R93" s="45">
        <v>0.69</v>
      </c>
    </row>
    <row r="94" spans="1:18" ht="14.1" customHeight="1">
      <c r="A94" s="44" t="s">
        <v>909</v>
      </c>
      <c r="B94" s="44" t="s">
        <v>910</v>
      </c>
      <c r="C94" s="45">
        <v>43.3</v>
      </c>
      <c r="D94" s="38">
        <v>97</v>
      </c>
      <c r="E94" s="45">
        <v>0.45</v>
      </c>
      <c r="F94" s="45">
        <v>0.56999999999999995</v>
      </c>
      <c r="G94" s="45">
        <v>0.85</v>
      </c>
      <c r="H94" s="38">
        <v>157</v>
      </c>
      <c r="I94" s="38">
        <v>176</v>
      </c>
      <c r="J94" s="51">
        <v>3</v>
      </c>
      <c r="K94" s="38">
        <v>56</v>
      </c>
      <c r="L94" s="38">
        <v>61</v>
      </c>
      <c r="M94" s="38">
        <v>0</v>
      </c>
      <c r="N94" s="45">
        <v>19.59</v>
      </c>
      <c r="O94" s="45">
        <v>48.45</v>
      </c>
      <c r="P94" s="45">
        <v>23.71</v>
      </c>
      <c r="Q94" s="45">
        <v>8.25</v>
      </c>
      <c r="R94" s="45">
        <v>0.49</v>
      </c>
    </row>
    <row r="95" spans="1:18" ht="14.1" customHeight="1">
      <c r="A95" s="44" t="s">
        <v>911</v>
      </c>
      <c r="B95" s="44" t="s">
        <v>912</v>
      </c>
      <c r="C95" s="45">
        <v>5.7</v>
      </c>
      <c r="D95" s="38">
        <v>12</v>
      </c>
      <c r="E95" s="45">
        <v>0.48</v>
      </c>
      <c r="F95" s="45">
        <v>7.0000000000000007E-2</v>
      </c>
      <c r="G95" s="45">
        <v>0.9</v>
      </c>
      <c r="H95" s="38">
        <v>132</v>
      </c>
      <c r="I95" s="38">
        <v>176</v>
      </c>
      <c r="J95" s="51">
        <v>2</v>
      </c>
      <c r="K95" s="38">
        <v>42</v>
      </c>
      <c r="L95" s="38">
        <v>55</v>
      </c>
      <c r="M95" s="38">
        <v>0</v>
      </c>
      <c r="N95" s="45">
        <v>8.33</v>
      </c>
      <c r="O95" s="38">
        <v>75</v>
      </c>
      <c r="P95" s="45">
        <v>16.670000000000002</v>
      </c>
      <c r="Q95" s="38">
        <v>0</v>
      </c>
      <c r="R95" s="45">
        <v>0.06</v>
      </c>
    </row>
    <row r="96" spans="1:18" ht="14.1" customHeight="1">
      <c r="A96" s="44" t="s">
        <v>911</v>
      </c>
      <c r="B96" s="44" t="s">
        <v>913</v>
      </c>
      <c r="C96" s="45">
        <v>11.3</v>
      </c>
      <c r="D96" s="38">
        <v>24</v>
      </c>
      <c r="E96" s="45">
        <v>0.47</v>
      </c>
      <c r="F96" s="45">
        <v>0.14000000000000001</v>
      </c>
      <c r="G96" s="45">
        <v>0.89</v>
      </c>
      <c r="H96" s="38">
        <v>140</v>
      </c>
      <c r="I96" s="38">
        <v>176</v>
      </c>
      <c r="J96" s="51">
        <v>2</v>
      </c>
      <c r="K96" s="38">
        <v>45</v>
      </c>
      <c r="L96" s="38">
        <v>55</v>
      </c>
      <c r="M96" s="45">
        <v>4.17</v>
      </c>
      <c r="N96" s="45">
        <v>20.83</v>
      </c>
      <c r="O96" s="45">
        <v>37.5</v>
      </c>
      <c r="P96" s="45">
        <v>37.5</v>
      </c>
      <c r="Q96" s="38">
        <v>0</v>
      </c>
      <c r="R96" s="45">
        <v>0.13</v>
      </c>
    </row>
    <row r="97" spans="1:18" ht="14.1" customHeight="1">
      <c r="A97" s="44" t="s">
        <v>911</v>
      </c>
      <c r="B97" s="44" t="s">
        <v>779</v>
      </c>
      <c r="C97" s="45">
        <v>7.6</v>
      </c>
      <c r="D97" s="38">
        <v>13</v>
      </c>
      <c r="E97" s="45">
        <v>0.57999999999999996</v>
      </c>
      <c r="F97" s="45">
        <v>0.08</v>
      </c>
      <c r="G97" s="45">
        <v>1.1100000000000001</v>
      </c>
      <c r="H97" s="38">
        <v>38</v>
      </c>
      <c r="I97" s="38">
        <v>176</v>
      </c>
      <c r="J97" s="51">
        <v>2</v>
      </c>
      <c r="K97" s="38">
        <v>18</v>
      </c>
      <c r="L97" s="38">
        <v>55</v>
      </c>
      <c r="M97" s="45">
        <v>7.69</v>
      </c>
      <c r="N97" s="45">
        <v>23.08</v>
      </c>
      <c r="O97" s="45">
        <v>61.54</v>
      </c>
      <c r="P97" s="45">
        <v>7.69</v>
      </c>
      <c r="Q97" s="38">
        <v>0</v>
      </c>
      <c r="R97" s="45">
        <v>0.09</v>
      </c>
    </row>
    <row r="98" spans="1:18" ht="14.1" customHeight="1">
      <c r="A98" s="44" t="s">
        <v>911</v>
      </c>
      <c r="B98" s="44" t="s">
        <v>915</v>
      </c>
      <c r="C98" s="45">
        <v>89.1</v>
      </c>
      <c r="D98" s="38">
        <v>196</v>
      </c>
      <c r="E98" s="45">
        <v>0.45</v>
      </c>
      <c r="F98" s="45">
        <v>1.1599999999999999</v>
      </c>
      <c r="G98" s="45">
        <v>0.86</v>
      </c>
      <c r="H98" s="38">
        <v>155</v>
      </c>
      <c r="I98" s="38">
        <v>176</v>
      </c>
      <c r="J98" s="51">
        <v>4</v>
      </c>
      <c r="K98" s="38">
        <v>52</v>
      </c>
      <c r="L98" s="38">
        <v>60</v>
      </c>
      <c r="M98" s="45">
        <v>2.5499999999999998</v>
      </c>
      <c r="N98" s="45">
        <v>11.73</v>
      </c>
      <c r="O98" s="45">
        <v>57.65</v>
      </c>
      <c r="P98" s="45">
        <v>23.47</v>
      </c>
      <c r="Q98" s="45">
        <v>4.59</v>
      </c>
      <c r="R98" s="45">
        <v>1</v>
      </c>
    </row>
    <row r="99" spans="1:18" ht="14.1" customHeight="1">
      <c r="A99" s="44" t="s">
        <v>911</v>
      </c>
      <c r="B99" s="44" t="s">
        <v>916</v>
      </c>
      <c r="C99" s="45">
        <v>63.7</v>
      </c>
      <c r="D99" s="38">
        <v>97</v>
      </c>
      <c r="E99" s="45">
        <v>0.66</v>
      </c>
      <c r="F99" s="45">
        <v>0.56999999999999995</v>
      </c>
      <c r="G99" s="45">
        <v>1.25</v>
      </c>
      <c r="H99" s="38">
        <v>11</v>
      </c>
      <c r="I99" s="38">
        <v>176</v>
      </c>
      <c r="J99" s="51">
        <v>3</v>
      </c>
      <c r="K99" s="38">
        <v>4</v>
      </c>
      <c r="L99" s="38">
        <v>61</v>
      </c>
      <c r="M99" s="45">
        <v>16.489999999999998</v>
      </c>
      <c r="N99" s="45">
        <v>35.049999999999997</v>
      </c>
      <c r="O99" s="45">
        <v>38.14</v>
      </c>
      <c r="P99" s="45">
        <v>10.31</v>
      </c>
      <c r="Q99" s="38">
        <v>0</v>
      </c>
      <c r="R99" s="45">
        <v>0.72</v>
      </c>
    </row>
    <row r="100" spans="1:18" ht="14.1" customHeight="1">
      <c r="A100" s="44" t="s">
        <v>911</v>
      </c>
      <c r="B100" s="44" t="s">
        <v>917</v>
      </c>
      <c r="C100" s="45">
        <v>90.5</v>
      </c>
      <c r="D100" s="38">
        <v>157</v>
      </c>
      <c r="E100" s="45">
        <v>0.57999999999999996</v>
      </c>
      <c r="F100" s="45">
        <v>0.93</v>
      </c>
      <c r="G100" s="45">
        <v>1.0900000000000001</v>
      </c>
      <c r="H100" s="38">
        <v>46</v>
      </c>
      <c r="I100" s="38">
        <v>176</v>
      </c>
      <c r="J100" s="51">
        <v>4</v>
      </c>
      <c r="K100" s="38">
        <v>10</v>
      </c>
      <c r="L100" s="38">
        <v>60</v>
      </c>
      <c r="M100" s="45">
        <v>5.73</v>
      </c>
      <c r="N100" s="45">
        <v>31.85</v>
      </c>
      <c r="O100" s="45">
        <v>49.68</v>
      </c>
      <c r="P100" s="45">
        <v>9.5500000000000007</v>
      </c>
      <c r="Q100" s="45">
        <v>3.18</v>
      </c>
      <c r="R100" s="45">
        <v>1.02</v>
      </c>
    </row>
    <row r="101" spans="1:18" ht="14.1" customHeight="1">
      <c r="A101" s="44" t="s">
        <v>911</v>
      </c>
      <c r="B101" s="44" t="s">
        <v>918</v>
      </c>
      <c r="C101" s="45">
        <v>74.900000000000006</v>
      </c>
      <c r="D101" s="38">
        <v>162</v>
      </c>
      <c r="E101" s="45">
        <v>0.46</v>
      </c>
      <c r="F101" s="45">
        <v>0.96</v>
      </c>
      <c r="G101" s="45">
        <v>0.88</v>
      </c>
      <c r="H101" s="38">
        <v>144</v>
      </c>
      <c r="I101" s="38">
        <v>176</v>
      </c>
      <c r="J101" s="51">
        <v>4</v>
      </c>
      <c r="K101" s="38">
        <v>47</v>
      </c>
      <c r="L101" s="38">
        <v>60</v>
      </c>
      <c r="M101" s="45">
        <v>1.23</v>
      </c>
      <c r="N101" s="45">
        <v>10.49</v>
      </c>
      <c r="O101" s="45">
        <v>64.81</v>
      </c>
      <c r="P101" s="45">
        <v>20.99</v>
      </c>
      <c r="Q101" s="45">
        <v>2.4700000000000002</v>
      </c>
      <c r="R101" s="45">
        <v>0.84</v>
      </c>
    </row>
    <row r="102" spans="1:18" ht="14.1" customHeight="1">
      <c r="A102" s="44" t="s">
        <v>911</v>
      </c>
      <c r="B102" s="44" t="s">
        <v>919</v>
      </c>
      <c r="C102" s="45">
        <v>62.8</v>
      </c>
      <c r="D102" s="38">
        <v>142</v>
      </c>
      <c r="E102" s="45">
        <v>0.44</v>
      </c>
      <c r="F102" s="45">
        <v>0.84</v>
      </c>
      <c r="G102" s="45">
        <v>0.84</v>
      </c>
      <c r="H102" s="38">
        <v>162</v>
      </c>
      <c r="I102" s="38">
        <v>176</v>
      </c>
      <c r="J102" s="51">
        <v>4</v>
      </c>
      <c r="K102" s="38">
        <v>57</v>
      </c>
      <c r="L102" s="38">
        <v>60</v>
      </c>
      <c r="M102" s="45">
        <v>2.11</v>
      </c>
      <c r="N102" s="45">
        <v>4.93</v>
      </c>
      <c r="O102" s="45">
        <v>69.010000000000005</v>
      </c>
      <c r="P102" s="45">
        <v>18.309999999999999</v>
      </c>
      <c r="Q102" s="45">
        <v>5.63</v>
      </c>
      <c r="R102" s="45">
        <v>0.71</v>
      </c>
    </row>
    <row r="103" spans="1:18" ht="14.1" customHeight="1">
      <c r="A103" s="44" t="s">
        <v>911</v>
      </c>
      <c r="B103" s="44" t="s">
        <v>920</v>
      </c>
      <c r="C103" s="45">
        <v>91</v>
      </c>
      <c r="D103" s="38">
        <v>173</v>
      </c>
      <c r="E103" s="45">
        <v>0.53</v>
      </c>
      <c r="F103" s="45">
        <v>1.02</v>
      </c>
      <c r="G103" s="38">
        <v>1</v>
      </c>
      <c r="H103" s="38">
        <v>88</v>
      </c>
      <c r="I103" s="38">
        <v>176</v>
      </c>
      <c r="J103" s="51">
        <v>4</v>
      </c>
      <c r="K103" s="38">
        <v>26</v>
      </c>
      <c r="L103" s="38">
        <v>60</v>
      </c>
      <c r="M103" s="45">
        <v>13.29</v>
      </c>
      <c r="N103" s="45">
        <v>13.87</v>
      </c>
      <c r="O103" s="45">
        <v>47.4</v>
      </c>
      <c r="P103" s="45">
        <v>22.54</v>
      </c>
      <c r="Q103" s="45">
        <v>2.89</v>
      </c>
      <c r="R103" s="45">
        <v>1.02</v>
      </c>
    </row>
    <row r="104" spans="1:18" ht="14.1" customHeight="1">
      <c r="A104" s="44" t="s">
        <v>921</v>
      </c>
      <c r="B104" s="44" t="s">
        <v>922</v>
      </c>
      <c r="C104" s="45">
        <v>13.7</v>
      </c>
      <c r="D104" s="38">
        <v>29</v>
      </c>
      <c r="E104" s="45">
        <v>0.47</v>
      </c>
      <c r="F104" s="45">
        <v>0.17</v>
      </c>
      <c r="G104" s="45">
        <v>0.9</v>
      </c>
      <c r="H104" s="38">
        <v>132</v>
      </c>
      <c r="I104" s="38">
        <v>176</v>
      </c>
      <c r="J104" s="51">
        <v>2</v>
      </c>
      <c r="K104" s="38">
        <v>42</v>
      </c>
      <c r="L104" s="38">
        <v>55</v>
      </c>
      <c r="M104" s="38">
        <v>0</v>
      </c>
      <c r="N104" s="45">
        <v>20.69</v>
      </c>
      <c r="O104" s="45">
        <v>51.72</v>
      </c>
      <c r="P104" s="45">
        <v>24.14</v>
      </c>
      <c r="Q104" s="45">
        <v>3.45</v>
      </c>
      <c r="R104" s="45">
        <v>0.15</v>
      </c>
    </row>
    <row r="105" spans="1:18" ht="14.1" customHeight="1">
      <c r="A105" s="44" t="s">
        <v>925</v>
      </c>
      <c r="B105" s="44" t="s">
        <v>926</v>
      </c>
      <c r="C105" s="45">
        <v>25.1</v>
      </c>
      <c r="D105" s="38">
        <v>37</v>
      </c>
      <c r="E105" s="45">
        <v>0.68</v>
      </c>
      <c r="F105" s="45">
        <v>0.22</v>
      </c>
      <c r="G105" s="45">
        <v>1.29</v>
      </c>
      <c r="H105" s="38">
        <v>7</v>
      </c>
      <c r="I105" s="38">
        <v>176</v>
      </c>
      <c r="J105" s="51">
        <v>2</v>
      </c>
      <c r="K105" s="38">
        <v>4</v>
      </c>
      <c r="L105" s="38">
        <v>55</v>
      </c>
      <c r="M105" s="45">
        <v>10.81</v>
      </c>
      <c r="N105" s="45">
        <v>45.95</v>
      </c>
      <c r="O105" s="45">
        <v>40.54</v>
      </c>
      <c r="P105" s="38">
        <v>0</v>
      </c>
      <c r="Q105" s="45">
        <v>2.7</v>
      </c>
      <c r="R105" s="45">
        <v>0.28000000000000003</v>
      </c>
    </row>
    <row r="106" spans="1:18" ht="14.1" customHeight="1">
      <c r="A106" s="44" t="s">
        <v>937</v>
      </c>
      <c r="B106" s="44" t="s">
        <v>902</v>
      </c>
      <c r="C106" s="45">
        <v>18.100000000000001</v>
      </c>
      <c r="D106" s="38">
        <v>32</v>
      </c>
      <c r="E106" s="45">
        <v>0.56999999999999995</v>
      </c>
      <c r="F106" s="45">
        <v>0.19</v>
      </c>
      <c r="G106" s="45">
        <v>1.07</v>
      </c>
      <c r="H106" s="38">
        <v>54</v>
      </c>
      <c r="I106" s="38">
        <v>176</v>
      </c>
      <c r="J106" s="51">
        <v>2</v>
      </c>
      <c r="K106" s="38">
        <v>25</v>
      </c>
      <c r="L106" s="38">
        <v>55</v>
      </c>
      <c r="M106" s="38">
        <v>0</v>
      </c>
      <c r="N106" s="45">
        <v>28.13</v>
      </c>
      <c r="O106" s="45">
        <v>65.63</v>
      </c>
      <c r="P106" s="45">
        <v>6.25</v>
      </c>
      <c r="Q106" s="38">
        <v>0</v>
      </c>
      <c r="R106" s="45">
        <v>0.2</v>
      </c>
    </row>
    <row r="107" spans="1:18" ht="14.1" customHeight="1">
      <c r="A107" s="44" t="s">
        <v>938</v>
      </c>
      <c r="B107" s="44" t="s">
        <v>940</v>
      </c>
      <c r="C107" s="45">
        <v>95.8</v>
      </c>
      <c r="D107" s="38">
        <v>170</v>
      </c>
      <c r="E107" s="45">
        <v>0.56000000000000005</v>
      </c>
      <c r="F107" s="45">
        <v>1.01</v>
      </c>
      <c r="G107" s="45">
        <v>1.07</v>
      </c>
      <c r="H107" s="38">
        <v>54</v>
      </c>
      <c r="I107" s="38">
        <v>176</v>
      </c>
      <c r="J107" s="51">
        <v>4</v>
      </c>
      <c r="K107" s="38">
        <v>14</v>
      </c>
      <c r="L107" s="38">
        <v>60</v>
      </c>
      <c r="M107" s="45">
        <v>8.24</v>
      </c>
      <c r="N107" s="45">
        <v>25.29</v>
      </c>
      <c r="O107" s="45">
        <v>49.41</v>
      </c>
      <c r="P107" s="45">
        <v>15.88</v>
      </c>
      <c r="Q107" s="45">
        <v>1.18</v>
      </c>
      <c r="R107" s="45">
        <v>1.08</v>
      </c>
    </row>
    <row r="108" spans="1:18" ht="14.1" customHeight="1">
      <c r="A108" s="44" t="s">
        <v>938</v>
      </c>
      <c r="B108" s="44" t="s">
        <v>941</v>
      </c>
      <c r="C108" s="45">
        <v>29.9</v>
      </c>
      <c r="D108" s="38">
        <v>51</v>
      </c>
      <c r="E108" s="45">
        <v>0.59</v>
      </c>
      <c r="F108" s="45">
        <v>0.3</v>
      </c>
      <c r="G108" s="45">
        <v>1.1100000000000001</v>
      </c>
      <c r="H108" s="38">
        <v>38</v>
      </c>
      <c r="I108" s="38">
        <v>176</v>
      </c>
      <c r="J108" s="51">
        <v>2</v>
      </c>
      <c r="K108" s="38">
        <v>18</v>
      </c>
      <c r="L108" s="38">
        <v>55</v>
      </c>
      <c r="M108" s="45">
        <v>3.92</v>
      </c>
      <c r="N108" s="45">
        <v>31.37</v>
      </c>
      <c r="O108" s="45">
        <v>56.86</v>
      </c>
      <c r="P108" s="45">
        <v>5.88</v>
      </c>
      <c r="Q108" s="45">
        <v>1.96</v>
      </c>
      <c r="R108" s="45">
        <v>0.34</v>
      </c>
    </row>
    <row r="109" spans="1:18" ht="14.1" customHeight="1">
      <c r="A109" s="44" t="s">
        <v>938</v>
      </c>
      <c r="B109" s="44" t="s">
        <v>942</v>
      </c>
      <c r="C109" s="45">
        <v>52.6</v>
      </c>
      <c r="D109" s="38">
        <v>89</v>
      </c>
      <c r="E109" s="45">
        <v>0.59</v>
      </c>
      <c r="F109" s="45">
        <v>0.53</v>
      </c>
      <c r="G109" s="45">
        <v>1.1200000000000001</v>
      </c>
      <c r="H109" s="38">
        <v>35</v>
      </c>
      <c r="I109" s="38">
        <v>176</v>
      </c>
      <c r="J109" s="51">
        <v>3</v>
      </c>
      <c r="K109" s="38">
        <v>11</v>
      </c>
      <c r="L109" s="38">
        <v>61</v>
      </c>
      <c r="M109" s="45">
        <v>11.24</v>
      </c>
      <c r="N109" s="45">
        <v>23.6</v>
      </c>
      <c r="O109" s="45">
        <v>53.93</v>
      </c>
      <c r="P109" s="45">
        <v>10.11</v>
      </c>
      <c r="Q109" s="45">
        <v>1.1200000000000001</v>
      </c>
      <c r="R109" s="45">
        <v>0.59</v>
      </c>
    </row>
    <row r="110" spans="1:18" ht="14.1" customHeight="1">
      <c r="A110" s="44" t="s">
        <v>938</v>
      </c>
      <c r="B110" s="44" t="s">
        <v>944</v>
      </c>
      <c r="C110" s="45">
        <v>58.4</v>
      </c>
      <c r="D110" s="38">
        <v>96</v>
      </c>
      <c r="E110" s="45">
        <v>0.61</v>
      </c>
      <c r="F110" s="45">
        <v>0.56999999999999995</v>
      </c>
      <c r="G110" s="45">
        <v>1.1599999999999999</v>
      </c>
      <c r="H110" s="38">
        <v>23</v>
      </c>
      <c r="I110" s="38">
        <v>176</v>
      </c>
      <c r="J110" s="51">
        <v>3</v>
      </c>
      <c r="K110" s="38">
        <v>8</v>
      </c>
      <c r="L110" s="38">
        <v>61</v>
      </c>
      <c r="M110" s="45">
        <v>11.46</v>
      </c>
      <c r="N110" s="45">
        <v>29.17</v>
      </c>
      <c r="O110" s="45">
        <v>47.92</v>
      </c>
      <c r="P110" s="45">
        <v>10.42</v>
      </c>
      <c r="Q110" s="45">
        <v>1.04</v>
      </c>
      <c r="R110" s="45">
        <v>0.66</v>
      </c>
    </row>
    <row r="111" spans="1:18" ht="14.1" customHeight="1">
      <c r="A111" s="44" t="s">
        <v>938</v>
      </c>
      <c r="B111" s="44" t="s">
        <v>945</v>
      </c>
      <c r="C111" s="45">
        <v>57.9</v>
      </c>
      <c r="D111" s="38">
        <v>80</v>
      </c>
      <c r="E111" s="45">
        <v>0.72</v>
      </c>
      <c r="F111" s="45">
        <v>0.47</v>
      </c>
      <c r="G111" s="45">
        <v>1.37</v>
      </c>
      <c r="H111" s="38">
        <v>3</v>
      </c>
      <c r="I111" s="38">
        <v>176</v>
      </c>
      <c r="J111" s="51">
        <v>3</v>
      </c>
      <c r="K111" s="38">
        <v>2</v>
      </c>
      <c r="L111" s="38">
        <v>61</v>
      </c>
      <c r="M111" s="45">
        <v>27.5</v>
      </c>
      <c r="N111" s="45">
        <v>31.25</v>
      </c>
      <c r="O111" s="45">
        <v>38.75</v>
      </c>
      <c r="P111" s="45">
        <v>2.5</v>
      </c>
      <c r="Q111" s="38">
        <v>0</v>
      </c>
      <c r="R111" s="45">
        <v>0.65</v>
      </c>
    </row>
    <row r="112" spans="1:18" ht="14.1" customHeight="1">
      <c r="A112" s="44" t="s">
        <v>938</v>
      </c>
      <c r="B112" s="44" t="s">
        <v>946</v>
      </c>
      <c r="C112" s="45">
        <v>69.599999999999994</v>
      </c>
      <c r="D112" s="38">
        <v>124</v>
      </c>
      <c r="E112" s="45">
        <v>0.56000000000000005</v>
      </c>
      <c r="F112" s="45">
        <v>0.73</v>
      </c>
      <c r="G112" s="45">
        <v>1.07</v>
      </c>
      <c r="H112" s="38">
        <v>54</v>
      </c>
      <c r="I112" s="38">
        <v>176</v>
      </c>
      <c r="J112" s="51">
        <v>4</v>
      </c>
      <c r="K112" s="38">
        <v>14</v>
      </c>
      <c r="L112" s="38">
        <v>60</v>
      </c>
      <c r="M112" s="45">
        <v>6.45</v>
      </c>
      <c r="N112" s="45">
        <v>27.42</v>
      </c>
      <c r="O112" s="38">
        <v>50</v>
      </c>
      <c r="P112" s="45">
        <v>13.71</v>
      </c>
      <c r="Q112" s="45">
        <v>2.42</v>
      </c>
      <c r="R112" s="45">
        <v>0.78</v>
      </c>
    </row>
    <row r="113" spans="1:18" ht="14.1" customHeight="1">
      <c r="A113" s="44" t="s">
        <v>938</v>
      </c>
      <c r="B113" s="44" t="s">
        <v>947</v>
      </c>
      <c r="C113" s="45">
        <v>73.099999999999994</v>
      </c>
      <c r="D113" s="38">
        <v>141</v>
      </c>
      <c r="E113" s="45">
        <v>0.52</v>
      </c>
      <c r="F113" s="45">
        <v>0.83</v>
      </c>
      <c r="G113" s="45">
        <v>0.98</v>
      </c>
      <c r="H113" s="38">
        <v>102</v>
      </c>
      <c r="I113" s="38">
        <v>176</v>
      </c>
      <c r="J113" s="51">
        <v>4</v>
      </c>
      <c r="K113" s="38">
        <v>31</v>
      </c>
      <c r="L113" s="38">
        <v>60</v>
      </c>
      <c r="M113" s="45">
        <v>9.2200000000000006</v>
      </c>
      <c r="N113" s="45">
        <v>13.48</v>
      </c>
      <c r="O113" s="45">
        <v>56.03</v>
      </c>
      <c r="P113" s="45">
        <v>19.149999999999999</v>
      </c>
      <c r="Q113" s="45">
        <v>2.13</v>
      </c>
      <c r="R113" s="45">
        <v>0.82</v>
      </c>
    </row>
    <row r="114" spans="1:18" ht="14.1" customHeight="1">
      <c r="A114" s="44" t="s">
        <v>948</v>
      </c>
      <c r="B114" s="44" t="s">
        <v>949</v>
      </c>
      <c r="C114" s="45">
        <v>41.9</v>
      </c>
      <c r="D114" s="38">
        <v>96</v>
      </c>
      <c r="E114" s="45">
        <v>0.44</v>
      </c>
      <c r="F114" s="45">
        <v>0.56999999999999995</v>
      </c>
      <c r="G114" s="45">
        <v>0.83</v>
      </c>
      <c r="H114" s="38">
        <v>164</v>
      </c>
      <c r="I114" s="38">
        <v>176</v>
      </c>
      <c r="J114" s="51">
        <v>3</v>
      </c>
      <c r="K114" s="38">
        <v>57</v>
      </c>
      <c r="L114" s="38">
        <v>61</v>
      </c>
      <c r="M114" s="45">
        <v>1.04</v>
      </c>
      <c r="N114" s="45">
        <v>9.3800000000000008</v>
      </c>
      <c r="O114" s="45">
        <v>59.38</v>
      </c>
      <c r="P114" s="45">
        <v>27.08</v>
      </c>
      <c r="Q114" s="45">
        <v>3.13</v>
      </c>
      <c r="R114" s="45">
        <v>0.47</v>
      </c>
    </row>
    <row r="115" spans="1:18" ht="14.1" customHeight="1">
      <c r="A115" s="44" t="s">
        <v>948</v>
      </c>
      <c r="B115" s="44" t="s">
        <v>950</v>
      </c>
      <c r="C115" s="45">
        <v>52.2</v>
      </c>
      <c r="D115" s="38">
        <v>114</v>
      </c>
      <c r="E115" s="45">
        <v>0.46</v>
      </c>
      <c r="F115" s="45">
        <v>0.67</v>
      </c>
      <c r="G115" s="45">
        <v>0.87</v>
      </c>
      <c r="H115" s="38">
        <v>149</v>
      </c>
      <c r="I115" s="38">
        <v>176</v>
      </c>
      <c r="J115" s="51">
        <v>4</v>
      </c>
      <c r="K115" s="38">
        <v>50</v>
      </c>
      <c r="L115" s="38">
        <v>60</v>
      </c>
      <c r="M115" s="45">
        <v>7.02</v>
      </c>
      <c r="N115" s="45">
        <v>14.04</v>
      </c>
      <c r="O115" s="45">
        <v>43.86</v>
      </c>
      <c r="P115" s="45">
        <v>28.07</v>
      </c>
      <c r="Q115" s="45">
        <v>7.02</v>
      </c>
      <c r="R115" s="45">
        <v>0.59</v>
      </c>
    </row>
    <row r="116" spans="1:18" ht="14.1" customHeight="1">
      <c r="A116" s="44" t="s">
        <v>948</v>
      </c>
      <c r="B116" s="44" t="s">
        <v>951</v>
      </c>
      <c r="C116" s="45">
        <v>73.2</v>
      </c>
      <c r="D116" s="38">
        <v>161</v>
      </c>
      <c r="E116" s="45">
        <v>0.45</v>
      </c>
      <c r="F116" s="45">
        <v>0.95</v>
      </c>
      <c r="G116" s="45">
        <v>0.86</v>
      </c>
      <c r="H116" s="38">
        <v>155</v>
      </c>
      <c r="I116" s="38">
        <v>176</v>
      </c>
      <c r="J116" s="51">
        <v>4</v>
      </c>
      <c r="K116" s="38">
        <v>52</v>
      </c>
      <c r="L116" s="38">
        <v>60</v>
      </c>
      <c r="M116" s="45">
        <v>6.21</v>
      </c>
      <c r="N116" s="45">
        <v>13.04</v>
      </c>
      <c r="O116" s="45">
        <v>48.45</v>
      </c>
      <c r="P116" s="45">
        <v>22.98</v>
      </c>
      <c r="Q116" s="45">
        <v>9.32</v>
      </c>
      <c r="R116" s="45">
        <v>0.82</v>
      </c>
    </row>
    <row r="117" spans="1:18" ht="14.1" customHeight="1">
      <c r="A117" s="44" t="s">
        <v>948</v>
      </c>
      <c r="B117" s="44" t="s">
        <v>953</v>
      </c>
      <c r="C117" s="45">
        <v>18.7</v>
      </c>
      <c r="D117" s="38">
        <v>27</v>
      </c>
      <c r="E117" s="45">
        <v>0.69</v>
      </c>
      <c r="F117" s="45">
        <v>0.16</v>
      </c>
      <c r="G117" s="45">
        <v>1.32</v>
      </c>
      <c r="H117" s="38">
        <v>6</v>
      </c>
      <c r="I117" s="38">
        <v>176</v>
      </c>
      <c r="J117" s="51">
        <v>2</v>
      </c>
      <c r="K117" s="38">
        <v>3</v>
      </c>
      <c r="L117" s="38">
        <v>55</v>
      </c>
      <c r="M117" s="45">
        <v>7.41</v>
      </c>
      <c r="N117" s="45">
        <v>59.26</v>
      </c>
      <c r="O117" s="45">
        <v>25.93</v>
      </c>
      <c r="P117" s="45">
        <v>7.41</v>
      </c>
      <c r="Q117" s="38">
        <v>0</v>
      </c>
      <c r="R117" s="45">
        <v>0.21</v>
      </c>
    </row>
    <row r="118" spans="1:18" ht="14.1" customHeight="1">
      <c r="A118" s="44" t="s">
        <v>954</v>
      </c>
      <c r="B118" s="44" t="s">
        <v>842</v>
      </c>
      <c r="C118" s="45">
        <v>136.4</v>
      </c>
      <c r="D118" s="38">
        <v>293</v>
      </c>
      <c r="E118" s="45">
        <v>0.47</v>
      </c>
      <c r="F118" s="45">
        <v>1.73</v>
      </c>
      <c r="G118" s="45">
        <v>0.88</v>
      </c>
      <c r="H118" s="38">
        <v>144</v>
      </c>
      <c r="I118" s="38">
        <v>176</v>
      </c>
      <c r="J118" s="51">
        <v>4</v>
      </c>
      <c r="K118" s="38">
        <v>47</v>
      </c>
      <c r="L118" s="38">
        <v>60</v>
      </c>
      <c r="M118" s="45">
        <v>6.48</v>
      </c>
      <c r="N118" s="45">
        <v>13.99</v>
      </c>
      <c r="O118" s="45">
        <v>47.1</v>
      </c>
      <c r="P118" s="45">
        <v>26.62</v>
      </c>
      <c r="Q118" s="45">
        <v>5.8</v>
      </c>
      <c r="R118" s="45">
        <v>1.53</v>
      </c>
    </row>
    <row r="119" spans="1:18" ht="14.1" customHeight="1">
      <c r="A119" s="44" t="s">
        <v>954</v>
      </c>
      <c r="B119" s="44" t="s">
        <v>956</v>
      </c>
      <c r="C119" s="45">
        <v>13.4</v>
      </c>
      <c r="D119" s="38">
        <v>24</v>
      </c>
      <c r="E119" s="45">
        <v>0.56000000000000005</v>
      </c>
      <c r="F119" s="45">
        <v>0.14000000000000001</v>
      </c>
      <c r="G119" s="45">
        <v>1.06</v>
      </c>
      <c r="H119" s="38">
        <v>60</v>
      </c>
      <c r="I119" s="38">
        <v>176</v>
      </c>
      <c r="J119" s="51">
        <v>2</v>
      </c>
      <c r="K119" s="38">
        <v>27</v>
      </c>
      <c r="L119" s="38">
        <v>55</v>
      </c>
      <c r="M119" s="45">
        <v>4.17</v>
      </c>
      <c r="N119" s="45">
        <v>12.5</v>
      </c>
      <c r="O119" s="45">
        <v>83.33</v>
      </c>
      <c r="P119" s="38">
        <v>0</v>
      </c>
      <c r="Q119" s="38">
        <v>0</v>
      </c>
      <c r="R119" s="45">
        <v>0.15</v>
      </c>
    </row>
    <row r="120" spans="1:18" ht="14.1" customHeight="1">
      <c r="A120" s="44" t="s">
        <v>957</v>
      </c>
      <c r="B120" s="44" t="s">
        <v>959</v>
      </c>
      <c r="C120" s="45">
        <v>32.799999999999997</v>
      </c>
      <c r="D120" s="38">
        <v>68</v>
      </c>
      <c r="E120" s="45">
        <v>0.48</v>
      </c>
      <c r="F120" s="45">
        <v>0.4</v>
      </c>
      <c r="G120" s="45">
        <v>0.92</v>
      </c>
      <c r="H120" s="38">
        <v>121</v>
      </c>
      <c r="I120" s="38">
        <v>176</v>
      </c>
      <c r="J120" s="51">
        <v>3</v>
      </c>
      <c r="K120" s="38">
        <v>44</v>
      </c>
      <c r="L120" s="38">
        <v>61</v>
      </c>
      <c r="M120" s="45">
        <v>5.88</v>
      </c>
      <c r="N120" s="45">
        <v>16.18</v>
      </c>
      <c r="O120" s="38">
        <v>50</v>
      </c>
      <c r="P120" s="45">
        <v>22.06</v>
      </c>
      <c r="Q120" s="45">
        <v>5.88</v>
      </c>
      <c r="R120" s="45">
        <v>0.37</v>
      </c>
    </row>
    <row r="121" spans="1:18" ht="14.1" customHeight="1">
      <c r="A121" s="44" t="s">
        <v>957</v>
      </c>
      <c r="B121" s="44" t="s">
        <v>960</v>
      </c>
      <c r="C121" s="45">
        <v>35.299999999999997</v>
      </c>
      <c r="D121" s="38">
        <v>60</v>
      </c>
      <c r="E121" s="45">
        <v>0.59</v>
      </c>
      <c r="F121" s="45">
        <v>0.35</v>
      </c>
      <c r="G121" s="45">
        <v>1.1200000000000001</v>
      </c>
      <c r="H121" s="38">
        <v>35</v>
      </c>
      <c r="I121" s="38">
        <v>176</v>
      </c>
      <c r="J121" s="51">
        <v>3</v>
      </c>
      <c r="K121" s="38">
        <v>11</v>
      </c>
      <c r="L121" s="38">
        <v>61</v>
      </c>
      <c r="M121" s="45">
        <v>16.670000000000002</v>
      </c>
      <c r="N121" s="45">
        <v>23.33</v>
      </c>
      <c r="O121" s="45">
        <v>38.33</v>
      </c>
      <c r="P121" s="45">
        <v>21.67</v>
      </c>
      <c r="Q121" s="38">
        <v>0</v>
      </c>
      <c r="R121" s="45">
        <v>0.4</v>
      </c>
    </row>
    <row r="122" spans="1:18" ht="14.1" customHeight="1">
      <c r="A122" s="44" t="s">
        <v>957</v>
      </c>
      <c r="B122" s="44" t="s">
        <v>961</v>
      </c>
      <c r="C122" s="45">
        <v>37.200000000000003</v>
      </c>
      <c r="D122" s="38">
        <v>71</v>
      </c>
      <c r="E122" s="45">
        <v>0.52</v>
      </c>
      <c r="F122" s="45">
        <v>0.42</v>
      </c>
      <c r="G122" s="45">
        <v>0.99</v>
      </c>
      <c r="H122" s="38">
        <v>94</v>
      </c>
      <c r="I122" s="38">
        <v>176</v>
      </c>
      <c r="J122" s="51">
        <v>3</v>
      </c>
      <c r="K122" s="38">
        <v>31</v>
      </c>
      <c r="L122" s="38">
        <v>61</v>
      </c>
      <c r="M122" s="45">
        <v>1.41</v>
      </c>
      <c r="N122" s="45">
        <v>30.99</v>
      </c>
      <c r="O122" s="45">
        <v>45.07</v>
      </c>
      <c r="P122" s="45">
        <v>18.309999999999999</v>
      </c>
      <c r="Q122" s="45">
        <v>4.2300000000000004</v>
      </c>
      <c r="R122" s="45">
        <v>0.42</v>
      </c>
    </row>
    <row r="123" spans="1:18" ht="14.1" customHeight="1">
      <c r="A123" s="44" t="s">
        <v>957</v>
      </c>
      <c r="B123" s="44" t="s">
        <v>962</v>
      </c>
      <c r="C123" s="45">
        <v>47.9</v>
      </c>
      <c r="D123" s="38">
        <v>104</v>
      </c>
      <c r="E123" s="45">
        <v>0.46</v>
      </c>
      <c r="F123" s="45">
        <v>0.62</v>
      </c>
      <c r="G123" s="45">
        <v>0.87</v>
      </c>
      <c r="H123" s="38">
        <v>149</v>
      </c>
      <c r="I123" s="38">
        <v>176</v>
      </c>
      <c r="J123" s="51">
        <v>4</v>
      </c>
      <c r="K123" s="38">
        <v>50</v>
      </c>
      <c r="L123" s="38">
        <v>60</v>
      </c>
      <c r="M123" s="45">
        <v>5.77</v>
      </c>
      <c r="N123" s="45">
        <v>10.58</v>
      </c>
      <c r="O123" s="45">
        <v>52.88</v>
      </c>
      <c r="P123" s="45">
        <v>26.92</v>
      </c>
      <c r="Q123" s="45">
        <v>3.85</v>
      </c>
      <c r="R123" s="45">
        <v>0.54</v>
      </c>
    </row>
    <row r="124" spans="1:18" ht="14.1" customHeight="1">
      <c r="A124" s="44" t="s">
        <v>957</v>
      </c>
      <c r="B124" s="44" t="s">
        <v>964</v>
      </c>
      <c r="C124" s="45">
        <v>32.5</v>
      </c>
      <c r="D124" s="38">
        <v>53</v>
      </c>
      <c r="E124" s="45">
        <v>0.61</v>
      </c>
      <c r="F124" s="45">
        <v>0.31</v>
      </c>
      <c r="G124" s="45">
        <v>1.1599999999999999</v>
      </c>
      <c r="H124" s="38">
        <v>23</v>
      </c>
      <c r="I124" s="38">
        <v>176</v>
      </c>
      <c r="J124" s="51">
        <v>2</v>
      </c>
      <c r="K124" s="38">
        <v>14</v>
      </c>
      <c r="L124" s="38">
        <v>55</v>
      </c>
      <c r="M124" s="45">
        <v>11.32</v>
      </c>
      <c r="N124" s="45">
        <v>24.53</v>
      </c>
      <c r="O124" s="45">
        <v>58.49</v>
      </c>
      <c r="P124" s="45">
        <v>5.66</v>
      </c>
      <c r="Q124" s="38">
        <v>0</v>
      </c>
      <c r="R124" s="45">
        <v>0.36</v>
      </c>
    </row>
    <row r="125" spans="1:18" ht="14.1" customHeight="1">
      <c r="A125" s="44" t="s">
        <v>967</v>
      </c>
      <c r="B125" s="44" t="s">
        <v>842</v>
      </c>
      <c r="C125" s="45">
        <v>84.2</v>
      </c>
      <c r="D125" s="38">
        <v>162</v>
      </c>
      <c r="E125" s="45">
        <v>0.52</v>
      </c>
      <c r="F125" s="45">
        <v>0.96</v>
      </c>
      <c r="G125" s="45">
        <v>0.99</v>
      </c>
      <c r="H125" s="38">
        <v>94</v>
      </c>
      <c r="I125" s="38">
        <v>176</v>
      </c>
      <c r="J125" s="51">
        <v>4</v>
      </c>
      <c r="K125" s="38">
        <v>29</v>
      </c>
      <c r="L125" s="38">
        <v>60</v>
      </c>
      <c r="M125" s="45">
        <v>3.7</v>
      </c>
      <c r="N125" s="45">
        <v>19.14</v>
      </c>
      <c r="O125" s="45">
        <v>59.26</v>
      </c>
      <c r="P125" s="45">
        <v>16.670000000000002</v>
      </c>
      <c r="Q125" s="45">
        <v>1.23</v>
      </c>
      <c r="R125" s="45">
        <v>0.95</v>
      </c>
    </row>
    <row r="126" spans="1:18" ht="14.1" customHeight="1">
      <c r="A126" s="44" t="s">
        <v>971</v>
      </c>
      <c r="B126" s="44" t="s">
        <v>972</v>
      </c>
      <c r="C126" s="45">
        <v>52.7</v>
      </c>
      <c r="D126" s="38">
        <v>97</v>
      </c>
      <c r="E126" s="45">
        <v>0.54</v>
      </c>
      <c r="F126" s="45">
        <v>0.56999999999999995</v>
      </c>
      <c r="G126" s="45">
        <v>1.03</v>
      </c>
      <c r="H126" s="38">
        <v>72</v>
      </c>
      <c r="I126" s="38">
        <v>176</v>
      </c>
      <c r="J126" s="51">
        <v>3</v>
      </c>
      <c r="K126" s="38">
        <v>23</v>
      </c>
      <c r="L126" s="38">
        <v>61</v>
      </c>
      <c r="M126" s="45">
        <v>5.15</v>
      </c>
      <c r="N126" s="45">
        <v>22.68</v>
      </c>
      <c r="O126" s="45">
        <v>56.7</v>
      </c>
      <c r="P126" s="45">
        <v>13.4</v>
      </c>
      <c r="Q126" s="45">
        <v>2.06</v>
      </c>
      <c r="R126" s="45">
        <v>0.59</v>
      </c>
    </row>
    <row r="127" spans="1:18" ht="14.1" customHeight="1">
      <c r="A127" s="44" t="s">
        <v>971</v>
      </c>
      <c r="B127" s="44" t="s">
        <v>733</v>
      </c>
      <c r="C127" s="45">
        <v>45.4</v>
      </c>
      <c r="D127" s="38">
        <v>81</v>
      </c>
      <c r="E127" s="45">
        <v>0.56000000000000005</v>
      </c>
      <c r="F127" s="45">
        <v>0.48</v>
      </c>
      <c r="G127" s="45">
        <v>1.06</v>
      </c>
      <c r="H127" s="38">
        <v>60</v>
      </c>
      <c r="I127" s="38">
        <v>176</v>
      </c>
      <c r="J127" s="51">
        <v>3</v>
      </c>
      <c r="K127" s="38">
        <v>19</v>
      </c>
      <c r="L127" s="38">
        <v>61</v>
      </c>
      <c r="M127" s="45">
        <v>7.41</v>
      </c>
      <c r="N127" s="45">
        <v>24.69</v>
      </c>
      <c r="O127" s="45">
        <v>51.85</v>
      </c>
      <c r="P127" s="45">
        <v>14.81</v>
      </c>
      <c r="Q127" s="45">
        <v>1.23</v>
      </c>
      <c r="R127" s="45">
        <v>0.51</v>
      </c>
    </row>
    <row r="128" spans="1:18" ht="14.1" customHeight="1">
      <c r="A128" s="44" t="s">
        <v>975</v>
      </c>
      <c r="B128" s="44" t="s">
        <v>770</v>
      </c>
      <c r="C128" s="45">
        <v>76.7</v>
      </c>
      <c r="D128" s="38">
        <v>137</v>
      </c>
      <c r="E128" s="45">
        <v>0.56000000000000005</v>
      </c>
      <c r="F128" s="45">
        <v>0.81</v>
      </c>
      <c r="G128" s="45">
        <v>1.06</v>
      </c>
      <c r="H128" s="38">
        <v>60</v>
      </c>
      <c r="I128" s="38">
        <v>176</v>
      </c>
      <c r="J128" s="51">
        <v>4</v>
      </c>
      <c r="K128" s="38">
        <v>16</v>
      </c>
      <c r="L128" s="38">
        <v>60</v>
      </c>
      <c r="M128" s="45">
        <v>5.84</v>
      </c>
      <c r="N128" s="45">
        <v>27.01</v>
      </c>
      <c r="O128" s="45">
        <v>51.82</v>
      </c>
      <c r="P128" s="45">
        <v>13.14</v>
      </c>
      <c r="Q128" s="45">
        <v>2.19</v>
      </c>
      <c r="R128" s="45">
        <v>0.86</v>
      </c>
    </row>
    <row r="129" spans="1:18" ht="14.1" customHeight="1">
      <c r="A129" s="44" t="s">
        <v>975</v>
      </c>
      <c r="B129" s="44" t="s">
        <v>977</v>
      </c>
      <c r="C129" s="45">
        <v>53.5</v>
      </c>
      <c r="D129" s="38">
        <v>103</v>
      </c>
      <c r="E129" s="45">
        <v>0.52</v>
      </c>
      <c r="F129" s="45">
        <v>0.61</v>
      </c>
      <c r="G129" s="45">
        <v>0.99</v>
      </c>
      <c r="H129" s="38">
        <v>94</v>
      </c>
      <c r="I129" s="38">
        <v>176</v>
      </c>
      <c r="J129" s="51">
        <v>3</v>
      </c>
      <c r="K129" s="38">
        <v>31</v>
      </c>
      <c r="L129" s="38">
        <v>61</v>
      </c>
      <c r="M129" s="45">
        <v>6.8</v>
      </c>
      <c r="N129" s="45">
        <v>18.45</v>
      </c>
      <c r="O129" s="45">
        <v>55.34</v>
      </c>
      <c r="P129" s="45">
        <v>13.59</v>
      </c>
      <c r="Q129" s="45">
        <v>5.83</v>
      </c>
      <c r="R129" s="45">
        <v>0.6</v>
      </c>
    </row>
    <row r="130" spans="1:18" ht="14.1" customHeight="1">
      <c r="A130" s="44" t="s">
        <v>975</v>
      </c>
      <c r="B130" s="44" t="s">
        <v>978</v>
      </c>
      <c r="C130" s="45">
        <v>77.3</v>
      </c>
      <c r="D130" s="38">
        <v>144</v>
      </c>
      <c r="E130" s="45">
        <v>0.54</v>
      </c>
      <c r="F130" s="45">
        <v>0.85</v>
      </c>
      <c r="G130" s="45">
        <v>1.02</v>
      </c>
      <c r="H130" s="38">
        <v>75</v>
      </c>
      <c r="I130" s="38">
        <v>176</v>
      </c>
      <c r="J130" s="51">
        <v>4</v>
      </c>
      <c r="K130" s="38">
        <v>21</v>
      </c>
      <c r="L130" s="38">
        <v>60</v>
      </c>
      <c r="M130" s="45">
        <v>6.25</v>
      </c>
      <c r="N130" s="45">
        <v>21.53</v>
      </c>
      <c r="O130" s="45">
        <v>54.86</v>
      </c>
      <c r="P130" s="45">
        <v>13.89</v>
      </c>
      <c r="Q130" s="45">
        <v>3.47</v>
      </c>
      <c r="R130" s="45">
        <v>0.87</v>
      </c>
    </row>
    <row r="131" spans="1:18" ht="14.1" customHeight="1">
      <c r="A131" s="44" t="s">
        <v>979</v>
      </c>
      <c r="B131" s="44" t="s">
        <v>980</v>
      </c>
      <c r="C131" s="45">
        <v>10.4</v>
      </c>
      <c r="D131" s="38">
        <v>19</v>
      </c>
      <c r="E131" s="45">
        <v>0.55000000000000004</v>
      </c>
      <c r="F131" s="45">
        <v>0.11</v>
      </c>
      <c r="G131" s="45">
        <v>1.04</v>
      </c>
      <c r="H131" s="38">
        <v>68</v>
      </c>
      <c r="I131" s="38">
        <v>176</v>
      </c>
      <c r="J131" s="51">
        <v>2</v>
      </c>
      <c r="K131" s="38">
        <v>29</v>
      </c>
      <c r="L131" s="38">
        <v>55</v>
      </c>
      <c r="M131" s="45">
        <v>5.26</v>
      </c>
      <c r="N131" s="45">
        <v>21.05</v>
      </c>
      <c r="O131" s="45">
        <v>63.16</v>
      </c>
      <c r="P131" s="45">
        <v>5.26</v>
      </c>
      <c r="Q131" s="45">
        <v>5.26</v>
      </c>
      <c r="R131" s="45">
        <v>0.12</v>
      </c>
    </row>
    <row r="132" spans="1:18" ht="14.1" customHeight="1">
      <c r="A132" s="44" t="s">
        <v>981</v>
      </c>
      <c r="B132" s="44" t="s">
        <v>842</v>
      </c>
      <c r="C132" s="45">
        <v>85.9</v>
      </c>
      <c r="D132" s="38">
        <v>184</v>
      </c>
      <c r="E132" s="45">
        <v>0.47</v>
      </c>
      <c r="F132" s="45">
        <v>1.0900000000000001</v>
      </c>
      <c r="G132" s="45">
        <v>0.89</v>
      </c>
      <c r="H132" s="38">
        <v>140</v>
      </c>
      <c r="I132" s="38">
        <v>176</v>
      </c>
      <c r="J132" s="51">
        <v>4</v>
      </c>
      <c r="K132" s="38">
        <v>45</v>
      </c>
      <c r="L132" s="38">
        <v>60</v>
      </c>
      <c r="M132" s="45">
        <v>2.17</v>
      </c>
      <c r="N132" s="45">
        <v>14.67</v>
      </c>
      <c r="O132" s="45">
        <v>57.07</v>
      </c>
      <c r="P132" s="45">
        <v>21.2</v>
      </c>
      <c r="Q132" s="45">
        <v>4.8899999999999997</v>
      </c>
      <c r="R132" s="45">
        <v>0.96</v>
      </c>
    </row>
    <row r="133" spans="1:18" ht="14.1" customHeight="1">
      <c r="A133" s="44" t="s">
        <v>983</v>
      </c>
      <c r="B133" s="44" t="s">
        <v>984</v>
      </c>
      <c r="C133" s="45">
        <v>5.6</v>
      </c>
      <c r="D133" s="38">
        <v>10</v>
      </c>
      <c r="E133" s="45">
        <v>0.56000000000000005</v>
      </c>
      <c r="F133" s="45">
        <v>0.06</v>
      </c>
      <c r="G133" s="45">
        <v>1.06</v>
      </c>
      <c r="H133" s="38">
        <v>60</v>
      </c>
      <c r="I133" s="38">
        <v>176</v>
      </c>
      <c r="J133" s="51">
        <v>2</v>
      </c>
      <c r="K133" s="38">
        <v>27</v>
      </c>
      <c r="L133" s="38">
        <v>55</v>
      </c>
      <c r="M133" s="38">
        <v>0</v>
      </c>
      <c r="N133" s="38">
        <v>30</v>
      </c>
      <c r="O133" s="38">
        <v>60</v>
      </c>
      <c r="P133" s="38">
        <v>10</v>
      </c>
      <c r="Q133" s="38">
        <v>0</v>
      </c>
      <c r="R133" s="45">
        <v>0.06</v>
      </c>
    </row>
    <row r="134" spans="1:18" ht="14.1" customHeight="1">
      <c r="A134" s="44" t="s">
        <v>985</v>
      </c>
      <c r="B134" s="44" t="s">
        <v>986</v>
      </c>
      <c r="C134" s="38">
        <v>35</v>
      </c>
      <c r="D134" s="38">
        <v>55</v>
      </c>
      <c r="E134" s="45">
        <v>0.64</v>
      </c>
      <c r="F134" s="45">
        <v>0.33</v>
      </c>
      <c r="G134" s="45">
        <v>1.21</v>
      </c>
      <c r="H134" s="38">
        <v>17</v>
      </c>
      <c r="I134" s="38">
        <v>176</v>
      </c>
      <c r="J134" s="51">
        <v>2</v>
      </c>
      <c r="K134" s="38">
        <v>11</v>
      </c>
      <c r="L134" s="38">
        <v>55</v>
      </c>
      <c r="M134" s="45">
        <v>5.45</v>
      </c>
      <c r="N134" s="45">
        <v>52.73</v>
      </c>
      <c r="O134" s="45">
        <v>25.45</v>
      </c>
      <c r="P134" s="45">
        <v>16.36</v>
      </c>
      <c r="Q134" s="38">
        <v>0</v>
      </c>
      <c r="R134" s="45">
        <v>0.39</v>
      </c>
    </row>
    <row r="135" spans="1:18" ht="14.1" customHeight="1">
      <c r="A135" s="44" t="s">
        <v>987</v>
      </c>
      <c r="B135" s="44" t="s">
        <v>990</v>
      </c>
      <c r="C135" s="45">
        <v>28.55</v>
      </c>
      <c r="D135" s="38">
        <v>89</v>
      </c>
      <c r="E135" s="45">
        <v>0.32</v>
      </c>
      <c r="F135" s="45">
        <v>0.53</v>
      </c>
      <c r="G135" s="45">
        <v>0.61</v>
      </c>
      <c r="H135" s="38">
        <v>175</v>
      </c>
      <c r="I135" s="38">
        <v>176</v>
      </c>
      <c r="J135" s="51">
        <v>3</v>
      </c>
      <c r="K135" s="38">
        <v>61</v>
      </c>
      <c r="L135" s="38">
        <v>61</v>
      </c>
      <c r="M135" s="45">
        <v>1.1200000000000001</v>
      </c>
      <c r="N135" s="45">
        <v>14.61</v>
      </c>
      <c r="O135" s="45">
        <v>35.96</v>
      </c>
      <c r="P135" s="45">
        <v>16.850000000000001</v>
      </c>
      <c r="Q135" s="45">
        <v>31.46</v>
      </c>
      <c r="R135" s="45">
        <v>0.32</v>
      </c>
    </row>
    <row r="136" spans="1:18" ht="14.1" customHeight="1">
      <c r="A136" s="44" t="s">
        <v>987</v>
      </c>
      <c r="B136" s="44" t="s">
        <v>991</v>
      </c>
      <c r="C136" s="45">
        <v>25.4</v>
      </c>
      <c r="D136" s="38">
        <v>57</v>
      </c>
      <c r="E136" s="45">
        <v>0.45</v>
      </c>
      <c r="F136" s="45">
        <v>0.34</v>
      </c>
      <c r="G136" s="45">
        <v>0.85</v>
      </c>
      <c r="H136" s="38">
        <v>157</v>
      </c>
      <c r="I136" s="38">
        <v>176</v>
      </c>
      <c r="J136" s="51">
        <v>2</v>
      </c>
      <c r="K136" s="38">
        <v>49</v>
      </c>
      <c r="L136" s="38">
        <v>55</v>
      </c>
      <c r="M136" s="45">
        <v>3.51</v>
      </c>
      <c r="N136" s="45">
        <v>10.53</v>
      </c>
      <c r="O136" s="45">
        <v>56.14</v>
      </c>
      <c r="P136" s="45">
        <v>22.81</v>
      </c>
      <c r="Q136" s="45">
        <v>7.02</v>
      </c>
      <c r="R136" s="45">
        <v>0.28999999999999998</v>
      </c>
    </row>
    <row r="137" spans="1:18" ht="14.1" customHeight="1">
      <c r="A137" s="44" t="s">
        <v>987</v>
      </c>
      <c r="B137" s="44" t="s">
        <v>994</v>
      </c>
      <c r="C137" s="45">
        <v>35.200000000000003</v>
      </c>
      <c r="D137" s="38">
        <v>74</v>
      </c>
      <c r="E137" s="45">
        <v>0.48</v>
      </c>
      <c r="F137" s="45">
        <v>0.44</v>
      </c>
      <c r="G137" s="45">
        <v>0.9</v>
      </c>
      <c r="H137" s="38">
        <v>132</v>
      </c>
      <c r="I137" s="38">
        <v>176</v>
      </c>
      <c r="J137" s="51">
        <v>3</v>
      </c>
      <c r="K137" s="38">
        <v>49</v>
      </c>
      <c r="L137" s="38">
        <v>61</v>
      </c>
      <c r="M137" s="45">
        <v>2.7</v>
      </c>
      <c r="N137" s="45">
        <v>16.22</v>
      </c>
      <c r="O137" s="45">
        <v>54.05</v>
      </c>
      <c r="P137" s="45">
        <v>24.32</v>
      </c>
      <c r="Q137" s="45">
        <v>2.7</v>
      </c>
      <c r="R137" s="45">
        <v>0.4</v>
      </c>
    </row>
    <row r="138" spans="1:18" ht="14.1" customHeight="1">
      <c r="A138" s="44" t="s">
        <v>987</v>
      </c>
      <c r="B138" s="44" t="s">
        <v>995</v>
      </c>
      <c r="C138" s="45">
        <v>58.9</v>
      </c>
      <c r="D138" s="38">
        <v>92</v>
      </c>
      <c r="E138" s="45">
        <v>0.64</v>
      </c>
      <c r="F138" s="45">
        <v>0.54</v>
      </c>
      <c r="G138" s="45">
        <v>1.22</v>
      </c>
      <c r="H138" s="38">
        <v>15</v>
      </c>
      <c r="I138" s="38">
        <v>176</v>
      </c>
      <c r="J138" s="51">
        <v>3</v>
      </c>
      <c r="K138" s="38">
        <v>6</v>
      </c>
      <c r="L138" s="38">
        <v>61</v>
      </c>
      <c r="M138" s="45">
        <v>17.39</v>
      </c>
      <c r="N138" s="45">
        <v>30.43</v>
      </c>
      <c r="O138" s="45">
        <v>40.22</v>
      </c>
      <c r="P138" s="45">
        <v>10.87</v>
      </c>
      <c r="Q138" s="45">
        <v>1.0900000000000001</v>
      </c>
      <c r="R138" s="45">
        <v>0.66</v>
      </c>
    </row>
    <row r="139" spans="1:18" ht="14.1" customHeight="1">
      <c r="A139" s="44" t="s">
        <v>987</v>
      </c>
      <c r="B139" s="44" t="s">
        <v>996</v>
      </c>
      <c r="C139" s="45">
        <v>58.5</v>
      </c>
      <c r="D139" s="38">
        <v>76</v>
      </c>
      <c r="E139" s="45">
        <v>0.77</v>
      </c>
      <c r="F139" s="45">
        <v>0.45</v>
      </c>
      <c r="G139" s="45">
        <v>1.46</v>
      </c>
      <c r="H139" s="38">
        <v>2</v>
      </c>
      <c r="I139" s="38">
        <v>176</v>
      </c>
      <c r="J139" s="51">
        <v>3</v>
      </c>
      <c r="K139" s="38">
        <v>1</v>
      </c>
      <c r="L139" s="38">
        <v>61</v>
      </c>
      <c r="M139" s="45">
        <v>30.26</v>
      </c>
      <c r="N139" s="45">
        <v>42.11</v>
      </c>
      <c r="O139" s="38">
        <v>25</v>
      </c>
      <c r="P139" s="45">
        <v>2.63</v>
      </c>
      <c r="Q139" s="38">
        <v>0</v>
      </c>
      <c r="R139" s="45">
        <v>0.66</v>
      </c>
    </row>
    <row r="140" spans="1:18" ht="14.1" customHeight="1">
      <c r="A140" s="44" t="s">
        <v>987</v>
      </c>
      <c r="B140" s="44" t="s">
        <v>997</v>
      </c>
      <c r="C140" s="45">
        <v>67.400000000000006</v>
      </c>
      <c r="D140" s="38">
        <v>108</v>
      </c>
      <c r="E140" s="45">
        <v>0.62</v>
      </c>
      <c r="F140" s="45">
        <v>0.64</v>
      </c>
      <c r="G140" s="45">
        <v>1.18</v>
      </c>
      <c r="H140" s="38">
        <v>19</v>
      </c>
      <c r="I140" s="38">
        <v>176</v>
      </c>
      <c r="J140" s="51">
        <v>4</v>
      </c>
      <c r="K140" s="38">
        <v>1</v>
      </c>
      <c r="L140" s="38">
        <v>60</v>
      </c>
      <c r="M140" s="45">
        <v>6.48</v>
      </c>
      <c r="N140" s="45">
        <v>35.19</v>
      </c>
      <c r="O140" s="45">
        <v>53.7</v>
      </c>
      <c r="P140" s="45">
        <v>4.63</v>
      </c>
      <c r="Q140" s="38">
        <v>0</v>
      </c>
      <c r="R140" s="45">
        <v>0.76</v>
      </c>
    </row>
    <row r="141" spans="1:18" ht="14.1" customHeight="1">
      <c r="A141" s="44" t="s">
        <v>987</v>
      </c>
      <c r="B141" s="44" t="s">
        <v>998</v>
      </c>
      <c r="C141" s="45">
        <v>34.6</v>
      </c>
      <c r="D141" s="38">
        <v>75</v>
      </c>
      <c r="E141" s="45">
        <v>0.46</v>
      </c>
      <c r="F141" s="45">
        <v>0.44</v>
      </c>
      <c r="G141" s="45">
        <v>0.88</v>
      </c>
      <c r="H141" s="38">
        <v>144</v>
      </c>
      <c r="I141" s="38">
        <v>176</v>
      </c>
      <c r="J141" s="51">
        <v>3</v>
      </c>
      <c r="K141" s="38">
        <v>53</v>
      </c>
      <c r="L141" s="38">
        <v>61</v>
      </c>
      <c r="M141" s="45">
        <v>1.33</v>
      </c>
      <c r="N141" s="38">
        <v>12</v>
      </c>
      <c r="O141" s="45">
        <v>61.33</v>
      </c>
      <c r="P141" s="45">
        <v>22.67</v>
      </c>
      <c r="Q141" s="45">
        <v>2.67</v>
      </c>
      <c r="R141" s="45">
        <v>0.39</v>
      </c>
    </row>
    <row r="142" spans="1:18" ht="14.1" customHeight="1">
      <c r="A142" s="44" t="s">
        <v>987</v>
      </c>
      <c r="B142" s="44" t="s">
        <v>999</v>
      </c>
      <c r="C142" s="45">
        <v>51</v>
      </c>
      <c r="D142" s="38">
        <v>85</v>
      </c>
      <c r="E142" s="45">
        <v>0.6</v>
      </c>
      <c r="F142" s="45">
        <v>0.5</v>
      </c>
      <c r="G142" s="45">
        <v>1.1399999999999999</v>
      </c>
      <c r="H142" s="38">
        <v>28</v>
      </c>
      <c r="I142" s="38">
        <v>176</v>
      </c>
      <c r="J142" s="51">
        <v>3</v>
      </c>
      <c r="K142" s="38">
        <v>9</v>
      </c>
      <c r="L142" s="38">
        <v>61</v>
      </c>
      <c r="M142" s="45">
        <v>5.88</v>
      </c>
      <c r="N142" s="45">
        <v>32.94</v>
      </c>
      <c r="O142" s="45">
        <v>51.76</v>
      </c>
      <c r="P142" s="45">
        <v>9.41</v>
      </c>
      <c r="Q142" s="38">
        <v>0</v>
      </c>
      <c r="R142" s="45">
        <v>0.56999999999999995</v>
      </c>
    </row>
    <row r="143" spans="1:18" ht="14.1" customHeight="1">
      <c r="A143" s="44" t="s">
        <v>987</v>
      </c>
      <c r="B143" s="44" t="s">
        <v>1000</v>
      </c>
      <c r="C143" s="45">
        <v>25.2</v>
      </c>
      <c r="D143" s="38">
        <v>55</v>
      </c>
      <c r="E143" s="45">
        <v>0.46</v>
      </c>
      <c r="F143" s="45">
        <v>0.33</v>
      </c>
      <c r="G143" s="45">
        <v>0.87</v>
      </c>
      <c r="H143" s="38">
        <v>149</v>
      </c>
      <c r="I143" s="38">
        <v>176</v>
      </c>
      <c r="J143" s="51">
        <v>2</v>
      </c>
      <c r="K143" s="38">
        <v>47</v>
      </c>
      <c r="L143" s="38">
        <v>55</v>
      </c>
      <c r="M143" s="45">
        <v>5.45</v>
      </c>
      <c r="N143" s="45">
        <v>9.09</v>
      </c>
      <c r="O143" s="45">
        <v>56.36</v>
      </c>
      <c r="P143" s="45">
        <v>25.45</v>
      </c>
      <c r="Q143" s="45">
        <v>3.64</v>
      </c>
      <c r="R143" s="45">
        <v>0.28000000000000003</v>
      </c>
    </row>
    <row r="144" spans="1:18" ht="14.1" customHeight="1">
      <c r="A144" s="44" t="s">
        <v>987</v>
      </c>
      <c r="B144" s="44" t="s">
        <v>1001</v>
      </c>
      <c r="C144" s="45">
        <v>24.6</v>
      </c>
      <c r="D144" s="38">
        <v>59</v>
      </c>
      <c r="E144" s="45">
        <v>0.42</v>
      </c>
      <c r="F144" s="45">
        <v>0.35</v>
      </c>
      <c r="G144" s="45">
        <v>0.79</v>
      </c>
      <c r="H144" s="38">
        <v>173</v>
      </c>
      <c r="I144" s="38">
        <v>176</v>
      </c>
      <c r="J144" s="51">
        <v>2</v>
      </c>
      <c r="K144" s="38">
        <v>54</v>
      </c>
      <c r="L144" s="38">
        <v>55</v>
      </c>
      <c r="M144" s="38">
        <v>0</v>
      </c>
      <c r="N144" s="45">
        <v>5.08</v>
      </c>
      <c r="O144" s="45">
        <v>64.41</v>
      </c>
      <c r="P144" s="45">
        <v>27.12</v>
      </c>
      <c r="Q144" s="45">
        <v>3.39</v>
      </c>
      <c r="R144" s="45">
        <v>0.28000000000000003</v>
      </c>
    </row>
    <row r="145" spans="1:18" ht="14.1" customHeight="1">
      <c r="A145" s="44" t="s">
        <v>987</v>
      </c>
      <c r="B145" s="44" t="s">
        <v>1004</v>
      </c>
      <c r="C145" s="45">
        <v>31.8</v>
      </c>
      <c r="D145" s="38">
        <v>67</v>
      </c>
      <c r="E145" s="45">
        <v>0.47</v>
      </c>
      <c r="F145" s="45">
        <v>0.4</v>
      </c>
      <c r="G145" s="45">
        <v>0.9</v>
      </c>
      <c r="H145" s="38">
        <v>132</v>
      </c>
      <c r="I145" s="38">
        <v>176</v>
      </c>
      <c r="J145" s="51">
        <v>3</v>
      </c>
      <c r="K145" s="38">
        <v>49</v>
      </c>
      <c r="L145" s="38">
        <v>61</v>
      </c>
      <c r="M145" s="45">
        <v>2.99</v>
      </c>
      <c r="N145" s="45">
        <v>19.399999999999999</v>
      </c>
      <c r="O145" s="45">
        <v>47.76</v>
      </c>
      <c r="P145" s="45">
        <v>25.37</v>
      </c>
      <c r="Q145" s="45">
        <v>4.4800000000000004</v>
      </c>
      <c r="R145" s="45">
        <v>0.36</v>
      </c>
    </row>
    <row r="146" spans="1:18" ht="14.1" customHeight="1">
      <c r="A146" s="44" t="s">
        <v>987</v>
      </c>
      <c r="B146" s="44" t="s">
        <v>1005</v>
      </c>
      <c r="C146" s="45">
        <v>14.6</v>
      </c>
      <c r="D146" s="38">
        <v>33</v>
      </c>
      <c r="E146" s="45">
        <v>0.44</v>
      </c>
      <c r="F146" s="45">
        <v>0.2</v>
      </c>
      <c r="G146" s="45">
        <v>0.84</v>
      </c>
      <c r="H146" s="38">
        <v>162</v>
      </c>
      <c r="I146" s="38">
        <v>176</v>
      </c>
      <c r="J146" s="51">
        <v>2</v>
      </c>
      <c r="K146" s="38">
        <v>50</v>
      </c>
      <c r="L146" s="38">
        <v>55</v>
      </c>
      <c r="M146" s="38">
        <v>0</v>
      </c>
      <c r="N146" s="45">
        <v>15.15</v>
      </c>
      <c r="O146" s="45">
        <v>60.61</v>
      </c>
      <c r="P146" s="45">
        <v>21.21</v>
      </c>
      <c r="Q146" s="45">
        <v>3.03</v>
      </c>
      <c r="R146" s="45">
        <v>0.16</v>
      </c>
    </row>
    <row r="147" spans="1:18" ht="14.1" customHeight="1">
      <c r="A147" s="44" t="s">
        <v>987</v>
      </c>
      <c r="B147" s="44" t="s">
        <v>1006</v>
      </c>
      <c r="C147" s="45">
        <v>47.7</v>
      </c>
      <c r="D147" s="38">
        <v>107</v>
      </c>
      <c r="E147" s="45">
        <v>0.45</v>
      </c>
      <c r="F147" s="45">
        <v>0.63</v>
      </c>
      <c r="G147" s="45">
        <v>0.85</v>
      </c>
      <c r="H147" s="38">
        <v>157</v>
      </c>
      <c r="I147" s="38">
        <v>176</v>
      </c>
      <c r="J147" s="51">
        <v>4</v>
      </c>
      <c r="K147" s="38">
        <v>54</v>
      </c>
      <c r="L147" s="38">
        <v>60</v>
      </c>
      <c r="M147" s="45">
        <v>2.8</v>
      </c>
      <c r="N147" s="45">
        <v>14.02</v>
      </c>
      <c r="O147" s="45">
        <v>51.4</v>
      </c>
      <c r="P147" s="45">
        <v>24.3</v>
      </c>
      <c r="Q147" s="45">
        <v>7.48</v>
      </c>
      <c r="R147" s="45">
        <v>0.54</v>
      </c>
    </row>
    <row r="148" spans="1:18" ht="14.1" customHeight="1">
      <c r="A148" s="44" t="s">
        <v>987</v>
      </c>
      <c r="B148" s="44" t="s">
        <v>1007</v>
      </c>
      <c r="C148" s="45">
        <v>48.5</v>
      </c>
      <c r="D148" s="38">
        <v>95</v>
      </c>
      <c r="E148" s="45">
        <v>0.51</v>
      </c>
      <c r="F148" s="45">
        <v>0.56000000000000005</v>
      </c>
      <c r="G148" s="45">
        <v>0.97</v>
      </c>
      <c r="H148" s="38">
        <v>106</v>
      </c>
      <c r="I148" s="38">
        <v>176</v>
      </c>
      <c r="J148" s="51">
        <v>3</v>
      </c>
      <c r="K148" s="38">
        <v>39</v>
      </c>
      <c r="L148" s="38">
        <v>61</v>
      </c>
      <c r="M148" s="45">
        <v>4.21</v>
      </c>
      <c r="N148" s="45">
        <v>14.74</v>
      </c>
      <c r="O148" s="45">
        <v>64.209999999999994</v>
      </c>
      <c r="P148" s="45">
        <v>14.74</v>
      </c>
      <c r="Q148" s="45">
        <v>2.11</v>
      </c>
      <c r="R148" s="45">
        <v>0.54</v>
      </c>
    </row>
    <row r="149" spans="1:18" ht="14.1" customHeight="1">
      <c r="A149" s="44" t="s">
        <v>987</v>
      </c>
      <c r="B149" s="44" t="s">
        <v>1008</v>
      </c>
      <c r="C149" s="45">
        <v>31.1</v>
      </c>
      <c r="D149" s="38">
        <v>74</v>
      </c>
      <c r="E149" s="45">
        <v>0.42</v>
      </c>
      <c r="F149" s="45">
        <v>0.44</v>
      </c>
      <c r="G149" s="45">
        <v>0.8</v>
      </c>
      <c r="H149" s="38">
        <v>170</v>
      </c>
      <c r="I149" s="38">
        <v>176</v>
      </c>
      <c r="J149" s="51">
        <v>3</v>
      </c>
      <c r="K149" s="38">
        <v>59</v>
      </c>
      <c r="L149" s="38">
        <v>61</v>
      </c>
      <c r="M149" s="45">
        <v>2.7</v>
      </c>
      <c r="N149" s="45">
        <v>13.51</v>
      </c>
      <c r="O149" s="45">
        <v>44.59</v>
      </c>
      <c r="P149" s="45">
        <v>31.08</v>
      </c>
      <c r="Q149" s="45">
        <v>8.11</v>
      </c>
      <c r="R149" s="45">
        <v>0.35</v>
      </c>
    </row>
    <row r="150" spans="1:18" ht="14.1" customHeight="1">
      <c r="A150" s="44" t="s">
        <v>987</v>
      </c>
      <c r="B150" s="44" t="s">
        <v>1009</v>
      </c>
      <c r="C150" s="45">
        <v>42.9</v>
      </c>
      <c r="D150" s="38">
        <v>85</v>
      </c>
      <c r="E150" s="45">
        <v>0.5</v>
      </c>
      <c r="F150" s="45">
        <v>0.5</v>
      </c>
      <c r="G150" s="45">
        <v>0.96</v>
      </c>
      <c r="H150" s="38">
        <v>107</v>
      </c>
      <c r="I150" s="38">
        <v>176</v>
      </c>
      <c r="J150" s="51">
        <v>3</v>
      </c>
      <c r="K150" s="38">
        <v>40</v>
      </c>
      <c r="L150" s="38">
        <v>61</v>
      </c>
      <c r="M150" s="45">
        <v>9.41</v>
      </c>
      <c r="N150" s="45">
        <v>12.94</v>
      </c>
      <c r="O150" s="45">
        <v>54.12</v>
      </c>
      <c r="P150" s="45">
        <v>21.18</v>
      </c>
      <c r="Q150" s="45">
        <v>2.35</v>
      </c>
      <c r="R150" s="45">
        <v>0.48</v>
      </c>
    </row>
    <row r="151" spans="1:18" ht="14.1" customHeight="1">
      <c r="A151" s="44" t="s">
        <v>987</v>
      </c>
      <c r="B151" s="44" t="s">
        <v>1010</v>
      </c>
      <c r="C151" s="45">
        <v>45.4</v>
      </c>
      <c r="D151" s="38">
        <v>80</v>
      </c>
      <c r="E151" s="45">
        <v>0.56999999999999995</v>
      </c>
      <c r="F151" s="45">
        <v>0.47</v>
      </c>
      <c r="G151" s="45">
        <v>1.08</v>
      </c>
      <c r="H151" s="38">
        <v>52</v>
      </c>
      <c r="I151" s="38">
        <v>176</v>
      </c>
      <c r="J151" s="51">
        <v>3</v>
      </c>
      <c r="K151" s="38">
        <v>15</v>
      </c>
      <c r="L151" s="38">
        <v>61</v>
      </c>
      <c r="M151" s="45">
        <v>3.75</v>
      </c>
      <c r="N151" s="38">
        <v>30</v>
      </c>
      <c r="O151" s="45">
        <v>52.5</v>
      </c>
      <c r="P151" s="45">
        <v>13.75</v>
      </c>
      <c r="Q151" s="38">
        <v>0</v>
      </c>
      <c r="R151" s="45">
        <v>0.51</v>
      </c>
    </row>
    <row r="152" spans="1:18" ht="14.1" customHeight="1">
      <c r="A152" s="44" t="s">
        <v>1011</v>
      </c>
      <c r="B152" s="44" t="s">
        <v>1012</v>
      </c>
      <c r="C152" s="45">
        <v>54.9</v>
      </c>
      <c r="D152" s="38">
        <v>100</v>
      </c>
      <c r="E152" s="45">
        <v>0.55000000000000004</v>
      </c>
      <c r="F152" s="45">
        <v>0.59</v>
      </c>
      <c r="G152" s="45">
        <v>1.04</v>
      </c>
      <c r="H152" s="38">
        <v>68</v>
      </c>
      <c r="I152" s="38">
        <v>176</v>
      </c>
      <c r="J152" s="51">
        <v>3</v>
      </c>
      <c r="K152" s="38">
        <v>22</v>
      </c>
      <c r="L152" s="38">
        <v>61</v>
      </c>
      <c r="M152" s="38">
        <v>9</v>
      </c>
      <c r="N152" s="38">
        <v>23</v>
      </c>
      <c r="O152" s="38">
        <v>47</v>
      </c>
      <c r="P152" s="38">
        <v>20</v>
      </c>
      <c r="Q152" s="38">
        <v>1</v>
      </c>
      <c r="R152" s="45">
        <v>0.62</v>
      </c>
    </row>
    <row r="153" spans="1:18" ht="14.1" customHeight="1">
      <c r="A153" s="44" t="s">
        <v>1017</v>
      </c>
      <c r="B153" s="44" t="s">
        <v>1018</v>
      </c>
      <c r="C153" s="45">
        <v>43.6</v>
      </c>
      <c r="D153" s="38">
        <v>78</v>
      </c>
      <c r="E153" s="45">
        <v>0.56000000000000005</v>
      </c>
      <c r="F153" s="45">
        <v>0.46</v>
      </c>
      <c r="G153" s="45">
        <v>1.06</v>
      </c>
      <c r="H153" s="38">
        <v>60</v>
      </c>
      <c r="I153" s="38">
        <v>176</v>
      </c>
      <c r="J153" s="51">
        <v>3</v>
      </c>
      <c r="K153" s="38">
        <v>19</v>
      </c>
      <c r="L153" s="38">
        <v>61</v>
      </c>
      <c r="M153" s="45">
        <v>2.56</v>
      </c>
      <c r="N153" s="45">
        <v>28.21</v>
      </c>
      <c r="O153" s="45">
        <v>56.41</v>
      </c>
      <c r="P153" s="45">
        <v>12.82</v>
      </c>
      <c r="Q153" s="38">
        <v>0</v>
      </c>
      <c r="R153" s="45">
        <v>0.49</v>
      </c>
    </row>
    <row r="154" spans="1:18" ht="14.1" customHeight="1">
      <c r="A154" s="44" t="s">
        <v>1019</v>
      </c>
      <c r="B154" s="44" t="s">
        <v>1020</v>
      </c>
      <c r="C154" s="45">
        <v>65.400000000000006</v>
      </c>
      <c r="D154" s="38">
        <v>130</v>
      </c>
      <c r="E154" s="45">
        <v>0.5</v>
      </c>
      <c r="F154" s="45">
        <v>0.77</v>
      </c>
      <c r="G154" s="45">
        <v>0.96</v>
      </c>
      <c r="H154" s="38">
        <v>107</v>
      </c>
      <c r="I154" s="38">
        <v>176</v>
      </c>
      <c r="J154" s="51">
        <v>4</v>
      </c>
      <c r="K154" s="38">
        <v>33</v>
      </c>
      <c r="L154" s="38">
        <v>60</v>
      </c>
      <c r="M154" s="45">
        <v>0.77</v>
      </c>
      <c r="N154" s="45">
        <v>26.92</v>
      </c>
      <c r="O154" s="45">
        <v>46.15</v>
      </c>
      <c r="P154" s="45">
        <v>24.62</v>
      </c>
      <c r="Q154" s="45">
        <v>1.54</v>
      </c>
      <c r="R154" s="45">
        <v>0.73</v>
      </c>
    </row>
    <row r="155" spans="1:18" ht="14.1" customHeight="1">
      <c r="A155" s="44" t="s">
        <v>1019</v>
      </c>
      <c r="B155" s="44" t="s">
        <v>1022</v>
      </c>
      <c r="C155" s="45">
        <v>78.599999999999994</v>
      </c>
      <c r="D155" s="38">
        <v>159</v>
      </c>
      <c r="E155" s="45">
        <v>0.49</v>
      </c>
      <c r="F155" s="45">
        <v>0.94</v>
      </c>
      <c r="G155" s="45">
        <v>0.94</v>
      </c>
      <c r="H155" s="38">
        <v>113</v>
      </c>
      <c r="I155" s="38">
        <v>176</v>
      </c>
      <c r="J155" s="51">
        <v>4</v>
      </c>
      <c r="K155" s="38">
        <v>37</v>
      </c>
      <c r="L155" s="38">
        <v>60</v>
      </c>
      <c r="M155" s="45">
        <v>4.4000000000000004</v>
      </c>
      <c r="N155" s="45">
        <v>18.239999999999998</v>
      </c>
      <c r="O155" s="45">
        <v>52.83</v>
      </c>
      <c r="P155" s="45">
        <v>20.13</v>
      </c>
      <c r="Q155" s="45">
        <v>4.4000000000000004</v>
      </c>
      <c r="R155" s="45">
        <v>0.88</v>
      </c>
    </row>
    <row r="156" spans="1:18" ht="14.1" customHeight="1">
      <c r="A156" s="44" t="s">
        <v>1019</v>
      </c>
      <c r="B156" s="44" t="s">
        <v>1023</v>
      </c>
      <c r="C156" s="45">
        <v>28.7</v>
      </c>
      <c r="D156" s="38">
        <v>54</v>
      </c>
      <c r="E156" s="45">
        <v>0.53</v>
      </c>
      <c r="F156" s="45">
        <v>0.32</v>
      </c>
      <c r="G156" s="45">
        <v>1.01</v>
      </c>
      <c r="H156" s="38">
        <v>85</v>
      </c>
      <c r="I156" s="38">
        <v>176</v>
      </c>
      <c r="J156" s="51">
        <v>2</v>
      </c>
      <c r="K156" s="38">
        <v>32</v>
      </c>
      <c r="L156" s="38">
        <v>55</v>
      </c>
      <c r="M156" s="45">
        <v>7.41</v>
      </c>
      <c r="N156" s="45">
        <v>22.22</v>
      </c>
      <c r="O156" s="38">
        <v>50</v>
      </c>
      <c r="P156" s="45">
        <v>14.81</v>
      </c>
      <c r="Q156" s="45">
        <v>5.56</v>
      </c>
      <c r="R156" s="45">
        <v>0.32</v>
      </c>
    </row>
    <row r="157" spans="1:18" ht="14.1" customHeight="1">
      <c r="A157" s="44" t="s">
        <v>1019</v>
      </c>
      <c r="B157" s="44" t="s">
        <v>754</v>
      </c>
      <c r="C157" s="45">
        <v>25.6</v>
      </c>
      <c r="D157" s="38">
        <v>66</v>
      </c>
      <c r="E157" s="45">
        <v>0.39</v>
      </c>
      <c r="F157" s="45">
        <v>0.39</v>
      </c>
      <c r="G157" s="45">
        <v>0.74</v>
      </c>
      <c r="H157" s="38">
        <v>174</v>
      </c>
      <c r="I157" s="38">
        <v>176</v>
      </c>
      <c r="J157" s="51">
        <v>3</v>
      </c>
      <c r="K157" s="38">
        <v>60</v>
      </c>
      <c r="L157" s="38">
        <v>61</v>
      </c>
      <c r="M157" s="38">
        <v>0</v>
      </c>
      <c r="N157" s="45">
        <v>10.61</v>
      </c>
      <c r="O157" s="45">
        <v>48.48</v>
      </c>
      <c r="P157" s="45">
        <v>30.3</v>
      </c>
      <c r="Q157" s="45">
        <v>10.61</v>
      </c>
      <c r="R157" s="45">
        <v>0.28999999999999998</v>
      </c>
    </row>
    <row r="158" spans="1:18" ht="14.1" customHeight="1">
      <c r="A158" s="44" t="s">
        <v>1019</v>
      </c>
      <c r="B158" s="44" t="s">
        <v>1024</v>
      </c>
      <c r="C158" s="45">
        <v>42.3</v>
      </c>
      <c r="D158" s="38">
        <v>81</v>
      </c>
      <c r="E158" s="45">
        <v>0.52</v>
      </c>
      <c r="F158" s="45">
        <v>0.48</v>
      </c>
      <c r="G158" s="45">
        <v>0.99</v>
      </c>
      <c r="H158" s="38">
        <v>94</v>
      </c>
      <c r="I158" s="38">
        <v>176</v>
      </c>
      <c r="J158" s="51">
        <v>3</v>
      </c>
      <c r="K158" s="38">
        <v>31</v>
      </c>
      <c r="L158" s="38">
        <v>61</v>
      </c>
      <c r="M158" s="45">
        <v>3.7</v>
      </c>
      <c r="N158" s="45">
        <v>18.52</v>
      </c>
      <c r="O158" s="45">
        <v>60.49</v>
      </c>
      <c r="P158" s="45">
        <v>17.28</v>
      </c>
      <c r="Q158" s="38">
        <v>0</v>
      </c>
      <c r="R158" s="45">
        <v>0.48</v>
      </c>
    </row>
    <row r="159" spans="1:18" ht="14.1" customHeight="1">
      <c r="A159" s="44" t="s">
        <v>1028</v>
      </c>
      <c r="B159" s="44" t="s">
        <v>746</v>
      </c>
      <c r="C159" s="45">
        <v>8</v>
      </c>
      <c r="D159" s="38">
        <v>13</v>
      </c>
      <c r="E159" s="45">
        <v>0.62</v>
      </c>
      <c r="F159" s="45">
        <v>0.08</v>
      </c>
      <c r="G159" s="45">
        <v>1.17</v>
      </c>
      <c r="H159" s="38">
        <v>21</v>
      </c>
      <c r="I159" s="38">
        <v>176</v>
      </c>
      <c r="J159" s="51">
        <v>2</v>
      </c>
      <c r="K159" s="38">
        <v>13</v>
      </c>
      <c r="L159" s="38">
        <v>55</v>
      </c>
      <c r="M159" s="38">
        <v>0</v>
      </c>
      <c r="N159" s="45">
        <v>53.85</v>
      </c>
      <c r="O159" s="45">
        <v>30.77</v>
      </c>
      <c r="P159" s="45">
        <v>15.38</v>
      </c>
      <c r="Q159" s="38">
        <v>0</v>
      </c>
      <c r="R159" s="45">
        <v>0.09</v>
      </c>
    </row>
    <row r="160" spans="1:18" ht="14.1" customHeight="1">
      <c r="A160" s="44" t="s">
        <v>1029</v>
      </c>
      <c r="B160" s="44" t="s">
        <v>1030</v>
      </c>
      <c r="C160" s="45">
        <v>77.2</v>
      </c>
      <c r="D160" s="38">
        <v>134</v>
      </c>
      <c r="E160" s="45">
        <v>0.57999999999999996</v>
      </c>
      <c r="F160" s="45">
        <v>0.79</v>
      </c>
      <c r="G160" s="45">
        <v>1.0900000000000001</v>
      </c>
      <c r="H160" s="38">
        <v>46</v>
      </c>
      <c r="I160" s="38">
        <v>176</v>
      </c>
      <c r="J160" s="51">
        <v>4</v>
      </c>
      <c r="K160" s="38">
        <v>10</v>
      </c>
      <c r="L160" s="38">
        <v>60</v>
      </c>
      <c r="M160" s="45">
        <v>11.19</v>
      </c>
      <c r="N160" s="45">
        <v>26.87</v>
      </c>
      <c r="O160" s="45">
        <v>43.28</v>
      </c>
      <c r="P160" s="45">
        <v>16.420000000000002</v>
      </c>
      <c r="Q160" s="45">
        <v>2.2400000000000002</v>
      </c>
      <c r="R160" s="45">
        <v>0.87</v>
      </c>
    </row>
    <row r="161" spans="1:18" ht="14.1" customHeight="1">
      <c r="A161" s="44" t="s">
        <v>1031</v>
      </c>
      <c r="B161" s="44" t="s">
        <v>1023</v>
      </c>
      <c r="C161" s="45">
        <v>23.6</v>
      </c>
      <c r="D161" s="38">
        <v>44</v>
      </c>
      <c r="E161" s="45">
        <v>0.54</v>
      </c>
      <c r="F161" s="45">
        <v>0.26</v>
      </c>
      <c r="G161" s="45">
        <v>1.02</v>
      </c>
      <c r="H161" s="38">
        <v>75</v>
      </c>
      <c r="I161" s="38">
        <v>176</v>
      </c>
      <c r="J161" s="51">
        <v>2</v>
      </c>
      <c r="K161" s="38">
        <v>31</v>
      </c>
      <c r="L161" s="38">
        <v>55</v>
      </c>
      <c r="M161" s="45">
        <v>11.36</v>
      </c>
      <c r="N161" s="45">
        <v>15.91</v>
      </c>
      <c r="O161" s="38">
        <v>50</v>
      </c>
      <c r="P161" s="45">
        <v>22.73</v>
      </c>
      <c r="Q161" s="38">
        <v>0</v>
      </c>
      <c r="R161" s="45">
        <v>0.27</v>
      </c>
    </row>
    <row r="162" spans="1:18" ht="14.1" customHeight="1">
      <c r="A162" s="44" t="s">
        <v>1033</v>
      </c>
      <c r="B162" s="44" t="s">
        <v>1036</v>
      </c>
      <c r="C162" s="45">
        <v>69.900000000000006</v>
      </c>
      <c r="D162" s="38">
        <v>127</v>
      </c>
      <c r="E162" s="45">
        <v>0.55000000000000004</v>
      </c>
      <c r="F162" s="45">
        <v>0.75</v>
      </c>
      <c r="G162" s="45">
        <v>1.05</v>
      </c>
      <c r="H162" s="38">
        <v>66</v>
      </c>
      <c r="I162" s="38">
        <v>176</v>
      </c>
      <c r="J162" s="51">
        <v>4</v>
      </c>
      <c r="K162" s="38">
        <v>18</v>
      </c>
      <c r="L162" s="38">
        <v>60</v>
      </c>
      <c r="M162" s="45">
        <v>7.87</v>
      </c>
      <c r="N162" s="45">
        <v>27.56</v>
      </c>
      <c r="O162" s="45">
        <v>43.31</v>
      </c>
      <c r="P162" s="45">
        <v>17.32</v>
      </c>
      <c r="Q162" s="45">
        <v>3.94</v>
      </c>
      <c r="R162" s="45">
        <v>0.78</v>
      </c>
    </row>
    <row r="163" spans="1:18" ht="14.1" customHeight="1">
      <c r="A163" s="44" t="s">
        <v>1033</v>
      </c>
      <c r="B163" s="44" t="s">
        <v>1037</v>
      </c>
      <c r="C163" s="45">
        <v>6.9</v>
      </c>
      <c r="D163" s="38">
        <v>12</v>
      </c>
      <c r="E163" s="45">
        <v>0.57999999999999996</v>
      </c>
      <c r="F163" s="45">
        <v>7.0000000000000007E-2</v>
      </c>
      <c r="G163" s="45">
        <v>1.0900000000000001</v>
      </c>
      <c r="H163" s="38">
        <v>46</v>
      </c>
      <c r="I163" s="38">
        <v>176</v>
      </c>
      <c r="J163" s="51">
        <v>2</v>
      </c>
      <c r="K163" s="38">
        <v>24</v>
      </c>
      <c r="L163" s="38">
        <v>55</v>
      </c>
      <c r="M163" s="38">
        <v>0</v>
      </c>
      <c r="N163" s="38">
        <v>50</v>
      </c>
      <c r="O163" s="38">
        <v>25</v>
      </c>
      <c r="P163" s="38">
        <v>25</v>
      </c>
      <c r="Q163" s="38">
        <v>0</v>
      </c>
      <c r="R163" s="45">
        <v>0.08</v>
      </c>
    </row>
    <row r="164" spans="1:18" ht="14.1" customHeight="1">
      <c r="A164" s="44" t="s">
        <v>1039</v>
      </c>
      <c r="B164" s="44" t="s">
        <v>1040</v>
      </c>
      <c r="C164" s="45">
        <v>55.7</v>
      </c>
      <c r="D164" s="38">
        <v>118</v>
      </c>
      <c r="E164" s="45">
        <v>0.47</v>
      </c>
      <c r="F164" s="45">
        <v>0.7</v>
      </c>
      <c r="G164" s="45">
        <v>0.9</v>
      </c>
      <c r="H164" s="38">
        <v>132</v>
      </c>
      <c r="I164" s="38">
        <v>176</v>
      </c>
      <c r="J164" s="51">
        <v>4</v>
      </c>
      <c r="K164" s="38">
        <v>43</v>
      </c>
      <c r="L164" s="38">
        <v>60</v>
      </c>
      <c r="M164" s="45">
        <v>4.24</v>
      </c>
      <c r="N164" s="45">
        <v>14.41</v>
      </c>
      <c r="O164" s="45">
        <v>51.69</v>
      </c>
      <c r="P164" s="45">
        <v>27.97</v>
      </c>
      <c r="Q164" s="45">
        <v>1.69</v>
      </c>
      <c r="R164" s="45">
        <v>0.63</v>
      </c>
    </row>
    <row r="165" spans="1:18" ht="14.1" customHeight="1">
      <c r="A165" s="44" t="s">
        <v>1039</v>
      </c>
      <c r="B165" s="44" t="s">
        <v>753</v>
      </c>
      <c r="C165" s="45">
        <v>12.1</v>
      </c>
      <c r="D165" s="38">
        <v>23</v>
      </c>
      <c r="E165" s="45">
        <v>0.53</v>
      </c>
      <c r="F165" s="45">
        <v>0.14000000000000001</v>
      </c>
      <c r="G165" s="38">
        <v>1</v>
      </c>
      <c r="H165" s="38">
        <v>88</v>
      </c>
      <c r="I165" s="38">
        <v>176</v>
      </c>
      <c r="J165" s="51">
        <v>2</v>
      </c>
      <c r="K165" s="38">
        <v>34</v>
      </c>
      <c r="L165" s="38">
        <v>55</v>
      </c>
      <c r="M165" s="45">
        <v>13.04</v>
      </c>
      <c r="N165" s="45">
        <v>13.04</v>
      </c>
      <c r="O165" s="45">
        <v>47.83</v>
      </c>
      <c r="P165" s="45">
        <v>26.09</v>
      </c>
      <c r="Q165" s="38">
        <v>0</v>
      </c>
      <c r="R165" s="45">
        <v>0.14000000000000001</v>
      </c>
    </row>
    <row r="166" spans="1:18" ht="14.1" customHeight="1">
      <c r="A166" s="44" t="s">
        <v>1041</v>
      </c>
      <c r="B166" s="44" t="s">
        <v>1042</v>
      </c>
      <c r="C166" s="45">
        <v>51.5</v>
      </c>
      <c r="D166" s="38">
        <v>91</v>
      </c>
      <c r="E166" s="45">
        <v>0.56999999999999995</v>
      </c>
      <c r="F166" s="45">
        <v>0.54</v>
      </c>
      <c r="G166" s="45">
        <v>1.07</v>
      </c>
      <c r="H166" s="38">
        <v>54</v>
      </c>
      <c r="I166" s="38">
        <v>176</v>
      </c>
      <c r="J166" s="51">
        <v>3</v>
      </c>
      <c r="K166" s="38">
        <v>17</v>
      </c>
      <c r="L166" s="38">
        <v>61</v>
      </c>
      <c r="M166" s="45">
        <v>7.69</v>
      </c>
      <c r="N166" s="45">
        <v>24.18</v>
      </c>
      <c r="O166" s="45">
        <v>53.85</v>
      </c>
      <c r="P166" s="45">
        <v>13.19</v>
      </c>
      <c r="Q166" s="45">
        <v>1.1000000000000001</v>
      </c>
      <c r="R166" s="45">
        <v>0.57999999999999996</v>
      </c>
    </row>
    <row r="167" spans="1:18" ht="14.1" customHeight="1">
      <c r="A167" s="44" t="s">
        <v>1041</v>
      </c>
      <c r="B167" s="44" t="s">
        <v>1044</v>
      </c>
      <c r="C167" s="45">
        <v>15.6</v>
      </c>
      <c r="D167" s="38">
        <v>34</v>
      </c>
      <c r="E167" s="45">
        <v>0.46</v>
      </c>
      <c r="F167" s="45">
        <v>0.2</v>
      </c>
      <c r="G167" s="45">
        <v>0.87</v>
      </c>
      <c r="H167" s="38">
        <v>149</v>
      </c>
      <c r="I167" s="38">
        <v>176</v>
      </c>
      <c r="J167" s="51">
        <v>2</v>
      </c>
      <c r="K167" s="38">
        <v>47</v>
      </c>
      <c r="L167" s="38">
        <v>55</v>
      </c>
      <c r="M167" s="45">
        <v>5.88</v>
      </c>
      <c r="N167" s="45">
        <v>8.82</v>
      </c>
      <c r="O167" s="45">
        <v>52.94</v>
      </c>
      <c r="P167" s="45">
        <v>32.35</v>
      </c>
      <c r="Q167" s="38">
        <v>0</v>
      </c>
      <c r="R167" s="45">
        <v>0.18</v>
      </c>
    </row>
    <row r="168" spans="1:18" ht="14.1" customHeight="1">
      <c r="A168" s="44" t="s">
        <v>1041</v>
      </c>
      <c r="B168" s="44" t="s">
        <v>1046</v>
      </c>
      <c r="C168" s="45">
        <v>85.5</v>
      </c>
      <c r="D168" s="38">
        <v>169</v>
      </c>
      <c r="E168" s="45">
        <v>0.51</v>
      </c>
      <c r="F168" s="45">
        <v>1</v>
      </c>
      <c r="G168" s="45">
        <v>0.96</v>
      </c>
      <c r="H168" s="38">
        <v>107</v>
      </c>
      <c r="I168" s="38">
        <v>176</v>
      </c>
      <c r="J168" s="51">
        <v>4</v>
      </c>
      <c r="K168" s="38">
        <v>33</v>
      </c>
      <c r="L168" s="38">
        <v>60</v>
      </c>
      <c r="M168" s="45">
        <v>6.51</v>
      </c>
      <c r="N168" s="45">
        <v>18.93</v>
      </c>
      <c r="O168" s="45">
        <v>49.11</v>
      </c>
      <c r="P168" s="45">
        <v>21.89</v>
      </c>
      <c r="Q168" s="45">
        <v>3.55</v>
      </c>
      <c r="R168" s="45">
        <v>0.96</v>
      </c>
    </row>
    <row r="169" spans="1:18" ht="14.1" customHeight="1">
      <c r="A169" s="44" t="s">
        <v>1051</v>
      </c>
      <c r="B169" s="44" t="s">
        <v>1052</v>
      </c>
      <c r="C169" s="45">
        <v>30.7</v>
      </c>
      <c r="D169" s="38">
        <v>47</v>
      </c>
      <c r="E169" s="45">
        <v>0.65</v>
      </c>
      <c r="F169" s="45">
        <v>0.28000000000000003</v>
      </c>
      <c r="G169" s="45">
        <v>1.24</v>
      </c>
      <c r="H169" s="38">
        <v>12</v>
      </c>
      <c r="I169" s="38">
        <v>176</v>
      </c>
      <c r="J169" s="51">
        <v>2</v>
      </c>
      <c r="K169" s="38">
        <v>8</v>
      </c>
      <c r="L169" s="38">
        <v>55</v>
      </c>
      <c r="M169" s="45">
        <v>12.77</v>
      </c>
      <c r="N169" s="45">
        <v>34.04</v>
      </c>
      <c r="O169" s="45">
        <v>48.94</v>
      </c>
      <c r="P169" s="45">
        <v>4.26</v>
      </c>
      <c r="Q169" s="38">
        <v>0</v>
      </c>
      <c r="R169" s="45">
        <v>0.34</v>
      </c>
    </row>
    <row r="170" spans="1:18" ht="14.1" customHeight="1">
      <c r="A170" s="44" t="s">
        <v>1051</v>
      </c>
      <c r="B170" s="44" t="s">
        <v>1053</v>
      </c>
      <c r="C170" s="45">
        <v>42.1</v>
      </c>
      <c r="D170" s="38">
        <v>78</v>
      </c>
      <c r="E170" s="45">
        <v>0.54</v>
      </c>
      <c r="F170" s="45">
        <v>0.46</v>
      </c>
      <c r="G170" s="45">
        <v>1.02</v>
      </c>
      <c r="H170" s="38">
        <v>75</v>
      </c>
      <c r="I170" s="38">
        <v>176</v>
      </c>
      <c r="J170" s="51">
        <v>3</v>
      </c>
      <c r="K170" s="38">
        <v>25</v>
      </c>
      <c r="L170" s="38">
        <v>61</v>
      </c>
      <c r="M170" s="45">
        <v>3.85</v>
      </c>
      <c r="N170" s="45">
        <v>28.21</v>
      </c>
      <c r="O170" s="45">
        <v>47.44</v>
      </c>
      <c r="P170" s="45">
        <v>19.23</v>
      </c>
      <c r="Q170" s="45">
        <v>1.28</v>
      </c>
      <c r="R170" s="45">
        <v>0.47</v>
      </c>
    </row>
    <row r="171" spans="1:18" ht="14.1" customHeight="1">
      <c r="A171" s="44" t="s">
        <v>1051</v>
      </c>
      <c r="B171" s="44" t="s">
        <v>1054</v>
      </c>
      <c r="C171" s="45">
        <v>28.8</v>
      </c>
      <c r="D171" s="38">
        <v>54</v>
      </c>
      <c r="E171" s="45">
        <v>0.53</v>
      </c>
      <c r="F171" s="45">
        <v>0.32</v>
      </c>
      <c r="G171" s="45">
        <v>1.01</v>
      </c>
      <c r="H171" s="38">
        <v>85</v>
      </c>
      <c r="I171" s="38">
        <v>176</v>
      </c>
      <c r="J171" s="51">
        <v>2</v>
      </c>
      <c r="K171" s="38">
        <v>32</v>
      </c>
      <c r="L171" s="38">
        <v>55</v>
      </c>
      <c r="M171" s="45">
        <v>5.56</v>
      </c>
      <c r="N171" s="45">
        <v>16.670000000000002</v>
      </c>
      <c r="O171" s="45">
        <v>62.96</v>
      </c>
      <c r="P171" s="45">
        <v>14.81</v>
      </c>
      <c r="Q171" s="38">
        <v>0</v>
      </c>
      <c r="R171" s="45">
        <v>0.32</v>
      </c>
    </row>
    <row r="172" spans="1:18" ht="14.1" customHeight="1">
      <c r="A172" s="44" t="s">
        <v>1051</v>
      </c>
      <c r="B172" s="44" t="s">
        <v>1055</v>
      </c>
      <c r="C172" s="45">
        <v>69</v>
      </c>
      <c r="D172" s="38">
        <v>128</v>
      </c>
      <c r="E172" s="45">
        <v>0.54</v>
      </c>
      <c r="F172" s="45">
        <v>0.76</v>
      </c>
      <c r="G172" s="45">
        <v>1.02</v>
      </c>
      <c r="H172" s="38">
        <v>75</v>
      </c>
      <c r="I172" s="38">
        <v>176</v>
      </c>
      <c r="J172" s="51">
        <v>4</v>
      </c>
      <c r="K172" s="38">
        <v>21</v>
      </c>
      <c r="L172" s="38">
        <v>60</v>
      </c>
      <c r="M172" s="45">
        <v>3.13</v>
      </c>
      <c r="N172" s="45">
        <v>24.22</v>
      </c>
      <c r="O172" s="45">
        <v>56.25</v>
      </c>
      <c r="P172" s="45">
        <v>16.41</v>
      </c>
      <c r="Q172" s="38">
        <v>0</v>
      </c>
      <c r="R172" s="45">
        <v>0.77</v>
      </c>
    </row>
    <row r="173" spans="1:18" ht="14.1" customHeight="1">
      <c r="A173" s="44" t="s">
        <v>1051</v>
      </c>
      <c r="B173" s="44" t="s">
        <v>1056</v>
      </c>
      <c r="C173" s="45">
        <v>70.900000000000006</v>
      </c>
      <c r="D173" s="38">
        <v>119</v>
      </c>
      <c r="E173" s="45">
        <v>0.6</v>
      </c>
      <c r="F173" s="45">
        <v>0.7</v>
      </c>
      <c r="G173" s="45">
        <v>1.1299999999999999</v>
      </c>
      <c r="H173" s="38">
        <v>30</v>
      </c>
      <c r="I173" s="38">
        <v>176</v>
      </c>
      <c r="J173" s="51">
        <v>4</v>
      </c>
      <c r="K173" s="38">
        <v>4</v>
      </c>
      <c r="L173" s="38">
        <v>60</v>
      </c>
      <c r="M173" s="45">
        <v>10.08</v>
      </c>
      <c r="N173" s="45">
        <v>23.53</v>
      </c>
      <c r="O173" s="45">
        <v>57.98</v>
      </c>
      <c r="P173" s="45">
        <v>8.4</v>
      </c>
      <c r="Q173" s="38">
        <v>0</v>
      </c>
      <c r="R173" s="45">
        <v>0.8</v>
      </c>
    </row>
    <row r="174" spans="1:18" ht="14.1" customHeight="1">
      <c r="A174" s="44" t="s">
        <v>1051</v>
      </c>
      <c r="B174" s="44" t="s">
        <v>1057</v>
      </c>
      <c r="C174" s="45">
        <v>58.6</v>
      </c>
      <c r="D174" s="38">
        <v>111</v>
      </c>
      <c r="E174" s="45">
        <v>0.53</v>
      </c>
      <c r="F174" s="45">
        <v>0.66</v>
      </c>
      <c r="G174" s="38">
        <v>1</v>
      </c>
      <c r="H174" s="38">
        <v>88</v>
      </c>
      <c r="I174" s="38">
        <v>176</v>
      </c>
      <c r="J174" s="51">
        <v>4</v>
      </c>
      <c r="K174" s="38">
        <v>26</v>
      </c>
      <c r="L174" s="38">
        <v>60</v>
      </c>
      <c r="M174" s="45">
        <v>7.21</v>
      </c>
      <c r="N174" s="45">
        <v>21.62</v>
      </c>
      <c r="O174" s="45">
        <v>46.85</v>
      </c>
      <c r="P174" s="45">
        <v>24.32</v>
      </c>
      <c r="Q174" s="38">
        <v>0</v>
      </c>
      <c r="R174" s="45">
        <v>0.66</v>
      </c>
    </row>
    <row r="175" spans="1:18" ht="14.1" customHeight="1">
      <c r="A175" s="44" t="s">
        <v>1051</v>
      </c>
      <c r="B175" s="44" t="s">
        <v>823</v>
      </c>
      <c r="C175" s="45">
        <v>69.3</v>
      </c>
      <c r="D175" s="38">
        <v>117</v>
      </c>
      <c r="E175" s="45">
        <v>0.59</v>
      </c>
      <c r="F175" s="45">
        <v>0.69</v>
      </c>
      <c r="G175" s="45">
        <v>1.1200000000000001</v>
      </c>
      <c r="H175" s="38">
        <v>35</v>
      </c>
      <c r="I175" s="38">
        <v>176</v>
      </c>
      <c r="J175" s="51">
        <v>4</v>
      </c>
      <c r="K175" s="38">
        <v>8</v>
      </c>
      <c r="L175" s="38">
        <v>60</v>
      </c>
      <c r="M175" s="45">
        <v>11.11</v>
      </c>
      <c r="N175" s="45">
        <v>22.22</v>
      </c>
      <c r="O175" s="45">
        <v>57.26</v>
      </c>
      <c r="P175" s="45">
        <v>8.5500000000000007</v>
      </c>
      <c r="Q175" s="45">
        <v>0.85</v>
      </c>
      <c r="R175" s="45">
        <v>0.78</v>
      </c>
    </row>
    <row r="176" spans="1:18" ht="14.1" customHeight="1">
      <c r="A176" s="44" t="s">
        <v>1059</v>
      </c>
      <c r="B176" s="44" t="s">
        <v>1060</v>
      </c>
      <c r="C176" s="45">
        <v>25.9</v>
      </c>
      <c r="D176" s="38">
        <v>46</v>
      </c>
      <c r="E176" s="45">
        <v>0.56000000000000005</v>
      </c>
      <c r="F176" s="45">
        <v>0.27</v>
      </c>
      <c r="G176" s="45">
        <v>1.07</v>
      </c>
      <c r="H176" s="38">
        <v>54</v>
      </c>
      <c r="I176" s="38">
        <v>176</v>
      </c>
      <c r="J176" s="51">
        <v>2</v>
      </c>
      <c r="K176" s="38">
        <v>25</v>
      </c>
      <c r="L176" s="38">
        <v>55</v>
      </c>
      <c r="M176" s="45">
        <v>10.87</v>
      </c>
      <c r="N176" s="45">
        <v>19.57</v>
      </c>
      <c r="O176" s="45">
        <v>54.35</v>
      </c>
      <c r="P176" s="45">
        <v>13.04</v>
      </c>
      <c r="Q176" s="45">
        <v>2.17</v>
      </c>
      <c r="R176" s="45">
        <v>0.28999999999999998</v>
      </c>
    </row>
    <row r="177" spans="1:18" ht="14.1" customHeight="1">
      <c r="A177" s="44" t="s">
        <v>1064</v>
      </c>
      <c r="B177" s="44" t="s">
        <v>1066</v>
      </c>
      <c r="C177" s="45">
        <v>83</v>
      </c>
      <c r="D177" s="38">
        <v>157</v>
      </c>
      <c r="E177" s="45">
        <v>0.53</v>
      </c>
      <c r="F177" s="45">
        <v>0.93</v>
      </c>
      <c r="G177" s="38">
        <v>1</v>
      </c>
      <c r="H177" s="38">
        <v>88</v>
      </c>
      <c r="I177" s="38">
        <v>176</v>
      </c>
      <c r="J177" s="51">
        <v>4</v>
      </c>
      <c r="K177" s="38">
        <v>26</v>
      </c>
      <c r="L177" s="38">
        <v>60</v>
      </c>
      <c r="M177" s="45">
        <v>5.73</v>
      </c>
      <c r="N177" s="45">
        <v>24.2</v>
      </c>
      <c r="O177" s="45">
        <v>48.41</v>
      </c>
      <c r="P177" s="45">
        <v>17.829999999999998</v>
      </c>
      <c r="Q177" s="45">
        <v>3.82</v>
      </c>
      <c r="R177" s="45">
        <v>0.93</v>
      </c>
    </row>
    <row r="178" spans="1:18" ht="14.1" customHeight="1">
      <c r="A178" s="44" t="s">
        <v>1070</v>
      </c>
      <c r="B178" s="44" t="s">
        <v>1071</v>
      </c>
      <c r="C178" s="45">
        <v>50.1</v>
      </c>
      <c r="D178" s="38">
        <v>97</v>
      </c>
      <c r="E178" s="45">
        <v>0.52</v>
      </c>
      <c r="F178" s="45">
        <v>0.56999999999999995</v>
      </c>
      <c r="G178" s="45">
        <v>0.98</v>
      </c>
      <c r="H178" s="38">
        <v>102</v>
      </c>
      <c r="I178" s="38">
        <v>176</v>
      </c>
      <c r="J178" s="51">
        <v>3</v>
      </c>
      <c r="K178" s="38">
        <v>37</v>
      </c>
      <c r="L178" s="38">
        <v>61</v>
      </c>
      <c r="M178" s="45">
        <v>6.19</v>
      </c>
      <c r="N178" s="45">
        <v>18.559999999999999</v>
      </c>
      <c r="O178" s="45">
        <v>54.64</v>
      </c>
      <c r="P178" s="45">
        <v>16.489999999999998</v>
      </c>
      <c r="Q178" s="45">
        <v>4.12</v>
      </c>
      <c r="R178" s="45">
        <v>0.56000000000000005</v>
      </c>
    </row>
    <row r="179" spans="1:18" ht="14.1" customHeight="1">
      <c r="A179" s="44" t="s">
        <v>1073</v>
      </c>
      <c r="B179" s="44" t="s">
        <v>1075</v>
      </c>
      <c r="C179" s="45">
        <v>20.2</v>
      </c>
      <c r="D179" s="38">
        <v>34</v>
      </c>
      <c r="E179" s="45">
        <v>0.59</v>
      </c>
      <c r="F179" s="45">
        <v>0.2</v>
      </c>
      <c r="G179" s="45">
        <v>1.1299999999999999</v>
      </c>
      <c r="H179" s="38">
        <v>30</v>
      </c>
      <c r="I179" s="38">
        <v>176</v>
      </c>
      <c r="J179" s="51">
        <v>2</v>
      </c>
      <c r="K179" s="38">
        <v>17</v>
      </c>
      <c r="L179" s="38">
        <v>55</v>
      </c>
      <c r="M179" s="45">
        <v>11.76</v>
      </c>
      <c r="N179" s="45">
        <v>26.47</v>
      </c>
      <c r="O179" s="45">
        <v>47.06</v>
      </c>
      <c r="P179" s="45">
        <v>14.71</v>
      </c>
      <c r="Q179" s="38">
        <v>0</v>
      </c>
      <c r="R179" s="45">
        <v>0.23</v>
      </c>
    </row>
    <row r="180" spans="1:18" ht="14.1" customHeight="1">
      <c r="A180" s="44" t="s">
        <v>1077</v>
      </c>
      <c r="B180" s="44" t="s">
        <v>1078</v>
      </c>
      <c r="C180" s="45">
        <v>26.9</v>
      </c>
      <c r="D180" s="38">
        <v>57</v>
      </c>
      <c r="E180" s="45">
        <v>0.47</v>
      </c>
      <c r="F180" s="45">
        <v>0.34</v>
      </c>
      <c r="G180" s="45">
        <v>0.9</v>
      </c>
      <c r="H180" s="38">
        <v>132</v>
      </c>
      <c r="I180" s="38">
        <v>176</v>
      </c>
      <c r="J180" s="51">
        <v>2</v>
      </c>
      <c r="K180" s="38">
        <v>42</v>
      </c>
      <c r="L180" s="38">
        <v>55</v>
      </c>
      <c r="M180" s="45">
        <v>1.75</v>
      </c>
      <c r="N180" s="45">
        <v>14.04</v>
      </c>
      <c r="O180" s="45">
        <v>57.89</v>
      </c>
      <c r="P180" s="45">
        <v>26.32</v>
      </c>
      <c r="Q180" s="38">
        <v>0</v>
      </c>
      <c r="R180" s="45">
        <v>0.3</v>
      </c>
    </row>
    <row r="181" spans="1:18" ht="14.1" customHeight="1">
      <c r="A181" s="44" t="s">
        <v>1077</v>
      </c>
      <c r="B181" s="44" t="s">
        <v>1079</v>
      </c>
      <c r="C181" s="45">
        <v>34.4</v>
      </c>
      <c r="D181" s="38">
        <v>59</v>
      </c>
      <c r="E181" s="45">
        <v>0.57999999999999996</v>
      </c>
      <c r="F181" s="45">
        <v>0.35</v>
      </c>
      <c r="G181" s="45">
        <v>1.1100000000000001</v>
      </c>
      <c r="H181" s="38">
        <v>38</v>
      </c>
      <c r="I181" s="38">
        <v>176</v>
      </c>
      <c r="J181" s="51">
        <v>2</v>
      </c>
      <c r="K181" s="38">
        <v>18</v>
      </c>
      <c r="L181" s="38">
        <v>55</v>
      </c>
      <c r="M181" s="45">
        <v>22.03</v>
      </c>
      <c r="N181" s="45">
        <v>18.64</v>
      </c>
      <c r="O181" s="45">
        <v>37.29</v>
      </c>
      <c r="P181" s="45">
        <v>13.56</v>
      </c>
      <c r="Q181" s="45">
        <v>8.4700000000000006</v>
      </c>
      <c r="R181" s="45">
        <v>0.39</v>
      </c>
    </row>
    <row r="182" spans="1:18" ht="14.1" customHeight="1">
      <c r="A182" s="44" t="s">
        <v>1077</v>
      </c>
      <c r="B182" s="44" t="s">
        <v>1071</v>
      </c>
      <c r="C182" s="45">
        <v>37.200000000000003</v>
      </c>
      <c r="D182" s="38">
        <v>78</v>
      </c>
      <c r="E182" s="45">
        <v>0.48</v>
      </c>
      <c r="F182" s="45">
        <v>0.46</v>
      </c>
      <c r="G182" s="45">
        <v>0.91</v>
      </c>
      <c r="H182" s="38">
        <v>126</v>
      </c>
      <c r="I182" s="38">
        <v>176</v>
      </c>
      <c r="J182" s="51">
        <v>3</v>
      </c>
      <c r="K182" s="38">
        <v>46</v>
      </c>
      <c r="L182" s="38">
        <v>61</v>
      </c>
      <c r="M182" s="45">
        <v>7.69</v>
      </c>
      <c r="N182" s="45">
        <v>20.51</v>
      </c>
      <c r="O182" s="45">
        <v>38.46</v>
      </c>
      <c r="P182" s="45">
        <v>21.79</v>
      </c>
      <c r="Q182" s="45">
        <v>11.54</v>
      </c>
      <c r="R182" s="45">
        <v>0.42</v>
      </c>
    </row>
    <row r="183" spans="1:18" ht="14.1" customHeight="1">
      <c r="A183" s="44" t="s">
        <v>1077</v>
      </c>
      <c r="B183" s="44" t="s">
        <v>1080</v>
      </c>
      <c r="C183" s="45">
        <v>41.7</v>
      </c>
      <c r="D183" s="38">
        <v>64</v>
      </c>
      <c r="E183" s="45">
        <v>0.65</v>
      </c>
      <c r="F183" s="45">
        <v>0.38</v>
      </c>
      <c r="G183" s="45">
        <v>1.24</v>
      </c>
      <c r="H183" s="38">
        <v>12</v>
      </c>
      <c r="I183" s="38">
        <v>176</v>
      </c>
      <c r="J183" s="51">
        <v>3</v>
      </c>
      <c r="K183" s="38">
        <v>5</v>
      </c>
      <c r="L183" s="38">
        <v>61</v>
      </c>
      <c r="M183" s="45">
        <v>12.5</v>
      </c>
      <c r="N183" s="45">
        <v>34.380000000000003</v>
      </c>
      <c r="O183" s="45">
        <v>48.44</v>
      </c>
      <c r="P183" s="45">
        <v>4.6900000000000004</v>
      </c>
      <c r="Q183" s="38">
        <v>0</v>
      </c>
      <c r="R183" s="45">
        <v>0.47</v>
      </c>
    </row>
    <row r="184" spans="1:18" ht="14.1" customHeight="1">
      <c r="A184" s="44" t="s">
        <v>1077</v>
      </c>
      <c r="B184" s="44" t="s">
        <v>1081</v>
      </c>
      <c r="C184" s="45">
        <v>58.6</v>
      </c>
      <c r="D184" s="38">
        <v>112</v>
      </c>
      <c r="E184" s="45">
        <v>0.52</v>
      </c>
      <c r="F184" s="45">
        <v>0.66</v>
      </c>
      <c r="G184" s="45">
        <v>0.99</v>
      </c>
      <c r="H184" s="38">
        <v>94</v>
      </c>
      <c r="I184" s="38">
        <v>176</v>
      </c>
      <c r="J184" s="51">
        <v>4</v>
      </c>
      <c r="K184" s="38">
        <v>29</v>
      </c>
      <c r="L184" s="38">
        <v>60</v>
      </c>
      <c r="M184" s="45">
        <v>3.57</v>
      </c>
      <c r="N184" s="45">
        <v>15.18</v>
      </c>
      <c r="O184" s="45">
        <v>67.86</v>
      </c>
      <c r="P184" s="45">
        <v>13.39</v>
      </c>
      <c r="Q184" s="38">
        <v>0</v>
      </c>
      <c r="R184" s="45">
        <v>0.66</v>
      </c>
    </row>
    <row r="185" spans="1:18" ht="14.1" customHeight="1"/>
    <row r="186" spans="1:18" ht="14.1" customHeight="1"/>
    <row r="187" spans="1:18" ht="14.1" customHeight="1"/>
    <row r="188" spans="1:18" ht="14.1" customHeight="1"/>
    <row r="189" spans="1:18" ht="14.1" customHeight="1"/>
    <row r="190" spans="1:18" ht="14.1" customHeight="1"/>
    <row r="191" spans="1:18" ht="14.1" customHeight="1"/>
    <row r="192" spans="1:18" ht="14.1" customHeight="1"/>
    <row r="193" ht="14.1" customHeight="1"/>
    <row r="194" ht="14.1" customHeight="1"/>
    <row r="195" ht="14.1" customHeight="1"/>
    <row r="196" ht="14.1" customHeight="1"/>
    <row r="197" ht="14.1" customHeight="1"/>
    <row r="198" ht="14.1" customHeight="1"/>
  </sheetData>
  <sortState xmlns:xlrd2="http://schemas.microsoft.com/office/spreadsheetml/2017/richdata2" ref="A9:R184">
    <sortCondition ref="A9:A184"/>
    <sortCondition ref="B9:B184"/>
  </sortState>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R198"/>
  <sheetViews>
    <sheetView zoomScaleNormal="100" zoomScalePageLayoutView="125" workbookViewId="0">
      <selection sqref="A1:R7"/>
    </sheetView>
  </sheetViews>
  <sheetFormatPr defaultColWidth="8.85546875" defaultRowHeight="12.75"/>
  <cols>
    <col min="1" max="1" width="25" style="10" bestFit="1" customWidth="1"/>
    <col min="2" max="2" width="85.85546875" style="10" bestFit="1" customWidth="1"/>
    <col min="3" max="3" width="13.42578125" style="13" customWidth="1"/>
    <col min="4" max="13" width="11.85546875" style="13" customWidth="1"/>
    <col min="14" max="14" width="11.7109375" style="13" customWidth="1"/>
    <col min="15" max="17" width="8.85546875" style="10" customWidth="1"/>
    <col min="18" max="18" width="12" style="10" customWidth="1"/>
    <col min="19" max="19" width="8.85546875" style="10" customWidth="1"/>
    <col min="20" max="16384" width="8.85546875" style="10"/>
  </cols>
  <sheetData>
    <row r="1" spans="1:18" ht="12.75" customHeight="1">
      <c r="A1" s="181" t="s">
        <v>1230</v>
      </c>
      <c r="B1" s="180"/>
      <c r="C1" s="189"/>
      <c r="D1" s="189"/>
      <c r="E1" s="189"/>
      <c r="F1" s="189"/>
      <c r="G1" s="189"/>
      <c r="H1" s="189"/>
      <c r="I1" s="189"/>
      <c r="J1" s="189"/>
      <c r="K1" s="189"/>
      <c r="L1" s="189"/>
      <c r="M1" s="189"/>
      <c r="N1" s="189"/>
      <c r="O1" s="180"/>
      <c r="P1" s="180"/>
      <c r="Q1" s="180"/>
      <c r="R1" s="180"/>
    </row>
    <row r="2" spans="1:18" ht="12.75" customHeight="1">
      <c r="A2" s="145"/>
      <c r="B2" s="180"/>
      <c r="C2" s="189"/>
      <c r="D2" s="189"/>
      <c r="E2" s="189"/>
      <c r="F2" s="189"/>
      <c r="G2" s="189"/>
      <c r="H2" s="189"/>
      <c r="I2" s="189"/>
      <c r="J2" s="189"/>
      <c r="K2" s="189"/>
      <c r="L2" s="189"/>
      <c r="M2" s="189"/>
      <c r="N2" s="189"/>
      <c r="O2" s="180"/>
      <c r="P2" s="180"/>
      <c r="Q2" s="180"/>
      <c r="R2" s="180"/>
    </row>
    <row r="3" spans="1:18" ht="12.75" customHeight="1">
      <c r="A3" s="145"/>
      <c r="B3" s="180"/>
      <c r="C3" s="189"/>
      <c r="D3" s="189"/>
      <c r="E3" s="189"/>
      <c r="F3" s="189"/>
      <c r="G3" s="189"/>
      <c r="H3" s="189"/>
      <c r="I3" s="189"/>
      <c r="J3" s="189"/>
      <c r="K3" s="189"/>
      <c r="L3" s="189"/>
      <c r="M3" s="189"/>
      <c r="N3" s="189"/>
      <c r="O3" s="180"/>
      <c r="P3" s="180"/>
      <c r="Q3" s="180"/>
      <c r="R3" s="180"/>
    </row>
    <row r="4" spans="1:18" ht="12.75" customHeight="1">
      <c r="A4" s="145"/>
      <c r="B4" s="180"/>
      <c r="C4" s="189"/>
      <c r="D4" s="189"/>
      <c r="E4" s="189"/>
      <c r="F4" s="189"/>
      <c r="G4" s="189"/>
      <c r="H4" s="189"/>
      <c r="I4" s="189"/>
      <c r="J4" s="189"/>
      <c r="K4" s="189"/>
      <c r="L4" s="189"/>
      <c r="M4" s="189"/>
      <c r="N4" s="189"/>
      <c r="O4" s="180"/>
      <c r="P4" s="180"/>
      <c r="Q4" s="180"/>
      <c r="R4" s="180"/>
    </row>
    <row r="5" spans="1:18" ht="12.75" customHeight="1">
      <c r="A5" s="145"/>
      <c r="B5" s="180"/>
      <c r="C5" s="189"/>
      <c r="D5" s="189"/>
      <c r="E5" s="189"/>
      <c r="F5" s="189"/>
      <c r="G5" s="189"/>
      <c r="H5" s="189"/>
      <c r="I5" s="189"/>
      <c r="J5" s="189"/>
      <c r="K5" s="189"/>
      <c r="L5" s="189"/>
      <c r="M5" s="189"/>
      <c r="N5" s="189"/>
      <c r="O5" s="180"/>
      <c r="P5" s="180"/>
      <c r="Q5" s="180"/>
      <c r="R5" s="180"/>
    </row>
    <row r="6" spans="1:18" ht="12.75" customHeight="1">
      <c r="A6" s="145"/>
      <c r="B6" s="180"/>
      <c r="C6" s="189"/>
      <c r="D6" s="189"/>
      <c r="E6" s="189"/>
      <c r="F6" s="189"/>
      <c r="G6" s="189"/>
      <c r="H6" s="189"/>
      <c r="I6" s="189"/>
      <c r="J6" s="189"/>
      <c r="K6" s="189"/>
      <c r="L6" s="189"/>
      <c r="M6" s="189"/>
      <c r="N6" s="189"/>
      <c r="O6" s="180"/>
      <c r="P6" s="180"/>
      <c r="Q6" s="180"/>
      <c r="R6" s="180"/>
    </row>
    <row r="7" spans="1:18" ht="23.25" customHeight="1">
      <c r="A7" s="149"/>
      <c r="B7" s="150"/>
      <c r="C7" s="150"/>
      <c r="D7" s="150"/>
      <c r="E7" s="150"/>
      <c r="F7" s="150"/>
      <c r="G7" s="150"/>
      <c r="H7" s="150"/>
      <c r="I7" s="150"/>
      <c r="J7" s="150"/>
      <c r="K7" s="150"/>
      <c r="L7" s="150"/>
      <c r="M7" s="150"/>
      <c r="N7" s="150"/>
      <c r="O7" s="150"/>
      <c r="P7" s="150"/>
      <c r="Q7" s="150"/>
      <c r="R7" s="150"/>
    </row>
    <row r="8" spans="1:18" ht="42.95" customHeight="1">
      <c r="A8" s="69" t="s">
        <v>1146</v>
      </c>
      <c r="B8" s="78" t="s">
        <v>723</v>
      </c>
      <c r="C8" s="78" t="s">
        <v>1147</v>
      </c>
      <c r="D8" s="78" t="s">
        <v>1148</v>
      </c>
      <c r="E8" s="78" t="s">
        <v>1149</v>
      </c>
      <c r="F8" s="78" t="s">
        <v>1150</v>
      </c>
      <c r="G8" s="78" t="s">
        <v>1161</v>
      </c>
      <c r="H8" s="78" t="s">
        <v>1152</v>
      </c>
      <c r="I8" s="78" t="s">
        <v>1165</v>
      </c>
      <c r="J8" s="78" t="s">
        <v>1154</v>
      </c>
      <c r="K8" s="78" t="s">
        <v>1155</v>
      </c>
      <c r="L8" s="78" t="s">
        <v>1166</v>
      </c>
      <c r="M8" s="78" t="s">
        <v>1140</v>
      </c>
      <c r="N8" s="78" t="s">
        <v>1141</v>
      </c>
      <c r="O8" s="78" t="s">
        <v>1142</v>
      </c>
      <c r="P8" s="78" t="s">
        <v>1143</v>
      </c>
      <c r="Q8" s="78" t="s">
        <v>1144</v>
      </c>
      <c r="R8" s="78" t="s">
        <v>1169</v>
      </c>
    </row>
    <row r="9" spans="1:18" ht="14.1" customHeight="1">
      <c r="A9" s="44" t="s">
        <v>725</v>
      </c>
      <c r="B9" s="44" t="s">
        <v>726</v>
      </c>
      <c r="C9" s="38">
        <v>50</v>
      </c>
      <c r="D9" s="38">
        <v>100</v>
      </c>
      <c r="E9" s="45">
        <v>0.5</v>
      </c>
      <c r="F9" s="45">
        <v>0.39</v>
      </c>
      <c r="G9" s="45">
        <v>0.96</v>
      </c>
      <c r="H9" s="38">
        <v>116</v>
      </c>
      <c r="I9" s="38">
        <v>189</v>
      </c>
      <c r="J9" s="51">
        <v>3</v>
      </c>
      <c r="K9" s="38">
        <v>42</v>
      </c>
      <c r="L9" s="38">
        <v>69</v>
      </c>
      <c r="M9" s="38">
        <v>4</v>
      </c>
      <c r="N9" s="38">
        <v>18</v>
      </c>
      <c r="O9" s="45">
        <v>56</v>
      </c>
      <c r="P9" s="38">
        <v>18</v>
      </c>
      <c r="Q9" s="38">
        <v>4</v>
      </c>
      <c r="R9" s="45">
        <v>0.38</v>
      </c>
    </row>
    <row r="10" spans="1:18" ht="14.1" customHeight="1">
      <c r="A10" s="44" t="s">
        <v>725</v>
      </c>
      <c r="B10" s="44" t="s">
        <v>728</v>
      </c>
      <c r="C10" s="45">
        <v>104.1</v>
      </c>
      <c r="D10" s="38">
        <v>239</v>
      </c>
      <c r="E10" s="45">
        <v>0.44</v>
      </c>
      <c r="F10" s="45">
        <v>0.94</v>
      </c>
      <c r="G10" s="45">
        <v>0.83</v>
      </c>
      <c r="H10" s="38">
        <v>175</v>
      </c>
      <c r="I10" s="38">
        <v>189</v>
      </c>
      <c r="J10" s="51">
        <v>4</v>
      </c>
      <c r="K10" s="38">
        <v>62</v>
      </c>
      <c r="L10" s="38">
        <v>66</v>
      </c>
      <c r="M10" s="45">
        <v>2.5099999999999998</v>
      </c>
      <c r="N10" s="45">
        <v>10.88</v>
      </c>
      <c r="O10" s="45">
        <v>53.97</v>
      </c>
      <c r="P10" s="45">
        <v>26.78</v>
      </c>
      <c r="Q10" s="45">
        <v>5.86</v>
      </c>
      <c r="R10" s="45">
        <v>0.78</v>
      </c>
    </row>
    <row r="11" spans="1:18" ht="14.1" customHeight="1">
      <c r="A11" s="44" t="s">
        <v>725</v>
      </c>
      <c r="B11" s="44" t="s">
        <v>730</v>
      </c>
      <c r="C11" s="45">
        <v>111.9</v>
      </c>
      <c r="D11" s="38">
        <v>256</v>
      </c>
      <c r="E11" s="45">
        <v>0.44</v>
      </c>
      <c r="F11" s="45">
        <v>1.01</v>
      </c>
      <c r="G11" s="45">
        <v>0.84</v>
      </c>
      <c r="H11" s="38">
        <v>172</v>
      </c>
      <c r="I11" s="38">
        <v>189</v>
      </c>
      <c r="J11" s="51">
        <v>4</v>
      </c>
      <c r="K11" s="38">
        <v>59</v>
      </c>
      <c r="L11" s="38">
        <v>66</v>
      </c>
      <c r="M11" s="45">
        <v>3.91</v>
      </c>
      <c r="N11" s="45">
        <v>12.5</v>
      </c>
      <c r="O11" s="45">
        <v>51.56</v>
      </c>
      <c r="P11" s="45">
        <v>21.09</v>
      </c>
      <c r="Q11" s="45">
        <v>10.94</v>
      </c>
      <c r="R11" s="45">
        <v>0.84</v>
      </c>
    </row>
    <row r="12" spans="1:18" ht="14.1" customHeight="1">
      <c r="A12" s="44" t="s">
        <v>732</v>
      </c>
      <c r="B12" s="44" t="s">
        <v>733</v>
      </c>
      <c r="C12" s="45">
        <v>12.2</v>
      </c>
      <c r="D12" s="38">
        <v>21</v>
      </c>
      <c r="E12" s="45">
        <v>0.57999999999999996</v>
      </c>
      <c r="F12" s="45">
        <v>0.08</v>
      </c>
      <c r="G12" s="45">
        <v>1.1100000000000001</v>
      </c>
      <c r="H12" s="38">
        <v>48</v>
      </c>
      <c r="I12" s="38">
        <v>189</v>
      </c>
      <c r="J12" s="51">
        <v>2</v>
      </c>
      <c r="K12" s="38">
        <v>23</v>
      </c>
      <c r="L12" s="38">
        <v>54</v>
      </c>
      <c r="M12" s="45">
        <v>23.81</v>
      </c>
      <c r="N12" s="45">
        <v>19.05</v>
      </c>
      <c r="O12" s="45">
        <v>28.57</v>
      </c>
      <c r="P12" s="45">
        <v>23.81</v>
      </c>
      <c r="Q12" s="45">
        <v>4.76</v>
      </c>
      <c r="R12" s="45">
        <v>0.09</v>
      </c>
    </row>
    <row r="13" spans="1:18" ht="14.1" customHeight="1">
      <c r="A13" s="44" t="s">
        <v>734</v>
      </c>
      <c r="B13" s="44" t="s">
        <v>737</v>
      </c>
      <c r="C13" s="45">
        <v>7.7</v>
      </c>
      <c r="D13" s="38">
        <v>12</v>
      </c>
      <c r="E13" s="45">
        <v>0.64</v>
      </c>
      <c r="F13" s="45">
        <v>0.05</v>
      </c>
      <c r="G13" s="45">
        <v>1.23</v>
      </c>
      <c r="H13" s="38">
        <v>16</v>
      </c>
      <c r="I13" s="38">
        <v>189</v>
      </c>
      <c r="J13" s="51">
        <v>2</v>
      </c>
      <c r="K13" s="38">
        <v>11</v>
      </c>
      <c r="L13" s="38">
        <v>54</v>
      </c>
      <c r="M13" s="45">
        <v>8.33</v>
      </c>
      <c r="N13" s="45">
        <v>33.33</v>
      </c>
      <c r="O13" s="45">
        <v>58.33</v>
      </c>
      <c r="P13" s="38">
        <v>0</v>
      </c>
      <c r="Q13" s="38">
        <v>0</v>
      </c>
      <c r="R13" s="45">
        <v>0.06</v>
      </c>
    </row>
    <row r="14" spans="1:18" ht="14.1" customHeight="1">
      <c r="A14" s="44" t="s">
        <v>738</v>
      </c>
      <c r="B14" s="44" t="s">
        <v>739</v>
      </c>
      <c r="C14" s="45">
        <v>5.5</v>
      </c>
      <c r="D14" s="38">
        <v>11</v>
      </c>
      <c r="E14" s="45">
        <v>0.5</v>
      </c>
      <c r="F14" s="45">
        <v>0.04</v>
      </c>
      <c r="G14" s="45">
        <v>0.96</v>
      </c>
      <c r="H14" s="38">
        <v>116</v>
      </c>
      <c r="I14" s="38">
        <v>189</v>
      </c>
      <c r="J14" s="51">
        <v>2</v>
      </c>
      <c r="K14" s="38">
        <v>39</v>
      </c>
      <c r="L14" s="38">
        <v>54</v>
      </c>
      <c r="M14" s="38">
        <v>0</v>
      </c>
      <c r="N14" s="45">
        <v>18.18</v>
      </c>
      <c r="O14" s="45">
        <v>63.64</v>
      </c>
      <c r="P14" s="45">
        <v>18.18</v>
      </c>
      <c r="Q14" s="38">
        <v>0</v>
      </c>
      <c r="R14" s="45">
        <v>0.04</v>
      </c>
    </row>
    <row r="15" spans="1:18" ht="14.1" customHeight="1">
      <c r="A15" s="44" t="s">
        <v>738</v>
      </c>
      <c r="B15" s="44" t="s">
        <v>741</v>
      </c>
      <c r="C15" s="45">
        <v>128.19999999999999</v>
      </c>
      <c r="D15" s="38">
        <v>240</v>
      </c>
      <c r="E15" s="45">
        <v>0.53</v>
      </c>
      <c r="F15" s="45">
        <v>0.94</v>
      </c>
      <c r="G15" s="45">
        <v>1.02</v>
      </c>
      <c r="H15" s="38">
        <v>88</v>
      </c>
      <c r="I15" s="38">
        <v>189</v>
      </c>
      <c r="J15" s="51">
        <v>4</v>
      </c>
      <c r="K15" s="38">
        <v>28</v>
      </c>
      <c r="L15" s="38">
        <v>66</v>
      </c>
      <c r="M15" s="45">
        <v>5.42</v>
      </c>
      <c r="N15" s="45">
        <v>23.33</v>
      </c>
      <c r="O15" s="45">
        <v>51.67</v>
      </c>
      <c r="P15" s="45">
        <v>17.5</v>
      </c>
      <c r="Q15" s="45">
        <v>2.08</v>
      </c>
      <c r="R15" s="45">
        <v>0.96</v>
      </c>
    </row>
    <row r="16" spans="1:18" ht="14.1" customHeight="1">
      <c r="A16" s="44" t="s">
        <v>738</v>
      </c>
      <c r="B16" s="44" t="s">
        <v>743</v>
      </c>
      <c r="C16" s="45">
        <v>356.1</v>
      </c>
      <c r="D16" s="38">
        <v>700</v>
      </c>
      <c r="E16" s="45">
        <v>0.51</v>
      </c>
      <c r="F16" s="45">
        <v>2.75</v>
      </c>
      <c r="G16" s="45">
        <v>0.97</v>
      </c>
      <c r="H16" s="38">
        <v>112</v>
      </c>
      <c r="I16" s="38">
        <v>189</v>
      </c>
      <c r="J16" s="51">
        <v>4</v>
      </c>
      <c r="K16" s="38">
        <v>35</v>
      </c>
      <c r="L16" s="38">
        <v>66</v>
      </c>
      <c r="M16" s="45">
        <v>5.14</v>
      </c>
      <c r="N16" s="45">
        <v>19.86</v>
      </c>
      <c r="O16" s="45">
        <v>52.43</v>
      </c>
      <c r="P16" s="45">
        <v>18.14</v>
      </c>
      <c r="Q16" s="45">
        <v>4.43</v>
      </c>
      <c r="R16" s="45">
        <v>2.68</v>
      </c>
    </row>
    <row r="17" spans="1:18" ht="14.1" customHeight="1">
      <c r="A17" s="44" t="s">
        <v>738</v>
      </c>
      <c r="B17" s="44" t="s">
        <v>744</v>
      </c>
      <c r="C17" s="45">
        <v>24.3</v>
      </c>
      <c r="D17" s="38">
        <v>39</v>
      </c>
      <c r="E17" s="45">
        <v>0.62</v>
      </c>
      <c r="F17" s="45">
        <v>0.15</v>
      </c>
      <c r="G17" s="45">
        <v>1.19</v>
      </c>
      <c r="H17" s="38">
        <v>22</v>
      </c>
      <c r="I17" s="38">
        <v>189</v>
      </c>
      <c r="J17" s="51">
        <v>2</v>
      </c>
      <c r="K17" s="38">
        <v>14</v>
      </c>
      <c r="L17" s="38">
        <v>54</v>
      </c>
      <c r="M17" s="45">
        <v>7.69</v>
      </c>
      <c r="N17" s="45">
        <v>43.59</v>
      </c>
      <c r="O17" s="45">
        <v>38.46</v>
      </c>
      <c r="P17" s="45">
        <v>2.56</v>
      </c>
      <c r="Q17" s="45">
        <v>7.69</v>
      </c>
      <c r="R17" s="45">
        <v>0.18</v>
      </c>
    </row>
    <row r="18" spans="1:18" ht="14.1" customHeight="1">
      <c r="A18" s="44" t="s">
        <v>745</v>
      </c>
      <c r="B18" s="44" t="s">
        <v>746</v>
      </c>
      <c r="C18" s="45">
        <v>7.8</v>
      </c>
      <c r="D18" s="38">
        <v>11</v>
      </c>
      <c r="E18" s="45">
        <v>0.71</v>
      </c>
      <c r="F18" s="45">
        <v>0.04</v>
      </c>
      <c r="G18" s="45">
        <v>1.36</v>
      </c>
      <c r="H18" s="38">
        <v>3</v>
      </c>
      <c r="I18" s="38">
        <v>189</v>
      </c>
      <c r="J18" s="51">
        <v>2</v>
      </c>
      <c r="K18" s="38">
        <v>2</v>
      </c>
      <c r="L18" s="38">
        <v>54</v>
      </c>
      <c r="M18" s="45">
        <v>9.09</v>
      </c>
      <c r="N18" s="45">
        <v>54.55</v>
      </c>
      <c r="O18" s="45">
        <v>36.36</v>
      </c>
      <c r="P18" s="38">
        <v>0</v>
      </c>
      <c r="Q18" s="38">
        <v>0</v>
      </c>
      <c r="R18" s="45">
        <v>0.06</v>
      </c>
    </row>
    <row r="19" spans="1:18" ht="14.1" customHeight="1">
      <c r="A19" s="44" t="s">
        <v>747</v>
      </c>
      <c r="B19" s="44" t="s">
        <v>749</v>
      </c>
      <c r="C19" s="45">
        <v>50.1</v>
      </c>
      <c r="D19" s="38">
        <v>75</v>
      </c>
      <c r="E19" s="45">
        <v>0.67</v>
      </c>
      <c r="F19" s="45">
        <v>0.28999999999999998</v>
      </c>
      <c r="G19" s="45">
        <v>1.28</v>
      </c>
      <c r="H19" s="38">
        <v>10</v>
      </c>
      <c r="I19" s="38">
        <v>189</v>
      </c>
      <c r="J19" s="51">
        <v>3</v>
      </c>
      <c r="K19" s="38">
        <v>3</v>
      </c>
      <c r="L19" s="38">
        <v>69</v>
      </c>
      <c r="M19" s="38">
        <v>20</v>
      </c>
      <c r="N19" s="45">
        <v>25.33</v>
      </c>
      <c r="O19" s="38">
        <v>52</v>
      </c>
      <c r="P19" s="45">
        <v>2.67</v>
      </c>
      <c r="Q19" s="38">
        <v>0</v>
      </c>
      <c r="R19" s="45">
        <v>0.38</v>
      </c>
    </row>
    <row r="20" spans="1:18" ht="14.1" customHeight="1">
      <c r="A20" s="44" t="s">
        <v>747</v>
      </c>
      <c r="B20" s="44" t="s">
        <v>750</v>
      </c>
      <c r="C20" s="45">
        <v>106</v>
      </c>
      <c r="D20" s="38">
        <v>187</v>
      </c>
      <c r="E20" s="45">
        <v>0.56999999999999995</v>
      </c>
      <c r="F20" s="45">
        <v>0.73</v>
      </c>
      <c r="G20" s="45">
        <v>1.0900000000000001</v>
      </c>
      <c r="H20" s="38">
        <v>56</v>
      </c>
      <c r="I20" s="38">
        <v>189</v>
      </c>
      <c r="J20" s="51">
        <v>4</v>
      </c>
      <c r="K20" s="38">
        <v>16</v>
      </c>
      <c r="L20" s="38">
        <v>66</v>
      </c>
      <c r="M20" s="45">
        <v>10.7</v>
      </c>
      <c r="N20" s="45">
        <v>25.67</v>
      </c>
      <c r="O20" s="45">
        <v>44.92</v>
      </c>
      <c r="P20" s="45">
        <v>14.97</v>
      </c>
      <c r="Q20" s="45">
        <v>3.74</v>
      </c>
      <c r="R20" s="45">
        <v>0.8</v>
      </c>
    </row>
    <row r="21" spans="1:18" ht="14.1" customHeight="1">
      <c r="A21" s="44" t="s">
        <v>747</v>
      </c>
      <c r="B21" s="44" t="s">
        <v>751</v>
      </c>
      <c r="C21" s="45">
        <v>99.2</v>
      </c>
      <c r="D21" s="38">
        <v>196</v>
      </c>
      <c r="E21" s="45">
        <v>0.51</v>
      </c>
      <c r="F21" s="45">
        <v>0.77</v>
      </c>
      <c r="G21" s="45">
        <v>0.97</v>
      </c>
      <c r="H21" s="38">
        <v>112</v>
      </c>
      <c r="I21" s="38">
        <v>189</v>
      </c>
      <c r="J21" s="51">
        <v>4</v>
      </c>
      <c r="K21" s="38">
        <v>35</v>
      </c>
      <c r="L21" s="38">
        <v>66</v>
      </c>
      <c r="M21" s="45">
        <v>3.57</v>
      </c>
      <c r="N21" s="45">
        <v>17.350000000000001</v>
      </c>
      <c r="O21" s="45">
        <v>59.18</v>
      </c>
      <c r="P21" s="45">
        <v>17.86</v>
      </c>
      <c r="Q21" s="45">
        <v>2.04</v>
      </c>
      <c r="R21" s="45">
        <v>0.75</v>
      </c>
    </row>
    <row r="22" spans="1:18" ht="14.1" customHeight="1">
      <c r="A22" s="44" t="s">
        <v>752</v>
      </c>
      <c r="B22" s="44" t="s">
        <v>753</v>
      </c>
      <c r="C22" s="45">
        <v>22.3</v>
      </c>
      <c r="D22" s="38">
        <v>46</v>
      </c>
      <c r="E22" s="45">
        <v>0.48</v>
      </c>
      <c r="F22" s="45">
        <v>0.18</v>
      </c>
      <c r="G22" s="45">
        <v>0.93</v>
      </c>
      <c r="H22" s="38">
        <v>134</v>
      </c>
      <c r="I22" s="38">
        <v>189</v>
      </c>
      <c r="J22" s="51">
        <v>2</v>
      </c>
      <c r="K22" s="38">
        <v>44</v>
      </c>
      <c r="L22" s="38">
        <v>54</v>
      </c>
      <c r="M22" s="45">
        <v>2.17</v>
      </c>
      <c r="N22" s="45">
        <v>15.22</v>
      </c>
      <c r="O22" s="45">
        <v>58.7</v>
      </c>
      <c r="P22" s="45">
        <v>23.91</v>
      </c>
      <c r="Q22" s="38">
        <v>0</v>
      </c>
      <c r="R22" s="45">
        <v>0.17</v>
      </c>
    </row>
    <row r="23" spans="1:18" ht="14.1" customHeight="1">
      <c r="A23" s="44" t="s">
        <v>752</v>
      </c>
      <c r="B23" s="44" t="s">
        <v>754</v>
      </c>
      <c r="C23" s="45">
        <v>38.700000000000003</v>
      </c>
      <c r="D23" s="38">
        <v>95</v>
      </c>
      <c r="E23" s="45">
        <v>0.41</v>
      </c>
      <c r="F23" s="45">
        <v>0.37</v>
      </c>
      <c r="G23" s="45">
        <v>0.78</v>
      </c>
      <c r="H23" s="38">
        <v>181</v>
      </c>
      <c r="I23" s="38">
        <v>189</v>
      </c>
      <c r="J23" s="51">
        <v>3</v>
      </c>
      <c r="K23" s="38">
        <v>65</v>
      </c>
      <c r="L23" s="38">
        <v>69</v>
      </c>
      <c r="M23" s="38">
        <v>0</v>
      </c>
      <c r="N23" s="45">
        <v>13.68</v>
      </c>
      <c r="O23" s="45">
        <v>45.26</v>
      </c>
      <c r="P23" s="45">
        <v>35.79</v>
      </c>
      <c r="Q23" s="45">
        <v>5.26</v>
      </c>
      <c r="R23" s="45">
        <v>0.28999999999999998</v>
      </c>
    </row>
    <row r="24" spans="1:18" ht="14.1" customHeight="1">
      <c r="A24" s="44" t="s">
        <v>752</v>
      </c>
      <c r="B24" s="44" t="s">
        <v>756</v>
      </c>
      <c r="C24" s="45">
        <v>90.7</v>
      </c>
      <c r="D24" s="38">
        <v>202</v>
      </c>
      <c r="E24" s="45">
        <v>0.45</v>
      </c>
      <c r="F24" s="45">
        <v>0.79</v>
      </c>
      <c r="G24" s="45">
        <v>0.86</v>
      </c>
      <c r="H24" s="38">
        <v>163</v>
      </c>
      <c r="I24" s="38">
        <v>189</v>
      </c>
      <c r="J24" s="51">
        <v>4</v>
      </c>
      <c r="K24" s="38">
        <v>52</v>
      </c>
      <c r="L24" s="38">
        <v>66</v>
      </c>
      <c r="M24" s="45">
        <v>4.46</v>
      </c>
      <c r="N24" s="45">
        <v>15.35</v>
      </c>
      <c r="O24" s="45">
        <v>45.05</v>
      </c>
      <c r="P24" s="45">
        <v>28.22</v>
      </c>
      <c r="Q24" s="45">
        <v>6.93</v>
      </c>
      <c r="R24" s="45">
        <v>0.68</v>
      </c>
    </row>
    <row r="25" spans="1:18" ht="14.1" customHeight="1">
      <c r="A25" s="44" t="s">
        <v>757</v>
      </c>
      <c r="B25" s="44" t="s">
        <v>758</v>
      </c>
      <c r="C25" s="45">
        <v>49.5</v>
      </c>
      <c r="D25" s="38">
        <v>90</v>
      </c>
      <c r="E25" s="45">
        <v>0.55000000000000004</v>
      </c>
      <c r="F25" s="45">
        <v>0.35</v>
      </c>
      <c r="G25" s="45">
        <v>1.05</v>
      </c>
      <c r="H25" s="38">
        <v>72</v>
      </c>
      <c r="I25" s="38">
        <v>189</v>
      </c>
      <c r="J25" s="51">
        <v>3</v>
      </c>
      <c r="K25" s="38">
        <v>23</v>
      </c>
      <c r="L25" s="38">
        <v>69</v>
      </c>
      <c r="M25" s="45">
        <v>5.56</v>
      </c>
      <c r="N25" s="45">
        <v>27.78</v>
      </c>
      <c r="O25" s="45">
        <v>47.78</v>
      </c>
      <c r="P25" s="45">
        <v>16.670000000000002</v>
      </c>
      <c r="Q25" s="45">
        <v>2.2200000000000002</v>
      </c>
      <c r="R25" s="45">
        <v>0.37</v>
      </c>
    </row>
    <row r="26" spans="1:18" ht="14.1" customHeight="1">
      <c r="A26" s="44" t="s">
        <v>760</v>
      </c>
      <c r="B26" s="44" t="s">
        <v>763</v>
      </c>
      <c r="C26" s="45">
        <v>8.1999999999999993</v>
      </c>
      <c r="D26" s="38">
        <v>15</v>
      </c>
      <c r="E26" s="45">
        <v>0.55000000000000004</v>
      </c>
      <c r="F26" s="45">
        <v>0.06</v>
      </c>
      <c r="G26" s="45">
        <v>1.05</v>
      </c>
      <c r="H26" s="38">
        <v>72</v>
      </c>
      <c r="I26" s="38">
        <v>189</v>
      </c>
      <c r="J26" s="51">
        <v>2</v>
      </c>
      <c r="K26" s="38">
        <v>28</v>
      </c>
      <c r="L26" s="38">
        <v>54</v>
      </c>
      <c r="M26" s="45">
        <v>13.33</v>
      </c>
      <c r="N26" s="45">
        <v>13.33</v>
      </c>
      <c r="O26" s="45">
        <v>53.33</v>
      </c>
      <c r="P26" s="38">
        <v>20</v>
      </c>
      <c r="Q26" s="38">
        <v>0</v>
      </c>
      <c r="R26" s="45">
        <v>0.06</v>
      </c>
    </row>
    <row r="27" spans="1:18" ht="14.1" customHeight="1">
      <c r="A27" s="44" t="s">
        <v>1158</v>
      </c>
      <c r="B27" s="44" t="s">
        <v>929</v>
      </c>
      <c r="C27" s="45">
        <v>44.3</v>
      </c>
      <c r="D27" s="38">
        <v>90</v>
      </c>
      <c r="E27" s="45">
        <v>0.49</v>
      </c>
      <c r="F27" s="45">
        <v>0.35</v>
      </c>
      <c r="G27" s="45">
        <v>0.94</v>
      </c>
      <c r="H27" s="38">
        <v>129</v>
      </c>
      <c r="I27" s="38">
        <v>189</v>
      </c>
      <c r="J27" s="51">
        <v>3</v>
      </c>
      <c r="K27" s="38">
        <v>47</v>
      </c>
      <c r="L27" s="38">
        <v>69</v>
      </c>
      <c r="M27" s="45">
        <v>5.56</v>
      </c>
      <c r="N27" s="45">
        <v>11.11</v>
      </c>
      <c r="O27" s="45">
        <v>63.33</v>
      </c>
      <c r="P27" s="45">
        <v>15.56</v>
      </c>
      <c r="Q27" s="45">
        <v>4.4400000000000004</v>
      </c>
      <c r="R27" s="45">
        <v>0.33</v>
      </c>
    </row>
    <row r="28" spans="1:18" ht="14.1" customHeight="1">
      <c r="A28" s="44" t="s">
        <v>1158</v>
      </c>
      <c r="B28" s="44" t="s">
        <v>930</v>
      </c>
      <c r="C28" s="45">
        <v>103</v>
      </c>
      <c r="D28" s="38">
        <v>148</v>
      </c>
      <c r="E28" s="45">
        <v>0.7</v>
      </c>
      <c r="F28" s="45">
        <v>0.57999999999999996</v>
      </c>
      <c r="G28" s="45">
        <v>1.33</v>
      </c>
      <c r="H28" s="38">
        <v>6</v>
      </c>
      <c r="I28" s="38">
        <v>189</v>
      </c>
      <c r="J28" s="51">
        <v>4</v>
      </c>
      <c r="K28" s="38">
        <v>1</v>
      </c>
      <c r="L28" s="38">
        <v>66</v>
      </c>
      <c r="M28" s="45">
        <v>33.11</v>
      </c>
      <c r="N28" s="45">
        <v>22.3</v>
      </c>
      <c r="O28" s="45">
        <v>32.43</v>
      </c>
      <c r="P28" s="45">
        <v>12.16</v>
      </c>
      <c r="Q28" s="38">
        <v>0</v>
      </c>
      <c r="R28" s="45">
        <v>0.77</v>
      </c>
    </row>
    <row r="29" spans="1:18" ht="14.1" customHeight="1">
      <c r="A29" s="44" t="s">
        <v>1158</v>
      </c>
      <c r="B29" s="44" t="s">
        <v>931</v>
      </c>
      <c r="C29" s="45">
        <v>26.2</v>
      </c>
      <c r="D29" s="38">
        <v>53</v>
      </c>
      <c r="E29" s="45">
        <v>0.49</v>
      </c>
      <c r="F29" s="45">
        <v>0.21</v>
      </c>
      <c r="G29" s="45">
        <v>0.95</v>
      </c>
      <c r="H29" s="38">
        <v>123</v>
      </c>
      <c r="I29" s="38">
        <v>189</v>
      </c>
      <c r="J29" s="51">
        <v>2</v>
      </c>
      <c r="K29" s="38">
        <v>42</v>
      </c>
      <c r="L29" s="38">
        <v>54</v>
      </c>
      <c r="M29" s="45">
        <v>3.77</v>
      </c>
      <c r="N29" s="45">
        <v>16.98</v>
      </c>
      <c r="O29" s="45">
        <v>56.6</v>
      </c>
      <c r="P29" s="45">
        <v>18.87</v>
      </c>
      <c r="Q29" s="45">
        <v>3.77</v>
      </c>
      <c r="R29" s="45">
        <v>0.2</v>
      </c>
    </row>
    <row r="30" spans="1:18" ht="14.1" customHeight="1">
      <c r="A30" s="44" t="s">
        <v>1158</v>
      </c>
      <c r="B30" s="44" t="s">
        <v>932</v>
      </c>
      <c r="C30" s="45">
        <v>57.7</v>
      </c>
      <c r="D30" s="38">
        <v>110</v>
      </c>
      <c r="E30" s="45">
        <v>0.52</v>
      </c>
      <c r="F30" s="45">
        <v>0.43</v>
      </c>
      <c r="G30" s="38">
        <v>1</v>
      </c>
      <c r="H30" s="38">
        <v>98</v>
      </c>
      <c r="I30" s="38">
        <v>189</v>
      </c>
      <c r="J30" s="51">
        <v>3</v>
      </c>
      <c r="K30" s="38">
        <v>34</v>
      </c>
      <c r="L30" s="38">
        <v>69</v>
      </c>
      <c r="M30" s="45">
        <v>5.45</v>
      </c>
      <c r="N30" s="45">
        <v>18.18</v>
      </c>
      <c r="O30" s="45">
        <v>59.09</v>
      </c>
      <c r="P30" s="45">
        <v>14.55</v>
      </c>
      <c r="Q30" s="45">
        <v>2.73</v>
      </c>
      <c r="R30" s="45">
        <v>0.43</v>
      </c>
    </row>
    <row r="31" spans="1:18" ht="14.1" customHeight="1">
      <c r="A31" s="44" t="s">
        <v>1158</v>
      </c>
      <c r="B31" s="44" t="s">
        <v>934</v>
      </c>
      <c r="C31" s="45">
        <v>53.7</v>
      </c>
      <c r="D31" s="38">
        <v>112</v>
      </c>
      <c r="E31" s="45">
        <v>0.48</v>
      </c>
      <c r="F31" s="45">
        <v>0.44</v>
      </c>
      <c r="G31" s="45">
        <v>0.92</v>
      </c>
      <c r="H31" s="38">
        <v>141</v>
      </c>
      <c r="I31" s="38">
        <v>189</v>
      </c>
      <c r="J31" s="51">
        <v>3</v>
      </c>
      <c r="K31" s="38">
        <v>51</v>
      </c>
      <c r="L31" s="38">
        <v>69</v>
      </c>
      <c r="M31" s="45">
        <v>3.57</v>
      </c>
      <c r="N31" s="45">
        <v>19.64</v>
      </c>
      <c r="O31" s="45">
        <v>49.11</v>
      </c>
      <c r="P31" s="45">
        <v>20.54</v>
      </c>
      <c r="Q31" s="45">
        <v>7.14</v>
      </c>
      <c r="R31" s="45">
        <v>0.4</v>
      </c>
    </row>
    <row r="32" spans="1:18" ht="14.1" customHeight="1">
      <c r="A32" s="44" t="s">
        <v>1158</v>
      </c>
      <c r="B32" s="44" t="s">
        <v>935</v>
      </c>
      <c r="C32" s="45">
        <v>9.8000000000000007</v>
      </c>
      <c r="D32" s="38">
        <v>14</v>
      </c>
      <c r="E32" s="45">
        <v>0.7</v>
      </c>
      <c r="F32" s="45">
        <v>0.05</v>
      </c>
      <c r="G32" s="45">
        <v>1.34</v>
      </c>
      <c r="H32" s="38">
        <v>5</v>
      </c>
      <c r="I32" s="38">
        <v>189</v>
      </c>
      <c r="J32" s="51">
        <v>2</v>
      </c>
      <c r="K32" s="38">
        <v>3</v>
      </c>
      <c r="L32" s="38">
        <v>54</v>
      </c>
      <c r="M32" s="45">
        <v>14.29</v>
      </c>
      <c r="N32" s="45">
        <v>42.86</v>
      </c>
      <c r="O32" s="45">
        <v>42.86</v>
      </c>
      <c r="P32" s="38">
        <v>0</v>
      </c>
      <c r="Q32" s="38">
        <v>0</v>
      </c>
      <c r="R32" s="45">
        <v>7.0000000000000007E-2</v>
      </c>
    </row>
    <row r="33" spans="1:18" ht="14.1" customHeight="1">
      <c r="A33" s="44" t="s">
        <v>1158</v>
      </c>
      <c r="B33" s="44" t="s">
        <v>936</v>
      </c>
      <c r="C33" s="45">
        <v>65.3</v>
      </c>
      <c r="D33" s="38">
        <v>134</v>
      </c>
      <c r="E33" s="45">
        <v>0.49</v>
      </c>
      <c r="F33" s="45">
        <v>0.53</v>
      </c>
      <c r="G33" s="45">
        <v>0.93</v>
      </c>
      <c r="H33" s="38">
        <v>134</v>
      </c>
      <c r="I33" s="38">
        <v>189</v>
      </c>
      <c r="J33" s="51">
        <v>3</v>
      </c>
      <c r="K33" s="38">
        <v>49</v>
      </c>
      <c r="L33" s="38">
        <v>69</v>
      </c>
      <c r="M33" s="45">
        <v>8.9600000000000009</v>
      </c>
      <c r="N33" s="45">
        <v>14.93</v>
      </c>
      <c r="O33" s="45">
        <v>48.51</v>
      </c>
      <c r="P33" s="45">
        <v>17.91</v>
      </c>
      <c r="Q33" s="45">
        <v>9.6999999999999993</v>
      </c>
      <c r="R33" s="45">
        <v>0.49</v>
      </c>
    </row>
    <row r="34" spans="1:18" ht="14.1" customHeight="1">
      <c r="A34" s="44" t="s">
        <v>1158</v>
      </c>
      <c r="B34" s="44" t="s">
        <v>920</v>
      </c>
      <c r="C34" s="45">
        <v>48.6</v>
      </c>
      <c r="D34" s="38">
        <v>112</v>
      </c>
      <c r="E34" s="45">
        <v>0.43</v>
      </c>
      <c r="F34" s="45">
        <v>0.44</v>
      </c>
      <c r="G34" s="45">
        <v>0.83</v>
      </c>
      <c r="H34" s="38">
        <v>175</v>
      </c>
      <c r="I34" s="38">
        <v>189</v>
      </c>
      <c r="J34" s="51">
        <v>3</v>
      </c>
      <c r="K34" s="38">
        <v>62</v>
      </c>
      <c r="L34" s="38">
        <v>69</v>
      </c>
      <c r="M34" s="45">
        <v>5.36</v>
      </c>
      <c r="N34" s="45">
        <v>14.29</v>
      </c>
      <c r="O34" s="45">
        <v>42.86</v>
      </c>
      <c r="P34" s="45">
        <v>25.89</v>
      </c>
      <c r="Q34" s="45">
        <v>11.61</v>
      </c>
      <c r="R34" s="45">
        <v>0.37</v>
      </c>
    </row>
    <row r="35" spans="1:18" ht="14.1" customHeight="1">
      <c r="A35" s="44" t="s">
        <v>764</v>
      </c>
      <c r="B35" s="44" t="s">
        <v>765</v>
      </c>
      <c r="C35" s="45">
        <v>39.6</v>
      </c>
      <c r="D35" s="38">
        <v>73</v>
      </c>
      <c r="E35" s="45">
        <v>0.54</v>
      </c>
      <c r="F35" s="45">
        <v>0.28999999999999998</v>
      </c>
      <c r="G35" s="45">
        <v>1.04</v>
      </c>
      <c r="H35" s="38">
        <v>80</v>
      </c>
      <c r="I35" s="38">
        <v>189</v>
      </c>
      <c r="J35" s="51">
        <v>2</v>
      </c>
      <c r="K35" s="38">
        <v>30</v>
      </c>
      <c r="L35" s="38">
        <v>54</v>
      </c>
      <c r="M35" s="45">
        <v>13.7</v>
      </c>
      <c r="N35" s="45">
        <v>21.92</v>
      </c>
      <c r="O35" s="45">
        <v>39.729999999999997</v>
      </c>
      <c r="P35" s="45">
        <v>19.18</v>
      </c>
      <c r="Q35" s="45">
        <v>5.48</v>
      </c>
      <c r="R35" s="45">
        <v>0.3</v>
      </c>
    </row>
    <row r="36" spans="1:18" ht="14.1" customHeight="1">
      <c r="A36" s="44" t="s">
        <v>766</v>
      </c>
      <c r="B36" s="44" t="s">
        <v>767</v>
      </c>
      <c r="C36" s="45">
        <v>12.2</v>
      </c>
      <c r="D36" s="38">
        <v>27</v>
      </c>
      <c r="E36" s="45">
        <v>0.45</v>
      </c>
      <c r="F36" s="45">
        <v>0.11</v>
      </c>
      <c r="G36" s="45">
        <v>0.87</v>
      </c>
      <c r="H36" s="38">
        <v>159</v>
      </c>
      <c r="I36" s="38">
        <v>189</v>
      </c>
      <c r="J36" s="51">
        <v>2</v>
      </c>
      <c r="K36" s="38">
        <v>49</v>
      </c>
      <c r="L36" s="38">
        <v>54</v>
      </c>
      <c r="M36" s="38">
        <v>0</v>
      </c>
      <c r="N36" s="45">
        <v>25.93</v>
      </c>
      <c r="O36" s="45">
        <v>37.04</v>
      </c>
      <c r="P36" s="45">
        <v>29.63</v>
      </c>
      <c r="Q36" s="45">
        <v>7.41</v>
      </c>
      <c r="R36" s="45">
        <v>0.09</v>
      </c>
    </row>
    <row r="37" spans="1:18" ht="14.1" customHeight="1">
      <c r="A37" s="44" t="s">
        <v>768</v>
      </c>
      <c r="B37" s="44" t="s">
        <v>769</v>
      </c>
      <c r="C37" s="45">
        <v>68.599999999999994</v>
      </c>
      <c r="D37" s="38">
        <v>152</v>
      </c>
      <c r="E37" s="45">
        <v>0.45</v>
      </c>
      <c r="F37" s="45">
        <v>0.6</v>
      </c>
      <c r="G37" s="45">
        <v>0.86</v>
      </c>
      <c r="H37" s="38">
        <v>163</v>
      </c>
      <c r="I37" s="38">
        <v>189</v>
      </c>
      <c r="J37" s="51">
        <v>4</v>
      </c>
      <c r="K37" s="38">
        <v>52</v>
      </c>
      <c r="L37" s="38">
        <v>66</v>
      </c>
      <c r="M37" s="45">
        <v>3.29</v>
      </c>
      <c r="N37" s="45">
        <v>18.420000000000002</v>
      </c>
      <c r="O37" s="45">
        <v>44.74</v>
      </c>
      <c r="P37" s="45">
        <v>23.68</v>
      </c>
      <c r="Q37" s="45">
        <v>9.8699999999999992</v>
      </c>
      <c r="R37" s="45">
        <v>0.52</v>
      </c>
    </row>
    <row r="38" spans="1:18" ht="14.1" customHeight="1">
      <c r="A38" s="44" t="s">
        <v>768</v>
      </c>
      <c r="B38" s="44" t="s">
        <v>770</v>
      </c>
      <c r="C38" s="45">
        <v>59.4</v>
      </c>
      <c r="D38" s="38">
        <v>127</v>
      </c>
      <c r="E38" s="45">
        <v>0.47</v>
      </c>
      <c r="F38" s="45">
        <v>0.5</v>
      </c>
      <c r="G38" s="45">
        <v>0.9</v>
      </c>
      <c r="H38" s="38">
        <v>146</v>
      </c>
      <c r="I38" s="38">
        <v>189</v>
      </c>
      <c r="J38" s="51">
        <v>3</v>
      </c>
      <c r="K38" s="38">
        <v>54</v>
      </c>
      <c r="L38" s="38">
        <v>69</v>
      </c>
      <c r="M38" s="45">
        <v>3.15</v>
      </c>
      <c r="N38" s="45">
        <v>14.17</v>
      </c>
      <c r="O38" s="45">
        <v>53.54</v>
      </c>
      <c r="P38" s="45">
        <v>27.56</v>
      </c>
      <c r="Q38" s="45">
        <v>1.57</v>
      </c>
      <c r="R38" s="45">
        <v>0.45</v>
      </c>
    </row>
    <row r="39" spans="1:18" ht="14.1" customHeight="1">
      <c r="A39" s="44" t="s">
        <v>768</v>
      </c>
      <c r="B39" s="44" t="s">
        <v>771</v>
      </c>
      <c r="C39" s="45">
        <v>36.4</v>
      </c>
      <c r="D39" s="38">
        <v>72</v>
      </c>
      <c r="E39" s="45">
        <v>0.51</v>
      </c>
      <c r="F39" s="45">
        <v>0.28000000000000003</v>
      </c>
      <c r="G39" s="45">
        <v>0.97</v>
      </c>
      <c r="H39" s="38">
        <v>112</v>
      </c>
      <c r="I39" s="38">
        <v>189</v>
      </c>
      <c r="J39" s="51">
        <v>2</v>
      </c>
      <c r="K39" s="38">
        <v>37</v>
      </c>
      <c r="L39" s="38">
        <v>54</v>
      </c>
      <c r="M39" s="45">
        <v>8.33</v>
      </c>
      <c r="N39" s="45">
        <v>11.11</v>
      </c>
      <c r="O39" s="45">
        <v>58.33</v>
      </c>
      <c r="P39" s="45">
        <v>20.83</v>
      </c>
      <c r="Q39" s="45">
        <v>1.39</v>
      </c>
      <c r="R39" s="45">
        <v>0.27</v>
      </c>
    </row>
    <row r="40" spans="1:18" ht="14.1" customHeight="1">
      <c r="A40" s="44" t="s">
        <v>768</v>
      </c>
      <c r="B40" s="44" t="s">
        <v>773</v>
      </c>
      <c r="C40" s="45">
        <v>58.1</v>
      </c>
      <c r="D40" s="38">
        <v>147</v>
      </c>
      <c r="E40" s="45">
        <v>0.4</v>
      </c>
      <c r="F40" s="45">
        <v>0.57999999999999996</v>
      </c>
      <c r="G40" s="45">
        <v>0.76</v>
      </c>
      <c r="H40" s="38">
        <v>183</v>
      </c>
      <c r="I40" s="38">
        <v>189</v>
      </c>
      <c r="J40" s="51">
        <v>3</v>
      </c>
      <c r="K40" s="38">
        <v>66</v>
      </c>
      <c r="L40" s="38">
        <v>69</v>
      </c>
      <c r="M40" s="45">
        <v>0.68</v>
      </c>
      <c r="N40" s="45">
        <v>9.52</v>
      </c>
      <c r="O40" s="45">
        <v>52.38</v>
      </c>
      <c r="P40" s="45">
        <v>25.17</v>
      </c>
      <c r="Q40" s="45">
        <v>12.24</v>
      </c>
      <c r="R40" s="45">
        <v>0.44</v>
      </c>
    </row>
    <row r="41" spans="1:18" ht="14.1" customHeight="1">
      <c r="A41" s="44" t="s">
        <v>774</v>
      </c>
      <c r="B41" s="44" t="s">
        <v>776</v>
      </c>
      <c r="C41" s="45">
        <v>80.099999999999994</v>
      </c>
      <c r="D41" s="38">
        <v>147</v>
      </c>
      <c r="E41" s="45">
        <v>0.54</v>
      </c>
      <c r="F41" s="45">
        <v>0.57999999999999996</v>
      </c>
      <c r="G41" s="45">
        <v>1.04</v>
      </c>
      <c r="H41" s="38">
        <v>80</v>
      </c>
      <c r="I41" s="38">
        <v>189</v>
      </c>
      <c r="J41" s="51">
        <v>3</v>
      </c>
      <c r="K41" s="38">
        <v>27</v>
      </c>
      <c r="L41" s="38">
        <v>69</v>
      </c>
      <c r="M41" s="45">
        <v>5.44</v>
      </c>
      <c r="N41" s="45">
        <v>27.89</v>
      </c>
      <c r="O41" s="45">
        <v>46.94</v>
      </c>
      <c r="P41" s="45">
        <v>16.329999999999998</v>
      </c>
      <c r="Q41" s="45">
        <v>3.4</v>
      </c>
      <c r="R41" s="45">
        <v>0.6</v>
      </c>
    </row>
    <row r="42" spans="1:18" ht="14.1" customHeight="1">
      <c r="A42" s="44" t="s">
        <v>774</v>
      </c>
      <c r="B42" s="44" t="s">
        <v>733</v>
      </c>
      <c r="C42" s="45">
        <v>50.8</v>
      </c>
      <c r="D42" s="38">
        <v>106</v>
      </c>
      <c r="E42" s="45">
        <v>0.48</v>
      </c>
      <c r="F42" s="45">
        <v>0.42</v>
      </c>
      <c r="G42" s="45">
        <v>0.92</v>
      </c>
      <c r="H42" s="38">
        <v>141</v>
      </c>
      <c r="I42" s="38">
        <v>189</v>
      </c>
      <c r="J42" s="51">
        <v>3</v>
      </c>
      <c r="K42" s="38">
        <v>51</v>
      </c>
      <c r="L42" s="38">
        <v>69</v>
      </c>
      <c r="M42" s="45">
        <v>7.55</v>
      </c>
      <c r="N42" s="45">
        <v>16.98</v>
      </c>
      <c r="O42" s="45">
        <v>41.51</v>
      </c>
      <c r="P42" s="45">
        <v>30.19</v>
      </c>
      <c r="Q42" s="45">
        <v>3.77</v>
      </c>
      <c r="R42" s="45">
        <v>0.38</v>
      </c>
    </row>
    <row r="43" spans="1:18" ht="14.1" customHeight="1">
      <c r="A43" s="44" t="s">
        <v>774</v>
      </c>
      <c r="B43" s="44" t="s">
        <v>743</v>
      </c>
      <c r="C43" s="45">
        <v>92.9</v>
      </c>
      <c r="D43" s="38">
        <v>180</v>
      </c>
      <c r="E43" s="45">
        <v>0.52</v>
      </c>
      <c r="F43" s="45">
        <v>0.71</v>
      </c>
      <c r="G43" s="45">
        <v>0.99</v>
      </c>
      <c r="H43" s="38">
        <v>107</v>
      </c>
      <c r="I43" s="38">
        <v>189</v>
      </c>
      <c r="J43" s="51">
        <v>4</v>
      </c>
      <c r="K43" s="38">
        <v>33</v>
      </c>
      <c r="L43" s="38">
        <v>66</v>
      </c>
      <c r="M43" s="45">
        <v>4.4400000000000004</v>
      </c>
      <c r="N43" s="38">
        <v>25</v>
      </c>
      <c r="O43" s="45">
        <v>46.11</v>
      </c>
      <c r="P43" s="45">
        <v>20.56</v>
      </c>
      <c r="Q43" s="45">
        <v>3.89</v>
      </c>
      <c r="R43" s="45">
        <v>0.7</v>
      </c>
    </row>
    <row r="44" spans="1:18" ht="14.1" customHeight="1">
      <c r="A44" s="44" t="s">
        <v>777</v>
      </c>
      <c r="B44" s="44" t="s">
        <v>778</v>
      </c>
      <c r="C44" s="45">
        <v>48.4</v>
      </c>
      <c r="D44" s="38">
        <v>97</v>
      </c>
      <c r="E44" s="45">
        <v>0.5</v>
      </c>
      <c r="F44" s="45">
        <v>0.38</v>
      </c>
      <c r="G44" s="45">
        <v>0.96</v>
      </c>
      <c r="H44" s="38">
        <v>116</v>
      </c>
      <c r="I44" s="38">
        <v>189</v>
      </c>
      <c r="J44" s="51">
        <v>3</v>
      </c>
      <c r="K44" s="38">
        <v>42</v>
      </c>
      <c r="L44" s="38">
        <v>69</v>
      </c>
      <c r="M44" s="45">
        <v>5.15</v>
      </c>
      <c r="N44" s="45">
        <v>18.559999999999999</v>
      </c>
      <c r="O44" s="45">
        <v>51.55</v>
      </c>
      <c r="P44" s="45">
        <v>20.62</v>
      </c>
      <c r="Q44" s="45">
        <v>4.12</v>
      </c>
      <c r="R44" s="45">
        <v>0.36</v>
      </c>
    </row>
    <row r="45" spans="1:18" ht="14.1" customHeight="1">
      <c r="A45" s="44" t="s">
        <v>777</v>
      </c>
      <c r="B45" s="44" t="s">
        <v>779</v>
      </c>
      <c r="C45" s="45">
        <v>8.6999999999999993</v>
      </c>
      <c r="D45" s="38">
        <v>18</v>
      </c>
      <c r="E45" s="45">
        <v>0.48</v>
      </c>
      <c r="F45" s="45">
        <v>7.0000000000000007E-2</v>
      </c>
      <c r="G45" s="45">
        <v>0.93</v>
      </c>
      <c r="H45" s="38">
        <v>134</v>
      </c>
      <c r="I45" s="38">
        <v>189</v>
      </c>
      <c r="J45" s="51">
        <v>2</v>
      </c>
      <c r="K45" s="38">
        <v>44</v>
      </c>
      <c r="L45" s="38">
        <v>54</v>
      </c>
      <c r="M45" s="38">
        <v>0</v>
      </c>
      <c r="N45" s="45">
        <v>11.11</v>
      </c>
      <c r="O45" s="45">
        <v>72.22</v>
      </c>
      <c r="P45" s="45">
        <v>16.670000000000002</v>
      </c>
      <c r="Q45" s="38">
        <v>0</v>
      </c>
      <c r="R45" s="45">
        <v>7.0000000000000007E-2</v>
      </c>
    </row>
    <row r="46" spans="1:18" ht="14.1" customHeight="1">
      <c r="A46" s="44" t="s">
        <v>777</v>
      </c>
      <c r="B46" s="44" t="s">
        <v>781</v>
      </c>
      <c r="C46" s="45">
        <v>73.400000000000006</v>
      </c>
      <c r="D46" s="38">
        <v>151</v>
      </c>
      <c r="E46" s="45">
        <v>0.49</v>
      </c>
      <c r="F46" s="45">
        <v>0.59</v>
      </c>
      <c r="G46" s="45">
        <v>0.93</v>
      </c>
      <c r="H46" s="38">
        <v>134</v>
      </c>
      <c r="I46" s="38">
        <v>189</v>
      </c>
      <c r="J46" s="51">
        <v>4</v>
      </c>
      <c r="K46" s="38">
        <v>43</v>
      </c>
      <c r="L46" s="38">
        <v>66</v>
      </c>
      <c r="M46" s="45">
        <v>1.99</v>
      </c>
      <c r="N46" s="45">
        <v>21.19</v>
      </c>
      <c r="O46" s="45">
        <v>50.99</v>
      </c>
      <c r="P46" s="45">
        <v>22.52</v>
      </c>
      <c r="Q46" s="45">
        <v>3.31</v>
      </c>
      <c r="R46" s="45">
        <v>0.55000000000000004</v>
      </c>
    </row>
    <row r="47" spans="1:18" ht="14.1" customHeight="1">
      <c r="A47" s="44" t="s">
        <v>777</v>
      </c>
      <c r="B47" s="44" t="s">
        <v>782</v>
      </c>
      <c r="C47" s="45">
        <v>50.3</v>
      </c>
      <c r="D47" s="38">
        <v>88</v>
      </c>
      <c r="E47" s="45">
        <v>0.56999999999999995</v>
      </c>
      <c r="F47" s="45">
        <v>0.35</v>
      </c>
      <c r="G47" s="45">
        <v>1.0900000000000001</v>
      </c>
      <c r="H47" s="38">
        <v>56</v>
      </c>
      <c r="I47" s="38">
        <v>189</v>
      </c>
      <c r="J47" s="51">
        <v>3</v>
      </c>
      <c r="K47" s="38">
        <v>17</v>
      </c>
      <c r="L47" s="38">
        <v>69</v>
      </c>
      <c r="M47" s="45">
        <v>12.5</v>
      </c>
      <c r="N47" s="45">
        <v>20.45</v>
      </c>
      <c r="O47" s="45">
        <v>51.14</v>
      </c>
      <c r="P47" s="45">
        <v>13.64</v>
      </c>
      <c r="Q47" s="45">
        <v>2.27</v>
      </c>
      <c r="R47" s="45">
        <v>0.38</v>
      </c>
    </row>
    <row r="48" spans="1:18" ht="14.1" customHeight="1">
      <c r="A48" s="44" t="s">
        <v>777</v>
      </c>
      <c r="B48" s="44" t="s">
        <v>783</v>
      </c>
      <c r="C48" s="45">
        <v>7.2</v>
      </c>
      <c r="D48" s="38">
        <v>15</v>
      </c>
      <c r="E48" s="45">
        <v>0.48</v>
      </c>
      <c r="F48" s="45">
        <v>0.06</v>
      </c>
      <c r="G48" s="45">
        <v>0.92</v>
      </c>
      <c r="H48" s="38">
        <v>141</v>
      </c>
      <c r="I48" s="38">
        <v>189</v>
      </c>
      <c r="J48" s="51">
        <v>2</v>
      </c>
      <c r="K48" s="38">
        <v>47</v>
      </c>
      <c r="L48" s="38">
        <v>54</v>
      </c>
      <c r="M48" s="38">
        <v>0</v>
      </c>
      <c r="N48" s="38">
        <v>20</v>
      </c>
      <c r="O48" s="45">
        <v>53.33</v>
      </c>
      <c r="P48" s="45">
        <v>26.67</v>
      </c>
      <c r="Q48" s="38">
        <v>0</v>
      </c>
      <c r="R48" s="45">
        <v>0.05</v>
      </c>
    </row>
    <row r="49" spans="1:18" ht="14.1" customHeight="1">
      <c r="A49" s="44" t="s">
        <v>777</v>
      </c>
      <c r="B49" s="44" t="s">
        <v>784</v>
      </c>
      <c r="C49" s="45">
        <v>57.4</v>
      </c>
      <c r="D49" s="38">
        <v>115</v>
      </c>
      <c r="E49" s="45">
        <v>0.5</v>
      </c>
      <c r="F49" s="45">
        <v>0.45</v>
      </c>
      <c r="G49" s="45">
        <v>0.96</v>
      </c>
      <c r="H49" s="38">
        <v>116</v>
      </c>
      <c r="I49" s="38">
        <v>189</v>
      </c>
      <c r="J49" s="51">
        <v>3</v>
      </c>
      <c r="K49" s="38">
        <v>42</v>
      </c>
      <c r="L49" s="38">
        <v>69</v>
      </c>
      <c r="M49" s="45">
        <v>5.22</v>
      </c>
      <c r="N49" s="45">
        <v>13.91</v>
      </c>
      <c r="O49" s="45">
        <v>60.87</v>
      </c>
      <c r="P49" s="45">
        <v>15.65</v>
      </c>
      <c r="Q49" s="45">
        <v>4.3499999999999996</v>
      </c>
      <c r="R49" s="45">
        <v>0.43</v>
      </c>
    </row>
    <row r="50" spans="1:18" ht="14.1" customHeight="1">
      <c r="A50" s="44" t="s">
        <v>815</v>
      </c>
      <c r="B50" s="44" t="s">
        <v>816</v>
      </c>
      <c r="C50" s="45">
        <v>77.400000000000006</v>
      </c>
      <c r="D50" s="38">
        <v>167</v>
      </c>
      <c r="E50" s="45">
        <v>0.46</v>
      </c>
      <c r="F50" s="45">
        <v>0.66</v>
      </c>
      <c r="G50" s="45">
        <v>0.89</v>
      </c>
      <c r="H50" s="38">
        <v>149</v>
      </c>
      <c r="I50" s="38">
        <v>189</v>
      </c>
      <c r="J50" s="51">
        <v>4</v>
      </c>
      <c r="K50" s="38">
        <v>47</v>
      </c>
      <c r="L50" s="38">
        <v>66</v>
      </c>
      <c r="M50" s="45">
        <v>3.59</v>
      </c>
      <c r="N50" s="45">
        <v>16.170000000000002</v>
      </c>
      <c r="O50" s="45">
        <v>50.3</v>
      </c>
      <c r="P50" s="45">
        <v>23.95</v>
      </c>
      <c r="Q50" s="45">
        <v>5.99</v>
      </c>
      <c r="R50" s="45">
        <v>0.57999999999999996</v>
      </c>
    </row>
    <row r="51" spans="1:18" ht="14.1" customHeight="1">
      <c r="A51" s="44" t="s">
        <v>815</v>
      </c>
      <c r="B51" s="44" t="s">
        <v>817</v>
      </c>
      <c r="C51" s="45">
        <v>7.2</v>
      </c>
      <c r="D51" s="38">
        <v>12</v>
      </c>
      <c r="E51" s="45">
        <v>0.6</v>
      </c>
      <c r="F51" s="45">
        <v>0.05</v>
      </c>
      <c r="G51" s="45">
        <v>1.1499999999999999</v>
      </c>
      <c r="H51" s="38">
        <v>30</v>
      </c>
      <c r="I51" s="38">
        <v>189</v>
      </c>
      <c r="J51" s="51">
        <v>2</v>
      </c>
      <c r="K51" s="38">
        <v>18</v>
      </c>
      <c r="L51" s="38">
        <v>54</v>
      </c>
      <c r="M51" s="38">
        <v>0</v>
      </c>
      <c r="N51" s="45">
        <v>33.33</v>
      </c>
      <c r="O51" s="45">
        <v>66.67</v>
      </c>
      <c r="P51" s="38">
        <v>0</v>
      </c>
      <c r="Q51" s="38">
        <v>0</v>
      </c>
      <c r="R51" s="45">
        <v>0.05</v>
      </c>
    </row>
    <row r="52" spans="1:18" ht="14.1" customHeight="1">
      <c r="A52" s="44" t="s">
        <v>818</v>
      </c>
      <c r="B52" s="44" t="s">
        <v>819</v>
      </c>
      <c r="C52" s="45">
        <v>101.7</v>
      </c>
      <c r="D52" s="38">
        <v>186</v>
      </c>
      <c r="E52" s="45">
        <v>0.55000000000000004</v>
      </c>
      <c r="F52" s="45">
        <v>0.73</v>
      </c>
      <c r="G52" s="45">
        <v>1.05</v>
      </c>
      <c r="H52" s="38">
        <v>72</v>
      </c>
      <c r="I52" s="38">
        <v>189</v>
      </c>
      <c r="J52" s="51">
        <v>4</v>
      </c>
      <c r="K52" s="38">
        <v>23</v>
      </c>
      <c r="L52" s="38">
        <v>66</v>
      </c>
      <c r="M52" s="45">
        <v>8.06</v>
      </c>
      <c r="N52" s="45">
        <v>24.73</v>
      </c>
      <c r="O52" s="45">
        <v>47.85</v>
      </c>
      <c r="P52" s="45">
        <v>14.52</v>
      </c>
      <c r="Q52" s="45">
        <v>4.84</v>
      </c>
      <c r="R52" s="45">
        <v>0.76</v>
      </c>
    </row>
    <row r="53" spans="1:18" ht="14.1" customHeight="1">
      <c r="A53" s="44" t="s">
        <v>818</v>
      </c>
      <c r="B53" s="44" t="s">
        <v>820</v>
      </c>
      <c r="C53" s="45">
        <v>37.700000000000003</v>
      </c>
      <c r="D53" s="38">
        <v>77</v>
      </c>
      <c r="E53" s="45">
        <v>0.49</v>
      </c>
      <c r="F53" s="45">
        <v>0.3</v>
      </c>
      <c r="G53" s="45">
        <v>0.94</v>
      </c>
      <c r="H53" s="38">
        <v>129</v>
      </c>
      <c r="I53" s="38">
        <v>189</v>
      </c>
      <c r="J53" s="51">
        <v>3</v>
      </c>
      <c r="K53" s="38">
        <v>47</v>
      </c>
      <c r="L53" s="38">
        <v>69</v>
      </c>
      <c r="M53" s="45">
        <v>5.19</v>
      </c>
      <c r="N53" s="45">
        <v>20.78</v>
      </c>
      <c r="O53" s="45">
        <v>42.86</v>
      </c>
      <c r="P53" s="45">
        <v>28.57</v>
      </c>
      <c r="Q53" s="45">
        <v>2.6</v>
      </c>
      <c r="R53" s="45">
        <v>0.28000000000000003</v>
      </c>
    </row>
    <row r="54" spans="1:18" ht="14.1" customHeight="1">
      <c r="A54" s="44" t="s">
        <v>818</v>
      </c>
      <c r="B54" s="44" t="s">
        <v>821</v>
      </c>
      <c r="C54" s="45">
        <v>27.3</v>
      </c>
      <c r="D54" s="38">
        <v>56</v>
      </c>
      <c r="E54" s="45">
        <v>0.49</v>
      </c>
      <c r="F54" s="45">
        <v>0.22</v>
      </c>
      <c r="G54" s="45">
        <v>0.93</v>
      </c>
      <c r="H54" s="38">
        <v>134</v>
      </c>
      <c r="I54" s="38">
        <v>189</v>
      </c>
      <c r="J54" s="51">
        <v>2</v>
      </c>
      <c r="K54" s="38">
        <v>44</v>
      </c>
      <c r="L54" s="38">
        <v>54</v>
      </c>
      <c r="M54" s="45">
        <v>3.57</v>
      </c>
      <c r="N54" s="45">
        <v>16.07</v>
      </c>
      <c r="O54" s="45">
        <v>55.36</v>
      </c>
      <c r="P54" s="45">
        <v>23.21</v>
      </c>
      <c r="Q54" s="45">
        <v>1.79</v>
      </c>
      <c r="R54" s="45">
        <v>0.21</v>
      </c>
    </row>
    <row r="55" spans="1:18" ht="14.1" customHeight="1">
      <c r="A55" s="44" t="s">
        <v>818</v>
      </c>
      <c r="B55" s="44" t="s">
        <v>823</v>
      </c>
      <c r="C55" s="45">
        <v>53.5</v>
      </c>
      <c r="D55" s="38">
        <v>97</v>
      </c>
      <c r="E55" s="45">
        <v>0.55000000000000004</v>
      </c>
      <c r="F55" s="45">
        <v>0.38</v>
      </c>
      <c r="G55" s="45">
        <v>1.06</v>
      </c>
      <c r="H55" s="38">
        <v>67</v>
      </c>
      <c r="I55" s="38">
        <v>189</v>
      </c>
      <c r="J55" s="51">
        <v>3</v>
      </c>
      <c r="K55" s="38">
        <v>20</v>
      </c>
      <c r="L55" s="38">
        <v>69</v>
      </c>
      <c r="M55" s="45">
        <v>10.31</v>
      </c>
      <c r="N55" s="45">
        <v>20.62</v>
      </c>
      <c r="O55" s="45">
        <v>50.52</v>
      </c>
      <c r="P55" s="45">
        <v>15.46</v>
      </c>
      <c r="Q55" s="45">
        <v>3.09</v>
      </c>
      <c r="R55" s="45">
        <v>0.4</v>
      </c>
    </row>
    <row r="56" spans="1:18" ht="14.1" customHeight="1">
      <c r="A56" s="44" t="s">
        <v>824</v>
      </c>
      <c r="B56" s="44" t="s">
        <v>776</v>
      </c>
      <c r="C56" s="45">
        <v>181</v>
      </c>
      <c r="D56" s="38">
        <v>324</v>
      </c>
      <c r="E56" s="45">
        <v>0.56000000000000005</v>
      </c>
      <c r="F56" s="45">
        <v>1.27</v>
      </c>
      <c r="G56" s="45">
        <v>1.07</v>
      </c>
      <c r="H56" s="38">
        <v>63</v>
      </c>
      <c r="I56" s="38">
        <v>189</v>
      </c>
      <c r="J56" s="51">
        <v>4</v>
      </c>
      <c r="K56" s="38">
        <v>20</v>
      </c>
      <c r="L56" s="38">
        <v>66</v>
      </c>
      <c r="M56" s="45">
        <v>8.33</v>
      </c>
      <c r="N56" s="45">
        <v>27.47</v>
      </c>
      <c r="O56" s="45">
        <v>45.06</v>
      </c>
      <c r="P56" s="45">
        <v>15.12</v>
      </c>
      <c r="Q56" s="45">
        <v>4.01</v>
      </c>
      <c r="R56" s="45">
        <v>1.36</v>
      </c>
    </row>
    <row r="57" spans="1:18" ht="14.1" customHeight="1">
      <c r="A57" s="44" t="s">
        <v>824</v>
      </c>
      <c r="B57" s="44" t="s">
        <v>825</v>
      </c>
      <c r="C57" s="45">
        <v>56.1</v>
      </c>
      <c r="D57" s="38">
        <v>95</v>
      </c>
      <c r="E57" s="45">
        <v>0.59</v>
      </c>
      <c r="F57" s="45">
        <v>0.37</v>
      </c>
      <c r="G57" s="45">
        <v>1.1299999999999999</v>
      </c>
      <c r="H57" s="38">
        <v>35</v>
      </c>
      <c r="I57" s="38">
        <v>189</v>
      </c>
      <c r="J57" s="51">
        <v>3</v>
      </c>
      <c r="K57" s="38">
        <v>8</v>
      </c>
      <c r="L57" s="38">
        <v>69</v>
      </c>
      <c r="M57" s="45">
        <v>8.42</v>
      </c>
      <c r="N57" s="45">
        <v>30.53</v>
      </c>
      <c r="O57" s="45">
        <v>47.37</v>
      </c>
      <c r="P57" s="45">
        <v>12.63</v>
      </c>
      <c r="Q57" s="45">
        <v>1.05</v>
      </c>
      <c r="R57" s="45">
        <v>0.42</v>
      </c>
    </row>
    <row r="58" spans="1:18" ht="14.1" customHeight="1">
      <c r="A58" s="44" t="s">
        <v>824</v>
      </c>
      <c r="B58" s="44" t="s">
        <v>826</v>
      </c>
      <c r="C58" s="45">
        <v>105.2</v>
      </c>
      <c r="D58" s="38">
        <v>179</v>
      </c>
      <c r="E58" s="45">
        <v>0.59</v>
      </c>
      <c r="F58" s="45">
        <v>0.7</v>
      </c>
      <c r="G58" s="45">
        <v>1.1299999999999999</v>
      </c>
      <c r="H58" s="38">
        <v>35</v>
      </c>
      <c r="I58" s="38">
        <v>189</v>
      </c>
      <c r="J58" s="51">
        <v>4</v>
      </c>
      <c r="K58" s="38">
        <v>8</v>
      </c>
      <c r="L58" s="38">
        <v>66</v>
      </c>
      <c r="M58" s="45">
        <v>6.15</v>
      </c>
      <c r="N58" s="45">
        <v>29.05</v>
      </c>
      <c r="O58" s="45">
        <v>55.87</v>
      </c>
      <c r="P58" s="45">
        <v>7.26</v>
      </c>
      <c r="Q58" s="45">
        <v>1.68</v>
      </c>
      <c r="R58" s="45">
        <v>0.79</v>
      </c>
    </row>
    <row r="59" spans="1:18" ht="14.1" customHeight="1">
      <c r="A59" s="44" t="s">
        <v>824</v>
      </c>
      <c r="B59" s="44" t="s">
        <v>827</v>
      </c>
      <c r="C59" s="45">
        <v>77.900000000000006</v>
      </c>
      <c r="D59" s="38">
        <v>157</v>
      </c>
      <c r="E59" s="45">
        <v>0.5</v>
      </c>
      <c r="F59" s="45">
        <v>0.62</v>
      </c>
      <c r="G59" s="45">
        <v>0.95</v>
      </c>
      <c r="H59" s="38">
        <v>123</v>
      </c>
      <c r="I59" s="38">
        <v>189</v>
      </c>
      <c r="J59" s="51">
        <v>4</v>
      </c>
      <c r="K59" s="38">
        <v>38</v>
      </c>
      <c r="L59" s="38">
        <v>66</v>
      </c>
      <c r="M59" s="45">
        <v>4.46</v>
      </c>
      <c r="N59" s="45">
        <v>15.92</v>
      </c>
      <c r="O59" s="45">
        <v>56.69</v>
      </c>
      <c r="P59" s="45">
        <v>20.38</v>
      </c>
      <c r="Q59" s="45">
        <v>2.5499999999999998</v>
      </c>
      <c r="R59" s="45">
        <v>0.59</v>
      </c>
    </row>
    <row r="60" spans="1:18" ht="14.1" customHeight="1">
      <c r="A60" s="44" t="s">
        <v>824</v>
      </c>
      <c r="B60" s="44" t="s">
        <v>828</v>
      </c>
      <c r="C60" s="45">
        <v>11.1</v>
      </c>
      <c r="D60" s="38">
        <v>16</v>
      </c>
      <c r="E60" s="45">
        <v>0.69</v>
      </c>
      <c r="F60" s="45">
        <v>0.06</v>
      </c>
      <c r="G60" s="45">
        <v>1.33</v>
      </c>
      <c r="H60" s="38">
        <v>6</v>
      </c>
      <c r="I60" s="38">
        <v>189</v>
      </c>
      <c r="J60" s="51">
        <v>2</v>
      </c>
      <c r="K60" s="38">
        <v>4</v>
      </c>
      <c r="L60" s="38">
        <v>54</v>
      </c>
      <c r="M60" s="45">
        <v>12.5</v>
      </c>
      <c r="N60" s="45">
        <v>43.75</v>
      </c>
      <c r="O60" s="45">
        <v>43.75</v>
      </c>
      <c r="P60" s="38">
        <v>0</v>
      </c>
      <c r="Q60" s="38">
        <v>0</v>
      </c>
      <c r="R60" s="45">
        <v>0.08</v>
      </c>
    </row>
    <row r="61" spans="1:18" ht="14.1" customHeight="1">
      <c r="A61" s="44" t="s">
        <v>829</v>
      </c>
      <c r="B61" s="44" t="s">
        <v>770</v>
      </c>
      <c r="C61" s="45">
        <v>57.8</v>
      </c>
      <c r="D61" s="38">
        <v>106</v>
      </c>
      <c r="E61" s="45">
        <v>0.55000000000000004</v>
      </c>
      <c r="F61" s="45">
        <v>0.42</v>
      </c>
      <c r="G61" s="45">
        <v>1.04</v>
      </c>
      <c r="H61" s="38">
        <v>80</v>
      </c>
      <c r="I61" s="38">
        <v>189</v>
      </c>
      <c r="J61" s="51">
        <v>3</v>
      </c>
      <c r="K61" s="38">
        <v>27</v>
      </c>
      <c r="L61" s="38">
        <v>69</v>
      </c>
      <c r="M61" s="45">
        <v>8.49</v>
      </c>
      <c r="N61" s="45">
        <v>22.64</v>
      </c>
      <c r="O61" s="45">
        <v>47.17</v>
      </c>
      <c r="P61" s="45">
        <v>21.7</v>
      </c>
      <c r="Q61" s="38">
        <v>0</v>
      </c>
      <c r="R61" s="45">
        <v>0.43</v>
      </c>
    </row>
    <row r="62" spans="1:18" ht="14.1" customHeight="1">
      <c r="A62" s="44" t="s">
        <v>829</v>
      </c>
      <c r="B62" s="44" t="s">
        <v>830</v>
      </c>
      <c r="C62" s="45">
        <v>76.900000000000006</v>
      </c>
      <c r="D62" s="38">
        <v>165</v>
      </c>
      <c r="E62" s="45">
        <v>0.47</v>
      </c>
      <c r="F62" s="45">
        <v>0.65</v>
      </c>
      <c r="G62" s="45">
        <v>0.89</v>
      </c>
      <c r="H62" s="38">
        <v>149</v>
      </c>
      <c r="I62" s="38">
        <v>189</v>
      </c>
      <c r="J62" s="51">
        <v>4</v>
      </c>
      <c r="K62" s="38">
        <v>47</v>
      </c>
      <c r="L62" s="38">
        <v>66</v>
      </c>
      <c r="M62" s="45">
        <v>3.64</v>
      </c>
      <c r="N62" s="45">
        <v>14.55</v>
      </c>
      <c r="O62" s="45">
        <v>53.94</v>
      </c>
      <c r="P62" s="45">
        <v>21.82</v>
      </c>
      <c r="Q62" s="45">
        <v>6.06</v>
      </c>
      <c r="R62" s="45">
        <v>0.57999999999999996</v>
      </c>
    </row>
    <row r="63" spans="1:18" ht="14.1" customHeight="1">
      <c r="A63" s="44" t="s">
        <v>831</v>
      </c>
      <c r="B63" s="44" t="s">
        <v>832</v>
      </c>
      <c r="C63" s="38">
        <v>73</v>
      </c>
      <c r="D63" s="38">
        <v>137</v>
      </c>
      <c r="E63" s="45">
        <v>0.53</v>
      </c>
      <c r="F63" s="45">
        <v>0.54</v>
      </c>
      <c r="G63" s="45">
        <v>1.02</v>
      </c>
      <c r="H63" s="38">
        <v>88</v>
      </c>
      <c r="I63" s="38">
        <v>189</v>
      </c>
      <c r="J63" s="51">
        <v>3</v>
      </c>
      <c r="K63" s="38">
        <v>31</v>
      </c>
      <c r="L63" s="38">
        <v>69</v>
      </c>
      <c r="M63" s="45">
        <v>6.57</v>
      </c>
      <c r="N63" s="45">
        <v>26.28</v>
      </c>
      <c r="O63" s="45">
        <v>43.8</v>
      </c>
      <c r="P63" s="45">
        <v>18.98</v>
      </c>
      <c r="Q63" s="45">
        <v>4.38</v>
      </c>
      <c r="R63" s="45">
        <v>0.55000000000000004</v>
      </c>
    </row>
    <row r="64" spans="1:18" ht="14.1" customHeight="1">
      <c r="A64" s="44" t="s">
        <v>831</v>
      </c>
      <c r="B64" s="44" t="s">
        <v>833</v>
      </c>
      <c r="C64" s="45">
        <v>27.6</v>
      </c>
      <c r="D64" s="38">
        <v>47</v>
      </c>
      <c r="E64" s="45">
        <v>0.59</v>
      </c>
      <c r="F64" s="45">
        <v>0.18</v>
      </c>
      <c r="G64" s="45">
        <v>1.1200000000000001</v>
      </c>
      <c r="H64" s="38">
        <v>42</v>
      </c>
      <c r="I64" s="38">
        <v>189</v>
      </c>
      <c r="J64" s="51">
        <v>2</v>
      </c>
      <c r="K64" s="38">
        <v>22</v>
      </c>
      <c r="L64" s="38">
        <v>54</v>
      </c>
      <c r="M64" s="45">
        <v>8.51</v>
      </c>
      <c r="N64" s="45">
        <v>21.28</v>
      </c>
      <c r="O64" s="45">
        <v>63.83</v>
      </c>
      <c r="P64" s="45">
        <v>6.38</v>
      </c>
      <c r="Q64" s="38">
        <v>0</v>
      </c>
      <c r="R64" s="45">
        <v>0.21</v>
      </c>
    </row>
    <row r="65" spans="1:18" ht="14.1" customHeight="1">
      <c r="A65" s="44" t="s">
        <v>831</v>
      </c>
      <c r="B65" s="44" t="s">
        <v>834</v>
      </c>
      <c r="C65" s="45">
        <v>109</v>
      </c>
      <c r="D65" s="38">
        <v>172</v>
      </c>
      <c r="E65" s="45">
        <v>0.63</v>
      </c>
      <c r="F65" s="45">
        <v>0.68</v>
      </c>
      <c r="G65" s="45">
        <v>1.21</v>
      </c>
      <c r="H65" s="38">
        <v>18</v>
      </c>
      <c r="I65" s="38">
        <v>189</v>
      </c>
      <c r="J65" s="51">
        <v>4</v>
      </c>
      <c r="K65" s="38">
        <v>3</v>
      </c>
      <c r="L65" s="38">
        <v>66</v>
      </c>
      <c r="M65" s="45">
        <v>16.86</v>
      </c>
      <c r="N65" s="45">
        <v>26.16</v>
      </c>
      <c r="O65" s="45">
        <v>47.67</v>
      </c>
      <c r="P65" s="45">
        <v>8.7200000000000006</v>
      </c>
      <c r="Q65" s="45">
        <v>0.57999999999999996</v>
      </c>
      <c r="R65" s="45">
        <v>0.82</v>
      </c>
    </row>
    <row r="66" spans="1:18" ht="14.1" customHeight="1">
      <c r="A66" s="44" t="s">
        <v>831</v>
      </c>
      <c r="B66" s="44" t="s">
        <v>835</v>
      </c>
      <c r="C66" s="45">
        <v>72</v>
      </c>
      <c r="D66" s="38">
        <v>145</v>
      </c>
      <c r="E66" s="45">
        <v>0.5</v>
      </c>
      <c r="F66" s="45">
        <v>0.56999999999999995</v>
      </c>
      <c r="G66" s="45">
        <v>0.95</v>
      </c>
      <c r="H66" s="38">
        <v>123</v>
      </c>
      <c r="I66" s="38">
        <v>189</v>
      </c>
      <c r="J66" s="51">
        <v>3</v>
      </c>
      <c r="K66" s="38">
        <v>45</v>
      </c>
      <c r="L66" s="38">
        <v>69</v>
      </c>
      <c r="M66" s="45">
        <v>2.0699999999999998</v>
      </c>
      <c r="N66" s="45">
        <v>16.55</v>
      </c>
      <c r="O66" s="45">
        <v>60.69</v>
      </c>
      <c r="P66" s="38">
        <v>20</v>
      </c>
      <c r="Q66" s="45">
        <v>0.69</v>
      </c>
      <c r="R66" s="45">
        <v>0.54</v>
      </c>
    </row>
    <row r="67" spans="1:18" ht="14.1" customHeight="1">
      <c r="A67" s="44" t="s">
        <v>831</v>
      </c>
      <c r="B67" s="44" t="s">
        <v>836</v>
      </c>
      <c r="C67" s="45">
        <v>70.5</v>
      </c>
      <c r="D67" s="38">
        <v>135</v>
      </c>
      <c r="E67" s="45">
        <v>0.52</v>
      </c>
      <c r="F67" s="45">
        <v>0.53</v>
      </c>
      <c r="G67" s="38">
        <v>1</v>
      </c>
      <c r="H67" s="38">
        <v>98</v>
      </c>
      <c r="I67" s="38">
        <v>189</v>
      </c>
      <c r="J67" s="51">
        <v>3</v>
      </c>
      <c r="K67" s="38">
        <v>34</v>
      </c>
      <c r="L67" s="38">
        <v>69</v>
      </c>
      <c r="M67" s="45">
        <v>7.41</v>
      </c>
      <c r="N67" s="38">
        <v>20</v>
      </c>
      <c r="O67" s="45">
        <v>49.63</v>
      </c>
      <c r="P67" s="38">
        <v>20</v>
      </c>
      <c r="Q67" s="45">
        <v>2.96</v>
      </c>
      <c r="R67" s="45">
        <v>0.53</v>
      </c>
    </row>
    <row r="68" spans="1:18" ht="14.1" customHeight="1">
      <c r="A68" s="44" t="s">
        <v>840</v>
      </c>
      <c r="B68" s="44" t="s">
        <v>841</v>
      </c>
      <c r="C68" s="45">
        <v>39.200000000000003</v>
      </c>
      <c r="D68" s="38">
        <v>70</v>
      </c>
      <c r="E68" s="45">
        <v>0.56000000000000005</v>
      </c>
      <c r="F68" s="45">
        <v>0.27</v>
      </c>
      <c r="G68" s="45">
        <v>1.07</v>
      </c>
      <c r="H68" s="38">
        <v>63</v>
      </c>
      <c r="I68" s="38">
        <v>189</v>
      </c>
      <c r="J68" s="51">
        <v>2</v>
      </c>
      <c r="K68" s="38">
        <v>26</v>
      </c>
      <c r="L68" s="38">
        <v>54</v>
      </c>
      <c r="M68" s="45">
        <v>5.71</v>
      </c>
      <c r="N68" s="45">
        <v>25.71</v>
      </c>
      <c r="O68" s="45">
        <v>54.29</v>
      </c>
      <c r="P68" s="45">
        <v>12.86</v>
      </c>
      <c r="Q68" s="45">
        <v>1.43</v>
      </c>
      <c r="R68" s="45">
        <v>0.28999999999999998</v>
      </c>
    </row>
    <row r="69" spans="1:18" ht="14.1" customHeight="1">
      <c r="A69" s="44" t="s">
        <v>840</v>
      </c>
      <c r="B69" s="44" t="s">
        <v>842</v>
      </c>
      <c r="C69" s="45">
        <v>52.9</v>
      </c>
      <c r="D69" s="38">
        <v>101</v>
      </c>
      <c r="E69" s="45">
        <v>0.52</v>
      </c>
      <c r="F69" s="45">
        <v>0.4</v>
      </c>
      <c r="G69" s="38">
        <v>1</v>
      </c>
      <c r="H69" s="38">
        <v>98</v>
      </c>
      <c r="I69" s="38">
        <v>189</v>
      </c>
      <c r="J69" s="51">
        <v>3</v>
      </c>
      <c r="K69" s="38">
        <v>34</v>
      </c>
      <c r="L69" s="38">
        <v>69</v>
      </c>
      <c r="M69" s="45">
        <v>4.95</v>
      </c>
      <c r="N69" s="45">
        <v>20.79</v>
      </c>
      <c r="O69" s="45">
        <v>56.44</v>
      </c>
      <c r="P69" s="45">
        <v>12.87</v>
      </c>
      <c r="Q69" s="45">
        <v>4.95</v>
      </c>
      <c r="R69" s="45">
        <v>0.4</v>
      </c>
    </row>
    <row r="70" spans="1:18" ht="14.1" customHeight="1">
      <c r="A70" s="44" t="s">
        <v>840</v>
      </c>
      <c r="B70" s="44" t="s">
        <v>843</v>
      </c>
      <c r="C70" s="45">
        <v>47.8</v>
      </c>
      <c r="D70" s="38">
        <v>90</v>
      </c>
      <c r="E70" s="45">
        <v>0.53</v>
      </c>
      <c r="F70" s="45">
        <v>0.35</v>
      </c>
      <c r="G70" s="45">
        <v>1.02</v>
      </c>
      <c r="H70" s="38">
        <v>88</v>
      </c>
      <c r="I70" s="38">
        <v>189</v>
      </c>
      <c r="J70" s="51">
        <v>3</v>
      </c>
      <c r="K70" s="38">
        <v>31</v>
      </c>
      <c r="L70" s="38">
        <v>69</v>
      </c>
      <c r="M70" s="45">
        <v>5.56</v>
      </c>
      <c r="N70" s="45">
        <v>23.33</v>
      </c>
      <c r="O70" s="45">
        <v>51.11</v>
      </c>
      <c r="P70" s="45">
        <v>16.670000000000002</v>
      </c>
      <c r="Q70" s="45">
        <v>3.33</v>
      </c>
      <c r="R70" s="45">
        <v>0.36</v>
      </c>
    </row>
    <row r="71" spans="1:18" ht="14.1" customHeight="1">
      <c r="A71" s="44" t="s">
        <v>855</v>
      </c>
      <c r="B71" s="44" t="s">
        <v>856</v>
      </c>
      <c r="C71" s="45">
        <v>78.400000000000006</v>
      </c>
      <c r="D71" s="38">
        <v>175</v>
      </c>
      <c r="E71" s="45">
        <v>0.45</v>
      </c>
      <c r="F71" s="45">
        <v>0.69</v>
      </c>
      <c r="G71" s="45">
        <v>0.86</v>
      </c>
      <c r="H71" s="38">
        <v>163</v>
      </c>
      <c r="I71" s="38">
        <v>189</v>
      </c>
      <c r="J71" s="51">
        <v>4</v>
      </c>
      <c r="K71" s="38">
        <v>52</v>
      </c>
      <c r="L71" s="38">
        <v>66</v>
      </c>
      <c r="M71" s="38">
        <v>4</v>
      </c>
      <c r="N71" s="45">
        <v>13.71</v>
      </c>
      <c r="O71" s="45">
        <v>49.14</v>
      </c>
      <c r="P71" s="45">
        <v>26.29</v>
      </c>
      <c r="Q71" s="45">
        <v>6.86</v>
      </c>
      <c r="R71" s="45">
        <v>0.59</v>
      </c>
    </row>
    <row r="72" spans="1:18" ht="14.1" customHeight="1">
      <c r="A72" s="44" t="s">
        <v>855</v>
      </c>
      <c r="B72" s="44" t="s">
        <v>857</v>
      </c>
      <c r="C72" s="45">
        <v>60.4</v>
      </c>
      <c r="D72" s="38">
        <v>131</v>
      </c>
      <c r="E72" s="45">
        <v>0.46</v>
      </c>
      <c r="F72" s="45">
        <v>0.51</v>
      </c>
      <c r="G72" s="45">
        <v>0.88</v>
      </c>
      <c r="H72" s="38">
        <v>157</v>
      </c>
      <c r="I72" s="38">
        <v>189</v>
      </c>
      <c r="J72" s="51">
        <v>3</v>
      </c>
      <c r="K72" s="38">
        <v>59</v>
      </c>
      <c r="L72" s="38">
        <v>69</v>
      </c>
      <c r="M72" s="45">
        <v>4.58</v>
      </c>
      <c r="N72" s="45">
        <v>19.850000000000001</v>
      </c>
      <c r="O72" s="45">
        <v>41.22</v>
      </c>
      <c r="P72" s="45">
        <v>25.19</v>
      </c>
      <c r="Q72" s="45">
        <v>9.16</v>
      </c>
      <c r="R72" s="45">
        <v>0.45</v>
      </c>
    </row>
    <row r="73" spans="1:18" ht="14.1" customHeight="1">
      <c r="A73" s="44" t="s">
        <v>864</v>
      </c>
      <c r="B73" s="44" t="s">
        <v>865</v>
      </c>
      <c r="C73" s="45">
        <v>30.8</v>
      </c>
      <c r="D73" s="38">
        <v>68</v>
      </c>
      <c r="E73" s="45">
        <v>0.45</v>
      </c>
      <c r="F73" s="45">
        <v>0.27</v>
      </c>
      <c r="G73" s="45">
        <v>0.87</v>
      </c>
      <c r="H73" s="38">
        <v>159</v>
      </c>
      <c r="I73" s="38">
        <v>189</v>
      </c>
      <c r="J73" s="51">
        <v>2</v>
      </c>
      <c r="K73" s="38">
        <v>49</v>
      </c>
      <c r="L73" s="38">
        <v>54</v>
      </c>
      <c r="M73" s="45">
        <v>1.47</v>
      </c>
      <c r="N73" s="45">
        <v>7.35</v>
      </c>
      <c r="O73" s="45">
        <v>67.650000000000006</v>
      </c>
      <c r="P73" s="45">
        <v>20.59</v>
      </c>
      <c r="Q73" s="45">
        <v>2.94</v>
      </c>
      <c r="R73" s="45">
        <v>0.23</v>
      </c>
    </row>
    <row r="74" spans="1:18" ht="14.1" customHeight="1">
      <c r="A74" s="44" t="s">
        <v>864</v>
      </c>
      <c r="B74" s="44" t="s">
        <v>868</v>
      </c>
      <c r="C74" s="45">
        <v>44.2</v>
      </c>
      <c r="D74" s="38">
        <v>82</v>
      </c>
      <c r="E74" s="45">
        <v>0.54</v>
      </c>
      <c r="F74" s="45">
        <v>0.32</v>
      </c>
      <c r="G74" s="45">
        <v>1.03</v>
      </c>
      <c r="H74" s="38">
        <v>84</v>
      </c>
      <c r="I74" s="38">
        <v>189</v>
      </c>
      <c r="J74" s="51">
        <v>3</v>
      </c>
      <c r="K74" s="38">
        <v>29</v>
      </c>
      <c r="L74" s="38">
        <v>69</v>
      </c>
      <c r="M74" s="45">
        <v>10.98</v>
      </c>
      <c r="N74" s="45">
        <v>18.29</v>
      </c>
      <c r="O74" s="45">
        <v>48.78</v>
      </c>
      <c r="P74" s="45">
        <v>19.510000000000002</v>
      </c>
      <c r="Q74" s="45">
        <v>2.44</v>
      </c>
      <c r="R74" s="45">
        <v>0.33</v>
      </c>
    </row>
    <row r="75" spans="1:18" ht="14.1" customHeight="1">
      <c r="A75" s="44" t="s">
        <v>864</v>
      </c>
      <c r="B75" s="44" t="s">
        <v>866</v>
      </c>
      <c r="C75" s="45">
        <v>48.1</v>
      </c>
      <c r="D75" s="38">
        <v>101</v>
      </c>
      <c r="E75" s="45">
        <v>0.48</v>
      </c>
      <c r="F75" s="45">
        <v>0.4</v>
      </c>
      <c r="G75" s="45">
        <v>0.91</v>
      </c>
      <c r="H75" s="38">
        <v>144</v>
      </c>
      <c r="I75" s="38">
        <v>189</v>
      </c>
      <c r="J75" s="51">
        <v>3</v>
      </c>
      <c r="K75" s="38">
        <v>53</v>
      </c>
      <c r="L75" s="38">
        <v>69</v>
      </c>
      <c r="M75" s="45">
        <v>4.95</v>
      </c>
      <c r="N75" s="45">
        <v>9.9</v>
      </c>
      <c r="O75" s="45">
        <v>62.38</v>
      </c>
      <c r="P75" s="45">
        <v>17.82</v>
      </c>
      <c r="Q75" s="45">
        <v>4.95</v>
      </c>
      <c r="R75" s="45">
        <v>0.36</v>
      </c>
    </row>
    <row r="76" spans="1:18" ht="14.1" customHeight="1">
      <c r="A76" s="44" t="s">
        <v>864</v>
      </c>
      <c r="B76" s="44" t="s">
        <v>867</v>
      </c>
      <c r="C76" s="45">
        <v>68.099999999999994</v>
      </c>
      <c r="D76" s="38">
        <v>146</v>
      </c>
      <c r="E76" s="45">
        <v>0.47</v>
      </c>
      <c r="F76" s="45">
        <v>0.56999999999999995</v>
      </c>
      <c r="G76" s="45">
        <v>0.89</v>
      </c>
      <c r="H76" s="38">
        <v>149</v>
      </c>
      <c r="I76" s="38">
        <v>189</v>
      </c>
      <c r="J76" s="51">
        <v>3</v>
      </c>
      <c r="K76" s="38">
        <v>55</v>
      </c>
      <c r="L76" s="38">
        <v>69</v>
      </c>
      <c r="M76" s="45">
        <v>4.1100000000000003</v>
      </c>
      <c r="N76" s="45">
        <v>15.07</v>
      </c>
      <c r="O76" s="45">
        <v>51.37</v>
      </c>
      <c r="P76" s="45">
        <v>23.97</v>
      </c>
      <c r="Q76" s="45">
        <v>5.48</v>
      </c>
      <c r="R76" s="45">
        <v>0.51</v>
      </c>
    </row>
    <row r="77" spans="1:18" ht="14.1" customHeight="1">
      <c r="A77" s="44" t="s">
        <v>870</v>
      </c>
      <c r="B77" s="44" t="s">
        <v>872</v>
      </c>
      <c r="C77" s="45">
        <v>72.2</v>
      </c>
      <c r="D77" s="38">
        <v>172</v>
      </c>
      <c r="E77" s="45">
        <v>0.42</v>
      </c>
      <c r="F77" s="45">
        <v>0.68</v>
      </c>
      <c r="G77" s="45">
        <v>0.8</v>
      </c>
      <c r="H77" s="38">
        <v>179</v>
      </c>
      <c r="I77" s="38">
        <v>189</v>
      </c>
      <c r="J77" s="51">
        <v>4</v>
      </c>
      <c r="K77" s="38">
        <v>64</v>
      </c>
      <c r="L77" s="38">
        <v>66</v>
      </c>
      <c r="M77" s="45">
        <v>5.23</v>
      </c>
      <c r="N77" s="45">
        <v>13.95</v>
      </c>
      <c r="O77" s="45">
        <v>39.53</v>
      </c>
      <c r="P77" s="45">
        <v>29.07</v>
      </c>
      <c r="Q77" s="45">
        <v>12.21</v>
      </c>
      <c r="R77" s="45">
        <v>0.54</v>
      </c>
    </row>
    <row r="78" spans="1:18" ht="14.1" customHeight="1">
      <c r="A78" s="44" t="s">
        <v>870</v>
      </c>
      <c r="B78" s="44" t="s">
        <v>873</v>
      </c>
      <c r="C78" s="45">
        <v>78.900000000000006</v>
      </c>
      <c r="D78" s="38">
        <v>205</v>
      </c>
      <c r="E78" s="45">
        <v>0.38</v>
      </c>
      <c r="F78" s="45">
        <v>0.81</v>
      </c>
      <c r="G78" s="45">
        <v>0.74</v>
      </c>
      <c r="H78" s="38">
        <v>186</v>
      </c>
      <c r="I78" s="38">
        <v>189</v>
      </c>
      <c r="J78" s="51">
        <v>4</v>
      </c>
      <c r="K78" s="38">
        <v>65</v>
      </c>
      <c r="L78" s="38">
        <v>66</v>
      </c>
      <c r="M78" s="45">
        <v>1.46</v>
      </c>
      <c r="N78" s="45">
        <v>7.32</v>
      </c>
      <c r="O78" s="45">
        <v>50.24</v>
      </c>
      <c r="P78" s="45">
        <v>30.24</v>
      </c>
      <c r="Q78" s="45">
        <v>10.73</v>
      </c>
      <c r="R78" s="45">
        <v>0.59</v>
      </c>
    </row>
    <row r="79" spans="1:18" ht="14.1" customHeight="1">
      <c r="A79" s="44" t="s">
        <v>870</v>
      </c>
      <c r="B79" s="44" t="s">
        <v>874</v>
      </c>
      <c r="C79" s="45">
        <v>107.5</v>
      </c>
      <c r="D79" s="38">
        <v>242</v>
      </c>
      <c r="E79" s="45">
        <v>0.44</v>
      </c>
      <c r="F79" s="45">
        <v>0.95</v>
      </c>
      <c r="G79" s="45">
        <v>0.85</v>
      </c>
      <c r="H79" s="38">
        <v>168</v>
      </c>
      <c r="I79" s="38">
        <v>189</v>
      </c>
      <c r="J79" s="51">
        <v>4</v>
      </c>
      <c r="K79" s="38">
        <v>56</v>
      </c>
      <c r="L79" s="38">
        <v>66</v>
      </c>
      <c r="M79" s="45">
        <v>3.72</v>
      </c>
      <c r="N79" s="45">
        <v>11.98</v>
      </c>
      <c r="O79" s="38">
        <v>50</v>
      </c>
      <c r="P79" s="45">
        <v>30.58</v>
      </c>
      <c r="Q79" s="45">
        <v>3.72</v>
      </c>
      <c r="R79" s="45">
        <v>0.81</v>
      </c>
    </row>
    <row r="80" spans="1:18" ht="14.1" customHeight="1">
      <c r="A80" s="44" t="s">
        <v>870</v>
      </c>
      <c r="B80" s="44" t="s">
        <v>875</v>
      </c>
      <c r="C80" s="45">
        <v>4.8</v>
      </c>
      <c r="D80" s="38">
        <v>12</v>
      </c>
      <c r="E80" s="45">
        <v>0.4</v>
      </c>
      <c r="F80" s="45">
        <v>0.05</v>
      </c>
      <c r="G80" s="45">
        <v>0.77</v>
      </c>
      <c r="H80" s="38">
        <v>182</v>
      </c>
      <c r="I80" s="38">
        <v>189</v>
      </c>
      <c r="J80" s="51">
        <v>2</v>
      </c>
      <c r="K80" s="38">
        <v>53</v>
      </c>
      <c r="L80" s="38">
        <v>54</v>
      </c>
      <c r="M80" s="38">
        <v>0</v>
      </c>
      <c r="N80" s="38">
        <v>0</v>
      </c>
      <c r="O80" s="45">
        <v>66.67</v>
      </c>
      <c r="P80" s="45">
        <v>33.33</v>
      </c>
      <c r="Q80" s="38">
        <v>0</v>
      </c>
      <c r="R80" s="45">
        <v>0.04</v>
      </c>
    </row>
    <row r="81" spans="1:18" ht="14.1" customHeight="1">
      <c r="A81" s="44" t="s">
        <v>876</v>
      </c>
      <c r="B81" s="44" t="s">
        <v>878</v>
      </c>
      <c r="C81" s="45">
        <v>43.7</v>
      </c>
      <c r="D81" s="38">
        <v>66</v>
      </c>
      <c r="E81" s="45">
        <v>0.66</v>
      </c>
      <c r="F81" s="45">
        <v>0.26</v>
      </c>
      <c r="G81" s="45">
        <v>1.27</v>
      </c>
      <c r="H81" s="38">
        <v>12</v>
      </c>
      <c r="I81" s="38">
        <v>189</v>
      </c>
      <c r="J81" s="51">
        <v>2</v>
      </c>
      <c r="K81" s="38">
        <v>8</v>
      </c>
      <c r="L81" s="38">
        <v>54</v>
      </c>
      <c r="M81" s="45">
        <v>19.7</v>
      </c>
      <c r="N81" s="45">
        <v>21.21</v>
      </c>
      <c r="O81" s="45">
        <v>59.09</v>
      </c>
      <c r="P81" s="38">
        <v>0</v>
      </c>
      <c r="Q81" s="38">
        <v>0</v>
      </c>
      <c r="R81" s="45">
        <v>0.33</v>
      </c>
    </row>
    <row r="82" spans="1:18" ht="14.1" customHeight="1">
      <c r="A82" s="44" t="s">
        <v>876</v>
      </c>
      <c r="B82" s="44" t="s">
        <v>879</v>
      </c>
      <c r="C82" s="45">
        <v>122.9</v>
      </c>
      <c r="D82" s="38">
        <v>204</v>
      </c>
      <c r="E82" s="45">
        <v>0.6</v>
      </c>
      <c r="F82" s="45">
        <v>0.8</v>
      </c>
      <c r="G82" s="45">
        <v>1.1499999999999999</v>
      </c>
      <c r="H82" s="38">
        <v>30</v>
      </c>
      <c r="I82" s="38">
        <v>189</v>
      </c>
      <c r="J82" s="51">
        <v>4</v>
      </c>
      <c r="K82" s="38">
        <v>6</v>
      </c>
      <c r="L82" s="38">
        <v>66</v>
      </c>
      <c r="M82" s="45">
        <v>16.18</v>
      </c>
      <c r="N82" s="45">
        <v>22.55</v>
      </c>
      <c r="O82" s="45">
        <v>47.55</v>
      </c>
      <c r="P82" s="45">
        <v>11.27</v>
      </c>
      <c r="Q82" s="45">
        <v>2.4500000000000002</v>
      </c>
      <c r="R82" s="45">
        <v>0.92</v>
      </c>
    </row>
    <row r="83" spans="1:18" ht="14.1" customHeight="1">
      <c r="A83" s="44" t="s">
        <v>876</v>
      </c>
      <c r="B83" s="44" t="s">
        <v>880</v>
      </c>
      <c r="C83" s="45">
        <v>110.9</v>
      </c>
      <c r="D83" s="38">
        <v>184</v>
      </c>
      <c r="E83" s="45">
        <v>0.6</v>
      </c>
      <c r="F83" s="45">
        <v>0.72</v>
      </c>
      <c r="G83" s="45">
        <v>1.1499999999999999</v>
      </c>
      <c r="H83" s="38">
        <v>30</v>
      </c>
      <c r="I83" s="38">
        <v>189</v>
      </c>
      <c r="J83" s="51">
        <v>4</v>
      </c>
      <c r="K83" s="38">
        <v>6</v>
      </c>
      <c r="L83" s="38">
        <v>66</v>
      </c>
      <c r="M83" s="45">
        <v>17.39</v>
      </c>
      <c r="N83" s="45">
        <v>20.65</v>
      </c>
      <c r="O83" s="45">
        <v>48.37</v>
      </c>
      <c r="P83" s="45">
        <v>10.87</v>
      </c>
      <c r="Q83" s="45">
        <v>2.72</v>
      </c>
      <c r="R83" s="45">
        <v>0.83</v>
      </c>
    </row>
    <row r="84" spans="1:18" ht="14.1" customHeight="1">
      <c r="A84" s="44" t="s">
        <v>876</v>
      </c>
      <c r="B84" s="44" t="s">
        <v>881</v>
      </c>
      <c r="C84" s="45">
        <v>95.6</v>
      </c>
      <c r="D84" s="38">
        <v>163</v>
      </c>
      <c r="E84" s="45">
        <v>0.59</v>
      </c>
      <c r="F84" s="45">
        <v>0.64</v>
      </c>
      <c r="G84" s="45">
        <v>1.1200000000000001</v>
      </c>
      <c r="H84" s="38">
        <v>42</v>
      </c>
      <c r="I84" s="38">
        <v>189</v>
      </c>
      <c r="J84" s="51">
        <v>4</v>
      </c>
      <c r="K84" s="38">
        <v>10</v>
      </c>
      <c r="L84" s="38">
        <v>66</v>
      </c>
      <c r="M84" s="45">
        <v>7.36</v>
      </c>
      <c r="N84" s="45">
        <v>28.22</v>
      </c>
      <c r="O84" s="45">
        <v>53.99</v>
      </c>
      <c r="P84" s="45">
        <v>8.59</v>
      </c>
      <c r="Q84" s="45">
        <v>1.84</v>
      </c>
      <c r="R84" s="45">
        <v>0.72</v>
      </c>
    </row>
    <row r="85" spans="1:18" ht="14.1" customHeight="1">
      <c r="A85" s="44" t="s">
        <v>876</v>
      </c>
      <c r="B85" s="44" t="s">
        <v>882</v>
      </c>
      <c r="C85" s="45">
        <v>115.7</v>
      </c>
      <c r="D85" s="38">
        <v>221</v>
      </c>
      <c r="E85" s="45">
        <v>0.52</v>
      </c>
      <c r="F85" s="45">
        <v>0.87</v>
      </c>
      <c r="G85" s="38">
        <v>1</v>
      </c>
      <c r="H85" s="38">
        <v>98</v>
      </c>
      <c r="I85" s="38">
        <v>189</v>
      </c>
      <c r="J85" s="51">
        <v>4</v>
      </c>
      <c r="K85" s="38">
        <v>31</v>
      </c>
      <c r="L85" s="38">
        <v>66</v>
      </c>
      <c r="M85" s="45">
        <v>3.17</v>
      </c>
      <c r="N85" s="45">
        <v>19.46</v>
      </c>
      <c r="O85" s="45">
        <v>62.9</v>
      </c>
      <c r="P85" s="45">
        <v>10.86</v>
      </c>
      <c r="Q85" s="45">
        <v>3.62</v>
      </c>
      <c r="R85" s="45">
        <v>0.87</v>
      </c>
    </row>
    <row r="86" spans="1:18" ht="14.1" customHeight="1">
      <c r="A86" s="44" t="s">
        <v>876</v>
      </c>
      <c r="B86" s="44" t="s">
        <v>883</v>
      </c>
      <c r="C86" s="45">
        <v>104.4</v>
      </c>
      <c r="D86" s="38">
        <v>178</v>
      </c>
      <c r="E86" s="45">
        <v>0.59</v>
      </c>
      <c r="F86" s="45">
        <v>0.7</v>
      </c>
      <c r="G86" s="45">
        <v>1.1200000000000001</v>
      </c>
      <c r="H86" s="38">
        <v>42</v>
      </c>
      <c r="I86" s="38">
        <v>189</v>
      </c>
      <c r="J86" s="51">
        <v>4</v>
      </c>
      <c r="K86" s="38">
        <v>10</v>
      </c>
      <c r="L86" s="38">
        <v>66</v>
      </c>
      <c r="M86" s="45">
        <v>9.5500000000000007</v>
      </c>
      <c r="N86" s="45">
        <v>24.72</v>
      </c>
      <c r="O86" s="45">
        <v>55.06</v>
      </c>
      <c r="P86" s="45">
        <v>8.99</v>
      </c>
      <c r="Q86" s="45">
        <v>1.69</v>
      </c>
      <c r="R86" s="45">
        <v>0.79</v>
      </c>
    </row>
    <row r="87" spans="1:18" ht="14.1" customHeight="1">
      <c r="A87" s="44" t="s">
        <v>876</v>
      </c>
      <c r="B87" s="44" t="s">
        <v>884</v>
      </c>
      <c r="C87" s="45">
        <v>140.80000000000001</v>
      </c>
      <c r="D87" s="38">
        <v>259</v>
      </c>
      <c r="E87" s="45">
        <v>0.54</v>
      </c>
      <c r="F87" s="45">
        <v>1.02</v>
      </c>
      <c r="G87" s="45">
        <v>1.04</v>
      </c>
      <c r="H87" s="38">
        <v>80</v>
      </c>
      <c r="I87" s="38">
        <v>189</v>
      </c>
      <c r="J87" s="51">
        <v>4</v>
      </c>
      <c r="K87" s="38">
        <v>25</v>
      </c>
      <c r="L87" s="38">
        <v>66</v>
      </c>
      <c r="M87" s="45">
        <v>6.56</v>
      </c>
      <c r="N87" s="45">
        <v>20.46</v>
      </c>
      <c r="O87" s="45">
        <v>57.92</v>
      </c>
      <c r="P87" s="45">
        <v>12.36</v>
      </c>
      <c r="Q87" s="45">
        <v>2.7</v>
      </c>
      <c r="R87" s="45">
        <v>1.06</v>
      </c>
    </row>
    <row r="88" spans="1:18" ht="14.1" customHeight="1">
      <c r="A88" s="44" t="s">
        <v>876</v>
      </c>
      <c r="B88" s="44" t="s">
        <v>885</v>
      </c>
      <c r="C88" s="45">
        <v>83.5</v>
      </c>
      <c r="D88" s="38">
        <v>144</v>
      </c>
      <c r="E88" s="45">
        <v>0.57999999999999996</v>
      </c>
      <c r="F88" s="45">
        <v>0.56999999999999995</v>
      </c>
      <c r="G88" s="45">
        <v>1.1100000000000001</v>
      </c>
      <c r="H88" s="38">
        <v>48</v>
      </c>
      <c r="I88" s="38">
        <v>189</v>
      </c>
      <c r="J88" s="51">
        <v>3</v>
      </c>
      <c r="K88" s="38">
        <v>13</v>
      </c>
      <c r="L88" s="38">
        <v>69</v>
      </c>
      <c r="M88" s="45">
        <v>6.94</v>
      </c>
      <c r="N88" s="45">
        <v>29.17</v>
      </c>
      <c r="O88" s="45">
        <v>50.69</v>
      </c>
      <c r="P88" s="45">
        <v>11.81</v>
      </c>
      <c r="Q88" s="45">
        <v>1.39</v>
      </c>
      <c r="R88" s="45">
        <v>0.63</v>
      </c>
    </row>
    <row r="89" spans="1:18" ht="14.1" customHeight="1">
      <c r="A89" s="44" t="s">
        <v>876</v>
      </c>
      <c r="B89" s="44" t="s">
        <v>887</v>
      </c>
      <c r="C89" s="45">
        <v>15.6</v>
      </c>
      <c r="D89" s="38">
        <v>24</v>
      </c>
      <c r="E89" s="45">
        <v>0.65</v>
      </c>
      <c r="F89" s="45">
        <v>0.09</v>
      </c>
      <c r="G89" s="45">
        <v>1.24</v>
      </c>
      <c r="H89" s="38">
        <v>14</v>
      </c>
      <c r="I89" s="38">
        <v>189</v>
      </c>
      <c r="J89" s="51">
        <v>2</v>
      </c>
      <c r="K89" s="38">
        <v>9</v>
      </c>
      <c r="L89" s="38">
        <v>54</v>
      </c>
      <c r="M89" s="45">
        <v>12.5</v>
      </c>
      <c r="N89" s="45">
        <v>29.17</v>
      </c>
      <c r="O89" s="45">
        <v>58.33</v>
      </c>
      <c r="P89" s="38">
        <v>0</v>
      </c>
      <c r="Q89" s="38">
        <v>0</v>
      </c>
      <c r="R89" s="45">
        <v>0.12</v>
      </c>
    </row>
    <row r="90" spans="1:18" ht="14.1" customHeight="1">
      <c r="A90" s="44" t="s">
        <v>876</v>
      </c>
      <c r="B90" s="44" t="s">
        <v>889</v>
      </c>
      <c r="C90" s="45">
        <v>19.8</v>
      </c>
      <c r="D90" s="38">
        <v>32</v>
      </c>
      <c r="E90" s="45">
        <v>0.62</v>
      </c>
      <c r="F90" s="45">
        <v>0.13</v>
      </c>
      <c r="G90" s="45">
        <v>1.18</v>
      </c>
      <c r="H90" s="38">
        <v>23</v>
      </c>
      <c r="I90" s="38">
        <v>189</v>
      </c>
      <c r="J90" s="51">
        <v>2</v>
      </c>
      <c r="K90" s="38">
        <v>15</v>
      </c>
      <c r="L90" s="38">
        <v>54</v>
      </c>
      <c r="M90" s="45">
        <v>3.13</v>
      </c>
      <c r="N90" s="45">
        <v>37.5</v>
      </c>
      <c r="O90" s="45">
        <v>56.25</v>
      </c>
      <c r="P90" s="45">
        <v>3.13</v>
      </c>
      <c r="Q90" s="38">
        <v>0</v>
      </c>
      <c r="R90" s="45">
        <v>0.15</v>
      </c>
    </row>
    <row r="91" spans="1:18" ht="14.1" customHeight="1">
      <c r="A91" s="44" t="s">
        <v>890</v>
      </c>
      <c r="B91" s="44" t="s">
        <v>891</v>
      </c>
      <c r="C91" s="45">
        <v>14.2</v>
      </c>
      <c r="D91" s="38">
        <v>18</v>
      </c>
      <c r="E91" s="45">
        <v>0.79</v>
      </c>
      <c r="F91" s="45">
        <v>7.0000000000000007E-2</v>
      </c>
      <c r="G91" s="45">
        <v>1.51</v>
      </c>
      <c r="H91" s="38">
        <v>1</v>
      </c>
      <c r="I91" s="38">
        <v>189</v>
      </c>
      <c r="J91" s="51">
        <v>2</v>
      </c>
      <c r="K91" s="38">
        <v>1</v>
      </c>
      <c r="L91" s="38">
        <v>54</v>
      </c>
      <c r="M91" s="38">
        <v>50</v>
      </c>
      <c r="N91" s="45">
        <v>22.22</v>
      </c>
      <c r="O91" s="45">
        <v>22.22</v>
      </c>
      <c r="P91" s="38">
        <v>0</v>
      </c>
      <c r="Q91" s="45">
        <v>5.56</v>
      </c>
      <c r="R91" s="45">
        <v>0.11</v>
      </c>
    </row>
    <row r="92" spans="1:18" ht="14.1" customHeight="1">
      <c r="A92" s="44" t="s">
        <v>890</v>
      </c>
      <c r="B92" s="44" t="s">
        <v>893</v>
      </c>
      <c r="C92" s="45">
        <v>235.5</v>
      </c>
      <c r="D92" s="38">
        <v>382</v>
      </c>
      <c r="E92" s="45">
        <v>0.62</v>
      </c>
      <c r="F92" s="45">
        <v>1.5</v>
      </c>
      <c r="G92" s="45">
        <v>1.18</v>
      </c>
      <c r="H92" s="38">
        <v>23</v>
      </c>
      <c r="I92" s="38">
        <v>189</v>
      </c>
      <c r="J92" s="51">
        <v>4</v>
      </c>
      <c r="K92" s="38">
        <v>5</v>
      </c>
      <c r="L92" s="38">
        <v>66</v>
      </c>
      <c r="M92" s="45">
        <v>13.09</v>
      </c>
      <c r="N92" s="45">
        <v>30.1</v>
      </c>
      <c r="O92" s="45">
        <v>45.81</v>
      </c>
      <c r="P92" s="45">
        <v>7.85</v>
      </c>
      <c r="Q92" s="45">
        <v>3.14</v>
      </c>
      <c r="R92" s="45">
        <v>1.77</v>
      </c>
    </row>
    <row r="93" spans="1:18" ht="14.1" customHeight="1">
      <c r="A93" s="44" t="s">
        <v>890</v>
      </c>
      <c r="B93" s="44" t="s">
        <v>894</v>
      </c>
      <c r="C93" s="45">
        <v>14.3</v>
      </c>
      <c r="D93" s="38">
        <v>24</v>
      </c>
      <c r="E93" s="45">
        <v>0.6</v>
      </c>
      <c r="F93" s="45">
        <v>0.09</v>
      </c>
      <c r="G93" s="45">
        <v>1.1399999999999999</v>
      </c>
      <c r="H93" s="38">
        <v>33</v>
      </c>
      <c r="I93" s="38">
        <v>189</v>
      </c>
      <c r="J93" s="51">
        <v>2</v>
      </c>
      <c r="K93" s="38">
        <v>19</v>
      </c>
      <c r="L93" s="38">
        <v>54</v>
      </c>
      <c r="M93" s="45">
        <v>4.17</v>
      </c>
      <c r="N93" s="45">
        <v>37.5</v>
      </c>
      <c r="O93" s="45">
        <v>45.83</v>
      </c>
      <c r="P93" s="45">
        <v>12.5</v>
      </c>
      <c r="Q93" s="38">
        <v>0</v>
      </c>
      <c r="R93" s="45">
        <v>0.11</v>
      </c>
    </row>
    <row r="94" spans="1:18" ht="14.1" customHeight="1">
      <c r="A94" s="44" t="s">
        <v>895</v>
      </c>
      <c r="B94" s="44" t="s">
        <v>816</v>
      </c>
      <c r="C94" s="45">
        <v>563.4</v>
      </c>
      <c r="D94" s="38">
        <v>1065</v>
      </c>
      <c r="E94" s="45">
        <v>0.53</v>
      </c>
      <c r="F94" s="45">
        <v>4.18</v>
      </c>
      <c r="G94" s="45">
        <v>1.01</v>
      </c>
      <c r="H94" s="38">
        <v>92</v>
      </c>
      <c r="I94" s="38">
        <v>189</v>
      </c>
      <c r="J94" s="51">
        <v>4</v>
      </c>
      <c r="K94" s="38">
        <v>29</v>
      </c>
      <c r="L94" s="38">
        <v>66</v>
      </c>
      <c r="M94" s="45">
        <v>7.98</v>
      </c>
      <c r="N94" s="45">
        <v>19.149999999999999</v>
      </c>
      <c r="O94" s="45">
        <v>53.15</v>
      </c>
      <c r="P94" s="45">
        <v>15.12</v>
      </c>
      <c r="Q94" s="45">
        <v>4.5999999999999996</v>
      </c>
      <c r="R94" s="45">
        <v>4.24</v>
      </c>
    </row>
    <row r="95" spans="1:18" ht="14.1" customHeight="1">
      <c r="A95" s="44" t="s">
        <v>898</v>
      </c>
      <c r="B95" s="44" t="s">
        <v>753</v>
      </c>
      <c r="C95" s="45">
        <v>220.4</v>
      </c>
      <c r="D95" s="38">
        <v>376</v>
      </c>
      <c r="E95" s="45">
        <v>0.59</v>
      </c>
      <c r="F95" s="45">
        <v>1.48</v>
      </c>
      <c r="G95" s="45">
        <v>1.1200000000000001</v>
      </c>
      <c r="H95" s="38">
        <v>42</v>
      </c>
      <c r="I95" s="38">
        <v>189</v>
      </c>
      <c r="J95" s="51">
        <v>4</v>
      </c>
      <c r="K95" s="38">
        <v>10</v>
      </c>
      <c r="L95" s="38">
        <v>66</v>
      </c>
      <c r="M95" s="45">
        <v>12.77</v>
      </c>
      <c r="N95" s="45">
        <v>24.2</v>
      </c>
      <c r="O95" s="45">
        <v>47.87</v>
      </c>
      <c r="P95" s="45">
        <v>12.77</v>
      </c>
      <c r="Q95" s="45">
        <v>2.39</v>
      </c>
      <c r="R95" s="45">
        <v>1.66</v>
      </c>
    </row>
    <row r="96" spans="1:18" ht="14.1" customHeight="1">
      <c r="A96" s="44" t="s">
        <v>899</v>
      </c>
      <c r="B96" s="44" t="s">
        <v>900</v>
      </c>
      <c r="C96" s="45">
        <v>2</v>
      </c>
      <c r="D96" s="38">
        <v>12</v>
      </c>
      <c r="E96" s="45">
        <v>0.17</v>
      </c>
      <c r="F96" s="45">
        <v>0.05</v>
      </c>
      <c r="G96" s="45">
        <v>0.32</v>
      </c>
      <c r="H96" s="38">
        <v>189</v>
      </c>
      <c r="I96" s="38">
        <v>189</v>
      </c>
      <c r="J96" s="51">
        <v>2</v>
      </c>
      <c r="K96" s="38">
        <v>54</v>
      </c>
      <c r="L96" s="38">
        <v>54</v>
      </c>
      <c r="M96" s="38">
        <v>0</v>
      </c>
      <c r="N96" s="38">
        <v>0</v>
      </c>
      <c r="O96" s="45">
        <v>16.670000000000002</v>
      </c>
      <c r="P96" s="45">
        <v>41.67</v>
      </c>
      <c r="Q96" s="45">
        <v>41.67</v>
      </c>
      <c r="R96" s="45">
        <v>0.02</v>
      </c>
    </row>
    <row r="97" spans="1:18" ht="14.1" customHeight="1">
      <c r="A97" s="44" t="s">
        <v>901</v>
      </c>
      <c r="B97" s="44" t="s">
        <v>816</v>
      </c>
      <c r="C97" s="45">
        <v>284</v>
      </c>
      <c r="D97" s="38">
        <v>486</v>
      </c>
      <c r="E97" s="45">
        <v>0.57999999999999996</v>
      </c>
      <c r="F97" s="45">
        <v>1.91</v>
      </c>
      <c r="G97" s="45">
        <v>1.1200000000000001</v>
      </c>
      <c r="H97" s="38">
        <v>42</v>
      </c>
      <c r="I97" s="38">
        <v>189</v>
      </c>
      <c r="J97" s="51">
        <v>4</v>
      </c>
      <c r="K97" s="38">
        <v>10</v>
      </c>
      <c r="L97" s="38">
        <v>66</v>
      </c>
      <c r="M97" s="45">
        <v>10.08</v>
      </c>
      <c r="N97" s="45">
        <v>23.25</v>
      </c>
      <c r="O97" s="45">
        <v>55.14</v>
      </c>
      <c r="P97" s="45">
        <v>10.91</v>
      </c>
      <c r="Q97" s="45">
        <v>0.62</v>
      </c>
      <c r="R97" s="45">
        <v>2.14</v>
      </c>
    </row>
    <row r="98" spans="1:18" ht="14.1" customHeight="1">
      <c r="A98" s="44" t="s">
        <v>901</v>
      </c>
      <c r="B98" s="44" t="s">
        <v>902</v>
      </c>
      <c r="C98" s="45">
        <v>9.1</v>
      </c>
      <c r="D98" s="38">
        <v>14</v>
      </c>
      <c r="E98" s="45">
        <v>0.65</v>
      </c>
      <c r="F98" s="45">
        <v>0.05</v>
      </c>
      <c r="G98" s="45">
        <v>1.24</v>
      </c>
      <c r="H98" s="38">
        <v>14</v>
      </c>
      <c r="I98" s="38">
        <v>189</v>
      </c>
      <c r="J98" s="51">
        <v>2</v>
      </c>
      <c r="K98" s="38">
        <v>9</v>
      </c>
      <c r="L98" s="38">
        <v>54</v>
      </c>
      <c r="M98" s="45">
        <v>21.43</v>
      </c>
      <c r="N98" s="45">
        <v>21.43</v>
      </c>
      <c r="O98" s="38">
        <v>50</v>
      </c>
      <c r="P98" s="45">
        <v>7.14</v>
      </c>
      <c r="Q98" s="38">
        <v>0</v>
      </c>
      <c r="R98" s="45">
        <v>7.0000000000000007E-2</v>
      </c>
    </row>
    <row r="99" spans="1:18" ht="14.1" customHeight="1">
      <c r="A99" s="44" t="s">
        <v>903</v>
      </c>
      <c r="B99" s="44" t="s">
        <v>904</v>
      </c>
      <c r="C99" s="45">
        <v>77.7</v>
      </c>
      <c r="D99" s="38">
        <v>140</v>
      </c>
      <c r="E99" s="45">
        <v>0.56000000000000005</v>
      </c>
      <c r="F99" s="45">
        <v>0.55000000000000004</v>
      </c>
      <c r="G99" s="45">
        <v>1.06</v>
      </c>
      <c r="H99" s="38">
        <v>67</v>
      </c>
      <c r="I99" s="38">
        <v>189</v>
      </c>
      <c r="J99" s="51">
        <v>3</v>
      </c>
      <c r="K99" s="38">
        <v>20</v>
      </c>
      <c r="L99" s="38">
        <v>69</v>
      </c>
      <c r="M99" s="45">
        <v>7.86</v>
      </c>
      <c r="N99" s="45">
        <v>21.43</v>
      </c>
      <c r="O99" s="45">
        <v>56.43</v>
      </c>
      <c r="P99" s="45">
        <v>11.43</v>
      </c>
      <c r="Q99" s="45">
        <v>2.86</v>
      </c>
      <c r="R99" s="45">
        <v>0.57999999999999996</v>
      </c>
    </row>
    <row r="100" spans="1:18" ht="14.1" customHeight="1">
      <c r="A100" s="44" t="s">
        <v>903</v>
      </c>
      <c r="B100" s="44" t="s">
        <v>906</v>
      </c>
      <c r="C100" s="45">
        <v>72.3</v>
      </c>
      <c r="D100" s="38">
        <v>119</v>
      </c>
      <c r="E100" s="45">
        <v>0.61</v>
      </c>
      <c r="F100" s="45">
        <v>0.47</v>
      </c>
      <c r="G100" s="45">
        <v>1.1599999999999999</v>
      </c>
      <c r="H100" s="38">
        <v>28</v>
      </c>
      <c r="I100" s="38">
        <v>189</v>
      </c>
      <c r="J100" s="51">
        <v>3</v>
      </c>
      <c r="K100" s="38">
        <v>7</v>
      </c>
      <c r="L100" s="38">
        <v>69</v>
      </c>
      <c r="M100" s="45">
        <v>3.36</v>
      </c>
      <c r="N100" s="45">
        <v>35.29</v>
      </c>
      <c r="O100" s="45">
        <v>56.3</v>
      </c>
      <c r="P100" s="45">
        <v>5.04</v>
      </c>
      <c r="Q100" s="38">
        <v>0</v>
      </c>
      <c r="R100" s="45">
        <v>0.54</v>
      </c>
    </row>
    <row r="101" spans="1:18" ht="14.1" customHeight="1">
      <c r="A101" s="44" t="s">
        <v>903</v>
      </c>
      <c r="B101" s="44" t="s">
        <v>907</v>
      </c>
      <c r="C101" s="45">
        <v>7.4</v>
      </c>
      <c r="D101" s="38">
        <v>14</v>
      </c>
      <c r="E101" s="45">
        <v>0.53</v>
      </c>
      <c r="F101" s="45">
        <v>0.05</v>
      </c>
      <c r="G101" s="45">
        <v>1.01</v>
      </c>
      <c r="H101" s="38">
        <v>92</v>
      </c>
      <c r="I101" s="38">
        <v>189</v>
      </c>
      <c r="J101" s="51">
        <v>2</v>
      </c>
      <c r="K101" s="38">
        <v>32</v>
      </c>
      <c r="L101" s="38">
        <v>54</v>
      </c>
      <c r="M101" s="45">
        <v>14.29</v>
      </c>
      <c r="N101" s="45">
        <v>14.29</v>
      </c>
      <c r="O101" s="45">
        <v>42.86</v>
      </c>
      <c r="P101" s="45">
        <v>28.57</v>
      </c>
      <c r="Q101" s="38">
        <v>0</v>
      </c>
      <c r="R101" s="45">
        <v>0.06</v>
      </c>
    </row>
    <row r="102" spans="1:18" ht="14.1" customHeight="1">
      <c r="A102" s="44" t="s">
        <v>903</v>
      </c>
      <c r="B102" s="44" t="s">
        <v>908</v>
      </c>
      <c r="C102" s="45">
        <v>86.1</v>
      </c>
      <c r="D102" s="38">
        <v>184</v>
      </c>
      <c r="E102" s="45">
        <v>0.47</v>
      </c>
      <c r="F102" s="45">
        <v>0.72</v>
      </c>
      <c r="G102" s="45">
        <v>0.9</v>
      </c>
      <c r="H102" s="38">
        <v>146</v>
      </c>
      <c r="I102" s="38">
        <v>189</v>
      </c>
      <c r="J102" s="51">
        <v>4</v>
      </c>
      <c r="K102" s="38">
        <v>45</v>
      </c>
      <c r="L102" s="38">
        <v>66</v>
      </c>
      <c r="M102" s="45">
        <v>8.6999999999999993</v>
      </c>
      <c r="N102" s="45">
        <v>13.59</v>
      </c>
      <c r="O102" s="45">
        <v>42.93</v>
      </c>
      <c r="P102" s="45">
        <v>28.8</v>
      </c>
      <c r="Q102" s="45">
        <v>5.98</v>
      </c>
      <c r="R102" s="45">
        <v>0.65</v>
      </c>
    </row>
    <row r="103" spans="1:18" ht="14.1" customHeight="1">
      <c r="A103" s="44" t="s">
        <v>909</v>
      </c>
      <c r="B103" s="44" t="s">
        <v>910</v>
      </c>
      <c r="C103" s="45">
        <v>52.6</v>
      </c>
      <c r="D103" s="38">
        <v>115</v>
      </c>
      <c r="E103" s="45">
        <v>0.46</v>
      </c>
      <c r="F103" s="45">
        <v>0.45</v>
      </c>
      <c r="G103" s="45">
        <v>0.88</v>
      </c>
      <c r="H103" s="38">
        <v>157</v>
      </c>
      <c r="I103" s="38">
        <v>189</v>
      </c>
      <c r="J103" s="51">
        <v>3</v>
      </c>
      <c r="K103" s="38">
        <v>59</v>
      </c>
      <c r="L103" s="38">
        <v>69</v>
      </c>
      <c r="M103" s="45">
        <v>0.87</v>
      </c>
      <c r="N103" s="45">
        <v>19.13</v>
      </c>
      <c r="O103" s="45">
        <v>50.43</v>
      </c>
      <c r="P103" s="45">
        <v>21.74</v>
      </c>
      <c r="Q103" s="45">
        <v>7.83</v>
      </c>
      <c r="R103" s="45">
        <v>0.4</v>
      </c>
    </row>
    <row r="104" spans="1:18" ht="14.1" customHeight="1">
      <c r="A104" s="44" t="s">
        <v>911</v>
      </c>
      <c r="B104" s="44" t="s">
        <v>912</v>
      </c>
      <c r="C104" s="45">
        <v>5.7</v>
      </c>
      <c r="D104" s="38">
        <v>12</v>
      </c>
      <c r="E104" s="45">
        <v>0.48</v>
      </c>
      <c r="F104" s="45">
        <v>0.05</v>
      </c>
      <c r="G104" s="45">
        <v>0.91</v>
      </c>
      <c r="H104" s="38">
        <v>144</v>
      </c>
      <c r="I104" s="38">
        <v>189</v>
      </c>
      <c r="J104" s="51">
        <v>2</v>
      </c>
      <c r="K104" s="38">
        <v>48</v>
      </c>
      <c r="L104" s="38">
        <v>54</v>
      </c>
      <c r="M104" s="38">
        <v>0</v>
      </c>
      <c r="N104" s="45">
        <v>8.33</v>
      </c>
      <c r="O104" s="38">
        <v>75</v>
      </c>
      <c r="P104" s="45">
        <v>16.670000000000002</v>
      </c>
      <c r="Q104" s="38">
        <v>0</v>
      </c>
      <c r="R104" s="45">
        <v>0.04</v>
      </c>
    </row>
    <row r="105" spans="1:18" ht="14.1" customHeight="1">
      <c r="A105" s="44" t="s">
        <v>911</v>
      </c>
      <c r="B105" s="44" t="s">
        <v>913</v>
      </c>
      <c r="C105" s="45">
        <v>14.1</v>
      </c>
      <c r="D105" s="38">
        <v>28</v>
      </c>
      <c r="E105" s="45">
        <v>0.5</v>
      </c>
      <c r="F105" s="45">
        <v>0.11</v>
      </c>
      <c r="G105" s="45">
        <v>0.96</v>
      </c>
      <c r="H105" s="38">
        <v>116</v>
      </c>
      <c r="I105" s="38">
        <v>189</v>
      </c>
      <c r="J105" s="51">
        <v>2</v>
      </c>
      <c r="K105" s="38">
        <v>39</v>
      </c>
      <c r="L105" s="38">
        <v>54</v>
      </c>
      <c r="M105" s="45">
        <v>7.14</v>
      </c>
      <c r="N105" s="38">
        <v>25</v>
      </c>
      <c r="O105" s="45">
        <v>32.14</v>
      </c>
      <c r="P105" s="45">
        <v>35.71</v>
      </c>
      <c r="Q105" s="38">
        <v>0</v>
      </c>
      <c r="R105" s="45">
        <v>0.11</v>
      </c>
    </row>
    <row r="106" spans="1:18" ht="14.1" customHeight="1">
      <c r="A106" s="44" t="s">
        <v>911</v>
      </c>
      <c r="B106" s="44" t="s">
        <v>779</v>
      </c>
      <c r="C106" s="45">
        <v>8.1</v>
      </c>
      <c r="D106" s="38">
        <v>14</v>
      </c>
      <c r="E106" s="45">
        <v>0.57999999999999996</v>
      </c>
      <c r="F106" s="45">
        <v>0.05</v>
      </c>
      <c r="G106" s="45">
        <v>1.1100000000000001</v>
      </c>
      <c r="H106" s="38">
        <v>48</v>
      </c>
      <c r="I106" s="38">
        <v>189</v>
      </c>
      <c r="J106" s="51">
        <v>2</v>
      </c>
      <c r="K106" s="38">
        <v>23</v>
      </c>
      <c r="L106" s="38">
        <v>54</v>
      </c>
      <c r="M106" s="45">
        <v>7.14</v>
      </c>
      <c r="N106" s="45">
        <v>21.43</v>
      </c>
      <c r="O106" s="45">
        <v>64.290000000000006</v>
      </c>
      <c r="P106" s="45">
        <v>7.14</v>
      </c>
      <c r="Q106" s="38">
        <v>0</v>
      </c>
      <c r="R106" s="45">
        <v>0.06</v>
      </c>
    </row>
    <row r="107" spans="1:18" ht="14.1" customHeight="1">
      <c r="A107" s="44" t="s">
        <v>911</v>
      </c>
      <c r="B107" s="44" t="s">
        <v>915</v>
      </c>
      <c r="C107" s="45">
        <v>115.6</v>
      </c>
      <c r="D107" s="38">
        <v>249</v>
      </c>
      <c r="E107" s="45">
        <v>0.46</v>
      </c>
      <c r="F107" s="45">
        <v>0.98</v>
      </c>
      <c r="G107" s="45">
        <v>0.89</v>
      </c>
      <c r="H107" s="38">
        <v>149</v>
      </c>
      <c r="I107" s="38">
        <v>189</v>
      </c>
      <c r="J107" s="51">
        <v>4</v>
      </c>
      <c r="K107" s="38">
        <v>47</v>
      </c>
      <c r="L107" s="38">
        <v>66</v>
      </c>
      <c r="M107" s="45">
        <v>3.21</v>
      </c>
      <c r="N107" s="45">
        <v>12.85</v>
      </c>
      <c r="O107" s="45">
        <v>57.03</v>
      </c>
      <c r="P107" s="45">
        <v>22.09</v>
      </c>
      <c r="Q107" s="45">
        <v>4.82</v>
      </c>
      <c r="R107" s="45">
        <v>0.87</v>
      </c>
    </row>
    <row r="108" spans="1:18" ht="14.1" customHeight="1">
      <c r="A108" s="44" t="s">
        <v>911</v>
      </c>
      <c r="B108" s="44" t="s">
        <v>916</v>
      </c>
      <c r="C108" s="45">
        <v>99.1</v>
      </c>
      <c r="D108" s="38">
        <v>152</v>
      </c>
      <c r="E108" s="45">
        <v>0.65</v>
      </c>
      <c r="F108" s="45">
        <v>0.6</v>
      </c>
      <c r="G108" s="45">
        <v>1.25</v>
      </c>
      <c r="H108" s="38">
        <v>13</v>
      </c>
      <c r="I108" s="38">
        <v>189</v>
      </c>
      <c r="J108" s="51">
        <v>4</v>
      </c>
      <c r="K108" s="38">
        <v>2</v>
      </c>
      <c r="L108" s="38">
        <v>66</v>
      </c>
      <c r="M108" s="45">
        <v>14.47</v>
      </c>
      <c r="N108" s="45">
        <v>36.18</v>
      </c>
      <c r="O108" s="45">
        <v>40.130000000000003</v>
      </c>
      <c r="P108" s="45">
        <v>8.5500000000000007</v>
      </c>
      <c r="Q108" s="45">
        <v>0.66</v>
      </c>
      <c r="R108" s="45">
        <v>0.75</v>
      </c>
    </row>
    <row r="109" spans="1:18" ht="14.1" customHeight="1">
      <c r="A109" s="44" t="s">
        <v>911</v>
      </c>
      <c r="B109" s="44" t="s">
        <v>917</v>
      </c>
      <c r="C109" s="45">
        <v>128.6</v>
      </c>
      <c r="D109" s="38">
        <v>224</v>
      </c>
      <c r="E109" s="45">
        <v>0.56999999999999995</v>
      </c>
      <c r="F109" s="45">
        <v>0.88</v>
      </c>
      <c r="G109" s="45">
        <v>1.1000000000000001</v>
      </c>
      <c r="H109" s="38">
        <v>53</v>
      </c>
      <c r="I109" s="38">
        <v>189</v>
      </c>
      <c r="J109" s="51">
        <v>4</v>
      </c>
      <c r="K109" s="38">
        <v>14</v>
      </c>
      <c r="L109" s="38">
        <v>66</v>
      </c>
      <c r="M109" s="45">
        <v>6.25</v>
      </c>
      <c r="N109" s="45">
        <v>30.8</v>
      </c>
      <c r="O109" s="45">
        <v>48.66</v>
      </c>
      <c r="P109" s="45">
        <v>12.05</v>
      </c>
      <c r="Q109" s="45">
        <v>2.23</v>
      </c>
      <c r="R109" s="45">
        <v>0.97</v>
      </c>
    </row>
    <row r="110" spans="1:18" ht="14.1" customHeight="1">
      <c r="A110" s="44" t="s">
        <v>911</v>
      </c>
      <c r="B110" s="44" t="s">
        <v>918</v>
      </c>
      <c r="C110" s="45">
        <v>89.1</v>
      </c>
      <c r="D110" s="38">
        <v>189</v>
      </c>
      <c r="E110" s="45">
        <v>0.47</v>
      </c>
      <c r="F110" s="45">
        <v>0.74</v>
      </c>
      <c r="G110" s="45">
        <v>0.9</v>
      </c>
      <c r="H110" s="38">
        <v>146</v>
      </c>
      <c r="I110" s="38">
        <v>189</v>
      </c>
      <c r="J110" s="51">
        <v>4</v>
      </c>
      <c r="K110" s="38">
        <v>45</v>
      </c>
      <c r="L110" s="38">
        <v>66</v>
      </c>
      <c r="M110" s="45">
        <v>1.06</v>
      </c>
      <c r="N110" s="45">
        <v>11.64</v>
      </c>
      <c r="O110" s="45">
        <v>66.14</v>
      </c>
      <c r="P110" s="45">
        <v>18.52</v>
      </c>
      <c r="Q110" s="45">
        <v>2.65</v>
      </c>
      <c r="R110" s="45">
        <v>0.67</v>
      </c>
    </row>
    <row r="111" spans="1:18" ht="14.1" customHeight="1">
      <c r="A111" s="44" t="s">
        <v>911</v>
      </c>
      <c r="B111" s="44" t="s">
        <v>919</v>
      </c>
      <c r="C111" s="45">
        <v>94.9</v>
      </c>
      <c r="D111" s="38">
        <v>211</v>
      </c>
      <c r="E111" s="45">
        <v>0.45</v>
      </c>
      <c r="F111" s="45">
        <v>0.83</v>
      </c>
      <c r="G111" s="45">
        <v>0.86</v>
      </c>
      <c r="H111" s="38">
        <v>163</v>
      </c>
      <c r="I111" s="38">
        <v>189</v>
      </c>
      <c r="J111" s="51">
        <v>4</v>
      </c>
      <c r="K111" s="38">
        <v>52</v>
      </c>
      <c r="L111" s="38">
        <v>66</v>
      </c>
      <c r="M111" s="45">
        <v>3.79</v>
      </c>
      <c r="N111" s="45">
        <v>6.16</v>
      </c>
      <c r="O111" s="45">
        <v>63.98</v>
      </c>
      <c r="P111" s="45">
        <v>21.33</v>
      </c>
      <c r="Q111" s="45">
        <v>4.74</v>
      </c>
      <c r="R111" s="45">
        <v>0.71</v>
      </c>
    </row>
    <row r="112" spans="1:18" ht="14.1" customHeight="1">
      <c r="A112" s="44" t="s">
        <v>911</v>
      </c>
      <c r="B112" s="44" t="s">
        <v>920</v>
      </c>
      <c r="C112" s="45">
        <v>128.4</v>
      </c>
      <c r="D112" s="38">
        <v>232</v>
      </c>
      <c r="E112" s="45">
        <v>0.55000000000000004</v>
      </c>
      <c r="F112" s="45">
        <v>0.91</v>
      </c>
      <c r="G112" s="45">
        <v>1.06</v>
      </c>
      <c r="H112" s="38">
        <v>67</v>
      </c>
      <c r="I112" s="38">
        <v>189</v>
      </c>
      <c r="J112" s="51">
        <v>4</v>
      </c>
      <c r="K112" s="38">
        <v>21</v>
      </c>
      <c r="L112" s="38">
        <v>66</v>
      </c>
      <c r="M112" s="45">
        <v>15.09</v>
      </c>
      <c r="N112" s="45">
        <v>15.95</v>
      </c>
      <c r="O112" s="45">
        <v>47.41</v>
      </c>
      <c r="P112" s="45">
        <v>18.97</v>
      </c>
      <c r="Q112" s="45">
        <v>2.59</v>
      </c>
      <c r="R112" s="45">
        <v>0.97</v>
      </c>
    </row>
    <row r="113" spans="1:18" ht="14.1" customHeight="1">
      <c r="A113" s="44" t="s">
        <v>921</v>
      </c>
      <c r="B113" s="44" t="s">
        <v>922</v>
      </c>
      <c r="C113" s="45">
        <v>21.7</v>
      </c>
      <c r="D113" s="38">
        <v>44</v>
      </c>
      <c r="E113" s="45">
        <v>0.49</v>
      </c>
      <c r="F113" s="45">
        <v>0.17</v>
      </c>
      <c r="G113" s="45">
        <v>0.94</v>
      </c>
      <c r="H113" s="38">
        <v>129</v>
      </c>
      <c r="I113" s="38">
        <v>189</v>
      </c>
      <c r="J113" s="51">
        <v>2</v>
      </c>
      <c r="K113" s="38">
        <v>43</v>
      </c>
      <c r="L113" s="38">
        <v>54</v>
      </c>
      <c r="M113" s="45">
        <v>2.27</v>
      </c>
      <c r="N113" s="45">
        <v>18.18</v>
      </c>
      <c r="O113" s="45">
        <v>56.82</v>
      </c>
      <c r="P113" s="45">
        <v>20.45</v>
      </c>
      <c r="Q113" s="45">
        <v>2.27</v>
      </c>
      <c r="R113" s="45">
        <v>0.16</v>
      </c>
    </row>
    <row r="114" spans="1:18" ht="14.1" customHeight="1">
      <c r="A114" s="44" t="s">
        <v>921</v>
      </c>
      <c r="B114" s="44" t="s">
        <v>924</v>
      </c>
      <c r="C114" s="45">
        <v>6.9</v>
      </c>
      <c r="D114" s="38">
        <v>10</v>
      </c>
      <c r="E114" s="45">
        <v>0.69</v>
      </c>
      <c r="F114" s="45">
        <v>0.04</v>
      </c>
      <c r="G114" s="45">
        <v>1.32</v>
      </c>
      <c r="H114" s="38">
        <v>8</v>
      </c>
      <c r="I114" s="38">
        <v>189</v>
      </c>
      <c r="J114" s="51">
        <v>2</v>
      </c>
      <c r="K114" s="38">
        <v>5</v>
      </c>
      <c r="L114" s="38">
        <v>54</v>
      </c>
      <c r="M114" s="38">
        <v>20</v>
      </c>
      <c r="N114" s="38">
        <v>30</v>
      </c>
      <c r="O114" s="38">
        <v>50</v>
      </c>
      <c r="P114" s="38">
        <v>0</v>
      </c>
      <c r="Q114" s="38">
        <v>0</v>
      </c>
      <c r="R114" s="45">
        <v>0.05</v>
      </c>
    </row>
    <row r="115" spans="1:18" ht="14.1" customHeight="1">
      <c r="A115" s="44" t="s">
        <v>925</v>
      </c>
      <c r="B115" s="44" t="s">
        <v>926</v>
      </c>
      <c r="C115" s="45">
        <v>25.1</v>
      </c>
      <c r="D115" s="38">
        <v>37</v>
      </c>
      <c r="E115" s="45">
        <v>0.68</v>
      </c>
      <c r="F115" s="45">
        <v>0.15</v>
      </c>
      <c r="G115" s="45">
        <v>1.3</v>
      </c>
      <c r="H115" s="38">
        <v>9</v>
      </c>
      <c r="I115" s="38">
        <v>189</v>
      </c>
      <c r="J115" s="51">
        <v>2</v>
      </c>
      <c r="K115" s="38">
        <v>6</v>
      </c>
      <c r="L115" s="38">
        <v>54</v>
      </c>
      <c r="M115" s="45">
        <v>10.81</v>
      </c>
      <c r="N115" s="45">
        <v>45.95</v>
      </c>
      <c r="O115" s="45">
        <v>40.54</v>
      </c>
      <c r="P115" s="38">
        <v>0</v>
      </c>
      <c r="Q115" s="45">
        <v>2.7</v>
      </c>
      <c r="R115" s="45">
        <v>0.19</v>
      </c>
    </row>
    <row r="116" spans="1:18" ht="14.1" customHeight="1">
      <c r="A116" s="44" t="s">
        <v>937</v>
      </c>
      <c r="B116" s="44" t="s">
        <v>902</v>
      </c>
      <c r="C116" s="45">
        <v>21.3</v>
      </c>
      <c r="D116" s="38">
        <v>36</v>
      </c>
      <c r="E116" s="45">
        <v>0.59</v>
      </c>
      <c r="F116" s="45">
        <v>0.14000000000000001</v>
      </c>
      <c r="G116" s="45">
        <v>1.1299999999999999</v>
      </c>
      <c r="H116" s="38">
        <v>35</v>
      </c>
      <c r="I116" s="38">
        <v>189</v>
      </c>
      <c r="J116" s="51">
        <v>2</v>
      </c>
      <c r="K116" s="38">
        <v>21</v>
      </c>
      <c r="L116" s="38">
        <v>54</v>
      </c>
      <c r="M116" s="38">
        <v>0</v>
      </c>
      <c r="N116" s="45">
        <v>36.11</v>
      </c>
      <c r="O116" s="45">
        <v>58.33</v>
      </c>
      <c r="P116" s="45">
        <v>5.56</v>
      </c>
      <c r="Q116" s="38">
        <v>0</v>
      </c>
      <c r="R116" s="45">
        <v>0.16</v>
      </c>
    </row>
    <row r="117" spans="1:18" ht="14.1" customHeight="1">
      <c r="A117" s="44" t="s">
        <v>938</v>
      </c>
      <c r="B117" s="44" t="s">
        <v>940</v>
      </c>
      <c r="C117" s="45">
        <v>128.80000000000001</v>
      </c>
      <c r="D117" s="38">
        <v>235</v>
      </c>
      <c r="E117" s="45">
        <v>0.55000000000000004</v>
      </c>
      <c r="F117" s="45">
        <v>0.92</v>
      </c>
      <c r="G117" s="45">
        <v>1.05</v>
      </c>
      <c r="H117" s="38">
        <v>72</v>
      </c>
      <c r="I117" s="38">
        <v>189</v>
      </c>
      <c r="J117" s="51">
        <v>4</v>
      </c>
      <c r="K117" s="38">
        <v>23</v>
      </c>
      <c r="L117" s="38">
        <v>66</v>
      </c>
      <c r="M117" s="45">
        <v>6.38</v>
      </c>
      <c r="N117" s="45">
        <v>22.98</v>
      </c>
      <c r="O117" s="45">
        <v>53.62</v>
      </c>
      <c r="P117" s="45">
        <v>16.170000000000002</v>
      </c>
      <c r="Q117" s="45">
        <v>0.85</v>
      </c>
      <c r="R117" s="45">
        <v>0.97</v>
      </c>
    </row>
    <row r="118" spans="1:18" ht="14.1" customHeight="1">
      <c r="A118" s="44" t="s">
        <v>938</v>
      </c>
      <c r="B118" s="44" t="s">
        <v>941</v>
      </c>
      <c r="C118" s="45">
        <v>43.3</v>
      </c>
      <c r="D118" s="38">
        <v>69</v>
      </c>
      <c r="E118" s="45">
        <v>0.63</v>
      </c>
      <c r="F118" s="45">
        <v>0.27</v>
      </c>
      <c r="G118" s="45">
        <v>1.2</v>
      </c>
      <c r="H118" s="38">
        <v>20</v>
      </c>
      <c r="I118" s="38">
        <v>189</v>
      </c>
      <c r="J118" s="51">
        <v>2</v>
      </c>
      <c r="K118" s="38">
        <v>12</v>
      </c>
      <c r="L118" s="38">
        <v>54</v>
      </c>
      <c r="M118" s="45">
        <v>8.6999999999999993</v>
      </c>
      <c r="N118" s="45">
        <v>34.78</v>
      </c>
      <c r="O118" s="45">
        <v>50.72</v>
      </c>
      <c r="P118" s="45">
        <v>4.3499999999999996</v>
      </c>
      <c r="Q118" s="45">
        <v>1.45</v>
      </c>
      <c r="R118" s="45">
        <v>0.33</v>
      </c>
    </row>
    <row r="119" spans="1:18" ht="14.1" customHeight="1">
      <c r="A119" s="44" t="s">
        <v>938</v>
      </c>
      <c r="B119" s="44" t="s">
        <v>942</v>
      </c>
      <c r="C119" s="45">
        <v>98.8</v>
      </c>
      <c r="D119" s="38">
        <v>174</v>
      </c>
      <c r="E119" s="45">
        <v>0.56999999999999995</v>
      </c>
      <c r="F119" s="45">
        <v>0.68</v>
      </c>
      <c r="G119" s="45">
        <v>1.0900000000000001</v>
      </c>
      <c r="H119" s="38">
        <v>56</v>
      </c>
      <c r="I119" s="38">
        <v>189</v>
      </c>
      <c r="J119" s="51">
        <v>4</v>
      </c>
      <c r="K119" s="38">
        <v>16</v>
      </c>
      <c r="L119" s="38">
        <v>66</v>
      </c>
      <c r="M119" s="45">
        <v>10.92</v>
      </c>
      <c r="N119" s="45">
        <v>20.11</v>
      </c>
      <c r="O119" s="45">
        <v>54.02</v>
      </c>
      <c r="P119" s="45">
        <v>13.79</v>
      </c>
      <c r="Q119" s="45">
        <v>1.1499999999999999</v>
      </c>
      <c r="R119" s="45">
        <v>0.74</v>
      </c>
    </row>
    <row r="120" spans="1:18" ht="14.1" customHeight="1">
      <c r="A120" s="44" t="s">
        <v>938</v>
      </c>
      <c r="B120" s="44" t="s">
        <v>944</v>
      </c>
      <c r="C120" s="45">
        <v>77.599999999999994</v>
      </c>
      <c r="D120" s="38">
        <v>127</v>
      </c>
      <c r="E120" s="45">
        <v>0.61</v>
      </c>
      <c r="F120" s="45">
        <v>0.5</v>
      </c>
      <c r="G120" s="45">
        <v>1.17</v>
      </c>
      <c r="H120" s="38">
        <v>25</v>
      </c>
      <c r="I120" s="38">
        <v>189</v>
      </c>
      <c r="J120" s="51">
        <v>3</v>
      </c>
      <c r="K120" s="38">
        <v>5</v>
      </c>
      <c r="L120" s="38">
        <v>69</v>
      </c>
      <c r="M120" s="45">
        <v>12.6</v>
      </c>
      <c r="N120" s="45">
        <v>29.13</v>
      </c>
      <c r="O120" s="45">
        <v>45.67</v>
      </c>
      <c r="P120" s="45">
        <v>11.81</v>
      </c>
      <c r="Q120" s="45">
        <v>0.79</v>
      </c>
      <c r="R120" s="45">
        <v>0.57999999999999996</v>
      </c>
    </row>
    <row r="121" spans="1:18" ht="14.1" customHeight="1">
      <c r="A121" s="44" t="s">
        <v>938</v>
      </c>
      <c r="B121" s="44" t="s">
        <v>945</v>
      </c>
      <c r="C121" s="45">
        <v>66.900000000000006</v>
      </c>
      <c r="D121" s="38">
        <v>94</v>
      </c>
      <c r="E121" s="45">
        <v>0.71</v>
      </c>
      <c r="F121" s="45">
        <v>0.37</v>
      </c>
      <c r="G121" s="45">
        <v>1.36</v>
      </c>
      <c r="H121" s="38">
        <v>3</v>
      </c>
      <c r="I121" s="38">
        <v>189</v>
      </c>
      <c r="J121" s="51">
        <v>3</v>
      </c>
      <c r="K121" s="38">
        <v>2</v>
      </c>
      <c r="L121" s="38">
        <v>69</v>
      </c>
      <c r="M121" s="45">
        <v>24.47</v>
      </c>
      <c r="N121" s="45">
        <v>32.979999999999997</v>
      </c>
      <c r="O121" s="45">
        <v>39.36</v>
      </c>
      <c r="P121" s="45">
        <v>3.19</v>
      </c>
      <c r="Q121" s="38">
        <v>0</v>
      </c>
      <c r="R121" s="45">
        <v>0.5</v>
      </c>
    </row>
    <row r="122" spans="1:18" ht="14.1" customHeight="1">
      <c r="A122" s="44" t="s">
        <v>938</v>
      </c>
      <c r="B122" s="44" t="s">
        <v>946</v>
      </c>
      <c r="C122" s="45">
        <v>116.3</v>
      </c>
      <c r="D122" s="38">
        <v>210</v>
      </c>
      <c r="E122" s="45">
        <v>0.55000000000000004</v>
      </c>
      <c r="F122" s="45">
        <v>0.82</v>
      </c>
      <c r="G122" s="45">
        <v>1.06</v>
      </c>
      <c r="H122" s="38">
        <v>67</v>
      </c>
      <c r="I122" s="38">
        <v>189</v>
      </c>
      <c r="J122" s="51">
        <v>4</v>
      </c>
      <c r="K122" s="38">
        <v>21</v>
      </c>
      <c r="L122" s="38">
        <v>66</v>
      </c>
      <c r="M122" s="45">
        <v>4.76</v>
      </c>
      <c r="N122" s="45">
        <v>27.14</v>
      </c>
      <c r="O122" s="45">
        <v>51.9</v>
      </c>
      <c r="P122" s="45">
        <v>14.76</v>
      </c>
      <c r="Q122" s="45">
        <v>1.43</v>
      </c>
      <c r="R122" s="45">
        <v>0.87</v>
      </c>
    </row>
    <row r="123" spans="1:18" ht="14.1" customHeight="1">
      <c r="A123" s="44" t="s">
        <v>938</v>
      </c>
      <c r="B123" s="44" t="s">
        <v>947</v>
      </c>
      <c r="C123" s="45">
        <v>89.1</v>
      </c>
      <c r="D123" s="38">
        <v>170</v>
      </c>
      <c r="E123" s="45">
        <v>0.52</v>
      </c>
      <c r="F123" s="45">
        <v>0.67</v>
      </c>
      <c r="G123" s="38">
        <v>1</v>
      </c>
      <c r="H123" s="38">
        <v>98</v>
      </c>
      <c r="I123" s="38">
        <v>189</v>
      </c>
      <c r="J123" s="51">
        <v>4</v>
      </c>
      <c r="K123" s="38">
        <v>31</v>
      </c>
      <c r="L123" s="38">
        <v>66</v>
      </c>
      <c r="M123" s="45">
        <v>7.65</v>
      </c>
      <c r="N123" s="45">
        <v>15.29</v>
      </c>
      <c r="O123" s="45">
        <v>58.24</v>
      </c>
      <c r="P123" s="45">
        <v>17.059999999999999</v>
      </c>
      <c r="Q123" s="45">
        <v>1.76</v>
      </c>
      <c r="R123" s="45">
        <v>0.67</v>
      </c>
    </row>
    <row r="124" spans="1:18" ht="14.1" customHeight="1">
      <c r="A124" s="44" t="s">
        <v>948</v>
      </c>
      <c r="B124" s="44" t="s">
        <v>949</v>
      </c>
      <c r="C124" s="45">
        <v>61.9</v>
      </c>
      <c r="D124" s="38">
        <v>142</v>
      </c>
      <c r="E124" s="45">
        <v>0.44</v>
      </c>
      <c r="F124" s="45">
        <v>0.56000000000000005</v>
      </c>
      <c r="G124" s="45">
        <v>0.83</v>
      </c>
      <c r="H124" s="38">
        <v>175</v>
      </c>
      <c r="I124" s="38">
        <v>189</v>
      </c>
      <c r="J124" s="51">
        <v>3</v>
      </c>
      <c r="K124" s="38">
        <v>62</v>
      </c>
      <c r="L124" s="38">
        <v>69</v>
      </c>
      <c r="M124" s="45">
        <v>3.52</v>
      </c>
      <c r="N124" s="45">
        <v>8.4499999999999993</v>
      </c>
      <c r="O124" s="45">
        <v>57.04</v>
      </c>
      <c r="P124" s="45">
        <v>23.94</v>
      </c>
      <c r="Q124" s="45">
        <v>7.04</v>
      </c>
      <c r="R124" s="45">
        <v>0.47</v>
      </c>
    </row>
    <row r="125" spans="1:18" ht="14.1" customHeight="1">
      <c r="A125" s="44" t="s">
        <v>948</v>
      </c>
      <c r="B125" s="44" t="s">
        <v>950</v>
      </c>
      <c r="C125" s="45">
        <v>73</v>
      </c>
      <c r="D125" s="38">
        <v>167</v>
      </c>
      <c r="E125" s="45">
        <v>0.44</v>
      </c>
      <c r="F125" s="45">
        <v>0.66</v>
      </c>
      <c r="G125" s="45">
        <v>0.84</v>
      </c>
      <c r="H125" s="38">
        <v>172</v>
      </c>
      <c r="I125" s="38">
        <v>189</v>
      </c>
      <c r="J125" s="51">
        <v>4</v>
      </c>
      <c r="K125" s="38">
        <v>59</v>
      </c>
      <c r="L125" s="38">
        <v>66</v>
      </c>
      <c r="M125" s="45">
        <v>6.59</v>
      </c>
      <c r="N125" s="45">
        <v>10.78</v>
      </c>
      <c r="O125" s="45">
        <v>45.51</v>
      </c>
      <c r="P125" s="45">
        <v>28.74</v>
      </c>
      <c r="Q125" s="45">
        <v>8.3800000000000008</v>
      </c>
      <c r="R125" s="45">
        <v>0.55000000000000004</v>
      </c>
    </row>
    <row r="126" spans="1:18" ht="14.1" customHeight="1">
      <c r="A126" s="44" t="s">
        <v>948</v>
      </c>
      <c r="B126" s="44" t="s">
        <v>951</v>
      </c>
      <c r="C126" s="45">
        <v>135.80000000000001</v>
      </c>
      <c r="D126" s="38">
        <v>306</v>
      </c>
      <c r="E126" s="45">
        <v>0.44</v>
      </c>
      <c r="F126" s="45">
        <v>1.2</v>
      </c>
      <c r="G126" s="45">
        <v>0.85</v>
      </c>
      <c r="H126" s="38">
        <v>168</v>
      </c>
      <c r="I126" s="38">
        <v>189</v>
      </c>
      <c r="J126" s="51">
        <v>4</v>
      </c>
      <c r="K126" s="38">
        <v>56</v>
      </c>
      <c r="L126" s="38">
        <v>66</v>
      </c>
      <c r="M126" s="45">
        <v>5.23</v>
      </c>
      <c r="N126" s="45">
        <v>10.78</v>
      </c>
      <c r="O126" s="45">
        <v>51.63</v>
      </c>
      <c r="P126" s="45">
        <v>23.53</v>
      </c>
      <c r="Q126" s="45">
        <v>8.82</v>
      </c>
      <c r="R126" s="45">
        <v>1.02</v>
      </c>
    </row>
    <row r="127" spans="1:18" ht="14.1" customHeight="1">
      <c r="A127" s="44" t="s">
        <v>948</v>
      </c>
      <c r="B127" s="44" t="s">
        <v>953</v>
      </c>
      <c r="C127" s="45">
        <v>25.1</v>
      </c>
      <c r="D127" s="38">
        <v>41</v>
      </c>
      <c r="E127" s="45">
        <v>0.61</v>
      </c>
      <c r="F127" s="45">
        <v>0.16</v>
      </c>
      <c r="G127" s="45">
        <v>1.17</v>
      </c>
      <c r="H127" s="38">
        <v>25</v>
      </c>
      <c r="I127" s="38">
        <v>189</v>
      </c>
      <c r="J127" s="51">
        <v>2</v>
      </c>
      <c r="K127" s="38">
        <v>16</v>
      </c>
      <c r="L127" s="38">
        <v>54</v>
      </c>
      <c r="M127" s="45">
        <v>7.32</v>
      </c>
      <c r="N127" s="45">
        <v>43.9</v>
      </c>
      <c r="O127" s="45">
        <v>31.71</v>
      </c>
      <c r="P127" s="45">
        <v>14.63</v>
      </c>
      <c r="Q127" s="45">
        <v>2.44</v>
      </c>
      <c r="R127" s="45">
        <v>0.19</v>
      </c>
    </row>
    <row r="128" spans="1:18" ht="14.1" customHeight="1">
      <c r="A128" s="44" t="s">
        <v>954</v>
      </c>
      <c r="B128" s="44" t="s">
        <v>842</v>
      </c>
      <c r="C128" s="45">
        <v>183.3</v>
      </c>
      <c r="D128" s="38">
        <v>404</v>
      </c>
      <c r="E128" s="45">
        <v>0.45</v>
      </c>
      <c r="F128" s="45">
        <v>1.59</v>
      </c>
      <c r="G128" s="45">
        <v>0.87</v>
      </c>
      <c r="H128" s="38">
        <v>159</v>
      </c>
      <c r="I128" s="38">
        <v>189</v>
      </c>
      <c r="J128" s="51">
        <v>4</v>
      </c>
      <c r="K128" s="38">
        <v>51</v>
      </c>
      <c r="L128" s="38">
        <v>66</v>
      </c>
      <c r="M128" s="45">
        <v>5.2</v>
      </c>
      <c r="N128" s="45">
        <v>12.87</v>
      </c>
      <c r="O128" s="45">
        <v>48.76</v>
      </c>
      <c r="P128" s="45">
        <v>27.48</v>
      </c>
      <c r="Q128" s="45">
        <v>5.69</v>
      </c>
      <c r="R128" s="45">
        <v>1.38</v>
      </c>
    </row>
    <row r="129" spans="1:18" ht="14.1" customHeight="1">
      <c r="A129" s="44" t="s">
        <v>954</v>
      </c>
      <c r="B129" s="44" t="s">
        <v>956</v>
      </c>
      <c r="C129" s="45">
        <v>14.1</v>
      </c>
      <c r="D129" s="38">
        <v>27</v>
      </c>
      <c r="E129" s="45">
        <v>0.52</v>
      </c>
      <c r="F129" s="45">
        <v>0.11</v>
      </c>
      <c r="G129" s="38">
        <v>1</v>
      </c>
      <c r="H129" s="38">
        <v>98</v>
      </c>
      <c r="I129" s="38">
        <v>189</v>
      </c>
      <c r="J129" s="51">
        <v>2</v>
      </c>
      <c r="K129" s="38">
        <v>35</v>
      </c>
      <c r="L129" s="38">
        <v>54</v>
      </c>
      <c r="M129" s="45">
        <v>3.7</v>
      </c>
      <c r="N129" s="45">
        <v>11.11</v>
      </c>
      <c r="O129" s="45">
        <v>77.78</v>
      </c>
      <c r="P129" s="45">
        <v>3.7</v>
      </c>
      <c r="Q129" s="45">
        <v>3.7</v>
      </c>
      <c r="R129" s="45">
        <v>0.11</v>
      </c>
    </row>
    <row r="130" spans="1:18" ht="14.1" customHeight="1">
      <c r="A130" s="44" t="s">
        <v>957</v>
      </c>
      <c r="B130" s="44" t="s">
        <v>959</v>
      </c>
      <c r="C130" s="45">
        <v>47.9</v>
      </c>
      <c r="D130" s="38">
        <v>105</v>
      </c>
      <c r="E130" s="45">
        <v>0.46</v>
      </c>
      <c r="F130" s="45">
        <v>0.41</v>
      </c>
      <c r="G130" s="45">
        <v>0.87</v>
      </c>
      <c r="H130" s="38">
        <v>159</v>
      </c>
      <c r="I130" s="38">
        <v>189</v>
      </c>
      <c r="J130" s="51">
        <v>3</v>
      </c>
      <c r="K130" s="38">
        <v>61</v>
      </c>
      <c r="L130" s="38">
        <v>69</v>
      </c>
      <c r="M130" s="45">
        <v>5.71</v>
      </c>
      <c r="N130" s="45">
        <v>15.24</v>
      </c>
      <c r="O130" s="45">
        <v>46.67</v>
      </c>
      <c r="P130" s="45">
        <v>21.9</v>
      </c>
      <c r="Q130" s="45">
        <v>10.48</v>
      </c>
      <c r="R130" s="45">
        <v>0.36</v>
      </c>
    </row>
    <row r="131" spans="1:18" ht="14.1" customHeight="1">
      <c r="A131" s="44" t="s">
        <v>957</v>
      </c>
      <c r="B131" s="44" t="s">
        <v>960</v>
      </c>
      <c r="C131" s="45">
        <v>54.5</v>
      </c>
      <c r="D131" s="38">
        <v>92</v>
      </c>
      <c r="E131" s="45">
        <v>0.59</v>
      </c>
      <c r="F131" s="45">
        <v>0.36</v>
      </c>
      <c r="G131" s="45">
        <v>1.1299999999999999</v>
      </c>
      <c r="H131" s="38">
        <v>35</v>
      </c>
      <c r="I131" s="38">
        <v>189</v>
      </c>
      <c r="J131" s="51">
        <v>3</v>
      </c>
      <c r="K131" s="38">
        <v>8</v>
      </c>
      <c r="L131" s="38">
        <v>69</v>
      </c>
      <c r="M131" s="45">
        <v>15.22</v>
      </c>
      <c r="N131" s="45">
        <v>22.83</v>
      </c>
      <c r="O131" s="45">
        <v>44.57</v>
      </c>
      <c r="P131" s="45">
        <v>17.39</v>
      </c>
      <c r="Q131" s="38">
        <v>0</v>
      </c>
      <c r="R131" s="45">
        <v>0.41</v>
      </c>
    </row>
    <row r="132" spans="1:18" ht="14.1" customHeight="1">
      <c r="A132" s="44" t="s">
        <v>957</v>
      </c>
      <c r="B132" s="44" t="s">
        <v>961</v>
      </c>
      <c r="C132" s="45">
        <v>50.7</v>
      </c>
      <c r="D132" s="38">
        <v>96</v>
      </c>
      <c r="E132" s="45">
        <v>0.53</v>
      </c>
      <c r="F132" s="45">
        <v>0.38</v>
      </c>
      <c r="G132" s="45">
        <v>1.01</v>
      </c>
      <c r="H132" s="38">
        <v>92</v>
      </c>
      <c r="I132" s="38">
        <v>189</v>
      </c>
      <c r="J132" s="51">
        <v>3</v>
      </c>
      <c r="K132" s="38">
        <v>33</v>
      </c>
      <c r="L132" s="38">
        <v>69</v>
      </c>
      <c r="M132" s="45">
        <v>1.04</v>
      </c>
      <c r="N132" s="45">
        <v>30.21</v>
      </c>
      <c r="O132" s="45">
        <v>48.96</v>
      </c>
      <c r="P132" s="45">
        <v>15.63</v>
      </c>
      <c r="Q132" s="45">
        <v>4.17</v>
      </c>
      <c r="R132" s="45">
        <v>0.38</v>
      </c>
    </row>
    <row r="133" spans="1:18" ht="14.1" customHeight="1">
      <c r="A133" s="44" t="s">
        <v>957</v>
      </c>
      <c r="B133" s="44" t="s">
        <v>962</v>
      </c>
      <c r="C133" s="45">
        <v>73.2</v>
      </c>
      <c r="D133" s="38">
        <v>167</v>
      </c>
      <c r="E133" s="45">
        <v>0.44</v>
      </c>
      <c r="F133" s="45">
        <v>0.66</v>
      </c>
      <c r="G133" s="45">
        <v>0.84</v>
      </c>
      <c r="H133" s="38">
        <v>172</v>
      </c>
      <c r="I133" s="38">
        <v>189</v>
      </c>
      <c r="J133" s="51">
        <v>4</v>
      </c>
      <c r="K133" s="38">
        <v>59</v>
      </c>
      <c r="L133" s="38">
        <v>66</v>
      </c>
      <c r="M133" s="45">
        <v>4.79</v>
      </c>
      <c r="N133" s="45">
        <v>11.38</v>
      </c>
      <c r="O133" s="45">
        <v>49.1</v>
      </c>
      <c r="P133" s="45">
        <v>26.95</v>
      </c>
      <c r="Q133" s="45">
        <v>7.78</v>
      </c>
      <c r="R133" s="45">
        <v>0.55000000000000004</v>
      </c>
    </row>
    <row r="134" spans="1:18" ht="14.1" customHeight="1">
      <c r="A134" s="44" t="s">
        <v>957</v>
      </c>
      <c r="B134" s="44" t="s">
        <v>964</v>
      </c>
      <c r="C134" s="45">
        <v>46.3</v>
      </c>
      <c r="D134" s="38">
        <v>74</v>
      </c>
      <c r="E134" s="45">
        <v>0.63</v>
      </c>
      <c r="F134" s="45">
        <v>0.28999999999999998</v>
      </c>
      <c r="G134" s="45">
        <v>1.2</v>
      </c>
      <c r="H134" s="38">
        <v>20</v>
      </c>
      <c r="I134" s="38">
        <v>189</v>
      </c>
      <c r="J134" s="51">
        <v>2</v>
      </c>
      <c r="K134" s="38">
        <v>12</v>
      </c>
      <c r="L134" s="38">
        <v>54</v>
      </c>
      <c r="M134" s="45">
        <v>12.16</v>
      </c>
      <c r="N134" s="45">
        <v>25.68</v>
      </c>
      <c r="O134" s="45">
        <v>58.11</v>
      </c>
      <c r="P134" s="45">
        <v>4.05</v>
      </c>
      <c r="Q134" s="38">
        <v>0</v>
      </c>
      <c r="R134" s="45">
        <v>0.35</v>
      </c>
    </row>
    <row r="135" spans="1:18" ht="14.1" customHeight="1">
      <c r="A135" s="44" t="s">
        <v>967</v>
      </c>
      <c r="B135" s="44" t="s">
        <v>842</v>
      </c>
      <c r="C135" s="45">
        <v>168.6</v>
      </c>
      <c r="D135" s="38">
        <v>344</v>
      </c>
      <c r="E135" s="45">
        <v>0.49</v>
      </c>
      <c r="F135" s="45">
        <v>1.35</v>
      </c>
      <c r="G135" s="45">
        <v>0.94</v>
      </c>
      <c r="H135" s="38">
        <v>129</v>
      </c>
      <c r="I135" s="38">
        <v>189</v>
      </c>
      <c r="J135" s="51">
        <v>4</v>
      </c>
      <c r="K135" s="38">
        <v>41</v>
      </c>
      <c r="L135" s="38">
        <v>66</v>
      </c>
      <c r="M135" s="45">
        <v>3.2</v>
      </c>
      <c r="N135" s="45">
        <v>16.28</v>
      </c>
      <c r="O135" s="45">
        <v>58.14</v>
      </c>
      <c r="P135" s="45">
        <v>18.600000000000001</v>
      </c>
      <c r="Q135" s="45">
        <v>3.78</v>
      </c>
      <c r="R135" s="45">
        <v>1.27</v>
      </c>
    </row>
    <row r="136" spans="1:18" ht="14.1" customHeight="1">
      <c r="A136" s="44" t="s">
        <v>971</v>
      </c>
      <c r="B136" s="44" t="s">
        <v>972</v>
      </c>
      <c r="C136" s="45">
        <v>79.3</v>
      </c>
      <c r="D136" s="38">
        <v>143</v>
      </c>
      <c r="E136" s="45">
        <v>0.55000000000000004</v>
      </c>
      <c r="F136" s="45">
        <v>0.56000000000000005</v>
      </c>
      <c r="G136" s="45">
        <v>1.06</v>
      </c>
      <c r="H136" s="38">
        <v>67</v>
      </c>
      <c r="I136" s="38">
        <v>189</v>
      </c>
      <c r="J136" s="51">
        <v>3</v>
      </c>
      <c r="K136" s="38">
        <v>20</v>
      </c>
      <c r="L136" s="38">
        <v>69</v>
      </c>
      <c r="M136" s="45">
        <v>8.39</v>
      </c>
      <c r="N136" s="45">
        <v>20.28</v>
      </c>
      <c r="O136" s="45">
        <v>56.64</v>
      </c>
      <c r="P136" s="45">
        <v>12.59</v>
      </c>
      <c r="Q136" s="45">
        <v>2.1</v>
      </c>
      <c r="R136" s="45">
        <v>0.6</v>
      </c>
    </row>
    <row r="137" spans="1:18" ht="14.1" customHeight="1">
      <c r="A137" s="44" t="s">
        <v>971</v>
      </c>
      <c r="B137" s="44" t="s">
        <v>733</v>
      </c>
      <c r="C137" s="45">
        <v>62.7</v>
      </c>
      <c r="D137" s="38">
        <v>112</v>
      </c>
      <c r="E137" s="45">
        <v>0.56000000000000005</v>
      </c>
      <c r="F137" s="45">
        <v>0.44</v>
      </c>
      <c r="G137" s="45">
        <v>1.07</v>
      </c>
      <c r="H137" s="38">
        <v>63</v>
      </c>
      <c r="I137" s="38">
        <v>189</v>
      </c>
      <c r="J137" s="51">
        <v>3</v>
      </c>
      <c r="K137" s="38">
        <v>19</v>
      </c>
      <c r="L137" s="38">
        <v>69</v>
      </c>
      <c r="M137" s="45">
        <v>6.25</v>
      </c>
      <c r="N137" s="45">
        <v>26.79</v>
      </c>
      <c r="O137" s="45">
        <v>50.89</v>
      </c>
      <c r="P137" s="45">
        <v>14.29</v>
      </c>
      <c r="Q137" s="45">
        <v>1.79</v>
      </c>
      <c r="R137" s="45">
        <v>0.47</v>
      </c>
    </row>
    <row r="138" spans="1:18" ht="14.1" customHeight="1">
      <c r="A138" s="44" t="s">
        <v>975</v>
      </c>
      <c r="B138" s="44" t="s">
        <v>770</v>
      </c>
      <c r="C138" s="45">
        <v>115.2</v>
      </c>
      <c r="D138" s="38">
        <v>200</v>
      </c>
      <c r="E138" s="45">
        <v>0.57999999999999996</v>
      </c>
      <c r="F138" s="45">
        <v>0.79</v>
      </c>
      <c r="G138" s="45">
        <v>1.1000000000000001</v>
      </c>
      <c r="H138" s="38">
        <v>53</v>
      </c>
      <c r="I138" s="38">
        <v>189</v>
      </c>
      <c r="J138" s="51">
        <v>4</v>
      </c>
      <c r="K138" s="38">
        <v>14</v>
      </c>
      <c r="L138" s="38">
        <v>66</v>
      </c>
      <c r="M138" s="38">
        <v>9</v>
      </c>
      <c r="N138" s="45">
        <v>27.5</v>
      </c>
      <c r="O138" s="38">
        <v>48</v>
      </c>
      <c r="P138" s="38">
        <v>13</v>
      </c>
      <c r="Q138" s="45">
        <v>2.5</v>
      </c>
      <c r="R138" s="45">
        <v>0.87</v>
      </c>
    </row>
    <row r="139" spans="1:18" ht="14.1" customHeight="1">
      <c r="A139" s="44" t="s">
        <v>975</v>
      </c>
      <c r="B139" s="44" t="s">
        <v>977</v>
      </c>
      <c r="C139" s="45">
        <v>75.400000000000006</v>
      </c>
      <c r="D139" s="38">
        <v>145</v>
      </c>
      <c r="E139" s="45">
        <v>0.52</v>
      </c>
      <c r="F139" s="45">
        <v>0.56999999999999995</v>
      </c>
      <c r="G139" s="38">
        <v>1</v>
      </c>
      <c r="H139" s="38">
        <v>98</v>
      </c>
      <c r="I139" s="38">
        <v>189</v>
      </c>
      <c r="J139" s="51">
        <v>3</v>
      </c>
      <c r="K139" s="38">
        <v>34</v>
      </c>
      <c r="L139" s="38">
        <v>69</v>
      </c>
      <c r="M139" s="45">
        <v>6.21</v>
      </c>
      <c r="N139" s="45">
        <v>20.69</v>
      </c>
      <c r="O139" s="45">
        <v>52.41</v>
      </c>
      <c r="P139" s="45">
        <v>15.17</v>
      </c>
      <c r="Q139" s="45">
        <v>5.52</v>
      </c>
      <c r="R139" s="45">
        <v>0.56999999999999995</v>
      </c>
    </row>
    <row r="140" spans="1:18" ht="14.1" customHeight="1">
      <c r="A140" s="44" t="s">
        <v>975</v>
      </c>
      <c r="B140" s="44" t="s">
        <v>978</v>
      </c>
      <c r="C140" s="45">
        <v>108.6</v>
      </c>
      <c r="D140" s="38">
        <v>202</v>
      </c>
      <c r="E140" s="45">
        <v>0.54</v>
      </c>
      <c r="F140" s="45">
        <v>0.79</v>
      </c>
      <c r="G140" s="45">
        <v>1.03</v>
      </c>
      <c r="H140" s="38">
        <v>84</v>
      </c>
      <c r="I140" s="38">
        <v>189</v>
      </c>
      <c r="J140" s="51">
        <v>4</v>
      </c>
      <c r="K140" s="38">
        <v>26</v>
      </c>
      <c r="L140" s="38">
        <v>66</v>
      </c>
      <c r="M140" s="45">
        <v>5.94</v>
      </c>
      <c r="N140" s="45">
        <v>20.79</v>
      </c>
      <c r="O140" s="45">
        <v>57.43</v>
      </c>
      <c r="P140" s="45">
        <v>12.38</v>
      </c>
      <c r="Q140" s="45">
        <v>3.47</v>
      </c>
      <c r="R140" s="45">
        <v>0.82</v>
      </c>
    </row>
    <row r="141" spans="1:18" ht="14.1" customHeight="1">
      <c r="A141" s="44" t="s">
        <v>979</v>
      </c>
      <c r="B141" s="44" t="s">
        <v>980</v>
      </c>
      <c r="C141" s="45">
        <v>12.8</v>
      </c>
      <c r="D141" s="38">
        <v>25</v>
      </c>
      <c r="E141" s="45">
        <v>0.51</v>
      </c>
      <c r="F141" s="45">
        <v>0.1</v>
      </c>
      <c r="G141" s="45">
        <v>0.98</v>
      </c>
      <c r="H141" s="38">
        <v>108</v>
      </c>
      <c r="I141" s="38">
        <v>189</v>
      </c>
      <c r="J141" s="51">
        <v>2</v>
      </c>
      <c r="K141" s="38">
        <v>36</v>
      </c>
      <c r="L141" s="38">
        <v>54</v>
      </c>
      <c r="M141" s="38">
        <v>4</v>
      </c>
      <c r="N141" s="38">
        <v>16</v>
      </c>
      <c r="O141" s="38">
        <v>64</v>
      </c>
      <c r="P141" s="38">
        <v>12</v>
      </c>
      <c r="Q141" s="38">
        <v>4</v>
      </c>
      <c r="R141" s="45">
        <v>0.1</v>
      </c>
    </row>
    <row r="142" spans="1:18" ht="14.1" customHeight="1">
      <c r="A142" s="44" t="s">
        <v>981</v>
      </c>
      <c r="B142" s="44" t="s">
        <v>842</v>
      </c>
      <c r="C142" s="45">
        <v>126.3</v>
      </c>
      <c r="D142" s="38">
        <v>271</v>
      </c>
      <c r="E142" s="45">
        <v>0.47</v>
      </c>
      <c r="F142" s="45">
        <v>1.06</v>
      </c>
      <c r="G142" s="45">
        <v>0.89</v>
      </c>
      <c r="H142" s="38">
        <v>149</v>
      </c>
      <c r="I142" s="38">
        <v>189</v>
      </c>
      <c r="J142" s="51">
        <v>4</v>
      </c>
      <c r="K142" s="38">
        <v>47</v>
      </c>
      <c r="L142" s="38">
        <v>66</v>
      </c>
      <c r="M142" s="45">
        <v>2.58</v>
      </c>
      <c r="N142" s="45">
        <v>15.5</v>
      </c>
      <c r="O142" s="45">
        <v>54.24</v>
      </c>
      <c r="P142" s="45">
        <v>22.51</v>
      </c>
      <c r="Q142" s="45">
        <v>5.17</v>
      </c>
      <c r="R142" s="45">
        <v>0.95</v>
      </c>
    </row>
    <row r="143" spans="1:18" ht="14.1" customHeight="1">
      <c r="A143" s="44" t="s">
        <v>983</v>
      </c>
      <c r="B143" s="44" t="s">
        <v>984</v>
      </c>
      <c r="C143" s="45">
        <v>5.6</v>
      </c>
      <c r="D143" s="38">
        <v>11</v>
      </c>
      <c r="E143" s="45">
        <v>0.51</v>
      </c>
      <c r="F143" s="45">
        <v>0.04</v>
      </c>
      <c r="G143" s="45">
        <v>0.97</v>
      </c>
      <c r="H143" s="38">
        <v>112</v>
      </c>
      <c r="I143" s="38">
        <v>189</v>
      </c>
      <c r="J143" s="51">
        <v>2</v>
      </c>
      <c r="K143" s="38">
        <v>37</v>
      </c>
      <c r="L143" s="38">
        <v>54</v>
      </c>
      <c r="M143" s="38">
        <v>0</v>
      </c>
      <c r="N143" s="45">
        <v>27.27</v>
      </c>
      <c r="O143" s="45">
        <v>54.55</v>
      </c>
      <c r="P143" s="45">
        <v>9.09</v>
      </c>
      <c r="Q143" s="45">
        <v>9.09</v>
      </c>
      <c r="R143" s="45">
        <v>0.04</v>
      </c>
    </row>
    <row r="144" spans="1:18" ht="14.1" customHeight="1">
      <c r="A144" s="44" t="s">
        <v>985</v>
      </c>
      <c r="B144" s="44" t="s">
        <v>986</v>
      </c>
      <c r="C144" s="45">
        <v>53.4</v>
      </c>
      <c r="D144" s="38">
        <v>83</v>
      </c>
      <c r="E144" s="45">
        <v>0.64</v>
      </c>
      <c r="F144" s="45">
        <v>0.33</v>
      </c>
      <c r="G144" s="45">
        <v>1.23</v>
      </c>
      <c r="H144" s="38">
        <v>16</v>
      </c>
      <c r="I144" s="38">
        <v>189</v>
      </c>
      <c r="J144" s="51">
        <v>3</v>
      </c>
      <c r="K144" s="38">
        <v>4</v>
      </c>
      <c r="L144" s="38">
        <v>69</v>
      </c>
      <c r="M144" s="45">
        <v>7.23</v>
      </c>
      <c r="N144" s="45">
        <v>53.01</v>
      </c>
      <c r="O144" s="45">
        <v>24.1</v>
      </c>
      <c r="P144" s="45">
        <v>13.25</v>
      </c>
      <c r="Q144" s="45">
        <v>2.41</v>
      </c>
      <c r="R144" s="45">
        <v>0.4</v>
      </c>
    </row>
    <row r="145" spans="1:18" ht="14.1" customHeight="1">
      <c r="A145" s="44" t="s">
        <v>987</v>
      </c>
      <c r="B145" s="44" t="s">
        <v>990</v>
      </c>
      <c r="C145" s="45">
        <v>46.7</v>
      </c>
      <c r="D145" s="38">
        <v>149</v>
      </c>
      <c r="E145" s="45">
        <v>0.31</v>
      </c>
      <c r="F145" s="45">
        <v>0.59</v>
      </c>
      <c r="G145" s="45">
        <v>0.6</v>
      </c>
      <c r="H145" s="38">
        <v>188</v>
      </c>
      <c r="I145" s="38">
        <v>189</v>
      </c>
      <c r="J145" s="51">
        <v>4</v>
      </c>
      <c r="K145" s="38">
        <v>66</v>
      </c>
      <c r="L145" s="38">
        <v>66</v>
      </c>
      <c r="M145" s="45">
        <v>1.34</v>
      </c>
      <c r="N145" s="45">
        <v>12.75</v>
      </c>
      <c r="O145" s="45">
        <v>34.9</v>
      </c>
      <c r="P145" s="45">
        <v>21.48</v>
      </c>
      <c r="Q145" s="45">
        <v>29.53</v>
      </c>
      <c r="R145" s="45">
        <v>0.35</v>
      </c>
    </row>
    <row r="146" spans="1:18" ht="14.1" customHeight="1">
      <c r="A146" s="44" t="s">
        <v>987</v>
      </c>
      <c r="B146" s="44" t="s">
        <v>991</v>
      </c>
      <c r="C146" s="45">
        <v>38.299999999999997</v>
      </c>
      <c r="D146" s="38">
        <v>97</v>
      </c>
      <c r="E146" s="45">
        <v>0.39</v>
      </c>
      <c r="F146" s="45">
        <v>0.38</v>
      </c>
      <c r="G146" s="45">
        <v>0.76</v>
      </c>
      <c r="H146" s="38">
        <v>183</v>
      </c>
      <c r="I146" s="38">
        <v>189</v>
      </c>
      <c r="J146" s="51">
        <v>3</v>
      </c>
      <c r="K146" s="38">
        <v>66</v>
      </c>
      <c r="L146" s="38">
        <v>69</v>
      </c>
      <c r="M146" s="45">
        <v>3.09</v>
      </c>
      <c r="N146" s="45">
        <v>9.2799999999999994</v>
      </c>
      <c r="O146" s="45">
        <v>48.45</v>
      </c>
      <c r="P146" s="45">
        <v>23.71</v>
      </c>
      <c r="Q146" s="45">
        <v>15.46</v>
      </c>
      <c r="R146" s="45">
        <v>0.28999999999999998</v>
      </c>
    </row>
    <row r="147" spans="1:18" ht="14.1" customHeight="1">
      <c r="A147" s="44" t="s">
        <v>987</v>
      </c>
      <c r="B147" s="44" t="s">
        <v>994</v>
      </c>
      <c r="C147" s="45">
        <v>55.9</v>
      </c>
      <c r="D147" s="38">
        <v>120</v>
      </c>
      <c r="E147" s="45">
        <v>0.47</v>
      </c>
      <c r="F147" s="45">
        <v>0.47</v>
      </c>
      <c r="G147" s="45">
        <v>0.89</v>
      </c>
      <c r="H147" s="38">
        <v>149</v>
      </c>
      <c r="I147" s="38">
        <v>189</v>
      </c>
      <c r="J147" s="51">
        <v>3</v>
      </c>
      <c r="K147" s="38">
        <v>55</v>
      </c>
      <c r="L147" s="38">
        <v>69</v>
      </c>
      <c r="M147" s="45">
        <v>2.5</v>
      </c>
      <c r="N147" s="45">
        <v>14.17</v>
      </c>
      <c r="O147" s="45">
        <v>55.83</v>
      </c>
      <c r="P147" s="45">
        <v>24.17</v>
      </c>
      <c r="Q147" s="45">
        <v>3.33</v>
      </c>
      <c r="R147" s="45">
        <v>0.42</v>
      </c>
    </row>
    <row r="148" spans="1:18" ht="14.1" customHeight="1">
      <c r="A148" s="44" t="s">
        <v>987</v>
      </c>
      <c r="B148" s="44" t="s">
        <v>995</v>
      </c>
      <c r="C148" s="45">
        <v>83</v>
      </c>
      <c r="D148" s="38">
        <v>142</v>
      </c>
      <c r="E148" s="45">
        <v>0.57999999999999996</v>
      </c>
      <c r="F148" s="45">
        <v>0.56000000000000005</v>
      </c>
      <c r="G148" s="45">
        <v>1.1200000000000001</v>
      </c>
      <c r="H148" s="38">
        <v>42</v>
      </c>
      <c r="I148" s="38">
        <v>189</v>
      </c>
      <c r="J148" s="51">
        <v>3</v>
      </c>
      <c r="K148" s="38">
        <v>12</v>
      </c>
      <c r="L148" s="38">
        <v>69</v>
      </c>
      <c r="M148" s="45">
        <v>14.08</v>
      </c>
      <c r="N148" s="45">
        <v>24.65</v>
      </c>
      <c r="O148" s="45">
        <v>42.25</v>
      </c>
      <c r="P148" s="45">
        <v>17.61</v>
      </c>
      <c r="Q148" s="45">
        <v>1.41</v>
      </c>
      <c r="R148" s="45">
        <v>0.62</v>
      </c>
    </row>
    <row r="149" spans="1:18" ht="14.1" customHeight="1">
      <c r="A149" s="44" t="s">
        <v>987</v>
      </c>
      <c r="B149" s="44" t="s">
        <v>996</v>
      </c>
      <c r="C149" s="45">
        <v>94.6</v>
      </c>
      <c r="D149" s="38">
        <v>129</v>
      </c>
      <c r="E149" s="45">
        <v>0.73</v>
      </c>
      <c r="F149" s="45">
        <v>0.51</v>
      </c>
      <c r="G149" s="45">
        <v>1.4</v>
      </c>
      <c r="H149" s="38">
        <v>2</v>
      </c>
      <c r="I149" s="38">
        <v>189</v>
      </c>
      <c r="J149" s="51">
        <v>3</v>
      </c>
      <c r="K149" s="38">
        <v>1</v>
      </c>
      <c r="L149" s="38">
        <v>69</v>
      </c>
      <c r="M149" s="45">
        <v>24.81</v>
      </c>
      <c r="N149" s="45">
        <v>40.31</v>
      </c>
      <c r="O149" s="45">
        <v>31.01</v>
      </c>
      <c r="P149" s="45">
        <v>3.88</v>
      </c>
      <c r="Q149" s="38">
        <v>0</v>
      </c>
      <c r="R149" s="45">
        <v>0.71</v>
      </c>
    </row>
    <row r="150" spans="1:18" ht="14.1" customHeight="1">
      <c r="A150" s="44" t="s">
        <v>987</v>
      </c>
      <c r="B150" s="44" t="s">
        <v>997</v>
      </c>
      <c r="C150" s="45">
        <v>118</v>
      </c>
      <c r="D150" s="38">
        <v>186</v>
      </c>
      <c r="E150" s="45">
        <v>0.63</v>
      </c>
      <c r="F150" s="45">
        <v>0.73</v>
      </c>
      <c r="G150" s="45">
        <v>1.21</v>
      </c>
      <c r="H150" s="38">
        <v>18</v>
      </c>
      <c r="I150" s="38">
        <v>189</v>
      </c>
      <c r="J150" s="51">
        <v>4</v>
      </c>
      <c r="K150" s="38">
        <v>3</v>
      </c>
      <c r="L150" s="38">
        <v>66</v>
      </c>
      <c r="M150" s="45">
        <v>10.75</v>
      </c>
      <c r="N150" s="45">
        <v>33.33</v>
      </c>
      <c r="O150" s="45">
        <v>49.46</v>
      </c>
      <c r="P150" s="45">
        <v>6.45</v>
      </c>
      <c r="Q150" s="38">
        <v>0</v>
      </c>
      <c r="R150" s="45">
        <v>0.89</v>
      </c>
    </row>
    <row r="151" spans="1:18" ht="14.1" customHeight="1">
      <c r="A151" s="44" t="s">
        <v>987</v>
      </c>
      <c r="B151" s="44" t="s">
        <v>998</v>
      </c>
      <c r="C151" s="45">
        <v>62.8</v>
      </c>
      <c r="D151" s="38">
        <v>129</v>
      </c>
      <c r="E151" s="45">
        <v>0.49</v>
      </c>
      <c r="F151" s="45">
        <v>0.51</v>
      </c>
      <c r="G151" s="45">
        <v>0.93</v>
      </c>
      <c r="H151" s="38">
        <v>134</v>
      </c>
      <c r="I151" s="38">
        <v>189</v>
      </c>
      <c r="J151" s="51">
        <v>3</v>
      </c>
      <c r="K151" s="38">
        <v>49</v>
      </c>
      <c r="L151" s="38">
        <v>69</v>
      </c>
      <c r="M151" s="45">
        <v>4.6500000000000004</v>
      </c>
      <c r="N151" s="45">
        <v>14.73</v>
      </c>
      <c r="O151" s="45">
        <v>55.81</v>
      </c>
      <c r="P151" s="45">
        <v>21.71</v>
      </c>
      <c r="Q151" s="45">
        <v>3.1</v>
      </c>
      <c r="R151" s="45">
        <v>0.47</v>
      </c>
    </row>
    <row r="152" spans="1:18" ht="14.1" customHeight="1">
      <c r="A152" s="44" t="s">
        <v>987</v>
      </c>
      <c r="B152" s="44" t="s">
        <v>999</v>
      </c>
      <c r="C152" s="45">
        <v>63.4</v>
      </c>
      <c r="D152" s="38">
        <v>107</v>
      </c>
      <c r="E152" s="45">
        <v>0.59</v>
      </c>
      <c r="F152" s="45">
        <v>0.42</v>
      </c>
      <c r="G152" s="45">
        <v>1.1299999999999999</v>
      </c>
      <c r="H152" s="38">
        <v>35</v>
      </c>
      <c r="I152" s="38">
        <v>189</v>
      </c>
      <c r="J152" s="51">
        <v>3</v>
      </c>
      <c r="K152" s="38">
        <v>8</v>
      </c>
      <c r="L152" s="38">
        <v>69</v>
      </c>
      <c r="M152" s="45">
        <v>6.54</v>
      </c>
      <c r="N152" s="45">
        <v>30.84</v>
      </c>
      <c r="O152" s="45">
        <v>52.34</v>
      </c>
      <c r="P152" s="45">
        <v>9.35</v>
      </c>
      <c r="Q152" s="45">
        <v>0.93</v>
      </c>
      <c r="R152" s="45">
        <v>0.48</v>
      </c>
    </row>
    <row r="153" spans="1:18" ht="14.1" customHeight="1">
      <c r="A153" s="44" t="s">
        <v>987</v>
      </c>
      <c r="B153" s="44" t="s">
        <v>1000</v>
      </c>
      <c r="C153" s="45">
        <v>40.299999999999997</v>
      </c>
      <c r="D153" s="38">
        <v>87</v>
      </c>
      <c r="E153" s="45">
        <v>0.46</v>
      </c>
      <c r="F153" s="45">
        <v>0.34</v>
      </c>
      <c r="G153" s="45">
        <v>0.89</v>
      </c>
      <c r="H153" s="38">
        <v>149</v>
      </c>
      <c r="I153" s="38">
        <v>189</v>
      </c>
      <c r="J153" s="51">
        <v>3</v>
      </c>
      <c r="K153" s="38">
        <v>55</v>
      </c>
      <c r="L153" s="38">
        <v>69</v>
      </c>
      <c r="M153" s="45">
        <v>5.75</v>
      </c>
      <c r="N153" s="45">
        <v>9.1999999999999993</v>
      </c>
      <c r="O153" s="45">
        <v>56.32</v>
      </c>
      <c r="P153" s="45">
        <v>26.44</v>
      </c>
      <c r="Q153" s="45">
        <v>2.2999999999999998</v>
      </c>
      <c r="R153" s="45">
        <v>0.3</v>
      </c>
    </row>
    <row r="154" spans="1:18" ht="14.1" customHeight="1">
      <c r="A154" s="44" t="s">
        <v>987</v>
      </c>
      <c r="B154" s="44" t="s">
        <v>1001</v>
      </c>
      <c r="C154" s="45">
        <v>34.200000000000003</v>
      </c>
      <c r="D154" s="38">
        <v>87</v>
      </c>
      <c r="E154" s="45">
        <v>0.39</v>
      </c>
      <c r="F154" s="45">
        <v>0.34</v>
      </c>
      <c r="G154" s="45">
        <v>0.75</v>
      </c>
      <c r="H154" s="38">
        <v>185</v>
      </c>
      <c r="I154" s="38">
        <v>189</v>
      </c>
      <c r="J154" s="51">
        <v>3</v>
      </c>
      <c r="K154" s="38">
        <v>68</v>
      </c>
      <c r="L154" s="38">
        <v>69</v>
      </c>
      <c r="M154" s="38">
        <v>0</v>
      </c>
      <c r="N154" s="45">
        <v>4.5999999999999996</v>
      </c>
      <c r="O154" s="45">
        <v>57.47</v>
      </c>
      <c r="P154" s="45">
        <v>34.479999999999997</v>
      </c>
      <c r="Q154" s="45">
        <v>3.45</v>
      </c>
      <c r="R154" s="45">
        <v>0.26</v>
      </c>
    </row>
    <row r="155" spans="1:18" ht="14.1" customHeight="1">
      <c r="A155" s="44" t="s">
        <v>987</v>
      </c>
      <c r="B155" s="44" t="s">
        <v>1004</v>
      </c>
      <c r="C155" s="45">
        <v>65.599999999999994</v>
      </c>
      <c r="D155" s="38">
        <v>141</v>
      </c>
      <c r="E155" s="45">
        <v>0.47</v>
      </c>
      <c r="F155" s="45">
        <v>0.55000000000000004</v>
      </c>
      <c r="G155" s="45">
        <v>0.89</v>
      </c>
      <c r="H155" s="38">
        <v>149</v>
      </c>
      <c r="I155" s="38">
        <v>189</v>
      </c>
      <c r="J155" s="51">
        <v>3</v>
      </c>
      <c r="K155" s="38">
        <v>55</v>
      </c>
      <c r="L155" s="38">
        <v>69</v>
      </c>
      <c r="M155" s="45">
        <v>2.13</v>
      </c>
      <c r="N155" s="45">
        <v>16.309999999999999</v>
      </c>
      <c r="O155" s="45">
        <v>52.48</v>
      </c>
      <c r="P155" s="45">
        <v>25.53</v>
      </c>
      <c r="Q155" s="45">
        <v>3.55</v>
      </c>
      <c r="R155" s="45">
        <v>0.49</v>
      </c>
    </row>
    <row r="156" spans="1:18" ht="14.1" customHeight="1">
      <c r="A156" s="44" t="s">
        <v>987</v>
      </c>
      <c r="B156" s="44" t="s">
        <v>1005</v>
      </c>
      <c r="C156" s="45">
        <v>19.5</v>
      </c>
      <c r="D156" s="38">
        <v>44</v>
      </c>
      <c r="E156" s="45">
        <v>0.44</v>
      </c>
      <c r="F156" s="45">
        <v>0.17</v>
      </c>
      <c r="G156" s="45">
        <v>0.85</v>
      </c>
      <c r="H156" s="38">
        <v>168</v>
      </c>
      <c r="I156" s="38">
        <v>189</v>
      </c>
      <c r="J156" s="51">
        <v>2</v>
      </c>
      <c r="K156" s="38">
        <v>52</v>
      </c>
      <c r="L156" s="38">
        <v>54</v>
      </c>
      <c r="M156" s="38">
        <v>0</v>
      </c>
      <c r="N156" s="45">
        <v>18.18</v>
      </c>
      <c r="O156" s="45">
        <v>52.27</v>
      </c>
      <c r="P156" s="45">
        <v>27.27</v>
      </c>
      <c r="Q156" s="45">
        <v>2.27</v>
      </c>
      <c r="R156" s="45">
        <v>0.15</v>
      </c>
    </row>
    <row r="157" spans="1:18" ht="14.1" customHeight="1">
      <c r="A157" s="44" t="s">
        <v>987</v>
      </c>
      <c r="B157" s="44" t="s">
        <v>1006</v>
      </c>
      <c r="C157" s="45">
        <v>68.8</v>
      </c>
      <c r="D157" s="38">
        <v>155</v>
      </c>
      <c r="E157" s="45">
        <v>0.44</v>
      </c>
      <c r="F157" s="45">
        <v>0.61</v>
      </c>
      <c r="G157" s="45">
        <v>0.85</v>
      </c>
      <c r="H157" s="38">
        <v>168</v>
      </c>
      <c r="I157" s="38">
        <v>189</v>
      </c>
      <c r="J157" s="51">
        <v>4</v>
      </c>
      <c r="K157" s="38">
        <v>56</v>
      </c>
      <c r="L157" s="38">
        <v>66</v>
      </c>
      <c r="M157" s="45">
        <v>3.87</v>
      </c>
      <c r="N157" s="45">
        <v>16.13</v>
      </c>
      <c r="O157" s="45">
        <v>45.16</v>
      </c>
      <c r="P157" s="45">
        <v>25.16</v>
      </c>
      <c r="Q157" s="45">
        <v>9.68</v>
      </c>
      <c r="R157" s="45">
        <v>0.52</v>
      </c>
    </row>
    <row r="158" spans="1:18" ht="14.1" customHeight="1">
      <c r="A158" s="44" t="s">
        <v>987</v>
      </c>
      <c r="B158" s="44" t="s">
        <v>1007</v>
      </c>
      <c r="C158" s="45">
        <v>71.2</v>
      </c>
      <c r="D158" s="38">
        <v>133</v>
      </c>
      <c r="E158" s="45">
        <v>0.54</v>
      </c>
      <c r="F158" s="45">
        <v>0.52</v>
      </c>
      <c r="G158" s="45">
        <v>1.03</v>
      </c>
      <c r="H158" s="38">
        <v>84</v>
      </c>
      <c r="I158" s="38">
        <v>189</v>
      </c>
      <c r="J158" s="51">
        <v>3</v>
      </c>
      <c r="K158" s="38">
        <v>29</v>
      </c>
      <c r="L158" s="38">
        <v>69</v>
      </c>
      <c r="M158" s="45">
        <v>8.27</v>
      </c>
      <c r="N158" s="45">
        <v>18.8</v>
      </c>
      <c r="O158" s="45">
        <v>54.14</v>
      </c>
      <c r="P158" s="45">
        <v>15.79</v>
      </c>
      <c r="Q158" s="45">
        <v>3.01</v>
      </c>
      <c r="R158" s="45">
        <v>0.54</v>
      </c>
    </row>
    <row r="159" spans="1:18" ht="14.1" customHeight="1">
      <c r="A159" s="44" t="s">
        <v>987</v>
      </c>
      <c r="B159" s="44" t="s">
        <v>1008</v>
      </c>
      <c r="C159" s="45">
        <v>53.3</v>
      </c>
      <c r="D159" s="38">
        <v>127</v>
      </c>
      <c r="E159" s="45">
        <v>0.42</v>
      </c>
      <c r="F159" s="45">
        <v>0.5</v>
      </c>
      <c r="G159" s="45">
        <v>0.8</v>
      </c>
      <c r="H159" s="38">
        <v>179</v>
      </c>
      <c r="I159" s="38">
        <v>189</v>
      </c>
      <c r="J159" s="51">
        <v>3</v>
      </c>
      <c r="K159" s="38">
        <v>64</v>
      </c>
      <c r="L159" s="38">
        <v>69</v>
      </c>
      <c r="M159" s="45">
        <v>1.57</v>
      </c>
      <c r="N159" s="45">
        <v>14.17</v>
      </c>
      <c r="O159" s="45">
        <v>46.46</v>
      </c>
      <c r="P159" s="45">
        <v>29.13</v>
      </c>
      <c r="Q159" s="45">
        <v>8.66</v>
      </c>
      <c r="R159" s="45">
        <v>0.4</v>
      </c>
    </row>
    <row r="160" spans="1:18" ht="14.1" customHeight="1">
      <c r="A160" s="44" t="s">
        <v>987</v>
      </c>
      <c r="B160" s="44" t="s">
        <v>1009</v>
      </c>
      <c r="C160" s="45">
        <v>64.400000000000006</v>
      </c>
      <c r="D160" s="38">
        <v>126</v>
      </c>
      <c r="E160" s="45">
        <v>0.51</v>
      </c>
      <c r="F160" s="45">
        <v>0.49</v>
      </c>
      <c r="G160" s="45">
        <v>0.98</v>
      </c>
      <c r="H160" s="38">
        <v>108</v>
      </c>
      <c r="I160" s="38">
        <v>189</v>
      </c>
      <c r="J160" s="51">
        <v>3</v>
      </c>
      <c r="K160" s="38">
        <v>40</v>
      </c>
      <c r="L160" s="38">
        <v>69</v>
      </c>
      <c r="M160" s="45">
        <v>7.94</v>
      </c>
      <c r="N160" s="45">
        <v>14.29</v>
      </c>
      <c r="O160" s="45">
        <v>56.35</v>
      </c>
      <c r="P160" s="45">
        <v>19.84</v>
      </c>
      <c r="Q160" s="45">
        <v>1.59</v>
      </c>
      <c r="R160" s="45">
        <v>0.48</v>
      </c>
    </row>
    <row r="161" spans="1:18" ht="14.1" customHeight="1">
      <c r="A161" s="44" t="s">
        <v>987</v>
      </c>
      <c r="B161" s="44" t="s">
        <v>1010</v>
      </c>
      <c r="C161" s="45">
        <v>60.5</v>
      </c>
      <c r="D161" s="38">
        <v>110</v>
      </c>
      <c r="E161" s="45">
        <v>0.55000000000000004</v>
      </c>
      <c r="F161" s="45">
        <v>0.43</v>
      </c>
      <c r="G161" s="45">
        <v>1.05</v>
      </c>
      <c r="H161" s="38">
        <v>72</v>
      </c>
      <c r="I161" s="38">
        <v>189</v>
      </c>
      <c r="J161" s="51">
        <v>3</v>
      </c>
      <c r="K161" s="38">
        <v>23</v>
      </c>
      <c r="L161" s="38">
        <v>69</v>
      </c>
      <c r="M161" s="45">
        <v>5.45</v>
      </c>
      <c r="N161" s="45">
        <v>26.36</v>
      </c>
      <c r="O161" s="38">
        <v>50</v>
      </c>
      <c r="P161" s="45">
        <v>17.27</v>
      </c>
      <c r="Q161" s="45">
        <v>0.91</v>
      </c>
      <c r="R161" s="45">
        <v>0.46</v>
      </c>
    </row>
    <row r="162" spans="1:18" ht="14.1" customHeight="1">
      <c r="A162" s="44" t="s">
        <v>1011</v>
      </c>
      <c r="B162" s="44" t="s">
        <v>1012</v>
      </c>
      <c r="C162" s="45">
        <v>54.9</v>
      </c>
      <c r="D162" s="38">
        <v>100</v>
      </c>
      <c r="E162" s="45">
        <v>0.55000000000000004</v>
      </c>
      <c r="F162" s="45">
        <v>0.39</v>
      </c>
      <c r="G162" s="45">
        <v>1.05</v>
      </c>
      <c r="H162" s="38">
        <v>72</v>
      </c>
      <c r="I162" s="38">
        <v>189</v>
      </c>
      <c r="J162" s="51">
        <v>3</v>
      </c>
      <c r="K162" s="38">
        <v>23</v>
      </c>
      <c r="L162" s="38">
        <v>69</v>
      </c>
      <c r="M162" s="38">
        <v>9</v>
      </c>
      <c r="N162" s="38">
        <v>23</v>
      </c>
      <c r="O162" s="38">
        <v>47</v>
      </c>
      <c r="P162" s="38">
        <v>20</v>
      </c>
      <c r="Q162" s="38">
        <v>1</v>
      </c>
      <c r="R162" s="45">
        <v>0.41</v>
      </c>
    </row>
    <row r="163" spans="1:18" ht="14.1" customHeight="1">
      <c r="A163" s="44" t="s">
        <v>1017</v>
      </c>
      <c r="B163" s="44" t="s">
        <v>1018</v>
      </c>
      <c r="C163" s="45">
        <v>52.9</v>
      </c>
      <c r="D163" s="38">
        <v>91</v>
      </c>
      <c r="E163" s="45">
        <v>0.57999999999999996</v>
      </c>
      <c r="F163" s="45">
        <v>0.36</v>
      </c>
      <c r="G163" s="45">
        <v>1.1100000000000001</v>
      </c>
      <c r="H163" s="38">
        <v>48</v>
      </c>
      <c r="I163" s="38">
        <v>189</v>
      </c>
      <c r="J163" s="51">
        <v>3</v>
      </c>
      <c r="K163" s="38">
        <v>13</v>
      </c>
      <c r="L163" s="38">
        <v>69</v>
      </c>
      <c r="M163" s="45">
        <v>7.69</v>
      </c>
      <c r="N163" s="45">
        <v>26.37</v>
      </c>
      <c r="O163" s="45">
        <v>53.85</v>
      </c>
      <c r="P163" s="45">
        <v>12.09</v>
      </c>
      <c r="Q163" s="38">
        <v>0</v>
      </c>
      <c r="R163" s="45">
        <v>0.4</v>
      </c>
    </row>
    <row r="164" spans="1:18" ht="14.1" customHeight="1">
      <c r="A164" s="44" t="s">
        <v>1019</v>
      </c>
      <c r="B164" s="44" t="s">
        <v>913</v>
      </c>
      <c r="C164" s="45">
        <v>9.3000000000000007</v>
      </c>
      <c r="D164" s="38">
        <v>17</v>
      </c>
      <c r="E164" s="45">
        <v>0.55000000000000004</v>
      </c>
      <c r="F164" s="45">
        <v>7.0000000000000007E-2</v>
      </c>
      <c r="G164" s="45">
        <v>1.05</v>
      </c>
      <c r="H164" s="38">
        <v>72</v>
      </c>
      <c r="I164" s="38">
        <v>189</v>
      </c>
      <c r="J164" s="51">
        <v>2</v>
      </c>
      <c r="K164" s="38">
        <v>28</v>
      </c>
      <c r="L164" s="38">
        <v>54</v>
      </c>
      <c r="M164" s="45">
        <v>5.88</v>
      </c>
      <c r="N164" s="45">
        <v>23.53</v>
      </c>
      <c r="O164" s="45">
        <v>52.94</v>
      </c>
      <c r="P164" s="45">
        <v>17.649999999999999</v>
      </c>
      <c r="Q164" s="38">
        <v>0</v>
      </c>
      <c r="R164" s="45">
        <v>7.0000000000000007E-2</v>
      </c>
    </row>
    <row r="165" spans="1:18" ht="14.1" customHeight="1">
      <c r="A165" s="44" t="s">
        <v>1019</v>
      </c>
      <c r="B165" s="44" t="s">
        <v>1020</v>
      </c>
      <c r="C165" s="45">
        <v>104.3</v>
      </c>
      <c r="D165" s="38">
        <v>214</v>
      </c>
      <c r="E165" s="45">
        <v>0.49</v>
      </c>
      <c r="F165" s="45">
        <v>0.84</v>
      </c>
      <c r="G165" s="45">
        <v>0.93</v>
      </c>
      <c r="H165" s="38">
        <v>134</v>
      </c>
      <c r="I165" s="38">
        <v>189</v>
      </c>
      <c r="J165" s="51">
        <v>4</v>
      </c>
      <c r="K165" s="38">
        <v>43</v>
      </c>
      <c r="L165" s="38">
        <v>66</v>
      </c>
      <c r="M165" s="45">
        <v>2.34</v>
      </c>
      <c r="N165" s="45">
        <v>22.9</v>
      </c>
      <c r="O165" s="45">
        <v>46.26</v>
      </c>
      <c r="P165" s="45">
        <v>24.77</v>
      </c>
      <c r="Q165" s="45">
        <v>3.74</v>
      </c>
      <c r="R165" s="45">
        <v>0.78</v>
      </c>
    </row>
    <row r="166" spans="1:18" ht="14.1" customHeight="1">
      <c r="A166" s="44" t="s">
        <v>1019</v>
      </c>
      <c r="B166" s="44" t="s">
        <v>1022</v>
      </c>
      <c r="C166" s="45">
        <v>117</v>
      </c>
      <c r="D166" s="38">
        <v>238</v>
      </c>
      <c r="E166" s="45">
        <v>0.49</v>
      </c>
      <c r="F166" s="45">
        <v>0.93</v>
      </c>
      <c r="G166" s="45">
        <v>0.94</v>
      </c>
      <c r="H166" s="38">
        <v>129</v>
      </c>
      <c r="I166" s="38">
        <v>189</v>
      </c>
      <c r="J166" s="51">
        <v>4</v>
      </c>
      <c r="K166" s="38">
        <v>41</v>
      </c>
      <c r="L166" s="38">
        <v>66</v>
      </c>
      <c r="M166" s="45">
        <v>4.62</v>
      </c>
      <c r="N166" s="45">
        <v>18.07</v>
      </c>
      <c r="O166" s="45">
        <v>52.1</v>
      </c>
      <c r="P166" s="45">
        <v>20.170000000000002</v>
      </c>
      <c r="Q166" s="45">
        <v>5.04</v>
      </c>
      <c r="R166" s="45">
        <v>0.88</v>
      </c>
    </row>
    <row r="167" spans="1:18" ht="14.1" customHeight="1">
      <c r="A167" s="44" t="s">
        <v>1019</v>
      </c>
      <c r="B167" s="44" t="s">
        <v>1023</v>
      </c>
      <c r="C167" s="45">
        <v>38.299999999999997</v>
      </c>
      <c r="D167" s="38">
        <v>75</v>
      </c>
      <c r="E167" s="45">
        <v>0.51</v>
      </c>
      <c r="F167" s="45">
        <v>0.28999999999999998</v>
      </c>
      <c r="G167" s="45">
        <v>0.98</v>
      </c>
      <c r="H167" s="38">
        <v>108</v>
      </c>
      <c r="I167" s="38">
        <v>189</v>
      </c>
      <c r="J167" s="51">
        <v>3</v>
      </c>
      <c r="K167" s="38">
        <v>40</v>
      </c>
      <c r="L167" s="38">
        <v>69</v>
      </c>
      <c r="M167" s="45">
        <v>6.67</v>
      </c>
      <c r="N167" s="45">
        <v>18.670000000000002</v>
      </c>
      <c r="O167" s="38">
        <v>52</v>
      </c>
      <c r="P167" s="45">
        <v>17.329999999999998</v>
      </c>
      <c r="Q167" s="45">
        <v>5.33</v>
      </c>
      <c r="R167" s="45">
        <v>0.28999999999999998</v>
      </c>
    </row>
    <row r="168" spans="1:18" ht="14.1" customHeight="1">
      <c r="A168" s="44" t="s">
        <v>1019</v>
      </c>
      <c r="B168" s="44" t="s">
        <v>754</v>
      </c>
      <c r="C168" s="45">
        <v>42.8</v>
      </c>
      <c r="D168" s="38">
        <v>115</v>
      </c>
      <c r="E168" s="45">
        <v>0.37</v>
      </c>
      <c r="F168" s="45">
        <v>0.45</v>
      </c>
      <c r="G168" s="45">
        <v>0.71</v>
      </c>
      <c r="H168" s="38">
        <v>187</v>
      </c>
      <c r="I168" s="38">
        <v>189</v>
      </c>
      <c r="J168" s="51">
        <v>3</v>
      </c>
      <c r="K168" s="38">
        <v>69</v>
      </c>
      <c r="L168" s="38">
        <v>69</v>
      </c>
      <c r="M168" s="38">
        <v>0</v>
      </c>
      <c r="N168" s="45">
        <v>8.6999999999999993</v>
      </c>
      <c r="O168" s="45">
        <v>50.43</v>
      </c>
      <c r="P168" s="45">
        <v>26.09</v>
      </c>
      <c r="Q168" s="45">
        <v>14.78</v>
      </c>
      <c r="R168" s="45">
        <v>0.32</v>
      </c>
    </row>
    <row r="169" spans="1:18" ht="14.1" customHeight="1">
      <c r="A169" s="44" t="s">
        <v>1019</v>
      </c>
      <c r="B169" s="44" t="s">
        <v>1024</v>
      </c>
      <c r="C169" s="45">
        <v>67.2</v>
      </c>
      <c r="D169" s="38">
        <v>136</v>
      </c>
      <c r="E169" s="45">
        <v>0.49</v>
      </c>
      <c r="F169" s="45">
        <v>0.53</v>
      </c>
      <c r="G169" s="45">
        <v>0.95</v>
      </c>
      <c r="H169" s="38">
        <v>123</v>
      </c>
      <c r="I169" s="38">
        <v>189</v>
      </c>
      <c r="J169" s="51">
        <v>3</v>
      </c>
      <c r="K169" s="38">
        <v>45</v>
      </c>
      <c r="L169" s="38">
        <v>69</v>
      </c>
      <c r="M169" s="45">
        <v>2.94</v>
      </c>
      <c r="N169" s="45">
        <v>17.649999999999999</v>
      </c>
      <c r="O169" s="45">
        <v>58.82</v>
      </c>
      <c r="P169" s="45">
        <v>14.71</v>
      </c>
      <c r="Q169" s="45">
        <v>5.88</v>
      </c>
      <c r="R169" s="45">
        <v>0.51</v>
      </c>
    </row>
    <row r="170" spans="1:18" ht="14.1" customHeight="1">
      <c r="A170" s="44" t="s">
        <v>1028</v>
      </c>
      <c r="B170" s="44" t="s">
        <v>746</v>
      </c>
      <c r="C170" s="45">
        <v>8.5</v>
      </c>
      <c r="D170" s="38">
        <v>14</v>
      </c>
      <c r="E170" s="45">
        <v>0.61</v>
      </c>
      <c r="F170" s="45">
        <v>0.05</v>
      </c>
      <c r="G170" s="45">
        <v>1.1599999999999999</v>
      </c>
      <c r="H170" s="38">
        <v>28</v>
      </c>
      <c r="I170" s="38">
        <v>189</v>
      </c>
      <c r="J170" s="51">
        <v>2</v>
      </c>
      <c r="K170" s="38">
        <v>17</v>
      </c>
      <c r="L170" s="38">
        <v>54</v>
      </c>
      <c r="M170" s="38">
        <v>0</v>
      </c>
      <c r="N170" s="38">
        <v>50</v>
      </c>
      <c r="O170" s="45">
        <v>35.71</v>
      </c>
      <c r="P170" s="45">
        <v>14.29</v>
      </c>
      <c r="Q170" s="38">
        <v>0</v>
      </c>
      <c r="R170" s="45">
        <v>0.06</v>
      </c>
    </row>
    <row r="171" spans="1:18" ht="14.1" customHeight="1">
      <c r="A171" s="44" t="s">
        <v>1029</v>
      </c>
      <c r="B171" s="44" t="s">
        <v>1030</v>
      </c>
      <c r="C171" s="45">
        <v>79.5</v>
      </c>
      <c r="D171" s="38">
        <v>138</v>
      </c>
      <c r="E171" s="45">
        <v>0.57999999999999996</v>
      </c>
      <c r="F171" s="45">
        <v>0.54</v>
      </c>
      <c r="G171" s="45">
        <v>1.1000000000000001</v>
      </c>
      <c r="H171" s="38">
        <v>53</v>
      </c>
      <c r="I171" s="38">
        <v>189</v>
      </c>
      <c r="J171" s="51">
        <v>3</v>
      </c>
      <c r="K171" s="38">
        <v>16</v>
      </c>
      <c r="L171" s="38">
        <v>69</v>
      </c>
      <c r="M171" s="45">
        <v>10.87</v>
      </c>
      <c r="N171" s="45">
        <v>26.81</v>
      </c>
      <c r="O171" s="45">
        <v>44.2</v>
      </c>
      <c r="P171" s="45">
        <v>15.94</v>
      </c>
      <c r="Q171" s="45">
        <v>2.17</v>
      </c>
      <c r="R171" s="45">
        <v>0.6</v>
      </c>
    </row>
    <row r="172" spans="1:18" ht="14.1" customHeight="1">
      <c r="A172" s="44" t="s">
        <v>1031</v>
      </c>
      <c r="B172" s="44" t="s">
        <v>1023</v>
      </c>
      <c r="C172" s="45">
        <v>25.3</v>
      </c>
      <c r="D172" s="38">
        <v>48</v>
      </c>
      <c r="E172" s="45">
        <v>0.53</v>
      </c>
      <c r="F172" s="45">
        <v>0.19</v>
      </c>
      <c r="G172" s="45">
        <v>1.01</v>
      </c>
      <c r="H172" s="38">
        <v>92</v>
      </c>
      <c r="I172" s="38">
        <v>189</v>
      </c>
      <c r="J172" s="51">
        <v>2</v>
      </c>
      <c r="K172" s="38">
        <v>32</v>
      </c>
      <c r="L172" s="38">
        <v>54</v>
      </c>
      <c r="M172" s="45">
        <v>10.42</v>
      </c>
      <c r="N172" s="45">
        <v>14.58</v>
      </c>
      <c r="O172" s="45">
        <v>52.08</v>
      </c>
      <c r="P172" s="45">
        <v>22.92</v>
      </c>
      <c r="Q172" s="38">
        <v>0</v>
      </c>
      <c r="R172" s="45">
        <v>0.19</v>
      </c>
    </row>
    <row r="173" spans="1:18" ht="14.1" customHeight="1">
      <c r="A173" s="44" t="s">
        <v>1033</v>
      </c>
      <c r="B173" s="44" t="s">
        <v>1036</v>
      </c>
      <c r="C173" s="45">
        <v>109.5</v>
      </c>
      <c r="D173" s="38">
        <v>193</v>
      </c>
      <c r="E173" s="45">
        <v>0.56999999999999995</v>
      </c>
      <c r="F173" s="45">
        <v>0.76</v>
      </c>
      <c r="G173" s="45">
        <v>1.0900000000000001</v>
      </c>
      <c r="H173" s="38">
        <v>56</v>
      </c>
      <c r="I173" s="38">
        <v>189</v>
      </c>
      <c r="J173" s="51">
        <v>4</v>
      </c>
      <c r="K173" s="38">
        <v>16</v>
      </c>
      <c r="L173" s="38">
        <v>66</v>
      </c>
      <c r="M173" s="45">
        <v>10.88</v>
      </c>
      <c r="N173" s="45">
        <v>26.94</v>
      </c>
      <c r="O173" s="45">
        <v>41.97</v>
      </c>
      <c r="P173" s="45">
        <v>16.579999999999998</v>
      </c>
      <c r="Q173" s="45">
        <v>3.63</v>
      </c>
      <c r="R173" s="45">
        <v>0.82</v>
      </c>
    </row>
    <row r="174" spans="1:18" ht="14.1" customHeight="1">
      <c r="A174" s="44" t="s">
        <v>1033</v>
      </c>
      <c r="B174" s="44" t="s">
        <v>1037</v>
      </c>
      <c r="C174" s="45">
        <v>9.6</v>
      </c>
      <c r="D174" s="38">
        <v>18</v>
      </c>
      <c r="E174" s="45">
        <v>0.53</v>
      </c>
      <c r="F174" s="45">
        <v>7.0000000000000007E-2</v>
      </c>
      <c r="G174" s="45">
        <v>1.02</v>
      </c>
      <c r="H174" s="38">
        <v>88</v>
      </c>
      <c r="I174" s="38">
        <v>189</v>
      </c>
      <c r="J174" s="51">
        <v>2</v>
      </c>
      <c r="K174" s="38">
        <v>31</v>
      </c>
      <c r="L174" s="38">
        <v>54</v>
      </c>
      <c r="M174" s="38">
        <v>0</v>
      </c>
      <c r="N174" s="45">
        <v>38.89</v>
      </c>
      <c r="O174" s="45">
        <v>33.33</v>
      </c>
      <c r="P174" s="45">
        <v>27.78</v>
      </c>
      <c r="Q174" s="38">
        <v>0</v>
      </c>
      <c r="R174" s="45">
        <v>7.0000000000000007E-2</v>
      </c>
    </row>
    <row r="175" spans="1:18" ht="14.1" customHeight="1">
      <c r="A175" s="44" t="s">
        <v>1039</v>
      </c>
      <c r="B175" s="44" t="s">
        <v>1040</v>
      </c>
      <c r="C175" s="45">
        <v>94.6</v>
      </c>
      <c r="D175" s="38">
        <v>219</v>
      </c>
      <c r="E175" s="45">
        <v>0.43</v>
      </c>
      <c r="F175" s="45">
        <v>0.86</v>
      </c>
      <c r="G175" s="45">
        <v>0.83</v>
      </c>
      <c r="H175" s="38">
        <v>175</v>
      </c>
      <c r="I175" s="38">
        <v>189</v>
      </c>
      <c r="J175" s="51">
        <v>4</v>
      </c>
      <c r="K175" s="38">
        <v>62</v>
      </c>
      <c r="L175" s="38">
        <v>66</v>
      </c>
      <c r="M175" s="45">
        <v>4.1100000000000003</v>
      </c>
      <c r="N175" s="45">
        <v>10.5</v>
      </c>
      <c r="O175" s="45">
        <v>48.4</v>
      </c>
      <c r="P175" s="45">
        <v>32.42</v>
      </c>
      <c r="Q175" s="45">
        <v>4.57</v>
      </c>
      <c r="R175" s="45">
        <v>0.71</v>
      </c>
    </row>
    <row r="176" spans="1:18" ht="14.1" customHeight="1">
      <c r="A176" s="44" t="s">
        <v>1039</v>
      </c>
      <c r="B176" s="44" t="s">
        <v>753</v>
      </c>
      <c r="C176" s="45">
        <v>30.3</v>
      </c>
      <c r="D176" s="38">
        <v>54</v>
      </c>
      <c r="E176" s="45">
        <v>0.56000000000000005</v>
      </c>
      <c r="F176" s="45">
        <v>0.21</v>
      </c>
      <c r="G176" s="45">
        <v>1.07</v>
      </c>
      <c r="H176" s="38">
        <v>63</v>
      </c>
      <c r="I176" s="38">
        <v>189</v>
      </c>
      <c r="J176" s="51">
        <v>2</v>
      </c>
      <c r="K176" s="38">
        <v>26</v>
      </c>
      <c r="L176" s="38">
        <v>54</v>
      </c>
      <c r="M176" s="45">
        <v>18.52</v>
      </c>
      <c r="N176" s="45">
        <v>11.11</v>
      </c>
      <c r="O176" s="38">
        <v>50</v>
      </c>
      <c r="P176" s="45">
        <v>18.52</v>
      </c>
      <c r="Q176" s="45">
        <v>1.85</v>
      </c>
      <c r="R176" s="45">
        <v>0.23</v>
      </c>
    </row>
    <row r="177" spans="1:18" ht="14.1" customHeight="1">
      <c r="A177" s="44" t="s">
        <v>1041</v>
      </c>
      <c r="B177" s="44" t="s">
        <v>1042</v>
      </c>
      <c r="C177" s="45">
        <v>64.900000000000006</v>
      </c>
      <c r="D177" s="38">
        <v>110</v>
      </c>
      <c r="E177" s="45">
        <v>0.59</v>
      </c>
      <c r="F177" s="45">
        <v>0.43</v>
      </c>
      <c r="G177" s="45">
        <v>1.1299999999999999</v>
      </c>
      <c r="H177" s="38">
        <v>35</v>
      </c>
      <c r="I177" s="38">
        <v>189</v>
      </c>
      <c r="J177" s="51">
        <v>3</v>
      </c>
      <c r="K177" s="38">
        <v>8</v>
      </c>
      <c r="L177" s="38">
        <v>69</v>
      </c>
      <c r="M177" s="45">
        <v>12.73</v>
      </c>
      <c r="N177" s="45">
        <v>24.55</v>
      </c>
      <c r="O177" s="45">
        <v>48.18</v>
      </c>
      <c r="P177" s="45">
        <v>12.73</v>
      </c>
      <c r="Q177" s="45">
        <v>1.82</v>
      </c>
      <c r="R177" s="45">
        <v>0.49</v>
      </c>
    </row>
    <row r="178" spans="1:18" ht="14.1" customHeight="1">
      <c r="A178" s="44" t="s">
        <v>1041</v>
      </c>
      <c r="B178" s="44" t="s">
        <v>1044</v>
      </c>
      <c r="C178" s="45">
        <v>26.8</v>
      </c>
      <c r="D178" s="38">
        <v>60</v>
      </c>
      <c r="E178" s="45">
        <v>0.45</v>
      </c>
      <c r="F178" s="45">
        <v>0.24</v>
      </c>
      <c r="G178" s="45">
        <v>0.86</v>
      </c>
      <c r="H178" s="38">
        <v>163</v>
      </c>
      <c r="I178" s="38">
        <v>189</v>
      </c>
      <c r="J178" s="51">
        <v>2</v>
      </c>
      <c r="K178" s="38">
        <v>51</v>
      </c>
      <c r="L178" s="38">
        <v>54</v>
      </c>
      <c r="M178" s="45">
        <v>6.67</v>
      </c>
      <c r="N178" s="38">
        <v>10</v>
      </c>
      <c r="O178" s="45">
        <v>46.67</v>
      </c>
      <c r="P178" s="45">
        <v>33.33</v>
      </c>
      <c r="Q178" s="45">
        <v>3.33</v>
      </c>
      <c r="R178" s="45">
        <v>0.2</v>
      </c>
    </row>
    <row r="179" spans="1:18" ht="14.1" customHeight="1">
      <c r="A179" s="44" t="s">
        <v>1041</v>
      </c>
      <c r="B179" s="44" t="s">
        <v>1046</v>
      </c>
      <c r="C179" s="45">
        <v>115.8</v>
      </c>
      <c r="D179" s="38">
        <v>234</v>
      </c>
      <c r="E179" s="45">
        <v>0.49</v>
      </c>
      <c r="F179" s="45">
        <v>0.92</v>
      </c>
      <c r="G179" s="45">
        <v>0.95</v>
      </c>
      <c r="H179" s="38">
        <v>123</v>
      </c>
      <c r="I179" s="38">
        <v>189</v>
      </c>
      <c r="J179" s="51">
        <v>4</v>
      </c>
      <c r="K179" s="38">
        <v>38</v>
      </c>
      <c r="L179" s="38">
        <v>66</v>
      </c>
      <c r="M179" s="45">
        <v>5.56</v>
      </c>
      <c r="N179" s="45">
        <v>16.239999999999998</v>
      </c>
      <c r="O179" s="45">
        <v>53.85</v>
      </c>
      <c r="P179" s="45">
        <v>20.09</v>
      </c>
      <c r="Q179" s="45">
        <v>4.2699999999999996</v>
      </c>
      <c r="R179" s="45">
        <v>0.87</v>
      </c>
    </row>
    <row r="180" spans="1:18" ht="14.1" customHeight="1">
      <c r="A180" s="44" t="s">
        <v>1049</v>
      </c>
      <c r="B180" s="44" t="s">
        <v>1050</v>
      </c>
      <c r="C180" s="38">
        <v>6</v>
      </c>
      <c r="D180" s="38">
        <v>12</v>
      </c>
      <c r="E180" s="45">
        <v>0.5</v>
      </c>
      <c r="F180" s="45">
        <v>0.05</v>
      </c>
      <c r="G180" s="45">
        <v>0.96</v>
      </c>
      <c r="H180" s="38">
        <v>116</v>
      </c>
      <c r="I180" s="38">
        <v>189</v>
      </c>
      <c r="J180" s="51">
        <v>2</v>
      </c>
      <c r="K180" s="38">
        <v>39</v>
      </c>
      <c r="L180" s="38">
        <v>54</v>
      </c>
      <c r="M180" s="38">
        <v>0</v>
      </c>
      <c r="N180" s="38">
        <v>0</v>
      </c>
      <c r="O180" s="38">
        <v>100</v>
      </c>
      <c r="P180" s="38">
        <v>0</v>
      </c>
      <c r="Q180" s="38">
        <v>0</v>
      </c>
      <c r="R180" s="45">
        <v>0.05</v>
      </c>
    </row>
    <row r="181" spans="1:18" ht="14.1" customHeight="1">
      <c r="A181" s="44" t="s">
        <v>1051</v>
      </c>
      <c r="B181" s="44" t="s">
        <v>1052</v>
      </c>
      <c r="C181" s="45">
        <v>44.2</v>
      </c>
      <c r="D181" s="38">
        <v>66</v>
      </c>
      <c r="E181" s="45">
        <v>0.67</v>
      </c>
      <c r="F181" s="45">
        <v>0.26</v>
      </c>
      <c r="G181" s="45">
        <v>1.28</v>
      </c>
      <c r="H181" s="38">
        <v>10</v>
      </c>
      <c r="I181" s="38">
        <v>189</v>
      </c>
      <c r="J181" s="51">
        <v>2</v>
      </c>
      <c r="K181" s="38">
        <v>7</v>
      </c>
      <c r="L181" s="38">
        <v>54</v>
      </c>
      <c r="M181" s="45">
        <v>16.670000000000002</v>
      </c>
      <c r="N181" s="45">
        <v>33.33</v>
      </c>
      <c r="O181" s="45">
        <v>45.45</v>
      </c>
      <c r="P181" s="45">
        <v>4.55</v>
      </c>
      <c r="Q181" s="38">
        <v>0</v>
      </c>
      <c r="R181" s="45">
        <v>0.33</v>
      </c>
    </row>
    <row r="182" spans="1:18" ht="14.1" customHeight="1">
      <c r="A182" s="44" t="s">
        <v>1051</v>
      </c>
      <c r="B182" s="44" t="s">
        <v>1053</v>
      </c>
      <c r="C182" s="45">
        <v>67.3</v>
      </c>
      <c r="D182" s="38">
        <v>123</v>
      </c>
      <c r="E182" s="45">
        <v>0.55000000000000004</v>
      </c>
      <c r="F182" s="45">
        <v>0.48</v>
      </c>
      <c r="G182" s="45">
        <v>1.05</v>
      </c>
      <c r="H182" s="38">
        <v>72</v>
      </c>
      <c r="I182" s="38">
        <v>189</v>
      </c>
      <c r="J182" s="51">
        <v>3</v>
      </c>
      <c r="K182" s="38">
        <v>23</v>
      </c>
      <c r="L182" s="38">
        <v>69</v>
      </c>
      <c r="M182" s="45">
        <v>10.57</v>
      </c>
      <c r="N182" s="45">
        <v>22.76</v>
      </c>
      <c r="O182" s="45">
        <v>43.09</v>
      </c>
      <c r="P182" s="45">
        <v>21.95</v>
      </c>
      <c r="Q182" s="45">
        <v>1.63</v>
      </c>
      <c r="R182" s="45">
        <v>0.51</v>
      </c>
    </row>
    <row r="183" spans="1:18" ht="14.1" customHeight="1">
      <c r="A183" s="44" t="s">
        <v>1051</v>
      </c>
      <c r="B183" s="44" t="s">
        <v>1054</v>
      </c>
      <c r="C183" s="45">
        <v>47.4</v>
      </c>
      <c r="D183" s="38">
        <v>83</v>
      </c>
      <c r="E183" s="45">
        <v>0.56999999999999995</v>
      </c>
      <c r="F183" s="45">
        <v>0.33</v>
      </c>
      <c r="G183" s="45">
        <v>1.0900000000000001</v>
      </c>
      <c r="H183" s="38">
        <v>56</v>
      </c>
      <c r="I183" s="38">
        <v>189</v>
      </c>
      <c r="J183" s="51">
        <v>3</v>
      </c>
      <c r="K183" s="38">
        <v>17</v>
      </c>
      <c r="L183" s="38">
        <v>69</v>
      </c>
      <c r="M183" s="45">
        <v>8.43</v>
      </c>
      <c r="N183" s="45">
        <v>22.89</v>
      </c>
      <c r="O183" s="45">
        <v>55.42</v>
      </c>
      <c r="P183" s="45">
        <v>13.25</v>
      </c>
      <c r="Q183" s="38">
        <v>0</v>
      </c>
      <c r="R183" s="45">
        <v>0.36</v>
      </c>
    </row>
    <row r="184" spans="1:18" ht="14.1" customHeight="1">
      <c r="A184" s="44" t="s">
        <v>1051</v>
      </c>
      <c r="B184" s="44" t="s">
        <v>1055</v>
      </c>
      <c r="C184" s="45">
        <v>113.1</v>
      </c>
      <c r="D184" s="38">
        <v>222</v>
      </c>
      <c r="E184" s="45">
        <v>0.51</v>
      </c>
      <c r="F184" s="45">
        <v>0.87</v>
      </c>
      <c r="G184" s="45">
        <v>0.98</v>
      </c>
      <c r="H184" s="38">
        <v>108</v>
      </c>
      <c r="I184" s="38">
        <v>189</v>
      </c>
      <c r="J184" s="51">
        <v>4</v>
      </c>
      <c r="K184" s="38">
        <v>34</v>
      </c>
      <c r="L184" s="38">
        <v>66</v>
      </c>
      <c r="M184" s="45">
        <v>3.15</v>
      </c>
      <c r="N184" s="45">
        <v>20.72</v>
      </c>
      <c r="O184" s="45">
        <v>55.41</v>
      </c>
      <c r="P184" s="45">
        <v>17.57</v>
      </c>
      <c r="Q184" s="45">
        <v>3.15</v>
      </c>
      <c r="R184" s="45">
        <v>0.85</v>
      </c>
    </row>
    <row r="185" spans="1:18" ht="14.1" customHeight="1">
      <c r="A185" s="44" t="s">
        <v>1051</v>
      </c>
      <c r="B185" s="44" t="s">
        <v>1056</v>
      </c>
      <c r="C185" s="45">
        <v>88.3</v>
      </c>
      <c r="D185" s="38">
        <v>156</v>
      </c>
      <c r="E185" s="45">
        <v>0.56999999999999995</v>
      </c>
      <c r="F185" s="45">
        <v>0.61</v>
      </c>
      <c r="G185" s="45">
        <v>1.08</v>
      </c>
      <c r="H185" s="38">
        <v>61</v>
      </c>
      <c r="I185" s="38">
        <v>189</v>
      </c>
      <c r="J185" s="51">
        <v>4</v>
      </c>
      <c r="K185" s="38">
        <v>19</v>
      </c>
      <c r="L185" s="38">
        <v>66</v>
      </c>
      <c r="M185" s="45">
        <v>8.9700000000000006</v>
      </c>
      <c r="N185" s="45">
        <v>19.87</v>
      </c>
      <c r="O185" s="45">
        <v>58.33</v>
      </c>
      <c r="P185" s="45">
        <v>12.82</v>
      </c>
      <c r="Q185" s="38">
        <v>0</v>
      </c>
      <c r="R185" s="45">
        <v>0.66</v>
      </c>
    </row>
    <row r="186" spans="1:18" ht="14.1" customHeight="1">
      <c r="A186" s="44" t="s">
        <v>1051</v>
      </c>
      <c r="B186" s="44" t="s">
        <v>1057</v>
      </c>
      <c r="C186" s="45">
        <v>82.5</v>
      </c>
      <c r="D186" s="38">
        <v>157</v>
      </c>
      <c r="E186" s="45">
        <v>0.53</v>
      </c>
      <c r="F186" s="45">
        <v>0.62</v>
      </c>
      <c r="G186" s="45">
        <v>1.01</v>
      </c>
      <c r="H186" s="38">
        <v>92</v>
      </c>
      <c r="I186" s="38">
        <v>189</v>
      </c>
      <c r="J186" s="51">
        <v>4</v>
      </c>
      <c r="K186" s="38">
        <v>29</v>
      </c>
      <c r="L186" s="38">
        <v>66</v>
      </c>
      <c r="M186" s="45">
        <v>8.2799999999999994</v>
      </c>
      <c r="N186" s="45">
        <v>19.11</v>
      </c>
      <c r="O186" s="45">
        <v>49.04</v>
      </c>
      <c r="P186" s="45">
        <v>22.29</v>
      </c>
      <c r="Q186" s="45">
        <v>1.27</v>
      </c>
      <c r="R186" s="45">
        <v>0.62</v>
      </c>
    </row>
    <row r="187" spans="1:18" ht="14.1" customHeight="1">
      <c r="A187" s="44" t="s">
        <v>1051</v>
      </c>
      <c r="B187" s="44" t="s">
        <v>823</v>
      </c>
      <c r="C187" s="45">
        <v>114.3</v>
      </c>
      <c r="D187" s="38">
        <v>193</v>
      </c>
      <c r="E187" s="45">
        <v>0.59</v>
      </c>
      <c r="F187" s="45">
        <v>0.76</v>
      </c>
      <c r="G187" s="45">
        <v>1.1299999999999999</v>
      </c>
      <c r="H187" s="38">
        <v>35</v>
      </c>
      <c r="I187" s="38">
        <v>189</v>
      </c>
      <c r="J187" s="51">
        <v>4</v>
      </c>
      <c r="K187" s="38">
        <v>8</v>
      </c>
      <c r="L187" s="38">
        <v>66</v>
      </c>
      <c r="M187" s="45">
        <v>10.88</v>
      </c>
      <c r="N187" s="45">
        <v>22.8</v>
      </c>
      <c r="O187" s="45">
        <v>56.48</v>
      </c>
      <c r="P187" s="45">
        <v>9.33</v>
      </c>
      <c r="Q187" s="45">
        <v>0.52</v>
      </c>
      <c r="R187" s="45">
        <v>0.86</v>
      </c>
    </row>
    <row r="188" spans="1:18" ht="14.1" customHeight="1">
      <c r="A188" s="44" t="s">
        <v>1059</v>
      </c>
      <c r="B188" s="44" t="s">
        <v>1060</v>
      </c>
      <c r="C188" s="45">
        <v>25.9</v>
      </c>
      <c r="D188" s="38">
        <v>46</v>
      </c>
      <c r="E188" s="45">
        <v>0.56000000000000005</v>
      </c>
      <c r="F188" s="45">
        <v>0.18</v>
      </c>
      <c r="G188" s="45">
        <v>1.08</v>
      </c>
      <c r="H188" s="38">
        <v>61</v>
      </c>
      <c r="I188" s="38">
        <v>189</v>
      </c>
      <c r="J188" s="51">
        <v>2</v>
      </c>
      <c r="K188" s="38">
        <v>25</v>
      </c>
      <c r="L188" s="38">
        <v>54</v>
      </c>
      <c r="M188" s="45">
        <v>10.87</v>
      </c>
      <c r="N188" s="45">
        <v>19.57</v>
      </c>
      <c r="O188" s="45">
        <v>54.35</v>
      </c>
      <c r="P188" s="45">
        <v>13.04</v>
      </c>
      <c r="Q188" s="45">
        <v>2.17</v>
      </c>
      <c r="R188" s="45">
        <v>0.19</v>
      </c>
    </row>
    <row r="189" spans="1:18" ht="14.1" customHeight="1">
      <c r="A189" s="44" t="s">
        <v>1064</v>
      </c>
      <c r="B189" s="44" t="s">
        <v>1045</v>
      </c>
      <c r="C189" s="45">
        <v>5.8</v>
      </c>
      <c r="D189" s="38">
        <v>11</v>
      </c>
      <c r="E189" s="45">
        <v>0.53</v>
      </c>
      <c r="F189" s="45">
        <v>0.04</v>
      </c>
      <c r="G189" s="45">
        <v>1.01</v>
      </c>
      <c r="H189" s="38">
        <v>92</v>
      </c>
      <c r="I189" s="38">
        <v>189</v>
      </c>
      <c r="J189" s="51">
        <v>2</v>
      </c>
      <c r="K189" s="38">
        <v>32</v>
      </c>
      <c r="L189" s="38">
        <v>54</v>
      </c>
      <c r="M189" s="38">
        <v>0</v>
      </c>
      <c r="N189" s="45">
        <v>9.09</v>
      </c>
      <c r="O189" s="45">
        <v>90.91</v>
      </c>
      <c r="P189" s="38">
        <v>0</v>
      </c>
      <c r="Q189" s="38">
        <v>0</v>
      </c>
      <c r="R189" s="45">
        <v>0.04</v>
      </c>
    </row>
    <row r="190" spans="1:18" ht="14.1" customHeight="1">
      <c r="A190" s="44" t="s">
        <v>1064</v>
      </c>
      <c r="B190" s="44" t="s">
        <v>1066</v>
      </c>
      <c r="C190" s="45">
        <v>139.30000000000001</v>
      </c>
      <c r="D190" s="38">
        <v>259</v>
      </c>
      <c r="E190" s="45">
        <v>0.54</v>
      </c>
      <c r="F190" s="45">
        <v>1.02</v>
      </c>
      <c r="G190" s="45">
        <v>1.03</v>
      </c>
      <c r="H190" s="38">
        <v>84</v>
      </c>
      <c r="I190" s="38">
        <v>189</v>
      </c>
      <c r="J190" s="51">
        <v>4</v>
      </c>
      <c r="K190" s="38">
        <v>26</v>
      </c>
      <c r="L190" s="38">
        <v>66</v>
      </c>
      <c r="M190" s="45">
        <v>7.72</v>
      </c>
      <c r="N190" s="45">
        <v>25.1</v>
      </c>
      <c r="O190" s="45">
        <v>44.4</v>
      </c>
      <c r="P190" s="45">
        <v>18.920000000000002</v>
      </c>
      <c r="Q190" s="45">
        <v>3.86</v>
      </c>
      <c r="R190" s="45">
        <v>1.05</v>
      </c>
    </row>
    <row r="191" spans="1:18" ht="14.1" customHeight="1">
      <c r="A191" s="44" t="s">
        <v>1070</v>
      </c>
      <c r="B191" s="44" t="s">
        <v>1071</v>
      </c>
      <c r="C191" s="45">
        <v>101.9</v>
      </c>
      <c r="D191" s="38">
        <v>203</v>
      </c>
      <c r="E191" s="45">
        <v>0.5</v>
      </c>
      <c r="F191" s="45">
        <v>0.8</v>
      </c>
      <c r="G191" s="45">
        <v>0.96</v>
      </c>
      <c r="H191" s="38">
        <v>116</v>
      </c>
      <c r="I191" s="38">
        <v>189</v>
      </c>
      <c r="J191" s="51">
        <v>4</v>
      </c>
      <c r="K191" s="38">
        <v>37</v>
      </c>
      <c r="L191" s="38">
        <v>66</v>
      </c>
      <c r="M191" s="45">
        <v>5.91</v>
      </c>
      <c r="N191" s="45">
        <v>17.239999999999998</v>
      </c>
      <c r="O191" s="45">
        <v>53.69</v>
      </c>
      <c r="P191" s="45">
        <v>18.23</v>
      </c>
      <c r="Q191" s="45">
        <v>4.93</v>
      </c>
      <c r="R191" s="45">
        <v>0.77</v>
      </c>
    </row>
    <row r="192" spans="1:18" ht="14.1" customHeight="1">
      <c r="A192" s="44" t="s">
        <v>1073</v>
      </c>
      <c r="B192" s="44" t="s">
        <v>1075</v>
      </c>
      <c r="C192" s="45">
        <v>25</v>
      </c>
      <c r="D192" s="38">
        <v>42</v>
      </c>
      <c r="E192" s="45">
        <v>0.6</v>
      </c>
      <c r="F192" s="45">
        <v>0.16</v>
      </c>
      <c r="G192" s="45">
        <v>1.1399999999999999</v>
      </c>
      <c r="H192" s="38">
        <v>33</v>
      </c>
      <c r="I192" s="38">
        <v>189</v>
      </c>
      <c r="J192" s="51">
        <v>2</v>
      </c>
      <c r="K192" s="38">
        <v>19</v>
      </c>
      <c r="L192" s="38">
        <v>54</v>
      </c>
      <c r="M192" s="45">
        <v>11.9</v>
      </c>
      <c r="N192" s="45">
        <v>26.19</v>
      </c>
      <c r="O192" s="45">
        <v>47.62</v>
      </c>
      <c r="P192" s="45">
        <v>14.29</v>
      </c>
      <c r="Q192" s="38">
        <v>0</v>
      </c>
      <c r="R192" s="45">
        <v>0.19</v>
      </c>
    </row>
    <row r="193" spans="1:18" ht="14.1" customHeight="1">
      <c r="A193" s="44" t="s">
        <v>1077</v>
      </c>
      <c r="B193" s="44" t="s">
        <v>1078</v>
      </c>
      <c r="C193" s="45">
        <v>63.4</v>
      </c>
      <c r="D193" s="38">
        <v>121</v>
      </c>
      <c r="E193" s="45">
        <v>0.52</v>
      </c>
      <c r="F193" s="45">
        <v>0.48</v>
      </c>
      <c r="G193" s="38">
        <v>1</v>
      </c>
      <c r="H193" s="38">
        <v>98</v>
      </c>
      <c r="I193" s="38">
        <v>189</v>
      </c>
      <c r="J193" s="51">
        <v>3</v>
      </c>
      <c r="K193" s="38">
        <v>34</v>
      </c>
      <c r="L193" s="38">
        <v>69</v>
      </c>
      <c r="M193" s="45">
        <v>4.13</v>
      </c>
      <c r="N193" s="45">
        <v>21.49</v>
      </c>
      <c r="O193" s="45">
        <v>54.55</v>
      </c>
      <c r="P193" s="45">
        <v>19.010000000000002</v>
      </c>
      <c r="Q193" s="45">
        <v>0.83</v>
      </c>
      <c r="R193" s="45">
        <v>0.48</v>
      </c>
    </row>
    <row r="194" spans="1:18" ht="14.1" customHeight="1">
      <c r="A194" s="44" t="s">
        <v>1077</v>
      </c>
      <c r="B194" s="44" t="s">
        <v>1079</v>
      </c>
      <c r="C194" s="45">
        <v>53.7</v>
      </c>
      <c r="D194" s="38">
        <v>93</v>
      </c>
      <c r="E194" s="45">
        <v>0.57999999999999996</v>
      </c>
      <c r="F194" s="45">
        <v>0.37</v>
      </c>
      <c r="G194" s="45">
        <v>1.1100000000000001</v>
      </c>
      <c r="H194" s="38">
        <v>48</v>
      </c>
      <c r="I194" s="38">
        <v>189</v>
      </c>
      <c r="J194" s="51">
        <v>3</v>
      </c>
      <c r="K194" s="38">
        <v>13</v>
      </c>
      <c r="L194" s="38">
        <v>69</v>
      </c>
      <c r="M194" s="45">
        <v>15.05</v>
      </c>
      <c r="N194" s="45">
        <v>22.58</v>
      </c>
      <c r="O194" s="45">
        <v>44.09</v>
      </c>
      <c r="P194" s="45">
        <v>12.9</v>
      </c>
      <c r="Q194" s="45">
        <v>5.38</v>
      </c>
      <c r="R194" s="45">
        <v>0.4</v>
      </c>
    </row>
    <row r="195" spans="1:18" ht="14.1" customHeight="1">
      <c r="A195" s="44" t="s">
        <v>1077</v>
      </c>
      <c r="B195" s="44" t="s">
        <v>1071</v>
      </c>
      <c r="C195" s="45">
        <v>75.599999999999994</v>
      </c>
      <c r="D195" s="38">
        <v>152</v>
      </c>
      <c r="E195" s="45">
        <v>0.5</v>
      </c>
      <c r="F195" s="45">
        <v>0.6</v>
      </c>
      <c r="G195" s="45">
        <v>0.95</v>
      </c>
      <c r="H195" s="38">
        <v>123</v>
      </c>
      <c r="I195" s="38">
        <v>189</v>
      </c>
      <c r="J195" s="51">
        <v>4</v>
      </c>
      <c r="K195" s="38">
        <v>38</v>
      </c>
      <c r="L195" s="38">
        <v>66</v>
      </c>
      <c r="M195" s="45">
        <v>6.58</v>
      </c>
      <c r="N195" s="45">
        <v>23.03</v>
      </c>
      <c r="O195" s="45">
        <v>42.11</v>
      </c>
      <c r="P195" s="45">
        <v>21.05</v>
      </c>
      <c r="Q195" s="45">
        <v>7.24</v>
      </c>
      <c r="R195" s="45">
        <v>0.56999999999999995</v>
      </c>
    </row>
    <row r="196" spans="1:18" ht="14.1" customHeight="1">
      <c r="A196" s="44" t="s">
        <v>1077</v>
      </c>
      <c r="B196" s="44" t="s">
        <v>1080</v>
      </c>
      <c r="C196" s="45">
        <v>76.099999999999994</v>
      </c>
      <c r="D196" s="38">
        <v>125</v>
      </c>
      <c r="E196" s="45">
        <v>0.61</v>
      </c>
      <c r="F196" s="45">
        <v>0.49</v>
      </c>
      <c r="G196" s="45">
        <v>1.17</v>
      </c>
      <c r="H196" s="38">
        <v>25</v>
      </c>
      <c r="I196" s="38">
        <v>189</v>
      </c>
      <c r="J196" s="51">
        <v>3</v>
      </c>
      <c r="K196" s="38">
        <v>5</v>
      </c>
      <c r="L196" s="38">
        <v>69</v>
      </c>
      <c r="M196" s="45">
        <v>8.8000000000000007</v>
      </c>
      <c r="N196" s="45">
        <v>29.6</v>
      </c>
      <c r="O196" s="45">
        <v>53.6</v>
      </c>
      <c r="P196" s="38">
        <v>8</v>
      </c>
      <c r="Q196" s="38">
        <v>0</v>
      </c>
      <c r="R196" s="45">
        <v>0.56999999999999995</v>
      </c>
    </row>
    <row r="197" spans="1:18" ht="14.1" customHeight="1">
      <c r="A197" s="44" t="s">
        <v>1077</v>
      </c>
      <c r="B197" s="44" t="s">
        <v>1081</v>
      </c>
      <c r="C197" s="45">
        <v>76.400000000000006</v>
      </c>
      <c r="D197" s="38">
        <v>147</v>
      </c>
      <c r="E197" s="45">
        <v>0.52</v>
      </c>
      <c r="F197" s="45">
        <v>0.57999999999999996</v>
      </c>
      <c r="G197" s="38">
        <v>1</v>
      </c>
      <c r="H197" s="38">
        <v>98</v>
      </c>
      <c r="I197" s="38">
        <v>189</v>
      </c>
      <c r="J197" s="51">
        <v>3</v>
      </c>
      <c r="K197" s="38">
        <v>34</v>
      </c>
      <c r="L197" s="38">
        <v>69</v>
      </c>
      <c r="M197" s="45">
        <v>4.76</v>
      </c>
      <c r="N197" s="45">
        <v>14.29</v>
      </c>
      <c r="O197" s="45">
        <v>65.31</v>
      </c>
      <c r="P197" s="45">
        <v>15.65</v>
      </c>
      <c r="Q197" s="38">
        <v>0</v>
      </c>
      <c r="R197" s="45">
        <v>0.56999999999999995</v>
      </c>
    </row>
    <row r="198" spans="1:18" ht="14.1" customHeight="1"/>
  </sheetData>
  <sortState xmlns:xlrd2="http://schemas.microsoft.com/office/spreadsheetml/2017/richdata2" ref="A9:R197">
    <sortCondition ref="A9:A197"/>
    <sortCondition ref="B9:B197"/>
  </sortState>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Q299"/>
  <sheetViews>
    <sheetView zoomScale="85" zoomScaleNormal="85" zoomScalePageLayoutView="125" workbookViewId="0">
      <selection sqref="A1:Q7"/>
    </sheetView>
  </sheetViews>
  <sheetFormatPr defaultColWidth="8.85546875" defaultRowHeight="12.75"/>
  <cols>
    <col min="1" max="1" width="9" style="10" customWidth="1"/>
    <col min="2" max="2" width="24.85546875" style="10" customWidth="1"/>
    <col min="3" max="3" width="84.28515625" style="10" customWidth="1"/>
    <col min="4" max="14" width="11.85546875" style="13" customWidth="1"/>
    <col min="15" max="15" width="8.85546875" style="10" customWidth="1"/>
    <col min="16" max="16384" width="8.85546875" style="10"/>
  </cols>
  <sheetData>
    <row r="1" spans="1:17" ht="12.75" customHeight="1">
      <c r="A1" s="181" t="s">
        <v>1231</v>
      </c>
      <c r="B1" s="180"/>
      <c r="C1" s="180"/>
      <c r="D1" s="189"/>
      <c r="E1" s="189"/>
      <c r="F1" s="189"/>
      <c r="G1" s="189"/>
      <c r="H1" s="189"/>
      <c r="I1" s="189"/>
      <c r="J1" s="189"/>
      <c r="K1" s="189"/>
      <c r="L1" s="189"/>
      <c r="M1" s="189"/>
      <c r="N1" s="189"/>
      <c r="O1" s="180"/>
      <c r="P1" s="180"/>
      <c r="Q1" s="180"/>
    </row>
    <row r="2" spans="1:17" ht="12.75" customHeight="1">
      <c r="A2" s="145"/>
      <c r="B2" s="180"/>
      <c r="C2" s="180"/>
      <c r="D2" s="189"/>
      <c r="E2" s="189"/>
      <c r="F2" s="189"/>
      <c r="G2" s="189"/>
      <c r="H2" s="189"/>
      <c r="I2" s="189"/>
      <c r="J2" s="189"/>
      <c r="K2" s="189"/>
      <c r="L2" s="189"/>
      <c r="M2" s="189"/>
      <c r="N2" s="189"/>
      <c r="O2" s="180"/>
      <c r="P2" s="180"/>
      <c r="Q2" s="180"/>
    </row>
    <row r="3" spans="1:17" ht="12.75" customHeight="1">
      <c r="A3" s="145"/>
      <c r="B3" s="180"/>
      <c r="C3" s="180"/>
      <c r="D3" s="189"/>
      <c r="E3" s="189"/>
      <c r="F3" s="189"/>
      <c r="G3" s="189"/>
      <c r="H3" s="189"/>
      <c r="I3" s="189"/>
      <c r="J3" s="189"/>
      <c r="K3" s="189"/>
      <c r="L3" s="189"/>
      <c r="M3" s="189"/>
      <c r="N3" s="189"/>
      <c r="O3" s="180"/>
      <c r="P3" s="180"/>
      <c r="Q3" s="180"/>
    </row>
    <row r="4" spans="1:17" ht="12.75" customHeight="1">
      <c r="A4" s="145"/>
      <c r="B4" s="180"/>
      <c r="C4" s="180"/>
      <c r="D4" s="189"/>
      <c r="E4" s="189"/>
      <c r="F4" s="189"/>
      <c r="G4" s="189"/>
      <c r="H4" s="189"/>
      <c r="I4" s="189"/>
      <c r="J4" s="189"/>
      <c r="K4" s="189"/>
      <c r="L4" s="189"/>
      <c r="M4" s="189"/>
      <c r="N4" s="189"/>
      <c r="O4" s="180"/>
      <c r="P4" s="180"/>
      <c r="Q4" s="180"/>
    </row>
    <row r="5" spans="1:17" ht="12.75" customHeight="1">
      <c r="A5" s="145"/>
      <c r="B5" s="180"/>
      <c r="C5" s="180"/>
      <c r="D5" s="189"/>
      <c r="E5" s="189"/>
      <c r="F5" s="189"/>
      <c r="G5" s="189"/>
      <c r="H5" s="189"/>
      <c r="I5" s="189"/>
      <c r="J5" s="189"/>
      <c r="K5" s="189"/>
      <c r="L5" s="189"/>
      <c r="M5" s="189"/>
      <c r="N5" s="189"/>
      <c r="O5" s="180"/>
      <c r="P5" s="180"/>
      <c r="Q5" s="180"/>
    </row>
    <row r="6" spans="1:17" ht="12.75" customHeight="1">
      <c r="A6" s="145"/>
      <c r="B6" s="180"/>
      <c r="C6" s="180"/>
      <c r="D6" s="189"/>
      <c r="E6" s="189"/>
      <c r="F6" s="189"/>
      <c r="G6" s="189"/>
      <c r="H6" s="189"/>
      <c r="I6" s="189"/>
      <c r="J6" s="189"/>
      <c r="K6" s="189"/>
      <c r="L6" s="189"/>
      <c r="M6" s="189"/>
      <c r="N6" s="189"/>
      <c r="O6" s="180"/>
      <c r="P6" s="180"/>
      <c r="Q6" s="180"/>
    </row>
    <row r="7" spans="1:17" ht="12.75" customHeight="1">
      <c r="A7" s="149"/>
      <c r="B7" s="150"/>
      <c r="C7" s="150"/>
      <c r="D7" s="150"/>
      <c r="E7" s="150"/>
      <c r="F7" s="150"/>
      <c r="G7" s="150"/>
      <c r="H7" s="150"/>
      <c r="I7" s="150"/>
      <c r="J7" s="150"/>
      <c r="K7" s="150"/>
      <c r="L7" s="150"/>
      <c r="M7" s="150"/>
      <c r="N7" s="150"/>
      <c r="O7" s="150"/>
      <c r="P7" s="150"/>
      <c r="Q7" s="150"/>
    </row>
    <row r="8" spans="1:17" ht="42.95" customHeight="1">
      <c r="A8" s="78" t="s">
        <v>1163</v>
      </c>
      <c r="B8" s="69" t="s">
        <v>1146</v>
      </c>
      <c r="C8" s="78" t="s">
        <v>723</v>
      </c>
      <c r="D8" s="78" t="s">
        <v>1147</v>
      </c>
      <c r="E8" s="78" t="s">
        <v>1148</v>
      </c>
      <c r="F8" s="78" t="s">
        <v>1149</v>
      </c>
      <c r="G8" s="78" t="s">
        <v>1151</v>
      </c>
      <c r="H8" s="78" t="s">
        <v>1152</v>
      </c>
      <c r="I8" s="78" t="s">
        <v>1165</v>
      </c>
      <c r="J8" s="78" t="s">
        <v>1154</v>
      </c>
      <c r="K8" s="78" t="s">
        <v>1155</v>
      </c>
      <c r="L8" s="78" t="s">
        <v>1166</v>
      </c>
      <c r="M8" s="78" t="s">
        <v>1140</v>
      </c>
      <c r="N8" s="78" t="s">
        <v>1141</v>
      </c>
      <c r="O8" s="78" t="s">
        <v>1142</v>
      </c>
      <c r="P8" s="78" t="s">
        <v>1143</v>
      </c>
      <c r="Q8" s="78" t="s">
        <v>1144</v>
      </c>
    </row>
    <row r="9" spans="1:17" ht="14.1" customHeight="1">
      <c r="A9" s="44" t="s">
        <v>172</v>
      </c>
      <c r="B9" s="44" t="s">
        <v>725</v>
      </c>
      <c r="C9" s="44" t="s">
        <v>726</v>
      </c>
      <c r="D9" s="45">
        <v>4.7</v>
      </c>
      <c r="E9" s="38">
        <v>11</v>
      </c>
      <c r="F9" s="45">
        <v>0.43</v>
      </c>
      <c r="G9" s="45">
        <v>0.95</v>
      </c>
      <c r="H9" s="38">
        <v>4</v>
      </c>
      <c r="I9" s="38">
        <v>5</v>
      </c>
      <c r="J9" s="51">
        <v>4</v>
      </c>
      <c r="K9" s="38">
        <v>4</v>
      </c>
      <c r="L9" s="38">
        <v>5</v>
      </c>
      <c r="M9" s="38">
        <v>0</v>
      </c>
      <c r="N9" s="45">
        <v>18.18</v>
      </c>
      <c r="O9" s="45">
        <v>45.45</v>
      </c>
      <c r="P9" s="45">
        <v>27.27</v>
      </c>
      <c r="Q9" s="45">
        <v>9.09</v>
      </c>
    </row>
    <row r="10" spans="1:17" ht="14.1" customHeight="1">
      <c r="A10" s="44" t="s">
        <v>153</v>
      </c>
      <c r="B10" s="44" t="s">
        <v>725</v>
      </c>
      <c r="C10" s="44" t="s">
        <v>728</v>
      </c>
      <c r="D10" s="45">
        <v>5.6</v>
      </c>
      <c r="E10" s="38">
        <v>17</v>
      </c>
      <c r="F10" s="45">
        <v>0.33</v>
      </c>
      <c r="G10" s="45">
        <v>0.71</v>
      </c>
      <c r="H10" s="38">
        <v>23</v>
      </c>
      <c r="I10" s="38">
        <v>25</v>
      </c>
      <c r="J10" s="51">
        <v>4</v>
      </c>
      <c r="K10" s="38">
        <v>14</v>
      </c>
      <c r="L10" s="38">
        <v>14</v>
      </c>
      <c r="M10" s="38">
        <v>0</v>
      </c>
      <c r="N10" s="45">
        <v>5.88</v>
      </c>
      <c r="O10" s="45">
        <v>35.29</v>
      </c>
      <c r="P10" s="45">
        <v>52.94</v>
      </c>
      <c r="Q10" s="45">
        <v>5.88</v>
      </c>
    </row>
    <row r="11" spans="1:17" ht="14.1" customHeight="1">
      <c r="A11" s="44" t="s">
        <v>171</v>
      </c>
      <c r="B11" s="44" t="s">
        <v>725</v>
      </c>
      <c r="C11" s="44" t="s">
        <v>728</v>
      </c>
      <c r="D11" s="45">
        <v>4.4000000000000004</v>
      </c>
      <c r="E11" s="38">
        <v>11</v>
      </c>
      <c r="F11" s="45">
        <v>0.4</v>
      </c>
      <c r="G11" s="45">
        <v>0.79</v>
      </c>
      <c r="H11" s="38">
        <v>11</v>
      </c>
      <c r="I11" s="38">
        <v>14</v>
      </c>
      <c r="J11" s="51">
        <v>4</v>
      </c>
      <c r="K11" s="38">
        <v>11</v>
      </c>
      <c r="L11" s="38">
        <v>12</v>
      </c>
      <c r="M11" s="38">
        <v>0</v>
      </c>
      <c r="N11" s="45">
        <v>18.18</v>
      </c>
      <c r="O11" s="45">
        <v>36.36</v>
      </c>
      <c r="P11" s="45">
        <v>36.36</v>
      </c>
      <c r="Q11" s="45">
        <v>9.09</v>
      </c>
    </row>
    <row r="12" spans="1:17" ht="14.1" customHeight="1">
      <c r="A12" s="44" t="s">
        <v>180</v>
      </c>
      <c r="B12" s="44" t="s">
        <v>725</v>
      </c>
      <c r="C12" s="44" t="s">
        <v>728</v>
      </c>
      <c r="D12" s="45">
        <v>6.7</v>
      </c>
      <c r="E12" s="38">
        <v>14</v>
      </c>
      <c r="F12" s="45">
        <v>0.48</v>
      </c>
      <c r="G12" s="45">
        <v>0.88</v>
      </c>
      <c r="H12" s="38">
        <v>8</v>
      </c>
      <c r="I12" s="38">
        <v>9</v>
      </c>
      <c r="J12" s="51">
        <v>4</v>
      </c>
      <c r="K12" s="38">
        <v>8</v>
      </c>
      <c r="L12" s="38">
        <v>9</v>
      </c>
      <c r="M12" s="38">
        <v>0</v>
      </c>
      <c r="N12" s="45">
        <v>7.14</v>
      </c>
      <c r="O12" s="45">
        <v>78.569999999999993</v>
      </c>
      <c r="P12" s="45">
        <v>14.29</v>
      </c>
      <c r="Q12" s="38">
        <v>0</v>
      </c>
    </row>
    <row r="13" spans="1:17" ht="14.1" customHeight="1">
      <c r="A13" s="44" t="s">
        <v>181</v>
      </c>
      <c r="B13" s="44" t="s">
        <v>725</v>
      </c>
      <c r="C13" s="44" t="s">
        <v>728</v>
      </c>
      <c r="D13" s="45">
        <v>4.0999999999999996</v>
      </c>
      <c r="E13" s="38">
        <v>13</v>
      </c>
      <c r="F13" s="45">
        <v>0.32</v>
      </c>
      <c r="G13" s="45">
        <v>0.68</v>
      </c>
      <c r="H13" s="38">
        <v>12</v>
      </c>
      <c r="I13" s="38">
        <v>12</v>
      </c>
      <c r="J13" s="51">
        <v>4</v>
      </c>
      <c r="K13" s="38">
        <v>12</v>
      </c>
      <c r="L13" s="38">
        <v>12</v>
      </c>
      <c r="M13" s="38">
        <v>0</v>
      </c>
      <c r="N13" s="38">
        <v>0</v>
      </c>
      <c r="O13" s="45">
        <v>53.85</v>
      </c>
      <c r="P13" s="45">
        <v>23.08</v>
      </c>
      <c r="Q13" s="45">
        <v>23.08</v>
      </c>
    </row>
    <row r="14" spans="1:17" ht="14.1" customHeight="1">
      <c r="A14" s="44" t="s">
        <v>184</v>
      </c>
      <c r="B14" s="44" t="s">
        <v>725</v>
      </c>
      <c r="C14" s="44" t="s">
        <v>728</v>
      </c>
      <c r="D14" s="45">
        <v>2.7</v>
      </c>
      <c r="E14" s="38">
        <v>10</v>
      </c>
      <c r="F14" s="45">
        <v>0.27</v>
      </c>
      <c r="G14" s="45">
        <v>0.55000000000000004</v>
      </c>
      <c r="H14" s="38">
        <v>13</v>
      </c>
      <c r="I14" s="38">
        <v>13</v>
      </c>
      <c r="J14" s="51">
        <v>4</v>
      </c>
      <c r="K14" s="38">
        <v>13</v>
      </c>
      <c r="L14" s="38">
        <v>13</v>
      </c>
      <c r="M14" s="38">
        <v>0</v>
      </c>
      <c r="N14" s="38">
        <v>0</v>
      </c>
      <c r="O14" s="38">
        <v>30</v>
      </c>
      <c r="P14" s="38">
        <v>60</v>
      </c>
      <c r="Q14" s="38">
        <v>10</v>
      </c>
    </row>
    <row r="15" spans="1:17" ht="14.1" customHeight="1">
      <c r="A15" s="44" t="s">
        <v>186</v>
      </c>
      <c r="B15" s="44" t="s">
        <v>725</v>
      </c>
      <c r="C15" s="44" t="s">
        <v>728</v>
      </c>
      <c r="D15" s="45">
        <v>7.4</v>
      </c>
      <c r="E15" s="38">
        <v>17</v>
      </c>
      <c r="F15" s="45">
        <v>0.44</v>
      </c>
      <c r="G15" s="45">
        <v>0.89</v>
      </c>
      <c r="H15" s="38">
        <v>2</v>
      </c>
      <c r="I15" s="38">
        <v>4</v>
      </c>
      <c r="J15" s="51">
        <v>4</v>
      </c>
      <c r="K15" s="38">
        <v>2</v>
      </c>
      <c r="L15" s="38">
        <v>4</v>
      </c>
      <c r="M15" s="38">
        <v>0</v>
      </c>
      <c r="N15" s="45">
        <v>17.649999999999999</v>
      </c>
      <c r="O15" s="45">
        <v>47.06</v>
      </c>
      <c r="P15" s="45">
        <v>29.41</v>
      </c>
      <c r="Q15" s="45">
        <v>5.88</v>
      </c>
    </row>
    <row r="16" spans="1:17" ht="14.1" customHeight="1">
      <c r="A16" s="44" t="s">
        <v>153</v>
      </c>
      <c r="B16" s="44" t="s">
        <v>725</v>
      </c>
      <c r="C16" s="44" t="s">
        <v>730</v>
      </c>
      <c r="D16" s="45">
        <v>3.9</v>
      </c>
      <c r="E16" s="38">
        <v>11</v>
      </c>
      <c r="F16" s="45">
        <v>0.35</v>
      </c>
      <c r="G16" s="45">
        <v>0.76</v>
      </c>
      <c r="H16" s="38">
        <v>21</v>
      </c>
      <c r="I16" s="38">
        <v>25</v>
      </c>
      <c r="J16" s="51">
        <v>3</v>
      </c>
      <c r="K16" s="38">
        <v>9</v>
      </c>
      <c r="L16" s="38">
        <v>11</v>
      </c>
      <c r="M16" s="38">
        <v>0</v>
      </c>
      <c r="N16" s="45">
        <v>9.09</v>
      </c>
      <c r="O16" s="45">
        <v>45.45</v>
      </c>
      <c r="P16" s="45">
        <v>27.27</v>
      </c>
      <c r="Q16" s="45">
        <v>18.18</v>
      </c>
    </row>
    <row r="17" spans="1:17" ht="14.1" customHeight="1">
      <c r="A17" s="44" t="s">
        <v>154</v>
      </c>
      <c r="B17" s="44" t="s">
        <v>725</v>
      </c>
      <c r="C17" s="44" t="s">
        <v>730</v>
      </c>
      <c r="D17" s="45">
        <v>2.2000000000000002</v>
      </c>
      <c r="E17" s="38">
        <v>12</v>
      </c>
      <c r="F17" s="45">
        <v>0.18</v>
      </c>
      <c r="G17" s="45">
        <v>0.63</v>
      </c>
      <c r="H17" s="38">
        <v>16</v>
      </c>
      <c r="I17" s="38">
        <v>21</v>
      </c>
      <c r="J17" s="51">
        <v>4</v>
      </c>
      <c r="K17" s="38">
        <v>13</v>
      </c>
      <c r="L17" s="38">
        <v>16</v>
      </c>
      <c r="M17" s="38">
        <v>0</v>
      </c>
      <c r="N17" s="38">
        <v>0</v>
      </c>
      <c r="O17" s="45">
        <v>16.670000000000002</v>
      </c>
      <c r="P17" s="38">
        <v>50</v>
      </c>
      <c r="Q17" s="45">
        <v>33.33</v>
      </c>
    </row>
    <row r="18" spans="1:17" ht="14.1" customHeight="1">
      <c r="A18" s="44" t="s">
        <v>157</v>
      </c>
      <c r="B18" s="44" t="s">
        <v>725</v>
      </c>
      <c r="C18" s="44" t="s">
        <v>730</v>
      </c>
      <c r="D18" s="45">
        <v>8.3000000000000007</v>
      </c>
      <c r="E18" s="38">
        <v>15</v>
      </c>
      <c r="F18" s="45">
        <v>0.55000000000000004</v>
      </c>
      <c r="G18" s="45">
        <v>0.95</v>
      </c>
      <c r="H18" s="38">
        <v>7</v>
      </c>
      <c r="I18" s="38">
        <v>9</v>
      </c>
      <c r="J18" s="51">
        <v>4</v>
      </c>
      <c r="K18" s="38">
        <v>7</v>
      </c>
      <c r="L18" s="38">
        <v>9</v>
      </c>
      <c r="M18" s="45">
        <v>6.67</v>
      </c>
      <c r="N18" s="45">
        <v>13.33</v>
      </c>
      <c r="O18" s="45">
        <v>73.33</v>
      </c>
      <c r="P18" s="45">
        <v>6.67</v>
      </c>
      <c r="Q18" s="38">
        <v>0</v>
      </c>
    </row>
    <row r="19" spans="1:17" ht="14.1" customHeight="1">
      <c r="A19" s="44" t="s">
        <v>159</v>
      </c>
      <c r="B19" s="44" t="s">
        <v>725</v>
      </c>
      <c r="C19" s="44" t="s">
        <v>730</v>
      </c>
      <c r="D19" s="45">
        <v>6.2</v>
      </c>
      <c r="E19" s="38">
        <v>15</v>
      </c>
      <c r="F19" s="45">
        <v>0.41</v>
      </c>
      <c r="G19" s="45">
        <v>0.84</v>
      </c>
      <c r="H19" s="38">
        <v>17</v>
      </c>
      <c r="I19" s="38">
        <v>19</v>
      </c>
      <c r="J19" s="51">
        <v>4</v>
      </c>
      <c r="K19" s="38">
        <v>13</v>
      </c>
      <c r="L19" s="38">
        <v>14</v>
      </c>
      <c r="M19" s="38">
        <v>0</v>
      </c>
      <c r="N19" s="45">
        <v>13.33</v>
      </c>
      <c r="O19" s="45">
        <v>53.33</v>
      </c>
      <c r="P19" s="38">
        <v>20</v>
      </c>
      <c r="Q19" s="45">
        <v>13.33</v>
      </c>
    </row>
    <row r="20" spans="1:17" ht="14.1" customHeight="1">
      <c r="A20" s="44" t="s">
        <v>161</v>
      </c>
      <c r="B20" s="44" t="s">
        <v>725</v>
      </c>
      <c r="C20" s="44" t="s">
        <v>730</v>
      </c>
      <c r="D20" s="45">
        <v>3.8</v>
      </c>
      <c r="E20" s="38">
        <v>10</v>
      </c>
      <c r="F20" s="45">
        <v>0.38</v>
      </c>
      <c r="G20" s="45">
        <v>0.84</v>
      </c>
      <c r="H20" s="38">
        <v>16</v>
      </c>
      <c r="I20" s="38">
        <v>17</v>
      </c>
      <c r="J20" s="51">
        <v>3</v>
      </c>
      <c r="K20" s="38">
        <v>2</v>
      </c>
      <c r="L20" s="38">
        <v>2</v>
      </c>
      <c r="M20" s="38">
        <v>0</v>
      </c>
      <c r="N20" s="38">
        <v>0</v>
      </c>
      <c r="O20" s="38">
        <v>60</v>
      </c>
      <c r="P20" s="38">
        <v>40</v>
      </c>
      <c r="Q20" s="38">
        <v>0</v>
      </c>
    </row>
    <row r="21" spans="1:17" ht="14.1" customHeight="1">
      <c r="A21" s="44" t="s">
        <v>163</v>
      </c>
      <c r="B21" s="44" t="s">
        <v>738</v>
      </c>
      <c r="C21" s="44" t="s">
        <v>741</v>
      </c>
      <c r="D21" s="45">
        <v>3.8</v>
      </c>
      <c r="E21" s="38">
        <v>11</v>
      </c>
      <c r="F21" s="45">
        <v>0.35</v>
      </c>
      <c r="G21" s="45">
        <v>0.77</v>
      </c>
      <c r="H21" s="38">
        <v>3</v>
      </c>
      <c r="I21" s="38">
        <v>3</v>
      </c>
      <c r="J21" s="51">
        <v>4</v>
      </c>
      <c r="K21" s="38">
        <v>3</v>
      </c>
      <c r="L21" s="38">
        <v>3</v>
      </c>
      <c r="M21" s="38">
        <v>0</v>
      </c>
      <c r="N21" s="38">
        <v>0</v>
      </c>
      <c r="O21" s="45">
        <v>54.55</v>
      </c>
      <c r="P21" s="45">
        <v>36.36</v>
      </c>
      <c r="Q21" s="45">
        <v>9.09</v>
      </c>
    </row>
    <row r="22" spans="1:17" ht="14.1" customHeight="1">
      <c r="A22" s="44" t="s">
        <v>164</v>
      </c>
      <c r="B22" s="44" t="s">
        <v>738</v>
      </c>
      <c r="C22" s="44" t="s">
        <v>741</v>
      </c>
      <c r="D22" s="45">
        <v>10.9</v>
      </c>
      <c r="E22" s="38">
        <v>16</v>
      </c>
      <c r="F22" s="45">
        <v>0.68</v>
      </c>
      <c r="G22" s="45">
        <v>1.04</v>
      </c>
      <c r="H22" s="38">
        <v>9</v>
      </c>
      <c r="I22" s="38">
        <v>15</v>
      </c>
      <c r="J22" s="51">
        <v>4</v>
      </c>
      <c r="K22" s="38">
        <v>7</v>
      </c>
      <c r="L22" s="38">
        <v>11</v>
      </c>
      <c r="M22" s="45">
        <v>6.25</v>
      </c>
      <c r="N22" s="38">
        <v>50</v>
      </c>
      <c r="O22" s="45">
        <v>43.75</v>
      </c>
      <c r="P22" s="38">
        <v>0</v>
      </c>
      <c r="Q22" s="38">
        <v>0</v>
      </c>
    </row>
    <row r="23" spans="1:17" ht="14.1" customHeight="1">
      <c r="A23" s="44" t="s">
        <v>171</v>
      </c>
      <c r="B23" s="44" t="s">
        <v>738</v>
      </c>
      <c r="C23" s="44" t="s">
        <v>741</v>
      </c>
      <c r="D23" s="45">
        <v>10.1</v>
      </c>
      <c r="E23" s="38">
        <v>17</v>
      </c>
      <c r="F23" s="45">
        <v>0.59</v>
      </c>
      <c r="G23" s="45">
        <v>1.18</v>
      </c>
      <c r="H23" s="38">
        <v>2</v>
      </c>
      <c r="I23" s="38">
        <v>14</v>
      </c>
      <c r="J23" s="51">
        <v>4</v>
      </c>
      <c r="K23" s="38">
        <v>2</v>
      </c>
      <c r="L23" s="38">
        <v>12</v>
      </c>
      <c r="M23" s="38">
        <v>0</v>
      </c>
      <c r="N23" s="45">
        <v>52.94</v>
      </c>
      <c r="O23" s="45">
        <v>29.41</v>
      </c>
      <c r="P23" s="45">
        <v>11.76</v>
      </c>
      <c r="Q23" s="45">
        <v>5.88</v>
      </c>
    </row>
    <row r="24" spans="1:17" ht="14.1" customHeight="1">
      <c r="A24" s="44" t="s">
        <v>176</v>
      </c>
      <c r="B24" s="44" t="s">
        <v>738</v>
      </c>
      <c r="C24" s="44" t="s">
        <v>741</v>
      </c>
      <c r="D24" s="45">
        <v>6.7</v>
      </c>
      <c r="E24" s="38">
        <v>17</v>
      </c>
      <c r="F24" s="45">
        <v>0.39</v>
      </c>
      <c r="G24" s="45">
        <v>0.89</v>
      </c>
      <c r="H24" s="38">
        <v>4</v>
      </c>
      <c r="I24" s="38">
        <v>4</v>
      </c>
      <c r="J24" s="51">
        <v>4</v>
      </c>
      <c r="K24" s="38">
        <v>4</v>
      </c>
      <c r="L24" s="38">
        <v>4</v>
      </c>
      <c r="M24" s="38">
        <v>0</v>
      </c>
      <c r="N24" s="38">
        <v>0</v>
      </c>
      <c r="O24" s="45">
        <v>64.709999999999994</v>
      </c>
      <c r="P24" s="45">
        <v>35.29</v>
      </c>
      <c r="Q24" s="38">
        <v>0</v>
      </c>
    </row>
    <row r="25" spans="1:17" ht="14.1" customHeight="1">
      <c r="A25" s="44" t="s">
        <v>148</v>
      </c>
      <c r="B25" s="44" t="s">
        <v>738</v>
      </c>
      <c r="C25" s="44" t="s">
        <v>743</v>
      </c>
      <c r="D25" s="45">
        <v>8.3000000000000007</v>
      </c>
      <c r="E25" s="38">
        <v>10</v>
      </c>
      <c r="F25" s="45">
        <v>0.83</v>
      </c>
      <c r="G25" s="45">
        <v>1.03</v>
      </c>
      <c r="H25" s="38">
        <v>3</v>
      </c>
      <c r="I25" s="38">
        <v>6</v>
      </c>
      <c r="J25" s="51">
        <v>4</v>
      </c>
      <c r="K25" s="38">
        <v>3</v>
      </c>
      <c r="L25" s="38">
        <v>6</v>
      </c>
      <c r="M25" s="38">
        <v>60</v>
      </c>
      <c r="N25" s="38">
        <v>10</v>
      </c>
      <c r="O25" s="38">
        <v>30</v>
      </c>
      <c r="P25" s="38">
        <v>0</v>
      </c>
      <c r="Q25" s="38">
        <v>0</v>
      </c>
    </row>
    <row r="26" spans="1:17" ht="14.1" customHeight="1">
      <c r="A26" s="44" t="s">
        <v>149</v>
      </c>
      <c r="B26" s="44" t="s">
        <v>738</v>
      </c>
      <c r="C26" s="44" t="s">
        <v>743</v>
      </c>
      <c r="D26" s="45">
        <v>5.8</v>
      </c>
      <c r="E26" s="38">
        <v>10</v>
      </c>
      <c r="F26" s="45">
        <v>0.57999999999999996</v>
      </c>
      <c r="G26" s="45">
        <v>0.93</v>
      </c>
      <c r="H26" s="38">
        <v>12</v>
      </c>
      <c r="I26" s="38">
        <v>16</v>
      </c>
      <c r="J26" s="51">
        <v>4</v>
      </c>
      <c r="K26" s="38">
        <v>12</v>
      </c>
      <c r="L26" s="38">
        <v>16</v>
      </c>
      <c r="M26" s="38">
        <v>10</v>
      </c>
      <c r="N26" s="38">
        <v>40</v>
      </c>
      <c r="O26" s="38">
        <v>20</v>
      </c>
      <c r="P26" s="38">
        <v>30</v>
      </c>
      <c r="Q26" s="38">
        <v>0</v>
      </c>
    </row>
    <row r="27" spans="1:17" ht="14.1" customHeight="1">
      <c r="A27" s="44" t="s">
        <v>152</v>
      </c>
      <c r="B27" s="44" t="s">
        <v>738</v>
      </c>
      <c r="C27" s="44" t="s">
        <v>743</v>
      </c>
      <c r="D27" s="45">
        <v>8.6999999999999993</v>
      </c>
      <c r="E27" s="38">
        <v>15</v>
      </c>
      <c r="F27" s="45">
        <v>0.57999999999999996</v>
      </c>
      <c r="G27" s="45">
        <v>0.97</v>
      </c>
      <c r="H27" s="38">
        <v>5</v>
      </c>
      <c r="I27" s="38">
        <v>7</v>
      </c>
      <c r="J27" s="51">
        <v>4</v>
      </c>
      <c r="K27" s="38">
        <v>5</v>
      </c>
      <c r="L27" s="38">
        <v>7</v>
      </c>
      <c r="M27" s="38">
        <v>0</v>
      </c>
      <c r="N27" s="45">
        <v>26.67</v>
      </c>
      <c r="O27" s="45">
        <v>73.33</v>
      </c>
      <c r="P27" s="38">
        <v>0</v>
      </c>
      <c r="Q27" s="38">
        <v>0</v>
      </c>
    </row>
    <row r="28" spans="1:17" ht="14.1" customHeight="1">
      <c r="A28" s="44" t="s">
        <v>153</v>
      </c>
      <c r="B28" s="44" t="s">
        <v>738</v>
      </c>
      <c r="C28" s="44" t="s">
        <v>743</v>
      </c>
      <c r="D28" s="45">
        <v>9.1</v>
      </c>
      <c r="E28" s="38">
        <v>17</v>
      </c>
      <c r="F28" s="45">
        <v>0.54</v>
      </c>
      <c r="G28" s="45">
        <v>1.1499999999999999</v>
      </c>
      <c r="H28" s="38">
        <v>7</v>
      </c>
      <c r="I28" s="38">
        <v>25</v>
      </c>
      <c r="J28" s="51">
        <v>4</v>
      </c>
      <c r="K28" s="38">
        <v>4</v>
      </c>
      <c r="L28" s="38">
        <v>14</v>
      </c>
      <c r="M28" s="45">
        <v>5.88</v>
      </c>
      <c r="N28" s="45">
        <v>23.53</v>
      </c>
      <c r="O28" s="45">
        <v>52.94</v>
      </c>
      <c r="P28" s="45">
        <v>11.76</v>
      </c>
      <c r="Q28" s="45">
        <v>5.88</v>
      </c>
    </row>
    <row r="29" spans="1:17" ht="14.1" customHeight="1">
      <c r="A29" s="44" t="s">
        <v>154</v>
      </c>
      <c r="B29" s="44" t="s">
        <v>738</v>
      </c>
      <c r="C29" s="44" t="s">
        <v>743</v>
      </c>
      <c r="D29" s="45">
        <v>5.8</v>
      </c>
      <c r="E29" s="38">
        <v>15</v>
      </c>
      <c r="F29" s="45">
        <v>0.39</v>
      </c>
      <c r="G29" s="45">
        <v>1.33</v>
      </c>
      <c r="H29" s="38">
        <v>2</v>
      </c>
      <c r="I29" s="38">
        <v>21</v>
      </c>
      <c r="J29" s="51">
        <v>4</v>
      </c>
      <c r="K29" s="38">
        <v>2</v>
      </c>
      <c r="L29" s="38">
        <v>16</v>
      </c>
      <c r="M29" s="38">
        <v>0</v>
      </c>
      <c r="N29" s="38">
        <v>0</v>
      </c>
      <c r="O29" s="45">
        <v>66.67</v>
      </c>
      <c r="P29" s="45">
        <v>26.67</v>
      </c>
      <c r="Q29" s="45">
        <v>6.67</v>
      </c>
    </row>
    <row r="30" spans="1:17" ht="14.1" customHeight="1">
      <c r="A30" s="44" t="s">
        <v>155</v>
      </c>
      <c r="B30" s="44" t="s">
        <v>738</v>
      </c>
      <c r="C30" s="44" t="s">
        <v>743</v>
      </c>
      <c r="D30" s="45">
        <v>8.4</v>
      </c>
      <c r="E30" s="38">
        <v>14</v>
      </c>
      <c r="F30" s="45">
        <v>0.6</v>
      </c>
      <c r="G30" s="45">
        <v>1.1200000000000001</v>
      </c>
      <c r="H30" s="38">
        <v>4</v>
      </c>
      <c r="I30" s="38">
        <v>13</v>
      </c>
      <c r="J30" s="51">
        <v>4</v>
      </c>
      <c r="K30" s="38">
        <v>4</v>
      </c>
      <c r="L30" s="38">
        <v>13</v>
      </c>
      <c r="M30" s="45">
        <v>21.43</v>
      </c>
      <c r="N30" s="45">
        <v>35.71</v>
      </c>
      <c r="O30" s="45">
        <v>14.29</v>
      </c>
      <c r="P30" s="45">
        <v>14.29</v>
      </c>
      <c r="Q30" s="45">
        <v>14.29</v>
      </c>
    </row>
    <row r="31" spans="1:17" ht="14.1" customHeight="1">
      <c r="A31" s="44" t="s">
        <v>157</v>
      </c>
      <c r="B31" s="44" t="s">
        <v>738</v>
      </c>
      <c r="C31" s="44" t="s">
        <v>743</v>
      </c>
      <c r="D31" s="45">
        <v>6.1</v>
      </c>
      <c r="E31" s="38">
        <v>12</v>
      </c>
      <c r="F31" s="45">
        <v>0.51</v>
      </c>
      <c r="G31" s="45">
        <v>0.87</v>
      </c>
      <c r="H31" s="38">
        <v>8</v>
      </c>
      <c r="I31" s="38">
        <v>9</v>
      </c>
      <c r="J31" s="51">
        <v>4</v>
      </c>
      <c r="K31" s="38">
        <v>8</v>
      </c>
      <c r="L31" s="38">
        <v>9</v>
      </c>
      <c r="M31" s="38">
        <v>0</v>
      </c>
      <c r="N31" s="45">
        <v>33.33</v>
      </c>
      <c r="O31" s="45">
        <v>41.67</v>
      </c>
      <c r="P31" s="45">
        <v>16.670000000000002</v>
      </c>
      <c r="Q31" s="45">
        <v>8.33</v>
      </c>
    </row>
    <row r="32" spans="1:17" ht="14.1" customHeight="1">
      <c r="A32" s="44" t="s">
        <v>159</v>
      </c>
      <c r="B32" s="44" t="s">
        <v>738</v>
      </c>
      <c r="C32" s="44" t="s">
        <v>743</v>
      </c>
      <c r="D32" s="45">
        <v>12.2</v>
      </c>
      <c r="E32" s="38">
        <v>25</v>
      </c>
      <c r="F32" s="45">
        <v>0.49</v>
      </c>
      <c r="G32" s="45">
        <v>0.99</v>
      </c>
      <c r="H32" s="38">
        <v>11</v>
      </c>
      <c r="I32" s="38">
        <v>19</v>
      </c>
      <c r="J32" s="51">
        <v>4</v>
      </c>
      <c r="K32" s="38">
        <v>9</v>
      </c>
      <c r="L32" s="38">
        <v>14</v>
      </c>
      <c r="M32" s="38">
        <v>4</v>
      </c>
      <c r="N32" s="38">
        <v>20</v>
      </c>
      <c r="O32" s="38">
        <v>48</v>
      </c>
      <c r="P32" s="38">
        <v>24</v>
      </c>
      <c r="Q32" s="38">
        <v>4</v>
      </c>
    </row>
    <row r="33" spans="1:17" ht="14.1" customHeight="1">
      <c r="A33" s="44" t="s">
        <v>161</v>
      </c>
      <c r="B33" s="44" t="s">
        <v>738</v>
      </c>
      <c r="C33" s="44" t="s">
        <v>743</v>
      </c>
      <c r="D33" s="45">
        <v>11.1</v>
      </c>
      <c r="E33" s="38">
        <v>26</v>
      </c>
      <c r="F33" s="45">
        <v>0.43</v>
      </c>
      <c r="G33" s="45">
        <v>0.94</v>
      </c>
      <c r="H33" s="38">
        <v>10</v>
      </c>
      <c r="I33" s="38">
        <v>17</v>
      </c>
      <c r="J33" s="51">
        <v>4</v>
      </c>
      <c r="K33" s="38">
        <v>9</v>
      </c>
      <c r="L33" s="38">
        <v>15</v>
      </c>
      <c r="M33" s="45">
        <v>3.85</v>
      </c>
      <c r="N33" s="45">
        <v>7.69</v>
      </c>
      <c r="O33" s="38">
        <v>50</v>
      </c>
      <c r="P33" s="45">
        <v>38.46</v>
      </c>
      <c r="Q33" s="38">
        <v>0</v>
      </c>
    </row>
    <row r="34" spans="1:17" ht="14.1" customHeight="1">
      <c r="A34" s="44" t="s">
        <v>165</v>
      </c>
      <c r="B34" s="44" t="s">
        <v>738</v>
      </c>
      <c r="C34" s="44" t="s">
        <v>743</v>
      </c>
      <c r="D34" s="45">
        <v>6.1</v>
      </c>
      <c r="E34" s="38">
        <v>10</v>
      </c>
      <c r="F34" s="45">
        <v>0.61</v>
      </c>
      <c r="G34" s="45">
        <v>1.19</v>
      </c>
      <c r="H34" s="38">
        <v>1</v>
      </c>
      <c r="I34" s="38">
        <v>7</v>
      </c>
      <c r="J34" s="51">
        <v>4</v>
      </c>
      <c r="K34" s="38">
        <v>1</v>
      </c>
      <c r="L34" s="38">
        <v>7</v>
      </c>
      <c r="M34" s="38">
        <v>10</v>
      </c>
      <c r="N34" s="38">
        <v>20</v>
      </c>
      <c r="O34" s="38">
        <v>70</v>
      </c>
      <c r="P34" s="38">
        <v>0</v>
      </c>
      <c r="Q34" s="38">
        <v>0</v>
      </c>
    </row>
    <row r="35" spans="1:17" ht="14.1" customHeight="1">
      <c r="A35" s="44" t="s">
        <v>167</v>
      </c>
      <c r="B35" s="44" t="s">
        <v>738</v>
      </c>
      <c r="C35" s="44" t="s">
        <v>743</v>
      </c>
      <c r="D35" s="45">
        <v>3.4</v>
      </c>
      <c r="E35" s="38">
        <v>10</v>
      </c>
      <c r="F35" s="45">
        <v>0.34</v>
      </c>
      <c r="G35" s="45">
        <v>0.83</v>
      </c>
      <c r="H35" s="38">
        <v>4</v>
      </c>
      <c r="I35" s="38">
        <v>5</v>
      </c>
      <c r="J35" s="51">
        <v>4</v>
      </c>
      <c r="K35" s="38">
        <v>4</v>
      </c>
      <c r="L35" s="38">
        <v>5</v>
      </c>
      <c r="M35" s="38">
        <v>0</v>
      </c>
      <c r="N35" s="38">
        <v>0</v>
      </c>
      <c r="O35" s="38">
        <v>60</v>
      </c>
      <c r="P35" s="38">
        <v>20</v>
      </c>
      <c r="Q35" s="38">
        <v>20</v>
      </c>
    </row>
    <row r="36" spans="1:17" ht="14.1" customHeight="1">
      <c r="A36" s="44" t="s">
        <v>180</v>
      </c>
      <c r="B36" s="44" t="s">
        <v>738</v>
      </c>
      <c r="C36" s="44" t="s">
        <v>743</v>
      </c>
      <c r="D36" s="45">
        <v>6.8</v>
      </c>
      <c r="E36" s="38">
        <v>13</v>
      </c>
      <c r="F36" s="45">
        <v>0.52</v>
      </c>
      <c r="G36" s="45">
        <v>0.97</v>
      </c>
      <c r="H36" s="38">
        <v>6</v>
      </c>
      <c r="I36" s="38">
        <v>9</v>
      </c>
      <c r="J36" s="51">
        <v>4</v>
      </c>
      <c r="K36" s="38">
        <v>6</v>
      </c>
      <c r="L36" s="38">
        <v>9</v>
      </c>
      <c r="M36" s="38">
        <v>0</v>
      </c>
      <c r="N36" s="45">
        <v>15.38</v>
      </c>
      <c r="O36" s="45">
        <v>76.92</v>
      </c>
      <c r="P36" s="45">
        <v>7.69</v>
      </c>
      <c r="Q36" s="38">
        <v>0</v>
      </c>
    </row>
    <row r="37" spans="1:17" ht="14.1" customHeight="1">
      <c r="A37" s="44" t="s">
        <v>181</v>
      </c>
      <c r="B37" s="44" t="s">
        <v>738</v>
      </c>
      <c r="C37" s="44" t="s">
        <v>743</v>
      </c>
      <c r="D37" s="45">
        <v>3.9</v>
      </c>
      <c r="E37" s="38">
        <v>10</v>
      </c>
      <c r="F37" s="45">
        <v>0.39</v>
      </c>
      <c r="G37" s="45">
        <v>0.84</v>
      </c>
      <c r="H37" s="38">
        <v>8</v>
      </c>
      <c r="I37" s="38">
        <v>12</v>
      </c>
      <c r="J37" s="51">
        <v>4</v>
      </c>
      <c r="K37" s="38">
        <v>8</v>
      </c>
      <c r="L37" s="38">
        <v>12</v>
      </c>
      <c r="M37" s="38">
        <v>0</v>
      </c>
      <c r="N37" s="38">
        <v>10</v>
      </c>
      <c r="O37" s="38">
        <v>50</v>
      </c>
      <c r="P37" s="38">
        <v>30</v>
      </c>
      <c r="Q37" s="38">
        <v>10</v>
      </c>
    </row>
    <row r="38" spans="1:17" ht="14.1" customHeight="1">
      <c r="A38" s="44" t="s">
        <v>186</v>
      </c>
      <c r="B38" s="44" t="s">
        <v>738</v>
      </c>
      <c r="C38" s="44" t="s">
        <v>743</v>
      </c>
      <c r="D38" s="45">
        <v>8.5</v>
      </c>
      <c r="E38" s="38">
        <v>11</v>
      </c>
      <c r="F38" s="45">
        <v>0.77</v>
      </c>
      <c r="G38" s="45">
        <v>1.58</v>
      </c>
      <c r="H38" s="38">
        <v>1</v>
      </c>
      <c r="I38" s="38">
        <v>4</v>
      </c>
      <c r="J38" s="51">
        <v>4</v>
      </c>
      <c r="K38" s="38">
        <v>1</v>
      </c>
      <c r="L38" s="38">
        <v>4</v>
      </c>
      <c r="M38" s="45">
        <v>27.27</v>
      </c>
      <c r="N38" s="45">
        <v>54.55</v>
      </c>
      <c r="O38" s="45">
        <v>9.09</v>
      </c>
      <c r="P38" s="45">
        <v>9.09</v>
      </c>
      <c r="Q38" s="38">
        <v>0</v>
      </c>
    </row>
    <row r="39" spans="1:17" ht="14.1" customHeight="1">
      <c r="A39" s="44" t="s">
        <v>190</v>
      </c>
      <c r="B39" s="44" t="s">
        <v>738</v>
      </c>
      <c r="C39" s="44" t="s">
        <v>744</v>
      </c>
      <c r="D39" s="45">
        <v>8.8000000000000007</v>
      </c>
      <c r="E39" s="38">
        <v>13</v>
      </c>
      <c r="F39" s="45">
        <v>0.68</v>
      </c>
      <c r="G39" s="45">
        <v>0.99</v>
      </c>
      <c r="H39" s="38">
        <v>3</v>
      </c>
      <c r="I39" s="38">
        <v>4</v>
      </c>
      <c r="J39" s="51">
        <v>3</v>
      </c>
      <c r="K39" s="38">
        <v>3</v>
      </c>
      <c r="L39" s="38">
        <v>4</v>
      </c>
      <c r="M39" s="45">
        <v>7.69</v>
      </c>
      <c r="N39" s="45">
        <v>53.85</v>
      </c>
      <c r="O39" s="45">
        <v>30.77</v>
      </c>
      <c r="P39" s="45">
        <v>7.69</v>
      </c>
      <c r="Q39" s="38">
        <v>0</v>
      </c>
    </row>
    <row r="40" spans="1:17" ht="14.1" customHeight="1">
      <c r="A40" s="44" t="s">
        <v>161</v>
      </c>
      <c r="B40" s="44" t="s">
        <v>747</v>
      </c>
      <c r="C40" s="44" t="s">
        <v>750</v>
      </c>
      <c r="D40" s="45">
        <v>10.7</v>
      </c>
      <c r="E40" s="38">
        <v>16</v>
      </c>
      <c r="F40" s="45">
        <v>0.67</v>
      </c>
      <c r="G40" s="45">
        <v>1.48</v>
      </c>
      <c r="H40" s="38">
        <v>1</v>
      </c>
      <c r="I40" s="38">
        <v>17</v>
      </c>
      <c r="J40" s="51">
        <v>4</v>
      </c>
      <c r="K40" s="38">
        <v>1</v>
      </c>
      <c r="L40" s="38">
        <v>15</v>
      </c>
      <c r="M40" s="45">
        <v>18.75</v>
      </c>
      <c r="N40" s="38">
        <v>25</v>
      </c>
      <c r="O40" s="45">
        <v>56.25</v>
      </c>
      <c r="P40" s="38">
        <v>0</v>
      </c>
      <c r="Q40" s="38">
        <v>0</v>
      </c>
    </row>
    <row r="41" spans="1:17" ht="14.1" customHeight="1">
      <c r="A41" s="44" t="s">
        <v>164</v>
      </c>
      <c r="B41" s="44" t="s">
        <v>747</v>
      </c>
      <c r="C41" s="44" t="s">
        <v>750</v>
      </c>
      <c r="D41" s="45">
        <v>9.6999999999999993</v>
      </c>
      <c r="E41" s="38">
        <v>11</v>
      </c>
      <c r="F41" s="45">
        <v>0.88</v>
      </c>
      <c r="G41" s="45">
        <v>1.35</v>
      </c>
      <c r="H41" s="38">
        <v>1</v>
      </c>
      <c r="I41" s="38">
        <v>15</v>
      </c>
      <c r="J41" s="51">
        <v>4</v>
      </c>
      <c r="K41" s="38">
        <v>1</v>
      </c>
      <c r="L41" s="38">
        <v>11</v>
      </c>
      <c r="M41" s="45">
        <v>54.55</v>
      </c>
      <c r="N41" s="45">
        <v>36.36</v>
      </c>
      <c r="O41" s="45">
        <v>9.09</v>
      </c>
      <c r="P41" s="38">
        <v>0</v>
      </c>
      <c r="Q41" s="38">
        <v>0</v>
      </c>
    </row>
    <row r="42" spans="1:17" ht="14.1" customHeight="1">
      <c r="A42" s="44" t="s">
        <v>155</v>
      </c>
      <c r="B42" s="44" t="s">
        <v>747</v>
      </c>
      <c r="C42" s="44" t="s">
        <v>751</v>
      </c>
      <c r="D42" s="45">
        <v>7.1</v>
      </c>
      <c r="E42" s="38">
        <v>11</v>
      </c>
      <c r="F42" s="45">
        <v>0.65</v>
      </c>
      <c r="G42" s="45">
        <v>1.21</v>
      </c>
      <c r="H42" s="38">
        <v>3</v>
      </c>
      <c r="I42" s="38">
        <v>13</v>
      </c>
      <c r="J42" s="51">
        <v>4</v>
      </c>
      <c r="K42" s="38">
        <v>3</v>
      </c>
      <c r="L42" s="38">
        <v>13</v>
      </c>
      <c r="M42" s="45">
        <v>18.18</v>
      </c>
      <c r="N42" s="45">
        <v>27.27</v>
      </c>
      <c r="O42" s="45">
        <v>45.45</v>
      </c>
      <c r="P42" s="45">
        <v>9.09</v>
      </c>
      <c r="Q42" s="38">
        <v>0</v>
      </c>
    </row>
    <row r="43" spans="1:17" ht="14.1" customHeight="1">
      <c r="A43" s="44" t="s">
        <v>171</v>
      </c>
      <c r="B43" s="44" t="s">
        <v>747</v>
      </c>
      <c r="C43" s="44" t="s">
        <v>751</v>
      </c>
      <c r="D43" s="45">
        <v>11.1</v>
      </c>
      <c r="E43" s="38">
        <v>21</v>
      </c>
      <c r="F43" s="45">
        <v>0.53</v>
      </c>
      <c r="G43" s="45">
        <v>1.05</v>
      </c>
      <c r="H43" s="38">
        <v>6</v>
      </c>
      <c r="I43" s="38">
        <v>14</v>
      </c>
      <c r="J43" s="51">
        <v>4</v>
      </c>
      <c r="K43" s="38">
        <v>6</v>
      </c>
      <c r="L43" s="38">
        <v>12</v>
      </c>
      <c r="M43" s="38">
        <v>0</v>
      </c>
      <c r="N43" s="45">
        <v>23.81</v>
      </c>
      <c r="O43" s="45">
        <v>61.9</v>
      </c>
      <c r="P43" s="45">
        <v>14.29</v>
      </c>
      <c r="Q43" s="38">
        <v>0</v>
      </c>
    </row>
    <row r="44" spans="1:17" ht="14.1" customHeight="1">
      <c r="A44" s="44" t="s">
        <v>149</v>
      </c>
      <c r="B44" s="44" t="s">
        <v>752</v>
      </c>
      <c r="C44" s="44" t="s">
        <v>753</v>
      </c>
      <c r="D44" s="45">
        <v>5.2</v>
      </c>
      <c r="E44" s="38">
        <v>11</v>
      </c>
      <c r="F44" s="45">
        <v>0.47</v>
      </c>
      <c r="G44" s="45">
        <v>0.76</v>
      </c>
      <c r="H44" s="38">
        <v>14</v>
      </c>
      <c r="I44" s="38">
        <v>16</v>
      </c>
      <c r="J44" s="51">
        <v>4</v>
      </c>
      <c r="K44" s="38">
        <v>14</v>
      </c>
      <c r="L44" s="38">
        <v>16</v>
      </c>
      <c r="M44" s="38">
        <v>0</v>
      </c>
      <c r="N44" s="45">
        <v>18.18</v>
      </c>
      <c r="O44" s="45">
        <v>54.55</v>
      </c>
      <c r="P44" s="45">
        <v>27.27</v>
      </c>
      <c r="Q44" s="38">
        <v>0</v>
      </c>
    </row>
    <row r="45" spans="1:17" ht="14.1" customHeight="1">
      <c r="A45" s="44" t="s">
        <v>154</v>
      </c>
      <c r="B45" s="44" t="s">
        <v>752</v>
      </c>
      <c r="C45" s="44" t="s">
        <v>754</v>
      </c>
      <c r="D45" s="45">
        <v>2.8</v>
      </c>
      <c r="E45" s="38">
        <v>13</v>
      </c>
      <c r="F45" s="45">
        <v>0.22</v>
      </c>
      <c r="G45" s="45">
        <v>0.74</v>
      </c>
      <c r="H45" s="38">
        <v>13</v>
      </c>
      <c r="I45" s="38">
        <v>21</v>
      </c>
      <c r="J45" s="51">
        <v>4</v>
      </c>
      <c r="K45" s="38">
        <v>10</v>
      </c>
      <c r="L45" s="38">
        <v>16</v>
      </c>
      <c r="M45" s="38">
        <v>0</v>
      </c>
      <c r="N45" s="38">
        <v>0</v>
      </c>
      <c r="O45" s="45">
        <v>15.38</v>
      </c>
      <c r="P45" s="45">
        <v>69.23</v>
      </c>
      <c r="Q45" s="45">
        <v>15.38</v>
      </c>
    </row>
    <row r="46" spans="1:17" ht="14.1" customHeight="1">
      <c r="A46" s="44" t="s">
        <v>171</v>
      </c>
      <c r="B46" s="44" t="s">
        <v>752</v>
      </c>
      <c r="C46" s="44" t="s">
        <v>754</v>
      </c>
      <c r="D46" s="45">
        <v>3.7</v>
      </c>
      <c r="E46" s="38">
        <v>10</v>
      </c>
      <c r="F46" s="45">
        <v>0.37</v>
      </c>
      <c r="G46" s="45">
        <v>0.73</v>
      </c>
      <c r="H46" s="38">
        <v>12</v>
      </c>
      <c r="I46" s="38">
        <v>14</v>
      </c>
      <c r="J46" s="51">
        <v>3</v>
      </c>
      <c r="K46" s="38">
        <v>1</v>
      </c>
      <c r="L46" s="38">
        <v>2</v>
      </c>
      <c r="M46" s="38">
        <v>0</v>
      </c>
      <c r="N46" s="38">
        <v>20</v>
      </c>
      <c r="O46" s="38">
        <v>30</v>
      </c>
      <c r="P46" s="38">
        <v>30</v>
      </c>
      <c r="Q46" s="38">
        <v>20</v>
      </c>
    </row>
    <row r="47" spans="1:17" ht="14.1" customHeight="1">
      <c r="A47" s="44" t="s">
        <v>159</v>
      </c>
      <c r="B47" s="44" t="s">
        <v>752</v>
      </c>
      <c r="C47" s="44" t="s">
        <v>756</v>
      </c>
      <c r="D47" s="45">
        <v>6.4</v>
      </c>
      <c r="E47" s="38">
        <v>15</v>
      </c>
      <c r="F47" s="45">
        <v>0.43</v>
      </c>
      <c r="G47" s="45">
        <v>0.86</v>
      </c>
      <c r="H47" s="38">
        <v>16</v>
      </c>
      <c r="I47" s="38">
        <v>19</v>
      </c>
      <c r="J47" s="51">
        <v>4</v>
      </c>
      <c r="K47" s="38">
        <v>12</v>
      </c>
      <c r="L47" s="38">
        <v>14</v>
      </c>
      <c r="M47" s="38">
        <v>0</v>
      </c>
      <c r="N47" s="45">
        <v>6.67</v>
      </c>
      <c r="O47" s="45">
        <v>66.67</v>
      </c>
      <c r="P47" s="38">
        <v>20</v>
      </c>
      <c r="Q47" s="45">
        <v>6.67</v>
      </c>
    </row>
    <row r="48" spans="1:17" ht="14.1" customHeight="1">
      <c r="A48" s="44" t="s">
        <v>181</v>
      </c>
      <c r="B48" s="44" t="s">
        <v>752</v>
      </c>
      <c r="C48" s="44" t="s">
        <v>756</v>
      </c>
      <c r="D48" s="45">
        <v>4.9000000000000004</v>
      </c>
      <c r="E48" s="38">
        <v>10</v>
      </c>
      <c r="F48" s="45">
        <v>0.49</v>
      </c>
      <c r="G48" s="45">
        <v>1.06</v>
      </c>
      <c r="H48" s="38">
        <v>4</v>
      </c>
      <c r="I48" s="38">
        <v>12</v>
      </c>
      <c r="J48" s="51">
        <v>4</v>
      </c>
      <c r="K48" s="38">
        <v>4</v>
      </c>
      <c r="L48" s="38">
        <v>12</v>
      </c>
      <c r="M48" s="38">
        <v>10</v>
      </c>
      <c r="N48" s="38">
        <v>10</v>
      </c>
      <c r="O48" s="38">
        <v>50</v>
      </c>
      <c r="P48" s="38">
        <v>30</v>
      </c>
      <c r="Q48" s="38">
        <v>0</v>
      </c>
    </row>
    <row r="49" spans="1:17" ht="14.1" customHeight="1">
      <c r="A49" s="44" t="s">
        <v>184</v>
      </c>
      <c r="B49" s="44" t="s">
        <v>752</v>
      </c>
      <c r="C49" s="44" t="s">
        <v>756</v>
      </c>
      <c r="D49" s="45">
        <v>3.7</v>
      </c>
      <c r="E49" s="38">
        <v>11</v>
      </c>
      <c r="F49" s="45">
        <v>0.34</v>
      </c>
      <c r="G49" s="45">
        <v>0.69</v>
      </c>
      <c r="H49" s="38">
        <v>12</v>
      </c>
      <c r="I49" s="38">
        <v>13</v>
      </c>
      <c r="J49" s="51">
        <v>4</v>
      </c>
      <c r="K49" s="38">
        <v>12</v>
      </c>
      <c r="L49" s="38">
        <v>13</v>
      </c>
      <c r="M49" s="38">
        <v>0</v>
      </c>
      <c r="N49" s="45">
        <v>9.09</v>
      </c>
      <c r="O49" s="45">
        <v>27.27</v>
      </c>
      <c r="P49" s="45">
        <v>63.64</v>
      </c>
      <c r="Q49" s="38">
        <v>0</v>
      </c>
    </row>
    <row r="50" spans="1:17" ht="14.1" customHeight="1">
      <c r="A50" s="44" t="s">
        <v>149</v>
      </c>
      <c r="B50" s="44" t="s">
        <v>757</v>
      </c>
      <c r="C50" s="44" t="s">
        <v>758</v>
      </c>
      <c r="D50" s="45">
        <v>6.2</v>
      </c>
      <c r="E50" s="38">
        <v>10</v>
      </c>
      <c r="F50" s="45">
        <v>0.62</v>
      </c>
      <c r="G50" s="38">
        <v>1</v>
      </c>
      <c r="H50" s="38">
        <v>11</v>
      </c>
      <c r="I50" s="38">
        <v>16</v>
      </c>
      <c r="J50" s="51">
        <v>4</v>
      </c>
      <c r="K50" s="38">
        <v>11</v>
      </c>
      <c r="L50" s="38">
        <v>16</v>
      </c>
      <c r="M50" s="38">
        <v>0</v>
      </c>
      <c r="N50" s="38">
        <v>50</v>
      </c>
      <c r="O50" s="38">
        <v>40</v>
      </c>
      <c r="P50" s="38">
        <v>10</v>
      </c>
      <c r="Q50" s="38">
        <v>0</v>
      </c>
    </row>
    <row r="51" spans="1:17" ht="14.1" customHeight="1">
      <c r="A51" s="44" t="s">
        <v>178</v>
      </c>
      <c r="B51" s="44" t="s">
        <v>1158</v>
      </c>
      <c r="C51" s="44" t="s">
        <v>929</v>
      </c>
      <c r="D51" s="45">
        <v>6.7</v>
      </c>
      <c r="E51" s="38">
        <v>12</v>
      </c>
      <c r="F51" s="45">
        <v>0.56000000000000005</v>
      </c>
      <c r="G51" s="45">
        <v>1.1200000000000001</v>
      </c>
      <c r="H51" s="38">
        <v>4</v>
      </c>
      <c r="I51" s="38">
        <v>12</v>
      </c>
      <c r="J51" s="51">
        <v>4</v>
      </c>
      <c r="K51" s="38">
        <v>4</v>
      </c>
      <c r="L51" s="38">
        <v>12</v>
      </c>
      <c r="M51" s="45">
        <v>16.670000000000002</v>
      </c>
      <c r="N51" s="45">
        <v>16.670000000000002</v>
      </c>
      <c r="O51" s="45">
        <v>41.67</v>
      </c>
      <c r="P51" s="38">
        <v>25</v>
      </c>
      <c r="Q51" s="38">
        <v>0</v>
      </c>
    </row>
    <row r="52" spans="1:17" ht="14.1" customHeight="1">
      <c r="A52" s="44" t="s">
        <v>148</v>
      </c>
      <c r="B52" s="44" t="s">
        <v>1158</v>
      </c>
      <c r="C52" s="44" t="s">
        <v>930</v>
      </c>
      <c r="D52" s="45">
        <v>9.3000000000000007</v>
      </c>
      <c r="E52" s="38">
        <v>10</v>
      </c>
      <c r="F52" s="45">
        <v>0.93</v>
      </c>
      <c r="G52" s="45">
        <v>1.1499999999999999</v>
      </c>
      <c r="H52" s="38">
        <v>2</v>
      </c>
      <c r="I52" s="38">
        <v>6</v>
      </c>
      <c r="J52" s="51">
        <v>4</v>
      </c>
      <c r="K52" s="38">
        <v>2</v>
      </c>
      <c r="L52" s="38">
        <v>6</v>
      </c>
      <c r="M52" s="38">
        <v>80</v>
      </c>
      <c r="N52" s="38">
        <v>10</v>
      </c>
      <c r="O52" s="38">
        <v>10</v>
      </c>
      <c r="P52" s="38">
        <v>0</v>
      </c>
      <c r="Q52" s="38">
        <v>0</v>
      </c>
    </row>
    <row r="53" spans="1:17" ht="14.1" customHeight="1">
      <c r="A53" s="44" t="s">
        <v>149</v>
      </c>
      <c r="B53" s="44" t="s">
        <v>1158</v>
      </c>
      <c r="C53" s="44" t="s">
        <v>930</v>
      </c>
      <c r="D53" s="45">
        <v>12.4</v>
      </c>
      <c r="E53" s="38">
        <v>15</v>
      </c>
      <c r="F53" s="45">
        <v>0.83</v>
      </c>
      <c r="G53" s="45">
        <v>1.33</v>
      </c>
      <c r="H53" s="38">
        <v>3</v>
      </c>
      <c r="I53" s="38">
        <v>16</v>
      </c>
      <c r="J53" s="51">
        <v>4</v>
      </c>
      <c r="K53" s="38">
        <v>3</v>
      </c>
      <c r="L53" s="38">
        <v>16</v>
      </c>
      <c r="M53" s="45">
        <v>33.33</v>
      </c>
      <c r="N53" s="45">
        <v>53.33</v>
      </c>
      <c r="O53" s="45">
        <v>13.33</v>
      </c>
      <c r="P53" s="38">
        <v>0</v>
      </c>
      <c r="Q53" s="38">
        <v>0</v>
      </c>
    </row>
    <row r="54" spans="1:17" ht="14.1" customHeight="1">
      <c r="A54" s="44" t="s">
        <v>159</v>
      </c>
      <c r="B54" s="44" t="s">
        <v>1158</v>
      </c>
      <c r="C54" s="44" t="s">
        <v>930</v>
      </c>
      <c r="D54" s="45">
        <v>10.1</v>
      </c>
      <c r="E54" s="38">
        <v>19</v>
      </c>
      <c r="F54" s="45">
        <v>0.53</v>
      </c>
      <c r="G54" s="45">
        <v>1.08</v>
      </c>
      <c r="H54" s="38">
        <v>8</v>
      </c>
      <c r="I54" s="38">
        <v>19</v>
      </c>
      <c r="J54" s="51">
        <v>4</v>
      </c>
      <c r="K54" s="38">
        <v>7</v>
      </c>
      <c r="L54" s="38">
        <v>14</v>
      </c>
      <c r="M54" s="38">
        <v>0</v>
      </c>
      <c r="N54" s="45">
        <v>21.05</v>
      </c>
      <c r="O54" s="45">
        <v>68.42</v>
      </c>
      <c r="P54" s="45">
        <v>10.53</v>
      </c>
      <c r="Q54" s="38">
        <v>0</v>
      </c>
    </row>
    <row r="55" spans="1:17" ht="14.1" customHeight="1">
      <c r="A55" s="44" t="s">
        <v>181</v>
      </c>
      <c r="B55" s="44" t="s">
        <v>1158</v>
      </c>
      <c r="C55" s="44" t="s">
        <v>930</v>
      </c>
      <c r="D55" s="45">
        <v>3.8</v>
      </c>
      <c r="E55" s="38">
        <v>10</v>
      </c>
      <c r="F55" s="45">
        <v>0.38</v>
      </c>
      <c r="G55" s="45">
        <v>0.82</v>
      </c>
      <c r="H55" s="38">
        <v>10</v>
      </c>
      <c r="I55" s="38">
        <v>12</v>
      </c>
      <c r="J55" s="51">
        <v>4</v>
      </c>
      <c r="K55" s="38">
        <v>10</v>
      </c>
      <c r="L55" s="38">
        <v>12</v>
      </c>
      <c r="M55" s="38">
        <v>0</v>
      </c>
      <c r="N55" s="38">
        <v>0</v>
      </c>
      <c r="O55" s="38">
        <v>60</v>
      </c>
      <c r="P55" s="38">
        <v>40</v>
      </c>
      <c r="Q55" s="38">
        <v>0</v>
      </c>
    </row>
    <row r="56" spans="1:17" ht="14.1" customHeight="1">
      <c r="A56" s="44" t="s">
        <v>171</v>
      </c>
      <c r="B56" s="44" t="s">
        <v>1158</v>
      </c>
      <c r="C56" s="44" t="s">
        <v>932</v>
      </c>
      <c r="D56" s="45">
        <v>11.2</v>
      </c>
      <c r="E56" s="38">
        <v>19</v>
      </c>
      <c r="F56" s="45">
        <v>0.59</v>
      </c>
      <c r="G56" s="45">
        <v>1.17</v>
      </c>
      <c r="H56" s="38">
        <v>3</v>
      </c>
      <c r="I56" s="38">
        <v>14</v>
      </c>
      <c r="J56" s="51">
        <v>4</v>
      </c>
      <c r="K56" s="38">
        <v>3</v>
      </c>
      <c r="L56" s="38">
        <v>12</v>
      </c>
      <c r="M56" s="45">
        <v>5.26</v>
      </c>
      <c r="N56" s="45">
        <v>31.58</v>
      </c>
      <c r="O56" s="45">
        <v>52.63</v>
      </c>
      <c r="P56" s="45">
        <v>10.53</v>
      </c>
      <c r="Q56" s="38">
        <v>0</v>
      </c>
    </row>
    <row r="57" spans="1:17" ht="14.1" customHeight="1">
      <c r="A57" s="44" t="s">
        <v>172</v>
      </c>
      <c r="B57" s="44" t="s">
        <v>1158</v>
      </c>
      <c r="C57" s="44" t="s">
        <v>932</v>
      </c>
      <c r="D57" s="45">
        <v>6.9</v>
      </c>
      <c r="E57" s="38">
        <v>10</v>
      </c>
      <c r="F57" s="45">
        <v>0.69</v>
      </c>
      <c r="G57" s="45">
        <v>1.54</v>
      </c>
      <c r="H57" s="38">
        <v>1</v>
      </c>
      <c r="I57" s="38">
        <v>5</v>
      </c>
      <c r="J57" s="51">
        <v>4</v>
      </c>
      <c r="K57" s="38">
        <v>1</v>
      </c>
      <c r="L57" s="38">
        <v>5</v>
      </c>
      <c r="M57" s="38">
        <v>20</v>
      </c>
      <c r="N57" s="38">
        <v>30</v>
      </c>
      <c r="O57" s="38">
        <v>50</v>
      </c>
      <c r="P57" s="38">
        <v>0</v>
      </c>
      <c r="Q57" s="38">
        <v>0</v>
      </c>
    </row>
    <row r="58" spans="1:17" ht="14.1" customHeight="1">
      <c r="A58" s="44" t="s">
        <v>161</v>
      </c>
      <c r="B58" s="44" t="s">
        <v>1158</v>
      </c>
      <c r="C58" s="44" t="s">
        <v>934</v>
      </c>
      <c r="D58" s="45">
        <v>5.4</v>
      </c>
      <c r="E58" s="38">
        <v>13</v>
      </c>
      <c r="F58" s="45">
        <v>0.42</v>
      </c>
      <c r="G58" s="45">
        <v>0.92</v>
      </c>
      <c r="H58" s="38">
        <v>12</v>
      </c>
      <c r="I58" s="38">
        <v>17</v>
      </c>
      <c r="J58" s="51">
        <v>4</v>
      </c>
      <c r="K58" s="38">
        <v>11</v>
      </c>
      <c r="L58" s="38">
        <v>15</v>
      </c>
      <c r="M58" s="38">
        <v>0</v>
      </c>
      <c r="N58" s="45">
        <v>23.08</v>
      </c>
      <c r="O58" s="45">
        <v>30.77</v>
      </c>
      <c r="P58" s="45">
        <v>38.46</v>
      </c>
      <c r="Q58" s="45">
        <v>7.69</v>
      </c>
    </row>
    <row r="59" spans="1:17" ht="14.1" customHeight="1">
      <c r="A59" s="44" t="s">
        <v>153</v>
      </c>
      <c r="B59" s="44" t="s">
        <v>1158</v>
      </c>
      <c r="C59" s="44" t="s">
        <v>936</v>
      </c>
      <c r="D59" s="45">
        <v>2.7</v>
      </c>
      <c r="E59" s="38">
        <v>11</v>
      </c>
      <c r="F59" s="45">
        <v>0.25</v>
      </c>
      <c r="G59" s="45">
        <v>0.53</v>
      </c>
      <c r="H59" s="38">
        <v>25</v>
      </c>
      <c r="I59" s="38">
        <v>25</v>
      </c>
      <c r="J59" s="51">
        <v>3</v>
      </c>
      <c r="K59" s="38">
        <v>11</v>
      </c>
      <c r="L59" s="38">
        <v>11</v>
      </c>
      <c r="M59" s="38">
        <v>0</v>
      </c>
      <c r="N59" s="38">
        <v>0</v>
      </c>
      <c r="O59" s="45">
        <v>27.27</v>
      </c>
      <c r="P59" s="45">
        <v>54.55</v>
      </c>
      <c r="Q59" s="45">
        <v>18.18</v>
      </c>
    </row>
    <row r="60" spans="1:17" ht="14.1" customHeight="1">
      <c r="A60" s="44" t="s">
        <v>154</v>
      </c>
      <c r="B60" s="44" t="s">
        <v>1158</v>
      </c>
      <c r="C60" s="44" t="s">
        <v>936</v>
      </c>
      <c r="D60" s="45">
        <v>2.9</v>
      </c>
      <c r="E60" s="38">
        <v>14</v>
      </c>
      <c r="F60" s="45">
        <v>0.21</v>
      </c>
      <c r="G60" s="45">
        <v>0.71</v>
      </c>
      <c r="H60" s="38">
        <v>14</v>
      </c>
      <c r="I60" s="38">
        <v>21</v>
      </c>
      <c r="J60" s="51">
        <v>4</v>
      </c>
      <c r="K60" s="38">
        <v>11</v>
      </c>
      <c r="L60" s="38">
        <v>16</v>
      </c>
      <c r="M60" s="38">
        <v>0</v>
      </c>
      <c r="N60" s="38">
        <v>0</v>
      </c>
      <c r="O60" s="45">
        <v>21.43</v>
      </c>
      <c r="P60" s="38">
        <v>50</v>
      </c>
      <c r="Q60" s="45">
        <v>28.57</v>
      </c>
    </row>
    <row r="61" spans="1:17" ht="14.1" customHeight="1">
      <c r="A61" s="44" t="s">
        <v>164</v>
      </c>
      <c r="B61" s="44" t="s">
        <v>1158</v>
      </c>
      <c r="C61" s="44" t="s">
        <v>936</v>
      </c>
      <c r="D61" s="45">
        <v>5.9</v>
      </c>
      <c r="E61" s="38">
        <v>10</v>
      </c>
      <c r="F61" s="45">
        <v>0.59</v>
      </c>
      <c r="G61" s="45">
        <v>0.9</v>
      </c>
      <c r="H61" s="38">
        <v>12</v>
      </c>
      <c r="I61" s="38">
        <v>15</v>
      </c>
      <c r="J61" s="51">
        <v>3</v>
      </c>
      <c r="K61" s="38">
        <v>3</v>
      </c>
      <c r="L61" s="38">
        <v>4</v>
      </c>
      <c r="M61" s="38">
        <v>0</v>
      </c>
      <c r="N61" s="38">
        <v>30</v>
      </c>
      <c r="O61" s="38">
        <v>70</v>
      </c>
      <c r="P61" s="38">
        <v>0</v>
      </c>
      <c r="Q61" s="38">
        <v>0</v>
      </c>
    </row>
    <row r="62" spans="1:17" ht="14.1" customHeight="1">
      <c r="A62" s="44" t="s">
        <v>154</v>
      </c>
      <c r="B62" s="44" t="s">
        <v>1158</v>
      </c>
      <c r="C62" s="44" t="s">
        <v>920</v>
      </c>
      <c r="D62" s="45">
        <v>1.3</v>
      </c>
      <c r="E62" s="38">
        <v>11</v>
      </c>
      <c r="F62" s="45">
        <v>0.12</v>
      </c>
      <c r="G62" s="45">
        <v>0.41</v>
      </c>
      <c r="H62" s="38">
        <v>20</v>
      </c>
      <c r="I62" s="38">
        <v>21</v>
      </c>
      <c r="J62" s="51">
        <v>4</v>
      </c>
      <c r="K62" s="38">
        <v>15</v>
      </c>
      <c r="L62" s="38">
        <v>16</v>
      </c>
      <c r="M62" s="38">
        <v>0</v>
      </c>
      <c r="N62" s="38">
        <v>0</v>
      </c>
      <c r="O62" s="45">
        <v>9.09</v>
      </c>
      <c r="P62" s="45">
        <v>36.36</v>
      </c>
      <c r="Q62" s="45">
        <v>54.55</v>
      </c>
    </row>
    <row r="63" spans="1:17" ht="14.1" customHeight="1">
      <c r="A63" s="44" t="s">
        <v>155</v>
      </c>
      <c r="B63" s="44" t="s">
        <v>1158</v>
      </c>
      <c r="C63" s="44" t="s">
        <v>920</v>
      </c>
      <c r="D63" s="45">
        <v>13.6</v>
      </c>
      <c r="E63" s="38">
        <v>29</v>
      </c>
      <c r="F63" s="45">
        <v>0.47</v>
      </c>
      <c r="G63" s="45">
        <v>0.88</v>
      </c>
      <c r="H63" s="38">
        <v>9</v>
      </c>
      <c r="I63" s="38">
        <v>13</v>
      </c>
      <c r="J63" s="51">
        <v>4</v>
      </c>
      <c r="K63" s="38">
        <v>9</v>
      </c>
      <c r="L63" s="38">
        <v>13</v>
      </c>
      <c r="M63" s="45">
        <v>3.45</v>
      </c>
      <c r="N63" s="45">
        <v>13.79</v>
      </c>
      <c r="O63" s="45">
        <v>55.17</v>
      </c>
      <c r="P63" s="45">
        <v>24.14</v>
      </c>
      <c r="Q63" s="45">
        <v>3.45</v>
      </c>
    </row>
    <row r="64" spans="1:17" ht="14.1" customHeight="1">
      <c r="A64" s="44" t="s">
        <v>154</v>
      </c>
      <c r="B64" s="44" t="s">
        <v>768</v>
      </c>
      <c r="C64" s="44" t="s">
        <v>769</v>
      </c>
      <c r="D64" s="45">
        <v>2.2000000000000002</v>
      </c>
      <c r="E64" s="38">
        <v>10</v>
      </c>
      <c r="F64" s="45">
        <v>0.22</v>
      </c>
      <c r="G64" s="45">
        <v>0.75</v>
      </c>
      <c r="H64" s="38">
        <v>12</v>
      </c>
      <c r="I64" s="38">
        <v>21</v>
      </c>
      <c r="J64" s="51">
        <v>3</v>
      </c>
      <c r="K64" s="38">
        <v>3</v>
      </c>
      <c r="L64" s="38">
        <v>5</v>
      </c>
      <c r="M64" s="38">
        <v>10</v>
      </c>
      <c r="N64" s="38">
        <v>0</v>
      </c>
      <c r="O64" s="38">
        <v>20</v>
      </c>
      <c r="P64" s="38">
        <v>10</v>
      </c>
      <c r="Q64" s="38">
        <v>60</v>
      </c>
    </row>
    <row r="65" spans="1:17" ht="14.1" customHeight="1">
      <c r="A65" s="44" t="s">
        <v>165</v>
      </c>
      <c r="B65" s="44" t="s">
        <v>768</v>
      </c>
      <c r="C65" s="44" t="s">
        <v>769</v>
      </c>
      <c r="D65" s="45">
        <v>5.8</v>
      </c>
      <c r="E65" s="38">
        <v>15</v>
      </c>
      <c r="F65" s="45">
        <v>0.39</v>
      </c>
      <c r="G65" s="45">
        <v>0.76</v>
      </c>
      <c r="H65" s="38">
        <v>7</v>
      </c>
      <c r="I65" s="38">
        <v>7</v>
      </c>
      <c r="J65" s="51">
        <v>4</v>
      </c>
      <c r="K65" s="38">
        <v>7</v>
      </c>
      <c r="L65" s="38">
        <v>7</v>
      </c>
      <c r="M65" s="38">
        <v>0</v>
      </c>
      <c r="N65" s="38">
        <v>0</v>
      </c>
      <c r="O65" s="45">
        <v>66.67</v>
      </c>
      <c r="P65" s="45">
        <v>26.67</v>
      </c>
      <c r="Q65" s="45">
        <v>6.67</v>
      </c>
    </row>
    <row r="66" spans="1:17" ht="14.1" customHeight="1">
      <c r="A66" s="44" t="s">
        <v>157</v>
      </c>
      <c r="B66" s="44" t="s">
        <v>768</v>
      </c>
      <c r="C66" s="44" t="s">
        <v>770</v>
      </c>
      <c r="D66" s="45">
        <v>5.5</v>
      </c>
      <c r="E66" s="38">
        <v>11</v>
      </c>
      <c r="F66" s="45">
        <v>0.5</v>
      </c>
      <c r="G66" s="45">
        <v>0.86</v>
      </c>
      <c r="H66" s="38">
        <v>9</v>
      </c>
      <c r="I66" s="38">
        <v>9</v>
      </c>
      <c r="J66" s="51">
        <v>4</v>
      </c>
      <c r="K66" s="38">
        <v>9</v>
      </c>
      <c r="L66" s="38">
        <v>9</v>
      </c>
      <c r="M66" s="38">
        <v>0</v>
      </c>
      <c r="N66" s="45">
        <v>9.09</v>
      </c>
      <c r="O66" s="45">
        <v>81.819999999999993</v>
      </c>
      <c r="P66" s="45">
        <v>9.09</v>
      </c>
      <c r="Q66" s="38">
        <v>0</v>
      </c>
    </row>
    <row r="67" spans="1:17" ht="14.1" customHeight="1">
      <c r="A67" s="44" t="s">
        <v>178</v>
      </c>
      <c r="B67" s="44" t="s">
        <v>768</v>
      </c>
      <c r="C67" s="44" t="s">
        <v>770</v>
      </c>
      <c r="D67" s="45">
        <v>5.2</v>
      </c>
      <c r="E67" s="38">
        <v>11</v>
      </c>
      <c r="F67" s="45">
        <v>0.47</v>
      </c>
      <c r="G67" s="45">
        <v>0.95</v>
      </c>
      <c r="H67" s="38">
        <v>8</v>
      </c>
      <c r="I67" s="38">
        <v>12</v>
      </c>
      <c r="J67" s="51">
        <v>4</v>
      </c>
      <c r="K67" s="38">
        <v>8</v>
      </c>
      <c r="L67" s="38">
        <v>12</v>
      </c>
      <c r="M67" s="38">
        <v>0</v>
      </c>
      <c r="N67" s="45">
        <v>18.18</v>
      </c>
      <c r="O67" s="45">
        <v>54.55</v>
      </c>
      <c r="P67" s="45">
        <v>27.27</v>
      </c>
      <c r="Q67" s="38">
        <v>0</v>
      </c>
    </row>
    <row r="68" spans="1:17" ht="14.1" customHeight="1">
      <c r="A68" s="44" t="s">
        <v>171</v>
      </c>
      <c r="B68" s="44" t="s">
        <v>777</v>
      </c>
      <c r="C68" s="44" t="s">
        <v>778</v>
      </c>
      <c r="D68" s="45">
        <v>4.9000000000000004</v>
      </c>
      <c r="E68" s="38">
        <v>11</v>
      </c>
      <c r="F68" s="45">
        <v>0.45</v>
      </c>
      <c r="G68" s="45">
        <v>0.88</v>
      </c>
      <c r="H68" s="38">
        <v>10</v>
      </c>
      <c r="I68" s="38">
        <v>14</v>
      </c>
      <c r="J68" s="51">
        <v>4</v>
      </c>
      <c r="K68" s="38">
        <v>10</v>
      </c>
      <c r="L68" s="38">
        <v>12</v>
      </c>
      <c r="M68" s="38">
        <v>0</v>
      </c>
      <c r="N68" s="45">
        <v>9.09</v>
      </c>
      <c r="O68" s="45">
        <v>63.64</v>
      </c>
      <c r="P68" s="45">
        <v>27.27</v>
      </c>
      <c r="Q68" s="38">
        <v>0</v>
      </c>
    </row>
    <row r="69" spans="1:17" ht="14.1" customHeight="1">
      <c r="A69" s="44" t="s">
        <v>152</v>
      </c>
      <c r="B69" s="44" t="s">
        <v>818</v>
      </c>
      <c r="C69" s="44" t="s">
        <v>819</v>
      </c>
      <c r="D69" s="45">
        <v>7.7</v>
      </c>
      <c r="E69" s="38">
        <v>11</v>
      </c>
      <c r="F69" s="45">
        <v>0.7</v>
      </c>
      <c r="G69" s="45">
        <v>1.17</v>
      </c>
      <c r="H69" s="38">
        <v>1</v>
      </c>
      <c r="I69" s="38">
        <v>7</v>
      </c>
      <c r="J69" s="51">
        <v>4</v>
      </c>
      <c r="K69" s="38">
        <v>1</v>
      </c>
      <c r="L69" s="38">
        <v>7</v>
      </c>
      <c r="M69" s="45">
        <v>18.18</v>
      </c>
      <c r="N69" s="45">
        <v>36.36</v>
      </c>
      <c r="O69" s="45">
        <v>45.45</v>
      </c>
      <c r="P69" s="38">
        <v>0</v>
      </c>
      <c r="Q69" s="38">
        <v>0</v>
      </c>
    </row>
    <row r="70" spans="1:17" ht="14.1" customHeight="1">
      <c r="A70" s="44" t="s">
        <v>153</v>
      </c>
      <c r="B70" s="44" t="s">
        <v>818</v>
      </c>
      <c r="C70" s="44" t="s">
        <v>819</v>
      </c>
      <c r="D70" s="38">
        <v>6</v>
      </c>
      <c r="E70" s="38">
        <v>11</v>
      </c>
      <c r="F70" s="45">
        <v>0.55000000000000004</v>
      </c>
      <c r="G70" s="45">
        <v>1.18</v>
      </c>
      <c r="H70" s="38">
        <v>6</v>
      </c>
      <c r="I70" s="38">
        <v>25</v>
      </c>
      <c r="J70" s="51">
        <v>3</v>
      </c>
      <c r="K70" s="38">
        <v>3</v>
      </c>
      <c r="L70" s="38">
        <v>11</v>
      </c>
      <c r="M70" s="45">
        <v>18.18</v>
      </c>
      <c r="N70" s="45">
        <v>18.18</v>
      </c>
      <c r="O70" s="45">
        <v>36.36</v>
      </c>
      <c r="P70" s="45">
        <v>18.18</v>
      </c>
      <c r="Q70" s="45">
        <v>9.09</v>
      </c>
    </row>
    <row r="71" spans="1:17" ht="14.1" customHeight="1">
      <c r="A71" s="44" t="s">
        <v>155</v>
      </c>
      <c r="B71" s="44" t="s">
        <v>818</v>
      </c>
      <c r="C71" s="44" t="s">
        <v>819</v>
      </c>
      <c r="D71" s="45">
        <v>7.6</v>
      </c>
      <c r="E71" s="38">
        <v>10</v>
      </c>
      <c r="F71" s="45">
        <v>0.76</v>
      </c>
      <c r="G71" s="45">
        <v>1.42</v>
      </c>
      <c r="H71" s="38">
        <v>1</v>
      </c>
      <c r="I71" s="38">
        <v>13</v>
      </c>
      <c r="J71" s="51">
        <v>4</v>
      </c>
      <c r="K71" s="38">
        <v>1</v>
      </c>
      <c r="L71" s="38">
        <v>13</v>
      </c>
      <c r="M71" s="38">
        <v>50</v>
      </c>
      <c r="N71" s="38">
        <v>30</v>
      </c>
      <c r="O71" s="38">
        <v>0</v>
      </c>
      <c r="P71" s="38">
        <v>10</v>
      </c>
      <c r="Q71" s="38">
        <v>10</v>
      </c>
    </row>
    <row r="72" spans="1:17" ht="14.1" customHeight="1">
      <c r="A72" s="44" t="s">
        <v>172</v>
      </c>
      <c r="B72" s="44" t="s">
        <v>818</v>
      </c>
      <c r="C72" s="44" t="s">
        <v>819</v>
      </c>
      <c r="D72" s="45">
        <v>4.4000000000000004</v>
      </c>
      <c r="E72" s="38">
        <v>10</v>
      </c>
      <c r="F72" s="45">
        <v>0.44</v>
      </c>
      <c r="G72" s="45">
        <v>0.98</v>
      </c>
      <c r="H72" s="38">
        <v>3</v>
      </c>
      <c r="I72" s="38">
        <v>5</v>
      </c>
      <c r="J72" s="51">
        <v>4</v>
      </c>
      <c r="K72" s="38">
        <v>3</v>
      </c>
      <c r="L72" s="38">
        <v>5</v>
      </c>
      <c r="M72" s="38">
        <v>0</v>
      </c>
      <c r="N72" s="38">
        <v>10</v>
      </c>
      <c r="O72" s="38">
        <v>60</v>
      </c>
      <c r="P72" s="38">
        <v>30</v>
      </c>
      <c r="Q72" s="38">
        <v>0</v>
      </c>
    </row>
    <row r="73" spans="1:17" ht="14.1" customHeight="1">
      <c r="A73" s="44" t="s">
        <v>153</v>
      </c>
      <c r="B73" s="44" t="s">
        <v>824</v>
      </c>
      <c r="C73" s="44" t="s">
        <v>776</v>
      </c>
      <c r="D73" s="38">
        <v>13</v>
      </c>
      <c r="E73" s="38">
        <v>26</v>
      </c>
      <c r="F73" s="45">
        <v>0.5</v>
      </c>
      <c r="G73" s="45">
        <v>1.08</v>
      </c>
      <c r="H73" s="38">
        <v>11</v>
      </c>
      <c r="I73" s="38">
        <v>25</v>
      </c>
      <c r="J73" s="51">
        <v>4</v>
      </c>
      <c r="K73" s="38">
        <v>6</v>
      </c>
      <c r="L73" s="38">
        <v>14</v>
      </c>
      <c r="M73" s="45">
        <v>11.54</v>
      </c>
      <c r="N73" s="45">
        <v>23.08</v>
      </c>
      <c r="O73" s="45">
        <v>30.77</v>
      </c>
      <c r="P73" s="45">
        <v>23.08</v>
      </c>
      <c r="Q73" s="45">
        <v>11.54</v>
      </c>
    </row>
    <row r="74" spans="1:17" ht="14.1" customHeight="1">
      <c r="A74" s="44" t="s">
        <v>159</v>
      </c>
      <c r="B74" s="44" t="s">
        <v>824</v>
      </c>
      <c r="C74" s="44" t="s">
        <v>776</v>
      </c>
      <c r="D74" s="45">
        <v>10.1</v>
      </c>
      <c r="E74" s="38">
        <v>15</v>
      </c>
      <c r="F74" s="45">
        <v>0.67</v>
      </c>
      <c r="G74" s="45">
        <v>1.36</v>
      </c>
      <c r="H74" s="38">
        <v>1</v>
      </c>
      <c r="I74" s="38">
        <v>19</v>
      </c>
      <c r="J74" s="51">
        <v>4</v>
      </c>
      <c r="K74" s="38">
        <v>1</v>
      </c>
      <c r="L74" s="38">
        <v>14</v>
      </c>
      <c r="M74" s="45">
        <v>13.33</v>
      </c>
      <c r="N74" s="45">
        <v>46.67</v>
      </c>
      <c r="O74" s="45">
        <v>33.33</v>
      </c>
      <c r="P74" s="38">
        <v>0</v>
      </c>
      <c r="Q74" s="45">
        <v>6.67</v>
      </c>
    </row>
    <row r="75" spans="1:17" ht="14.1" customHeight="1">
      <c r="A75" s="44" t="s">
        <v>164</v>
      </c>
      <c r="B75" s="44" t="s">
        <v>824</v>
      </c>
      <c r="C75" s="44" t="s">
        <v>825</v>
      </c>
      <c r="D75" s="38">
        <v>7</v>
      </c>
      <c r="E75" s="38">
        <v>10</v>
      </c>
      <c r="F75" s="45">
        <v>0.7</v>
      </c>
      <c r="G75" s="45">
        <v>1.07</v>
      </c>
      <c r="H75" s="38">
        <v>6</v>
      </c>
      <c r="I75" s="38">
        <v>15</v>
      </c>
      <c r="J75" s="51">
        <v>3</v>
      </c>
      <c r="K75" s="38">
        <v>1</v>
      </c>
      <c r="L75" s="38">
        <v>4</v>
      </c>
      <c r="M75" s="38">
        <v>10</v>
      </c>
      <c r="N75" s="38">
        <v>50</v>
      </c>
      <c r="O75" s="38">
        <v>40</v>
      </c>
      <c r="P75" s="38">
        <v>0</v>
      </c>
      <c r="Q75" s="38">
        <v>0</v>
      </c>
    </row>
    <row r="76" spans="1:17" ht="14.1" customHeight="1">
      <c r="A76" s="44" t="s">
        <v>178</v>
      </c>
      <c r="B76" s="44" t="s">
        <v>824</v>
      </c>
      <c r="C76" s="44" t="s">
        <v>825</v>
      </c>
      <c r="D76" s="45">
        <v>10.1</v>
      </c>
      <c r="E76" s="38">
        <v>17</v>
      </c>
      <c r="F76" s="45">
        <v>0.59</v>
      </c>
      <c r="G76" s="45">
        <v>1.19</v>
      </c>
      <c r="H76" s="38">
        <v>3</v>
      </c>
      <c r="I76" s="38">
        <v>12</v>
      </c>
      <c r="J76" s="51">
        <v>4</v>
      </c>
      <c r="K76" s="38">
        <v>3</v>
      </c>
      <c r="L76" s="38">
        <v>12</v>
      </c>
      <c r="M76" s="45">
        <v>11.76</v>
      </c>
      <c r="N76" s="45">
        <v>23.53</v>
      </c>
      <c r="O76" s="45">
        <v>52.94</v>
      </c>
      <c r="P76" s="45">
        <v>11.76</v>
      </c>
      <c r="Q76" s="38">
        <v>0</v>
      </c>
    </row>
    <row r="77" spans="1:17" ht="14.1" customHeight="1">
      <c r="A77" s="44" t="s">
        <v>157</v>
      </c>
      <c r="B77" s="44" t="s">
        <v>824</v>
      </c>
      <c r="C77" s="44" t="s">
        <v>826</v>
      </c>
      <c r="D77" s="45">
        <v>12.2</v>
      </c>
      <c r="E77" s="38">
        <v>20</v>
      </c>
      <c r="F77" s="45">
        <v>0.61</v>
      </c>
      <c r="G77" s="45">
        <v>1.04</v>
      </c>
      <c r="H77" s="38">
        <v>5</v>
      </c>
      <c r="I77" s="38">
        <v>9</v>
      </c>
      <c r="J77" s="51">
        <v>4</v>
      </c>
      <c r="K77" s="38">
        <v>5</v>
      </c>
      <c r="L77" s="38">
        <v>9</v>
      </c>
      <c r="M77" s="38">
        <v>0</v>
      </c>
      <c r="N77" s="38">
        <v>45</v>
      </c>
      <c r="O77" s="38">
        <v>50</v>
      </c>
      <c r="P77" s="38">
        <v>0</v>
      </c>
      <c r="Q77" s="38">
        <v>5</v>
      </c>
    </row>
    <row r="78" spans="1:17" ht="14.1" customHeight="1">
      <c r="A78" s="44" t="s">
        <v>181</v>
      </c>
      <c r="B78" s="44" t="s">
        <v>824</v>
      </c>
      <c r="C78" s="44" t="s">
        <v>826</v>
      </c>
      <c r="D78" s="45">
        <v>9.6999999999999993</v>
      </c>
      <c r="E78" s="38">
        <v>17</v>
      </c>
      <c r="F78" s="45">
        <v>0.56999999999999995</v>
      </c>
      <c r="G78" s="45">
        <v>1.23</v>
      </c>
      <c r="H78" s="38">
        <v>2</v>
      </c>
      <c r="I78" s="38">
        <v>12</v>
      </c>
      <c r="J78" s="51">
        <v>4</v>
      </c>
      <c r="K78" s="38">
        <v>2</v>
      </c>
      <c r="L78" s="38">
        <v>12</v>
      </c>
      <c r="M78" s="38">
        <v>0</v>
      </c>
      <c r="N78" s="45">
        <v>23.53</v>
      </c>
      <c r="O78" s="45">
        <v>76.47</v>
      </c>
      <c r="P78" s="38">
        <v>0</v>
      </c>
      <c r="Q78" s="38">
        <v>0</v>
      </c>
    </row>
    <row r="79" spans="1:17" ht="14.1" customHeight="1">
      <c r="A79" s="44" t="s">
        <v>188</v>
      </c>
      <c r="B79" s="44" t="s">
        <v>824</v>
      </c>
      <c r="C79" s="44" t="s">
        <v>826</v>
      </c>
      <c r="D79" s="45">
        <v>8.5</v>
      </c>
      <c r="E79" s="38">
        <v>14</v>
      </c>
      <c r="F79" s="45">
        <v>0.61</v>
      </c>
      <c r="G79" s="45">
        <v>0.97</v>
      </c>
      <c r="H79" s="38">
        <v>4</v>
      </c>
      <c r="I79" s="38">
        <v>5</v>
      </c>
      <c r="J79" s="51">
        <v>4</v>
      </c>
      <c r="K79" s="38">
        <v>4</v>
      </c>
      <c r="L79" s="38">
        <v>5</v>
      </c>
      <c r="M79" s="45">
        <v>7.14</v>
      </c>
      <c r="N79" s="38">
        <v>50</v>
      </c>
      <c r="O79" s="45">
        <v>21.43</v>
      </c>
      <c r="P79" s="45">
        <v>14.29</v>
      </c>
      <c r="Q79" s="45">
        <v>7.14</v>
      </c>
    </row>
    <row r="80" spans="1:17" ht="14.1" customHeight="1">
      <c r="A80" s="44" t="s">
        <v>171</v>
      </c>
      <c r="B80" s="44" t="s">
        <v>829</v>
      </c>
      <c r="C80" s="44" t="s">
        <v>770</v>
      </c>
      <c r="D80" s="45">
        <v>6.9</v>
      </c>
      <c r="E80" s="38">
        <v>12</v>
      </c>
      <c r="F80" s="45">
        <v>0.57999999999999996</v>
      </c>
      <c r="G80" s="45">
        <v>1.1399999999999999</v>
      </c>
      <c r="H80" s="38">
        <v>4</v>
      </c>
      <c r="I80" s="38">
        <v>14</v>
      </c>
      <c r="J80" s="51">
        <v>4</v>
      </c>
      <c r="K80" s="38">
        <v>4</v>
      </c>
      <c r="L80" s="38">
        <v>12</v>
      </c>
      <c r="M80" s="38">
        <v>25</v>
      </c>
      <c r="N80" s="45">
        <v>8.33</v>
      </c>
      <c r="O80" s="45">
        <v>41.67</v>
      </c>
      <c r="P80" s="38">
        <v>25</v>
      </c>
      <c r="Q80" s="38">
        <v>0</v>
      </c>
    </row>
    <row r="81" spans="1:17" ht="14.1" customHeight="1">
      <c r="A81" s="44" t="s">
        <v>153</v>
      </c>
      <c r="B81" s="44" t="s">
        <v>831</v>
      </c>
      <c r="C81" s="44" t="s">
        <v>832</v>
      </c>
      <c r="D81" s="45">
        <v>10.199999999999999</v>
      </c>
      <c r="E81" s="38">
        <v>17</v>
      </c>
      <c r="F81" s="45">
        <v>0.6</v>
      </c>
      <c r="G81" s="45">
        <v>1.29</v>
      </c>
      <c r="H81" s="38">
        <v>1</v>
      </c>
      <c r="I81" s="38">
        <v>25</v>
      </c>
      <c r="J81" s="51">
        <v>4</v>
      </c>
      <c r="K81" s="38">
        <v>1</v>
      </c>
      <c r="L81" s="38">
        <v>14</v>
      </c>
      <c r="M81" s="45">
        <v>17.649999999999999</v>
      </c>
      <c r="N81" s="45">
        <v>35.29</v>
      </c>
      <c r="O81" s="45">
        <v>23.53</v>
      </c>
      <c r="P81" s="45">
        <v>11.76</v>
      </c>
      <c r="Q81" s="45">
        <v>11.76</v>
      </c>
    </row>
    <row r="82" spans="1:17" ht="14.1" customHeight="1">
      <c r="A82" s="44" t="s">
        <v>155</v>
      </c>
      <c r="B82" s="44" t="s">
        <v>831</v>
      </c>
      <c r="C82" s="44" t="s">
        <v>832</v>
      </c>
      <c r="D82" s="45">
        <v>4.7</v>
      </c>
      <c r="E82" s="38">
        <v>10</v>
      </c>
      <c r="F82" s="45">
        <v>0.47</v>
      </c>
      <c r="G82" s="45">
        <v>0.88</v>
      </c>
      <c r="H82" s="38">
        <v>9</v>
      </c>
      <c r="I82" s="38">
        <v>13</v>
      </c>
      <c r="J82" s="51">
        <v>4</v>
      </c>
      <c r="K82" s="38">
        <v>9</v>
      </c>
      <c r="L82" s="38">
        <v>13</v>
      </c>
      <c r="M82" s="38">
        <v>10</v>
      </c>
      <c r="N82" s="38">
        <v>20</v>
      </c>
      <c r="O82" s="38">
        <v>30</v>
      </c>
      <c r="P82" s="38">
        <v>30</v>
      </c>
      <c r="Q82" s="38">
        <v>10</v>
      </c>
    </row>
    <row r="83" spans="1:17" ht="14.1" customHeight="1">
      <c r="A83" s="44" t="s">
        <v>149</v>
      </c>
      <c r="B83" s="44" t="s">
        <v>831</v>
      </c>
      <c r="C83" s="44" t="s">
        <v>833</v>
      </c>
      <c r="D83" s="38">
        <v>9</v>
      </c>
      <c r="E83" s="38">
        <v>16</v>
      </c>
      <c r="F83" s="45">
        <v>0.56000000000000005</v>
      </c>
      <c r="G83" s="45">
        <v>0.9</v>
      </c>
      <c r="H83" s="38">
        <v>13</v>
      </c>
      <c r="I83" s="38">
        <v>16</v>
      </c>
      <c r="J83" s="51">
        <v>4</v>
      </c>
      <c r="K83" s="38">
        <v>13</v>
      </c>
      <c r="L83" s="38">
        <v>16</v>
      </c>
      <c r="M83" s="45">
        <v>12.5</v>
      </c>
      <c r="N83" s="45">
        <v>6.25</v>
      </c>
      <c r="O83" s="38">
        <v>75</v>
      </c>
      <c r="P83" s="45">
        <v>6.25</v>
      </c>
      <c r="Q83" s="38">
        <v>0</v>
      </c>
    </row>
    <row r="84" spans="1:17" ht="14.1" customHeight="1">
      <c r="A84" s="44" t="s">
        <v>164</v>
      </c>
      <c r="B84" s="44" t="s">
        <v>831</v>
      </c>
      <c r="C84" s="44" t="s">
        <v>834</v>
      </c>
      <c r="D84" s="45">
        <v>9.9</v>
      </c>
      <c r="E84" s="38">
        <v>13</v>
      </c>
      <c r="F84" s="45">
        <v>0.76</v>
      </c>
      <c r="G84" s="45">
        <v>1.17</v>
      </c>
      <c r="H84" s="38">
        <v>3</v>
      </c>
      <c r="I84" s="38">
        <v>15</v>
      </c>
      <c r="J84" s="51">
        <v>4</v>
      </c>
      <c r="K84" s="38">
        <v>3</v>
      </c>
      <c r="L84" s="38">
        <v>11</v>
      </c>
      <c r="M84" s="45">
        <v>38.46</v>
      </c>
      <c r="N84" s="45">
        <v>23.08</v>
      </c>
      <c r="O84" s="45">
        <v>38.46</v>
      </c>
      <c r="P84" s="38">
        <v>0</v>
      </c>
      <c r="Q84" s="38">
        <v>0</v>
      </c>
    </row>
    <row r="85" spans="1:17" ht="14.1" customHeight="1">
      <c r="A85" s="44" t="s">
        <v>154</v>
      </c>
      <c r="B85" s="44" t="s">
        <v>831</v>
      </c>
      <c r="C85" s="44" t="s">
        <v>835</v>
      </c>
      <c r="D85" s="45">
        <v>3.8</v>
      </c>
      <c r="E85" s="38">
        <v>11</v>
      </c>
      <c r="F85" s="45">
        <v>0.35</v>
      </c>
      <c r="G85" s="45">
        <v>1.18</v>
      </c>
      <c r="H85" s="38">
        <v>5</v>
      </c>
      <c r="I85" s="38">
        <v>21</v>
      </c>
      <c r="J85" s="51">
        <v>4</v>
      </c>
      <c r="K85" s="38">
        <v>4</v>
      </c>
      <c r="L85" s="38">
        <v>16</v>
      </c>
      <c r="M85" s="38">
        <v>0</v>
      </c>
      <c r="N85" s="45">
        <v>9.09</v>
      </c>
      <c r="O85" s="45">
        <v>36.36</v>
      </c>
      <c r="P85" s="45">
        <v>45.45</v>
      </c>
      <c r="Q85" s="45">
        <v>9.09</v>
      </c>
    </row>
    <row r="86" spans="1:17" ht="14.1" customHeight="1">
      <c r="A86" s="44" t="s">
        <v>167</v>
      </c>
      <c r="B86" s="44" t="s">
        <v>831</v>
      </c>
      <c r="C86" s="44" t="s">
        <v>835</v>
      </c>
      <c r="D86" s="45">
        <v>5.2</v>
      </c>
      <c r="E86" s="38">
        <v>11</v>
      </c>
      <c r="F86" s="45">
        <v>0.47</v>
      </c>
      <c r="G86" s="45">
        <v>1.1499999999999999</v>
      </c>
      <c r="H86" s="38">
        <v>2</v>
      </c>
      <c r="I86" s="38">
        <v>5</v>
      </c>
      <c r="J86" s="51">
        <v>4</v>
      </c>
      <c r="K86" s="38">
        <v>2</v>
      </c>
      <c r="L86" s="38">
        <v>5</v>
      </c>
      <c r="M86" s="38">
        <v>0</v>
      </c>
      <c r="N86" s="38">
        <v>0</v>
      </c>
      <c r="O86" s="45">
        <v>90.91</v>
      </c>
      <c r="P86" s="45">
        <v>9.09</v>
      </c>
      <c r="Q86" s="38">
        <v>0</v>
      </c>
    </row>
    <row r="87" spans="1:17" ht="14.1" customHeight="1">
      <c r="A87" s="44" t="s">
        <v>161</v>
      </c>
      <c r="B87" s="44" t="s">
        <v>831</v>
      </c>
      <c r="C87" s="44" t="s">
        <v>836</v>
      </c>
      <c r="D87" s="45">
        <v>7.3</v>
      </c>
      <c r="E87" s="38">
        <v>11</v>
      </c>
      <c r="F87" s="45">
        <v>0.66</v>
      </c>
      <c r="G87" s="45">
        <v>1.46</v>
      </c>
      <c r="H87" s="38">
        <v>2</v>
      </c>
      <c r="I87" s="38">
        <v>17</v>
      </c>
      <c r="J87" s="51">
        <v>4</v>
      </c>
      <c r="K87" s="38">
        <v>2</v>
      </c>
      <c r="L87" s="38">
        <v>15</v>
      </c>
      <c r="M87" s="38">
        <v>0</v>
      </c>
      <c r="N87" s="45">
        <v>54.55</v>
      </c>
      <c r="O87" s="45">
        <v>45.45</v>
      </c>
      <c r="P87" s="38">
        <v>0</v>
      </c>
      <c r="Q87" s="38">
        <v>0</v>
      </c>
    </row>
    <row r="88" spans="1:17" ht="14.1" customHeight="1">
      <c r="A88" s="44" t="s">
        <v>184</v>
      </c>
      <c r="B88" s="44" t="s">
        <v>831</v>
      </c>
      <c r="C88" s="44" t="s">
        <v>836</v>
      </c>
      <c r="D88" s="45">
        <v>9.5</v>
      </c>
      <c r="E88" s="38">
        <v>18</v>
      </c>
      <c r="F88" s="45">
        <v>0.53</v>
      </c>
      <c r="G88" s="45">
        <v>1.08</v>
      </c>
      <c r="H88" s="38">
        <v>3</v>
      </c>
      <c r="I88" s="38">
        <v>13</v>
      </c>
      <c r="J88" s="51">
        <v>4</v>
      </c>
      <c r="K88" s="38">
        <v>3</v>
      </c>
      <c r="L88" s="38">
        <v>13</v>
      </c>
      <c r="M88" s="45">
        <v>11.11</v>
      </c>
      <c r="N88" s="45">
        <v>16.670000000000002</v>
      </c>
      <c r="O88" s="38">
        <v>50</v>
      </c>
      <c r="P88" s="45">
        <v>16.670000000000002</v>
      </c>
      <c r="Q88" s="45">
        <v>5.56</v>
      </c>
    </row>
    <row r="89" spans="1:17" ht="14.1" customHeight="1">
      <c r="A89" s="44" t="s">
        <v>153</v>
      </c>
      <c r="B89" s="44" t="s">
        <v>840</v>
      </c>
      <c r="C89" s="44" t="s">
        <v>842</v>
      </c>
      <c r="D89" s="45">
        <v>10.8</v>
      </c>
      <c r="E89" s="38">
        <v>18</v>
      </c>
      <c r="F89" s="45">
        <v>0.6</v>
      </c>
      <c r="G89" s="45">
        <v>1.29</v>
      </c>
      <c r="H89" s="38">
        <v>1</v>
      </c>
      <c r="I89" s="38">
        <v>25</v>
      </c>
      <c r="J89" s="51">
        <v>4</v>
      </c>
      <c r="K89" s="38">
        <v>1</v>
      </c>
      <c r="L89" s="38">
        <v>14</v>
      </c>
      <c r="M89" s="45">
        <v>5.56</v>
      </c>
      <c r="N89" s="45">
        <v>38.89</v>
      </c>
      <c r="O89" s="45">
        <v>44.44</v>
      </c>
      <c r="P89" s="45">
        <v>5.56</v>
      </c>
      <c r="Q89" s="45">
        <v>5.56</v>
      </c>
    </row>
    <row r="90" spans="1:17" ht="14.1" customHeight="1">
      <c r="A90" s="44" t="s">
        <v>184</v>
      </c>
      <c r="B90" s="44" t="s">
        <v>855</v>
      </c>
      <c r="C90" s="44" t="s">
        <v>856</v>
      </c>
      <c r="D90" s="45">
        <v>5.7</v>
      </c>
      <c r="E90" s="38">
        <v>12</v>
      </c>
      <c r="F90" s="45">
        <v>0.48</v>
      </c>
      <c r="G90" s="45">
        <v>0.98</v>
      </c>
      <c r="H90" s="38">
        <v>7</v>
      </c>
      <c r="I90" s="38">
        <v>13</v>
      </c>
      <c r="J90" s="51">
        <v>4</v>
      </c>
      <c r="K90" s="38">
        <v>7</v>
      </c>
      <c r="L90" s="38">
        <v>13</v>
      </c>
      <c r="M90" s="38">
        <v>0</v>
      </c>
      <c r="N90" s="38">
        <v>25</v>
      </c>
      <c r="O90" s="45">
        <v>41.67</v>
      </c>
      <c r="P90" s="45">
        <v>33.33</v>
      </c>
      <c r="Q90" s="38">
        <v>0</v>
      </c>
    </row>
    <row r="91" spans="1:17" ht="14.1" customHeight="1">
      <c r="A91" s="44" t="s">
        <v>188</v>
      </c>
      <c r="B91" s="44" t="s">
        <v>855</v>
      </c>
      <c r="C91" s="44" t="s">
        <v>857</v>
      </c>
      <c r="D91" s="38">
        <v>9</v>
      </c>
      <c r="E91" s="38">
        <v>14</v>
      </c>
      <c r="F91" s="45">
        <v>0.64</v>
      </c>
      <c r="G91" s="45">
        <v>1.03</v>
      </c>
      <c r="H91" s="38">
        <v>2</v>
      </c>
      <c r="I91" s="38">
        <v>5</v>
      </c>
      <c r="J91" s="51">
        <v>4</v>
      </c>
      <c r="K91" s="38">
        <v>2</v>
      </c>
      <c r="L91" s="38">
        <v>5</v>
      </c>
      <c r="M91" s="45">
        <v>7.14</v>
      </c>
      <c r="N91" s="45">
        <v>42.86</v>
      </c>
      <c r="O91" s="45">
        <v>42.86</v>
      </c>
      <c r="P91" s="45">
        <v>7.14</v>
      </c>
      <c r="Q91" s="38">
        <v>0</v>
      </c>
    </row>
    <row r="92" spans="1:17" ht="14.1" customHeight="1">
      <c r="A92" s="44" t="s">
        <v>159</v>
      </c>
      <c r="B92" s="44" t="s">
        <v>864</v>
      </c>
      <c r="C92" s="44" t="s">
        <v>867</v>
      </c>
      <c r="D92" s="45">
        <v>7.6</v>
      </c>
      <c r="E92" s="38">
        <v>13</v>
      </c>
      <c r="F92" s="45">
        <v>0.57999999999999996</v>
      </c>
      <c r="G92" s="45">
        <v>1.18</v>
      </c>
      <c r="H92" s="38">
        <v>4</v>
      </c>
      <c r="I92" s="38">
        <v>19</v>
      </c>
      <c r="J92" s="51">
        <v>3</v>
      </c>
      <c r="K92" s="38">
        <v>1</v>
      </c>
      <c r="L92" s="38">
        <v>5</v>
      </c>
      <c r="M92" s="45">
        <v>15.38</v>
      </c>
      <c r="N92" s="45">
        <v>23.08</v>
      </c>
      <c r="O92" s="45">
        <v>46.15</v>
      </c>
      <c r="P92" s="45">
        <v>7.69</v>
      </c>
      <c r="Q92" s="45">
        <v>7.69</v>
      </c>
    </row>
    <row r="93" spans="1:17" ht="14.1" customHeight="1">
      <c r="A93" s="44" t="s">
        <v>161</v>
      </c>
      <c r="B93" s="44" t="s">
        <v>864</v>
      </c>
      <c r="C93" s="44" t="s">
        <v>867</v>
      </c>
      <c r="D93" s="45">
        <v>5.0999999999999996</v>
      </c>
      <c r="E93" s="38">
        <v>13</v>
      </c>
      <c r="F93" s="45">
        <v>0.39</v>
      </c>
      <c r="G93" s="45">
        <v>0.87</v>
      </c>
      <c r="H93" s="38">
        <v>14</v>
      </c>
      <c r="I93" s="38">
        <v>17</v>
      </c>
      <c r="J93" s="51">
        <v>4</v>
      </c>
      <c r="K93" s="38">
        <v>13</v>
      </c>
      <c r="L93" s="38">
        <v>15</v>
      </c>
      <c r="M93" s="38">
        <v>0</v>
      </c>
      <c r="N93" s="45">
        <v>7.69</v>
      </c>
      <c r="O93" s="45">
        <v>53.85</v>
      </c>
      <c r="P93" s="45">
        <v>30.77</v>
      </c>
      <c r="Q93" s="45">
        <v>7.69</v>
      </c>
    </row>
    <row r="94" spans="1:17" ht="14.1" customHeight="1">
      <c r="A94" s="44" t="s">
        <v>164</v>
      </c>
      <c r="B94" s="44" t="s">
        <v>870</v>
      </c>
      <c r="C94" s="44" t="s">
        <v>872</v>
      </c>
      <c r="D94" s="45">
        <v>5.7</v>
      </c>
      <c r="E94" s="38">
        <v>10</v>
      </c>
      <c r="F94" s="45">
        <v>0.56999999999999995</v>
      </c>
      <c r="G94" s="45">
        <v>0.87</v>
      </c>
      <c r="H94" s="38">
        <v>15</v>
      </c>
      <c r="I94" s="38">
        <v>15</v>
      </c>
      <c r="J94" s="51">
        <v>3</v>
      </c>
      <c r="K94" s="38">
        <v>4</v>
      </c>
      <c r="L94" s="38">
        <v>4</v>
      </c>
      <c r="M94" s="38">
        <v>20</v>
      </c>
      <c r="N94" s="38">
        <v>10</v>
      </c>
      <c r="O94" s="38">
        <v>50</v>
      </c>
      <c r="P94" s="38">
        <v>20</v>
      </c>
      <c r="Q94" s="38">
        <v>0</v>
      </c>
    </row>
    <row r="95" spans="1:17" ht="14.1" customHeight="1">
      <c r="A95" s="44" t="s">
        <v>154</v>
      </c>
      <c r="B95" s="44" t="s">
        <v>870</v>
      </c>
      <c r="C95" s="44" t="s">
        <v>873</v>
      </c>
      <c r="D95" s="45">
        <v>2.6</v>
      </c>
      <c r="E95" s="38">
        <v>14</v>
      </c>
      <c r="F95" s="45">
        <v>0.19</v>
      </c>
      <c r="G95" s="45">
        <v>0.64</v>
      </c>
      <c r="H95" s="38">
        <v>15</v>
      </c>
      <c r="I95" s="38">
        <v>21</v>
      </c>
      <c r="J95" s="51">
        <v>4</v>
      </c>
      <c r="K95" s="38">
        <v>12</v>
      </c>
      <c r="L95" s="38">
        <v>16</v>
      </c>
      <c r="M95" s="38">
        <v>0</v>
      </c>
      <c r="N95" s="45">
        <v>7.14</v>
      </c>
      <c r="O95" s="45">
        <v>14.29</v>
      </c>
      <c r="P95" s="45">
        <v>28.57</v>
      </c>
      <c r="Q95" s="38">
        <v>50</v>
      </c>
    </row>
    <row r="96" spans="1:17" ht="14.1" customHeight="1">
      <c r="A96" s="44" t="s">
        <v>167</v>
      </c>
      <c r="B96" s="44" t="s">
        <v>870</v>
      </c>
      <c r="C96" s="44" t="s">
        <v>873</v>
      </c>
      <c r="D96" s="45">
        <v>4.7</v>
      </c>
      <c r="E96" s="38">
        <v>14</v>
      </c>
      <c r="F96" s="45">
        <v>0.34</v>
      </c>
      <c r="G96" s="45">
        <v>0.82</v>
      </c>
      <c r="H96" s="38">
        <v>5</v>
      </c>
      <c r="I96" s="38">
        <v>5</v>
      </c>
      <c r="J96" s="51">
        <v>4</v>
      </c>
      <c r="K96" s="38">
        <v>5</v>
      </c>
      <c r="L96" s="38">
        <v>5</v>
      </c>
      <c r="M96" s="38">
        <v>0</v>
      </c>
      <c r="N96" s="45">
        <v>7.14</v>
      </c>
      <c r="O96" s="45">
        <v>35.71</v>
      </c>
      <c r="P96" s="38">
        <v>50</v>
      </c>
      <c r="Q96" s="45">
        <v>7.14</v>
      </c>
    </row>
    <row r="97" spans="1:17" ht="14.1" customHeight="1">
      <c r="A97" s="44" t="s">
        <v>181</v>
      </c>
      <c r="B97" s="44" t="s">
        <v>870</v>
      </c>
      <c r="C97" s="44" t="s">
        <v>874</v>
      </c>
      <c r="D97" s="45">
        <v>5.2</v>
      </c>
      <c r="E97" s="38">
        <v>15</v>
      </c>
      <c r="F97" s="45">
        <v>0.35</v>
      </c>
      <c r="G97" s="45">
        <v>0.75</v>
      </c>
      <c r="H97" s="38">
        <v>11</v>
      </c>
      <c r="I97" s="38">
        <v>12</v>
      </c>
      <c r="J97" s="51">
        <v>4</v>
      </c>
      <c r="K97" s="38">
        <v>11</v>
      </c>
      <c r="L97" s="38">
        <v>12</v>
      </c>
      <c r="M97" s="38">
        <v>0</v>
      </c>
      <c r="N97" s="38">
        <v>0</v>
      </c>
      <c r="O97" s="45">
        <v>53.33</v>
      </c>
      <c r="P97" s="38">
        <v>40</v>
      </c>
      <c r="Q97" s="45">
        <v>6.67</v>
      </c>
    </row>
    <row r="98" spans="1:17" ht="14.1" customHeight="1">
      <c r="A98" s="44" t="s">
        <v>186</v>
      </c>
      <c r="B98" s="44" t="s">
        <v>870</v>
      </c>
      <c r="C98" s="44" t="s">
        <v>874</v>
      </c>
      <c r="D98" s="38">
        <v>4</v>
      </c>
      <c r="E98" s="38">
        <v>11</v>
      </c>
      <c r="F98" s="45">
        <v>0.36</v>
      </c>
      <c r="G98" s="45">
        <v>0.74</v>
      </c>
      <c r="H98" s="38">
        <v>4</v>
      </c>
      <c r="I98" s="38">
        <v>4</v>
      </c>
      <c r="J98" s="51">
        <v>4</v>
      </c>
      <c r="K98" s="38">
        <v>4</v>
      </c>
      <c r="L98" s="38">
        <v>4</v>
      </c>
      <c r="M98" s="38">
        <v>0</v>
      </c>
      <c r="N98" s="38">
        <v>0</v>
      </c>
      <c r="O98" s="45">
        <v>54.55</v>
      </c>
      <c r="P98" s="45">
        <v>45.45</v>
      </c>
      <c r="Q98" s="38">
        <v>0</v>
      </c>
    </row>
    <row r="99" spans="1:17" ht="14.1" customHeight="1">
      <c r="A99" s="44" t="s">
        <v>157</v>
      </c>
      <c r="B99" s="44" t="s">
        <v>876</v>
      </c>
      <c r="C99" s="44" t="s">
        <v>878</v>
      </c>
      <c r="D99" s="45">
        <v>6.9</v>
      </c>
      <c r="E99" s="38">
        <v>11</v>
      </c>
      <c r="F99" s="45">
        <v>0.63</v>
      </c>
      <c r="G99" s="45">
        <v>1.07</v>
      </c>
      <c r="H99" s="38">
        <v>4</v>
      </c>
      <c r="I99" s="38">
        <v>9</v>
      </c>
      <c r="J99" s="51">
        <v>4</v>
      </c>
      <c r="K99" s="38">
        <v>4</v>
      </c>
      <c r="L99" s="38">
        <v>9</v>
      </c>
      <c r="M99" s="45">
        <v>9.09</v>
      </c>
      <c r="N99" s="45">
        <v>27.27</v>
      </c>
      <c r="O99" s="45">
        <v>63.64</v>
      </c>
      <c r="P99" s="38">
        <v>0</v>
      </c>
      <c r="Q99" s="38">
        <v>0</v>
      </c>
    </row>
    <row r="100" spans="1:17" ht="14.1" customHeight="1">
      <c r="A100" s="44" t="s">
        <v>153</v>
      </c>
      <c r="B100" s="44" t="s">
        <v>876</v>
      </c>
      <c r="C100" s="44" t="s">
        <v>879</v>
      </c>
      <c r="D100" s="45">
        <v>6.8</v>
      </c>
      <c r="E100" s="38">
        <v>12</v>
      </c>
      <c r="F100" s="45">
        <v>0.56999999999999995</v>
      </c>
      <c r="G100" s="45">
        <v>1.22</v>
      </c>
      <c r="H100" s="38">
        <v>5</v>
      </c>
      <c r="I100" s="38">
        <v>25</v>
      </c>
      <c r="J100" s="51">
        <v>3</v>
      </c>
      <c r="K100" s="38">
        <v>2</v>
      </c>
      <c r="L100" s="38">
        <v>11</v>
      </c>
      <c r="M100" s="45">
        <v>8.33</v>
      </c>
      <c r="N100" s="45">
        <v>33.33</v>
      </c>
      <c r="O100" s="45">
        <v>33.33</v>
      </c>
      <c r="P100" s="38">
        <v>25</v>
      </c>
      <c r="Q100" s="38">
        <v>0</v>
      </c>
    </row>
    <row r="101" spans="1:17" ht="14.1" customHeight="1">
      <c r="A101" s="44" t="s">
        <v>161</v>
      </c>
      <c r="B101" s="44" t="s">
        <v>876</v>
      </c>
      <c r="C101" s="44" t="s">
        <v>879</v>
      </c>
      <c r="D101" s="45">
        <v>6.8</v>
      </c>
      <c r="E101" s="38">
        <v>12</v>
      </c>
      <c r="F101" s="45">
        <v>0.56999999999999995</v>
      </c>
      <c r="G101" s="45">
        <v>1.25</v>
      </c>
      <c r="H101" s="38">
        <v>4</v>
      </c>
      <c r="I101" s="38">
        <v>17</v>
      </c>
      <c r="J101" s="51">
        <v>4</v>
      </c>
      <c r="K101" s="38">
        <v>3</v>
      </c>
      <c r="L101" s="38">
        <v>15</v>
      </c>
      <c r="M101" s="45">
        <v>16.670000000000002</v>
      </c>
      <c r="N101" s="45">
        <v>16.670000000000002</v>
      </c>
      <c r="O101" s="38">
        <v>50</v>
      </c>
      <c r="P101" s="45">
        <v>8.33</v>
      </c>
      <c r="Q101" s="45">
        <v>8.33</v>
      </c>
    </row>
    <row r="102" spans="1:17" ht="14.1" customHeight="1">
      <c r="A102" s="44" t="s">
        <v>164</v>
      </c>
      <c r="B102" s="44" t="s">
        <v>876</v>
      </c>
      <c r="C102" s="44" t="s">
        <v>879</v>
      </c>
      <c r="D102" s="45">
        <v>8.9</v>
      </c>
      <c r="E102" s="38">
        <v>11</v>
      </c>
      <c r="F102" s="45">
        <v>0.81</v>
      </c>
      <c r="G102" s="45">
        <v>1.24</v>
      </c>
      <c r="H102" s="38">
        <v>2</v>
      </c>
      <c r="I102" s="38">
        <v>15</v>
      </c>
      <c r="J102" s="51">
        <v>4</v>
      </c>
      <c r="K102" s="38">
        <v>2</v>
      </c>
      <c r="L102" s="38">
        <v>11</v>
      </c>
      <c r="M102" s="45">
        <v>45.45</v>
      </c>
      <c r="N102" s="45">
        <v>27.27</v>
      </c>
      <c r="O102" s="45">
        <v>27.27</v>
      </c>
      <c r="P102" s="38">
        <v>0</v>
      </c>
      <c r="Q102" s="38">
        <v>0</v>
      </c>
    </row>
    <row r="103" spans="1:17" ht="14.1" customHeight="1">
      <c r="A103" s="44" t="s">
        <v>149</v>
      </c>
      <c r="B103" s="44" t="s">
        <v>876</v>
      </c>
      <c r="C103" s="44" t="s">
        <v>880</v>
      </c>
      <c r="D103" s="45">
        <v>18.100000000000001</v>
      </c>
      <c r="E103" s="38">
        <v>20</v>
      </c>
      <c r="F103" s="45">
        <v>0.91</v>
      </c>
      <c r="G103" s="45">
        <v>1.45</v>
      </c>
      <c r="H103" s="38">
        <v>1</v>
      </c>
      <c r="I103" s="38">
        <v>16</v>
      </c>
      <c r="J103" s="51">
        <v>4</v>
      </c>
      <c r="K103" s="38">
        <v>1</v>
      </c>
      <c r="L103" s="38">
        <v>16</v>
      </c>
      <c r="M103" s="38">
        <v>75</v>
      </c>
      <c r="N103" s="38">
        <v>10</v>
      </c>
      <c r="O103" s="38">
        <v>15</v>
      </c>
      <c r="P103" s="38">
        <v>0</v>
      </c>
      <c r="Q103" s="38">
        <v>0</v>
      </c>
    </row>
    <row r="104" spans="1:17" ht="14.1" customHeight="1">
      <c r="A104" s="44" t="s">
        <v>159</v>
      </c>
      <c r="B104" s="44" t="s">
        <v>876</v>
      </c>
      <c r="C104" s="44" t="s">
        <v>880</v>
      </c>
      <c r="D104" s="45">
        <v>19.100000000000001</v>
      </c>
      <c r="E104" s="38">
        <v>35</v>
      </c>
      <c r="F104" s="45">
        <v>0.55000000000000004</v>
      </c>
      <c r="G104" s="45">
        <v>1.1000000000000001</v>
      </c>
      <c r="H104" s="38">
        <v>7</v>
      </c>
      <c r="I104" s="38">
        <v>19</v>
      </c>
      <c r="J104" s="51">
        <v>4</v>
      </c>
      <c r="K104" s="38">
        <v>6</v>
      </c>
      <c r="L104" s="38">
        <v>14</v>
      </c>
      <c r="M104" s="45">
        <v>8.57</v>
      </c>
      <c r="N104" s="45">
        <v>22.86</v>
      </c>
      <c r="O104" s="45">
        <v>48.57</v>
      </c>
      <c r="P104" s="45">
        <v>17.14</v>
      </c>
      <c r="Q104" s="45">
        <v>2.86</v>
      </c>
    </row>
    <row r="105" spans="1:17" ht="14.1" customHeight="1">
      <c r="A105" s="44" t="s">
        <v>161</v>
      </c>
      <c r="B105" s="44" t="s">
        <v>876</v>
      </c>
      <c r="C105" s="44" t="s">
        <v>881</v>
      </c>
      <c r="D105" s="45">
        <v>7.6</v>
      </c>
      <c r="E105" s="38">
        <v>14</v>
      </c>
      <c r="F105" s="45">
        <v>0.54</v>
      </c>
      <c r="G105" s="45">
        <v>1.2</v>
      </c>
      <c r="H105" s="38">
        <v>5</v>
      </c>
      <c r="I105" s="38">
        <v>17</v>
      </c>
      <c r="J105" s="51">
        <v>4</v>
      </c>
      <c r="K105" s="38">
        <v>4</v>
      </c>
      <c r="L105" s="38">
        <v>15</v>
      </c>
      <c r="M105" s="45">
        <v>7.14</v>
      </c>
      <c r="N105" s="45">
        <v>35.71</v>
      </c>
      <c r="O105" s="45">
        <v>28.57</v>
      </c>
      <c r="P105" s="45">
        <v>21.43</v>
      </c>
      <c r="Q105" s="45">
        <v>7.14</v>
      </c>
    </row>
    <row r="106" spans="1:17" ht="14.1" customHeight="1">
      <c r="A106" s="44" t="s">
        <v>178</v>
      </c>
      <c r="B106" s="44" t="s">
        <v>876</v>
      </c>
      <c r="C106" s="44" t="s">
        <v>881</v>
      </c>
      <c r="D106" s="38">
        <v>7</v>
      </c>
      <c r="E106" s="38">
        <v>11</v>
      </c>
      <c r="F106" s="45">
        <v>0.64</v>
      </c>
      <c r="G106" s="45">
        <v>1.28</v>
      </c>
      <c r="H106" s="38">
        <v>1</v>
      </c>
      <c r="I106" s="38">
        <v>12</v>
      </c>
      <c r="J106" s="51">
        <v>4</v>
      </c>
      <c r="K106" s="38">
        <v>1</v>
      </c>
      <c r="L106" s="38">
        <v>12</v>
      </c>
      <c r="M106" s="38">
        <v>0</v>
      </c>
      <c r="N106" s="45">
        <v>45.45</v>
      </c>
      <c r="O106" s="45">
        <v>54.55</v>
      </c>
      <c r="P106" s="38">
        <v>0</v>
      </c>
      <c r="Q106" s="38">
        <v>0</v>
      </c>
    </row>
    <row r="107" spans="1:17" ht="14.1" customHeight="1">
      <c r="A107" s="44" t="s">
        <v>190</v>
      </c>
      <c r="B107" s="44" t="s">
        <v>876</v>
      </c>
      <c r="C107" s="44" t="s">
        <v>882</v>
      </c>
      <c r="D107" s="45">
        <v>10.199999999999999</v>
      </c>
      <c r="E107" s="38">
        <v>16</v>
      </c>
      <c r="F107" s="45">
        <v>0.64</v>
      </c>
      <c r="G107" s="45">
        <v>0.93</v>
      </c>
      <c r="H107" s="38">
        <v>4</v>
      </c>
      <c r="I107" s="38">
        <v>4</v>
      </c>
      <c r="J107" s="51">
        <v>3</v>
      </c>
      <c r="K107" s="38">
        <v>4</v>
      </c>
      <c r="L107" s="38">
        <v>4</v>
      </c>
      <c r="M107" s="45">
        <v>12.5</v>
      </c>
      <c r="N107" s="38">
        <v>25</v>
      </c>
      <c r="O107" s="45">
        <v>62.5</v>
      </c>
      <c r="P107" s="38">
        <v>0</v>
      </c>
      <c r="Q107" s="38">
        <v>0</v>
      </c>
    </row>
    <row r="108" spans="1:17" ht="14.1" customHeight="1">
      <c r="A108" s="44" t="s">
        <v>149</v>
      </c>
      <c r="B108" s="44" t="s">
        <v>876</v>
      </c>
      <c r="C108" s="44" t="s">
        <v>882</v>
      </c>
      <c r="D108" s="45">
        <v>5.2</v>
      </c>
      <c r="E108" s="38">
        <v>11</v>
      </c>
      <c r="F108" s="45">
        <v>0.47</v>
      </c>
      <c r="G108" s="45">
        <v>0.76</v>
      </c>
      <c r="H108" s="38">
        <v>14</v>
      </c>
      <c r="I108" s="38">
        <v>16</v>
      </c>
      <c r="J108" s="51">
        <v>4</v>
      </c>
      <c r="K108" s="38">
        <v>14</v>
      </c>
      <c r="L108" s="38">
        <v>16</v>
      </c>
      <c r="M108" s="38">
        <v>0</v>
      </c>
      <c r="N108" s="38">
        <v>0</v>
      </c>
      <c r="O108" s="45">
        <v>90.91</v>
      </c>
      <c r="P108" s="45">
        <v>9.09</v>
      </c>
      <c r="Q108" s="38">
        <v>0</v>
      </c>
    </row>
    <row r="109" spans="1:17" ht="14.1" customHeight="1">
      <c r="A109" s="44" t="s">
        <v>176</v>
      </c>
      <c r="B109" s="44" t="s">
        <v>876</v>
      </c>
      <c r="C109" s="44" t="s">
        <v>882</v>
      </c>
      <c r="D109" s="45">
        <v>6.7</v>
      </c>
      <c r="E109" s="38">
        <v>14</v>
      </c>
      <c r="F109" s="45">
        <v>0.48</v>
      </c>
      <c r="G109" s="45">
        <v>1.08</v>
      </c>
      <c r="H109" s="38">
        <v>2</v>
      </c>
      <c r="I109" s="38">
        <v>4</v>
      </c>
      <c r="J109" s="51">
        <v>4</v>
      </c>
      <c r="K109" s="38">
        <v>2</v>
      </c>
      <c r="L109" s="38">
        <v>4</v>
      </c>
      <c r="M109" s="38">
        <v>0</v>
      </c>
      <c r="N109" s="38">
        <v>0</v>
      </c>
      <c r="O109" s="45">
        <v>92.86</v>
      </c>
      <c r="P109" s="45">
        <v>7.14</v>
      </c>
      <c r="Q109" s="38">
        <v>0</v>
      </c>
    </row>
    <row r="110" spans="1:17" ht="14.1" customHeight="1">
      <c r="A110" s="44" t="s">
        <v>171</v>
      </c>
      <c r="B110" s="44" t="s">
        <v>876</v>
      </c>
      <c r="C110" s="44" t="s">
        <v>883</v>
      </c>
      <c r="D110" s="45">
        <v>7.6</v>
      </c>
      <c r="E110" s="38">
        <v>14</v>
      </c>
      <c r="F110" s="45">
        <v>0.54</v>
      </c>
      <c r="G110" s="45">
        <v>1.07</v>
      </c>
      <c r="H110" s="38">
        <v>5</v>
      </c>
      <c r="I110" s="38">
        <v>14</v>
      </c>
      <c r="J110" s="51">
        <v>4</v>
      </c>
      <c r="K110" s="38">
        <v>5</v>
      </c>
      <c r="L110" s="38">
        <v>12</v>
      </c>
      <c r="M110" s="38">
        <v>0</v>
      </c>
      <c r="N110" s="45">
        <v>21.43</v>
      </c>
      <c r="O110" s="45">
        <v>71.430000000000007</v>
      </c>
      <c r="P110" s="45">
        <v>7.14</v>
      </c>
      <c r="Q110" s="38">
        <v>0</v>
      </c>
    </row>
    <row r="111" spans="1:17" ht="14.1" customHeight="1">
      <c r="A111" s="44" t="s">
        <v>184</v>
      </c>
      <c r="B111" s="44" t="s">
        <v>876</v>
      </c>
      <c r="C111" s="44" t="s">
        <v>883</v>
      </c>
      <c r="D111" s="45">
        <v>6.1</v>
      </c>
      <c r="E111" s="38">
        <v>11</v>
      </c>
      <c r="F111" s="45">
        <v>0.55000000000000004</v>
      </c>
      <c r="G111" s="45">
        <v>1.1399999999999999</v>
      </c>
      <c r="H111" s="38">
        <v>2</v>
      </c>
      <c r="I111" s="38">
        <v>13</v>
      </c>
      <c r="J111" s="51">
        <v>4</v>
      </c>
      <c r="K111" s="38">
        <v>2</v>
      </c>
      <c r="L111" s="38">
        <v>13</v>
      </c>
      <c r="M111" s="38">
        <v>0</v>
      </c>
      <c r="N111" s="45">
        <v>27.27</v>
      </c>
      <c r="O111" s="45">
        <v>63.64</v>
      </c>
      <c r="P111" s="45">
        <v>9.09</v>
      </c>
      <c r="Q111" s="38">
        <v>0</v>
      </c>
    </row>
    <row r="112" spans="1:17" ht="14.1" customHeight="1">
      <c r="A112" s="44" t="s">
        <v>174</v>
      </c>
      <c r="B112" s="44" t="s">
        <v>876</v>
      </c>
      <c r="C112" s="44" t="s">
        <v>884</v>
      </c>
      <c r="D112" s="45">
        <v>5.3</v>
      </c>
      <c r="E112" s="38">
        <v>11</v>
      </c>
      <c r="F112" s="45">
        <v>0.48</v>
      </c>
      <c r="G112" s="45">
        <v>1.1000000000000001</v>
      </c>
      <c r="H112" s="38">
        <v>1</v>
      </c>
      <c r="I112" s="38">
        <v>4</v>
      </c>
      <c r="J112" s="51">
        <v>4</v>
      </c>
      <c r="K112" s="38">
        <v>1</v>
      </c>
      <c r="L112" s="38">
        <v>4</v>
      </c>
      <c r="M112" s="38">
        <v>0</v>
      </c>
      <c r="N112" s="45">
        <v>18.18</v>
      </c>
      <c r="O112" s="45">
        <v>63.64</v>
      </c>
      <c r="P112" s="45">
        <v>9.09</v>
      </c>
      <c r="Q112" s="45">
        <v>9.09</v>
      </c>
    </row>
    <row r="113" spans="1:17" ht="14.1" customHeight="1">
      <c r="A113" s="44" t="s">
        <v>180</v>
      </c>
      <c r="B113" s="44" t="s">
        <v>876</v>
      </c>
      <c r="C113" s="44" t="s">
        <v>884</v>
      </c>
      <c r="D113" s="45">
        <v>8.6</v>
      </c>
      <c r="E113" s="38">
        <v>13</v>
      </c>
      <c r="F113" s="45">
        <v>0.66</v>
      </c>
      <c r="G113" s="45">
        <v>1.22</v>
      </c>
      <c r="H113" s="38">
        <v>2</v>
      </c>
      <c r="I113" s="38">
        <v>9</v>
      </c>
      <c r="J113" s="51">
        <v>4</v>
      </c>
      <c r="K113" s="38">
        <v>2</v>
      </c>
      <c r="L113" s="38">
        <v>9</v>
      </c>
      <c r="M113" s="38">
        <v>0</v>
      </c>
      <c r="N113" s="45">
        <v>53.85</v>
      </c>
      <c r="O113" s="45">
        <v>46.15</v>
      </c>
      <c r="P113" s="38">
        <v>0</v>
      </c>
      <c r="Q113" s="38">
        <v>0</v>
      </c>
    </row>
    <row r="114" spans="1:17" ht="14.1" customHeight="1">
      <c r="A114" s="44" t="s">
        <v>154</v>
      </c>
      <c r="B114" s="44" t="s">
        <v>890</v>
      </c>
      <c r="C114" s="44" t="s">
        <v>893</v>
      </c>
      <c r="D114" s="45">
        <v>3.7</v>
      </c>
      <c r="E114" s="38">
        <v>10</v>
      </c>
      <c r="F114" s="45">
        <v>0.37</v>
      </c>
      <c r="G114" s="45">
        <v>1.27</v>
      </c>
      <c r="H114" s="38">
        <v>3</v>
      </c>
      <c r="I114" s="38">
        <v>21</v>
      </c>
      <c r="J114" s="51">
        <v>3</v>
      </c>
      <c r="K114" s="38">
        <v>1</v>
      </c>
      <c r="L114" s="38">
        <v>5</v>
      </c>
      <c r="M114" s="38">
        <v>0</v>
      </c>
      <c r="N114" s="38">
        <v>0</v>
      </c>
      <c r="O114" s="38">
        <v>70</v>
      </c>
      <c r="P114" s="38">
        <v>10</v>
      </c>
      <c r="Q114" s="38">
        <v>20</v>
      </c>
    </row>
    <row r="115" spans="1:17" ht="14.1" customHeight="1">
      <c r="A115" s="44" t="s">
        <v>157</v>
      </c>
      <c r="B115" s="44" t="s">
        <v>890</v>
      </c>
      <c r="C115" s="44" t="s">
        <v>893</v>
      </c>
      <c r="D115" s="38">
        <v>7</v>
      </c>
      <c r="E115" s="38">
        <v>10</v>
      </c>
      <c r="F115" s="45">
        <v>0.7</v>
      </c>
      <c r="G115" s="45">
        <v>1.2</v>
      </c>
      <c r="H115" s="38">
        <v>1</v>
      </c>
      <c r="I115" s="38">
        <v>9</v>
      </c>
      <c r="J115" s="51">
        <v>4</v>
      </c>
      <c r="K115" s="38">
        <v>1</v>
      </c>
      <c r="L115" s="38">
        <v>9</v>
      </c>
      <c r="M115" s="38">
        <v>10</v>
      </c>
      <c r="N115" s="38">
        <v>50</v>
      </c>
      <c r="O115" s="38">
        <v>40</v>
      </c>
      <c r="P115" s="38">
        <v>0</v>
      </c>
      <c r="Q115" s="38">
        <v>0</v>
      </c>
    </row>
    <row r="116" spans="1:17" ht="14.1" customHeight="1">
      <c r="A116" s="44" t="s">
        <v>164</v>
      </c>
      <c r="B116" s="44" t="s">
        <v>890</v>
      </c>
      <c r="C116" s="44" t="s">
        <v>893</v>
      </c>
      <c r="D116" s="38">
        <v>7</v>
      </c>
      <c r="E116" s="38">
        <v>10</v>
      </c>
      <c r="F116" s="45">
        <v>0.7</v>
      </c>
      <c r="G116" s="45">
        <v>1.07</v>
      </c>
      <c r="H116" s="38">
        <v>6</v>
      </c>
      <c r="I116" s="38">
        <v>15</v>
      </c>
      <c r="J116" s="51">
        <v>3</v>
      </c>
      <c r="K116" s="38">
        <v>1</v>
      </c>
      <c r="L116" s="38">
        <v>4</v>
      </c>
      <c r="M116" s="38">
        <v>10</v>
      </c>
      <c r="N116" s="38">
        <v>50</v>
      </c>
      <c r="O116" s="38">
        <v>40</v>
      </c>
      <c r="P116" s="38">
        <v>0</v>
      </c>
      <c r="Q116" s="38">
        <v>0</v>
      </c>
    </row>
    <row r="117" spans="1:17" ht="14.1" customHeight="1">
      <c r="A117" s="44" t="s">
        <v>180</v>
      </c>
      <c r="B117" s="44" t="s">
        <v>890</v>
      </c>
      <c r="C117" s="44" t="s">
        <v>893</v>
      </c>
      <c r="D117" s="45">
        <v>12.3</v>
      </c>
      <c r="E117" s="38">
        <v>18</v>
      </c>
      <c r="F117" s="45">
        <v>0.68</v>
      </c>
      <c r="G117" s="45">
        <v>1.26</v>
      </c>
      <c r="H117" s="38">
        <v>1</v>
      </c>
      <c r="I117" s="38">
        <v>9</v>
      </c>
      <c r="J117" s="51">
        <v>4</v>
      </c>
      <c r="K117" s="38">
        <v>1</v>
      </c>
      <c r="L117" s="38">
        <v>9</v>
      </c>
      <c r="M117" s="45">
        <v>16.670000000000002</v>
      </c>
      <c r="N117" s="45">
        <v>33.33</v>
      </c>
      <c r="O117" s="38">
        <v>50</v>
      </c>
      <c r="P117" s="38">
        <v>0</v>
      </c>
      <c r="Q117" s="38">
        <v>0</v>
      </c>
    </row>
    <row r="118" spans="1:17" ht="14.1" customHeight="1">
      <c r="A118" s="44" t="s">
        <v>181</v>
      </c>
      <c r="B118" s="44" t="s">
        <v>890</v>
      </c>
      <c r="C118" s="44" t="s">
        <v>893</v>
      </c>
      <c r="D118" s="45">
        <v>5.8</v>
      </c>
      <c r="E118" s="38">
        <v>11</v>
      </c>
      <c r="F118" s="45">
        <v>0.53</v>
      </c>
      <c r="G118" s="45">
        <v>1.1399999999999999</v>
      </c>
      <c r="H118" s="38">
        <v>3</v>
      </c>
      <c r="I118" s="38">
        <v>12</v>
      </c>
      <c r="J118" s="51">
        <v>4</v>
      </c>
      <c r="K118" s="38">
        <v>3</v>
      </c>
      <c r="L118" s="38">
        <v>12</v>
      </c>
      <c r="M118" s="38">
        <v>0</v>
      </c>
      <c r="N118" s="45">
        <v>18.18</v>
      </c>
      <c r="O118" s="45">
        <v>72.73</v>
      </c>
      <c r="P118" s="45">
        <v>9.09</v>
      </c>
      <c r="Q118" s="38">
        <v>0</v>
      </c>
    </row>
    <row r="119" spans="1:17" ht="14.1" customHeight="1">
      <c r="A119" s="44" t="s">
        <v>184</v>
      </c>
      <c r="B119" s="44" t="s">
        <v>890</v>
      </c>
      <c r="C119" s="44" t="s">
        <v>893</v>
      </c>
      <c r="D119" s="38">
        <v>8</v>
      </c>
      <c r="E119" s="38">
        <v>11</v>
      </c>
      <c r="F119" s="45">
        <v>0.73</v>
      </c>
      <c r="G119" s="45">
        <v>1.49</v>
      </c>
      <c r="H119" s="38">
        <v>1</v>
      </c>
      <c r="I119" s="38">
        <v>13</v>
      </c>
      <c r="J119" s="51">
        <v>4</v>
      </c>
      <c r="K119" s="38">
        <v>1</v>
      </c>
      <c r="L119" s="38">
        <v>13</v>
      </c>
      <c r="M119" s="45">
        <v>18.18</v>
      </c>
      <c r="N119" s="45">
        <v>54.55</v>
      </c>
      <c r="O119" s="45">
        <v>18.18</v>
      </c>
      <c r="P119" s="45">
        <v>9.09</v>
      </c>
      <c r="Q119" s="38">
        <v>0</v>
      </c>
    </row>
    <row r="120" spans="1:17" ht="14.1" customHeight="1">
      <c r="A120" s="44" t="s">
        <v>148</v>
      </c>
      <c r="B120" s="44" t="s">
        <v>895</v>
      </c>
      <c r="C120" s="44" t="s">
        <v>816</v>
      </c>
      <c r="D120" s="45">
        <v>15.2</v>
      </c>
      <c r="E120" s="38">
        <v>19</v>
      </c>
      <c r="F120" s="45">
        <v>0.8</v>
      </c>
      <c r="G120" s="45">
        <v>0.99</v>
      </c>
      <c r="H120" s="38">
        <v>4</v>
      </c>
      <c r="I120" s="38">
        <v>6</v>
      </c>
      <c r="J120" s="51">
        <v>4</v>
      </c>
      <c r="K120" s="38">
        <v>4</v>
      </c>
      <c r="L120" s="38">
        <v>6</v>
      </c>
      <c r="M120" s="45">
        <v>47.37</v>
      </c>
      <c r="N120" s="45">
        <v>21.05</v>
      </c>
      <c r="O120" s="45">
        <v>31.58</v>
      </c>
      <c r="P120" s="38">
        <v>0</v>
      </c>
      <c r="Q120" s="38">
        <v>0</v>
      </c>
    </row>
    <row r="121" spans="1:17" ht="14.1" customHeight="1">
      <c r="A121" s="44" t="s">
        <v>149</v>
      </c>
      <c r="B121" s="44" t="s">
        <v>895</v>
      </c>
      <c r="C121" s="44" t="s">
        <v>816</v>
      </c>
      <c r="D121" s="38">
        <v>11</v>
      </c>
      <c r="E121" s="38">
        <v>17</v>
      </c>
      <c r="F121" s="45">
        <v>0.65</v>
      </c>
      <c r="G121" s="45">
        <v>1.04</v>
      </c>
      <c r="H121" s="38">
        <v>8</v>
      </c>
      <c r="I121" s="38">
        <v>16</v>
      </c>
      <c r="J121" s="51">
        <v>4</v>
      </c>
      <c r="K121" s="38">
        <v>8</v>
      </c>
      <c r="L121" s="38">
        <v>16</v>
      </c>
      <c r="M121" s="45">
        <v>11.76</v>
      </c>
      <c r="N121" s="45">
        <v>35.29</v>
      </c>
      <c r="O121" s="45">
        <v>47.06</v>
      </c>
      <c r="P121" s="45">
        <v>5.88</v>
      </c>
      <c r="Q121" s="38">
        <v>0</v>
      </c>
    </row>
    <row r="122" spans="1:17" ht="14.1" customHeight="1">
      <c r="A122" s="44" t="s">
        <v>151</v>
      </c>
      <c r="B122" s="44" t="s">
        <v>895</v>
      </c>
      <c r="C122" s="44" t="s">
        <v>816</v>
      </c>
      <c r="D122" s="45">
        <v>8.3000000000000007</v>
      </c>
      <c r="E122" s="38">
        <v>15</v>
      </c>
      <c r="F122" s="45">
        <v>0.55000000000000004</v>
      </c>
      <c r="G122" s="45">
        <v>1.2</v>
      </c>
      <c r="H122" s="38">
        <v>1</v>
      </c>
      <c r="I122" s="38">
        <v>6</v>
      </c>
      <c r="J122" s="51">
        <v>4</v>
      </c>
      <c r="K122" s="38">
        <v>1</v>
      </c>
      <c r="L122" s="38">
        <v>6</v>
      </c>
      <c r="M122" s="45">
        <v>6.67</v>
      </c>
      <c r="N122" s="38">
        <v>20</v>
      </c>
      <c r="O122" s="38">
        <v>60</v>
      </c>
      <c r="P122" s="45">
        <v>13.33</v>
      </c>
      <c r="Q122" s="38">
        <v>0</v>
      </c>
    </row>
    <row r="123" spans="1:17" ht="14.1" customHeight="1">
      <c r="A123" s="44" t="s">
        <v>153</v>
      </c>
      <c r="B123" s="44" t="s">
        <v>895</v>
      </c>
      <c r="C123" s="44" t="s">
        <v>816</v>
      </c>
      <c r="D123" s="45">
        <v>15.2</v>
      </c>
      <c r="E123" s="38">
        <v>34</v>
      </c>
      <c r="F123" s="45">
        <v>0.45</v>
      </c>
      <c r="G123" s="45">
        <v>0.96</v>
      </c>
      <c r="H123" s="38">
        <v>17</v>
      </c>
      <c r="I123" s="38">
        <v>25</v>
      </c>
      <c r="J123" s="51">
        <v>4</v>
      </c>
      <c r="K123" s="38">
        <v>10</v>
      </c>
      <c r="L123" s="38">
        <v>14</v>
      </c>
      <c r="M123" s="45">
        <v>8.82</v>
      </c>
      <c r="N123" s="45">
        <v>17.649999999999999</v>
      </c>
      <c r="O123" s="45">
        <v>29.41</v>
      </c>
      <c r="P123" s="45">
        <v>35.29</v>
      </c>
      <c r="Q123" s="45">
        <v>8.82</v>
      </c>
    </row>
    <row r="124" spans="1:17" ht="14.1" customHeight="1">
      <c r="A124" s="44" t="s">
        <v>154</v>
      </c>
      <c r="B124" s="44" t="s">
        <v>895</v>
      </c>
      <c r="C124" s="44" t="s">
        <v>816</v>
      </c>
      <c r="D124" s="45">
        <v>20.3</v>
      </c>
      <c r="E124" s="38">
        <v>60</v>
      </c>
      <c r="F124" s="45">
        <v>0.34</v>
      </c>
      <c r="G124" s="45">
        <v>1.1599999999999999</v>
      </c>
      <c r="H124" s="38">
        <v>6</v>
      </c>
      <c r="I124" s="38">
        <v>21</v>
      </c>
      <c r="J124" s="51">
        <v>4</v>
      </c>
      <c r="K124" s="38">
        <v>5</v>
      </c>
      <c r="L124" s="38">
        <v>16</v>
      </c>
      <c r="M124" s="45">
        <v>1.67</v>
      </c>
      <c r="N124" s="45">
        <v>1.67</v>
      </c>
      <c r="O124" s="45">
        <v>51.67</v>
      </c>
      <c r="P124" s="38">
        <v>25</v>
      </c>
      <c r="Q124" s="38">
        <v>20</v>
      </c>
    </row>
    <row r="125" spans="1:17" ht="14.1" customHeight="1">
      <c r="A125" s="44" t="s">
        <v>155</v>
      </c>
      <c r="B125" s="44" t="s">
        <v>895</v>
      </c>
      <c r="C125" s="44" t="s">
        <v>816</v>
      </c>
      <c r="D125" s="45">
        <v>14.3</v>
      </c>
      <c r="E125" s="38">
        <v>25</v>
      </c>
      <c r="F125" s="45">
        <v>0.56999999999999995</v>
      </c>
      <c r="G125" s="45">
        <v>1.07</v>
      </c>
      <c r="H125" s="38">
        <v>7</v>
      </c>
      <c r="I125" s="38">
        <v>13</v>
      </c>
      <c r="J125" s="51">
        <v>4</v>
      </c>
      <c r="K125" s="38">
        <v>7</v>
      </c>
      <c r="L125" s="38">
        <v>13</v>
      </c>
      <c r="M125" s="38">
        <v>12</v>
      </c>
      <c r="N125" s="38">
        <v>20</v>
      </c>
      <c r="O125" s="38">
        <v>52</v>
      </c>
      <c r="P125" s="38">
        <v>16</v>
      </c>
      <c r="Q125" s="38">
        <v>0</v>
      </c>
    </row>
    <row r="126" spans="1:17" ht="14.1" customHeight="1">
      <c r="A126" s="44" t="s">
        <v>157</v>
      </c>
      <c r="B126" s="44" t="s">
        <v>895</v>
      </c>
      <c r="C126" s="44" t="s">
        <v>816</v>
      </c>
      <c r="D126" s="45">
        <v>10.6</v>
      </c>
      <c r="E126" s="38">
        <v>18</v>
      </c>
      <c r="F126" s="45">
        <v>0.59</v>
      </c>
      <c r="G126" s="45">
        <v>1.01</v>
      </c>
      <c r="H126" s="38">
        <v>6</v>
      </c>
      <c r="I126" s="38">
        <v>9</v>
      </c>
      <c r="J126" s="51">
        <v>4</v>
      </c>
      <c r="K126" s="38">
        <v>6</v>
      </c>
      <c r="L126" s="38">
        <v>9</v>
      </c>
      <c r="M126" s="38">
        <v>0</v>
      </c>
      <c r="N126" s="45">
        <v>38.89</v>
      </c>
      <c r="O126" s="45">
        <v>55.56</v>
      </c>
      <c r="P126" s="38">
        <v>0</v>
      </c>
      <c r="Q126" s="45">
        <v>5.56</v>
      </c>
    </row>
    <row r="127" spans="1:17" ht="14.1" customHeight="1">
      <c r="A127" s="44" t="s">
        <v>159</v>
      </c>
      <c r="B127" s="44" t="s">
        <v>895</v>
      </c>
      <c r="C127" s="44" t="s">
        <v>816</v>
      </c>
      <c r="D127" s="45">
        <v>18.5</v>
      </c>
      <c r="E127" s="38">
        <v>32</v>
      </c>
      <c r="F127" s="45">
        <v>0.57999999999999996</v>
      </c>
      <c r="G127" s="45">
        <v>1.17</v>
      </c>
      <c r="H127" s="38">
        <v>5</v>
      </c>
      <c r="I127" s="38">
        <v>19</v>
      </c>
      <c r="J127" s="51">
        <v>4</v>
      </c>
      <c r="K127" s="38">
        <v>4</v>
      </c>
      <c r="L127" s="38">
        <v>14</v>
      </c>
      <c r="M127" s="45">
        <v>18.75</v>
      </c>
      <c r="N127" s="45">
        <v>9.3800000000000008</v>
      </c>
      <c r="O127" s="45">
        <v>59.38</v>
      </c>
      <c r="P127" s="45">
        <v>9.3800000000000008</v>
      </c>
      <c r="Q127" s="45">
        <v>3.13</v>
      </c>
    </row>
    <row r="128" spans="1:17" ht="14.1" customHeight="1">
      <c r="A128" s="44" t="s">
        <v>161</v>
      </c>
      <c r="B128" s="44" t="s">
        <v>895</v>
      </c>
      <c r="C128" s="44" t="s">
        <v>816</v>
      </c>
      <c r="D128" s="45">
        <v>11.8</v>
      </c>
      <c r="E128" s="38">
        <v>22</v>
      </c>
      <c r="F128" s="45">
        <v>0.54</v>
      </c>
      <c r="G128" s="45">
        <v>1.18</v>
      </c>
      <c r="H128" s="38">
        <v>6</v>
      </c>
      <c r="I128" s="38">
        <v>17</v>
      </c>
      <c r="J128" s="51">
        <v>4</v>
      </c>
      <c r="K128" s="38">
        <v>5</v>
      </c>
      <c r="L128" s="38">
        <v>15</v>
      </c>
      <c r="M128" s="45">
        <v>9.09</v>
      </c>
      <c r="N128" s="45">
        <v>22.73</v>
      </c>
      <c r="O128" s="45">
        <v>45.45</v>
      </c>
      <c r="P128" s="45">
        <v>18.18</v>
      </c>
      <c r="Q128" s="45">
        <v>4.55</v>
      </c>
    </row>
    <row r="129" spans="1:17" ht="14.1" customHeight="1">
      <c r="A129" s="44" t="s">
        <v>164</v>
      </c>
      <c r="B129" s="44" t="s">
        <v>895</v>
      </c>
      <c r="C129" s="44" t="s">
        <v>816</v>
      </c>
      <c r="D129" s="45">
        <v>16.100000000000001</v>
      </c>
      <c r="E129" s="38">
        <v>28</v>
      </c>
      <c r="F129" s="45">
        <v>0.57999999999999996</v>
      </c>
      <c r="G129" s="45">
        <v>0.88</v>
      </c>
      <c r="H129" s="38">
        <v>14</v>
      </c>
      <c r="I129" s="38">
        <v>15</v>
      </c>
      <c r="J129" s="51">
        <v>4</v>
      </c>
      <c r="K129" s="38">
        <v>11</v>
      </c>
      <c r="L129" s="38">
        <v>11</v>
      </c>
      <c r="M129" s="45">
        <v>10.71</v>
      </c>
      <c r="N129" s="45">
        <v>21.43</v>
      </c>
      <c r="O129" s="45">
        <v>53.57</v>
      </c>
      <c r="P129" s="45">
        <v>14.29</v>
      </c>
      <c r="Q129" s="38">
        <v>0</v>
      </c>
    </row>
    <row r="130" spans="1:17" ht="14.1" customHeight="1">
      <c r="A130" s="44" t="s">
        <v>165</v>
      </c>
      <c r="B130" s="44" t="s">
        <v>895</v>
      </c>
      <c r="C130" s="44" t="s">
        <v>816</v>
      </c>
      <c r="D130" s="45">
        <v>5.9</v>
      </c>
      <c r="E130" s="38">
        <v>10</v>
      </c>
      <c r="F130" s="45">
        <v>0.59</v>
      </c>
      <c r="G130" s="45">
        <v>1.1499999999999999</v>
      </c>
      <c r="H130" s="38">
        <v>3</v>
      </c>
      <c r="I130" s="38">
        <v>7</v>
      </c>
      <c r="J130" s="51">
        <v>4</v>
      </c>
      <c r="K130" s="38">
        <v>3</v>
      </c>
      <c r="L130" s="38">
        <v>7</v>
      </c>
      <c r="M130" s="38">
        <v>0</v>
      </c>
      <c r="N130" s="38">
        <v>30</v>
      </c>
      <c r="O130" s="38">
        <v>70</v>
      </c>
      <c r="P130" s="38">
        <v>0</v>
      </c>
      <c r="Q130" s="38">
        <v>0</v>
      </c>
    </row>
    <row r="131" spans="1:17" ht="14.1" customHeight="1">
      <c r="A131" s="44" t="s">
        <v>169</v>
      </c>
      <c r="B131" s="44" t="s">
        <v>895</v>
      </c>
      <c r="C131" s="44" t="s">
        <v>816</v>
      </c>
      <c r="D131" s="45">
        <v>5.0999999999999996</v>
      </c>
      <c r="E131" s="38">
        <v>12</v>
      </c>
      <c r="F131" s="45">
        <v>0.43</v>
      </c>
      <c r="G131" s="45">
        <v>0.92</v>
      </c>
      <c r="H131" s="38">
        <v>1</v>
      </c>
      <c r="I131" s="38">
        <v>2</v>
      </c>
      <c r="J131" s="51">
        <v>4</v>
      </c>
      <c r="K131" s="38">
        <v>1</v>
      </c>
      <c r="L131" s="38">
        <v>2</v>
      </c>
      <c r="M131" s="38">
        <v>0</v>
      </c>
      <c r="N131" s="38">
        <v>0</v>
      </c>
      <c r="O131" s="38">
        <v>75</v>
      </c>
      <c r="P131" s="38">
        <v>25</v>
      </c>
      <c r="Q131" s="38">
        <v>0</v>
      </c>
    </row>
    <row r="132" spans="1:17" ht="14.1" customHeight="1">
      <c r="A132" s="44" t="s">
        <v>174</v>
      </c>
      <c r="B132" s="44" t="s">
        <v>895</v>
      </c>
      <c r="C132" s="44" t="s">
        <v>816</v>
      </c>
      <c r="D132" s="45">
        <v>5.3</v>
      </c>
      <c r="E132" s="38">
        <v>11</v>
      </c>
      <c r="F132" s="45">
        <v>0.48</v>
      </c>
      <c r="G132" s="45">
        <v>1.1000000000000001</v>
      </c>
      <c r="H132" s="38">
        <v>1</v>
      </c>
      <c r="I132" s="38">
        <v>4</v>
      </c>
      <c r="J132" s="51">
        <v>4</v>
      </c>
      <c r="K132" s="38">
        <v>1</v>
      </c>
      <c r="L132" s="38">
        <v>4</v>
      </c>
      <c r="M132" s="38">
        <v>0</v>
      </c>
      <c r="N132" s="45">
        <v>18.18</v>
      </c>
      <c r="O132" s="45">
        <v>63.64</v>
      </c>
      <c r="P132" s="45">
        <v>9.09</v>
      </c>
      <c r="Q132" s="45">
        <v>9.09</v>
      </c>
    </row>
    <row r="133" spans="1:17" ht="14.1" customHeight="1">
      <c r="A133" s="44" t="s">
        <v>176</v>
      </c>
      <c r="B133" s="44" t="s">
        <v>895</v>
      </c>
      <c r="C133" s="44" t="s">
        <v>816</v>
      </c>
      <c r="D133" s="45">
        <v>5.2</v>
      </c>
      <c r="E133" s="38">
        <v>10</v>
      </c>
      <c r="F133" s="45">
        <v>0.52</v>
      </c>
      <c r="G133" s="45">
        <v>1.17</v>
      </c>
      <c r="H133" s="38">
        <v>1</v>
      </c>
      <c r="I133" s="38">
        <v>4</v>
      </c>
      <c r="J133" s="51">
        <v>4</v>
      </c>
      <c r="K133" s="38">
        <v>1</v>
      </c>
      <c r="L133" s="38">
        <v>4</v>
      </c>
      <c r="M133" s="38">
        <v>10</v>
      </c>
      <c r="N133" s="38">
        <v>10</v>
      </c>
      <c r="O133" s="38">
        <v>60</v>
      </c>
      <c r="P133" s="38">
        <v>20</v>
      </c>
      <c r="Q133" s="38">
        <v>0</v>
      </c>
    </row>
    <row r="134" spans="1:17" ht="14.1" customHeight="1">
      <c r="A134" s="44" t="s">
        <v>178</v>
      </c>
      <c r="B134" s="44" t="s">
        <v>895</v>
      </c>
      <c r="C134" s="44" t="s">
        <v>816</v>
      </c>
      <c r="D134" s="45">
        <v>28.3</v>
      </c>
      <c r="E134" s="38">
        <v>51</v>
      </c>
      <c r="F134" s="45">
        <v>0.55000000000000004</v>
      </c>
      <c r="G134" s="45">
        <v>1.1100000000000001</v>
      </c>
      <c r="H134" s="38">
        <v>5</v>
      </c>
      <c r="I134" s="38">
        <v>12</v>
      </c>
      <c r="J134" s="51">
        <v>4</v>
      </c>
      <c r="K134" s="38">
        <v>5</v>
      </c>
      <c r="L134" s="38">
        <v>12</v>
      </c>
      <c r="M134" s="45">
        <v>11.76</v>
      </c>
      <c r="N134" s="45">
        <v>13.73</v>
      </c>
      <c r="O134" s="45">
        <v>60.78</v>
      </c>
      <c r="P134" s="45">
        <v>11.76</v>
      </c>
      <c r="Q134" s="45">
        <v>1.96</v>
      </c>
    </row>
    <row r="135" spans="1:17" ht="14.1" customHeight="1">
      <c r="A135" s="44" t="s">
        <v>180</v>
      </c>
      <c r="B135" s="44" t="s">
        <v>895</v>
      </c>
      <c r="C135" s="44" t="s">
        <v>816</v>
      </c>
      <c r="D135" s="45">
        <v>12.9</v>
      </c>
      <c r="E135" s="38">
        <v>21</v>
      </c>
      <c r="F135" s="45">
        <v>0.61</v>
      </c>
      <c r="G135" s="45">
        <v>1.1299999999999999</v>
      </c>
      <c r="H135" s="38">
        <v>3</v>
      </c>
      <c r="I135" s="38">
        <v>9</v>
      </c>
      <c r="J135" s="51">
        <v>4</v>
      </c>
      <c r="K135" s="38">
        <v>3</v>
      </c>
      <c r="L135" s="38">
        <v>9</v>
      </c>
      <c r="M135" s="38">
        <v>0</v>
      </c>
      <c r="N135" s="45">
        <v>38.1</v>
      </c>
      <c r="O135" s="45">
        <v>61.9</v>
      </c>
      <c r="P135" s="38">
        <v>0</v>
      </c>
      <c r="Q135" s="38">
        <v>0</v>
      </c>
    </row>
    <row r="136" spans="1:17" ht="14.1" customHeight="1">
      <c r="A136" s="44" t="s">
        <v>181</v>
      </c>
      <c r="B136" s="44" t="s">
        <v>895</v>
      </c>
      <c r="C136" s="44" t="s">
        <v>816</v>
      </c>
      <c r="D136" s="45">
        <v>10.4</v>
      </c>
      <c r="E136" s="38">
        <v>27</v>
      </c>
      <c r="F136" s="45">
        <v>0.39</v>
      </c>
      <c r="G136" s="45">
        <v>0.83</v>
      </c>
      <c r="H136" s="38">
        <v>9</v>
      </c>
      <c r="I136" s="38">
        <v>12</v>
      </c>
      <c r="J136" s="51">
        <v>4</v>
      </c>
      <c r="K136" s="38">
        <v>9</v>
      </c>
      <c r="L136" s="38">
        <v>12</v>
      </c>
      <c r="M136" s="38">
        <v>0</v>
      </c>
      <c r="N136" s="38">
        <v>0</v>
      </c>
      <c r="O136" s="45">
        <v>66.67</v>
      </c>
      <c r="P136" s="45">
        <v>25.93</v>
      </c>
      <c r="Q136" s="45">
        <v>7.41</v>
      </c>
    </row>
    <row r="137" spans="1:17" ht="14.1" customHeight="1">
      <c r="A137" s="44" t="s">
        <v>183</v>
      </c>
      <c r="B137" s="44" t="s">
        <v>895</v>
      </c>
      <c r="C137" s="44" t="s">
        <v>816</v>
      </c>
      <c r="D137" s="45">
        <v>26.7</v>
      </c>
      <c r="E137" s="38">
        <v>46</v>
      </c>
      <c r="F137" s="45">
        <v>0.57999999999999996</v>
      </c>
      <c r="G137" s="45">
        <v>1.02</v>
      </c>
      <c r="H137" s="38">
        <v>1</v>
      </c>
      <c r="I137" s="38">
        <v>2</v>
      </c>
      <c r="J137" s="51">
        <v>4</v>
      </c>
      <c r="K137" s="38">
        <v>1</v>
      </c>
      <c r="L137" s="38">
        <v>2</v>
      </c>
      <c r="M137" s="45">
        <v>10.87</v>
      </c>
      <c r="N137" s="45">
        <v>41.3</v>
      </c>
      <c r="O137" s="45">
        <v>23.91</v>
      </c>
      <c r="P137" s="45">
        <v>10.87</v>
      </c>
      <c r="Q137" s="45">
        <v>13.04</v>
      </c>
    </row>
    <row r="138" spans="1:17" ht="14.1" customHeight="1">
      <c r="A138" s="44" t="s">
        <v>184</v>
      </c>
      <c r="B138" s="44" t="s">
        <v>895</v>
      </c>
      <c r="C138" s="44" t="s">
        <v>816</v>
      </c>
      <c r="D138" s="45">
        <v>7.2</v>
      </c>
      <c r="E138" s="38">
        <v>14</v>
      </c>
      <c r="F138" s="45">
        <v>0.51</v>
      </c>
      <c r="G138" s="45">
        <v>1.06</v>
      </c>
      <c r="H138" s="38">
        <v>5</v>
      </c>
      <c r="I138" s="38">
        <v>13</v>
      </c>
      <c r="J138" s="51">
        <v>4</v>
      </c>
      <c r="K138" s="38">
        <v>5</v>
      </c>
      <c r="L138" s="38">
        <v>13</v>
      </c>
      <c r="M138" s="45">
        <v>7.14</v>
      </c>
      <c r="N138" s="45">
        <v>21.43</v>
      </c>
      <c r="O138" s="45">
        <v>42.86</v>
      </c>
      <c r="P138" s="45">
        <v>28.57</v>
      </c>
      <c r="Q138" s="38">
        <v>0</v>
      </c>
    </row>
    <row r="139" spans="1:17" ht="14.1" customHeight="1">
      <c r="A139" s="44" t="s">
        <v>186</v>
      </c>
      <c r="B139" s="44" t="s">
        <v>895</v>
      </c>
      <c r="C139" s="44" t="s">
        <v>816</v>
      </c>
      <c r="D139" s="45">
        <v>5.9</v>
      </c>
      <c r="E139" s="38">
        <v>14</v>
      </c>
      <c r="F139" s="45">
        <v>0.42</v>
      </c>
      <c r="G139" s="45">
        <v>0.86</v>
      </c>
      <c r="H139" s="38">
        <v>3</v>
      </c>
      <c r="I139" s="38">
        <v>4</v>
      </c>
      <c r="J139" s="51">
        <v>4</v>
      </c>
      <c r="K139" s="38">
        <v>3</v>
      </c>
      <c r="L139" s="38">
        <v>4</v>
      </c>
      <c r="M139" s="45">
        <v>7.14</v>
      </c>
      <c r="N139" s="45">
        <v>14.29</v>
      </c>
      <c r="O139" s="45">
        <v>35.71</v>
      </c>
      <c r="P139" s="45">
        <v>28.57</v>
      </c>
      <c r="Q139" s="45">
        <v>14.29</v>
      </c>
    </row>
    <row r="140" spans="1:17" ht="14.1" customHeight="1">
      <c r="A140" s="44" t="s">
        <v>154</v>
      </c>
      <c r="B140" s="44" t="s">
        <v>901</v>
      </c>
      <c r="C140" s="44" t="s">
        <v>816</v>
      </c>
      <c r="D140" s="45">
        <v>5.2</v>
      </c>
      <c r="E140" s="38">
        <v>11</v>
      </c>
      <c r="F140" s="45">
        <v>0.47</v>
      </c>
      <c r="G140" s="45">
        <v>1.62</v>
      </c>
      <c r="H140" s="38">
        <v>1</v>
      </c>
      <c r="I140" s="38">
        <v>21</v>
      </c>
      <c r="J140" s="51">
        <v>4</v>
      </c>
      <c r="K140" s="38">
        <v>1</v>
      </c>
      <c r="L140" s="38">
        <v>16</v>
      </c>
      <c r="M140" s="38">
        <v>0</v>
      </c>
      <c r="N140" s="38">
        <v>0</v>
      </c>
      <c r="O140" s="45">
        <v>90.91</v>
      </c>
      <c r="P140" s="45">
        <v>9.09</v>
      </c>
      <c r="Q140" s="38">
        <v>0</v>
      </c>
    </row>
    <row r="141" spans="1:17" ht="14.1" customHeight="1">
      <c r="A141" s="44" t="s">
        <v>159</v>
      </c>
      <c r="B141" s="44" t="s">
        <v>901</v>
      </c>
      <c r="C141" s="44" t="s">
        <v>816</v>
      </c>
      <c r="D141" s="45">
        <v>11.1</v>
      </c>
      <c r="E141" s="38">
        <v>17</v>
      </c>
      <c r="F141" s="45">
        <v>0.65</v>
      </c>
      <c r="G141" s="45">
        <v>1.32</v>
      </c>
      <c r="H141" s="38">
        <v>2</v>
      </c>
      <c r="I141" s="38">
        <v>19</v>
      </c>
      <c r="J141" s="51">
        <v>4</v>
      </c>
      <c r="K141" s="38">
        <v>2</v>
      </c>
      <c r="L141" s="38">
        <v>14</v>
      </c>
      <c r="M141" s="45">
        <v>5.88</v>
      </c>
      <c r="N141" s="45">
        <v>47.06</v>
      </c>
      <c r="O141" s="45">
        <v>41.18</v>
      </c>
      <c r="P141" s="45">
        <v>5.88</v>
      </c>
      <c r="Q141" s="38">
        <v>0</v>
      </c>
    </row>
    <row r="142" spans="1:17" ht="14.1" customHeight="1">
      <c r="A142" s="44" t="s">
        <v>165</v>
      </c>
      <c r="B142" s="44" t="s">
        <v>901</v>
      </c>
      <c r="C142" s="44" t="s">
        <v>816</v>
      </c>
      <c r="D142" s="45">
        <v>6.8</v>
      </c>
      <c r="E142" s="38">
        <v>12</v>
      </c>
      <c r="F142" s="45">
        <v>0.56999999999999995</v>
      </c>
      <c r="G142" s="45">
        <v>1.1100000000000001</v>
      </c>
      <c r="H142" s="38">
        <v>4</v>
      </c>
      <c r="I142" s="38">
        <v>7</v>
      </c>
      <c r="J142" s="51">
        <v>4</v>
      </c>
      <c r="K142" s="38">
        <v>4</v>
      </c>
      <c r="L142" s="38">
        <v>7</v>
      </c>
      <c r="M142" s="45">
        <v>8.33</v>
      </c>
      <c r="N142" s="45">
        <v>8.33</v>
      </c>
      <c r="O142" s="45">
        <v>83.33</v>
      </c>
      <c r="P142" s="38">
        <v>0</v>
      </c>
      <c r="Q142" s="38">
        <v>0</v>
      </c>
    </row>
    <row r="143" spans="1:17" ht="14.1" customHeight="1">
      <c r="A143" s="44" t="s">
        <v>167</v>
      </c>
      <c r="B143" s="44" t="s">
        <v>901</v>
      </c>
      <c r="C143" s="44" t="s">
        <v>816</v>
      </c>
      <c r="D143" s="45">
        <v>6.6</v>
      </c>
      <c r="E143" s="38">
        <v>12</v>
      </c>
      <c r="F143" s="45">
        <v>0.55000000000000004</v>
      </c>
      <c r="G143" s="45">
        <v>1.34</v>
      </c>
      <c r="H143" s="38">
        <v>1</v>
      </c>
      <c r="I143" s="38">
        <v>5</v>
      </c>
      <c r="J143" s="51">
        <v>4</v>
      </c>
      <c r="K143" s="38">
        <v>1</v>
      </c>
      <c r="L143" s="38">
        <v>5</v>
      </c>
      <c r="M143" s="38">
        <v>0</v>
      </c>
      <c r="N143" s="45">
        <v>16.670000000000002</v>
      </c>
      <c r="O143" s="45">
        <v>83.33</v>
      </c>
      <c r="P143" s="38">
        <v>0</v>
      </c>
      <c r="Q143" s="38">
        <v>0</v>
      </c>
    </row>
    <row r="144" spans="1:17" ht="14.1" customHeight="1">
      <c r="A144" s="44" t="s">
        <v>172</v>
      </c>
      <c r="B144" s="44" t="s">
        <v>901</v>
      </c>
      <c r="C144" s="44" t="s">
        <v>816</v>
      </c>
      <c r="D144" s="45">
        <v>6.6</v>
      </c>
      <c r="E144" s="38">
        <v>12</v>
      </c>
      <c r="F144" s="45">
        <v>0.55000000000000004</v>
      </c>
      <c r="G144" s="45">
        <v>1.22</v>
      </c>
      <c r="H144" s="38">
        <v>2</v>
      </c>
      <c r="I144" s="38">
        <v>5</v>
      </c>
      <c r="J144" s="51">
        <v>4</v>
      </c>
      <c r="K144" s="38">
        <v>2</v>
      </c>
      <c r="L144" s="38">
        <v>5</v>
      </c>
      <c r="M144" s="38">
        <v>0</v>
      </c>
      <c r="N144" s="45">
        <v>16.670000000000002</v>
      </c>
      <c r="O144" s="45">
        <v>83.33</v>
      </c>
      <c r="P144" s="38">
        <v>0</v>
      </c>
      <c r="Q144" s="38">
        <v>0</v>
      </c>
    </row>
    <row r="145" spans="1:17" ht="14.1" customHeight="1">
      <c r="A145" s="44" t="s">
        <v>181</v>
      </c>
      <c r="B145" s="44" t="s">
        <v>901</v>
      </c>
      <c r="C145" s="44" t="s">
        <v>816</v>
      </c>
      <c r="D145" s="45">
        <v>7.7</v>
      </c>
      <c r="E145" s="38">
        <v>13</v>
      </c>
      <c r="F145" s="45">
        <v>0.59</v>
      </c>
      <c r="G145" s="45">
        <v>1.28</v>
      </c>
      <c r="H145" s="38">
        <v>1</v>
      </c>
      <c r="I145" s="38">
        <v>12</v>
      </c>
      <c r="J145" s="51">
        <v>4</v>
      </c>
      <c r="K145" s="38">
        <v>1</v>
      </c>
      <c r="L145" s="38">
        <v>12</v>
      </c>
      <c r="M145" s="38">
        <v>0</v>
      </c>
      <c r="N145" s="45">
        <v>30.77</v>
      </c>
      <c r="O145" s="45">
        <v>69.23</v>
      </c>
      <c r="P145" s="38">
        <v>0</v>
      </c>
      <c r="Q145" s="38">
        <v>0</v>
      </c>
    </row>
    <row r="146" spans="1:17" ht="14.1" customHeight="1">
      <c r="A146" s="44" t="s">
        <v>153</v>
      </c>
      <c r="B146" s="44" t="s">
        <v>903</v>
      </c>
      <c r="C146" s="44" t="s">
        <v>908</v>
      </c>
      <c r="D146" s="45">
        <v>5.3</v>
      </c>
      <c r="E146" s="38">
        <v>11</v>
      </c>
      <c r="F146" s="45">
        <v>0.48</v>
      </c>
      <c r="G146" s="45">
        <v>1.04</v>
      </c>
      <c r="H146" s="38">
        <v>13</v>
      </c>
      <c r="I146" s="38">
        <v>25</v>
      </c>
      <c r="J146" s="51">
        <v>3</v>
      </c>
      <c r="K146" s="38">
        <v>6</v>
      </c>
      <c r="L146" s="38">
        <v>11</v>
      </c>
      <c r="M146" s="45">
        <v>9.09</v>
      </c>
      <c r="N146" s="45">
        <v>27.27</v>
      </c>
      <c r="O146" s="45">
        <v>27.27</v>
      </c>
      <c r="P146" s="45">
        <v>18.18</v>
      </c>
      <c r="Q146" s="45">
        <v>18.18</v>
      </c>
    </row>
    <row r="147" spans="1:17" ht="14.1" customHeight="1">
      <c r="A147" s="44" t="s">
        <v>159</v>
      </c>
      <c r="B147" s="44" t="s">
        <v>903</v>
      </c>
      <c r="C147" s="44" t="s">
        <v>908</v>
      </c>
      <c r="D147" s="45">
        <v>5.9</v>
      </c>
      <c r="E147" s="38">
        <v>13</v>
      </c>
      <c r="F147" s="45">
        <v>0.45</v>
      </c>
      <c r="G147" s="45">
        <v>0.92</v>
      </c>
      <c r="H147" s="38">
        <v>14</v>
      </c>
      <c r="I147" s="38">
        <v>19</v>
      </c>
      <c r="J147" s="51">
        <v>3</v>
      </c>
      <c r="K147" s="38">
        <v>4</v>
      </c>
      <c r="L147" s="38">
        <v>5</v>
      </c>
      <c r="M147" s="38">
        <v>0</v>
      </c>
      <c r="N147" s="45">
        <v>15.38</v>
      </c>
      <c r="O147" s="45">
        <v>53.85</v>
      </c>
      <c r="P147" s="45">
        <v>30.77</v>
      </c>
      <c r="Q147" s="38">
        <v>0</v>
      </c>
    </row>
    <row r="148" spans="1:17" ht="14.1" customHeight="1">
      <c r="A148" s="44" t="s">
        <v>154</v>
      </c>
      <c r="B148" s="44" t="s">
        <v>911</v>
      </c>
      <c r="C148" s="44" t="s">
        <v>915</v>
      </c>
      <c r="D148" s="45">
        <v>3.9</v>
      </c>
      <c r="E148" s="38">
        <v>11</v>
      </c>
      <c r="F148" s="45">
        <v>0.35</v>
      </c>
      <c r="G148" s="45">
        <v>1.22</v>
      </c>
      <c r="H148" s="38">
        <v>4</v>
      </c>
      <c r="I148" s="38">
        <v>21</v>
      </c>
      <c r="J148" s="51">
        <v>4</v>
      </c>
      <c r="K148" s="38">
        <v>3</v>
      </c>
      <c r="L148" s="38">
        <v>16</v>
      </c>
      <c r="M148" s="38">
        <v>0</v>
      </c>
      <c r="N148" s="45">
        <v>9.09</v>
      </c>
      <c r="O148" s="45">
        <v>45.45</v>
      </c>
      <c r="P148" s="45">
        <v>27.27</v>
      </c>
      <c r="Q148" s="45">
        <v>18.18</v>
      </c>
    </row>
    <row r="149" spans="1:17" ht="14.1" customHeight="1">
      <c r="A149" s="44" t="s">
        <v>159</v>
      </c>
      <c r="B149" s="44" t="s">
        <v>911</v>
      </c>
      <c r="C149" s="44" t="s">
        <v>915</v>
      </c>
      <c r="D149" s="45">
        <v>11.6</v>
      </c>
      <c r="E149" s="38">
        <v>19</v>
      </c>
      <c r="F149" s="45">
        <v>0.61</v>
      </c>
      <c r="G149" s="45">
        <v>1.24</v>
      </c>
      <c r="H149" s="38">
        <v>3</v>
      </c>
      <c r="I149" s="38">
        <v>19</v>
      </c>
      <c r="J149" s="51">
        <v>4</v>
      </c>
      <c r="K149" s="38">
        <v>3</v>
      </c>
      <c r="L149" s="38">
        <v>14</v>
      </c>
      <c r="M149" s="45">
        <v>15.79</v>
      </c>
      <c r="N149" s="45">
        <v>21.05</v>
      </c>
      <c r="O149" s="45">
        <v>52.63</v>
      </c>
      <c r="P149" s="45">
        <v>10.53</v>
      </c>
      <c r="Q149" s="38">
        <v>0</v>
      </c>
    </row>
    <row r="150" spans="1:17" ht="14.1" customHeight="1">
      <c r="A150" s="44" t="s">
        <v>149</v>
      </c>
      <c r="B150" s="44" t="s">
        <v>911</v>
      </c>
      <c r="C150" s="44" t="s">
        <v>916</v>
      </c>
      <c r="D150" s="45">
        <v>19.2</v>
      </c>
      <c r="E150" s="38">
        <v>27</v>
      </c>
      <c r="F150" s="45">
        <v>0.71</v>
      </c>
      <c r="G150" s="45">
        <v>1.1399999999999999</v>
      </c>
      <c r="H150" s="38">
        <v>4</v>
      </c>
      <c r="I150" s="38">
        <v>16</v>
      </c>
      <c r="J150" s="51">
        <v>4</v>
      </c>
      <c r="K150" s="38">
        <v>4</v>
      </c>
      <c r="L150" s="38">
        <v>16</v>
      </c>
      <c r="M150" s="45">
        <v>11.11</v>
      </c>
      <c r="N150" s="45">
        <v>51.85</v>
      </c>
      <c r="O150" s="45">
        <v>37.04</v>
      </c>
      <c r="P150" s="38">
        <v>0</v>
      </c>
      <c r="Q150" s="38">
        <v>0</v>
      </c>
    </row>
    <row r="151" spans="1:17" ht="14.1" customHeight="1">
      <c r="A151" s="44" t="s">
        <v>188</v>
      </c>
      <c r="B151" s="44" t="s">
        <v>911</v>
      </c>
      <c r="C151" s="44" t="s">
        <v>916</v>
      </c>
      <c r="D151" s="45">
        <v>9.1</v>
      </c>
      <c r="E151" s="38">
        <v>17</v>
      </c>
      <c r="F151" s="45">
        <v>0.54</v>
      </c>
      <c r="G151" s="45">
        <v>0.86</v>
      </c>
      <c r="H151" s="38">
        <v>5</v>
      </c>
      <c r="I151" s="38">
        <v>5</v>
      </c>
      <c r="J151" s="51">
        <v>4</v>
      </c>
      <c r="K151" s="38">
        <v>5</v>
      </c>
      <c r="L151" s="38">
        <v>5</v>
      </c>
      <c r="M151" s="45">
        <v>5.88</v>
      </c>
      <c r="N151" s="45">
        <v>17.649999999999999</v>
      </c>
      <c r="O151" s="45">
        <v>64.709999999999994</v>
      </c>
      <c r="P151" s="45">
        <v>5.88</v>
      </c>
      <c r="Q151" s="45">
        <v>5.88</v>
      </c>
    </row>
    <row r="152" spans="1:17" ht="14.1" customHeight="1">
      <c r="A152" s="44" t="s">
        <v>164</v>
      </c>
      <c r="B152" s="44" t="s">
        <v>911</v>
      </c>
      <c r="C152" s="44" t="s">
        <v>917</v>
      </c>
      <c r="D152" s="45">
        <v>8.3000000000000007</v>
      </c>
      <c r="E152" s="38">
        <v>12</v>
      </c>
      <c r="F152" s="45">
        <v>0.69</v>
      </c>
      <c r="G152" s="45">
        <v>1.06</v>
      </c>
      <c r="H152" s="38">
        <v>8</v>
      </c>
      <c r="I152" s="38">
        <v>15</v>
      </c>
      <c r="J152" s="51">
        <v>4</v>
      </c>
      <c r="K152" s="38">
        <v>6</v>
      </c>
      <c r="L152" s="38">
        <v>11</v>
      </c>
      <c r="M152" s="45">
        <v>8.33</v>
      </c>
      <c r="N152" s="38">
        <v>50</v>
      </c>
      <c r="O152" s="45">
        <v>41.67</v>
      </c>
      <c r="P152" s="38">
        <v>0</v>
      </c>
      <c r="Q152" s="38">
        <v>0</v>
      </c>
    </row>
    <row r="153" spans="1:17" ht="14.1" customHeight="1">
      <c r="A153" s="44" t="s">
        <v>171</v>
      </c>
      <c r="B153" s="44" t="s">
        <v>911</v>
      </c>
      <c r="C153" s="44" t="s">
        <v>917</v>
      </c>
      <c r="D153" s="45">
        <v>12.9</v>
      </c>
      <c r="E153" s="38">
        <v>20</v>
      </c>
      <c r="F153" s="45">
        <v>0.65</v>
      </c>
      <c r="G153" s="45">
        <v>1.28</v>
      </c>
      <c r="H153" s="38">
        <v>1</v>
      </c>
      <c r="I153" s="38">
        <v>14</v>
      </c>
      <c r="J153" s="51">
        <v>4</v>
      </c>
      <c r="K153" s="38">
        <v>1</v>
      </c>
      <c r="L153" s="38">
        <v>12</v>
      </c>
      <c r="M153" s="38">
        <v>20</v>
      </c>
      <c r="N153" s="38">
        <v>30</v>
      </c>
      <c r="O153" s="38">
        <v>35</v>
      </c>
      <c r="P153" s="38">
        <v>15</v>
      </c>
      <c r="Q153" s="38">
        <v>0</v>
      </c>
    </row>
    <row r="154" spans="1:17" ht="14.1" customHeight="1">
      <c r="A154" s="44" t="s">
        <v>155</v>
      </c>
      <c r="B154" s="44" t="s">
        <v>911</v>
      </c>
      <c r="C154" s="44" t="s">
        <v>919</v>
      </c>
      <c r="D154" s="45">
        <v>11.3</v>
      </c>
      <c r="E154" s="38">
        <v>25</v>
      </c>
      <c r="F154" s="45">
        <v>0.45</v>
      </c>
      <c r="G154" s="45">
        <v>0.84</v>
      </c>
      <c r="H154" s="38">
        <v>11</v>
      </c>
      <c r="I154" s="38">
        <v>13</v>
      </c>
      <c r="J154" s="51">
        <v>4</v>
      </c>
      <c r="K154" s="38">
        <v>11</v>
      </c>
      <c r="L154" s="38">
        <v>13</v>
      </c>
      <c r="M154" s="38">
        <v>4</v>
      </c>
      <c r="N154" s="38">
        <v>12</v>
      </c>
      <c r="O154" s="38">
        <v>52</v>
      </c>
      <c r="P154" s="45">
        <v>28</v>
      </c>
      <c r="Q154" s="38">
        <v>4</v>
      </c>
    </row>
    <row r="155" spans="1:17" ht="14.1" customHeight="1">
      <c r="A155" s="44" t="s">
        <v>181</v>
      </c>
      <c r="B155" s="44" t="s">
        <v>911</v>
      </c>
      <c r="C155" s="44" t="s">
        <v>919</v>
      </c>
      <c r="D155" s="45">
        <v>8.9</v>
      </c>
      <c r="E155" s="38">
        <v>22</v>
      </c>
      <c r="F155" s="45">
        <v>0.4</v>
      </c>
      <c r="G155" s="45">
        <v>0.87</v>
      </c>
      <c r="H155" s="38">
        <v>7</v>
      </c>
      <c r="I155" s="38">
        <v>12</v>
      </c>
      <c r="J155" s="51">
        <v>4</v>
      </c>
      <c r="K155" s="38">
        <v>7</v>
      </c>
      <c r="L155" s="38">
        <v>12</v>
      </c>
      <c r="M155" s="38">
        <v>0</v>
      </c>
      <c r="N155" s="38">
        <v>0</v>
      </c>
      <c r="O155" s="45">
        <v>68.180000000000007</v>
      </c>
      <c r="P155" s="45">
        <v>31.82</v>
      </c>
      <c r="Q155" s="38">
        <v>0</v>
      </c>
    </row>
    <row r="156" spans="1:17" ht="14.1" customHeight="1">
      <c r="A156" s="44" t="s">
        <v>148</v>
      </c>
      <c r="B156" s="44" t="s">
        <v>911</v>
      </c>
      <c r="C156" s="44" t="s">
        <v>920</v>
      </c>
      <c r="D156" s="45">
        <v>11.6</v>
      </c>
      <c r="E156" s="38">
        <v>12</v>
      </c>
      <c r="F156" s="45">
        <v>0.97</v>
      </c>
      <c r="G156" s="45">
        <v>1.2</v>
      </c>
      <c r="H156" s="38">
        <v>1</v>
      </c>
      <c r="I156" s="38">
        <v>6</v>
      </c>
      <c r="J156" s="51">
        <v>4</v>
      </c>
      <c r="K156" s="38">
        <v>1</v>
      </c>
      <c r="L156" s="38">
        <v>6</v>
      </c>
      <c r="M156" s="45">
        <v>83.33</v>
      </c>
      <c r="N156" s="45">
        <v>16.670000000000002</v>
      </c>
      <c r="O156" s="38">
        <v>0</v>
      </c>
      <c r="P156" s="38">
        <v>0</v>
      </c>
      <c r="Q156" s="38">
        <v>0</v>
      </c>
    </row>
    <row r="157" spans="1:17" ht="14.1" customHeight="1">
      <c r="A157" s="44" t="s">
        <v>149</v>
      </c>
      <c r="B157" s="44" t="s">
        <v>911</v>
      </c>
      <c r="C157" s="44" t="s">
        <v>920</v>
      </c>
      <c r="D157" s="45">
        <v>9.3000000000000007</v>
      </c>
      <c r="E157" s="38">
        <v>14</v>
      </c>
      <c r="F157" s="45">
        <v>0.66</v>
      </c>
      <c r="G157" s="45">
        <v>1.07</v>
      </c>
      <c r="H157" s="38">
        <v>5</v>
      </c>
      <c r="I157" s="38">
        <v>16</v>
      </c>
      <c r="J157" s="51">
        <v>4</v>
      </c>
      <c r="K157" s="38">
        <v>5</v>
      </c>
      <c r="L157" s="38">
        <v>16</v>
      </c>
      <c r="M157" s="45">
        <v>7.14</v>
      </c>
      <c r="N157" s="45">
        <v>42.86</v>
      </c>
      <c r="O157" s="38">
        <v>50</v>
      </c>
      <c r="P157" s="38">
        <v>0</v>
      </c>
      <c r="Q157" s="38">
        <v>0</v>
      </c>
    </row>
    <row r="158" spans="1:17" ht="14.1" customHeight="1">
      <c r="A158" s="44" t="s">
        <v>153</v>
      </c>
      <c r="B158" s="44" t="s">
        <v>911</v>
      </c>
      <c r="C158" s="44" t="s">
        <v>920</v>
      </c>
      <c r="D158" s="45">
        <v>9.6</v>
      </c>
      <c r="E158" s="38">
        <v>18</v>
      </c>
      <c r="F158" s="45">
        <v>0.53</v>
      </c>
      <c r="G158" s="45">
        <v>1.1499999999999999</v>
      </c>
      <c r="H158" s="38">
        <v>7</v>
      </c>
      <c r="I158" s="38">
        <v>25</v>
      </c>
      <c r="J158" s="51">
        <v>4</v>
      </c>
      <c r="K158" s="38">
        <v>4</v>
      </c>
      <c r="L158" s="38">
        <v>14</v>
      </c>
      <c r="M158" s="45">
        <v>5.56</v>
      </c>
      <c r="N158" s="45">
        <v>16.670000000000002</v>
      </c>
      <c r="O158" s="45">
        <v>66.67</v>
      </c>
      <c r="P158" s="45">
        <v>5.56</v>
      </c>
      <c r="Q158" s="45">
        <v>5.56</v>
      </c>
    </row>
    <row r="159" spans="1:17" ht="14.1" customHeight="1">
      <c r="A159" s="44" t="s">
        <v>178</v>
      </c>
      <c r="B159" s="44" t="s">
        <v>911</v>
      </c>
      <c r="C159" s="44" t="s">
        <v>920</v>
      </c>
      <c r="D159" s="45">
        <v>5.5</v>
      </c>
      <c r="E159" s="38">
        <v>11</v>
      </c>
      <c r="F159" s="45">
        <v>0.5</v>
      </c>
      <c r="G159" s="38">
        <v>1</v>
      </c>
      <c r="H159" s="38">
        <v>7</v>
      </c>
      <c r="I159" s="38">
        <v>12</v>
      </c>
      <c r="J159" s="51">
        <v>4</v>
      </c>
      <c r="K159" s="38">
        <v>7</v>
      </c>
      <c r="L159" s="38">
        <v>12</v>
      </c>
      <c r="M159" s="38">
        <v>0</v>
      </c>
      <c r="N159" s="45">
        <v>18.18</v>
      </c>
      <c r="O159" s="45">
        <v>63.64</v>
      </c>
      <c r="P159" s="45">
        <v>18.18</v>
      </c>
      <c r="Q159" s="38">
        <v>0</v>
      </c>
    </row>
    <row r="160" spans="1:17" ht="14.1" customHeight="1">
      <c r="A160" s="44" t="s">
        <v>153</v>
      </c>
      <c r="B160" s="44" t="s">
        <v>938</v>
      </c>
      <c r="C160" s="44" t="s">
        <v>940</v>
      </c>
      <c r="D160" s="45">
        <v>12.9</v>
      </c>
      <c r="E160" s="38">
        <v>27</v>
      </c>
      <c r="F160" s="45">
        <v>0.48</v>
      </c>
      <c r="G160" s="45">
        <v>1.03</v>
      </c>
      <c r="H160" s="38">
        <v>14</v>
      </c>
      <c r="I160" s="38">
        <v>25</v>
      </c>
      <c r="J160" s="51">
        <v>4</v>
      </c>
      <c r="K160" s="38">
        <v>8</v>
      </c>
      <c r="L160" s="38">
        <v>14</v>
      </c>
      <c r="M160" s="38">
        <v>0</v>
      </c>
      <c r="N160" s="45">
        <v>11.11</v>
      </c>
      <c r="O160" s="45">
        <v>70.37</v>
      </c>
      <c r="P160" s="45">
        <v>18.52</v>
      </c>
      <c r="Q160" s="38">
        <v>0</v>
      </c>
    </row>
    <row r="161" spans="1:17" ht="14.1" customHeight="1">
      <c r="A161" s="44" t="s">
        <v>159</v>
      </c>
      <c r="B161" s="44" t="s">
        <v>938</v>
      </c>
      <c r="C161" s="44" t="s">
        <v>940</v>
      </c>
      <c r="D161" s="45">
        <v>7.6</v>
      </c>
      <c r="E161" s="38">
        <v>16</v>
      </c>
      <c r="F161" s="45">
        <v>0.48</v>
      </c>
      <c r="G161" s="45">
        <v>0.96</v>
      </c>
      <c r="H161" s="38">
        <v>13</v>
      </c>
      <c r="I161" s="38">
        <v>19</v>
      </c>
      <c r="J161" s="51">
        <v>4</v>
      </c>
      <c r="K161" s="38">
        <v>10</v>
      </c>
      <c r="L161" s="38">
        <v>14</v>
      </c>
      <c r="M161" s="45">
        <v>6.25</v>
      </c>
      <c r="N161" s="45">
        <v>6.25</v>
      </c>
      <c r="O161" s="45">
        <v>62.5</v>
      </c>
      <c r="P161" s="38">
        <v>25</v>
      </c>
      <c r="Q161" s="38">
        <v>0</v>
      </c>
    </row>
    <row r="162" spans="1:17" ht="14.1" customHeight="1">
      <c r="A162" s="44" t="s">
        <v>164</v>
      </c>
      <c r="B162" s="44" t="s">
        <v>938</v>
      </c>
      <c r="C162" s="44" t="s">
        <v>942</v>
      </c>
      <c r="D162" s="45">
        <v>18.3</v>
      </c>
      <c r="E162" s="38">
        <v>25</v>
      </c>
      <c r="F162" s="45">
        <v>0.73</v>
      </c>
      <c r="G162" s="45">
        <v>1.1200000000000001</v>
      </c>
      <c r="H162" s="38">
        <v>5</v>
      </c>
      <c r="I162" s="38">
        <v>15</v>
      </c>
      <c r="J162" s="51">
        <v>4</v>
      </c>
      <c r="K162" s="38">
        <v>5</v>
      </c>
      <c r="L162" s="38">
        <v>11</v>
      </c>
      <c r="M162" s="38">
        <v>32</v>
      </c>
      <c r="N162" s="38">
        <v>32</v>
      </c>
      <c r="O162" s="45">
        <v>28</v>
      </c>
      <c r="P162" s="38">
        <v>8</v>
      </c>
      <c r="Q162" s="38">
        <v>0</v>
      </c>
    </row>
    <row r="163" spans="1:17" ht="14.1" customHeight="1">
      <c r="A163" s="44" t="s">
        <v>169</v>
      </c>
      <c r="B163" s="44" t="s">
        <v>938</v>
      </c>
      <c r="C163" s="44" t="s">
        <v>942</v>
      </c>
      <c r="D163" s="45">
        <v>4.0999999999999996</v>
      </c>
      <c r="E163" s="38">
        <v>10</v>
      </c>
      <c r="F163" s="45">
        <v>0.41</v>
      </c>
      <c r="G163" s="45">
        <v>0.89</v>
      </c>
      <c r="H163" s="38">
        <v>2</v>
      </c>
      <c r="I163" s="38">
        <v>2</v>
      </c>
      <c r="J163" s="51">
        <v>4</v>
      </c>
      <c r="K163" s="38">
        <v>2</v>
      </c>
      <c r="L163" s="38">
        <v>2</v>
      </c>
      <c r="M163" s="38">
        <v>10</v>
      </c>
      <c r="N163" s="38">
        <v>10</v>
      </c>
      <c r="O163" s="38">
        <v>30</v>
      </c>
      <c r="P163" s="38">
        <v>40</v>
      </c>
      <c r="Q163" s="38">
        <v>10</v>
      </c>
    </row>
    <row r="164" spans="1:17" ht="14.1" customHeight="1">
      <c r="A164" s="44" t="s">
        <v>174</v>
      </c>
      <c r="B164" s="44" t="s">
        <v>938</v>
      </c>
      <c r="C164" s="44" t="s">
        <v>942</v>
      </c>
      <c r="D164" s="45">
        <v>8.1999999999999993</v>
      </c>
      <c r="E164" s="38">
        <v>17</v>
      </c>
      <c r="F164" s="45">
        <v>0.48</v>
      </c>
      <c r="G164" s="45">
        <v>1.1000000000000001</v>
      </c>
      <c r="H164" s="38">
        <v>1</v>
      </c>
      <c r="I164" s="38">
        <v>4</v>
      </c>
      <c r="J164" s="51">
        <v>4</v>
      </c>
      <c r="K164" s="38">
        <v>1</v>
      </c>
      <c r="L164" s="38">
        <v>4</v>
      </c>
      <c r="M164" s="38">
        <v>0</v>
      </c>
      <c r="N164" s="45">
        <v>11.76</v>
      </c>
      <c r="O164" s="45">
        <v>70.59</v>
      </c>
      <c r="P164" s="45">
        <v>17.649999999999999</v>
      </c>
      <c r="Q164" s="38">
        <v>0</v>
      </c>
    </row>
    <row r="165" spans="1:17" ht="14.1" customHeight="1">
      <c r="A165" s="44" t="s">
        <v>178</v>
      </c>
      <c r="B165" s="44" t="s">
        <v>938</v>
      </c>
      <c r="C165" s="44" t="s">
        <v>944</v>
      </c>
      <c r="D165" s="45">
        <v>14.9</v>
      </c>
      <c r="E165" s="38">
        <v>24</v>
      </c>
      <c r="F165" s="45">
        <v>0.62</v>
      </c>
      <c r="G165" s="45">
        <v>1.25</v>
      </c>
      <c r="H165" s="38">
        <v>2</v>
      </c>
      <c r="I165" s="38">
        <v>12</v>
      </c>
      <c r="J165" s="51">
        <v>4</v>
      </c>
      <c r="K165" s="38">
        <v>2</v>
      </c>
      <c r="L165" s="38">
        <v>12</v>
      </c>
      <c r="M165" s="45">
        <v>16.670000000000002</v>
      </c>
      <c r="N165" s="45">
        <v>29.17</v>
      </c>
      <c r="O165" s="45">
        <v>37.5</v>
      </c>
      <c r="P165" s="45">
        <v>16.670000000000002</v>
      </c>
      <c r="Q165" s="38">
        <v>0</v>
      </c>
    </row>
    <row r="166" spans="1:17" ht="14.1" customHeight="1">
      <c r="A166" s="44" t="s">
        <v>149</v>
      </c>
      <c r="B166" s="44" t="s">
        <v>938</v>
      </c>
      <c r="C166" s="44" t="s">
        <v>945</v>
      </c>
      <c r="D166" s="45">
        <v>7.2</v>
      </c>
      <c r="E166" s="38">
        <v>11</v>
      </c>
      <c r="F166" s="45">
        <v>0.65</v>
      </c>
      <c r="G166" s="45">
        <v>1.05</v>
      </c>
      <c r="H166" s="38">
        <v>7</v>
      </c>
      <c r="I166" s="38">
        <v>16</v>
      </c>
      <c r="J166" s="51">
        <v>4</v>
      </c>
      <c r="K166" s="38">
        <v>7</v>
      </c>
      <c r="L166" s="38">
        <v>16</v>
      </c>
      <c r="M166" s="45">
        <v>9.09</v>
      </c>
      <c r="N166" s="45">
        <v>45.45</v>
      </c>
      <c r="O166" s="45">
        <v>36.36</v>
      </c>
      <c r="P166" s="45">
        <v>9.09</v>
      </c>
      <c r="Q166" s="38">
        <v>0</v>
      </c>
    </row>
    <row r="167" spans="1:17" ht="14.1" customHeight="1">
      <c r="A167" s="44" t="s">
        <v>152</v>
      </c>
      <c r="B167" s="44" t="s">
        <v>938</v>
      </c>
      <c r="C167" s="44" t="s">
        <v>946</v>
      </c>
      <c r="D167" s="45">
        <v>5.9</v>
      </c>
      <c r="E167" s="38">
        <v>10</v>
      </c>
      <c r="F167" s="45">
        <v>0.59</v>
      </c>
      <c r="G167" s="45">
        <v>0.98</v>
      </c>
      <c r="H167" s="38">
        <v>4</v>
      </c>
      <c r="I167" s="38">
        <v>7</v>
      </c>
      <c r="J167" s="51">
        <v>4</v>
      </c>
      <c r="K167" s="38">
        <v>4</v>
      </c>
      <c r="L167" s="38">
        <v>7</v>
      </c>
      <c r="M167" s="38">
        <v>0</v>
      </c>
      <c r="N167" s="38">
        <v>30</v>
      </c>
      <c r="O167" s="38">
        <v>70</v>
      </c>
      <c r="P167" s="38">
        <v>0</v>
      </c>
      <c r="Q167" s="38">
        <v>0</v>
      </c>
    </row>
    <row r="168" spans="1:17" ht="14.1" customHeight="1">
      <c r="A168" s="44" t="s">
        <v>155</v>
      </c>
      <c r="B168" s="44" t="s">
        <v>938</v>
      </c>
      <c r="C168" s="44" t="s">
        <v>946</v>
      </c>
      <c r="D168" s="45">
        <v>14.8</v>
      </c>
      <c r="E168" s="38">
        <v>25</v>
      </c>
      <c r="F168" s="45">
        <v>0.59</v>
      </c>
      <c r="G168" s="45">
        <v>1.1100000000000001</v>
      </c>
      <c r="H168" s="38">
        <v>5</v>
      </c>
      <c r="I168" s="38">
        <v>13</v>
      </c>
      <c r="J168" s="51">
        <v>4</v>
      </c>
      <c r="K168" s="38">
        <v>5</v>
      </c>
      <c r="L168" s="38">
        <v>13</v>
      </c>
      <c r="M168" s="38">
        <v>4</v>
      </c>
      <c r="N168" s="38">
        <v>40</v>
      </c>
      <c r="O168" s="38">
        <v>40</v>
      </c>
      <c r="P168" s="38">
        <v>16</v>
      </c>
      <c r="Q168" s="38">
        <v>0</v>
      </c>
    </row>
    <row r="169" spans="1:17" ht="14.1" customHeight="1">
      <c r="A169" s="44" t="s">
        <v>165</v>
      </c>
      <c r="B169" s="44" t="s">
        <v>938</v>
      </c>
      <c r="C169" s="44" t="s">
        <v>946</v>
      </c>
      <c r="D169" s="45">
        <v>7.8</v>
      </c>
      <c r="E169" s="38">
        <v>15</v>
      </c>
      <c r="F169" s="45">
        <v>0.52</v>
      </c>
      <c r="G169" s="45">
        <v>1.02</v>
      </c>
      <c r="H169" s="38">
        <v>5</v>
      </c>
      <c r="I169" s="38">
        <v>7</v>
      </c>
      <c r="J169" s="51">
        <v>4</v>
      </c>
      <c r="K169" s="38">
        <v>5</v>
      </c>
      <c r="L169" s="38">
        <v>7</v>
      </c>
      <c r="M169" s="38">
        <v>0</v>
      </c>
      <c r="N169" s="38">
        <v>20</v>
      </c>
      <c r="O169" s="45">
        <v>66.67</v>
      </c>
      <c r="P169" s="45">
        <v>13.33</v>
      </c>
      <c r="Q169" s="38">
        <v>0</v>
      </c>
    </row>
    <row r="170" spans="1:17" ht="14.1" customHeight="1">
      <c r="A170" s="44" t="s">
        <v>184</v>
      </c>
      <c r="B170" s="44" t="s">
        <v>938</v>
      </c>
      <c r="C170" s="44" t="s">
        <v>946</v>
      </c>
      <c r="D170" s="45">
        <v>9.9</v>
      </c>
      <c r="E170" s="38">
        <v>20</v>
      </c>
      <c r="F170" s="45">
        <v>0.49</v>
      </c>
      <c r="G170" s="45">
        <v>1.02</v>
      </c>
      <c r="H170" s="38">
        <v>6</v>
      </c>
      <c r="I170" s="38">
        <v>13</v>
      </c>
      <c r="J170" s="51">
        <v>4</v>
      </c>
      <c r="K170" s="38">
        <v>6</v>
      </c>
      <c r="L170" s="38">
        <v>13</v>
      </c>
      <c r="M170" s="38">
        <v>5</v>
      </c>
      <c r="N170" s="38">
        <v>10</v>
      </c>
      <c r="O170" s="38">
        <v>65</v>
      </c>
      <c r="P170" s="38">
        <v>20</v>
      </c>
      <c r="Q170" s="38">
        <v>0</v>
      </c>
    </row>
    <row r="171" spans="1:17" ht="14.1" customHeight="1">
      <c r="A171" s="44" t="s">
        <v>164</v>
      </c>
      <c r="B171" s="44" t="s">
        <v>948</v>
      </c>
      <c r="C171" s="44" t="s">
        <v>949</v>
      </c>
      <c r="D171" s="45">
        <v>8.1</v>
      </c>
      <c r="E171" s="38">
        <v>13</v>
      </c>
      <c r="F171" s="45">
        <v>0.62</v>
      </c>
      <c r="G171" s="45">
        <v>0.95</v>
      </c>
      <c r="H171" s="38">
        <v>11</v>
      </c>
      <c r="I171" s="38">
        <v>15</v>
      </c>
      <c r="J171" s="51">
        <v>4</v>
      </c>
      <c r="K171" s="38">
        <v>9</v>
      </c>
      <c r="L171" s="38">
        <v>11</v>
      </c>
      <c r="M171" s="45">
        <v>15.38</v>
      </c>
      <c r="N171" s="45">
        <v>15.38</v>
      </c>
      <c r="O171" s="45">
        <v>69.23</v>
      </c>
      <c r="P171" s="38">
        <v>0</v>
      </c>
      <c r="Q171" s="38">
        <v>0</v>
      </c>
    </row>
    <row r="172" spans="1:17" ht="14.1" customHeight="1">
      <c r="A172" s="44" t="s">
        <v>154</v>
      </c>
      <c r="B172" s="44" t="s">
        <v>948</v>
      </c>
      <c r="C172" s="44" t="s">
        <v>950</v>
      </c>
      <c r="D172" s="45">
        <v>3.6</v>
      </c>
      <c r="E172" s="38">
        <v>14</v>
      </c>
      <c r="F172" s="45">
        <v>0.26</v>
      </c>
      <c r="G172" s="45">
        <v>0.88</v>
      </c>
      <c r="H172" s="38">
        <v>9</v>
      </c>
      <c r="I172" s="38">
        <v>21</v>
      </c>
      <c r="J172" s="51">
        <v>4</v>
      </c>
      <c r="K172" s="38">
        <v>8</v>
      </c>
      <c r="L172" s="38">
        <v>16</v>
      </c>
      <c r="M172" s="38">
        <v>0</v>
      </c>
      <c r="N172" s="38">
        <v>0</v>
      </c>
      <c r="O172" s="45">
        <v>42.86</v>
      </c>
      <c r="P172" s="45">
        <v>21.43</v>
      </c>
      <c r="Q172" s="45">
        <v>35.71</v>
      </c>
    </row>
    <row r="173" spans="1:17" ht="14.1" customHeight="1">
      <c r="A173" s="44" t="s">
        <v>171</v>
      </c>
      <c r="B173" s="44" t="s">
        <v>948</v>
      </c>
      <c r="C173" s="44" t="s">
        <v>950</v>
      </c>
      <c r="D173" s="45">
        <v>5.2</v>
      </c>
      <c r="E173" s="38">
        <v>11</v>
      </c>
      <c r="F173" s="45">
        <v>0.47</v>
      </c>
      <c r="G173" s="45">
        <v>0.94</v>
      </c>
      <c r="H173" s="38">
        <v>9</v>
      </c>
      <c r="I173" s="38">
        <v>14</v>
      </c>
      <c r="J173" s="51">
        <v>4</v>
      </c>
      <c r="K173" s="38">
        <v>9</v>
      </c>
      <c r="L173" s="38">
        <v>12</v>
      </c>
      <c r="M173" s="45">
        <v>9.09</v>
      </c>
      <c r="N173" s="45">
        <v>18.18</v>
      </c>
      <c r="O173" s="45">
        <v>36.36</v>
      </c>
      <c r="P173" s="45">
        <v>27.27</v>
      </c>
      <c r="Q173" s="45">
        <v>9.09</v>
      </c>
    </row>
    <row r="174" spans="1:17" ht="14.1" customHeight="1">
      <c r="A174" s="44" t="s">
        <v>151</v>
      </c>
      <c r="B174" s="44" t="s">
        <v>948</v>
      </c>
      <c r="C174" s="44" t="s">
        <v>951</v>
      </c>
      <c r="D174" s="45">
        <v>4.0999999999999996</v>
      </c>
      <c r="E174" s="38">
        <v>10</v>
      </c>
      <c r="F174" s="45">
        <v>0.41</v>
      </c>
      <c r="G174" s="45">
        <v>0.89</v>
      </c>
      <c r="H174" s="38">
        <v>6</v>
      </c>
      <c r="I174" s="38">
        <v>6</v>
      </c>
      <c r="J174" s="51">
        <v>4</v>
      </c>
      <c r="K174" s="38">
        <v>6</v>
      </c>
      <c r="L174" s="38">
        <v>6</v>
      </c>
      <c r="M174" s="38">
        <v>0</v>
      </c>
      <c r="N174" s="38">
        <v>0</v>
      </c>
      <c r="O174" s="38">
        <v>70</v>
      </c>
      <c r="P174" s="38">
        <v>30</v>
      </c>
      <c r="Q174" s="38">
        <v>0</v>
      </c>
    </row>
    <row r="175" spans="1:17" ht="14.1" customHeight="1">
      <c r="A175" s="44" t="s">
        <v>152</v>
      </c>
      <c r="B175" s="44" t="s">
        <v>948</v>
      </c>
      <c r="C175" s="44" t="s">
        <v>951</v>
      </c>
      <c r="D175" s="45">
        <v>5.3</v>
      </c>
      <c r="E175" s="38">
        <v>10</v>
      </c>
      <c r="F175" s="45">
        <v>0.53</v>
      </c>
      <c r="G175" s="45">
        <v>0.88</v>
      </c>
      <c r="H175" s="38">
        <v>7</v>
      </c>
      <c r="I175" s="38">
        <v>7</v>
      </c>
      <c r="J175" s="51">
        <v>4</v>
      </c>
      <c r="K175" s="38">
        <v>7</v>
      </c>
      <c r="L175" s="38">
        <v>7</v>
      </c>
      <c r="M175" s="38">
        <v>0</v>
      </c>
      <c r="N175" s="38">
        <v>20</v>
      </c>
      <c r="O175" s="38">
        <v>70</v>
      </c>
      <c r="P175" s="38">
        <v>10</v>
      </c>
      <c r="Q175" s="38">
        <v>0</v>
      </c>
    </row>
    <row r="176" spans="1:17" ht="14.1" customHeight="1">
      <c r="A176" s="44" t="s">
        <v>153</v>
      </c>
      <c r="B176" s="44" t="s">
        <v>948</v>
      </c>
      <c r="C176" s="44" t="s">
        <v>951</v>
      </c>
      <c r="D176" s="38">
        <v>8</v>
      </c>
      <c r="E176" s="38">
        <v>23</v>
      </c>
      <c r="F176" s="45">
        <v>0.35</v>
      </c>
      <c r="G176" s="45">
        <v>0.75</v>
      </c>
      <c r="H176" s="38">
        <v>22</v>
      </c>
      <c r="I176" s="38">
        <v>25</v>
      </c>
      <c r="J176" s="51">
        <v>4</v>
      </c>
      <c r="K176" s="38">
        <v>13</v>
      </c>
      <c r="L176" s="38">
        <v>14</v>
      </c>
      <c r="M176" s="45">
        <v>4.3499999999999996</v>
      </c>
      <c r="N176" s="45">
        <v>4.3499999999999996</v>
      </c>
      <c r="O176" s="45">
        <v>43.48</v>
      </c>
      <c r="P176" s="45">
        <v>26.09</v>
      </c>
      <c r="Q176" s="45">
        <v>21.74</v>
      </c>
    </row>
    <row r="177" spans="1:17" ht="14.1" customHeight="1">
      <c r="A177" s="44" t="s">
        <v>155</v>
      </c>
      <c r="B177" s="44" t="s">
        <v>948</v>
      </c>
      <c r="C177" s="44" t="s">
        <v>951</v>
      </c>
      <c r="D177" s="45">
        <v>5</v>
      </c>
      <c r="E177" s="38">
        <v>13</v>
      </c>
      <c r="F177" s="45">
        <v>0.38</v>
      </c>
      <c r="G177" s="45">
        <v>0.72</v>
      </c>
      <c r="H177" s="38">
        <v>12</v>
      </c>
      <c r="I177" s="38">
        <v>13</v>
      </c>
      <c r="J177" s="51">
        <v>4</v>
      </c>
      <c r="K177" s="38">
        <v>12</v>
      </c>
      <c r="L177" s="38">
        <v>13</v>
      </c>
      <c r="M177" s="38">
        <v>0</v>
      </c>
      <c r="N177" s="38">
        <v>0</v>
      </c>
      <c r="O177" s="45">
        <v>61.54</v>
      </c>
      <c r="P177" s="45">
        <v>38.46</v>
      </c>
      <c r="Q177" s="38">
        <v>0</v>
      </c>
    </row>
    <row r="178" spans="1:17" ht="14.1" customHeight="1">
      <c r="A178" s="44" t="s">
        <v>161</v>
      </c>
      <c r="B178" s="44" t="s">
        <v>948</v>
      </c>
      <c r="C178" s="44" t="s">
        <v>951</v>
      </c>
      <c r="D178" s="45">
        <v>10.6</v>
      </c>
      <c r="E178" s="38">
        <v>22</v>
      </c>
      <c r="F178" s="45">
        <v>0.48</v>
      </c>
      <c r="G178" s="45">
        <v>1.06</v>
      </c>
      <c r="H178" s="38">
        <v>7</v>
      </c>
      <c r="I178" s="38">
        <v>17</v>
      </c>
      <c r="J178" s="51">
        <v>4</v>
      </c>
      <c r="K178" s="38">
        <v>6</v>
      </c>
      <c r="L178" s="38">
        <v>15</v>
      </c>
      <c r="M178" s="38">
        <v>0</v>
      </c>
      <c r="N178" s="45">
        <v>22.73</v>
      </c>
      <c r="O178" s="45">
        <v>54.55</v>
      </c>
      <c r="P178" s="45">
        <v>13.64</v>
      </c>
      <c r="Q178" s="45">
        <v>9.09</v>
      </c>
    </row>
    <row r="179" spans="1:17" ht="14.1" customHeight="1">
      <c r="A179" s="44" t="s">
        <v>178</v>
      </c>
      <c r="B179" s="44" t="s">
        <v>948</v>
      </c>
      <c r="C179" s="44" t="s">
        <v>951</v>
      </c>
      <c r="D179" s="45">
        <v>3.3</v>
      </c>
      <c r="E179" s="38">
        <v>10</v>
      </c>
      <c r="F179" s="45">
        <v>0.33</v>
      </c>
      <c r="G179" s="45">
        <v>0.66</v>
      </c>
      <c r="H179" s="38">
        <v>12</v>
      </c>
      <c r="I179" s="38">
        <v>12</v>
      </c>
      <c r="J179" s="51">
        <v>4</v>
      </c>
      <c r="K179" s="38">
        <v>12</v>
      </c>
      <c r="L179" s="38">
        <v>12</v>
      </c>
      <c r="M179" s="38">
        <v>0</v>
      </c>
      <c r="N179" s="38">
        <v>0</v>
      </c>
      <c r="O179" s="38">
        <v>50</v>
      </c>
      <c r="P179" s="38">
        <v>40</v>
      </c>
      <c r="Q179" s="38">
        <v>10</v>
      </c>
    </row>
    <row r="180" spans="1:17" ht="14.1" customHeight="1">
      <c r="A180" s="44" t="s">
        <v>180</v>
      </c>
      <c r="B180" s="44" t="s">
        <v>948</v>
      </c>
      <c r="C180" s="44" t="s">
        <v>951</v>
      </c>
      <c r="D180" s="45">
        <v>6</v>
      </c>
      <c r="E180" s="38">
        <v>15</v>
      </c>
      <c r="F180" s="45">
        <v>0.4</v>
      </c>
      <c r="G180" s="45">
        <v>0.74</v>
      </c>
      <c r="H180" s="38">
        <v>9</v>
      </c>
      <c r="I180" s="38">
        <v>9</v>
      </c>
      <c r="J180" s="51">
        <v>4</v>
      </c>
      <c r="K180" s="38">
        <v>9</v>
      </c>
      <c r="L180" s="38">
        <v>9</v>
      </c>
      <c r="M180" s="38">
        <v>0</v>
      </c>
      <c r="N180" s="45">
        <v>6.67</v>
      </c>
      <c r="O180" s="45">
        <v>53.33</v>
      </c>
      <c r="P180" s="38">
        <v>40</v>
      </c>
      <c r="Q180" s="38">
        <v>0</v>
      </c>
    </row>
    <row r="181" spans="1:17" ht="14.1" customHeight="1">
      <c r="A181" s="44" t="s">
        <v>153</v>
      </c>
      <c r="B181" s="44" t="s">
        <v>954</v>
      </c>
      <c r="C181" s="44" t="s">
        <v>842</v>
      </c>
      <c r="D181" s="45">
        <v>5.6</v>
      </c>
      <c r="E181" s="38">
        <v>13</v>
      </c>
      <c r="F181" s="45">
        <v>0.43</v>
      </c>
      <c r="G181" s="45">
        <v>0.93</v>
      </c>
      <c r="H181" s="38">
        <v>18</v>
      </c>
      <c r="I181" s="38">
        <v>25</v>
      </c>
      <c r="J181" s="51">
        <v>3</v>
      </c>
      <c r="K181" s="38">
        <v>8</v>
      </c>
      <c r="L181" s="38">
        <v>11</v>
      </c>
      <c r="M181" s="45">
        <v>7.69</v>
      </c>
      <c r="N181" s="45">
        <v>15.38</v>
      </c>
      <c r="O181" s="45">
        <v>30.77</v>
      </c>
      <c r="P181" s="45">
        <v>38.46</v>
      </c>
      <c r="Q181" s="45">
        <v>7.69</v>
      </c>
    </row>
    <row r="182" spans="1:17" ht="14.1" customHeight="1">
      <c r="A182" s="44" t="s">
        <v>178</v>
      </c>
      <c r="B182" s="44" t="s">
        <v>954</v>
      </c>
      <c r="C182" s="44" t="s">
        <v>842</v>
      </c>
      <c r="D182" s="45">
        <v>5.3</v>
      </c>
      <c r="E182" s="38">
        <v>10</v>
      </c>
      <c r="F182" s="45">
        <v>0.53</v>
      </c>
      <c r="G182" s="45">
        <v>1.06</v>
      </c>
      <c r="H182" s="38">
        <v>6</v>
      </c>
      <c r="I182" s="38">
        <v>12</v>
      </c>
      <c r="J182" s="51">
        <v>4</v>
      </c>
      <c r="K182" s="38">
        <v>6</v>
      </c>
      <c r="L182" s="38">
        <v>12</v>
      </c>
      <c r="M182" s="38">
        <v>0</v>
      </c>
      <c r="N182" s="38">
        <v>20</v>
      </c>
      <c r="O182" s="38">
        <v>70</v>
      </c>
      <c r="P182" s="38">
        <v>10</v>
      </c>
      <c r="Q182" s="38">
        <v>0</v>
      </c>
    </row>
    <row r="183" spans="1:17" ht="14.1" customHeight="1">
      <c r="A183" s="44" t="s">
        <v>153</v>
      </c>
      <c r="B183" s="44" t="s">
        <v>957</v>
      </c>
      <c r="C183" s="44" t="s">
        <v>959</v>
      </c>
      <c r="D183" s="45">
        <v>6.8</v>
      </c>
      <c r="E183" s="38">
        <v>13</v>
      </c>
      <c r="F183" s="45">
        <v>0.52</v>
      </c>
      <c r="G183" s="45">
        <v>1.1299999999999999</v>
      </c>
      <c r="H183" s="38">
        <v>10</v>
      </c>
      <c r="I183" s="38">
        <v>25</v>
      </c>
      <c r="J183" s="51">
        <v>3</v>
      </c>
      <c r="K183" s="38">
        <v>5</v>
      </c>
      <c r="L183" s="38">
        <v>11</v>
      </c>
      <c r="M183" s="45">
        <v>15.38</v>
      </c>
      <c r="N183" s="45">
        <v>15.38</v>
      </c>
      <c r="O183" s="45">
        <v>46.15</v>
      </c>
      <c r="P183" s="45">
        <v>7.69</v>
      </c>
      <c r="Q183" s="45">
        <v>15.38</v>
      </c>
    </row>
    <row r="184" spans="1:17" ht="14.1" customHeight="1">
      <c r="A184" s="44" t="s">
        <v>159</v>
      </c>
      <c r="B184" s="44" t="s">
        <v>957</v>
      </c>
      <c r="C184" s="44" t="s">
        <v>959</v>
      </c>
      <c r="D184" s="45">
        <v>3.6</v>
      </c>
      <c r="E184" s="38">
        <v>12</v>
      </c>
      <c r="F184" s="45">
        <v>0.3</v>
      </c>
      <c r="G184" s="45">
        <v>0.61</v>
      </c>
      <c r="H184" s="38">
        <v>19</v>
      </c>
      <c r="I184" s="38">
        <v>19</v>
      </c>
      <c r="J184" s="51">
        <v>3</v>
      </c>
      <c r="K184" s="38">
        <v>5</v>
      </c>
      <c r="L184" s="38">
        <v>5</v>
      </c>
      <c r="M184" s="38">
        <v>0</v>
      </c>
      <c r="N184" s="38">
        <v>0</v>
      </c>
      <c r="O184" s="38">
        <v>50</v>
      </c>
      <c r="P184" s="38">
        <v>25</v>
      </c>
      <c r="Q184" s="38">
        <v>25</v>
      </c>
    </row>
    <row r="185" spans="1:17" ht="14.1" customHeight="1">
      <c r="A185" s="44" t="s">
        <v>154</v>
      </c>
      <c r="B185" s="44" t="s">
        <v>957</v>
      </c>
      <c r="C185" s="44" t="s">
        <v>962</v>
      </c>
      <c r="D185" s="45">
        <v>1.9</v>
      </c>
      <c r="E185" s="38">
        <v>11</v>
      </c>
      <c r="F185" s="45">
        <v>0.17</v>
      </c>
      <c r="G185" s="45">
        <v>0.59</v>
      </c>
      <c r="H185" s="38">
        <v>19</v>
      </c>
      <c r="I185" s="38">
        <v>21</v>
      </c>
      <c r="J185" s="51">
        <v>4</v>
      </c>
      <c r="K185" s="38">
        <v>14</v>
      </c>
      <c r="L185" s="38">
        <v>16</v>
      </c>
      <c r="M185" s="38">
        <v>0</v>
      </c>
      <c r="N185" s="45">
        <v>9.09</v>
      </c>
      <c r="O185" s="45">
        <v>9.09</v>
      </c>
      <c r="P185" s="45">
        <v>27.27</v>
      </c>
      <c r="Q185" s="45">
        <v>54.55</v>
      </c>
    </row>
    <row r="186" spans="1:17" ht="14.1" customHeight="1">
      <c r="A186" s="44" t="s">
        <v>153</v>
      </c>
      <c r="B186" s="44" t="s">
        <v>967</v>
      </c>
      <c r="C186" s="44" t="s">
        <v>842</v>
      </c>
      <c r="D186" s="38">
        <v>10</v>
      </c>
      <c r="E186" s="38">
        <v>22</v>
      </c>
      <c r="F186" s="45">
        <v>0.45</v>
      </c>
      <c r="G186" s="45">
        <v>0.98</v>
      </c>
      <c r="H186" s="38">
        <v>16</v>
      </c>
      <c r="I186" s="38">
        <v>25</v>
      </c>
      <c r="J186" s="51">
        <v>4</v>
      </c>
      <c r="K186" s="38">
        <v>9</v>
      </c>
      <c r="L186" s="38">
        <v>14</v>
      </c>
      <c r="M186" s="45">
        <v>4.55</v>
      </c>
      <c r="N186" s="45">
        <v>27.27</v>
      </c>
      <c r="O186" s="45">
        <v>27.27</v>
      </c>
      <c r="P186" s="45">
        <v>27.27</v>
      </c>
      <c r="Q186" s="45">
        <v>13.64</v>
      </c>
    </row>
    <row r="187" spans="1:17" ht="14.1" customHeight="1">
      <c r="A187" s="44" t="s">
        <v>154</v>
      </c>
      <c r="B187" s="44" t="s">
        <v>967</v>
      </c>
      <c r="C187" s="44" t="s">
        <v>842</v>
      </c>
      <c r="D187" s="45">
        <v>1.8</v>
      </c>
      <c r="E187" s="38">
        <v>10</v>
      </c>
      <c r="F187" s="45">
        <v>0.18</v>
      </c>
      <c r="G187" s="45">
        <v>0.62</v>
      </c>
      <c r="H187" s="38">
        <v>17</v>
      </c>
      <c r="I187" s="38">
        <v>21</v>
      </c>
      <c r="J187" s="51">
        <v>3</v>
      </c>
      <c r="K187" s="38">
        <v>4</v>
      </c>
      <c r="L187" s="38">
        <v>5</v>
      </c>
      <c r="M187" s="38">
        <v>0</v>
      </c>
      <c r="N187" s="38">
        <v>0</v>
      </c>
      <c r="O187" s="38">
        <v>20</v>
      </c>
      <c r="P187" s="38">
        <v>40</v>
      </c>
      <c r="Q187" s="38">
        <v>40</v>
      </c>
    </row>
    <row r="188" spans="1:17" ht="14.1" customHeight="1">
      <c r="A188" s="44" t="s">
        <v>159</v>
      </c>
      <c r="B188" s="44" t="s">
        <v>967</v>
      </c>
      <c r="C188" s="44" t="s">
        <v>842</v>
      </c>
      <c r="D188" s="45">
        <v>9.6999999999999993</v>
      </c>
      <c r="E188" s="38">
        <v>19</v>
      </c>
      <c r="F188" s="45">
        <v>0.51</v>
      </c>
      <c r="G188" s="45">
        <v>1.03</v>
      </c>
      <c r="H188" s="38">
        <v>9</v>
      </c>
      <c r="I188" s="38">
        <v>19</v>
      </c>
      <c r="J188" s="51">
        <v>4</v>
      </c>
      <c r="K188" s="38">
        <v>8</v>
      </c>
      <c r="L188" s="38">
        <v>14</v>
      </c>
      <c r="M188" s="45">
        <v>5.26</v>
      </c>
      <c r="N188" s="45">
        <v>5.26</v>
      </c>
      <c r="O188" s="45">
        <v>78.95</v>
      </c>
      <c r="P188" s="45">
        <v>10.53</v>
      </c>
      <c r="Q188" s="38">
        <v>0</v>
      </c>
    </row>
    <row r="189" spans="1:17" ht="14.1" customHeight="1">
      <c r="A189" s="44" t="s">
        <v>161</v>
      </c>
      <c r="B189" s="44" t="s">
        <v>967</v>
      </c>
      <c r="C189" s="44" t="s">
        <v>842</v>
      </c>
      <c r="D189" s="45">
        <v>7.6</v>
      </c>
      <c r="E189" s="38">
        <v>18</v>
      </c>
      <c r="F189" s="45">
        <v>0.42</v>
      </c>
      <c r="G189" s="45">
        <v>0.93</v>
      </c>
      <c r="H189" s="38">
        <v>11</v>
      </c>
      <c r="I189" s="38">
        <v>17</v>
      </c>
      <c r="J189" s="51">
        <v>4</v>
      </c>
      <c r="K189" s="38">
        <v>10</v>
      </c>
      <c r="L189" s="38">
        <v>15</v>
      </c>
      <c r="M189" s="38">
        <v>0</v>
      </c>
      <c r="N189" s="45">
        <v>11.11</v>
      </c>
      <c r="O189" s="45">
        <v>55.56</v>
      </c>
      <c r="P189" s="45">
        <v>27.78</v>
      </c>
      <c r="Q189" s="45">
        <v>5.56</v>
      </c>
    </row>
    <row r="190" spans="1:17" ht="14.1" customHeight="1">
      <c r="A190" s="44" t="s">
        <v>157</v>
      </c>
      <c r="B190" s="44" t="s">
        <v>975</v>
      </c>
      <c r="C190" s="44" t="s">
        <v>770</v>
      </c>
      <c r="D190" s="45">
        <v>16</v>
      </c>
      <c r="E190" s="38">
        <v>23</v>
      </c>
      <c r="F190" s="45">
        <v>0.7</v>
      </c>
      <c r="G190" s="45">
        <v>1.19</v>
      </c>
      <c r="H190" s="38">
        <v>2</v>
      </c>
      <c r="I190" s="38">
        <v>9</v>
      </c>
      <c r="J190" s="51">
        <v>4</v>
      </c>
      <c r="K190" s="38">
        <v>2</v>
      </c>
      <c r="L190" s="38">
        <v>9</v>
      </c>
      <c r="M190" s="45">
        <v>13.04</v>
      </c>
      <c r="N190" s="45">
        <v>43.48</v>
      </c>
      <c r="O190" s="45">
        <v>43.48</v>
      </c>
      <c r="P190" s="38">
        <v>0</v>
      </c>
      <c r="Q190" s="38">
        <v>0</v>
      </c>
    </row>
    <row r="191" spans="1:17" ht="14.1" customHeight="1">
      <c r="A191" s="44" t="s">
        <v>151</v>
      </c>
      <c r="B191" s="44" t="s">
        <v>975</v>
      </c>
      <c r="C191" s="44" t="s">
        <v>978</v>
      </c>
      <c r="D191" s="45">
        <v>5.7</v>
      </c>
      <c r="E191" s="38">
        <v>12</v>
      </c>
      <c r="F191" s="45">
        <v>0.48</v>
      </c>
      <c r="G191" s="45">
        <v>1.03</v>
      </c>
      <c r="H191" s="38">
        <v>2</v>
      </c>
      <c r="I191" s="38">
        <v>6</v>
      </c>
      <c r="J191" s="51">
        <v>4</v>
      </c>
      <c r="K191" s="38">
        <v>2</v>
      </c>
      <c r="L191" s="38">
        <v>6</v>
      </c>
      <c r="M191" s="38">
        <v>0</v>
      </c>
      <c r="N191" s="45">
        <v>8.33</v>
      </c>
      <c r="O191" s="38">
        <v>75</v>
      </c>
      <c r="P191" s="45">
        <v>16.670000000000002</v>
      </c>
      <c r="Q191" s="38">
        <v>0</v>
      </c>
    </row>
    <row r="192" spans="1:17" ht="14.1" customHeight="1">
      <c r="A192" s="44" t="s">
        <v>153</v>
      </c>
      <c r="B192" s="44" t="s">
        <v>981</v>
      </c>
      <c r="C192" s="44" t="s">
        <v>842</v>
      </c>
      <c r="D192" s="45">
        <v>4.5999999999999996</v>
      </c>
      <c r="E192" s="38">
        <v>10</v>
      </c>
      <c r="F192" s="45">
        <v>0.46</v>
      </c>
      <c r="G192" s="45">
        <v>0.99</v>
      </c>
      <c r="H192" s="38">
        <v>15</v>
      </c>
      <c r="I192" s="38">
        <v>25</v>
      </c>
      <c r="J192" s="51">
        <v>3</v>
      </c>
      <c r="K192" s="38">
        <v>7</v>
      </c>
      <c r="L192" s="38">
        <v>11</v>
      </c>
      <c r="M192" s="38">
        <v>10</v>
      </c>
      <c r="N192" s="38">
        <v>10</v>
      </c>
      <c r="O192" s="38">
        <v>40</v>
      </c>
      <c r="P192" s="38">
        <v>40</v>
      </c>
      <c r="Q192" s="38">
        <v>0</v>
      </c>
    </row>
    <row r="193" spans="1:17" ht="14.1" customHeight="1">
      <c r="A193" s="44" t="s">
        <v>180</v>
      </c>
      <c r="B193" s="44" t="s">
        <v>981</v>
      </c>
      <c r="C193" s="44" t="s">
        <v>842</v>
      </c>
      <c r="D193" s="38">
        <v>5</v>
      </c>
      <c r="E193" s="38">
        <v>10</v>
      </c>
      <c r="F193" s="45">
        <v>0.5</v>
      </c>
      <c r="G193" s="45">
        <v>0.92</v>
      </c>
      <c r="H193" s="38">
        <v>7</v>
      </c>
      <c r="I193" s="38">
        <v>9</v>
      </c>
      <c r="J193" s="51">
        <v>4</v>
      </c>
      <c r="K193" s="38">
        <v>7</v>
      </c>
      <c r="L193" s="38">
        <v>9</v>
      </c>
      <c r="M193" s="38">
        <v>0</v>
      </c>
      <c r="N193" s="38">
        <v>10</v>
      </c>
      <c r="O193" s="38">
        <v>80</v>
      </c>
      <c r="P193" s="38">
        <v>10</v>
      </c>
      <c r="Q193" s="38">
        <v>0</v>
      </c>
    </row>
    <row r="194" spans="1:17" ht="14.1" customHeight="1">
      <c r="A194" s="44" t="s">
        <v>190</v>
      </c>
      <c r="B194" s="44" t="s">
        <v>985</v>
      </c>
      <c r="C194" s="44" t="s">
        <v>986</v>
      </c>
      <c r="D194" s="45">
        <v>15.2</v>
      </c>
      <c r="E194" s="38">
        <v>19</v>
      </c>
      <c r="F194" s="45">
        <v>0.8</v>
      </c>
      <c r="G194" s="45">
        <v>1.17</v>
      </c>
      <c r="H194" s="38">
        <v>1</v>
      </c>
      <c r="I194" s="38">
        <v>4</v>
      </c>
      <c r="J194" s="51">
        <v>3</v>
      </c>
      <c r="K194" s="38">
        <v>1</v>
      </c>
      <c r="L194" s="38">
        <v>4</v>
      </c>
      <c r="M194" s="45">
        <v>15.79</v>
      </c>
      <c r="N194" s="45">
        <v>73.680000000000007</v>
      </c>
      <c r="O194" s="45">
        <v>10.53</v>
      </c>
      <c r="P194" s="38">
        <v>0</v>
      </c>
      <c r="Q194" s="38">
        <v>0</v>
      </c>
    </row>
    <row r="195" spans="1:17" ht="14.1" customHeight="1">
      <c r="A195" s="44" t="s">
        <v>154</v>
      </c>
      <c r="B195" s="44" t="s">
        <v>987</v>
      </c>
      <c r="C195" s="44" t="s">
        <v>990</v>
      </c>
      <c r="D195" s="45">
        <v>16.649999999999999</v>
      </c>
      <c r="E195" s="38">
        <v>53</v>
      </c>
      <c r="F195" s="45">
        <v>0.31</v>
      </c>
      <c r="G195" s="45">
        <v>1.08</v>
      </c>
      <c r="H195" s="38">
        <v>8</v>
      </c>
      <c r="I195" s="38">
        <v>21</v>
      </c>
      <c r="J195" s="51">
        <v>4</v>
      </c>
      <c r="K195" s="38">
        <v>7</v>
      </c>
      <c r="L195" s="38">
        <v>16</v>
      </c>
      <c r="M195" s="45">
        <v>1.89</v>
      </c>
      <c r="N195" s="45">
        <v>7.55</v>
      </c>
      <c r="O195" s="45">
        <v>35.85</v>
      </c>
      <c r="P195" s="45">
        <v>30.19</v>
      </c>
      <c r="Q195" s="45">
        <v>24.53</v>
      </c>
    </row>
    <row r="196" spans="1:17" ht="14.1" customHeight="1">
      <c r="A196" s="44" t="s">
        <v>154</v>
      </c>
      <c r="B196" s="44" t="s">
        <v>987</v>
      </c>
      <c r="C196" s="44" t="s">
        <v>991</v>
      </c>
      <c r="D196" s="45">
        <v>5</v>
      </c>
      <c r="E196" s="38">
        <v>21</v>
      </c>
      <c r="F196" s="45">
        <v>0.24</v>
      </c>
      <c r="G196" s="45">
        <v>0.82</v>
      </c>
      <c r="H196" s="38">
        <v>10</v>
      </c>
      <c r="I196" s="38">
        <v>21</v>
      </c>
      <c r="J196" s="51">
        <v>4</v>
      </c>
      <c r="K196" s="38">
        <v>9</v>
      </c>
      <c r="L196" s="38">
        <v>16</v>
      </c>
      <c r="M196" s="45">
        <v>4.76</v>
      </c>
      <c r="N196" s="45">
        <v>4.76</v>
      </c>
      <c r="O196" s="45">
        <v>19.05</v>
      </c>
      <c r="P196" s="45">
        <v>28.57</v>
      </c>
      <c r="Q196" s="45">
        <v>42.86</v>
      </c>
    </row>
    <row r="197" spans="1:17" ht="14.1" customHeight="1">
      <c r="A197" s="44" t="s">
        <v>165</v>
      </c>
      <c r="B197" s="44" t="s">
        <v>987</v>
      </c>
      <c r="C197" s="44" t="s">
        <v>991</v>
      </c>
      <c r="D197" s="45">
        <v>5.4</v>
      </c>
      <c r="E197" s="38">
        <v>13</v>
      </c>
      <c r="F197" s="45">
        <v>0.42</v>
      </c>
      <c r="G197" s="45">
        <v>0.81</v>
      </c>
      <c r="H197" s="38">
        <v>6</v>
      </c>
      <c r="I197" s="38">
        <v>7</v>
      </c>
      <c r="J197" s="51">
        <v>4</v>
      </c>
      <c r="K197" s="38">
        <v>6</v>
      </c>
      <c r="L197" s="38">
        <v>7</v>
      </c>
      <c r="M197" s="38">
        <v>0</v>
      </c>
      <c r="N197" s="45">
        <v>7.69</v>
      </c>
      <c r="O197" s="45">
        <v>61.54</v>
      </c>
      <c r="P197" s="45">
        <v>23.08</v>
      </c>
      <c r="Q197" s="45">
        <v>7.69</v>
      </c>
    </row>
    <row r="198" spans="1:17" ht="14.1" customHeight="1">
      <c r="A198" s="44" t="s">
        <v>178</v>
      </c>
      <c r="B198" s="44" t="s">
        <v>987</v>
      </c>
      <c r="C198" s="44" t="s">
        <v>994</v>
      </c>
      <c r="D198" s="45">
        <v>5.5</v>
      </c>
      <c r="E198" s="38">
        <v>15</v>
      </c>
      <c r="F198" s="45">
        <v>0.37</v>
      </c>
      <c r="G198" s="45">
        <v>0.74</v>
      </c>
      <c r="H198" s="38">
        <v>11</v>
      </c>
      <c r="I198" s="38">
        <v>12</v>
      </c>
      <c r="J198" s="51">
        <v>4</v>
      </c>
      <c r="K198" s="38">
        <v>11</v>
      </c>
      <c r="L198" s="38">
        <v>12</v>
      </c>
      <c r="M198" s="38">
        <v>0</v>
      </c>
      <c r="N198" s="45">
        <v>13.33</v>
      </c>
      <c r="O198" s="45">
        <v>33.33</v>
      </c>
      <c r="P198" s="45">
        <v>46.67</v>
      </c>
      <c r="Q198" s="45">
        <v>6.67</v>
      </c>
    </row>
    <row r="199" spans="1:17" ht="14.1" customHeight="1">
      <c r="A199" s="44" t="s">
        <v>180</v>
      </c>
      <c r="B199" s="44" t="s">
        <v>987</v>
      </c>
      <c r="C199" s="44" t="s">
        <v>994</v>
      </c>
      <c r="D199" s="45">
        <v>11.8</v>
      </c>
      <c r="E199" s="38">
        <v>22</v>
      </c>
      <c r="F199" s="45">
        <v>0.54</v>
      </c>
      <c r="G199" s="45">
        <v>0.99</v>
      </c>
      <c r="H199" s="38">
        <v>5</v>
      </c>
      <c r="I199" s="38">
        <v>9</v>
      </c>
      <c r="J199" s="51">
        <v>4</v>
      </c>
      <c r="K199" s="38">
        <v>5</v>
      </c>
      <c r="L199" s="38">
        <v>9</v>
      </c>
      <c r="M199" s="45">
        <v>4.55</v>
      </c>
      <c r="N199" s="45">
        <v>9.09</v>
      </c>
      <c r="O199" s="45">
        <v>81.819999999999993</v>
      </c>
      <c r="P199" s="45">
        <v>4.55</v>
      </c>
      <c r="Q199" s="38">
        <v>0</v>
      </c>
    </row>
    <row r="200" spans="1:17" ht="14.1" customHeight="1">
      <c r="A200" s="44" t="s">
        <v>155</v>
      </c>
      <c r="B200" s="44" t="s">
        <v>987</v>
      </c>
      <c r="C200" s="44" t="s">
        <v>995</v>
      </c>
      <c r="D200" s="45">
        <v>3.9</v>
      </c>
      <c r="E200" s="38">
        <v>11</v>
      </c>
      <c r="F200" s="45">
        <v>0.35</v>
      </c>
      <c r="G200" s="45">
        <v>0.66</v>
      </c>
      <c r="H200" s="38">
        <v>13</v>
      </c>
      <c r="I200" s="38">
        <v>13</v>
      </c>
      <c r="J200" s="51">
        <v>4</v>
      </c>
      <c r="K200" s="38">
        <v>13</v>
      </c>
      <c r="L200" s="38">
        <v>13</v>
      </c>
      <c r="M200" s="45">
        <v>9.09</v>
      </c>
      <c r="N200" s="38">
        <v>0</v>
      </c>
      <c r="O200" s="45">
        <v>27.27</v>
      </c>
      <c r="P200" s="45">
        <v>63.64</v>
      </c>
      <c r="Q200" s="38">
        <v>0</v>
      </c>
    </row>
    <row r="201" spans="1:17" ht="14.1" customHeight="1">
      <c r="A201" s="44" t="s">
        <v>151</v>
      </c>
      <c r="B201" s="44" t="s">
        <v>987</v>
      </c>
      <c r="C201" s="44" t="s">
        <v>996</v>
      </c>
      <c r="D201" s="45">
        <v>4.9000000000000004</v>
      </c>
      <c r="E201" s="38">
        <v>11</v>
      </c>
      <c r="F201" s="45">
        <v>0.45</v>
      </c>
      <c r="G201" s="45">
        <v>0.96</v>
      </c>
      <c r="H201" s="38">
        <v>3</v>
      </c>
      <c r="I201" s="38">
        <v>6</v>
      </c>
      <c r="J201" s="51">
        <v>4</v>
      </c>
      <c r="K201" s="38">
        <v>3</v>
      </c>
      <c r="L201" s="38">
        <v>6</v>
      </c>
      <c r="M201" s="38">
        <v>0</v>
      </c>
      <c r="N201" s="38">
        <v>0</v>
      </c>
      <c r="O201" s="45">
        <v>81.819999999999993</v>
      </c>
      <c r="P201" s="45">
        <v>18.18</v>
      </c>
      <c r="Q201" s="38">
        <v>0</v>
      </c>
    </row>
    <row r="202" spans="1:17" ht="14.1" customHeight="1">
      <c r="A202" s="44" t="s">
        <v>188</v>
      </c>
      <c r="B202" s="44" t="s">
        <v>987</v>
      </c>
      <c r="C202" s="44" t="s">
        <v>996</v>
      </c>
      <c r="D202" s="45">
        <v>19.5</v>
      </c>
      <c r="E202" s="38">
        <v>26</v>
      </c>
      <c r="F202" s="45">
        <v>0.75</v>
      </c>
      <c r="G202" s="45">
        <v>1.2</v>
      </c>
      <c r="H202" s="38">
        <v>1</v>
      </c>
      <c r="I202" s="38">
        <v>5</v>
      </c>
      <c r="J202" s="51">
        <v>4</v>
      </c>
      <c r="K202" s="38">
        <v>1</v>
      </c>
      <c r="L202" s="38">
        <v>5</v>
      </c>
      <c r="M202" s="45">
        <v>15.38</v>
      </c>
      <c r="N202" s="45">
        <v>57.69</v>
      </c>
      <c r="O202" s="45">
        <v>26.92</v>
      </c>
      <c r="P202" s="38">
        <v>0</v>
      </c>
      <c r="Q202" s="38">
        <v>0</v>
      </c>
    </row>
    <row r="203" spans="1:17" ht="14.1" customHeight="1">
      <c r="A203" s="44" t="s">
        <v>148</v>
      </c>
      <c r="B203" s="44" t="s">
        <v>987</v>
      </c>
      <c r="C203" s="44" t="s">
        <v>997</v>
      </c>
      <c r="D203" s="45">
        <v>8.3000000000000007</v>
      </c>
      <c r="E203" s="38">
        <v>11</v>
      </c>
      <c r="F203" s="45">
        <v>0.75</v>
      </c>
      <c r="G203" s="45">
        <v>0.93</v>
      </c>
      <c r="H203" s="38">
        <v>5</v>
      </c>
      <c r="I203" s="38">
        <v>6</v>
      </c>
      <c r="J203" s="51">
        <v>4</v>
      </c>
      <c r="K203" s="38">
        <v>5</v>
      </c>
      <c r="L203" s="38">
        <v>6</v>
      </c>
      <c r="M203" s="45">
        <v>45.45</v>
      </c>
      <c r="N203" s="45">
        <v>18.18</v>
      </c>
      <c r="O203" s="45">
        <v>27.27</v>
      </c>
      <c r="P203" s="45">
        <v>9.09</v>
      </c>
      <c r="Q203" s="38">
        <v>0</v>
      </c>
    </row>
    <row r="204" spans="1:17" ht="14.1" customHeight="1">
      <c r="A204" s="44" t="s">
        <v>149</v>
      </c>
      <c r="B204" s="44" t="s">
        <v>987</v>
      </c>
      <c r="C204" s="44" t="s">
        <v>997</v>
      </c>
      <c r="D204" s="45">
        <v>20.100000000000001</v>
      </c>
      <c r="E204" s="38">
        <v>32</v>
      </c>
      <c r="F204" s="45">
        <v>0.63</v>
      </c>
      <c r="G204" s="45">
        <v>1.01</v>
      </c>
      <c r="H204" s="38">
        <v>10</v>
      </c>
      <c r="I204" s="38">
        <v>16</v>
      </c>
      <c r="J204" s="51">
        <v>4</v>
      </c>
      <c r="K204" s="38">
        <v>10</v>
      </c>
      <c r="L204" s="38">
        <v>16</v>
      </c>
      <c r="M204" s="45">
        <v>12.5</v>
      </c>
      <c r="N204" s="45">
        <v>34.380000000000003</v>
      </c>
      <c r="O204" s="45">
        <v>40.630000000000003</v>
      </c>
      <c r="P204" s="45">
        <v>12.5</v>
      </c>
      <c r="Q204" s="38">
        <v>0</v>
      </c>
    </row>
    <row r="205" spans="1:17" ht="14.1" customHeight="1">
      <c r="A205" s="44" t="s">
        <v>157</v>
      </c>
      <c r="B205" s="44" t="s">
        <v>987</v>
      </c>
      <c r="C205" s="44" t="s">
        <v>997</v>
      </c>
      <c r="D205" s="45">
        <v>12.1</v>
      </c>
      <c r="E205" s="38">
        <v>18</v>
      </c>
      <c r="F205" s="45">
        <v>0.67</v>
      </c>
      <c r="G205" s="45">
        <v>1.1499999999999999</v>
      </c>
      <c r="H205" s="38">
        <v>3</v>
      </c>
      <c r="I205" s="38">
        <v>9</v>
      </c>
      <c r="J205" s="51">
        <v>4</v>
      </c>
      <c r="K205" s="38">
        <v>3</v>
      </c>
      <c r="L205" s="38">
        <v>9</v>
      </c>
      <c r="M205" s="45">
        <v>11.11</v>
      </c>
      <c r="N205" s="45">
        <v>38.89</v>
      </c>
      <c r="O205" s="38">
        <v>50</v>
      </c>
      <c r="P205" s="38">
        <v>0</v>
      </c>
      <c r="Q205" s="38">
        <v>0</v>
      </c>
    </row>
    <row r="206" spans="1:17" ht="14.1" customHeight="1">
      <c r="A206" s="44" t="s">
        <v>188</v>
      </c>
      <c r="B206" s="44" t="s">
        <v>987</v>
      </c>
      <c r="C206" s="44" t="s">
        <v>997</v>
      </c>
      <c r="D206" s="45">
        <v>8.6</v>
      </c>
      <c r="E206" s="38">
        <v>14</v>
      </c>
      <c r="F206" s="45">
        <v>0.61</v>
      </c>
      <c r="G206" s="45">
        <v>0.98</v>
      </c>
      <c r="H206" s="38">
        <v>3</v>
      </c>
      <c r="I206" s="38">
        <v>5</v>
      </c>
      <c r="J206" s="51">
        <v>4</v>
      </c>
      <c r="K206" s="38">
        <v>3</v>
      </c>
      <c r="L206" s="38">
        <v>5</v>
      </c>
      <c r="M206" s="45">
        <v>14.29</v>
      </c>
      <c r="N206" s="45">
        <v>28.57</v>
      </c>
      <c r="O206" s="45">
        <v>42.86</v>
      </c>
      <c r="P206" s="45">
        <v>14.29</v>
      </c>
      <c r="Q206" s="38">
        <v>0</v>
      </c>
    </row>
    <row r="207" spans="1:17" ht="14.1" customHeight="1">
      <c r="A207" s="44" t="s">
        <v>153</v>
      </c>
      <c r="B207" s="44" t="s">
        <v>987</v>
      </c>
      <c r="C207" s="44" t="s">
        <v>998</v>
      </c>
      <c r="D207" s="38">
        <v>16</v>
      </c>
      <c r="E207" s="38">
        <v>32</v>
      </c>
      <c r="F207" s="45">
        <v>0.5</v>
      </c>
      <c r="G207" s="45">
        <v>1.08</v>
      </c>
      <c r="H207" s="38">
        <v>11</v>
      </c>
      <c r="I207" s="38">
        <v>25</v>
      </c>
      <c r="J207" s="51">
        <v>4</v>
      </c>
      <c r="K207" s="38">
        <v>6</v>
      </c>
      <c r="L207" s="38">
        <v>14</v>
      </c>
      <c r="M207" s="45">
        <v>3.13</v>
      </c>
      <c r="N207" s="45">
        <v>21.88</v>
      </c>
      <c r="O207" s="38">
        <v>50</v>
      </c>
      <c r="P207" s="45">
        <v>21.88</v>
      </c>
      <c r="Q207" s="45">
        <v>3.13</v>
      </c>
    </row>
    <row r="208" spans="1:17" ht="14.1" customHeight="1">
      <c r="A208" s="44" t="s">
        <v>161</v>
      </c>
      <c r="B208" s="44" t="s">
        <v>987</v>
      </c>
      <c r="C208" s="44" t="s">
        <v>998</v>
      </c>
      <c r="D208" s="45">
        <v>5.6</v>
      </c>
      <c r="E208" s="38">
        <v>13</v>
      </c>
      <c r="F208" s="45">
        <v>0.43</v>
      </c>
      <c r="G208" s="45">
        <v>0.95</v>
      </c>
      <c r="H208" s="38">
        <v>9</v>
      </c>
      <c r="I208" s="38">
        <v>17</v>
      </c>
      <c r="J208" s="51">
        <v>4</v>
      </c>
      <c r="K208" s="38">
        <v>8</v>
      </c>
      <c r="L208" s="38">
        <v>15</v>
      </c>
      <c r="M208" s="45">
        <v>7.69</v>
      </c>
      <c r="N208" s="38">
        <v>0</v>
      </c>
      <c r="O208" s="45">
        <v>61.54</v>
      </c>
      <c r="P208" s="45">
        <v>23.08</v>
      </c>
      <c r="Q208" s="45">
        <v>7.69</v>
      </c>
    </row>
    <row r="209" spans="1:17" ht="14.1" customHeight="1">
      <c r="A209" s="44" t="s">
        <v>172</v>
      </c>
      <c r="B209" s="44" t="s">
        <v>987</v>
      </c>
      <c r="C209" s="44" t="s">
        <v>1001</v>
      </c>
      <c r="D209" s="45">
        <v>3.4</v>
      </c>
      <c r="E209" s="38">
        <v>12</v>
      </c>
      <c r="F209" s="45">
        <v>0.28000000000000003</v>
      </c>
      <c r="G209" s="45">
        <v>0.63</v>
      </c>
      <c r="H209" s="38">
        <v>5</v>
      </c>
      <c r="I209" s="38">
        <v>5</v>
      </c>
      <c r="J209" s="51">
        <v>4</v>
      </c>
      <c r="K209" s="38">
        <v>5</v>
      </c>
      <c r="L209" s="38">
        <v>5</v>
      </c>
      <c r="M209" s="38">
        <v>0</v>
      </c>
      <c r="N209" s="38">
        <v>0</v>
      </c>
      <c r="O209" s="45">
        <v>33.33</v>
      </c>
      <c r="P209" s="45">
        <v>58.33</v>
      </c>
      <c r="Q209" s="45">
        <v>8.33</v>
      </c>
    </row>
    <row r="210" spans="1:17" ht="14.1" customHeight="1">
      <c r="A210" s="44" t="s">
        <v>174</v>
      </c>
      <c r="B210" s="44" t="s">
        <v>987</v>
      </c>
      <c r="C210" s="44" t="s">
        <v>1001</v>
      </c>
      <c r="D210" s="45">
        <v>5.7</v>
      </c>
      <c r="E210" s="38">
        <v>15</v>
      </c>
      <c r="F210" s="45">
        <v>0.38</v>
      </c>
      <c r="G210" s="45">
        <v>0.87</v>
      </c>
      <c r="H210" s="38">
        <v>4</v>
      </c>
      <c r="I210" s="38">
        <v>4</v>
      </c>
      <c r="J210" s="51">
        <v>4</v>
      </c>
      <c r="K210" s="38">
        <v>4</v>
      </c>
      <c r="L210" s="38">
        <v>4</v>
      </c>
      <c r="M210" s="38">
        <v>0</v>
      </c>
      <c r="N210" s="45">
        <v>6.67</v>
      </c>
      <c r="O210" s="45">
        <v>46.67</v>
      </c>
      <c r="P210" s="45">
        <v>46.67</v>
      </c>
      <c r="Q210" s="38">
        <v>0</v>
      </c>
    </row>
    <row r="211" spans="1:17" ht="14.1" customHeight="1">
      <c r="A211" s="44" t="s">
        <v>151</v>
      </c>
      <c r="B211" s="44" t="s">
        <v>987</v>
      </c>
      <c r="C211" s="44" t="s">
        <v>1004</v>
      </c>
      <c r="D211" s="45">
        <v>9.5</v>
      </c>
      <c r="E211" s="38">
        <v>22</v>
      </c>
      <c r="F211" s="45">
        <v>0.43</v>
      </c>
      <c r="G211" s="45">
        <v>0.93</v>
      </c>
      <c r="H211" s="38">
        <v>5</v>
      </c>
      <c r="I211" s="38">
        <v>6</v>
      </c>
      <c r="J211" s="51">
        <v>4</v>
      </c>
      <c r="K211" s="38">
        <v>5</v>
      </c>
      <c r="L211" s="38">
        <v>6</v>
      </c>
      <c r="M211" s="38">
        <v>0</v>
      </c>
      <c r="N211" s="45">
        <v>9.09</v>
      </c>
      <c r="O211" s="45">
        <v>59.09</v>
      </c>
      <c r="P211" s="45">
        <v>31.82</v>
      </c>
      <c r="Q211" s="38">
        <v>0</v>
      </c>
    </row>
    <row r="212" spans="1:17" ht="14.1" customHeight="1">
      <c r="A212" s="44" t="s">
        <v>161</v>
      </c>
      <c r="B212" s="44" t="s">
        <v>987</v>
      </c>
      <c r="C212" s="44" t="s">
        <v>1004</v>
      </c>
      <c r="D212" s="38">
        <v>5</v>
      </c>
      <c r="E212" s="38">
        <v>13</v>
      </c>
      <c r="F212" s="45">
        <v>0.38</v>
      </c>
      <c r="G212" s="45">
        <v>0.85</v>
      </c>
      <c r="H212" s="38">
        <v>15</v>
      </c>
      <c r="I212" s="38">
        <v>17</v>
      </c>
      <c r="J212" s="51">
        <v>4</v>
      </c>
      <c r="K212" s="38">
        <v>14</v>
      </c>
      <c r="L212" s="38">
        <v>15</v>
      </c>
      <c r="M212" s="38">
        <v>0</v>
      </c>
      <c r="N212" s="38">
        <v>0</v>
      </c>
      <c r="O212" s="45">
        <v>61.54</v>
      </c>
      <c r="P212" s="45">
        <v>38.46</v>
      </c>
      <c r="Q212" s="38">
        <v>0</v>
      </c>
    </row>
    <row r="213" spans="1:17" ht="14.1" customHeight="1">
      <c r="A213" s="44" t="s">
        <v>184</v>
      </c>
      <c r="B213" s="44" t="s">
        <v>987</v>
      </c>
      <c r="C213" s="44" t="s">
        <v>1004</v>
      </c>
      <c r="D213" s="45">
        <v>14.2</v>
      </c>
      <c r="E213" s="38">
        <v>30</v>
      </c>
      <c r="F213" s="45">
        <v>0.47</v>
      </c>
      <c r="G213" s="45">
        <v>0.97</v>
      </c>
      <c r="H213" s="38">
        <v>8</v>
      </c>
      <c r="I213" s="38">
        <v>13</v>
      </c>
      <c r="J213" s="51">
        <v>4</v>
      </c>
      <c r="K213" s="38">
        <v>8</v>
      </c>
      <c r="L213" s="38">
        <v>13</v>
      </c>
      <c r="M213" s="45">
        <v>3.33</v>
      </c>
      <c r="N213" s="45">
        <v>16.670000000000002</v>
      </c>
      <c r="O213" s="45">
        <v>53.33</v>
      </c>
      <c r="P213" s="38">
        <v>20</v>
      </c>
      <c r="Q213" s="45">
        <v>6.67</v>
      </c>
    </row>
    <row r="214" spans="1:17" ht="14.1" customHeight="1">
      <c r="A214" s="44" t="s">
        <v>153</v>
      </c>
      <c r="B214" s="44" t="s">
        <v>987</v>
      </c>
      <c r="C214" s="44" t="s">
        <v>1006</v>
      </c>
      <c r="D214" s="45">
        <v>5.9</v>
      </c>
      <c r="E214" s="38">
        <v>14</v>
      </c>
      <c r="F214" s="45">
        <v>0.42</v>
      </c>
      <c r="G214" s="45">
        <v>0.91</v>
      </c>
      <c r="H214" s="38">
        <v>20</v>
      </c>
      <c r="I214" s="38">
        <v>25</v>
      </c>
      <c r="J214" s="51">
        <v>4</v>
      </c>
      <c r="K214" s="38">
        <v>12</v>
      </c>
      <c r="L214" s="38">
        <v>14</v>
      </c>
      <c r="M214" s="38">
        <v>0</v>
      </c>
      <c r="N214" s="45">
        <v>35.71</v>
      </c>
      <c r="O214" s="45">
        <v>21.43</v>
      </c>
      <c r="P214" s="45">
        <v>14.29</v>
      </c>
      <c r="Q214" s="45">
        <v>28.57</v>
      </c>
    </row>
    <row r="215" spans="1:17" ht="14.1" customHeight="1">
      <c r="A215" s="44" t="s">
        <v>155</v>
      </c>
      <c r="B215" s="44" t="s">
        <v>987</v>
      </c>
      <c r="C215" s="44" t="s">
        <v>1006</v>
      </c>
      <c r="D215" s="45">
        <v>4.8</v>
      </c>
      <c r="E215" s="38">
        <v>10</v>
      </c>
      <c r="F215" s="45">
        <v>0.48</v>
      </c>
      <c r="G215" s="45">
        <v>0.9</v>
      </c>
      <c r="H215" s="38">
        <v>8</v>
      </c>
      <c r="I215" s="38">
        <v>13</v>
      </c>
      <c r="J215" s="51">
        <v>4</v>
      </c>
      <c r="K215" s="38">
        <v>8</v>
      </c>
      <c r="L215" s="38">
        <v>13</v>
      </c>
      <c r="M215" s="38">
        <v>10</v>
      </c>
      <c r="N215" s="38">
        <v>30</v>
      </c>
      <c r="O215" s="38">
        <v>20</v>
      </c>
      <c r="P215" s="38">
        <v>20</v>
      </c>
      <c r="Q215" s="38">
        <v>20</v>
      </c>
    </row>
    <row r="216" spans="1:17" ht="14.1" customHeight="1">
      <c r="A216" s="44" t="s">
        <v>183</v>
      </c>
      <c r="B216" s="44" t="s">
        <v>987</v>
      </c>
      <c r="C216" s="44" t="s">
        <v>1008</v>
      </c>
      <c r="D216" s="45">
        <v>6.2</v>
      </c>
      <c r="E216" s="38">
        <v>13</v>
      </c>
      <c r="F216" s="45">
        <v>0.48</v>
      </c>
      <c r="G216" s="45">
        <v>0.84</v>
      </c>
      <c r="H216" s="38">
        <v>2</v>
      </c>
      <c r="I216" s="38">
        <v>2</v>
      </c>
      <c r="J216" s="51">
        <v>4</v>
      </c>
      <c r="K216" s="38">
        <v>2</v>
      </c>
      <c r="L216" s="38">
        <v>2</v>
      </c>
      <c r="M216" s="38">
        <v>0</v>
      </c>
      <c r="N216" s="45">
        <v>15.38</v>
      </c>
      <c r="O216" s="45">
        <v>61.54</v>
      </c>
      <c r="P216" s="45">
        <v>23.08</v>
      </c>
      <c r="Q216" s="38">
        <v>0</v>
      </c>
    </row>
    <row r="217" spans="1:17" ht="14.1" customHeight="1">
      <c r="A217" s="44" t="s">
        <v>171</v>
      </c>
      <c r="B217" s="44" t="s">
        <v>987</v>
      </c>
      <c r="C217" s="44" t="s">
        <v>1009</v>
      </c>
      <c r="D217" s="38">
        <v>17</v>
      </c>
      <c r="E217" s="38">
        <v>32</v>
      </c>
      <c r="F217" s="45">
        <v>0.53</v>
      </c>
      <c r="G217" s="45">
        <v>1.05</v>
      </c>
      <c r="H217" s="38">
        <v>6</v>
      </c>
      <c r="I217" s="38">
        <v>14</v>
      </c>
      <c r="J217" s="51">
        <v>4</v>
      </c>
      <c r="K217" s="38">
        <v>6</v>
      </c>
      <c r="L217" s="38">
        <v>12</v>
      </c>
      <c r="M217" s="45">
        <v>6.25</v>
      </c>
      <c r="N217" s="45">
        <v>15.63</v>
      </c>
      <c r="O217" s="45">
        <v>62.5</v>
      </c>
      <c r="P217" s="45">
        <v>15.63</v>
      </c>
      <c r="Q217" s="38">
        <v>0</v>
      </c>
    </row>
    <row r="218" spans="1:17" ht="14.1" customHeight="1">
      <c r="A218" s="44" t="s">
        <v>152</v>
      </c>
      <c r="B218" s="44" t="s">
        <v>987</v>
      </c>
      <c r="C218" s="44" t="s">
        <v>1010</v>
      </c>
      <c r="D218" s="45">
        <v>7.8</v>
      </c>
      <c r="E218" s="38">
        <v>12</v>
      </c>
      <c r="F218" s="45">
        <v>0.65</v>
      </c>
      <c r="G218" s="45">
        <v>1.08</v>
      </c>
      <c r="H218" s="38">
        <v>2</v>
      </c>
      <c r="I218" s="38">
        <v>7</v>
      </c>
      <c r="J218" s="51">
        <v>4</v>
      </c>
      <c r="K218" s="38">
        <v>2</v>
      </c>
      <c r="L218" s="38">
        <v>7</v>
      </c>
      <c r="M218" s="38">
        <v>25</v>
      </c>
      <c r="N218" s="45">
        <v>33.33</v>
      </c>
      <c r="O218" s="45">
        <v>16.670000000000002</v>
      </c>
      <c r="P218" s="38">
        <v>25</v>
      </c>
      <c r="Q218" s="38">
        <v>0</v>
      </c>
    </row>
    <row r="219" spans="1:17" ht="14.1" customHeight="1">
      <c r="A219" s="44" t="s">
        <v>181</v>
      </c>
      <c r="B219" s="44" t="s">
        <v>987</v>
      </c>
      <c r="C219" s="44" t="s">
        <v>1010</v>
      </c>
      <c r="D219" s="45">
        <v>7.3</v>
      </c>
      <c r="E219" s="38">
        <v>17</v>
      </c>
      <c r="F219" s="45">
        <v>0.43</v>
      </c>
      <c r="G219" s="45">
        <v>0.93</v>
      </c>
      <c r="H219" s="38">
        <v>5</v>
      </c>
      <c r="I219" s="38">
        <v>12</v>
      </c>
      <c r="J219" s="51">
        <v>4</v>
      </c>
      <c r="K219" s="38">
        <v>5</v>
      </c>
      <c r="L219" s="38">
        <v>12</v>
      </c>
      <c r="M219" s="38">
        <v>0</v>
      </c>
      <c r="N219" s="45">
        <v>5.88</v>
      </c>
      <c r="O219" s="45">
        <v>64.709999999999994</v>
      </c>
      <c r="P219" s="45">
        <v>29.41</v>
      </c>
      <c r="Q219" s="38">
        <v>0</v>
      </c>
    </row>
    <row r="220" spans="1:17" ht="14.1" customHeight="1">
      <c r="A220" s="44" t="s">
        <v>148</v>
      </c>
      <c r="B220" s="44" t="s">
        <v>1019</v>
      </c>
      <c r="C220" s="44" t="s">
        <v>1020</v>
      </c>
      <c r="D220" s="45">
        <v>8.3000000000000007</v>
      </c>
      <c r="E220" s="38">
        <v>12</v>
      </c>
      <c r="F220" s="45">
        <v>0.69</v>
      </c>
      <c r="G220" s="45">
        <v>0.86</v>
      </c>
      <c r="H220" s="38">
        <v>6</v>
      </c>
      <c r="I220" s="38">
        <v>6</v>
      </c>
      <c r="J220" s="51">
        <v>4</v>
      </c>
      <c r="K220" s="38">
        <v>6</v>
      </c>
      <c r="L220" s="38">
        <v>6</v>
      </c>
      <c r="M220" s="45">
        <v>33.33</v>
      </c>
      <c r="N220" s="45">
        <v>8.33</v>
      </c>
      <c r="O220" s="45">
        <v>58.33</v>
      </c>
      <c r="P220" s="38">
        <v>0</v>
      </c>
      <c r="Q220" s="38">
        <v>0</v>
      </c>
    </row>
    <row r="221" spans="1:17" ht="14.1" customHeight="1">
      <c r="A221" s="44" t="s">
        <v>159</v>
      </c>
      <c r="B221" s="44" t="s">
        <v>1019</v>
      </c>
      <c r="C221" s="44" t="s">
        <v>1020</v>
      </c>
      <c r="D221" s="45">
        <v>5.3</v>
      </c>
      <c r="E221" s="38">
        <v>11</v>
      </c>
      <c r="F221" s="45">
        <v>0.48</v>
      </c>
      <c r="G221" s="45">
        <v>0.98</v>
      </c>
      <c r="H221" s="38">
        <v>12</v>
      </c>
      <c r="I221" s="38">
        <v>19</v>
      </c>
      <c r="J221" s="51">
        <v>3</v>
      </c>
      <c r="K221" s="38">
        <v>3</v>
      </c>
      <c r="L221" s="38">
        <v>5</v>
      </c>
      <c r="M221" s="38">
        <v>0</v>
      </c>
      <c r="N221" s="45">
        <v>36.36</v>
      </c>
      <c r="O221" s="45">
        <v>27.27</v>
      </c>
      <c r="P221" s="45">
        <v>27.27</v>
      </c>
      <c r="Q221" s="45">
        <v>9.09</v>
      </c>
    </row>
    <row r="222" spans="1:17" ht="14.1" customHeight="1">
      <c r="A222" s="44" t="s">
        <v>181</v>
      </c>
      <c r="B222" s="44" t="s">
        <v>1019</v>
      </c>
      <c r="C222" s="44" t="s">
        <v>1020</v>
      </c>
      <c r="D222" s="45">
        <v>7.3</v>
      </c>
      <c r="E222" s="38">
        <v>17</v>
      </c>
      <c r="F222" s="45">
        <v>0.43</v>
      </c>
      <c r="G222" s="45">
        <v>0.93</v>
      </c>
      <c r="H222" s="38">
        <v>5</v>
      </c>
      <c r="I222" s="38">
        <v>12</v>
      </c>
      <c r="J222" s="51">
        <v>4</v>
      </c>
      <c r="K222" s="38">
        <v>5</v>
      </c>
      <c r="L222" s="38">
        <v>12</v>
      </c>
      <c r="M222" s="38">
        <v>0</v>
      </c>
      <c r="N222" s="45">
        <v>11.76</v>
      </c>
      <c r="O222" s="45">
        <v>52.94</v>
      </c>
      <c r="P222" s="45">
        <v>35.29</v>
      </c>
      <c r="Q222" s="38">
        <v>0</v>
      </c>
    </row>
    <row r="223" spans="1:17" ht="14.1" customHeight="1">
      <c r="A223" s="44" t="s">
        <v>184</v>
      </c>
      <c r="B223" s="44" t="s">
        <v>1019</v>
      </c>
      <c r="C223" s="44" t="s">
        <v>1020</v>
      </c>
      <c r="D223" s="45">
        <v>5.4</v>
      </c>
      <c r="E223" s="38">
        <v>12</v>
      </c>
      <c r="F223" s="45">
        <v>0.45</v>
      </c>
      <c r="G223" s="45">
        <v>0.92</v>
      </c>
      <c r="H223" s="38">
        <v>10</v>
      </c>
      <c r="I223" s="38">
        <v>13</v>
      </c>
      <c r="J223" s="51">
        <v>4</v>
      </c>
      <c r="K223" s="38">
        <v>10</v>
      </c>
      <c r="L223" s="38">
        <v>13</v>
      </c>
      <c r="M223" s="38">
        <v>0</v>
      </c>
      <c r="N223" s="38">
        <v>25</v>
      </c>
      <c r="O223" s="45">
        <v>33.33</v>
      </c>
      <c r="P223" s="45">
        <v>41.67</v>
      </c>
      <c r="Q223" s="38">
        <v>0</v>
      </c>
    </row>
    <row r="224" spans="1:17" ht="14.1" customHeight="1">
      <c r="A224" s="44" t="s">
        <v>153</v>
      </c>
      <c r="B224" s="44" t="s">
        <v>1019</v>
      </c>
      <c r="C224" s="44" t="s">
        <v>1022</v>
      </c>
      <c r="D224" s="45">
        <v>4.2</v>
      </c>
      <c r="E224" s="38">
        <v>13</v>
      </c>
      <c r="F224" s="45">
        <v>0.32</v>
      </c>
      <c r="G224" s="45">
        <v>0.7</v>
      </c>
      <c r="H224" s="38">
        <v>24</v>
      </c>
      <c r="I224" s="38">
        <v>25</v>
      </c>
      <c r="J224" s="51">
        <v>3</v>
      </c>
      <c r="K224" s="38">
        <v>10</v>
      </c>
      <c r="L224" s="38">
        <v>11</v>
      </c>
      <c r="M224" s="38">
        <v>0</v>
      </c>
      <c r="N224" s="45">
        <v>7.69</v>
      </c>
      <c r="O224" s="45">
        <v>46.15</v>
      </c>
      <c r="P224" s="45">
        <v>15.38</v>
      </c>
      <c r="Q224" s="45">
        <v>30.77</v>
      </c>
    </row>
    <row r="225" spans="1:17" ht="14.1" customHeight="1">
      <c r="A225" s="44" t="s">
        <v>164</v>
      </c>
      <c r="B225" s="44" t="s">
        <v>1019</v>
      </c>
      <c r="C225" s="44" t="s">
        <v>1022</v>
      </c>
      <c r="D225" s="45">
        <v>16.7</v>
      </c>
      <c r="E225" s="38">
        <v>26</v>
      </c>
      <c r="F225" s="45">
        <v>0.64</v>
      </c>
      <c r="G225" s="45">
        <v>0.98</v>
      </c>
      <c r="H225" s="38">
        <v>10</v>
      </c>
      <c r="I225" s="38">
        <v>15</v>
      </c>
      <c r="J225" s="51">
        <v>4</v>
      </c>
      <c r="K225" s="38">
        <v>8</v>
      </c>
      <c r="L225" s="38">
        <v>11</v>
      </c>
      <c r="M225" s="45">
        <v>7.69</v>
      </c>
      <c r="N225" s="45">
        <v>34.619999999999997</v>
      </c>
      <c r="O225" s="45">
        <v>57.69</v>
      </c>
      <c r="P225" s="38">
        <v>0</v>
      </c>
      <c r="Q225" s="38">
        <v>0</v>
      </c>
    </row>
    <row r="226" spans="1:17" ht="14.1" customHeight="1">
      <c r="A226" s="44" t="s">
        <v>178</v>
      </c>
      <c r="B226" s="44" t="s">
        <v>1019</v>
      </c>
      <c r="C226" s="44" t="s">
        <v>1022</v>
      </c>
      <c r="D226" s="45">
        <v>7.3</v>
      </c>
      <c r="E226" s="38">
        <v>17</v>
      </c>
      <c r="F226" s="45">
        <v>0.43</v>
      </c>
      <c r="G226" s="45">
        <v>0.86</v>
      </c>
      <c r="H226" s="38">
        <v>10</v>
      </c>
      <c r="I226" s="38">
        <v>12</v>
      </c>
      <c r="J226" s="51">
        <v>4</v>
      </c>
      <c r="K226" s="38">
        <v>10</v>
      </c>
      <c r="L226" s="38">
        <v>12</v>
      </c>
      <c r="M226" s="38">
        <v>0</v>
      </c>
      <c r="N226" s="45">
        <v>5.88</v>
      </c>
      <c r="O226" s="45">
        <v>64.709999999999994</v>
      </c>
      <c r="P226" s="45">
        <v>29.41</v>
      </c>
      <c r="Q226" s="38">
        <v>0</v>
      </c>
    </row>
    <row r="227" spans="1:17" ht="14.1" customHeight="1">
      <c r="A227" s="44" t="s">
        <v>154</v>
      </c>
      <c r="B227" s="44" t="s">
        <v>1019</v>
      </c>
      <c r="C227" s="44" t="s">
        <v>754</v>
      </c>
      <c r="D227" s="45">
        <v>1.1000000000000001</v>
      </c>
      <c r="E227" s="38">
        <v>11</v>
      </c>
      <c r="F227" s="45">
        <v>0.1</v>
      </c>
      <c r="G227" s="45">
        <v>0.34</v>
      </c>
      <c r="H227" s="38">
        <v>21</v>
      </c>
      <c r="I227" s="38">
        <v>21</v>
      </c>
      <c r="J227" s="51">
        <v>4</v>
      </c>
      <c r="K227" s="38">
        <v>16</v>
      </c>
      <c r="L227" s="38">
        <v>16</v>
      </c>
      <c r="M227" s="38">
        <v>0</v>
      </c>
      <c r="N227" s="38">
        <v>0</v>
      </c>
      <c r="O227" s="45">
        <v>9.09</v>
      </c>
      <c r="P227" s="45">
        <v>27.27</v>
      </c>
      <c r="Q227" s="45">
        <v>63.64</v>
      </c>
    </row>
    <row r="228" spans="1:17" ht="14.1" customHeight="1">
      <c r="A228" s="44" t="s">
        <v>167</v>
      </c>
      <c r="B228" s="44" t="s">
        <v>1019</v>
      </c>
      <c r="C228" s="44" t="s">
        <v>754</v>
      </c>
      <c r="D228" s="45">
        <v>6.4</v>
      </c>
      <c r="E228" s="38">
        <v>15</v>
      </c>
      <c r="F228" s="45">
        <v>0.43</v>
      </c>
      <c r="G228" s="45">
        <v>1.04</v>
      </c>
      <c r="H228" s="38">
        <v>3</v>
      </c>
      <c r="I228" s="38">
        <v>5</v>
      </c>
      <c r="J228" s="51">
        <v>4</v>
      </c>
      <c r="K228" s="38">
        <v>3</v>
      </c>
      <c r="L228" s="38">
        <v>5</v>
      </c>
      <c r="M228" s="38">
        <v>0</v>
      </c>
      <c r="N228" s="38">
        <v>0</v>
      </c>
      <c r="O228" s="38">
        <v>80</v>
      </c>
      <c r="P228" s="45">
        <v>13.33</v>
      </c>
      <c r="Q228" s="45">
        <v>6.67</v>
      </c>
    </row>
    <row r="229" spans="1:17" ht="14.1" customHeight="1">
      <c r="A229" s="44" t="s">
        <v>180</v>
      </c>
      <c r="B229" s="44" t="s">
        <v>1019</v>
      </c>
      <c r="C229" s="44" t="s">
        <v>754</v>
      </c>
      <c r="D229" s="45">
        <v>5.9</v>
      </c>
      <c r="E229" s="38">
        <v>10</v>
      </c>
      <c r="F229" s="45">
        <v>0.59</v>
      </c>
      <c r="G229" s="45">
        <v>1.0900000000000001</v>
      </c>
      <c r="H229" s="38">
        <v>4</v>
      </c>
      <c r="I229" s="38">
        <v>9</v>
      </c>
      <c r="J229" s="51">
        <v>4</v>
      </c>
      <c r="K229" s="38">
        <v>4</v>
      </c>
      <c r="L229" s="38">
        <v>9</v>
      </c>
      <c r="M229" s="38">
        <v>0</v>
      </c>
      <c r="N229" s="38">
        <v>30</v>
      </c>
      <c r="O229" s="38">
        <v>70</v>
      </c>
      <c r="P229" s="38">
        <v>0</v>
      </c>
      <c r="Q229" s="38">
        <v>0</v>
      </c>
    </row>
    <row r="230" spans="1:17" ht="14.1" customHeight="1">
      <c r="A230" s="44" t="s">
        <v>149</v>
      </c>
      <c r="B230" s="44" t="s">
        <v>1019</v>
      </c>
      <c r="C230" s="44" t="s">
        <v>1024</v>
      </c>
      <c r="D230" s="45">
        <v>7.7</v>
      </c>
      <c r="E230" s="38">
        <v>12</v>
      </c>
      <c r="F230" s="45">
        <v>0.64</v>
      </c>
      <c r="G230" s="45">
        <v>1.03</v>
      </c>
      <c r="H230" s="38">
        <v>9</v>
      </c>
      <c r="I230" s="38">
        <v>16</v>
      </c>
      <c r="J230" s="51">
        <v>4</v>
      </c>
      <c r="K230" s="38">
        <v>9</v>
      </c>
      <c r="L230" s="38">
        <v>16</v>
      </c>
      <c r="M230" s="45">
        <v>8.33</v>
      </c>
      <c r="N230" s="45">
        <v>33.33</v>
      </c>
      <c r="O230" s="45">
        <v>58.33</v>
      </c>
      <c r="P230" s="38">
        <v>0</v>
      </c>
      <c r="Q230" s="38">
        <v>0</v>
      </c>
    </row>
    <row r="231" spans="1:17" ht="14.1" customHeight="1">
      <c r="A231" s="44" t="s">
        <v>171</v>
      </c>
      <c r="B231" s="44" t="s">
        <v>1019</v>
      </c>
      <c r="C231" s="44" t="s">
        <v>1024</v>
      </c>
      <c r="D231" s="45">
        <v>4.5</v>
      </c>
      <c r="E231" s="38">
        <v>18</v>
      </c>
      <c r="F231" s="45">
        <v>0.25</v>
      </c>
      <c r="G231" s="45">
        <v>0.49</v>
      </c>
      <c r="H231" s="38">
        <v>14</v>
      </c>
      <c r="I231" s="38">
        <v>14</v>
      </c>
      <c r="J231" s="51">
        <v>4</v>
      </c>
      <c r="K231" s="38">
        <v>12</v>
      </c>
      <c r="L231" s="38">
        <v>12</v>
      </c>
      <c r="M231" s="38">
        <v>0</v>
      </c>
      <c r="N231" s="38">
        <v>0</v>
      </c>
      <c r="O231" s="45">
        <v>38.89</v>
      </c>
      <c r="P231" s="45">
        <v>27.78</v>
      </c>
      <c r="Q231" s="45">
        <v>33.33</v>
      </c>
    </row>
    <row r="232" spans="1:17" ht="14.1" customHeight="1">
      <c r="A232" s="44" t="s">
        <v>149</v>
      </c>
      <c r="B232" s="44" t="s">
        <v>1033</v>
      </c>
      <c r="C232" s="44" t="s">
        <v>1036</v>
      </c>
      <c r="D232" s="45">
        <v>9.3000000000000007</v>
      </c>
      <c r="E232" s="38">
        <v>11</v>
      </c>
      <c r="F232" s="45">
        <v>0.85</v>
      </c>
      <c r="G232" s="45">
        <v>1.36</v>
      </c>
      <c r="H232" s="38">
        <v>2</v>
      </c>
      <c r="I232" s="38">
        <v>16</v>
      </c>
      <c r="J232" s="51">
        <v>4</v>
      </c>
      <c r="K232" s="38">
        <v>2</v>
      </c>
      <c r="L232" s="38">
        <v>16</v>
      </c>
      <c r="M232" s="45">
        <v>63.64</v>
      </c>
      <c r="N232" s="45">
        <v>9.09</v>
      </c>
      <c r="O232" s="45">
        <v>27.27</v>
      </c>
      <c r="P232" s="38">
        <v>0</v>
      </c>
      <c r="Q232" s="38">
        <v>0</v>
      </c>
    </row>
    <row r="233" spans="1:17" ht="14.1" customHeight="1">
      <c r="A233" s="44" t="s">
        <v>155</v>
      </c>
      <c r="B233" s="44" t="s">
        <v>1033</v>
      </c>
      <c r="C233" s="44" t="s">
        <v>1036</v>
      </c>
      <c r="D233" s="45">
        <v>5.8</v>
      </c>
      <c r="E233" s="38">
        <v>10</v>
      </c>
      <c r="F233" s="45">
        <v>0.57999999999999996</v>
      </c>
      <c r="G233" s="45">
        <v>1.08</v>
      </c>
      <c r="H233" s="38">
        <v>6</v>
      </c>
      <c r="I233" s="38">
        <v>13</v>
      </c>
      <c r="J233" s="51">
        <v>4</v>
      </c>
      <c r="K233" s="38">
        <v>6</v>
      </c>
      <c r="L233" s="38">
        <v>13</v>
      </c>
      <c r="M233" s="38">
        <v>10</v>
      </c>
      <c r="N233" s="38">
        <v>30</v>
      </c>
      <c r="O233" s="38">
        <v>40</v>
      </c>
      <c r="P233" s="38">
        <v>20</v>
      </c>
      <c r="Q233" s="38">
        <v>0</v>
      </c>
    </row>
    <row r="234" spans="1:17" ht="14.1" customHeight="1">
      <c r="A234" s="44" t="s">
        <v>149</v>
      </c>
      <c r="B234" s="44" t="s">
        <v>1039</v>
      </c>
      <c r="C234" s="44" t="s">
        <v>1040</v>
      </c>
      <c r="D234" s="45">
        <v>3.8</v>
      </c>
      <c r="E234" s="38">
        <v>10</v>
      </c>
      <c r="F234" s="45">
        <v>0.38</v>
      </c>
      <c r="G234" s="45">
        <v>0.61</v>
      </c>
      <c r="H234" s="38">
        <v>16</v>
      </c>
      <c r="I234" s="38">
        <v>16</v>
      </c>
      <c r="J234" s="51">
        <v>4</v>
      </c>
      <c r="K234" s="38">
        <v>16</v>
      </c>
      <c r="L234" s="38">
        <v>16</v>
      </c>
      <c r="M234" s="38">
        <v>0</v>
      </c>
      <c r="N234" s="38">
        <v>0</v>
      </c>
      <c r="O234" s="38">
        <v>60</v>
      </c>
      <c r="P234" s="38">
        <v>40</v>
      </c>
      <c r="Q234" s="38">
        <v>0</v>
      </c>
    </row>
    <row r="235" spans="1:17" ht="14.1" customHeight="1">
      <c r="A235" s="44" t="s">
        <v>154</v>
      </c>
      <c r="B235" s="44" t="s">
        <v>1039</v>
      </c>
      <c r="C235" s="44" t="s">
        <v>1040</v>
      </c>
      <c r="D235" s="45">
        <v>1.8</v>
      </c>
      <c r="E235" s="38">
        <v>10</v>
      </c>
      <c r="F235" s="45">
        <v>0.18</v>
      </c>
      <c r="G235" s="45">
        <v>0.62</v>
      </c>
      <c r="H235" s="38">
        <v>17</v>
      </c>
      <c r="I235" s="38">
        <v>21</v>
      </c>
      <c r="J235" s="51">
        <v>3</v>
      </c>
      <c r="K235" s="38">
        <v>4</v>
      </c>
      <c r="L235" s="38">
        <v>5</v>
      </c>
      <c r="M235" s="38">
        <v>0</v>
      </c>
      <c r="N235" s="38">
        <v>0</v>
      </c>
      <c r="O235" s="38">
        <v>20</v>
      </c>
      <c r="P235" s="38">
        <v>40</v>
      </c>
      <c r="Q235" s="38">
        <v>40</v>
      </c>
    </row>
    <row r="236" spans="1:17" ht="14.1" customHeight="1">
      <c r="A236" s="44" t="s">
        <v>161</v>
      </c>
      <c r="B236" s="44" t="s">
        <v>1039</v>
      </c>
      <c r="C236" s="44" t="s">
        <v>1040</v>
      </c>
      <c r="D236" s="45">
        <v>3.6</v>
      </c>
      <c r="E236" s="38">
        <v>14</v>
      </c>
      <c r="F236" s="45">
        <v>0.26</v>
      </c>
      <c r="G236" s="45">
        <v>0.56999999999999995</v>
      </c>
      <c r="H236" s="38">
        <v>17</v>
      </c>
      <c r="I236" s="38">
        <v>17</v>
      </c>
      <c r="J236" s="51">
        <v>4</v>
      </c>
      <c r="K236" s="38">
        <v>15</v>
      </c>
      <c r="L236" s="38">
        <v>15</v>
      </c>
      <c r="M236" s="38">
        <v>0</v>
      </c>
      <c r="N236" s="38">
        <v>0</v>
      </c>
      <c r="O236" s="45">
        <v>28.57</v>
      </c>
      <c r="P236" s="45">
        <v>57.14</v>
      </c>
      <c r="Q236" s="45">
        <v>14.29</v>
      </c>
    </row>
    <row r="237" spans="1:17" ht="14.1" customHeight="1">
      <c r="A237" s="44" t="s">
        <v>171</v>
      </c>
      <c r="B237" s="44" t="s">
        <v>1039</v>
      </c>
      <c r="C237" s="44" t="s">
        <v>1040</v>
      </c>
      <c r="D237" s="45">
        <v>3.5</v>
      </c>
      <c r="E237" s="38">
        <v>10</v>
      </c>
      <c r="F237" s="45">
        <v>0.35</v>
      </c>
      <c r="G237" s="45">
        <v>0.69</v>
      </c>
      <c r="H237" s="38">
        <v>13</v>
      </c>
      <c r="I237" s="38">
        <v>14</v>
      </c>
      <c r="J237" s="51">
        <v>3</v>
      </c>
      <c r="K237" s="38">
        <v>2</v>
      </c>
      <c r="L237" s="38">
        <v>2</v>
      </c>
      <c r="M237" s="38">
        <v>0</v>
      </c>
      <c r="N237" s="38">
        <v>0</v>
      </c>
      <c r="O237" s="38">
        <v>50</v>
      </c>
      <c r="P237" s="38">
        <v>50</v>
      </c>
      <c r="Q237" s="38">
        <v>0</v>
      </c>
    </row>
    <row r="238" spans="1:17" ht="14.1" customHeight="1">
      <c r="A238" s="44" t="s">
        <v>184</v>
      </c>
      <c r="B238" s="44" t="s">
        <v>1039</v>
      </c>
      <c r="C238" s="44" t="s">
        <v>1040</v>
      </c>
      <c r="D238" s="45">
        <v>6.8</v>
      </c>
      <c r="E238" s="38">
        <v>13</v>
      </c>
      <c r="F238" s="45">
        <v>0.52</v>
      </c>
      <c r="G238" s="45">
        <v>1.07</v>
      </c>
      <c r="H238" s="38">
        <v>4</v>
      </c>
      <c r="I238" s="38">
        <v>13</v>
      </c>
      <c r="J238" s="51">
        <v>4</v>
      </c>
      <c r="K238" s="38">
        <v>4</v>
      </c>
      <c r="L238" s="38">
        <v>13</v>
      </c>
      <c r="M238" s="38">
        <v>0</v>
      </c>
      <c r="N238" s="45">
        <v>38.46</v>
      </c>
      <c r="O238" s="45">
        <v>30.77</v>
      </c>
      <c r="P238" s="45">
        <v>30.77</v>
      </c>
      <c r="Q238" s="38">
        <v>0</v>
      </c>
    </row>
    <row r="239" spans="1:17" ht="14.1" customHeight="1">
      <c r="A239" s="44" t="s">
        <v>151</v>
      </c>
      <c r="B239" s="44" t="s">
        <v>1039</v>
      </c>
      <c r="C239" s="44" t="s">
        <v>753</v>
      </c>
      <c r="D239" s="45">
        <v>8.9</v>
      </c>
      <c r="E239" s="38">
        <v>20</v>
      </c>
      <c r="F239" s="45">
        <v>0.45</v>
      </c>
      <c r="G239" s="45">
        <v>0.96</v>
      </c>
      <c r="H239" s="38">
        <v>3</v>
      </c>
      <c r="I239" s="38">
        <v>6</v>
      </c>
      <c r="J239" s="51">
        <v>4</v>
      </c>
      <c r="K239" s="38">
        <v>3</v>
      </c>
      <c r="L239" s="38">
        <v>6</v>
      </c>
      <c r="M239" s="38">
        <v>0</v>
      </c>
      <c r="N239" s="38">
        <v>10</v>
      </c>
      <c r="O239" s="38">
        <v>65</v>
      </c>
      <c r="P239" s="38">
        <v>20</v>
      </c>
      <c r="Q239" s="38">
        <v>5</v>
      </c>
    </row>
    <row r="240" spans="1:17" ht="14.1" customHeight="1">
      <c r="A240" s="44" t="s">
        <v>159</v>
      </c>
      <c r="B240" s="44" t="s">
        <v>1041</v>
      </c>
      <c r="C240" s="44" t="s">
        <v>1046</v>
      </c>
      <c r="D240" s="45">
        <v>10.6</v>
      </c>
      <c r="E240" s="38">
        <v>19</v>
      </c>
      <c r="F240" s="45">
        <v>0.56000000000000005</v>
      </c>
      <c r="G240" s="45">
        <v>1.1299999999999999</v>
      </c>
      <c r="H240" s="38">
        <v>6</v>
      </c>
      <c r="I240" s="38">
        <v>19</v>
      </c>
      <c r="J240" s="51">
        <v>4</v>
      </c>
      <c r="K240" s="38">
        <v>5</v>
      </c>
      <c r="L240" s="38">
        <v>14</v>
      </c>
      <c r="M240" s="45">
        <v>5.26</v>
      </c>
      <c r="N240" s="45">
        <v>15.79</v>
      </c>
      <c r="O240" s="45">
        <v>73.680000000000007</v>
      </c>
      <c r="P240" s="45">
        <v>5.26</v>
      </c>
      <c r="Q240" s="38">
        <v>0</v>
      </c>
    </row>
    <row r="241" spans="1:17" ht="14.1" customHeight="1">
      <c r="A241" s="44" t="s">
        <v>163</v>
      </c>
      <c r="B241" s="44" t="s">
        <v>1051</v>
      </c>
      <c r="C241" s="44" t="s">
        <v>1053</v>
      </c>
      <c r="D241" s="45">
        <v>6.7</v>
      </c>
      <c r="E241" s="38">
        <v>15</v>
      </c>
      <c r="F241" s="45">
        <v>0.45</v>
      </c>
      <c r="G241" s="45">
        <v>0.99</v>
      </c>
      <c r="H241" s="38">
        <v>1</v>
      </c>
      <c r="I241" s="38">
        <v>3</v>
      </c>
      <c r="J241" s="51">
        <v>4</v>
      </c>
      <c r="K241" s="38">
        <v>1</v>
      </c>
      <c r="L241" s="38">
        <v>3</v>
      </c>
      <c r="M241" s="38">
        <v>20</v>
      </c>
      <c r="N241" s="45">
        <v>6.67</v>
      </c>
      <c r="O241" s="38">
        <v>20</v>
      </c>
      <c r="P241" s="45">
        <v>46.67</v>
      </c>
      <c r="Q241" s="45">
        <v>6.67</v>
      </c>
    </row>
    <row r="242" spans="1:17" ht="14.1" customHeight="1">
      <c r="A242" s="44" t="s">
        <v>164</v>
      </c>
      <c r="B242" s="44" t="s">
        <v>1051</v>
      </c>
      <c r="C242" s="44" t="s">
        <v>1053</v>
      </c>
      <c r="D242" s="45">
        <v>14.2</v>
      </c>
      <c r="E242" s="38">
        <v>19</v>
      </c>
      <c r="F242" s="45">
        <v>0.75</v>
      </c>
      <c r="G242" s="45">
        <v>1.1399999999999999</v>
      </c>
      <c r="H242" s="38">
        <v>4</v>
      </c>
      <c r="I242" s="38">
        <v>15</v>
      </c>
      <c r="J242" s="51">
        <v>4</v>
      </c>
      <c r="K242" s="38">
        <v>4</v>
      </c>
      <c r="L242" s="38">
        <v>11</v>
      </c>
      <c r="M242" s="45">
        <v>36.840000000000003</v>
      </c>
      <c r="N242" s="45">
        <v>21.05</v>
      </c>
      <c r="O242" s="45">
        <v>42.11</v>
      </c>
      <c r="P242" s="38">
        <v>0</v>
      </c>
      <c r="Q242" s="38">
        <v>0</v>
      </c>
    </row>
    <row r="243" spans="1:17" ht="14.1" customHeight="1">
      <c r="A243" s="44" t="s">
        <v>154</v>
      </c>
      <c r="B243" s="44" t="s">
        <v>1051</v>
      </c>
      <c r="C243" s="44" t="s">
        <v>1055</v>
      </c>
      <c r="D243" s="38">
        <v>5</v>
      </c>
      <c r="E243" s="38">
        <v>15</v>
      </c>
      <c r="F243" s="45">
        <v>0.33</v>
      </c>
      <c r="G243" s="45">
        <v>1.1399999999999999</v>
      </c>
      <c r="H243" s="38">
        <v>7</v>
      </c>
      <c r="I243" s="38">
        <v>21</v>
      </c>
      <c r="J243" s="51">
        <v>4</v>
      </c>
      <c r="K243" s="38">
        <v>6</v>
      </c>
      <c r="L243" s="38">
        <v>16</v>
      </c>
      <c r="M243" s="45">
        <v>6.67</v>
      </c>
      <c r="N243" s="38">
        <v>0</v>
      </c>
      <c r="O243" s="38">
        <v>40</v>
      </c>
      <c r="P243" s="45">
        <v>33.33</v>
      </c>
      <c r="Q243" s="38">
        <v>20</v>
      </c>
    </row>
    <row r="244" spans="1:17" ht="14.1" customHeight="1">
      <c r="A244" s="44" t="s">
        <v>165</v>
      </c>
      <c r="B244" s="44" t="s">
        <v>1051</v>
      </c>
      <c r="C244" s="44" t="s">
        <v>1055</v>
      </c>
      <c r="D244" s="45">
        <v>7.7</v>
      </c>
      <c r="E244" s="38">
        <v>13</v>
      </c>
      <c r="F244" s="45">
        <v>0.59</v>
      </c>
      <c r="G244" s="45">
        <v>1.1599999999999999</v>
      </c>
      <c r="H244" s="38">
        <v>2</v>
      </c>
      <c r="I244" s="38">
        <v>7</v>
      </c>
      <c r="J244" s="51">
        <v>4</v>
      </c>
      <c r="K244" s="38">
        <v>2</v>
      </c>
      <c r="L244" s="38">
        <v>7</v>
      </c>
      <c r="M244" s="38">
        <v>0</v>
      </c>
      <c r="N244" s="45">
        <v>38.46</v>
      </c>
      <c r="O244" s="45">
        <v>53.85</v>
      </c>
      <c r="P244" s="45">
        <v>7.69</v>
      </c>
      <c r="Q244" s="38">
        <v>0</v>
      </c>
    </row>
    <row r="245" spans="1:17" ht="14.1" customHeight="1">
      <c r="A245" s="44" t="s">
        <v>171</v>
      </c>
      <c r="B245" s="44" t="s">
        <v>1051</v>
      </c>
      <c r="C245" s="44" t="s">
        <v>1055</v>
      </c>
      <c r="D245" s="38">
        <v>9</v>
      </c>
      <c r="E245" s="38">
        <v>18</v>
      </c>
      <c r="F245" s="45">
        <v>0.5</v>
      </c>
      <c r="G245" s="45">
        <v>0.99</v>
      </c>
      <c r="H245" s="38">
        <v>8</v>
      </c>
      <c r="I245" s="38">
        <v>14</v>
      </c>
      <c r="J245" s="51">
        <v>4</v>
      </c>
      <c r="K245" s="38">
        <v>8</v>
      </c>
      <c r="L245" s="38">
        <v>12</v>
      </c>
      <c r="M245" s="45">
        <v>5.56</v>
      </c>
      <c r="N245" s="45">
        <v>16.670000000000002</v>
      </c>
      <c r="O245" s="45">
        <v>55.56</v>
      </c>
      <c r="P245" s="45">
        <v>16.670000000000002</v>
      </c>
      <c r="Q245" s="45">
        <v>5.56</v>
      </c>
    </row>
    <row r="246" spans="1:17" ht="14.1" customHeight="1">
      <c r="A246" s="44" t="s">
        <v>176</v>
      </c>
      <c r="B246" s="44" t="s">
        <v>1051</v>
      </c>
      <c r="C246" s="44" t="s">
        <v>1055</v>
      </c>
      <c r="D246" s="45">
        <v>4.4000000000000004</v>
      </c>
      <c r="E246" s="38">
        <v>10</v>
      </c>
      <c r="F246" s="45">
        <v>0.44</v>
      </c>
      <c r="G246" s="45">
        <v>0.99</v>
      </c>
      <c r="H246" s="38">
        <v>3</v>
      </c>
      <c r="I246" s="38">
        <v>4</v>
      </c>
      <c r="J246" s="51">
        <v>4</v>
      </c>
      <c r="K246" s="38">
        <v>3</v>
      </c>
      <c r="L246" s="38">
        <v>4</v>
      </c>
      <c r="M246" s="38">
        <v>0</v>
      </c>
      <c r="N246" s="38">
        <v>10</v>
      </c>
      <c r="O246" s="38">
        <v>60</v>
      </c>
      <c r="P246" s="38">
        <v>30</v>
      </c>
      <c r="Q246" s="38">
        <v>0</v>
      </c>
    </row>
    <row r="247" spans="1:17" ht="14.1" customHeight="1">
      <c r="A247" s="44" t="s">
        <v>153</v>
      </c>
      <c r="B247" s="44" t="s">
        <v>1051</v>
      </c>
      <c r="C247" s="44" t="s">
        <v>1056</v>
      </c>
      <c r="D247" s="38">
        <v>6</v>
      </c>
      <c r="E247" s="38">
        <v>10</v>
      </c>
      <c r="F247" s="45">
        <v>0.6</v>
      </c>
      <c r="G247" s="45">
        <v>1.29</v>
      </c>
      <c r="H247" s="38">
        <v>1</v>
      </c>
      <c r="I247" s="38">
        <v>25</v>
      </c>
      <c r="J247" s="51">
        <v>3</v>
      </c>
      <c r="K247" s="38">
        <v>1</v>
      </c>
      <c r="L247" s="38">
        <v>11</v>
      </c>
      <c r="M247" s="38">
        <v>20</v>
      </c>
      <c r="N247" s="38">
        <v>30</v>
      </c>
      <c r="O247" s="38">
        <v>20</v>
      </c>
      <c r="P247" s="38">
        <v>30</v>
      </c>
      <c r="Q247" s="38">
        <v>0</v>
      </c>
    </row>
    <row r="248" spans="1:17" ht="14.1" customHeight="1">
      <c r="A248" s="44" t="s">
        <v>184</v>
      </c>
      <c r="B248" s="44" t="s">
        <v>1051</v>
      </c>
      <c r="C248" s="44" t="s">
        <v>1057</v>
      </c>
      <c r="D248" s="45">
        <v>12.8</v>
      </c>
      <c r="E248" s="38">
        <v>28</v>
      </c>
      <c r="F248" s="45">
        <v>0.46</v>
      </c>
      <c r="G248" s="45">
        <v>0.94</v>
      </c>
      <c r="H248" s="38">
        <v>9</v>
      </c>
      <c r="I248" s="38">
        <v>13</v>
      </c>
      <c r="J248" s="51">
        <v>4</v>
      </c>
      <c r="K248" s="38">
        <v>9</v>
      </c>
      <c r="L248" s="38">
        <v>13</v>
      </c>
      <c r="M248" s="45">
        <v>7.14</v>
      </c>
      <c r="N248" s="45">
        <v>10.71</v>
      </c>
      <c r="O248" s="38">
        <v>50</v>
      </c>
      <c r="P248" s="38">
        <v>25</v>
      </c>
      <c r="Q248" s="45">
        <v>7.14</v>
      </c>
    </row>
    <row r="249" spans="1:17" ht="14.1" customHeight="1">
      <c r="A249" s="44" t="s">
        <v>152</v>
      </c>
      <c r="B249" s="44" t="s">
        <v>1051</v>
      </c>
      <c r="C249" s="44" t="s">
        <v>823</v>
      </c>
      <c r="D249" s="45">
        <v>6.9</v>
      </c>
      <c r="E249" s="38">
        <v>12</v>
      </c>
      <c r="F249" s="45">
        <v>0.57999999999999996</v>
      </c>
      <c r="G249" s="45">
        <v>0.96</v>
      </c>
      <c r="H249" s="38">
        <v>6</v>
      </c>
      <c r="I249" s="38">
        <v>7</v>
      </c>
      <c r="J249" s="51">
        <v>4</v>
      </c>
      <c r="K249" s="38">
        <v>6</v>
      </c>
      <c r="L249" s="38">
        <v>7</v>
      </c>
      <c r="M249" s="38">
        <v>0</v>
      </c>
      <c r="N249" s="45">
        <v>33.33</v>
      </c>
      <c r="O249" s="45">
        <v>58.33</v>
      </c>
      <c r="P249" s="45">
        <v>8.33</v>
      </c>
      <c r="Q249" s="38">
        <v>0</v>
      </c>
    </row>
    <row r="250" spans="1:17" ht="14.1" customHeight="1">
      <c r="A250" s="44" t="s">
        <v>153</v>
      </c>
      <c r="B250" s="44" t="s">
        <v>1051</v>
      </c>
      <c r="C250" s="44" t="s">
        <v>823</v>
      </c>
      <c r="D250" s="45">
        <v>5.3</v>
      </c>
      <c r="E250" s="38">
        <v>10</v>
      </c>
      <c r="F250" s="45">
        <v>0.53</v>
      </c>
      <c r="G250" s="45">
        <v>1.1399999999999999</v>
      </c>
      <c r="H250" s="38">
        <v>9</v>
      </c>
      <c r="I250" s="38">
        <v>25</v>
      </c>
      <c r="J250" s="51">
        <v>3</v>
      </c>
      <c r="K250" s="38">
        <v>4</v>
      </c>
      <c r="L250" s="38">
        <v>11</v>
      </c>
      <c r="M250" s="38">
        <v>0</v>
      </c>
      <c r="N250" s="38">
        <v>50</v>
      </c>
      <c r="O250" s="38">
        <v>10</v>
      </c>
      <c r="P250" s="38">
        <v>40</v>
      </c>
      <c r="Q250" s="38">
        <v>0</v>
      </c>
    </row>
    <row r="251" spans="1:17" ht="14.1" customHeight="1">
      <c r="A251" s="44" t="s">
        <v>161</v>
      </c>
      <c r="B251" s="44" t="s">
        <v>1051</v>
      </c>
      <c r="C251" s="44" t="s">
        <v>823</v>
      </c>
      <c r="D251" s="45">
        <v>8.1999999999999993</v>
      </c>
      <c r="E251" s="38">
        <v>17</v>
      </c>
      <c r="F251" s="45">
        <v>0.48</v>
      </c>
      <c r="G251" s="45">
        <v>1.06</v>
      </c>
      <c r="H251" s="38">
        <v>7</v>
      </c>
      <c r="I251" s="38">
        <v>17</v>
      </c>
      <c r="J251" s="51">
        <v>4</v>
      </c>
      <c r="K251" s="38">
        <v>6</v>
      </c>
      <c r="L251" s="38">
        <v>15</v>
      </c>
      <c r="M251" s="38">
        <v>0</v>
      </c>
      <c r="N251" s="45">
        <v>5.88</v>
      </c>
      <c r="O251" s="45">
        <v>82.35</v>
      </c>
      <c r="P251" s="45">
        <v>11.76</v>
      </c>
      <c r="Q251" s="38">
        <v>0</v>
      </c>
    </row>
    <row r="252" spans="1:17" ht="14.1" customHeight="1">
      <c r="A252" s="44" t="s">
        <v>155</v>
      </c>
      <c r="B252" s="44" t="s">
        <v>1064</v>
      </c>
      <c r="C252" s="44" t="s">
        <v>1066</v>
      </c>
      <c r="D252" s="45">
        <v>8.1</v>
      </c>
      <c r="E252" s="38">
        <v>12</v>
      </c>
      <c r="F252" s="45">
        <v>0.67</v>
      </c>
      <c r="G252" s="45">
        <v>1.26</v>
      </c>
      <c r="H252" s="38">
        <v>2</v>
      </c>
      <c r="I252" s="38">
        <v>13</v>
      </c>
      <c r="J252" s="51">
        <v>4</v>
      </c>
      <c r="K252" s="38">
        <v>2</v>
      </c>
      <c r="L252" s="38">
        <v>13</v>
      </c>
      <c r="M252" s="45">
        <v>8.33</v>
      </c>
      <c r="N252" s="45">
        <v>66.67</v>
      </c>
      <c r="O252" s="45">
        <v>8.33</v>
      </c>
      <c r="P252" s="45">
        <v>8.33</v>
      </c>
      <c r="Q252" s="45">
        <v>8.33</v>
      </c>
    </row>
    <row r="253" spans="1:17" ht="14.1" customHeight="1">
      <c r="A253" s="44" t="s">
        <v>153</v>
      </c>
      <c r="B253" s="44" t="s">
        <v>1070</v>
      </c>
      <c r="C253" s="44" t="s">
        <v>1071</v>
      </c>
      <c r="D253" s="45">
        <v>6.5</v>
      </c>
      <c r="E253" s="38">
        <v>15</v>
      </c>
      <c r="F253" s="45">
        <v>0.43</v>
      </c>
      <c r="G253" s="45">
        <v>0.93</v>
      </c>
      <c r="H253" s="38">
        <v>18</v>
      </c>
      <c r="I253" s="38">
        <v>25</v>
      </c>
      <c r="J253" s="51">
        <v>4</v>
      </c>
      <c r="K253" s="38">
        <v>11</v>
      </c>
      <c r="L253" s="38">
        <v>14</v>
      </c>
      <c r="M253" s="38">
        <v>0</v>
      </c>
      <c r="N253" s="38">
        <v>20</v>
      </c>
      <c r="O253" s="45">
        <v>46.67</v>
      </c>
      <c r="P253" s="38">
        <v>20</v>
      </c>
      <c r="Q253" s="45">
        <v>13.33</v>
      </c>
    </row>
    <row r="254" spans="1:17" ht="14.1" customHeight="1">
      <c r="A254" s="44" t="s">
        <v>154</v>
      </c>
      <c r="B254" s="44" t="s">
        <v>1070</v>
      </c>
      <c r="C254" s="44" t="s">
        <v>1071</v>
      </c>
      <c r="D254" s="45">
        <v>2.2999999999999998</v>
      </c>
      <c r="E254" s="38">
        <v>10</v>
      </c>
      <c r="F254" s="45">
        <v>0.23</v>
      </c>
      <c r="G254" s="45">
        <v>0.79</v>
      </c>
      <c r="H254" s="38">
        <v>11</v>
      </c>
      <c r="I254" s="38">
        <v>21</v>
      </c>
      <c r="J254" s="51">
        <v>3</v>
      </c>
      <c r="K254" s="38">
        <v>2</v>
      </c>
      <c r="L254" s="38">
        <v>5</v>
      </c>
      <c r="M254" s="38">
        <v>0</v>
      </c>
      <c r="N254" s="38">
        <v>0</v>
      </c>
      <c r="O254" s="38">
        <v>30</v>
      </c>
      <c r="P254" s="38">
        <v>40</v>
      </c>
      <c r="Q254" s="38">
        <v>30</v>
      </c>
    </row>
    <row r="255" spans="1:17" ht="14.1" customHeight="1">
      <c r="A255" s="44" t="s">
        <v>159</v>
      </c>
      <c r="B255" s="44" t="s">
        <v>1070</v>
      </c>
      <c r="C255" s="44" t="s">
        <v>1071</v>
      </c>
      <c r="D255" s="45">
        <v>7</v>
      </c>
      <c r="E255" s="38">
        <v>18</v>
      </c>
      <c r="F255" s="45">
        <v>0.39</v>
      </c>
      <c r="G255" s="45">
        <v>0.79</v>
      </c>
      <c r="H255" s="38">
        <v>18</v>
      </c>
      <c r="I255" s="38">
        <v>19</v>
      </c>
      <c r="J255" s="51">
        <v>4</v>
      </c>
      <c r="K255" s="38">
        <v>14</v>
      </c>
      <c r="L255" s="38">
        <v>14</v>
      </c>
      <c r="M255" s="38">
        <v>0</v>
      </c>
      <c r="N255" s="45">
        <v>5.56</v>
      </c>
      <c r="O255" s="45">
        <v>55.56</v>
      </c>
      <c r="P255" s="45">
        <v>33.33</v>
      </c>
      <c r="Q255" s="45">
        <v>5.56</v>
      </c>
    </row>
    <row r="256" spans="1:17" ht="14.1" customHeight="1">
      <c r="A256" s="44" t="s">
        <v>152</v>
      </c>
      <c r="B256" s="44" t="s">
        <v>1077</v>
      </c>
      <c r="C256" s="44" t="s">
        <v>1078</v>
      </c>
      <c r="D256" s="45">
        <v>12.8</v>
      </c>
      <c r="E256" s="38">
        <v>20</v>
      </c>
      <c r="F256" s="45">
        <v>0.64</v>
      </c>
      <c r="G256" s="45">
        <v>1.07</v>
      </c>
      <c r="H256" s="38">
        <v>3</v>
      </c>
      <c r="I256" s="38">
        <v>7</v>
      </c>
      <c r="J256" s="51">
        <v>4</v>
      </c>
      <c r="K256" s="38">
        <v>3</v>
      </c>
      <c r="L256" s="38">
        <v>7</v>
      </c>
      <c r="M256" s="38">
        <v>10</v>
      </c>
      <c r="N256" s="38">
        <v>35</v>
      </c>
      <c r="O256" s="38">
        <v>50</v>
      </c>
      <c r="P256" s="38">
        <v>5</v>
      </c>
      <c r="Q256" s="38">
        <v>0</v>
      </c>
    </row>
    <row r="257" spans="1:17" ht="14.1" customHeight="1">
      <c r="A257" s="44" t="s">
        <v>161</v>
      </c>
      <c r="B257" s="44" t="s">
        <v>1077</v>
      </c>
      <c r="C257" s="44" t="s">
        <v>1078</v>
      </c>
      <c r="D257" s="45">
        <v>5.7</v>
      </c>
      <c r="E257" s="38">
        <v>10</v>
      </c>
      <c r="F257" s="45">
        <v>0.56999999999999995</v>
      </c>
      <c r="G257" s="45">
        <v>1.26</v>
      </c>
      <c r="H257" s="38">
        <v>3</v>
      </c>
      <c r="I257" s="38">
        <v>17</v>
      </c>
      <c r="J257" s="51">
        <v>3</v>
      </c>
      <c r="K257" s="38">
        <v>1</v>
      </c>
      <c r="L257" s="38">
        <v>2</v>
      </c>
      <c r="M257" s="38">
        <v>0</v>
      </c>
      <c r="N257" s="38">
        <v>50</v>
      </c>
      <c r="O257" s="38">
        <v>30</v>
      </c>
      <c r="P257" s="38">
        <v>10</v>
      </c>
      <c r="Q257" s="38">
        <v>10</v>
      </c>
    </row>
    <row r="258" spans="1:17" ht="14.1" customHeight="1">
      <c r="A258" s="44" t="s">
        <v>184</v>
      </c>
      <c r="B258" s="44" t="s">
        <v>1077</v>
      </c>
      <c r="C258" s="44" t="s">
        <v>1078</v>
      </c>
      <c r="D258" s="45">
        <v>5.0999999999999996</v>
      </c>
      <c r="E258" s="38">
        <v>12</v>
      </c>
      <c r="F258" s="45">
        <v>0.43</v>
      </c>
      <c r="G258" s="45">
        <v>0.87</v>
      </c>
      <c r="H258" s="38">
        <v>11</v>
      </c>
      <c r="I258" s="38">
        <v>13</v>
      </c>
      <c r="J258" s="51">
        <v>4</v>
      </c>
      <c r="K258" s="38">
        <v>11</v>
      </c>
      <c r="L258" s="38">
        <v>13</v>
      </c>
      <c r="M258" s="38">
        <v>0</v>
      </c>
      <c r="N258" s="45">
        <v>8.33</v>
      </c>
      <c r="O258" s="45">
        <v>58.33</v>
      </c>
      <c r="P258" s="45">
        <v>33.33</v>
      </c>
      <c r="Q258" s="38">
        <v>0</v>
      </c>
    </row>
    <row r="259" spans="1:17" ht="14.1" customHeight="1">
      <c r="A259" s="44" t="s">
        <v>159</v>
      </c>
      <c r="B259" s="44" t="s">
        <v>1077</v>
      </c>
      <c r="C259" s="44" t="s">
        <v>1079</v>
      </c>
      <c r="D259" s="45">
        <v>5.9</v>
      </c>
      <c r="E259" s="38">
        <v>12</v>
      </c>
      <c r="F259" s="45">
        <v>0.49</v>
      </c>
      <c r="G259" s="38">
        <v>1</v>
      </c>
      <c r="H259" s="38">
        <v>10</v>
      </c>
      <c r="I259" s="38">
        <v>19</v>
      </c>
      <c r="J259" s="51">
        <v>3</v>
      </c>
      <c r="K259" s="38">
        <v>2</v>
      </c>
      <c r="L259" s="38">
        <v>5</v>
      </c>
      <c r="M259" s="45">
        <v>8.33</v>
      </c>
      <c r="N259" s="45">
        <v>8.33</v>
      </c>
      <c r="O259" s="45">
        <v>58.33</v>
      </c>
      <c r="P259" s="38">
        <v>25</v>
      </c>
      <c r="Q259" s="38">
        <v>0</v>
      </c>
    </row>
    <row r="260" spans="1:17" ht="14.1" customHeight="1">
      <c r="A260" s="44" t="s">
        <v>149</v>
      </c>
      <c r="B260" s="44" t="s">
        <v>1077</v>
      </c>
      <c r="C260" s="44" t="s">
        <v>1071</v>
      </c>
      <c r="D260" s="45">
        <v>9.1999999999999993</v>
      </c>
      <c r="E260" s="38">
        <v>14</v>
      </c>
      <c r="F260" s="45">
        <v>0.66</v>
      </c>
      <c r="G260" s="45">
        <v>1.06</v>
      </c>
      <c r="H260" s="38">
        <v>6</v>
      </c>
      <c r="I260" s="38">
        <v>16</v>
      </c>
      <c r="J260" s="51">
        <v>4</v>
      </c>
      <c r="K260" s="38">
        <v>6</v>
      </c>
      <c r="L260" s="38">
        <v>16</v>
      </c>
      <c r="M260" s="45">
        <v>14.29</v>
      </c>
      <c r="N260" s="45">
        <v>28.57</v>
      </c>
      <c r="O260" s="45">
        <v>57.14</v>
      </c>
      <c r="P260" s="38">
        <v>0</v>
      </c>
      <c r="Q260" s="38">
        <v>0</v>
      </c>
    </row>
    <row r="261" spans="1:17" ht="14.1" customHeight="1">
      <c r="A261" s="44" t="s">
        <v>153</v>
      </c>
      <c r="B261" s="44" t="s">
        <v>1077</v>
      </c>
      <c r="C261" s="44" t="s">
        <v>1071</v>
      </c>
      <c r="D261" s="45">
        <v>12</v>
      </c>
      <c r="E261" s="38">
        <v>20</v>
      </c>
      <c r="F261" s="45">
        <v>0.6</v>
      </c>
      <c r="G261" s="45">
        <v>1.29</v>
      </c>
      <c r="H261" s="38">
        <v>1</v>
      </c>
      <c r="I261" s="38">
        <v>25</v>
      </c>
      <c r="J261" s="51">
        <v>4</v>
      </c>
      <c r="K261" s="38">
        <v>1</v>
      </c>
      <c r="L261" s="38">
        <v>14</v>
      </c>
      <c r="M261" s="38">
        <v>10</v>
      </c>
      <c r="N261" s="38">
        <v>40</v>
      </c>
      <c r="O261" s="38">
        <v>40</v>
      </c>
      <c r="P261" s="38">
        <v>10</v>
      </c>
      <c r="Q261" s="38">
        <v>0</v>
      </c>
    </row>
    <row r="262" spans="1:17" ht="14.1" customHeight="1">
      <c r="A262" s="44" t="s">
        <v>159</v>
      </c>
      <c r="B262" s="44" t="s">
        <v>1077</v>
      </c>
      <c r="C262" s="44" t="s">
        <v>1071</v>
      </c>
      <c r="D262" s="45">
        <v>6.1</v>
      </c>
      <c r="E262" s="38">
        <v>14</v>
      </c>
      <c r="F262" s="45">
        <v>0.44</v>
      </c>
      <c r="G262" s="45">
        <v>0.88</v>
      </c>
      <c r="H262" s="38">
        <v>15</v>
      </c>
      <c r="I262" s="38">
        <v>19</v>
      </c>
      <c r="J262" s="51">
        <v>4</v>
      </c>
      <c r="K262" s="38">
        <v>11</v>
      </c>
      <c r="L262" s="38">
        <v>14</v>
      </c>
      <c r="M262" s="38">
        <v>0</v>
      </c>
      <c r="N262" s="45">
        <v>28.57</v>
      </c>
      <c r="O262" s="45">
        <v>21.43</v>
      </c>
      <c r="P262" s="38">
        <v>50</v>
      </c>
      <c r="Q262" s="38">
        <v>0</v>
      </c>
    </row>
    <row r="263" spans="1:17" ht="14.1" customHeight="1">
      <c r="A263" s="44" t="s">
        <v>161</v>
      </c>
      <c r="B263" s="44" t="s">
        <v>1077</v>
      </c>
      <c r="C263" s="44" t="s">
        <v>1071</v>
      </c>
      <c r="D263" s="45">
        <v>6.5</v>
      </c>
      <c r="E263" s="38">
        <v>16</v>
      </c>
      <c r="F263" s="45">
        <v>0.41</v>
      </c>
      <c r="G263" s="45">
        <v>0.9</v>
      </c>
      <c r="H263" s="38">
        <v>13</v>
      </c>
      <c r="I263" s="38">
        <v>17</v>
      </c>
      <c r="J263" s="51">
        <v>4</v>
      </c>
      <c r="K263" s="38">
        <v>12</v>
      </c>
      <c r="L263" s="38">
        <v>15</v>
      </c>
      <c r="M263" s="38">
        <v>0</v>
      </c>
      <c r="N263" s="45">
        <v>6.25</v>
      </c>
      <c r="O263" s="45">
        <v>56.25</v>
      </c>
      <c r="P263" s="45">
        <v>37.5</v>
      </c>
      <c r="Q263" s="38">
        <v>0</v>
      </c>
    </row>
    <row r="264" spans="1:17" ht="14.1" customHeight="1">
      <c r="A264" s="44" t="s">
        <v>190</v>
      </c>
      <c r="B264" s="44" t="s">
        <v>1077</v>
      </c>
      <c r="C264" s="44" t="s">
        <v>1080</v>
      </c>
      <c r="D264" s="45">
        <v>8.6999999999999993</v>
      </c>
      <c r="E264" s="38">
        <v>11</v>
      </c>
      <c r="F264" s="45">
        <v>0.79</v>
      </c>
      <c r="G264" s="45">
        <v>1.1499999999999999</v>
      </c>
      <c r="H264" s="38">
        <v>2</v>
      </c>
      <c r="I264" s="38">
        <v>4</v>
      </c>
      <c r="J264" s="51">
        <v>3</v>
      </c>
      <c r="K264" s="38">
        <v>2</v>
      </c>
      <c r="L264" s="38">
        <v>4</v>
      </c>
      <c r="M264" s="45">
        <v>9.09</v>
      </c>
      <c r="N264" s="45">
        <v>81.819999999999993</v>
      </c>
      <c r="O264" s="45">
        <v>9.09</v>
      </c>
      <c r="P264" s="38">
        <v>0</v>
      </c>
      <c r="Q264" s="38">
        <v>0</v>
      </c>
    </row>
    <row r="265" spans="1:17" ht="14.1" customHeight="1">
      <c r="A265" s="44" t="s">
        <v>163</v>
      </c>
      <c r="B265" s="44" t="s">
        <v>1077</v>
      </c>
      <c r="C265" s="44" t="s">
        <v>1080</v>
      </c>
      <c r="D265" s="45">
        <v>7.8</v>
      </c>
      <c r="E265" s="38">
        <v>18</v>
      </c>
      <c r="F265" s="45">
        <v>0.43</v>
      </c>
      <c r="G265" s="45">
        <v>0.96</v>
      </c>
      <c r="H265" s="38">
        <v>2</v>
      </c>
      <c r="I265" s="38">
        <v>3</v>
      </c>
      <c r="J265" s="51">
        <v>4</v>
      </c>
      <c r="K265" s="38">
        <v>2</v>
      </c>
      <c r="L265" s="38">
        <v>3</v>
      </c>
      <c r="M265" s="38">
        <v>0</v>
      </c>
      <c r="N265" s="38">
        <v>0</v>
      </c>
      <c r="O265" s="45">
        <v>77.78</v>
      </c>
      <c r="P265" s="45">
        <v>22.22</v>
      </c>
      <c r="Q265" s="38">
        <v>0</v>
      </c>
    </row>
    <row r="266" spans="1:17" ht="14.1" customHeight="1">
      <c r="A266" s="44" t="s">
        <v>164</v>
      </c>
      <c r="B266" s="44" t="s">
        <v>1077</v>
      </c>
      <c r="C266" s="44" t="s">
        <v>1080</v>
      </c>
      <c r="D266" s="45">
        <v>9.3000000000000007</v>
      </c>
      <c r="E266" s="38">
        <v>16</v>
      </c>
      <c r="F266" s="45">
        <v>0.57999999999999996</v>
      </c>
      <c r="G266" s="45">
        <v>0.89</v>
      </c>
      <c r="H266" s="38">
        <v>13</v>
      </c>
      <c r="I266" s="38">
        <v>15</v>
      </c>
      <c r="J266" s="51">
        <v>4</v>
      </c>
      <c r="K266" s="38">
        <v>10</v>
      </c>
      <c r="L266" s="38">
        <v>11</v>
      </c>
      <c r="M266" s="45">
        <v>12.5</v>
      </c>
      <c r="N266" s="38">
        <v>25</v>
      </c>
      <c r="O266" s="45">
        <v>43.75</v>
      </c>
      <c r="P266" s="45">
        <v>18.75</v>
      </c>
      <c r="Q266" s="38">
        <v>0</v>
      </c>
    </row>
    <row r="267" spans="1:17" ht="14.1" customHeight="1">
      <c r="A267" s="44" t="s">
        <v>178</v>
      </c>
      <c r="B267" s="44" t="s">
        <v>1077</v>
      </c>
      <c r="C267" s="44" t="s">
        <v>1081</v>
      </c>
      <c r="D267" s="45">
        <v>4.4000000000000004</v>
      </c>
      <c r="E267" s="38">
        <v>10</v>
      </c>
      <c r="F267" s="45">
        <v>0.44</v>
      </c>
      <c r="G267" s="45">
        <v>0.88</v>
      </c>
      <c r="H267" s="38">
        <v>9</v>
      </c>
      <c r="I267" s="38">
        <v>12</v>
      </c>
      <c r="J267" s="51">
        <v>4</v>
      </c>
      <c r="K267" s="38">
        <v>9</v>
      </c>
      <c r="L267" s="38">
        <v>12</v>
      </c>
      <c r="M267" s="38">
        <v>0</v>
      </c>
      <c r="N267" s="38">
        <v>10</v>
      </c>
      <c r="O267" s="38">
        <v>60</v>
      </c>
      <c r="P267" s="38">
        <v>30</v>
      </c>
      <c r="Q267" s="38">
        <v>0</v>
      </c>
    </row>
    <row r="268" spans="1:17" ht="14.1" customHeight="1"/>
    <row r="269" spans="1:17" ht="14.1" customHeight="1"/>
    <row r="270" spans="1:17" ht="14.1" customHeight="1"/>
    <row r="271" spans="1:17" ht="14.1" customHeight="1"/>
    <row r="272" spans="1:17" ht="14.1" customHeight="1"/>
    <row r="273" ht="14.1" customHeight="1"/>
    <row r="274" ht="14.1" customHeight="1"/>
    <row r="275" ht="14.1" customHeight="1"/>
    <row r="276" ht="14.1" customHeight="1"/>
    <row r="277" ht="14.1" customHeight="1"/>
    <row r="278" ht="14.1" customHeight="1"/>
    <row r="279" ht="14.1" customHeight="1"/>
    <row r="280" ht="14.1" customHeight="1"/>
    <row r="281" ht="14.1" customHeight="1"/>
    <row r="282" ht="14.1" customHeight="1"/>
    <row r="283" ht="14.1" customHeight="1"/>
    <row r="284" ht="14.1" customHeight="1"/>
    <row r="285" ht="14.1" customHeight="1"/>
    <row r="286" ht="14.1" customHeight="1"/>
    <row r="287" ht="14.1" customHeight="1"/>
    <row r="288" ht="14.1" customHeight="1"/>
    <row r="289" ht="14.1" customHeight="1"/>
    <row r="290" ht="14.1" customHeight="1"/>
    <row r="291" ht="14.1" customHeight="1"/>
    <row r="292" ht="14.1" customHeight="1"/>
    <row r="293" ht="14.1" customHeight="1"/>
    <row r="294" ht="14.1" customHeight="1"/>
    <row r="295" ht="14.1" customHeight="1"/>
    <row r="296" ht="14.1" customHeight="1"/>
    <row r="297" ht="14.1" customHeight="1"/>
    <row r="298" ht="14.1" customHeight="1"/>
    <row r="299" ht="14.1" customHeight="1"/>
  </sheetData>
  <sortState xmlns:xlrd2="http://schemas.microsoft.com/office/spreadsheetml/2017/richdata2" ref="A9:Q267">
    <sortCondition ref="B9:B267"/>
    <sortCondition ref="C9:C267"/>
  </sortState>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Q602"/>
  <sheetViews>
    <sheetView zoomScale="85" zoomScaleNormal="85" zoomScalePageLayoutView="125" workbookViewId="0">
      <selection sqref="A1:Q7"/>
    </sheetView>
  </sheetViews>
  <sheetFormatPr defaultColWidth="8.85546875" defaultRowHeight="12.75"/>
  <cols>
    <col min="1" max="1" width="9" style="10" customWidth="1"/>
    <col min="2" max="2" width="24.85546875" style="10" customWidth="1"/>
    <col min="3" max="3" width="84.28515625" style="10" customWidth="1"/>
    <col min="4" max="14" width="11.85546875" style="13" customWidth="1"/>
    <col min="15" max="15" width="8.85546875" style="10" customWidth="1"/>
    <col min="16" max="16384" width="8.85546875" style="10"/>
  </cols>
  <sheetData>
    <row r="1" spans="1:17" ht="12.75" customHeight="1">
      <c r="A1" s="181" t="s">
        <v>1232</v>
      </c>
      <c r="B1" s="180"/>
      <c r="C1" s="180"/>
      <c r="D1" s="189"/>
      <c r="E1" s="189"/>
      <c r="F1" s="189"/>
      <c r="G1" s="189"/>
      <c r="H1" s="189"/>
      <c r="I1" s="189"/>
      <c r="J1" s="189"/>
      <c r="K1" s="189"/>
      <c r="L1" s="189"/>
      <c r="M1" s="189"/>
      <c r="N1" s="189"/>
      <c r="O1" s="180"/>
      <c r="P1" s="180"/>
      <c r="Q1" s="180"/>
    </row>
    <row r="2" spans="1:17" ht="12.75" customHeight="1">
      <c r="A2" s="145"/>
      <c r="B2" s="180"/>
      <c r="C2" s="180"/>
      <c r="D2" s="189"/>
      <c r="E2" s="189"/>
      <c r="F2" s="189"/>
      <c r="G2" s="189"/>
      <c r="H2" s="189"/>
      <c r="I2" s="189"/>
      <c r="J2" s="189"/>
      <c r="K2" s="189"/>
      <c r="L2" s="189"/>
      <c r="M2" s="189"/>
      <c r="N2" s="189"/>
      <c r="O2" s="180"/>
      <c r="P2" s="180"/>
      <c r="Q2" s="180"/>
    </row>
    <row r="3" spans="1:17" ht="12.75" customHeight="1">
      <c r="A3" s="145"/>
      <c r="B3" s="180"/>
      <c r="C3" s="180"/>
      <c r="D3" s="189"/>
      <c r="E3" s="189"/>
      <c r="F3" s="189"/>
      <c r="G3" s="189"/>
      <c r="H3" s="189"/>
      <c r="I3" s="189"/>
      <c r="J3" s="189"/>
      <c r="K3" s="189"/>
      <c r="L3" s="189"/>
      <c r="M3" s="189"/>
      <c r="N3" s="189"/>
      <c r="O3" s="180"/>
      <c r="P3" s="180"/>
      <c r="Q3" s="180"/>
    </row>
    <row r="4" spans="1:17" ht="12.75" customHeight="1">
      <c r="A4" s="145"/>
      <c r="B4" s="180"/>
      <c r="C4" s="180"/>
      <c r="D4" s="189"/>
      <c r="E4" s="189"/>
      <c r="F4" s="189"/>
      <c r="G4" s="189"/>
      <c r="H4" s="189"/>
      <c r="I4" s="189"/>
      <c r="J4" s="189"/>
      <c r="K4" s="189"/>
      <c r="L4" s="189"/>
      <c r="M4" s="189"/>
      <c r="N4" s="189"/>
      <c r="O4" s="180"/>
      <c r="P4" s="180"/>
      <c r="Q4" s="180"/>
    </row>
    <row r="5" spans="1:17" ht="12.75" customHeight="1">
      <c r="A5" s="145"/>
      <c r="B5" s="180"/>
      <c r="C5" s="180"/>
      <c r="D5" s="189"/>
      <c r="E5" s="189"/>
      <c r="F5" s="189"/>
      <c r="G5" s="189"/>
      <c r="H5" s="189"/>
      <c r="I5" s="189"/>
      <c r="J5" s="189"/>
      <c r="K5" s="189"/>
      <c r="L5" s="189"/>
      <c r="M5" s="189"/>
      <c r="N5" s="189"/>
      <c r="O5" s="180"/>
      <c r="P5" s="180"/>
      <c r="Q5" s="180"/>
    </row>
    <row r="6" spans="1:17" ht="12.75" customHeight="1">
      <c r="A6" s="145"/>
      <c r="B6" s="180"/>
      <c r="C6" s="180"/>
      <c r="D6" s="189"/>
      <c r="E6" s="189"/>
      <c r="F6" s="189"/>
      <c r="G6" s="189"/>
      <c r="H6" s="189"/>
      <c r="I6" s="189"/>
      <c r="J6" s="189"/>
      <c r="K6" s="189"/>
      <c r="L6" s="189"/>
      <c r="M6" s="189"/>
      <c r="N6" s="189"/>
      <c r="O6" s="180"/>
      <c r="P6" s="180"/>
      <c r="Q6" s="180"/>
    </row>
    <row r="7" spans="1:17" ht="12.75" customHeight="1">
      <c r="A7" s="149"/>
      <c r="B7" s="150"/>
      <c r="C7" s="150"/>
      <c r="D7" s="150"/>
      <c r="E7" s="150"/>
      <c r="F7" s="150"/>
      <c r="G7" s="150"/>
      <c r="H7" s="150"/>
      <c r="I7" s="150"/>
      <c r="J7" s="150"/>
      <c r="K7" s="150"/>
      <c r="L7" s="150"/>
      <c r="M7" s="150"/>
      <c r="N7" s="150"/>
      <c r="O7" s="150"/>
      <c r="P7" s="150"/>
      <c r="Q7" s="150"/>
    </row>
    <row r="8" spans="1:17" ht="42.95" customHeight="1">
      <c r="A8" s="78" t="s">
        <v>1163</v>
      </c>
      <c r="B8" s="69" t="s">
        <v>1146</v>
      </c>
      <c r="C8" s="78" t="s">
        <v>723</v>
      </c>
      <c r="D8" s="78" t="s">
        <v>1147</v>
      </c>
      <c r="E8" s="78" t="s">
        <v>1148</v>
      </c>
      <c r="F8" s="78" t="s">
        <v>1149</v>
      </c>
      <c r="G8" s="78" t="s">
        <v>1159</v>
      </c>
      <c r="H8" s="78" t="s">
        <v>1152</v>
      </c>
      <c r="I8" s="78" t="s">
        <v>1165</v>
      </c>
      <c r="J8" s="78" t="s">
        <v>1154</v>
      </c>
      <c r="K8" s="78" t="s">
        <v>1155</v>
      </c>
      <c r="L8" s="78" t="s">
        <v>1166</v>
      </c>
      <c r="M8" s="78" t="s">
        <v>1140</v>
      </c>
      <c r="N8" s="78" t="s">
        <v>1141</v>
      </c>
      <c r="O8" s="78" t="s">
        <v>1142</v>
      </c>
      <c r="P8" s="78" t="s">
        <v>1143</v>
      </c>
      <c r="Q8" s="78" t="s">
        <v>1144</v>
      </c>
    </row>
    <row r="9" spans="1:17" ht="14.1" customHeight="1">
      <c r="A9" s="44" t="s">
        <v>163</v>
      </c>
      <c r="B9" s="44" t="s">
        <v>725</v>
      </c>
      <c r="C9" s="44" t="s">
        <v>726</v>
      </c>
      <c r="D9" s="45">
        <v>8.1</v>
      </c>
      <c r="E9" s="38">
        <v>15</v>
      </c>
      <c r="F9" s="45">
        <v>0.54</v>
      </c>
      <c r="G9" s="45">
        <v>1.29</v>
      </c>
      <c r="H9" s="38">
        <v>1</v>
      </c>
      <c r="I9" s="38">
        <v>11</v>
      </c>
      <c r="J9" s="51">
        <v>4</v>
      </c>
      <c r="K9" s="38">
        <v>1</v>
      </c>
      <c r="L9" s="38">
        <v>11</v>
      </c>
      <c r="M9" s="38">
        <v>0</v>
      </c>
      <c r="N9" s="45">
        <v>33.33</v>
      </c>
      <c r="O9" s="45">
        <v>46.67</v>
      </c>
      <c r="P9" s="38">
        <v>20</v>
      </c>
      <c r="Q9" s="38">
        <v>0</v>
      </c>
    </row>
    <row r="10" spans="1:17" ht="14.1" customHeight="1">
      <c r="A10" s="44" t="s">
        <v>153</v>
      </c>
      <c r="B10" s="44" t="s">
        <v>725</v>
      </c>
      <c r="C10" s="44" t="s">
        <v>728</v>
      </c>
      <c r="D10" s="45">
        <v>6.5</v>
      </c>
      <c r="E10" s="38">
        <v>11</v>
      </c>
      <c r="F10" s="45">
        <v>0.59</v>
      </c>
      <c r="G10" s="45">
        <v>1.31</v>
      </c>
      <c r="H10" s="38">
        <v>3</v>
      </c>
      <c r="I10" s="38">
        <v>40</v>
      </c>
      <c r="J10" s="51">
        <v>2</v>
      </c>
      <c r="K10" s="38">
        <v>2</v>
      </c>
      <c r="L10" s="38">
        <v>8</v>
      </c>
      <c r="M10" s="45">
        <v>18.18</v>
      </c>
      <c r="N10" s="45">
        <v>18.18</v>
      </c>
      <c r="O10" s="45">
        <v>45.45</v>
      </c>
      <c r="P10" s="45">
        <v>18.18</v>
      </c>
      <c r="Q10" s="38">
        <v>0</v>
      </c>
    </row>
    <row r="11" spans="1:17" ht="14.1" customHeight="1">
      <c r="A11" s="44" t="s">
        <v>155</v>
      </c>
      <c r="B11" s="44" t="s">
        <v>725</v>
      </c>
      <c r="C11" s="44" t="s">
        <v>728</v>
      </c>
      <c r="D11" s="45">
        <v>5.2</v>
      </c>
      <c r="E11" s="38">
        <v>15</v>
      </c>
      <c r="F11" s="45">
        <v>0.35</v>
      </c>
      <c r="G11" s="45">
        <v>0.66</v>
      </c>
      <c r="H11" s="38">
        <v>33</v>
      </c>
      <c r="I11" s="38">
        <v>34</v>
      </c>
      <c r="J11" s="51">
        <v>3</v>
      </c>
      <c r="K11" s="38">
        <v>19</v>
      </c>
      <c r="L11" s="38">
        <v>20</v>
      </c>
      <c r="M11" s="38">
        <v>0</v>
      </c>
      <c r="N11" s="45">
        <v>13.33</v>
      </c>
      <c r="O11" s="45">
        <v>26.67</v>
      </c>
      <c r="P11" s="45">
        <v>53.33</v>
      </c>
      <c r="Q11" s="45">
        <v>6.67</v>
      </c>
    </row>
    <row r="12" spans="1:17" ht="14.1" customHeight="1">
      <c r="A12" s="44" t="s">
        <v>178</v>
      </c>
      <c r="B12" s="44" t="s">
        <v>725</v>
      </c>
      <c r="C12" s="44" t="s">
        <v>728</v>
      </c>
      <c r="D12" s="45">
        <v>5.7</v>
      </c>
      <c r="E12" s="38">
        <v>12</v>
      </c>
      <c r="F12" s="45">
        <v>0.48</v>
      </c>
      <c r="G12" s="45">
        <v>0.93</v>
      </c>
      <c r="H12" s="38">
        <v>18</v>
      </c>
      <c r="I12" s="38">
        <v>24</v>
      </c>
      <c r="J12" s="51">
        <v>3</v>
      </c>
      <c r="K12" s="38">
        <v>6</v>
      </c>
      <c r="L12" s="38">
        <v>7</v>
      </c>
      <c r="M12" s="38">
        <v>0</v>
      </c>
      <c r="N12" s="45">
        <v>16.670000000000002</v>
      </c>
      <c r="O12" s="45">
        <v>58.33</v>
      </c>
      <c r="P12" s="38">
        <v>25</v>
      </c>
      <c r="Q12" s="38">
        <v>0</v>
      </c>
    </row>
    <row r="13" spans="1:17" ht="14.1" customHeight="1">
      <c r="A13" s="44" t="s">
        <v>184</v>
      </c>
      <c r="B13" s="44" t="s">
        <v>725</v>
      </c>
      <c r="C13" s="44" t="s">
        <v>728</v>
      </c>
      <c r="D13" s="45">
        <v>9.9</v>
      </c>
      <c r="E13" s="38">
        <v>19</v>
      </c>
      <c r="F13" s="45">
        <v>0.52</v>
      </c>
      <c r="G13" s="45">
        <v>1.01</v>
      </c>
      <c r="H13" s="38">
        <v>21</v>
      </c>
      <c r="I13" s="38">
        <v>40</v>
      </c>
      <c r="J13" s="51">
        <v>4</v>
      </c>
      <c r="K13" s="38">
        <v>11</v>
      </c>
      <c r="L13" s="38">
        <v>22</v>
      </c>
      <c r="M13" s="45">
        <v>10.53</v>
      </c>
      <c r="N13" s="45">
        <v>10.53</v>
      </c>
      <c r="O13" s="45">
        <v>57.89</v>
      </c>
      <c r="P13" s="45">
        <v>21.05</v>
      </c>
      <c r="Q13" s="38">
        <v>0</v>
      </c>
    </row>
    <row r="14" spans="1:17" ht="14.1" customHeight="1">
      <c r="A14" s="44" t="s">
        <v>186</v>
      </c>
      <c r="B14" s="44" t="s">
        <v>725</v>
      </c>
      <c r="C14" s="44" t="s">
        <v>728</v>
      </c>
      <c r="D14" s="45">
        <v>10.4</v>
      </c>
      <c r="E14" s="38">
        <v>23</v>
      </c>
      <c r="F14" s="45">
        <v>0.45</v>
      </c>
      <c r="G14" s="45">
        <v>0.92</v>
      </c>
      <c r="H14" s="38">
        <v>9</v>
      </c>
      <c r="I14" s="38">
        <v>12</v>
      </c>
      <c r="J14" s="51">
        <v>4</v>
      </c>
      <c r="K14" s="38">
        <v>9</v>
      </c>
      <c r="L14" s="38">
        <v>12</v>
      </c>
      <c r="M14" s="38">
        <v>0</v>
      </c>
      <c r="N14" s="45">
        <v>8.6999999999999993</v>
      </c>
      <c r="O14" s="45">
        <v>69.569999999999993</v>
      </c>
      <c r="P14" s="45">
        <v>17.39</v>
      </c>
      <c r="Q14" s="45">
        <v>4.3499999999999996</v>
      </c>
    </row>
    <row r="15" spans="1:17" ht="14.1" customHeight="1">
      <c r="A15" s="44" t="s">
        <v>188</v>
      </c>
      <c r="B15" s="44" t="s">
        <v>725</v>
      </c>
      <c r="C15" s="44" t="s">
        <v>728</v>
      </c>
      <c r="D15" s="45">
        <v>4.7</v>
      </c>
      <c r="E15" s="38">
        <v>10</v>
      </c>
      <c r="F15" s="45">
        <v>0.47</v>
      </c>
      <c r="G15" s="45">
        <v>0.73</v>
      </c>
      <c r="H15" s="38">
        <v>31</v>
      </c>
      <c r="I15" s="38">
        <v>32</v>
      </c>
      <c r="J15" s="51">
        <v>3</v>
      </c>
      <c r="K15" s="38">
        <v>4</v>
      </c>
      <c r="L15" s="38">
        <v>4</v>
      </c>
      <c r="M15" s="38">
        <v>0</v>
      </c>
      <c r="N15" s="38">
        <v>10</v>
      </c>
      <c r="O15" s="38">
        <v>70</v>
      </c>
      <c r="P15" s="38">
        <v>20</v>
      </c>
      <c r="Q15" s="38">
        <v>0</v>
      </c>
    </row>
    <row r="16" spans="1:17" ht="14.1" customHeight="1">
      <c r="A16" s="44" t="s">
        <v>153</v>
      </c>
      <c r="B16" s="44" t="s">
        <v>725</v>
      </c>
      <c r="C16" s="44" t="s">
        <v>730</v>
      </c>
      <c r="D16" s="45">
        <v>6.4</v>
      </c>
      <c r="E16" s="38">
        <v>16</v>
      </c>
      <c r="F16" s="45">
        <v>0.4</v>
      </c>
      <c r="G16" s="45">
        <v>0.89</v>
      </c>
      <c r="H16" s="38">
        <v>24</v>
      </c>
      <c r="I16" s="38">
        <v>40</v>
      </c>
      <c r="J16" s="51">
        <v>3</v>
      </c>
      <c r="K16" s="38">
        <v>10</v>
      </c>
      <c r="L16" s="38">
        <v>17</v>
      </c>
      <c r="M16" s="38">
        <v>0</v>
      </c>
      <c r="N16" s="45">
        <v>12.5</v>
      </c>
      <c r="O16" s="38">
        <v>50</v>
      </c>
      <c r="P16" s="38">
        <v>25</v>
      </c>
      <c r="Q16" s="45">
        <v>12.5</v>
      </c>
    </row>
    <row r="17" spans="1:17" ht="14.1" customHeight="1">
      <c r="A17" s="44" t="s">
        <v>154</v>
      </c>
      <c r="B17" s="44" t="s">
        <v>725</v>
      </c>
      <c r="C17" s="44" t="s">
        <v>730</v>
      </c>
      <c r="D17" s="45">
        <v>4.2</v>
      </c>
      <c r="E17" s="38">
        <v>15</v>
      </c>
      <c r="F17" s="45">
        <v>0.28000000000000003</v>
      </c>
      <c r="G17" s="45">
        <v>0.85</v>
      </c>
      <c r="H17" s="38">
        <v>21</v>
      </c>
      <c r="I17" s="38">
        <v>26</v>
      </c>
      <c r="J17" s="51">
        <v>4</v>
      </c>
      <c r="K17" s="38">
        <v>13</v>
      </c>
      <c r="L17" s="38">
        <v>16</v>
      </c>
      <c r="M17" s="38">
        <v>0</v>
      </c>
      <c r="N17" s="38">
        <v>0</v>
      </c>
      <c r="O17" s="38">
        <v>40</v>
      </c>
      <c r="P17" s="38">
        <v>40</v>
      </c>
      <c r="Q17" s="38">
        <v>20</v>
      </c>
    </row>
    <row r="18" spans="1:17" ht="14.1" customHeight="1">
      <c r="A18" s="44" t="s">
        <v>157</v>
      </c>
      <c r="B18" s="44" t="s">
        <v>725</v>
      </c>
      <c r="C18" s="44" t="s">
        <v>730</v>
      </c>
      <c r="D18" s="45">
        <v>15.6</v>
      </c>
      <c r="E18" s="38">
        <v>31</v>
      </c>
      <c r="F18" s="45">
        <v>0.5</v>
      </c>
      <c r="G18" s="45">
        <v>0.88</v>
      </c>
      <c r="H18" s="38">
        <v>32</v>
      </c>
      <c r="I18" s="38">
        <v>37</v>
      </c>
      <c r="J18" s="51">
        <v>4</v>
      </c>
      <c r="K18" s="38">
        <v>16</v>
      </c>
      <c r="L18" s="38">
        <v>18</v>
      </c>
      <c r="M18" s="38">
        <v>0</v>
      </c>
      <c r="N18" s="45">
        <v>19.350000000000001</v>
      </c>
      <c r="O18" s="45">
        <v>67.739999999999995</v>
      </c>
      <c r="P18" s="45">
        <v>12.9</v>
      </c>
      <c r="Q18" s="38">
        <v>0</v>
      </c>
    </row>
    <row r="19" spans="1:17" ht="14.1" customHeight="1">
      <c r="A19" s="44" t="s">
        <v>159</v>
      </c>
      <c r="B19" s="44" t="s">
        <v>725</v>
      </c>
      <c r="C19" s="44" t="s">
        <v>730</v>
      </c>
      <c r="D19" s="45">
        <v>5</v>
      </c>
      <c r="E19" s="38">
        <v>16</v>
      </c>
      <c r="F19" s="45">
        <v>0.31</v>
      </c>
      <c r="G19" s="45">
        <v>0.66</v>
      </c>
      <c r="H19" s="38">
        <v>41</v>
      </c>
      <c r="I19" s="38">
        <v>45</v>
      </c>
      <c r="J19" s="51">
        <v>3</v>
      </c>
      <c r="K19" s="38">
        <v>17</v>
      </c>
      <c r="L19" s="38">
        <v>19</v>
      </c>
      <c r="M19" s="38">
        <v>0</v>
      </c>
      <c r="N19" s="38">
        <v>0</v>
      </c>
      <c r="O19" s="45">
        <v>37.5</v>
      </c>
      <c r="P19" s="45">
        <v>62.5</v>
      </c>
      <c r="Q19" s="38">
        <v>0</v>
      </c>
    </row>
    <row r="20" spans="1:17" ht="14.1" customHeight="1">
      <c r="A20" s="44" t="s">
        <v>161</v>
      </c>
      <c r="B20" s="44" t="s">
        <v>725</v>
      </c>
      <c r="C20" s="44" t="s">
        <v>730</v>
      </c>
      <c r="D20" s="45">
        <v>6.4</v>
      </c>
      <c r="E20" s="38">
        <v>21</v>
      </c>
      <c r="F20" s="45">
        <v>0.3</v>
      </c>
      <c r="G20" s="45">
        <v>0.7</v>
      </c>
      <c r="H20" s="38">
        <v>34</v>
      </c>
      <c r="I20" s="38">
        <v>40</v>
      </c>
      <c r="J20" s="51">
        <v>4</v>
      </c>
      <c r="K20" s="38">
        <v>16</v>
      </c>
      <c r="L20" s="38">
        <v>18</v>
      </c>
      <c r="M20" s="38">
        <v>0</v>
      </c>
      <c r="N20" s="45">
        <v>9.52</v>
      </c>
      <c r="O20" s="45">
        <v>28.57</v>
      </c>
      <c r="P20" s="45">
        <v>42.86</v>
      </c>
      <c r="Q20" s="45">
        <v>19.05</v>
      </c>
    </row>
    <row r="21" spans="1:17" ht="14.1" customHeight="1">
      <c r="A21" s="44" t="s">
        <v>167</v>
      </c>
      <c r="B21" s="44" t="s">
        <v>725</v>
      </c>
      <c r="C21" s="44" t="s">
        <v>730</v>
      </c>
      <c r="D21" s="45">
        <v>4.8</v>
      </c>
      <c r="E21" s="38">
        <v>14</v>
      </c>
      <c r="F21" s="45">
        <v>0.34</v>
      </c>
      <c r="G21" s="45">
        <v>0.76</v>
      </c>
      <c r="H21" s="38">
        <v>17</v>
      </c>
      <c r="I21" s="38">
        <v>17</v>
      </c>
      <c r="J21" s="51">
        <v>4</v>
      </c>
      <c r="K21" s="38">
        <v>17</v>
      </c>
      <c r="L21" s="38">
        <v>17</v>
      </c>
      <c r="M21" s="38">
        <v>0</v>
      </c>
      <c r="N21" s="45">
        <v>14.29</v>
      </c>
      <c r="O21" s="45">
        <v>42.86</v>
      </c>
      <c r="P21" s="45">
        <v>7.14</v>
      </c>
      <c r="Q21" s="45">
        <v>35.71</v>
      </c>
    </row>
    <row r="22" spans="1:17" ht="14.1" customHeight="1">
      <c r="A22" s="44" t="s">
        <v>178</v>
      </c>
      <c r="B22" s="44" t="s">
        <v>725</v>
      </c>
      <c r="C22" s="44" t="s">
        <v>730</v>
      </c>
      <c r="D22" s="45">
        <v>6.1</v>
      </c>
      <c r="E22" s="38">
        <v>11</v>
      </c>
      <c r="F22" s="45">
        <v>0.55000000000000004</v>
      </c>
      <c r="G22" s="45">
        <v>1.0900000000000001</v>
      </c>
      <c r="H22" s="38">
        <v>8</v>
      </c>
      <c r="I22" s="38">
        <v>24</v>
      </c>
      <c r="J22" s="51">
        <v>3</v>
      </c>
      <c r="K22" s="38">
        <v>3</v>
      </c>
      <c r="L22" s="38">
        <v>7</v>
      </c>
      <c r="M22" s="45">
        <v>9.09</v>
      </c>
      <c r="N22" s="45">
        <v>18.18</v>
      </c>
      <c r="O22" s="45">
        <v>63.64</v>
      </c>
      <c r="P22" s="38">
        <v>0</v>
      </c>
      <c r="Q22" s="45">
        <v>9.09</v>
      </c>
    </row>
    <row r="23" spans="1:17" ht="14.1" customHeight="1">
      <c r="A23" s="44" t="s">
        <v>183</v>
      </c>
      <c r="B23" s="44" t="s">
        <v>725</v>
      </c>
      <c r="C23" s="44" t="s">
        <v>730</v>
      </c>
      <c r="D23" s="45">
        <v>8.1</v>
      </c>
      <c r="E23" s="38">
        <v>12</v>
      </c>
      <c r="F23" s="45">
        <v>0.67</v>
      </c>
      <c r="G23" s="45">
        <v>1.06</v>
      </c>
      <c r="H23" s="38">
        <v>6</v>
      </c>
      <c r="I23" s="38">
        <v>11</v>
      </c>
      <c r="J23" s="51">
        <v>4</v>
      </c>
      <c r="K23" s="38">
        <v>6</v>
      </c>
      <c r="L23" s="38">
        <v>11</v>
      </c>
      <c r="M23" s="38">
        <v>25</v>
      </c>
      <c r="N23" s="45">
        <v>16.670000000000002</v>
      </c>
      <c r="O23" s="45">
        <v>58.33</v>
      </c>
      <c r="P23" s="38">
        <v>0</v>
      </c>
      <c r="Q23" s="38">
        <v>0</v>
      </c>
    </row>
    <row r="24" spans="1:17" ht="14.1" customHeight="1">
      <c r="A24" s="44" t="s">
        <v>190</v>
      </c>
      <c r="B24" s="44" t="s">
        <v>734</v>
      </c>
      <c r="C24" s="44" t="s">
        <v>737</v>
      </c>
      <c r="D24" s="45">
        <v>7.7</v>
      </c>
      <c r="E24" s="38">
        <v>12</v>
      </c>
      <c r="F24" s="45">
        <v>0.64</v>
      </c>
      <c r="G24" s="45">
        <v>0.94</v>
      </c>
      <c r="H24" s="38">
        <v>11</v>
      </c>
      <c r="I24" s="38">
        <v>16</v>
      </c>
      <c r="J24" s="51">
        <v>4</v>
      </c>
      <c r="K24" s="38">
        <v>11</v>
      </c>
      <c r="L24" s="38">
        <v>16</v>
      </c>
      <c r="M24" s="45">
        <v>8.33</v>
      </c>
      <c r="N24" s="45">
        <v>33.33</v>
      </c>
      <c r="O24" s="45">
        <v>58.33</v>
      </c>
      <c r="P24" s="38">
        <v>0</v>
      </c>
      <c r="Q24" s="38">
        <v>0</v>
      </c>
    </row>
    <row r="25" spans="1:17" ht="14.1" customHeight="1">
      <c r="A25" s="44" t="s">
        <v>164</v>
      </c>
      <c r="B25" s="44" t="s">
        <v>738</v>
      </c>
      <c r="C25" s="44" t="s">
        <v>741</v>
      </c>
      <c r="D25" s="45">
        <v>24.4</v>
      </c>
      <c r="E25" s="38">
        <v>40</v>
      </c>
      <c r="F25" s="45">
        <v>0.61</v>
      </c>
      <c r="G25" s="45">
        <v>0.95</v>
      </c>
      <c r="H25" s="38">
        <v>16</v>
      </c>
      <c r="I25" s="38">
        <v>24</v>
      </c>
      <c r="J25" s="51">
        <v>4</v>
      </c>
      <c r="K25" s="38">
        <v>11</v>
      </c>
      <c r="L25" s="38">
        <v>15</v>
      </c>
      <c r="M25" s="45">
        <v>2.5</v>
      </c>
      <c r="N25" s="38">
        <v>35</v>
      </c>
      <c r="O25" s="38">
        <v>60</v>
      </c>
      <c r="P25" s="45">
        <v>2.5</v>
      </c>
      <c r="Q25" s="38">
        <v>0</v>
      </c>
    </row>
    <row r="26" spans="1:17" ht="14.1" customHeight="1">
      <c r="A26" s="44" t="s">
        <v>171</v>
      </c>
      <c r="B26" s="44" t="s">
        <v>738</v>
      </c>
      <c r="C26" s="44" t="s">
        <v>741</v>
      </c>
      <c r="D26" s="45">
        <v>16.600000000000001</v>
      </c>
      <c r="E26" s="38">
        <v>30</v>
      </c>
      <c r="F26" s="45">
        <v>0.55000000000000004</v>
      </c>
      <c r="G26" s="45">
        <v>0.99</v>
      </c>
      <c r="H26" s="38">
        <v>12</v>
      </c>
      <c r="I26" s="38">
        <v>19</v>
      </c>
      <c r="J26" s="51">
        <v>4</v>
      </c>
      <c r="K26" s="38">
        <v>8</v>
      </c>
      <c r="L26" s="38">
        <v>12</v>
      </c>
      <c r="M26" s="38">
        <v>10</v>
      </c>
      <c r="N26" s="45">
        <v>16.670000000000002</v>
      </c>
      <c r="O26" s="38">
        <v>60</v>
      </c>
      <c r="P26" s="38">
        <v>10</v>
      </c>
      <c r="Q26" s="45">
        <v>3.33</v>
      </c>
    </row>
    <row r="27" spans="1:17" ht="14.1" customHeight="1">
      <c r="A27" s="44" t="s">
        <v>176</v>
      </c>
      <c r="B27" s="44" t="s">
        <v>738</v>
      </c>
      <c r="C27" s="44" t="s">
        <v>741</v>
      </c>
      <c r="D27" s="45">
        <v>6.7</v>
      </c>
      <c r="E27" s="38">
        <v>20</v>
      </c>
      <c r="F27" s="45">
        <v>0.34</v>
      </c>
      <c r="G27" s="45">
        <v>0.8</v>
      </c>
      <c r="H27" s="38">
        <v>15</v>
      </c>
      <c r="I27" s="38">
        <v>16</v>
      </c>
      <c r="J27" s="51">
        <v>4</v>
      </c>
      <c r="K27" s="38">
        <v>15</v>
      </c>
      <c r="L27" s="38">
        <v>16</v>
      </c>
      <c r="M27" s="38">
        <v>5</v>
      </c>
      <c r="N27" s="38">
        <v>5</v>
      </c>
      <c r="O27" s="38">
        <v>25</v>
      </c>
      <c r="P27" s="38">
        <v>60</v>
      </c>
      <c r="Q27" s="38">
        <v>5</v>
      </c>
    </row>
    <row r="28" spans="1:17" ht="14.1" customHeight="1">
      <c r="A28" s="44" t="s">
        <v>188</v>
      </c>
      <c r="B28" s="44" t="s">
        <v>738</v>
      </c>
      <c r="C28" s="44" t="s">
        <v>741</v>
      </c>
      <c r="D28" s="45">
        <v>9.1</v>
      </c>
      <c r="E28" s="38">
        <v>15</v>
      </c>
      <c r="F28" s="45">
        <v>0.61</v>
      </c>
      <c r="G28" s="45">
        <v>0.94</v>
      </c>
      <c r="H28" s="38">
        <v>25</v>
      </c>
      <c r="I28" s="38">
        <v>32</v>
      </c>
      <c r="J28" s="51">
        <v>4</v>
      </c>
      <c r="K28" s="38">
        <v>22</v>
      </c>
      <c r="L28" s="38">
        <v>28</v>
      </c>
      <c r="M28" s="45">
        <v>13.33</v>
      </c>
      <c r="N28" s="45">
        <v>26.67</v>
      </c>
      <c r="O28" s="45">
        <v>46.67</v>
      </c>
      <c r="P28" s="45">
        <v>13.33</v>
      </c>
      <c r="Q28" s="38">
        <v>0</v>
      </c>
    </row>
    <row r="29" spans="1:17" ht="14.1" customHeight="1">
      <c r="A29" s="44" t="s">
        <v>148</v>
      </c>
      <c r="B29" s="44" t="s">
        <v>738</v>
      </c>
      <c r="C29" s="44" t="s">
        <v>743</v>
      </c>
      <c r="D29" s="45">
        <v>9.5</v>
      </c>
      <c r="E29" s="38">
        <v>12</v>
      </c>
      <c r="F29" s="45">
        <v>0.79</v>
      </c>
      <c r="G29" s="45">
        <v>0.96</v>
      </c>
      <c r="H29" s="38">
        <v>7</v>
      </c>
      <c r="I29" s="38">
        <v>9</v>
      </c>
      <c r="J29" s="51">
        <v>4</v>
      </c>
      <c r="K29" s="38">
        <v>7</v>
      </c>
      <c r="L29" s="38">
        <v>9</v>
      </c>
      <c r="M29" s="45">
        <v>33.33</v>
      </c>
      <c r="N29" s="45">
        <v>41.67</v>
      </c>
      <c r="O29" s="38">
        <v>25</v>
      </c>
      <c r="P29" s="38">
        <v>0</v>
      </c>
      <c r="Q29" s="38">
        <v>0</v>
      </c>
    </row>
    <row r="30" spans="1:17" ht="14.1" customHeight="1">
      <c r="A30" s="44" t="s">
        <v>149</v>
      </c>
      <c r="B30" s="44" t="s">
        <v>738</v>
      </c>
      <c r="C30" s="44" t="s">
        <v>743</v>
      </c>
      <c r="D30" s="45">
        <v>25.2</v>
      </c>
      <c r="E30" s="38">
        <v>40</v>
      </c>
      <c r="F30" s="45">
        <v>0.63</v>
      </c>
      <c r="G30" s="45">
        <v>0.95</v>
      </c>
      <c r="H30" s="38">
        <v>23</v>
      </c>
      <c r="I30" s="38">
        <v>37</v>
      </c>
      <c r="J30" s="51">
        <v>4</v>
      </c>
      <c r="K30" s="38">
        <v>15</v>
      </c>
      <c r="L30" s="38">
        <v>26</v>
      </c>
      <c r="M30" s="38">
        <v>5</v>
      </c>
      <c r="N30" s="45">
        <v>42.5</v>
      </c>
      <c r="O30" s="38">
        <v>45</v>
      </c>
      <c r="P30" s="45">
        <v>7.5</v>
      </c>
      <c r="Q30" s="38">
        <v>0</v>
      </c>
    </row>
    <row r="31" spans="1:17" ht="14.1" customHeight="1">
      <c r="A31" s="44" t="s">
        <v>151</v>
      </c>
      <c r="B31" s="44" t="s">
        <v>738</v>
      </c>
      <c r="C31" s="44" t="s">
        <v>743</v>
      </c>
      <c r="D31" s="45">
        <v>9.8000000000000007</v>
      </c>
      <c r="E31" s="38">
        <v>22</v>
      </c>
      <c r="F31" s="45">
        <v>0.45</v>
      </c>
      <c r="G31" s="45">
        <v>0.91</v>
      </c>
      <c r="H31" s="38">
        <v>16</v>
      </c>
      <c r="I31" s="38">
        <v>23</v>
      </c>
      <c r="J31" s="51">
        <v>4</v>
      </c>
      <c r="K31" s="38">
        <v>10</v>
      </c>
      <c r="L31" s="38">
        <v>14</v>
      </c>
      <c r="M31" s="38">
        <v>0</v>
      </c>
      <c r="N31" s="45">
        <v>4.55</v>
      </c>
      <c r="O31" s="45">
        <v>72.73</v>
      </c>
      <c r="P31" s="45">
        <v>22.73</v>
      </c>
      <c r="Q31" s="38">
        <v>0</v>
      </c>
    </row>
    <row r="32" spans="1:17" ht="14.1" customHeight="1">
      <c r="A32" s="44" t="s">
        <v>153</v>
      </c>
      <c r="B32" s="44" t="s">
        <v>738</v>
      </c>
      <c r="C32" s="44" t="s">
        <v>743</v>
      </c>
      <c r="D32" s="45">
        <v>18.7</v>
      </c>
      <c r="E32" s="38">
        <v>35</v>
      </c>
      <c r="F32" s="45">
        <v>0.53</v>
      </c>
      <c r="G32" s="45">
        <v>1.19</v>
      </c>
      <c r="H32" s="38">
        <v>8</v>
      </c>
      <c r="I32" s="38">
        <v>40</v>
      </c>
      <c r="J32" s="51">
        <v>4</v>
      </c>
      <c r="K32" s="38">
        <v>4</v>
      </c>
      <c r="L32" s="38">
        <v>15</v>
      </c>
      <c r="M32" s="45">
        <v>5.71</v>
      </c>
      <c r="N32" s="45">
        <v>22.86</v>
      </c>
      <c r="O32" s="45">
        <v>54.29</v>
      </c>
      <c r="P32" s="45">
        <v>11.43</v>
      </c>
      <c r="Q32" s="45">
        <v>5.71</v>
      </c>
    </row>
    <row r="33" spans="1:17" ht="14.1" customHeight="1">
      <c r="A33" s="44" t="s">
        <v>154</v>
      </c>
      <c r="B33" s="44" t="s">
        <v>738</v>
      </c>
      <c r="C33" s="44" t="s">
        <v>743</v>
      </c>
      <c r="D33" s="45">
        <v>13.7</v>
      </c>
      <c r="E33" s="38">
        <v>38</v>
      </c>
      <c r="F33" s="45">
        <v>0.36</v>
      </c>
      <c r="G33" s="45">
        <v>1.0900000000000001</v>
      </c>
      <c r="H33" s="38">
        <v>9</v>
      </c>
      <c r="I33" s="38">
        <v>26</v>
      </c>
      <c r="J33" s="51">
        <v>4</v>
      </c>
      <c r="K33" s="38">
        <v>6</v>
      </c>
      <c r="L33" s="38">
        <v>16</v>
      </c>
      <c r="M33" s="45">
        <v>2.63</v>
      </c>
      <c r="N33" s="45">
        <v>7.89</v>
      </c>
      <c r="O33" s="45">
        <v>39.47</v>
      </c>
      <c r="P33" s="45">
        <v>36.840000000000003</v>
      </c>
      <c r="Q33" s="45">
        <v>13.16</v>
      </c>
    </row>
    <row r="34" spans="1:17" ht="14.1" customHeight="1">
      <c r="A34" s="44" t="s">
        <v>155</v>
      </c>
      <c r="B34" s="44" t="s">
        <v>738</v>
      </c>
      <c r="C34" s="44" t="s">
        <v>743</v>
      </c>
      <c r="D34" s="45">
        <v>16.5</v>
      </c>
      <c r="E34" s="38">
        <v>32</v>
      </c>
      <c r="F34" s="45">
        <v>0.52</v>
      </c>
      <c r="G34" s="45">
        <v>0.98</v>
      </c>
      <c r="H34" s="38">
        <v>22</v>
      </c>
      <c r="I34" s="38">
        <v>34</v>
      </c>
      <c r="J34" s="51">
        <v>4</v>
      </c>
      <c r="K34" s="38">
        <v>9</v>
      </c>
      <c r="L34" s="38">
        <v>14</v>
      </c>
      <c r="M34" s="45">
        <v>9.3800000000000008</v>
      </c>
      <c r="N34" s="45">
        <v>31.25</v>
      </c>
      <c r="O34" s="45">
        <v>21.88</v>
      </c>
      <c r="P34" s="45">
        <v>31.25</v>
      </c>
      <c r="Q34" s="45">
        <v>6.25</v>
      </c>
    </row>
    <row r="35" spans="1:17" ht="14.1" customHeight="1">
      <c r="A35" s="44" t="s">
        <v>157</v>
      </c>
      <c r="B35" s="44" t="s">
        <v>738</v>
      </c>
      <c r="C35" s="44" t="s">
        <v>743</v>
      </c>
      <c r="D35" s="45">
        <v>15.3</v>
      </c>
      <c r="E35" s="38">
        <v>28</v>
      </c>
      <c r="F35" s="45">
        <v>0.55000000000000004</v>
      </c>
      <c r="G35" s="45">
        <v>0.96</v>
      </c>
      <c r="H35" s="38">
        <v>23</v>
      </c>
      <c r="I35" s="38">
        <v>37</v>
      </c>
      <c r="J35" s="51">
        <v>4</v>
      </c>
      <c r="K35" s="38">
        <v>13</v>
      </c>
      <c r="L35" s="38">
        <v>18</v>
      </c>
      <c r="M35" s="38">
        <v>0</v>
      </c>
      <c r="N35" s="38">
        <v>25</v>
      </c>
      <c r="O35" s="45">
        <v>67.86</v>
      </c>
      <c r="P35" s="45">
        <v>3.57</v>
      </c>
      <c r="Q35" s="45">
        <v>3.57</v>
      </c>
    </row>
    <row r="36" spans="1:17" ht="14.1" customHeight="1">
      <c r="A36" s="44" t="s">
        <v>159</v>
      </c>
      <c r="B36" s="44" t="s">
        <v>738</v>
      </c>
      <c r="C36" s="44" t="s">
        <v>743</v>
      </c>
      <c r="D36" s="45">
        <v>25.8</v>
      </c>
      <c r="E36" s="38">
        <v>51</v>
      </c>
      <c r="F36" s="45">
        <v>0.51</v>
      </c>
      <c r="G36" s="45">
        <v>1.08</v>
      </c>
      <c r="H36" s="38">
        <v>15</v>
      </c>
      <c r="I36" s="38">
        <v>45</v>
      </c>
      <c r="J36" s="51">
        <v>4</v>
      </c>
      <c r="K36" s="38">
        <v>7</v>
      </c>
      <c r="L36" s="38">
        <v>17</v>
      </c>
      <c r="M36" s="45">
        <v>1.96</v>
      </c>
      <c r="N36" s="45">
        <v>19.61</v>
      </c>
      <c r="O36" s="45">
        <v>58.82</v>
      </c>
      <c r="P36" s="45">
        <v>17.649999999999999</v>
      </c>
      <c r="Q36" s="45">
        <v>1.96</v>
      </c>
    </row>
    <row r="37" spans="1:17" ht="14.1" customHeight="1">
      <c r="A37" s="44" t="s">
        <v>161</v>
      </c>
      <c r="B37" s="44" t="s">
        <v>738</v>
      </c>
      <c r="C37" s="44" t="s">
        <v>743</v>
      </c>
      <c r="D37" s="45">
        <v>19.899999999999999</v>
      </c>
      <c r="E37" s="38">
        <v>50</v>
      </c>
      <c r="F37" s="45">
        <v>0.4</v>
      </c>
      <c r="G37" s="45">
        <v>0.92</v>
      </c>
      <c r="H37" s="38">
        <v>26</v>
      </c>
      <c r="I37" s="38">
        <v>40</v>
      </c>
      <c r="J37" s="51">
        <v>4</v>
      </c>
      <c r="K37" s="38">
        <v>13</v>
      </c>
      <c r="L37" s="38">
        <v>18</v>
      </c>
      <c r="M37" s="38">
        <v>4</v>
      </c>
      <c r="N37" s="38">
        <v>12</v>
      </c>
      <c r="O37" s="38">
        <v>38</v>
      </c>
      <c r="P37" s="38">
        <v>36</v>
      </c>
      <c r="Q37" s="38">
        <v>10</v>
      </c>
    </row>
    <row r="38" spans="1:17" ht="14.1" customHeight="1">
      <c r="A38" s="44" t="s">
        <v>165</v>
      </c>
      <c r="B38" s="44" t="s">
        <v>738</v>
      </c>
      <c r="C38" s="44" t="s">
        <v>743</v>
      </c>
      <c r="D38" s="45">
        <v>5.8</v>
      </c>
      <c r="E38" s="38">
        <v>11</v>
      </c>
      <c r="F38" s="45">
        <v>0.53</v>
      </c>
      <c r="G38" s="45">
        <v>1.02</v>
      </c>
      <c r="H38" s="38">
        <v>7</v>
      </c>
      <c r="I38" s="38">
        <v>10</v>
      </c>
      <c r="J38" s="51">
        <v>4</v>
      </c>
      <c r="K38" s="38">
        <v>7</v>
      </c>
      <c r="L38" s="38">
        <v>10</v>
      </c>
      <c r="M38" s="38">
        <v>0</v>
      </c>
      <c r="N38" s="45">
        <v>9.09</v>
      </c>
      <c r="O38" s="45">
        <v>90.91</v>
      </c>
      <c r="P38" s="38">
        <v>0</v>
      </c>
      <c r="Q38" s="38">
        <v>0</v>
      </c>
    </row>
    <row r="39" spans="1:17" ht="14.1" customHeight="1">
      <c r="A39" s="44" t="s">
        <v>167</v>
      </c>
      <c r="B39" s="44" t="s">
        <v>738</v>
      </c>
      <c r="C39" s="44" t="s">
        <v>743</v>
      </c>
      <c r="D39" s="38">
        <v>8</v>
      </c>
      <c r="E39" s="38">
        <v>19</v>
      </c>
      <c r="F39" s="45">
        <v>0.42</v>
      </c>
      <c r="G39" s="45">
        <v>0.94</v>
      </c>
      <c r="H39" s="38">
        <v>13</v>
      </c>
      <c r="I39" s="38">
        <v>17</v>
      </c>
      <c r="J39" s="51">
        <v>4</v>
      </c>
      <c r="K39" s="38">
        <v>13</v>
      </c>
      <c r="L39" s="38">
        <v>17</v>
      </c>
      <c r="M39" s="38">
        <v>0</v>
      </c>
      <c r="N39" s="45">
        <v>5.26</v>
      </c>
      <c r="O39" s="45">
        <v>73.680000000000007</v>
      </c>
      <c r="P39" s="45">
        <v>5.26</v>
      </c>
      <c r="Q39" s="45">
        <v>15.79</v>
      </c>
    </row>
    <row r="40" spans="1:17" ht="14.1" customHeight="1">
      <c r="A40" s="44" t="s">
        <v>178</v>
      </c>
      <c r="B40" s="44" t="s">
        <v>738</v>
      </c>
      <c r="C40" s="44" t="s">
        <v>743</v>
      </c>
      <c r="D40" s="45">
        <v>19.399999999999999</v>
      </c>
      <c r="E40" s="38">
        <v>40</v>
      </c>
      <c r="F40" s="45">
        <v>0.49</v>
      </c>
      <c r="G40" s="45">
        <v>0.95</v>
      </c>
      <c r="H40" s="38">
        <v>16</v>
      </c>
      <c r="I40" s="38">
        <v>24</v>
      </c>
      <c r="J40" s="51">
        <v>4</v>
      </c>
      <c r="K40" s="38">
        <v>11</v>
      </c>
      <c r="L40" s="38">
        <v>17</v>
      </c>
      <c r="M40" s="38">
        <v>0</v>
      </c>
      <c r="N40" s="38">
        <v>20</v>
      </c>
      <c r="O40" s="45">
        <v>55</v>
      </c>
      <c r="P40" s="38">
        <v>25</v>
      </c>
      <c r="Q40" s="38">
        <v>0</v>
      </c>
    </row>
    <row r="41" spans="1:17" ht="14.1" customHeight="1">
      <c r="A41" s="44" t="s">
        <v>180</v>
      </c>
      <c r="B41" s="44" t="s">
        <v>738</v>
      </c>
      <c r="C41" s="44" t="s">
        <v>743</v>
      </c>
      <c r="D41" s="45">
        <v>14.7</v>
      </c>
      <c r="E41" s="38">
        <v>27</v>
      </c>
      <c r="F41" s="45">
        <v>0.54</v>
      </c>
      <c r="G41" s="45">
        <v>1.02</v>
      </c>
      <c r="H41" s="38">
        <v>8</v>
      </c>
      <c r="I41" s="38">
        <v>12</v>
      </c>
      <c r="J41" s="51">
        <v>4</v>
      </c>
      <c r="K41" s="38">
        <v>8</v>
      </c>
      <c r="L41" s="38">
        <v>12</v>
      </c>
      <c r="M41" s="38">
        <v>0</v>
      </c>
      <c r="N41" s="45">
        <v>14.81</v>
      </c>
      <c r="O41" s="45">
        <v>85.19</v>
      </c>
      <c r="P41" s="38">
        <v>0</v>
      </c>
      <c r="Q41" s="38">
        <v>0</v>
      </c>
    </row>
    <row r="42" spans="1:17" ht="14.1" customHeight="1">
      <c r="A42" s="44" t="s">
        <v>181</v>
      </c>
      <c r="B42" s="44" t="s">
        <v>738</v>
      </c>
      <c r="C42" s="44" t="s">
        <v>743</v>
      </c>
      <c r="D42" s="45">
        <v>5.4</v>
      </c>
      <c r="E42" s="38">
        <v>12</v>
      </c>
      <c r="F42" s="45">
        <v>0.45</v>
      </c>
      <c r="G42" s="45">
        <v>0.95</v>
      </c>
      <c r="H42" s="38">
        <v>15</v>
      </c>
      <c r="I42" s="38">
        <v>28</v>
      </c>
      <c r="J42" s="51">
        <v>3</v>
      </c>
      <c r="K42" s="38">
        <v>5</v>
      </c>
      <c r="L42" s="38">
        <v>11</v>
      </c>
      <c r="M42" s="38">
        <v>0</v>
      </c>
      <c r="N42" s="38">
        <v>0</v>
      </c>
      <c r="O42" s="45">
        <v>83.33</v>
      </c>
      <c r="P42" s="45">
        <v>16.670000000000002</v>
      </c>
      <c r="Q42" s="38">
        <v>0</v>
      </c>
    </row>
    <row r="43" spans="1:17" ht="14.1" customHeight="1">
      <c r="A43" s="44" t="s">
        <v>186</v>
      </c>
      <c r="B43" s="44" t="s">
        <v>738</v>
      </c>
      <c r="C43" s="44" t="s">
        <v>743</v>
      </c>
      <c r="D43" s="38">
        <v>13</v>
      </c>
      <c r="E43" s="38">
        <v>23</v>
      </c>
      <c r="F43" s="45">
        <v>0.56999999999999995</v>
      </c>
      <c r="G43" s="45">
        <v>1.1499999999999999</v>
      </c>
      <c r="H43" s="38">
        <v>4</v>
      </c>
      <c r="I43" s="38">
        <v>12</v>
      </c>
      <c r="J43" s="51">
        <v>4</v>
      </c>
      <c r="K43" s="38">
        <v>4</v>
      </c>
      <c r="L43" s="38">
        <v>12</v>
      </c>
      <c r="M43" s="38">
        <v>0</v>
      </c>
      <c r="N43" s="45">
        <v>30.43</v>
      </c>
      <c r="O43" s="45">
        <v>60.87</v>
      </c>
      <c r="P43" s="45">
        <v>8.6999999999999993</v>
      </c>
      <c r="Q43" s="38">
        <v>0</v>
      </c>
    </row>
    <row r="44" spans="1:17" ht="14.1" customHeight="1">
      <c r="A44" s="44" t="s">
        <v>190</v>
      </c>
      <c r="B44" s="44" t="s">
        <v>738</v>
      </c>
      <c r="C44" s="44" t="s">
        <v>744</v>
      </c>
      <c r="D44" s="45">
        <v>11.9</v>
      </c>
      <c r="E44" s="38">
        <v>17</v>
      </c>
      <c r="F44" s="45">
        <v>0.7</v>
      </c>
      <c r="G44" s="45">
        <v>1.02</v>
      </c>
      <c r="H44" s="38">
        <v>7</v>
      </c>
      <c r="I44" s="38">
        <v>16</v>
      </c>
      <c r="J44" s="51">
        <v>4</v>
      </c>
      <c r="K44" s="38">
        <v>7</v>
      </c>
      <c r="L44" s="38">
        <v>16</v>
      </c>
      <c r="M44" s="45">
        <v>11.76</v>
      </c>
      <c r="N44" s="45">
        <v>47.06</v>
      </c>
      <c r="O44" s="45">
        <v>41.18</v>
      </c>
      <c r="P44" s="38">
        <v>0</v>
      </c>
      <c r="Q44" s="38">
        <v>0</v>
      </c>
    </row>
    <row r="45" spans="1:17" ht="14.1" customHeight="1">
      <c r="A45" s="44" t="s">
        <v>153</v>
      </c>
      <c r="B45" s="44" t="s">
        <v>747</v>
      </c>
      <c r="C45" s="44" t="s">
        <v>750</v>
      </c>
      <c r="D45" s="45">
        <v>7.3</v>
      </c>
      <c r="E45" s="38">
        <v>18</v>
      </c>
      <c r="F45" s="45">
        <v>0.41</v>
      </c>
      <c r="G45" s="45">
        <v>0.9</v>
      </c>
      <c r="H45" s="38">
        <v>23</v>
      </c>
      <c r="I45" s="38">
        <v>40</v>
      </c>
      <c r="J45" s="51">
        <v>3</v>
      </c>
      <c r="K45" s="38">
        <v>9</v>
      </c>
      <c r="L45" s="38">
        <v>17</v>
      </c>
      <c r="M45" s="38">
        <v>0</v>
      </c>
      <c r="N45" s="45">
        <v>11.11</v>
      </c>
      <c r="O45" s="38">
        <v>50</v>
      </c>
      <c r="P45" s="45">
        <v>33.33</v>
      </c>
      <c r="Q45" s="45">
        <v>5.56</v>
      </c>
    </row>
    <row r="46" spans="1:17" ht="14.1" customHeight="1">
      <c r="A46" s="44" t="s">
        <v>159</v>
      </c>
      <c r="B46" s="44" t="s">
        <v>747</v>
      </c>
      <c r="C46" s="44" t="s">
        <v>750</v>
      </c>
      <c r="D46" s="45">
        <v>6.6</v>
      </c>
      <c r="E46" s="38">
        <v>17</v>
      </c>
      <c r="F46" s="45">
        <v>0.39</v>
      </c>
      <c r="G46" s="45">
        <v>0.83</v>
      </c>
      <c r="H46" s="38">
        <v>35</v>
      </c>
      <c r="I46" s="38">
        <v>45</v>
      </c>
      <c r="J46" s="51">
        <v>3</v>
      </c>
      <c r="K46" s="38">
        <v>14</v>
      </c>
      <c r="L46" s="38">
        <v>19</v>
      </c>
      <c r="M46" s="38">
        <v>0</v>
      </c>
      <c r="N46" s="45">
        <v>11.76</v>
      </c>
      <c r="O46" s="45">
        <v>47.06</v>
      </c>
      <c r="P46" s="45">
        <v>29.41</v>
      </c>
      <c r="Q46" s="45">
        <v>11.76</v>
      </c>
    </row>
    <row r="47" spans="1:17" ht="14.1" customHeight="1">
      <c r="A47" s="44" t="s">
        <v>164</v>
      </c>
      <c r="B47" s="44" t="s">
        <v>747</v>
      </c>
      <c r="C47" s="44" t="s">
        <v>750</v>
      </c>
      <c r="D47" s="45">
        <v>9.8000000000000007</v>
      </c>
      <c r="E47" s="38">
        <v>12</v>
      </c>
      <c r="F47" s="45">
        <v>0.82</v>
      </c>
      <c r="G47" s="45">
        <v>1.27</v>
      </c>
      <c r="H47" s="38">
        <v>1</v>
      </c>
      <c r="I47" s="38">
        <v>24</v>
      </c>
      <c r="J47" s="51">
        <v>3</v>
      </c>
      <c r="K47" s="38">
        <v>1</v>
      </c>
      <c r="L47" s="38">
        <v>9</v>
      </c>
      <c r="M47" s="45">
        <v>33.33</v>
      </c>
      <c r="N47" s="38">
        <v>50</v>
      </c>
      <c r="O47" s="45">
        <v>16.670000000000002</v>
      </c>
      <c r="P47" s="38">
        <v>0</v>
      </c>
      <c r="Q47" s="38">
        <v>0</v>
      </c>
    </row>
    <row r="48" spans="1:17" ht="14.1" customHeight="1">
      <c r="A48" s="44" t="s">
        <v>178</v>
      </c>
      <c r="B48" s="44" t="s">
        <v>747</v>
      </c>
      <c r="C48" s="44" t="s">
        <v>750</v>
      </c>
      <c r="D48" s="45">
        <v>6.7</v>
      </c>
      <c r="E48" s="38">
        <v>13</v>
      </c>
      <c r="F48" s="45">
        <v>0.52</v>
      </c>
      <c r="G48" s="45">
        <v>1.01</v>
      </c>
      <c r="H48" s="38">
        <v>11</v>
      </c>
      <c r="I48" s="38">
        <v>24</v>
      </c>
      <c r="J48" s="51">
        <v>4</v>
      </c>
      <c r="K48" s="38">
        <v>7</v>
      </c>
      <c r="L48" s="38">
        <v>17</v>
      </c>
      <c r="M48" s="45">
        <v>7.69</v>
      </c>
      <c r="N48" s="45">
        <v>7.69</v>
      </c>
      <c r="O48" s="45">
        <v>69.23</v>
      </c>
      <c r="P48" s="45">
        <v>15.38</v>
      </c>
      <c r="Q48" s="38">
        <v>0</v>
      </c>
    </row>
    <row r="49" spans="1:17" ht="14.1" customHeight="1">
      <c r="A49" s="44" t="s">
        <v>181</v>
      </c>
      <c r="B49" s="44" t="s">
        <v>747</v>
      </c>
      <c r="C49" s="44" t="s">
        <v>751</v>
      </c>
      <c r="D49" s="45">
        <v>10.4</v>
      </c>
      <c r="E49" s="38">
        <v>26</v>
      </c>
      <c r="F49" s="45">
        <v>0.4</v>
      </c>
      <c r="G49" s="45">
        <v>0.85</v>
      </c>
      <c r="H49" s="38">
        <v>21</v>
      </c>
      <c r="I49" s="38">
        <v>28</v>
      </c>
      <c r="J49" s="51">
        <v>4</v>
      </c>
      <c r="K49" s="38">
        <v>16</v>
      </c>
      <c r="L49" s="38">
        <v>17</v>
      </c>
      <c r="M49" s="38">
        <v>0</v>
      </c>
      <c r="N49" s="45">
        <v>3.85</v>
      </c>
      <c r="O49" s="45">
        <v>61.54</v>
      </c>
      <c r="P49" s="45">
        <v>30.77</v>
      </c>
      <c r="Q49" s="45">
        <v>3.85</v>
      </c>
    </row>
    <row r="50" spans="1:17" ht="14.1" customHeight="1">
      <c r="A50" s="44" t="s">
        <v>149</v>
      </c>
      <c r="B50" s="44" t="s">
        <v>752</v>
      </c>
      <c r="C50" s="44" t="s">
        <v>753</v>
      </c>
      <c r="D50" s="38">
        <v>11</v>
      </c>
      <c r="E50" s="38">
        <v>21</v>
      </c>
      <c r="F50" s="45">
        <v>0.52</v>
      </c>
      <c r="G50" s="45">
        <v>0.79</v>
      </c>
      <c r="H50" s="38">
        <v>32</v>
      </c>
      <c r="I50" s="38">
        <v>37</v>
      </c>
      <c r="J50" s="51">
        <v>4</v>
      </c>
      <c r="K50" s="38">
        <v>21</v>
      </c>
      <c r="L50" s="38">
        <v>26</v>
      </c>
      <c r="M50" s="45">
        <v>4.76</v>
      </c>
      <c r="N50" s="45">
        <v>19.05</v>
      </c>
      <c r="O50" s="45">
        <v>57.14</v>
      </c>
      <c r="P50" s="45">
        <v>19.05</v>
      </c>
      <c r="Q50" s="38">
        <v>0</v>
      </c>
    </row>
    <row r="51" spans="1:17" ht="14.1" customHeight="1">
      <c r="A51" s="44" t="s">
        <v>151</v>
      </c>
      <c r="B51" s="44" t="s">
        <v>752</v>
      </c>
      <c r="C51" s="44" t="s">
        <v>753</v>
      </c>
      <c r="D51" s="45">
        <v>5.4</v>
      </c>
      <c r="E51" s="38">
        <v>12</v>
      </c>
      <c r="F51" s="45">
        <v>0.45</v>
      </c>
      <c r="G51" s="45">
        <v>0.92</v>
      </c>
      <c r="H51" s="38">
        <v>15</v>
      </c>
      <c r="I51" s="38">
        <v>23</v>
      </c>
      <c r="J51" s="51">
        <v>3</v>
      </c>
      <c r="K51" s="38">
        <v>6</v>
      </c>
      <c r="L51" s="38">
        <v>9</v>
      </c>
      <c r="M51" s="38">
        <v>0</v>
      </c>
      <c r="N51" s="45">
        <v>8.33</v>
      </c>
      <c r="O51" s="45">
        <v>66.67</v>
      </c>
      <c r="P51" s="38">
        <v>25</v>
      </c>
      <c r="Q51" s="38">
        <v>0</v>
      </c>
    </row>
    <row r="52" spans="1:17" ht="14.1" customHeight="1">
      <c r="A52" s="44" t="s">
        <v>153</v>
      </c>
      <c r="B52" s="44" t="s">
        <v>752</v>
      </c>
      <c r="C52" s="44" t="s">
        <v>756</v>
      </c>
      <c r="D52" s="45">
        <v>3.7</v>
      </c>
      <c r="E52" s="38">
        <v>11</v>
      </c>
      <c r="F52" s="45">
        <v>0.34</v>
      </c>
      <c r="G52" s="45">
        <v>0.75</v>
      </c>
      <c r="H52" s="38">
        <v>37</v>
      </c>
      <c r="I52" s="38">
        <v>40</v>
      </c>
      <c r="J52" s="51">
        <v>2</v>
      </c>
      <c r="K52" s="38">
        <v>7</v>
      </c>
      <c r="L52" s="38">
        <v>8</v>
      </c>
      <c r="M52" s="38">
        <v>0</v>
      </c>
      <c r="N52" s="45">
        <v>18.18</v>
      </c>
      <c r="O52" s="45">
        <v>27.27</v>
      </c>
      <c r="P52" s="45">
        <v>27.27</v>
      </c>
      <c r="Q52" s="45">
        <v>27.27</v>
      </c>
    </row>
    <row r="53" spans="1:17" ht="14.1" customHeight="1">
      <c r="A53" s="44" t="s">
        <v>159</v>
      </c>
      <c r="B53" s="44" t="s">
        <v>752</v>
      </c>
      <c r="C53" s="44" t="s">
        <v>756</v>
      </c>
      <c r="D53" s="45">
        <v>3.2</v>
      </c>
      <c r="E53" s="38">
        <v>14</v>
      </c>
      <c r="F53" s="45">
        <v>0.23</v>
      </c>
      <c r="G53" s="45">
        <v>0.49</v>
      </c>
      <c r="H53" s="38">
        <v>45</v>
      </c>
      <c r="I53" s="38">
        <v>45</v>
      </c>
      <c r="J53" s="51">
        <v>3</v>
      </c>
      <c r="K53" s="38">
        <v>19</v>
      </c>
      <c r="L53" s="38">
        <v>19</v>
      </c>
      <c r="M53" s="38">
        <v>0</v>
      </c>
      <c r="N53" s="38">
        <v>0</v>
      </c>
      <c r="O53" s="45">
        <v>14.29</v>
      </c>
      <c r="P53" s="45">
        <v>78.569999999999993</v>
      </c>
      <c r="Q53" s="45">
        <v>7.14</v>
      </c>
    </row>
    <row r="54" spans="1:17" ht="14.1" customHeight="1">
      <c r="A54" s="44" t="s">
        <v>161</v>
      </c>
      <c r="B54" s="44" t="s">
        <v>752</v>
      </c>
      <c r="C54" s="44" t="s">
        <v>756</v>
      </c>
      <c r="D54" s="45">
        <v>3.5</v>
      </c>
      <c r="E54" s="38">
        <v>10</v>
      </c>
      <c r="F54" s="45">
        <v>0.35</v>
      </c>
      <c r="G54" s="45">
        <v>0.81</v>
      </c>
      <c r="H54" s="38">
        <v>31</v>
      </c>
      <c r="I54" s="38">
        <v>40</v>
      </c>
      <c r="J54" s="51">
        <v>2</v>
      </c>
      <c r="K54" s="38">
        <v>7</v>
      </c>
      <c r="L54" s="38">
        <v>8</v>
      </c>
      <c r="M54" s="38">
        <v>0</v>
      </c>
      <c r="N54" s="38">
        <v>0</v>
      </c>
      <c r="O54" s="38">
        <v>50</v>
      </c>
      <c r="P54" s="38">
        <v>50</v>
      </c>
      <c r="Q54" s="38">
        <v>0</v>
      </c>
    </row>
    <row r="55" spans="1:17" ht="14.1" customHeight="1">
      <c r="A55" s="44" t="s">
        <v>186</v>
      </c>
      <c r="B55" s="44" t="s">
        <v>752</v>
      </c>
      <c r="C55" s="44" t="s">
        <v>756</v>
      </c>
      <c r="D55" s="45">
        <v>4.7</v>
      </c>
      <c r="E55" s="38">
        <v>10</v>
      </c>
      <c r="F55" s="45">
        <v>0.47</v>
      </c>
      <c r="G55" s="45">
        <v>0.96</v>
      </c>
      <c r="H55" s="38">
        <v>7</v>
      </c>
      <c r="I55" s="38">
        <v>12</v>
      </c>
      <c r="J55" s="51">
        <v>4</v>
      </c>
      <c r="K55" s="38">
        <v>7</v>
      </c>
      <c r="L55" s="38">
        <v>12</v>
      </c>
      <c r="M55" s="38">
        <v>0</v>
      </c>
      <c r="N55" s="38">
        <v>10</v>
      </c>
      <c r="O55" s="38">
        <v>70</v>
      </c>
      <c r="P55" s="38">
        <v>20</v>
      </c>
      <c r="Q55" s="38">
        <v>0</v>
      </c>
    </row>
    <row r="56" spans="1:17" ht="14.1" customHeight="1">
      <c r="A56" s="44" t="s">
        <v>149</v>
      </c>
      <c r="B56" s="44" t="s">
        <v>757</v>
      </c>
      <c r="C56" s="44" t="s">
        <v>758</v>
      </c>
      <c r="D56" s="45">
        <v>6.7</v>
      </c>
      <c r="E56" s="38">
        <v>11</v>
      </c>
      <c r="F56" s="45">
        <v>0.61</v>
      </c>
      <c r="G56" s="45">
        <v>0.92</v>
      </c>
      <c r="H56" s="38">
        <v>24</v>
      </c>
      <c r="I56" s="38">
        <v>37</v>
      </c>
      <c r="J56" s="51">
        <v>3</v>
      </c>
      <c r="K56" s="38">
        <v>9</v>
      </c>
      <c r="L56" s="38">
        <v>11</v>
      </c>
      <c r="M56" s="38">
        <v>0</v>
      </c>
      <c r="N56" s="45">
        <v>45.45</v>
      </c>
      <c r="O56" s="45">
        <v>45.45</v>
      </c>
      <c r="P56" s="45">
        <v>9.09</v>
      </c>
      <c r="Q56" s="38">
        <v>0</v>
      </c>
    </row>
    <row r="57" spans="1:17" ht="14.1" customHeight="1">
      <c r="A57" s="44" t="s">
        <v>155</v>
      </c>
      <c r="B57" s="44" t="s">
        <v>757</v>
      </c>
      <c r="C57" s="44" t="s">
        <v>758</v>
      </c>
      <c r="D57" s="38">
        <v>6</v>
      </c>
      <c r="E57" s="38">
        <v>12</v>
      </c>
      <c r="F57" s="45">
        <v>0.5</v>
      </c>
      <c r="G57" s="45">
        <v>0.95</v>
      </c>
      <c r="H57" s="38">
        <v>23</v>
      </c>
      <c r="I57" s="38">
        <v>34</v>
      </c>
      <c r="J57" s="51">
        <v>3</v>
      </c>
      <c r="K57" s="38">
        <v>14</v>
      </c>
      <c r="L57" s="38">
        <v>20</v>
      </c>
      <c r="M57" s="38">
        <v>0</v>
      </c>
      <c r="N57" s="38">
        <v>25</v>
      </c>
      <c r="O57" s="38">
        <v>50</v>
      </c>
      <c r="P57" s="38">
        <v>25</v>
      </c>
      <c r="Q57" s="38">
        <v>0</v>
      </c>
    </row>
    <row r="58" spans="1:17" ht="14.1" customHeight="1">
      <c r="A58" s="44" t="s">
        <v>178</v>
      </c>
      <c r="B58" s="44" t="s">
        <v>1170</v>
      </c>
      <c r="C58" s="44" t="s">
        <v>929</v>
      </c>
      <c r="D58" s="45">
        <v>15.9</v>
      </c>
      <c r="E58" s="38">
        <v>34</v>
      </c>
      <c r="F58" s="45">
        <v>0.47</v>
      </c>
      <c r="G58" s="45">
        <v>0.92</v>
      </c>
      <c r="H58" s="38">
        <v>19</v>
      </c>
      <c r="I58" s="38">
        <v>24</v>
      </c>
      <c r="J58" s="51">
        <v>4</v>
      </c>
      <c r="K58" s="38">
        <v>13</v>
      </c>
      <c r="L58" s="38">
        <v>17</v>
      </c>
      <c r="M58" s="45">
        <v>2.94</v>
      </c>
      <c r="N58" s="45">
        <v>14.71</v>
      </c>
      <c r="O58" s="45">
        <v>55.88</v>
      </c>
      <c r="P58" s="45">
        <v>20.59</v>
      </c>
      <c r="Q58" s="45">
        <v>5.88</v>
      </c>
    </row>
    <row r="59" spans="1:17" ht="14.1" customHeight="1">
      <c r="A59" s="44" t="s">
        <v>180</v>
      </c>
      <c r="B59" s="44" t="s">
        <v>1170</v>
      </c>
      <c r="C59" s="44" t="s">
        <v>929</v>
      </c>
      <c r="D59" s="45">
        <v>8.8000000000000007</v>
      </c>
      <c r="E59" s="38">
        <v>16</v>
      </c>
      <c r="F59" s="45">
        <v>0.55000000000000004</v>
      </c>
      <c r="G59" s="45">
        <v>1.03</v>
      </c>
      <c r="H59" s="38">
        <v>6</v>
      </c>
      <c r="I59" s="38">
        <v>12</v>
      </c>
      <c r="J59" s="51">
        <v>4</v>
      </c>
      <c r="K59" s="38">
        <v>6</v>
      </c>
      <c r="L59" s="38">
        <v>12</v>
      </c>
      <c r="M59" s="45">
        <v>6.25</v>
      </c>
      <c r="N59" s="45">
        <v>6.25</v>
      </c>
      <c r="O59" s="45">
        <v>87.5</v>
      </c>
      <c r="P59" s="38">
        <v>0</v>
      </c>
      <c r="Q59" s="38">
        <v>0</v>
      </c>
    </row>
    <row r="60" spans="1:17" ht="14.1" customHeight="1">
      <c r="A60" s="44" t="s">
        <v>148</v>
      </c>
      <c r="B60" s="44" t="s">
        <v>1170</v>
      </c>
      <c r="C60" s="44" t="s">
        <v>930</v>
      </c>
      <c r="D60" s="45">
        <v>11.2</v>
      </c>
      <c r="E60" s="38">
        <v>12</v>
      </c>
      <c r="F60" s="45">
        <v>0.93</v>
      </c>
      <c r="G60" s="45">
        <v>1.1299999999999999</v>
      </c>
      <c r="H60" s="38">
        <v>2</v>
      </c>
      <c r="I60" s="38">
        <v>9</v>
      </c>
      <c r="J60" s="51">
        <v>4</v>
      </c>
      <c r="K60" s="38">
        <v>2</v>
      </c>
      <c r="L60" s="38">
        <v>9</v>
      </c>
      <c r="M60" s="45">
        <v>66.67</v>
      </c>
      <c r="N60" s="45">
        <v>33.33</v>
      </c>
      <c r="O60" s="38">
        <v>0</v>
      </c>
      <c r="P60" s="38">
        <v>0</v>
      </c>
      <c r="Q60" s="38">
        <v>0</v>
      </c>
    </row>
    <row r="61" spans="1:17" ht="14.1" customHeight="1">
      <c r="A61" s="44" t="s">
        <v>149</v>
      </c>
      <c r="B61" s="44" t="s">
        <v>1170</v>
      </c>
      <c r="C61" s="44" t="s">
        <v>930</v>
      </c>
      <c r="D61" s="38">
        <v>32</v>
      </c>
      <c r="E61" s="38">
        <v>34</v>
      </c>
      <c r="F61" s="45">
        <v>0.94</v>
      </c>
      <c r="G61" s="45">
        <v>1.42</v>
      </c>
      <c r="H61" s="38">
        <v>1</v>
      </c>
      <c r="I61" s="38">
        <v>37</v>
      </c>
      <c r="J61" s="51">
        <v>4</v>
      </c>
      <c r="K61" s="38">
        <v>1</v>
      </c>
      <c r="L61" s="38">
        <v>26</v>
      </c>
      <c r="M61" s="45">
        <v>79.41</v>
      </c>
      <c r="N61" s="45">
        <v>14.71</v>
      </c>
      <c r="O61" s="45">
        <v>5.88</v>
      </c>
      <c r="P61" s="38">
        <v>0</v>
      </c>
      <c r="Q61" s="38">
        <v>0</v>
      </c>
    </row>
    <row r="62" spans="1:17" ht="14.1" customHeight="1">
      <c r="A62" s="44" t="s">
        <v>159</v>
      </c>
      <c r="B62" s="44" t="s">
        <v>1170</v>
      </c>
      <c r="C62" s="44" t="s">
        <v>930</v>
      </c>
      <c r="D62" s="45">
        <v>10.6</v>
      </c>
      <c r="E62" s="38">
        <v>20</v>
      </c>
      <c r="F62" s="45">
        <v>0.53</v>
      </c>
      <c r="G62" s="45">
        <v>1.1299999999999999</v>
      </c>
      <c r="H62" s="38">
        <v>9</v>
      </c>
      <c r="I62" s="38">
        <v>45</v>
      </c>
      <c r="J62" s="51">
        <v>3</v>
      </c>
      <c r="K62" s="38">
        <v>5</v>
      </c>
      <c r="L62" s="38">
        <v>19</v>
      </c>
      <c r="M62" s="38">
        <v>0</v>
      </c>
      <c r="N62" s="38">
        <v>35</v>
      </c>
      <c r="O62" s="38">
        <v>40</v>
      </c>
      <c r="P62" s="38">
        <v>25</v>
      </c>
      <c r="Q62" s="38">
        <v>0</v>
      </c>
    </row>
    <row r="63" spans="1:17" ht="14.1" customHeight="1">
      <c r="A63" s="44" t="s">
        <v>181</v>
      </c>
      <c r="B63" s="44" t="s">
        <v>1170</v>
      </c>
      <c r="C63" s="44" t="s">
        <v>930</v>
      </c>
      <c r="D63" s="45">
        <v>6.1</v>
      </c>
      <c r="E63" s="38">
        <v>14</v>
      </c>
      <c r="F63" s="45">
        <v>0.44</v>
      </c>
      <c r="G63" s="45">
        <v>0.92</v>
      </c>
      <c r="H63" s="38">
        <v>18</v>
      </c>
      <c r="I63" s="38">
        <v>28</v>
      </c>
      <c r="J63" s="51">
        <v>4</v>
      </c>
      <c r="K63" s="38">
        <v>13</v>
      </c>
      <c r="L63" s="38">
        <v>17</v>
      </c>
      <c r="M63" s="38">
        <v>0</v>
      </c>
      <c r="N63" s="38">
        <v>0</v>
      </c>
      <c r="O63" s="45">
        <v>78.569999999999993</v>
      </c>
      <c r="P63" s="45">
        <v>21.43</v>
      </c>
      <c r="Q63" s="38">
        <v>0</v>
      </c>
    </row>
    <row r="64" spans="1:17" ht="14.1" customHeight="1">
      <c r="A64" s="44" t="s">
        <v>184</v>
      </c>
      <c r="B64" s="44" t="s">
        <v>1170</v>
      </c>
      <c r="C64" s="44" t="s">
        <v>931</v>
      </c>
      <c r="D64" s="38">
        <v>6</v>
      </c>
      <c r="E64" s="38">
        <v>12</v>
      </c>
      <c r="F64" s="45">
        <v>0.5</v>
      </c>
      <c r="G64" s="45">
        <v>0.97</v>
      </c>
      <c r="H64" s="38">
        <v>23</v>
      </c>
      <c r="I64" s="38">
        <v>40</v>
      </c>
      <c r="J64" s="51">
        <v>3</v>
      </c>
      <c r="K64" s="38">
        <v>12</v>
      </c>
      <c r="L64" s="38">
        <v>18</v>
      </c>
      <c r="M64" s="38">
        <v>0</v>
      </c>
      <c r="N64" s="38">
        <v>25</v>
      </c>
      <c r="O64" s="38">
        <v>50</v>
      </c>
      <c r="P64" s="38">
        <v>25</v>
      </c>
      <c r="Q64" s="38">
        <v>0</v>
      </c>
    </row>
    <row r="65" spans="1:17" ht="14.1" customHeight="1">
      <c r="A65" s="44" t="s">
        <v>171</v>
      </c>
      <c r="B65" s="44" t="s">
        <v>1170</v>
      </c>
      <c r="C65" s="44" t="s">
        <v>932</v>
      </c>
      <c r="D65" s="45">
        <v>11.2</v>
      </c>
      <c r="E65" s="38">
        <v>21</v>
      </c>
      <c r="F65" s="45">
        <v>0.53</v>
      </c>
      <c r="G65" s="45">
        <v>0.96</v>
      </c>
      <c r="H65" s="38">
        <v>15</v>
      </c>
      <c r="I65" s="38">
        <v>19</v>
      </c>
      <c r="J65" s="51">
        <v>4</v>
      </c>
      <c r="K65" s="38">
        <v>10</v>
      </c>
      <c r="L65" s="38">
        <v>12</v>
      </c>
      <c r="M65" s="45">
        <v>9.52</v>
      </c>
      <c r="N65" s="45">
        <v>9.52</v>
      </c>
      <c r="O65" s="45">
        <v>66.67</v>
      </c>
      <c r="P65" s="45">
        <v>14.29</v>
      </c>
      <c r="Q65" s="38">
        <v>0</v>
      </c>
    </row>
    <row r="66" spans="1:17" ht="14.1" customHeight="1">
      <c r="A66" s="44" t="s">
        <v>172</v>
      </c>
      <c r="B66" s="44" t="s">
        <v>1170</v>
      </c>
      <c r="C66" s="44" t="s">
        <v>932</v>
      </c>
      <c r="D66" s="45">
        <v>6.6</v>
      </c>
      <c r="E66" s="38">
        <v>12</v>
      </c>
      <c r="F66" s="45">
        <v>0.55000000000000004</v>
      </c>
      <c r="G66" s="45">
        <v>1.07</v>
      </c>
      <c r="H66" s="38">
        <v>1</v>
      </c>
      <c r="I66" s="38">
        <v>6</v>
      </c>
      <c r="J66" s="51">
        <v>4</v>
      </c>
      <c r="K66" s="38">
        <v>1</v>
      </c>
      <c r="L66" s="38">
        <v>6</v>
      </c>
      <c r="M66" s="38">
        <v>0</v>
      </c>
      <c r="N66" s="45">
        <v>16.670000000000002</v>
      </c>
      <c r="O66" s="45">
        <v>83.33</v>
      </c>
      <c r="P66" s="38">
        <v>0</v>
      </c>
      <c r="Q66" s="38">
        <v>0</v>
      </c>
    </row>
    <row r="67" spans="1:17" ht="14.1" customHeight="1">
      <c r="A67" s="44" t="s">
        <v>176</v>
      </c>
      <c r="B67" s="44" t="s">
        <v>1170</v>
      </c>
      <c r="C67" s="44" t="s">
        <v>932</v>
      </c>
      <c r="D67" s="45">
        <v>6.9</v>
      </c>
      <c r="E67" s="38">
        <v>15</v>
      </c>
      <c r="F67" s="45">
        <v>0.46</v>
      </c>
      <c r="G67" s="45">
        <v>1.1000000000000001</v>
      </c>
      <c r="H67" s="38">
        <v>3</v>
      </c>
      <c r="I67" s="38">
        <v>16</v>
      </c>
      <c r="J67" s="51">
        <v>4</v>
      </c>
      <c r="K67" s="38">
        <v>3</v>
      </c>
      <c r="L67" s="38">
        <v>16</v>
      </c>
      <c r="M67" s="38">
        <v>0</v>
      </c>
      <c r="N67" s="45">
        <v>13.33</v>
      </c>
      <c r="O67" s="38">
        <v>60</v>
      </c>
      <c r="P67" s="45">
        <v>26.67</v>
      </c>
      <c r="Q67" s="38">
        <v>0</v>
      </c>
    </row>
    <row r="68" spans="1:17" ht="14.1" customHeight="1">
      <c r="A68" s="44" t="s">
        <v>161</v>
      </c>
      <c r="B68" s="44" t="s">
        <v>1170</v>
      </c>
      <c r="C68" s="44" t="s">
        <v>934</v>
      </c>
      <c r="D68" s="45">
        <v>4.4000000000000004</v>
      </c>
      <c r="E68" s="38">
        <v>21</v>
      </c>
      <c r="F68" s="45">
        <v>0.21</v>
      </c>
      <c r="G68" s="45">
        <v>0.48</v>
      </c>
      <c r="H68" s="38">
        <v>40</v>
      </c>
      <c r="I68" s="38">
        <v>40</v>
      </c>
      <c r="J68" s="51">
        <v>4</v>
      </c>
      <c r="K68" s="38">
        <v>18</v>
      </c>
      <c r="L68" s="38">
        <v>18</v>
      </c>
      <c r="M68" s="38">
        <v>0</v>
      </c>
      <c r="N68" s="38">
        <v>0</v>
      </c>
      <c r="O68" s="45">
        <v>19.05</v>
      </c>
      <c r="P68" s="45">
        <v>57.14</v>
      </c>
      <c r="Q68" s="45">
        <v>23.81</v>
      </c>
    </row>
    <row r="69" spans="1:17" ht="14.1" customHeight="1">
      <c r="A69" s="44" t="s">
        <v>163</v>
      </c>
      <c r="B69" s="44" t="s">
        <v>1170</v>
      </c>
      <c r="C69" s="44" t="s">
        <v>934</v>
      </c>
      <c r="D69" s="45">
        <v>9.1</v>
      </c>
      <c r="E69" s="38">
        <v>20</v>
      </c>
      <c r="F69" s="45">
        <v>0.45</v>
      </c>
      <c r="G69" s="45">
        <v>1.08</v>
      </c>
      <c r="H69" s="38">
        <v>4</v>
      </c>
      <c r="I69" s="38">
        <v>11</v>
      </c>
      <c r="J69" s="51">
        <v>4</v>
      </c>
      <c r="K69" s="38">
        <v>4</v>
      </c>
      <c r="L69" s="38">
        <v>11</v>
      </c>
      <c r="M69" s="38">
        <v>0</v>
      </c>
      <c r="N69" s="38">
        <v>10</v>
      </c>
      <c r="O69" s="38">
        <v>65</v>
      </c>
      <c r="P69" s="38">
        <v>25</v>
      </c>
      <c r="Q69" s="38">
        <v>0</v>
      </c>
    </row>
    <row r="70" spans="1:17" ht="14.1" customHeight="1">
      <c r="A70" s="44" t="s">
        <v>184</v>
      </c>
      <c r="B70" s="44" t="s">
        <v>1170</v>
      </c>
      <c r="C70" s="44" t="s">
        <v>934</v>
      </c>
      <c r="D70" s="45">
        <v>8.3000000000000007</v>
      </c>
      <c r="E70" s="38">
        <v>12</v>
      </c>
      <c r="F70" s="45">
        <v>0.69</v>
      </c>
      <c r="G70" s="45">
        <v>1.34</v>
      </c>
      <c r="H70" s="38">
        <v>3</v>
      </c>
      <c r="I70" s="38">
        <v>40</v>
      </c>
      <c r="J70" s="51">
        <v>3</v>
      </c>
      <c r="K70" s="38">
        <v>2</v>
      </c>
      <c r="L70" s="38">
        <v>18</v>
      </c>
      <c r="M70" s="45">
        <v>8.33</v>
      </c>
      <c r="N70" s="38">
        <v>50</v>
      </c>
      <c r="O70" s="45">
        <v>41.67</v>
      </c>
      <c r="P70" s="38">
        <v>0</v>
      </c>
      <c r="Q70" s="38">
        <v>0</v>
      </c>
    </row>
    <row r="71" spans="1:17" ht="14.1" customHeight="1">
      <c r="A71" s="44" t="s">
        <v>153</v>
      </c>
      <c r="B71" s="44" t="s">
        <v>1170</v>
      </c>
      <c r="C71" s="44" t="s">
        <v>936</v>
      </c>
      <c r="D71" s="45">
        <v>6.3</v>
      </c>
      <c r="E71" s="38">
        <v>19</v>
      </c>
      <c r="F71" s="45">
        <v>0.33</v>
      </c>
      <c r="G71" s="45">
        <v>0.74</v>
      </c>
      <c r="H71" s="38">
        <v>38</v>
      </c>
      <c r="I71" s="38">
        <v>40</v>
      </c>
      <c r="J71" s="51">
        <v>3</v>
      </c>
      <c r="K71" s="38">
        <v>17</v>
      </c>
      <c r="L71" s="38">
        <v>17</v>
      </c>
      <c r="M71" s="38">
        <v>0</v>
      </c>
      <c r="N71" s="45">
        <v>5.26</v>
      </c>
      <c r="O71" s="45">
        <v>47.37</v>
      </c>
      <c r="P71" s="45">
        <v>26.32</v>
      </c>
      <c r="Q71" s="45">
        <v>21.05</v>
      </c>
    </row>
    <row r="72" spans="1:17" ht="14.1" customHeight="1">
      <c r="A72" s="44" t="s">
        <v>154</v>
      </c>
      <c r="B72" s="44" t="s">
        <v>1170</v>
      </c>
      <c r="C72" s="44" t="s">
        <v>936</v>
      </c>
      <c r="D72" s="45">
        <v>3.8</v>
      </c>
      <c r="E72" s="38">
        <v>11</v>
      </c>
      <c r="F72" s="45">
        <v>0.35</v>
      </c>
      <c r="G72" s="45">
        <v>1.04</v>
      </c>
      <c r="H72" s="38">
        <v>12</v>
      </c>
      <c r="I72" s="38">
        <v>26</v>
      </c>
      <c r="J72" s="51">
        <v>3</v>
      </c>
      <c r="K72" s="38">
        <v>4</v>
      </c>
      <c r="L72" s="38">
        <v>10</v>
      </c>
      <c r="M72" s="38">
        <v>0</v>
      </c>
      <c r="N72" s="38">
        <v>0</v>
      </c>
      <c r="O72" s="45">
        <v>54.55</v>
      </c>
      <c r="P72" s="45">
        <v>36.36</v>
      </c>
      <c r="Q72" s="45">
        <v>9.09</v>
      </c>
    </row>
    <row r="73" spans="1:17" ht="14.1" customHeight="1">
      <c r="A73" s="44" t="s">
        <v>157</v>
      </c>
      <c r="B73" s="44" t="s">
        <v>1170</v>
      </c>
      <c r="C73" s="44" t="s">
        <v>936</v>
      </c>
      <c r="D73" s="45">
        <v>8.1999999999999993</v>
      </c>
      <c r="E73" s="38">
        <v>15</v>
      </c>
      <c r="F73" s="45">
        <v>0.55000000000000004</v>
      </c>
      <c r="G73" s="45">
        <v>0.96</v>
      </c>
      <c r="H73" s="38">
        <v>23</v>
      </c>
      <c r="I73" s="38">
        <v>37</v>
      </c>
      <c r="J73" s="51">
        <v>3</v>
      </c>
      <c r="K73" s="38">
        <v>11</v>
      </c>
      <c r="L73" s="38">
        <v>19</v>
      </c>
      <c r="M73" s="38">
        <v>0</v>
      </c>
      <c r="N73" s="45">
        <v>26.67</v>
      </c>
      <c r="O73" s="45">
        <v>66.67</v>
      </c>
      <c r="P73" s="38">
        <v>0</v>
      </c>
      <c r="Q73" s="45">
        <v>6.67</v>
      </c>
    </row>
    <row r="74" spans="1:17" ht="14.1" customHeight="1">
      <c r="A74" s="44" t="s">
        <v>164</v>
      </c>
      <c r="B74" s="44" t="s">
        <v>1170</v>
      </c>
      <c r="C74" s="44" t="s">
        <v>936</v>
      </c>
      <c r="D74" s="45">
        <v>12.2</v>
      </c>
      <c r="E74" s="38">
        <v>20</v>
      </c>
      <c r="F74" s="45">
        <v>0.61</v>
      </c>
      <c r="G74" s="45">
        <v>0.95</v>
      </c>
      <c r="H74" s="38">
        <v>16</v>
      </c>
      <c r="I74" s="38">
        <v>24</v>
      </c>
      <c r="J74" s="51">
        <v>4</v>
      </c>
      <c r="K74" s="38">
        <v>11</v>
      </c>
      <c r="L74" s="38">
        <v>15</v>
      </c>
      <c r="M74" s="38">
        <v>10</v>
      </c>
      <c r="N74" s="38">
        <v>20</v>
      </c>
      <c r="O74" s="38">
        <v>70</v>
      </c>
      <c r="P74" s="38">
        <v>0</v>
      </c>
      <c r="Q74" s="38">
        <v>0</v>
      </c>
    </row>
    <row r="75" spans="1:17" ht="14.1" customHeight="1">
      <c r="A75" s="44" t="s">
        <v>188</v>
      </c>
      <c r="B75" s="44" t="s">
        <v>1170</v>
      </c>
      <c r="C75" s="44" t="s">
        <v>936</v>
      </c>
      <c r="D75" s="45">
        <v>8.6</v>
      </c>
      <c r="E75" s="38">
        <v>11</v>
      </c>
      <c r="F75" s="45">
        <v>0.78</v>
      </c>
      <c r="G75" s="45">
        <v>1.22</v>
      </c>
      <c r="H75" s="38">
        <v>5</v>
      </c>
      <c r="I75" s="38">
        <v>32</v>
      </c>
      <c r="J75" s="51">
        <v>3</v>
      </c>
      <c r="K75" s="38">
        <v>1</v>
      </c>
      <c r="L75" s="38">
        <v>4</v>
      </c>
      <c r="M75" s="45">
        <v>45.45</v>
      </c>
      <c r="N75" s="45">
        <v>18.18</v>
      </c>
      <c r="O75" s="45">
        <v>36.36</v>
      </c>
      <c r="P75" s="38">
        <v>0</v>
      </c>
      <c r="Q75" s="38">
        <v>0</v>
      </c>
    </row>
    <row r="76" spans="1:17" ht="14.1" customHeight="1">
      <c r="A76" s="44" t="s">
        <v>155</v>
      </c>
      <c r="B76" s="44" t="s">
        <v>1170</v>
      </c>
      <c r="C76" s="44" t="s">
        <v>920</v>
      </c>
      <c r="D76" s="45">
        <v>11.5</v>
      </c>
      <c r="E76" s="38">
        <v>26</v>
      </c>
      <c r="F76" s="45">
        <v>0.44</v>
      </c>
      <c r="G76" s="45">
        <v>0.84</v>
      </c>
      <c r="H76" s="38">
        <v>28</v>
      </c>
      <c r="I76" s="38">
        <v>34</v>
      </c>
      <c r="J76" s="51">
        <v>4</v>
      </c>
      <c r="K76" s="38">
        <v>13</v>
      </c>
      <c r="L76" s="38">
        <v>14</v>
      </c>
      <c r="M76" s="45">
        <v>3.85</v>
      </c>
      <c r="N76" s="45">
        <v>15.38</v>
      </c>
      <c r="O76" s="45">
        <v>42.31</v>
      </c>
      <c r="P76" s="45">
        <v>34.619999999999997</v>
      </c>
      <c r="Q76" s="45">
        <v>3.85</v>
      </c>
    </row>
    <row r="77" spans="1:17" ht="14.1" customHeight="1">
      <c r="A77" s="44" t="s">
        <v>157</v>
      </c>
      <c r="B77" s="44" t="s">
        <v>1170</v>
      </c>
      <c r="C77" s="44" t="s">
        <v>920</v>
      </c>
      <c r="D77" s="45">
        <v>7.7</v>
      </c>
      <c r="E77" s="38">
        <v>15</v>
      </c>
      <c r="F77" s="45">
        <v>0.51</v>
      </c>
      <c r="G77" s="45">
        <v>0.9</v>
      </c>
      <c r="H77" s="38">
        <v>31</v>
      </c>
      <c r="I77" s="38">
        <v>37</v>
      </c>
      <c r="J77" s="51">
        <v>3</v>
      </c>
      <c r="K77" s="38">
        <v>16</v>
      </c>
      <c r="L77" s="38">
        <v>19</v>
      </c>
      <c r="M77" s="45">
        <v>6.67</v>
      </c>
      <c r="N77" s="45">
        <v>13.33</v>
      </c>
      <c r="O77" s="38">
        <v>60</v>
      </c>
      <c r="P77" s="38">
        <v>20</v>
      </c>
      <c r="Q77" s="38">
        <v>0</v>
      </c>
    </row>
    <row r="78" spans="1:17" ht="14.1" customHeight="1">
      <c r="A78" s="44" t="s">
        <v>165</v>
      </c>
      <c r="B78" s="44" t="s">
        <v>1170</v>
      </c>
      <c r="C78" s="44" t="s">
        <v>920</v>
      </c>
      <c r="D78" s="45">
        <v>4.8</v>
      </c>
      <c r="E78" s="38">
        <v>10</v>
      </c>
      <c r="F78" s="45">
        <v>0.48</v>
      </c>
      <c r="G78" s="45">
        <v>0.93</v>
      </c>
      <c r="H78" s="38">
        <v>8</v>
      </c>
      <c r="I78" s="38">
        <v>10</v>
      </c>
      <c r="J78" s="51">
        <v>4</v>
      </c>
      <c r="K78" s="38">
        <v>8</v>
      </c>
      <c r="L78" s="38">
        <v>10</v>
      </c>
      <c r="M78" s="38">
        <v>0</v>
      </c>
      <c r="N78" s="38">
        <v>30</v>
      </c>
      <c r="O78" s="38">
        <v>40</v>
      </c>
      <c r="P78" s="38">
        <v>20</v>
      </c>
      <c r="Q78" s="38">
        <v>10</v>
      </c>
    </row>
    <row r="79" spans="1:17" ht="14.1" customHeight="1">
      <c r="A79" s="44" t="s">
        <v>184</v>
      </c>
      <c r="B79" s="44" t="s">
        <v>764</v>
      </c>
      <c r="C79" s="44" t="s">
        <v>765</v>
      </c>
      <c r="D79" s="45">
        <v>8.9</v>
      </c>
      <c r="E79" s="38">
        <v>11</v>
      </c>
      <c r="F79" s="45">
        <v>0.81</v>
      </c>
      <c r="G79" s="45">
        <v>1.56</v>
      </c>
      <c r="H79" s="38">
        <v>1</v>
      </c>
      <c r="I79" s="38">
        <v>40</v>
      </c>
      <c r="J79" s="51">
        <v>3</v>
      </c>
      <c r="K79" s="38">
        <v>1</v>
      </c>
      <c r="L79" s="38">
        <v>18</v>
      </c>
      <c r="M79" s="45">
        <v>18.18</v>
      </c>
      <c r="N79" s="45">
        <v>72.73</v>
      </c>
      <c r="O79" s="45">
        <v>9.09</v>
      </c>
      <c r="P79" s="38">
        <v>0</v>
      </c>
      <c r="Q79" s="38">
        <v>0</v>
      </c>
    </row>
    <row r="80" spans="1:17" ht="14.1" customHeight="1">
      <c r="A80" s="44" t="s">
        <v>155</v>
      </c>
      <c r="B80" s="44" t="s">
        <v>768</v>
      </c>
      <c r="C80" s="44" t="s">
        <v>769</v>
      </c>
      <c r="D80" s="38">
        <v>7</v>
      </c>
      <c r="E80" s="38">
        <v>13</v>
      </c>
      <c r="F80" s="45">
        <v>0.54</v>
      </c>
      <c r="G80" s="45">
        <v>1.02</v>
      </c>
      <c r="H80" s="38">
        <v>18</v>
      </c>
      <c r="I80" s="38">
        <v>34</v>
      </c>
      <c r="J80" s="51">
        <v>3</v>
      </c>
      <c r="K80" s="38">
        <v>11</v>
      </c>
      <c r="L80" s="38">
        <v>20</v>
      </c>
      <c r="M80" s="45">
        <v>7.69</v>
      </c>
      <c r="N80" s="45">
        <v>30.77</v>
      </c>
      <c r="O80" s="45">
        <v>30.77</v>
      </c>
      <c r="P80" s="45">
        <v>30.77</v>
      </c>
      <c r="Q80" s="38">
        <v>0</v>
      </c>
    </row>
    <row r="81" spans="1:17" ht="14.1" customHeight="1">
      <c r="A81" s="44" t="s">
        <v>161</v>
      </c>
      <c r="B81" s="44" t="s">
        <v>768</v>
      </c>
      <c r="C81" s="44" t="s">
        <v>769</v>
      </c>
      <c r="D81" s="45">
        <v>2.2000000000000002</v>
      </c>
      <c r="E81" s="38">
        <v>10</v>
      </c>
      <c r="F81" s="45">
        <v>0.22</v>
      </c>
      <c r="G81" s="45">
        <v>0.51</v>
      </c>
      <c r="H81" s="38">
        <v>38</v>
      </c>
      <c r="I81" s="38">
        <v>40</v>
      </c>
      <c r="J81" s="51">
        <v>2</v>
      </c>
      <c r="K81" s="38">
        <v>8</v>
      </c>
      <c r="L81" s="38">
        <v>8</v>
      </c>
      <c r="M81" s="38">
        <v>0</v>
      </c>
      <c r="N81" s="38">
        <v>0</v>
      </c>
      <c r="O81" s="38">
        <v>20</v>
      </c>
      <c r="P81" s="38">
        <v>60</v>
      </c>
      <c r="Q81" s="38">
        <v>20</v>
      </c>
    </row>
    <row r="82" spans="1:17" ht="14.1" customHeight="1">
      <c r="A82" s="44" t="s">
        <v>167</v>
      </c>
      <c r="B82" s="44" t="s">
        <v>768</v>
      </c>
      <c r="C82" s="44" t="s">
        <v>769</v>
      </c>
      <c r="D82" s="45">
        <v>5.2</v>
      </c>
      <c r="E82" s="38">
        <v>11</v>
      </c>
      <c r="F82" s="45">
        <v>0.47</v>
      </c>
      <c r="G82" s="45">
        <v>1.05</v>
      </c>
      <c r="H82" s="38">
        <v>7</v>
      </c>
      <c r="I82" s="38">
        <v>17</v>
      </c>
      <c r="J82" s="51">
        <v>4</v>
      </c>
      <c r="K82" s="38">
        <v>7</v>
      </c>
      <c r="L82" s="38">
        <v>17</v>
      </c>
      <c r="M82" s="38">
        <v>0</v>
      </c>
      <c r="N82" s="38">
        <v>0</v>
      </c>
      <c r="O82" s="45">
        <v>90.91</v>
      </c>
      <c r="P82" s="45">
        <v>9.09</v>
      </c>
      <c r="Q82" s="38">
        <v>0</v>
      </c>
    </row>
    <row r="83" spans="1:17" ht="14.1" customHeight="1">
      <c r="A83" s="44" t="s">
        <v>171</v>
      </c>
      <c r="B83" s="44" t="s">
        <v>768</v>
      </c>
      <c r="C83" s="44" t="s">
        <v>769</v>
      </c>
      <c r="D83" s="45">
        <v>12</v>
      </c>
      <c r="E83" s="38">
        <v>16</v>
      </c>
      <c r="F83" s="45">
        <v>0.75</v>
      </c>
      <c r="G83" s="45">
        <v>1.35</v>
      </c>
      <c r="H83" s="38">
        <v>2</v>
      </c>
      <c r="I83" s="38">
        <v>19</v>
      </c>
      <c r="J83" s="51">
        <v>4</v>
      </c>
      <c r="K83" s="38">
        <v>1</v>
      </c>
      <c r="L83" s="38">
        <v>12</v>
      </c>
      <c r="M83" s="45">
        <v>12.5</v>
      </c>
      <c r="N83" s="45">
        <v>62.5</v>
      </c>
      <c r="O83" s="38">
        <v>25</v>
      </c>
      <c r="P83" s="38">
        <v>0</v>
      </c>
      <c r="Q83" s="38">
        <v>0</v>
      </c>
    </row>
    <row r="84" spans="1:17" ht="14.1" customHeight="1">
      <c r="A84" s="44" t="s">
        <v>153</v>
      </c>
      <c r="B84" s="44" t="s">
        <v>768</v>
      </c>
      <c r="C84" s="44" t="s">
        <v>770</v>
      </c>
      <c r="D84" s="45">
        <v>7.5</v>
      </c>
      <c r="E84" s="38">
        <v>19</v>
      </c>
      <c r="F84" s="45">
        <v>0.39</v>
      </c>
      <c r="G84" s="45">
        <v>0.88</v>
      </c>
      <c r="H84" s="38">
        <v>27</v>
      </c>
      <c r="I84" s="38">
        <v>40</v>
      </c>
      <c r="J84" s="51">
        <v>3</v>
      </c>
      <c r="K84" s="38">
        <v>12</v>
      </c>
      <c r="L84" s="38">
        <v>17</v>
      </c>
      <c r="M84" s="38">
        <v>0</v>
      </c>
      <c r="N84" s="38">
        <v>0</v>
      </c>
      <c r="O84" s="45">
        <v>68.42</v>
      </c>
      <c r="P84" s="45">
        <v>26.32</v>
      </c>
      <c r="Q84" s="45">
        <v>5.26</v>
      </c>
    </row>
    <row r="85" spans="1:17" ht="14.1" customHeight="1">
      <c r="A85" s="44" t="s">
        <v>157</v>
      </c>
      <c r="B85" s="44" t="s">
        <v>768</v>
      </c>
      <c r="C85" s="44" t="s">
        <v>770</v>
      </c>
      <c r="D85" s="45">
        <v>6.7</v>
      </c>
      <c r="E85" s="38">
        <v>14</v>
      </c>
      <c r="F85" s="45">
        <v>0.48</v>
      </c>
      <c r="G85" s="45">
        <v>0.84</v>
      </c>
      <c r="H85" s="38">
        <v>35</v>
      </c>
      <c r="I85" s="38">
        <v>37</v>
      </c>
      <c r="J85" s="51">
        <v>3</v>
      </c>
      <c r="K85" s="38">
        <v>18</v>
      </c>
      <c r="L85" s="38">
        <v>19</v>
      </c>
      <c r="M85" s="38">
        <v>0</v>
      </c>
      <c r="N85" s="45">
        <v>7.14</v>
      </c>
      <c r="O85" s="45">
        <v>78.569999999999993</v>
      </c>
      <c r="P85" s="45">
        <v>14.29</v>
      </c>
      <c r="Q85" s="38">
        <v>0</v>
      </c>
    </row>
    <row r="86" spans="1:17" ht="14.1" customHeight="1">
      <c r="A86" s="44" t="s">
        <v>159</v>
      </c>
      <c r="B86" s="44" t="s">
        <v>768</v>
      </c>
      <c r="C86" s="44" t="s">
        <v>770</v>
      </c>
      <c r="D86" s="45">
        <v>5.7</v>
      </c>
      <c r="E86" s="38">
        <v>11</v>
      </c>
      <c r="F86" s="45">
        <v>0.52</v>
      </c>
      <c r="G86" s="45">
        <v>1.1000000000000001</v>
      </c>
      <c r="H86" s="38">
        <v>11</v>
      </c>
      <c r="I86" s="38">
        <v>45</v>
      </c>
      <c r="J86" s="51">
        <v>2</v>
      </c>
      <c r="K86" s="38">
        <v>3</v>
      </c>
      <c r="L86" s="38">
        <v>9</v>
      </c>
      <c r="M86" s="45">
        <v>18.18</v>
      </c>
      <c r="N86" s="45">
        <v>9.09</v>
      </c>
      <c r="O86" s="45">
        <v>45.45</v>
      </c>
      <c r="P86" s="45">
        <v>18.18</v>
      </c>
      <c r="Q86" s="45">
        <v>9.09</v>
      </c>
    </row>
    <row r="87" spans="1:17" ht="14.1" customHeight="1">
      <c r="A87" s="44" t="s">
        <v>161</v>
      </c>
      <c r="B87" s="44" t="s">
        <v>768</v>
      </c>
      <c r="C87" s="44" t="s">
        <v>770</v>
      </c>
      <c r="D87" s="45">
        <v>4.5999999999999996</v>
      </c>
      <c r="E87" s="38">
        <v>11</v>
      </c>
      <c r="F87" s="45">
        <v>0.42</v>
      </c>
      <c r="G87" s="45">
        <v>0.96</v>
      </c>
      <c r="H87" s="38">
        <v>21</v>
      </c>
      <c r="I87" s="38">
        <v>40</v>
      </c>
      <c r="J87" s="51">
        <v>3</v>
      </c>
      <c r="K87" s="38">
        <v>7</v>
      </c>
      <c r="L87" s="38">
        <v>14</v>
      </c>
      <c r="M87" s="38">
        <v>0</v>
      </c>
      <c r="N87" s="45">
        <v>9.09</v>
      </c>
      <c r="O87" s="45">
        <v>54.55</v>
      </c>
      <c r="P87" s="45">
        <v>36.36</v>
      </c>
      <c r="Q87" s="38">
        <v>0</v>
      </c>
    </row>
    <row r="88" spans="1:17" ht="14.1" customHeight="1">
      <c r="A88" s="44" t="s">
        <v>178</v>
      </c>
      <c r="B88" s="44" t="s">
        <v>768</v>
      </c>
      <c r="C88" s="44" t="s">
        <v>770</v>
      </c>
      <c r="D88" s="45">
        <v>6.3</v>
      </c>
      <c r="E88" s="38">
        <v>12</v>
      </c>
      <c r="F88" s="45">
        <v>0.53</v>
      </c>
      <c r="G88" s="45">
        <v>1.03</v>
      </c>
      <c r="H88" s="38">
        <v>10</v>
      </c>
      <c r="I88" s="38">
        <v>24</v>
      </c>
      <c r="J88" s="51">
        <v>3</v>
      </c>
      <c r="K88" s="38">
        <v>4</v>
      </c>
      <c r="L88" s="38">
        <v>7</v>
      </c>
      <c r="M88" s="38">
        <v>0</v>
      </c>
      <c r="N88" s="38">
        <v>25</v>
      </c>
      <c r="O88" s="45">
        <v>58.33</v>
      </c>
      <c r="P88" s="45">
        <v>16.670000000000002</v>
      </c>
      <c r="Q88" s="38">
        <v>0</v>
      </c>
    </row>
    <row r="89" spans="1:17" ht="14.1" customHeight="1">
      <c r="A89" s="44" t="s">
        <v>151</v>
      </c>
      <c r="B89" s="44" t="s">
        <v>768</v>
      </c>
      <c r="C89" s="44" t="s">
        <v>771</v>
      </c>
      <c r="D89" s="45">
        <v>5.7</v>
      </c>
      <c r="E89" s="38">
        <v>15</v>
      </c>
      <c r="F89" s="45">
        <v>0.38</v>
      </c>
      <c r="G89" s="45">
        <v>0.78</v>
      </c>
      <c r="H89" s="38">
        <v>20</v>
      </c>
      <c r="I89" s="38">
        <v>23</v>
      </c>
      <c r="J89" s="51">
        <v>4</v>
      </c>
      <c r="K89" s="38">
        <v>13</v>
      </c>
      <c r="L89" s="38">
        <v>14</v>
      </c>
      <c r="M89" s="38">
        <v>0</v>
      </c>
      <c r="N89" s="38">
        <v>0</v>
      </c>
      <c r="O89" s="38">
        <v>60</v>
      </c>
      <c r="P89" s="38">
        <v>40</v>
      </c>
      <c r="Q89" s="38">
        <v>0</v>
      </c>
    </row>
    <row r="90" spans="1:17" ht="14.1" customHeight="1">
      <c r="A90" s="44" t="s">
        <v>164</v>
      </c>
      <c r="B90" s="44" t="s">
        <v>768</v>
      </c>
      <c r="C90" s="44" t="s">
        <v>773</v>
      </c>
      <c r="D90" s="45">
        <v>11.5</v>
      </c>
      <c r="E90" s="38">
        <v>23</v>
      </c>
      <c r="F90" s="45">
        <v>0.5</v>
      </c>
      <c r="G90" s="45">
        <v>0.78</v>
      </c>
      <c r="H90" s="38">
        <v>22</v>
      </c>
      <c r="I90" s="38">
        <v>24</v>
      </c>
      <c r="J90" s="51">
        <v>4</v>
      </c>
      <c r="K90" s="38">
        <v>15</v>
      </c>
      <c r="L90" s="38">
        <v>15</v>
      </c>
      <c r="M90" s="38">
        <v>0</v>
      </c>
      <c r="N90" s="45">
        <v>4.3499999999999996</v>
      </c>
      <c r="O90" s="45">
        <v>91.3</v>
      </c>
      <c r="P90" s="45">
        <v>4.3499999999999996</v>
      </c>
      <c r="Q90" s="38">
        <v>0</v>
      </c>
    </row>
    <row r="91" spans="1:17" ht="14.1" customHeight="1">
      <c r="A91" s="44" t="s">
        <v>181</v>
      </c>
      <c r="B91" s="44" t="s">
        <v>768</v>
      </c>
      <c r="C91" s="44" t="s">
        <v>773</v>
      </c>
      <c r="D91" s="45">
        <v>3.9</v>
      </c>
      <c r="E91" s="38">
        <v>12</v>
      </c>
      <c r="F91" s="45">
        <v>0.33</v>
      </c>
      <c r="G91" s="45">
        <v>0.69</v>
      </c>
      <c r="H91" s="38">
        <v>27</v>
      </c>
      <c r="I91" s="38">
        <v>28</v>
      </c>
      <c r="J91" s="51">
        <v>3</v>
      </c>
      <c r="K91" s="38">
        <v>10</v>
      </c>
      <c r="L91" s="38">
        <v>11</v>
      </c>
      <c r="M91" s="38">
        <v>0</v>
      </c>
      <c r="N91" s="45">
        <v>8.33</v>
      </c>
      <c r="O91" s="38">
        <v>25</v>
      </c>
      <c r="P91" s="45">
        <v>66.67</v>
      </c>
      <c r="Q91" s="38">
        <v>0</v>
      </c>
    </row>
    <row r="92" spans="1:17" ht="14.1" customHeight="1">
      <c r="A92" s="44" t="s">
        <v>184</v>
      </c>
      <c r="B92" s="44" t="s">
        <v>768</v>
      </c>
      <c r="C92" s="44" t="s">
        <v>773</v>
      </c>
      <c r="D92" s="45">
        <v>13.8</v>
      </c>
      <c r="E92" s="38">
        <v>33</v>
      </c>
      <c r="F92" s="45">
        <v>0.42</v>
      </c>
      <c r="G92" s="45">
        <v>0.81</v>
      </c>
      <c r="H92" s="38">
        <v>33</v>
      </c>
      <c r="I92" s="38">
        <v>40</v>
      </c>
      <c r="J92" s="51">
        <v>4</v>
      </c>
      <c r="K92" s="38">
        <v>19</v>
      </c>
      <c r="L92" s="38">
        <v>22</v>
      </c>
      <c r="M92" s="38">
        <v>0</v>
      </c>
      <c r="N92" s="45">
        <v>18.18</v>
      </c>
      <c r="O92" s="45">
        <v>48.48</v>
      </c>
      <c r="P92" s="45">
        <v>15.15</v>
      </c>
      <c r="Q92" s="45">
        <v>18.18</v>
      </c>
    </row>
    <row r="93" spans="1:17" ht="14.1" customHeight="1">
      <c r="A93" s="44" t="s">
        <v>149</v>
      </c>
      <c r="B93" s="44" t="s">
        <v>774</v>
      </c>
      <c r="C93" s="44" t="s">
        <v>776</v>
      </c>
      <c r="D93" s="45">
        <v>13.9</v>
      </c>
      <c r="E93" s="38">
        <v>19</v>
      </c>
      <c r="F93" s="45">
        <v>0.73</v>
      </c>
      <c r="G93" s="45">
        <v>1.1000000000000001</v>
      </c>
      <c r="H93" s="38">
        <v>15</v>
      </c>
      <c r="I93" s="38">
        <v>37</v>
      </c>
      <c r="J93" s="51">
        <v>4</v>
      </c>
      <c r="K93" s="38">
        <v>9</v>
      </c>
      <c r="L93" s="38">
        <v>26</v>
      </c>
      <c r="M93" s="45">
        <v>21.05</v>
      </c>
      <c r="N93" s="45">
        <v>42.11</v>
      </c>
      <c r="O93" s="45">
        <v>36.840000000000003</v>
      </c>
      <c r="P93" s="38">
        <v>0</v>
      </c>
      <c r="Q93" s="38">
        <v>0</v>
      </c>
    </row>
    <row r="94" spans="1:17" ht="14.1" customHeight="1">
      <c r="A94" s="44" t="s">
        <v>157</v>
      </c>
      <c r="B94" s="44" t="s">
        <v>774</v>
      </c>
      <c r="C94" s="44" t="s">
        <v>776</v>
      </c>
      <c r="D94" s="45">
        <v>7.9</v>
      </c>
      <c r="E94" s="38">
        <v>12</v>
      </c>
      <c r="F94" s="45">
        <v>0.66</v>
      </c>
      <c r="G94" s="45">
        <v>1.1499999999999999</v>
      </c>
      <c r="H94" s="38">
        <v>3</v>
      </c>
      <c r="I94" s="38">
        <v>37</v>
      </c>
      <c r="J94" s="51">
        <v>3</v>
      </c>
      <c r="K94" s="38">
        <v>2</v>
      </c>
      <c r="L94" s="38">
        <v>19</v>
      </c>
      <c r="M94" s="45">
        <v>16.670000000000002</v>
      </c>
      <c r="N94" s="38">
        <v>25</v>
      </c>
      <c r="O94" s="45">
        <v>58.33</v>
      </c>
      <c r="P94" s="38">
        <v>0</v>
      </c>
      <c r="Q94" s="38">
        <v>0</v>
      </c>
    </row>
    <row r="95" spans="1:17" ht="14.1" customHeight="1">
      <c r="A95" s="44" t="s">
        <v>188</v>
      </c>
      <c r="B95" s="44" t="s">
        <v>774</v>
      </c>
      <c r="C95" s="44" t="s">
        <v>776</v>
      </c>
      <c r="D95" s="45">
        <v>9.8000000000000007</v>
      </c>
      <c r="E95" s="38">
        <v>16</v>
      </c>
      <c r="F95" s="45">
        <v>0.61</v>
      </c>
      <c r="G95" s="45">
        <v>0.95</v>
      </c>
      <c r="H95" s="38">
        <v>23</v>
      </c>
      <c r="I95" s="38">
        <v>32</v>
      </c>
      <c r="J95" s="51">
        <v>4</v>
      </c>
      <c r="K95" s="38">
        <v>20</v>
      </c>
      <c r="L95" s="38">
        <v>28</v>
      </c>
      <c r="M95" s="38">
        <v>0</v>
      </c>
      <c r="N95" s="45">
        <v>43.75</v>
      </c>
      <c r="O95" s="38">
        <v>50</v>
      </c>
      <c r="P95" s="45">
        <v>6.25</v>
      </c>
      <c r="Q95" s="38">
        <v>0</v>
      </c>
    </row>
    <row r="96" spans="1:17" ht="14.1" customHeight="1">
      <c r="A96" s="44" t="s">
        <v>163</v>
      </c>
      <c r="B96" s="44" t="s">
        <v>774</v>
      </c>
      <c r="C96" s="44" t="s">
        <v>733</v>
      </c>
      <c r="D96" s="45">
        <v>4</v>
      </c>
      <c r="E96" s="38">
        <v>12</v>
      </c>
      <c r="F96" s="45">
        <v>0.33</v>
      </c>
      <c r="G96" s="45">
        <v>0.79</v>
      </c>
      <c r="H96" s="38">
        <v>9</v>
      </c>
      <c r="I96" s="38">
        <v>11</v>
      </c>
      <c r="J96" s="51">
        <v>4</v>
      </c>
      <c r="K96" s="38">
        <v>9</v>
      </c>
      <c r="L96" s="38">
        <v>11</v>
      </c>
      <c r="M96" s="38">
        <v>0</v>
      </c>
      <c r="N96" s="45">
        <v>8.33</v>
      </c>
      <c r="O96" s="45">
        <v>33.33</v>
      </c>
      <c r="P96" s="38">
        <v>50</v>
      </c>
      <c r="Q96" s="45">
        <v>8.33</v>
      </c>
    </row>
    <row r="97" spans="1:17" ht="14.1" customHeight="1">
      <c r="A97" s="44" t="s">
        <v>178</v>
      </c>
      <c r="B97" s="44" t="s">
        <v>774</v>
      </c>
      <c r="C97" s="44" t="s">
        <v>733</v>
      </c>
      <c r="D97" s="45">
        <v>7.3</v>
      </c>
      <c r="E97" s="38">
        <v>10</v>
      </c>
      <c r="F97" s="45">
        <v>0.73</v>
      </c>
      <c r="G97" s="45">
        <v>1.43</v>
      </c>
      <c r="H97" s="38">
        <v>3</v>
      </c>
      <c r="I97" s="38">
        <v>24</v>
      </c>
      <c r="J97" s="51">
        <v>3</v>
      </c>
      <c r="K97" s="38">
        <v>1</v>
      </c>
      <c r="L97" s="38">
        <v>7</v>
      </c>
      <c r="M97" s="38">
        <v>40</v>
      </c>
      <c r="N97" s="38">
        <v>10</v>
      </c>
      <c r="O97" s="38">
        <v>50</v>
      </c>
      <c r="P97" s="38">
        <v>0</v>
      </c>
      <c r="Q97" s="38">
        <v>0</v>
      </c>
    </row>
    <row r="98" spans="1:17" ht="14.1" customHeight="1">
      <c r="A98" s="44" t="s">
        <v>153</v>
      </c>
      <c r="B98" s="44" t="s">
        <v>774</v>
      </c>
      <c r="C98" s="44" t="s">
        <v>743</v>
      </c>
      <c r="D98" s="45">
        <v>5.8</v>
      </c>
      <c r="E98" s="38">
        <v>16</v>
      </c>
      <c r="F98" s="45">
        <v>0.36</v>
      </c>
      <c r="G98" s="45">
        <v>0.81</v>
      </c>
      <c r="H98" s="38">
        <v>34</v>
      </c>
      <c r="I98" s="38">
        <v>40</v>
      </c>
      <c r="J98" s="51">
        <v>3</v>
      </c>
      <c r="K98" s="38">
        <v>16</v>
      </c>
      <c r="L98" s="38">
        <v>17</v>
      </c>
      <c r="M98" s="38">
        <v>0</v>
      </c>
      <c r="N98" s="38">
        <v>0</v>
      </c>
      <c r="O98" s="45">
        <v>62.5</v>
      </c>
      <c r="P98" s="38">
        <v>25</v>
      </c>
      <c r="Q98" s="45">
        <v>12.5</v>
      </c>
    </row>
    <row r="99" spans="1:17" ht="14.1" customHeight="1">
      <c r="A99" s="44" t="s">
        <v>157</v>
      </c>
      <c r="B99" s="44" t="s">
        <v>774</v>
      </c>
      <c r="C99" s="44" t="s">
        <v>743</v>
      </c>
      <c r="D99" s="45">
        <v>8.5</v>
      </c>
      <c r="E99" s="38">
        <v>14</v>
      </c>
      <c r="F99" s="45">
        <v>0.61</v>
      </c>
      <c r="G99" s="45">
        <v>1.06</v>
      </c>
      <c r="H99" s="38">
        <v>11</v>
      </c>
      <c r="I99" s="38">
        <v>37</v>
      </c>
      <c r="J99" s="51">
        <v>3</v>
      </c>
      <c r="K99" s="38">
        <v>6</v>
      </c>
      <c r="L99" s="38">
        <v>19</v>
      </c>
      <c r="M99" s="38">
        <v>0</v>
      </c>
      <c r="N99" s="45">
        <v>35.71</v>
      </c>
      <c r="O99" s="45">
        <v>64.290000000000006</v>
      </c>
      <c r="P99" s="38">
        <v>0</v>
      </c>
      <c r="Q99" s="38">
        <v>0</v>
      </c>
    </row>
    <row r="100" spans="1:17" ht="14.1" customHeight="1">
      <c r="A100" s="44" t="s">
        <v>176</v>
      </c>
      <c r="B100" s="44" t="s">
        <v>774</v>
      </c>
      <c r="C100" s="44" t="s">
        <v>743</v>
      </c>
      <c r="D100" s="45">
        <v>7.1</v>
      </c>
      <c r="E100" s="38">
        <v>16</v>
      </c>
      <c r="F100" s="45">
        <v>0.44</v>
      </c>
      <c r="G100" s="45">
        <v>1.06</v>
      </c>
      <c r="H100" s="38">
        <v>5</v>
      </c>
      <c r="I100" s="38">
        <v>16</v>
      </c>
      <c r="J100" s="51">
        <v>4</v>
      </c>
      <c r="K100" s="38">
        <v>5</v>
      </c>
      <c r="L100" s="38">
        <v>16</v>
      </c>
      <c r="M100" s="38">
        <v>0</v>
      </c>
      <c r="N100" s="45">
        <v>18.75</v>
      </c>
      <c r="O100" s="45">
        <v>43.75</v>
      </c>
      <c r="P100" s="45">
        <v>37.5</v>
      </c>
      <c r="Q100" s="38">
        <v>0</v>
      </c>
    </row>
    <row r="101" spans="1:17" ht="14.1" customHeight="1">
      <c r="A101" s="44" t="s">
        <v>188</v>
      </c>
      <c r="B101" s="44" t="s">
        <v>774</v>
      </c>
      <c r="C101" s="44" t="s">
        <v>743</v>
      </c>
      <c r="D101" s="45">
        <v>19.100000000000001</v>
      </c>
      <c r="E101" s="38">
        <v>30</v>
      </c>
      <c r="F101" s="45">
        <v>0.64</v>
      </c>
      <c r="G101" s="45">
        <v>0.99</v>
      </c>
      <c r="H101" s="38">
        <v>19</v>
      </c>
      <c r="I101" s="38">
        <v>32</v>
      </c>
      <c r="J101" s="51">
        <v>4</v>
      </c>
      <c r="K101" s="38">
        <v>16</v>
      </c>
      <c r="L101" s="38">
        <v>28</v>
      </c>
      <c r="M101" s="45">
        <v>3.33</v>
      </c>
      <c r="N101" s="45">
        <v>46.67</v>
      </c>
      <c r="O101" s="45">
        <v>43.33</v>
      </c>
      <c r="P101" s="45">
        <v>6.67</v>
      </c>
      <c r="Q101" s="38">
        <v>0</v>
      </c>
    </row>
    <row r="102" spans="1:17" ht="14.1" customHeight="1">
      <c r="A102" s="44" t="s">
        <v>153</v>
      </c>
      <c r="B102" s="44" t="s">
        <v>777</v>
      </c>
      <c r="C102" s="44" t="s">
        <v>778</v>
      </c>
      <c r="D102" s="45">
        <v>5.3</v>
      </c>
      <c r="E102" s="38">
        <v>10</v>
      </c>
      <c r="F102" s="45">
        <v>0.53</v>
      </c>
      <c r="G102" s="45">
        <v>1.18</v>
      </c>
      <c r="H102" s="38">
        <v>10</v>
      </c>
      <c r="I102" s="38">
        <v>40</v>
      </c>
      <c r="J102" s="51">
        <v>2</v>
      </c>
      <c r="K102" s="38">
        <v>3</v>
      </c>
      <c r="L102" s="38">
        <v>8</v>
      </c>
      <c r="M102" s="38">
        <v>0</v>
      </c>
      <c r="N102" s="38">
        <v>10</v>
      </c>
      <c r="O102" s="38">
        <v>90</v>
      </c>
      <c r="P102" s="38">
        <v>0</v>
      </c>
      <c r="Q102" s="38">
        <v>0</v>
      </c>
    </row>
    <row r="103" spans="1:17" ht="14.1" customHeight="1">
      <c r="A103" s="44" t="s">
        <v>171</v>
      </c>
      <c r="B103" s="44" t="s">
        <v>777</v>
      </c>
      <c r="C103" s="44" t="s">
        <v>778</v>
      </c>
      <c r="D103" s="45">
        <v>5.0999999999999996</v>
      </c>
      <c r="E103" s="38">
        <v>17</v>
      </c>
      <c r="F103" s="45">
        <v>0.3</v>
      </c>
      <c r="G103" s="45">
        <v>0.54</v>
      </c>
      <c r="H103" s="38">
        <v>19</v>
      </c>
      <c r="I103" s="38">
        <v>19</v>
      </c>
      <c r="J103" s="51">
        <v>4</v>
      </c>
      <c r="K103" s="38">
        <v>12</v>
      </c>
      <c r="L103" s="38">
        <v>12</v>
      </c>
      <c r="M103" s="38">
        <v>0</v>
      </c>
      <c r="N103" s="38">
        <v>0</v>
      </c>
      <c r="O103" s="45">
        <v>41.18</v>
      </c>
      <c r="P103" s="45">
        <v>47.06</v>
      </c>
      <c r="Q103" s="45">
        <v>11.76</v>
      </c>
    </row>
    <row r="104" spans="1:17" ht="14.1" customHeight="1">
      <c r="A104" s="44" t="s">
        <v>188</v>
      </c>
      <c r="B104" s="44" t="s">
        <v>777</v>
      </c>
      <c r="C104" s="44" t="s">
        <v>778</v>
      </c>
      <c r="D104" s="45">
        <v>7.5</v>
      </c>
      <c r="E104" s="38">
        <v>12</v>
      </c>
      <c r="F104" s="45">
        <v>0.62</v>
      </c>
      <c r="G104" s="45">
        <v>0.97</v>
      </c>
      <c r="H104" s="38">
        <v>22</v>
      </c>
      <c r="I104" s="38">
        <v>32</v>
      </c>
      <c r="J104" s="51">
        <v>4</v>
      </c>
      <c r="K104" s="38">
        <v>19</v>
      </c>
      <c r="L104" s="38">
        <v>28</v>
      </c>
      <c r="M104" s="38">
        <v>0</v>
      </c>
      <c r="N104" s="45">
        <v>41.67</v>
      </c>
      <c r="O104" s="45">
        <v>58.33</v>
      </c>
      <c r="P104" s="38">
        <v>0</v>
      </c>
      <c r="Q104" s="38">
        <v>0</v>
      </c>
    </row>
    <row r="105" spans="1:17" ht="14.1" customHeight="1">
      <c r="A105" s="44" t="s">
        <v>151</v>
      </c>
      <c r="B105" s="44" t="s">
        <v>777</v>
      </c>
      <c r="C105" s="44" t="s">
        <v>779</v>
      </c>
      <c r="D105" s="45">
        <v>4.7</v>
      </c>
      <c r="E105" s="38">
        <v>10</v>
      </c>
      <c r="F105" s="45">
        <v>0.47</v>
      </c>
      <c r="G105" s="45">
        <v>0.96</v>
      </c>
      <c r="H105" s="38">
        <v>13</v>
      </c>
      <c r="I105" s="38">
        <v>23</v>
      </c>
      <c r="J105" s="51">
        <v>3</v>
      </c>
      <c r="K105" s="38">
        <v>5</v>
      </c>
      <c r="L105" s="38">
        <v>9</v>
      </c>
      <c r="M105" s="38">
        <v>0</v>
      </c>
      <c r="N105" s="38">
        <v>10</v>
      </c>
      <c r="O105" s="38">
        <v>70</v>
      </c>
      <c r="P105" s="38">
        <v>20</v>
      </c>
      <c r="Q105" s="38">
        <v>0</v>
      </c>
    </row>
    <row r="106" spans="1:17" ht="14.1" customHeight="1">
      <c r="A106" s="44" t="s">
        <v>190</v>
      </c>
      <c r="B106" s="44" t="s">
        <v>777</v>
      </c>
      <c r="C106" s="44" t="s">
        <v>781</v>
      </c>
      <c r="D106" s="45">
        <v>14</v>
      </c>
      <c r="E106" s="38">
        <v>20</v>
      </c>
      <c r="F106" s="45">
        <v>0.7</v>
      </c>
      <c r="G106" s="45">
        <v>1.02</v>
      </c>
      <c r="H106" s="38">
        <v>7</v>
      </c>
      <c r="I106" s="38">
        <v>16</v>
      </c>
      <c r="J106" s="51">
        <v>4</v>
      </c>
      <c r="K106" s="38">
        <v>7</v>
      </c>
      <c r="L106" s="38">
        <v>16</v>
      </c>
      <c r="M106" s="38">
        <v>10</v>
      </c>
      <c r="N106" s="45">
        <v>55</v>
      </c>
      <c r="O106" s="38">
        <v>30</v>
      </c>
      <c r="P106" s="38">
        <v>5</v>
      </c>
      <c r="Q106" s="38">
        <v>0</v>
      </c>
    </row>
    <row r="107" spans="1:17" ht="14.1" customHeight="1">
      <c r="A107" s="44" t="s">
        <v>153</v>
      </c>
      <c r="B107" s="44" t="s">
        <v>777</v>
      </c>
      <c r="C107" s="44" t="s">
        <v>781</v>
      </c>
      <c r="D107" s="45">
        <v>6.5</v>
      </c>
      <c r="E107" s="38">
        <v>17</v>
      </c>
      <c r="F107" s="45">
        <v>0.38</v>
      </c>
      <c r="G107" s="45">
        <v>0.85</v>
      </c>
      <c r="H107" s="38">
        <v>29</v>
      </c>
      <c r="I107" s="38">
        <v>40</v>
      </c>
      <c r="J107" s="51">
        <v>3</v>
      </c>
      <c r="K107" s="38">
        <v>13</v>
      </c>
      <c r="L107" s="38">
        <v>17</v>
      </c>
      <c r="M107" s="38">
        <v>0</v>
      </c>
      <c r="N107" s="45">
        <v>5.88</v>
      </c>
      <c r="O107" s="45">
        <v>52.94</v>
      </c>
      <c r="P107" s="45">
        <v>35.29</v>
      </c>
      <c r="Q107" s="45">
        <v>5.88</v>
      </c>
    </row>
    <row r="108" spans="1:17" ht="14.1" customHeight="1">
      <c r="A108" s="44" t="s">
        <v>157</v>
      </c>
      <c r="B108" s="44" t="s">
        <v>777</v>
      </c>
      <c r="C108" s="44" t="s">
        <v>781</v>
      </c>
      <c r="D108" s="45">
        <v>8.9</v>
      </c>
      <c r="E108" s="38">
        <v>16</v>
      </c>
      <c r="F108" s="45">
        <v>0.56000000000000005</v>
      </c>
      <c r="G108" s="45">
        <v>0.97</v>
      </c>
      <c r="H108" s="38">
        <v>20</v>
      </c>
      <c r="I108" s="38">
        <v>37</v>
      </c>
      <c r="J108" s="51">
        <v>4</v>
      </c>
      <c r="K108" s="38">
        <v>12</v>
      </c>
      <c r="L108" s="38">
        <v>18</v>
      </c>
      <c r="M108" s="38">
        <v>0</v>
      </c>
      <c r="N108" s="38">
        <v>25</v>
      </c>
      <c r="O108" s="45">
        <v>68.75</v>
      </c>
      <c r="P108" s="45">
        <v>6.25</v>
      </c>
      <c r="Q108" s="38">
        <v>0</v>
      </c>
    </row>
    <row r="109" spans="1:17" ht="14.1" customHeight="1">
      <c r="A109" s="44" t="s">
        <v>172</v>
      </c>
      <c r="B109" s="44" t="s">
        <v>777</v>
      </c>
      <c r="C109" s="44" t="s">
        <v>781</v>
      </c>
      <c r="D109" s="45">
        <v>5.7</v>
      </c>
      <c r="E109" s="38">
        <v>12</v>
      </c>
      <c r="F109" s="45">
        <v>0.48</v>
      </c>
      <c r="G109" s="45">
        <v>0.93</v>
      </c>
      <c r="H109" s="38">
        <v>4</v>
      </c>
      <c r="I109" s="38">
        <v>6</v>
      </c>
      <c r="J109" s="51">
        <v>4</v>
      </c>
      <c r="K109" s="38">
        <v>4</v>
      </c>
      <c r="L109" s="38">
        <v>6</v>
      </c>
      <c r="M109" s="38">
        <v>0</v>
      </c>
      <c r="N109" s="45">
        <v>8.33</v>
      </c>
      <c r="O109" s="38">
        <v>75</v>
      </c>
      <c r="P109" s="45">
        <v>16.670000000000002</v>
      </c>
      <c r="Q109" s="38">
        <v>0</v>
      </c>
    </row>
    <row r="110" spans="1:17" ht="14.1" customHeight="1">
      <c r="A110" s="44" t="s">
        <v>178</v>
      </c>
      <c r="B110" s="44" t="s">
        <v>777</v>
      </c>
      <c r="C110" s="44" t="s">
        <v>781</v>
      </c>
      <c r="D110" s="45">
        <v>4.7</v>
      </c>
      <c r="E110" s="38">
        <v>10</v>
      </c>
      <c r="F110" s="45">
        <v>0.47</v>
      </c>
      <c r="G110" s="45">
        <v>0.92</v>
      </c>
      <c r="H110" s="38">
        <v>19</v>
      </c>
      <c r="I110" s="38">
        <v>24</v>
      </c>
      <c r="J110" s="51">
        <v>3</v>
      </c>
      <c r="K110" s="38">
        <v>7</v>
      </c>
      <c r="L110" s="38">
        <v>7</v>
      </c>
      <c r="M110" s="38">
        <v>0</v>
      </c>
      <c r="N110" s="38">
        <v>30</v>
      </c>
      <c r="O110" s="38">
        <v>30</v>
      </c>
      <c r="P110" s="38">
        <v>40</v>
      </c>
      <c r="Q110" s="38">
        <v>0</v>
      </c>
    </row>
    <row r="111" spans="1:17" ht="14.1" customHeight="1">
      <c r="A111" s="44" t="s">
        <v>163</v>
      </c>
      <c r="B111" s="44" t="s">
        <v>777</v>
      </c>
      <c r="C111" s="44" t="s">
        <v>782</v>
      </c>
      <c r="D111" s="45">
        <v>4.5</v>
      </c>
      <c r="E111" s="38">
        <v>12</v>
      </c>
      <c r="F111" s="45">
        <v>0.38</v>
      </c>
      <c r="G111" s="45">
        <v>0.89</v>
      </c>
      <c r="H111" s="38">
        <v>7</v>
      </c>
      <c r="I111" s="38">
        <v>11</v>
      </c>
      <c r="J111" s="51">
        <v>4</v>
      </c>
      <c r="K111" s="38">
        <v>7</v>
      </c>
      <c r="L111" s="38">
        <v>11</v>
      </c>
      <c r="M111" s="45">
        <v>8.33</v>
      </c>
      <c r="N111" s="38">
        <v>0</v>
      </c>
      <c r="O111" s="45">
        <v>41.67</v>
      </c>
      <c r="P111" s="45">
        <v>41.67</v>
      </c>
      <c r="Q111" s="45">
        <v>8.33</v>
      </c>
    </row>
    <row r="112" spans="1:17" ht="14.1" customHeight="1">
      <c r="A112" s="44" t="s">
        <v>181</v>
      </c>
      <c r="B112" s="44" t="s">
        <v>777</v>
      </c>
      <c r="C112" s="44" t="s">
        <v>782</v>
      </c>
      <c r="D112" s="45">
        <v>7.1</v>
      </c>
      <c r="E112" s="38">
        <v>13</v>
      </c>
      <c r="F112" s="45">
        <v>0.55000000000000004</v>
      </c>
      <c r="G112" s="45">
        <v>1.1599999999999999</v>
      </c>
      <c r="H112" s="38">
        <v>3</v>
      </c>
      <c r="I112" s="38">
        <v>28</v>
      </c>
      <c r="J112" s="51">
        <v>4</v>
      </c>
      <c r="K112" s="38">
        <v>2</v>
      </c>
      <c r="L112" s="38">
        <v>17</v>
      </c>
      <c r="M112" s="38">
        <v>0</v>
      </c>
      <c r="N112" s="45">
        <v>23.08</v>
      </c>
      <c r="O112" s="45">
        <v>69.23</v>
      </c>
      <c r="P112" s="45">
        <v>7.69</v>
      </c>
      <c r="Q112" s="38">
        <v>0</v>
      </c>
    </row>
    <row r="113" spans="1:17" ht="14.1" customHeight="1">
      <c r="A113" s="44" t="s">
        <v>188</v>
      </c>
      <c r="B113" s="44" t="s">
        <v>777</v>
      </c>
      <c r="C113" s="44" t="s">
        <v>782</v>
      </c>
      <c r="D113" s="45">
        <v>11.6</v>
      </c>
      <c r="E113" s="38">
        <v>16</v>
      </c>
      <c r="F113" s="45">
        <v>0.73</v>
      </c>
      <c r="G113" s="45">
        <v>1.1299999999999999</v>
      </c>
      <c r="H113" s="38">
        <v>8</v>
      </c>
      <c r="I113" s="38">
        <v>32</v>
      </c>
      <c r="J113" s="51">
        <v>4</v>
      </c>
      <c r="K113" s="38">
        <v>6</v>
      </c>
      <c r="L113" s="38">
        <v>28</v>
      </c>
      <c r="M113" s="45">
        <v>18.75</v>
      </c>
      <c r="N113" s="45">
        <v>43.75</v>
      </c>
      <c r="O113" s="45">
        <v>37.5</v>
      </c>
      <c r="P113" s="38">
        <v>0</v>
      </c>
      <c r="Q113" s="38">
        <v>0</v>
      </c>
    </row>
    <row r="114" spans="1:17" ht="14.1" customHeight="1">
      <c r="A114" s="44" t="s">
        <v>151</v>
      </c>
      <c r="B114" s="44" t="s">
        <v>777</v>
      </c>
      <c r="C114" s="44" t="s">
        <v>784</v>
      </c>
      <c r="D114" s="45">
        <v>5.7</v>
      </c>
      <c r="E114" s="38">
        <v>12</v>
      </c>
      <c r="F114" s="45">
        <v>0.48</v>
      </c>
      <c r="G114" s="45">
        <v>0.97</v>
      </c>
      <c r="H114" s="38">
        <v>12</v>
      </c>
      <c r="I114" s="38">
        <v>23</v>
      </c>
      <c r="J114" s="51">
        <v>3</v>
      </c>
      <c r="K114" s="38">
        <v>4</v>
      </c>
      <c r="L114" s="38">
        <v>9</v>
      </c>
      <c r="M114" s="38">
        <v>0</v>
      </c>
      <c r="N114" s="38">
        <v>0</v>
      </c>
      <c r="O114" s="45">
        <v>91.67</v>
      </c>
      <c r="P114" s="45">
        <v>8.33</v>
      </c>
      <c r="Q114" s="38">
        <v>0</v>
      </c>
    </row>
    <row r="115" spans="1:17" ht="14.1" customHeight="1">
      <c r="A115" s="44" t="s">
        <v>188</v>
      </c>
      <c r="B115" s="44" t="s">
        <v>777</v>
      </c>
      <c r="C115" s="44" t="s">
        <v>784</v>
      </c>
      <c r="D115" s="45">
        <v>10.8</v>
      </c>
      <c r="E115" s="38">
        <v>15</v>
      </c>
      <c r="F115" s="45">
        <v>0.72</v>
      </c>
      <c r="G115" s="45">
        <v>1.1200000000000001</v>
      </c>
      <c r="H115" s="38">
        <v>9</v>
      </c>
      <c r="I115" s="38">
        <v>32</v>
      </c>
      <c r="J115" s="51">
        <v>4</v>
      </c>
      <c r="K115" s="38">
        <v>7</v>
      </c>
      <c r="L115" s="38">
        <v>28</v>
      </c>
      <c r="M115" s="38">
        <v>20</v>
      </c>
      <c r="N115" s="38">
        <v>40</v>
      </c>
      <c r="O115" s="38">
        <v>40</v>
      </c>
      <c r="P115" s="38">
        <v>0</v>
      </c>
      <c r="Q115" s="38">
        <v>0</v>
      </c>
    </row>
    <row r="116" spans="1:17" ht="14.1" customHeight="1">
      <c r="A116" s="44" t="s">
        <v>149</v>
      </c>
      <c r="B116" s="44" t="s">
        <v>815</v>
      </c>
      <c r="C116" s="44" t="s">
        <v>816</v>
      </c>
      <c r="D116" s="45">
        <v>8.4</v>
      </c>
      <c r="E116" s="38">
        <v>16</v>
      </c>
      <c r="F116" s="45">
        <v>0.53</v>
      </c>
      <c r="G116" s="45">
        <v>0.79</v>
      </c>
      <c r="H116" s="38">
        <v>32</v>
      </c>
      <c r="I116" s="38">
        <v>37</v>
      </c>
      <c r="J116" s="51">
        <v>4</v>
      </c>
      <c r="K116" s="38">
        <v>21</v>
      </c>
      <c r="L116" s="38">
        <v>26</v>
      </c>
      <c r="M116" s="45">
        <v>12.5</v>
      </c>
      <c r="N116" s="45">
        <v>18.75</v>
      </c>
      <c r="O116" s="45">
        <v>37.5</v>
      </c>
      <c r="P116" s="45">
        <v>31.25</v>
      </c>
      <c r="Q116" s="38">
        <v>0</v>
      </c>
    </row>
    <row r="117" spans="1:17" ht="14.1" customHeight="1">
      <c r="A117" s="44" t="s">
        <v>155</v>
      </c>
      <c r="B117" s="44" t="s">
        <v>815</v>
      </c>
      <c r="C117" s="44" t="s">
        <v>816</v>
      </c>
      <c r="D117" s="45">
        <v>6.5</v>
      </c>
      <c r="E117" s="38">
        <v>10</v>
      </c>
      <c r="F117" s="45">
        <v>0.65</v>
      </c>
      <c r="G117" s="45">
        <v>1.23</v>
      </c>
      <c r="H117" s="38">
        <v>5</v>
      </c>
      <c r="I117" s="38">
        <v>34</v>
      </c>
      <c r="J117" s="51">
        <v>3</v>
      </c>
      <c r="K117" s="38">
        <v>4</v>
      </c>
      <c r="L117" s="38">
        <v>20</v>
      </c>
      <c r="M117" s="38">
        <v>0</v>
      </c>
      <c r="N117" s="38">
        <v>60</v>
      </c>
      <c r="O117" s="38">
        <v>30</v>
      </c>
      <c r="P117" s="38">
        <v>10</v>
      </c>
      <c r="Q117" s="38">
        <v>0</v>
      </c>
    </row>
    <row r="118" spans="1:17" ht="14.1" customHeight="1">
      <c r="A118" s="44" t="s">
        <v>157</v>
      </c>
      <c r="B118" s="44" t="s">
        <v>815</v>
      </c>
      <c r="C118" s="44" t="s">
        <v>816</v>
      </c>
      <c r="D118" s="45">
        <v>6.1</v>
      </c>
      <c r="E118" s="38">
        <v>11</v>
      </c>
      <c r="F118" s="45">
        <v>0.55000000000000004</v>
      </c>
      <c r="G118" s="45">
        <v>0.97</v>
      </c>
      <c r="H118" s="38">
        <v>20</v>
      </c>
      <c r="I118" s="38">
        <v>37</v>
      </c>
      <c r="J118" s="51">
        <v>3</v>
      </c>
      <c r="K118" s="38">
        <v>9</v>
      </c>
      <c r="L118" s="38">
        <v>19</v>
      </c>
      <c r="M118" s="38">
        <v>0</v>
      </c>
      <c r="N118" s="45">
        <v>27.27</v>
      </c>
      <c r="O118" s="45">
        <v>63.64</v>
      </c>
      <c r="P118" s="45">
        <v>9.09</v>
      </c>
      <c r="Q118" s="38">
        <v>0</v>
      </c>
    </row>
    <row r="119" spans="1:17" ht="14.1" customHeight="1">
      <c r="A119" s="44" t="s">
        <v>159</v>
      </c>
      <c r="B119" s="44" t="s">
        <v>815</v>
      </c>
      <c r="C119" s="44" t="s">
        <v>816</v>
      </c>
      <c r="D119" s="45">
        <v>5.0999999999999996</v>
      </c>
      <c r="E119" s="38">
        <v>15</v>
      </c>
      <c r="F119" s="45">
        <v>0.34</v>
      </c>
      <c r="G119" s="45">
        <v>0.72</v>
      </c>
      <c r="H119" s="38">
        <v>39</v>
      </c>
      <c r="I119" s="38">
        <v>45</v>
      </c>
      <c r="J119" s="51">
        <v>3</v>
      </c>
      <c r="K119" s="38">
        <v>15</v>
      </c>
      <c r="L119" s="38">
        <v>19</v>
      </c>
      <c r="M119" s="38">
        <v>0</v>
      </c>
      <c r="N119" s="45">
        <v>6.67</v>
      </c>
      <c r="O119" s="45">
        <v>46.67</v>
      </c>
      <c r="P119" s="45">
        <v>26.67</v>
      </c>
      <c r="Q119" s="38">
        <v>20</v>
      </c>
    </row>
    <row r="120" spans="1:17" ht="14.1" customHeight="1">
      <c r="A120" s="44" t="s">
        <v>180</v>
      </c>
      <c r="B120" s="44" t="s">
        <v>815</v>
      </c>
      <c r="C120" s="44" t="s">
        <v>816</v>
      </c>
      <c r="D120" s="38">
        <v>6</v>
      </c>
      <c r="E120" s="38">
        <v>12</v>
      </c>
      <c r="F120" s="45">
        <v>0.5</v>
      </c>
      <c r="G120" s="45">
        <v>0.94</v>
      </c>
      <c r="H120" s="38">
        <v>10</v>
      </c>
      <c r="I120" s="38">
        <v>12</v>
      </c>
      <c r="J120" s="51">
        <v>4</v>
      </c>
      <c r="K120" s="38">
        <v>10</v>
      </c>
      <c r="L120" s="38">
        <v>12</v>
      </c>
      <c r="M120" s="38">
        <v>0</v>
      </c>
      <c r="N120" s="45">
        <v>8.33</v>
      </c>
      <c r="O120" s="45">
        <v>83.33</v>
      </c>
      <c r="P120" s="45">
        <v>8.33</v>
      </c>
      <c r="Q120" s="38">
        <v>0</v>
      </c>
    </row>
    <row r="121" spans="1:17" ht="14.1" customHeight="1">
      <c r="A121" s="44" t="s">
        <v>155</v>
      </c>
      <c r="B121" s="44" t="s">
        <v>818</v>
      </c>
      <c r="C121" s="44" t="s">
        <v>819</v>
      </c>
      <c r="D121" s="45">
        <v>6.9</v>
      </c>
      <c r="E121" s="38">
        <v>14</v>
      </c>
      <c r="F121" s="45">
        <v>0.49</v>
      </c>
      <c r="G121" s="45">
        <v>0.94</v>
      </c>
      <c r="H121" s="38">
        <v>25</v>
      </c>
      <c r="I121" s="38">
        <v>34</v>
      </c>
      <c r="J121" s="51">
        <v>3</v>
      </c>
      <c r="K121" s="38">
        <v>15</v>
      </c>
      <c r="L121" s="38">
        <v>20</v>
      </c>
      <c r="M121" s="45">
        <v>14.29</v>
      </c>
      <c r="N121" s="45">
        <v>7.14</v>
      </c>
      <c r="O121" s="38">
        <v>50</v>
      </c>
      <c r="P121" s="45">
        <v>21.43</v>
      </c>
      <c r="Q121" s="45">
        <v>7.14</v>
      </c>
    </row>
    <row r="122" spans="1:17" ht="14.1" customHeight="1">
      <c r="A122" s="44" t="s">
        <v>159</v>
      </c>
      <c r="B122" s="44" t="s">
        <v>818</v>
      </c>
      <c r="C122" s="44" t="s">
        <v>819</v>
      </c>
      <c r="D122" s="45">
        <v>4.9000000000000004</v>
      </c>
      <c r="E122" s="38">
        <v>12</v>
      </c>
      <c r="F122" s="45">
        <v>0.41</v>
      </c>
      <c r="G122" s="45">
        <v>0.87</v>
      </c>
      <c r="H122" s="38">
        <v>33</v>
      </c>
      <c r="I122" s="38">
        <v>45</v>
      </c>
      <c r="J122" s="51">
        <v>2</v>
      </c>
      <c r="K122" s="38">
        <v>5</v>
      </c>
      <c r="L122" s="38">
        <v>9</v>
      </c>
      <c r="M122" s="38">
        <v>0</v>
      </c>
      <c r="N122" s="45">
        <v>8.33</v>
      </c>
      <c r="O122" s="45">
        <v>58.33</v>
      </c>
      <c r="P122" s="38">
        <v>25</v>
      </c>
      <c r="Q122" s="45">
        <v>8.33</v>
      </c>
    </row>
    <row r="123" spans="1:17" ht="14.1" customHeight="1">
      <c r="A123" s="44" t="s">
        <v>161</v>
      </c>
      <c r="B123" s="44" t="s">
        <v>818</v>
      </c>
      <c r="C123" s="44" t="s">
        <v>819</v>
      </c>
      <c r="D123" s="45">
        <v>4.0999999999999996</v>
      </c>
      <c r="E123" s="38">
        <v>10</v>
      </c>
      <c r="F123" s="45">
        <v>0.41</v>
      </c>
      <c r="G123" s="45">
        <v>0.94</v>
      </c>
      <c r="H123" s="38">
        <v>23</v>
      </c>
      <c r="I123" s="38">
        <v>40</v>
      </c>
      <c r="J123" s="51">
        <v>2</v>
      </c>
      <c r="K123" s="38">
        <v>5</v>
      </c>
      <c r="L123" s="38">
        <v>8</v>
      </c>
      <c r="M123" s="38">
        <v>0</v>
      </c>
      <c r="N123" s="38">
        <v>20</v>
      </c>
      <c r="O123" s="38">
        <v>30</v>
      </c>
      <c r="P123" s="38">
        <v>50</v>
      </c>
      <c r="Q123" s="38">
        <v>0</v>
      </c>
    </row>
    <row r="124" spans="1:17" ht="14.1" customHeight="1">
      <c r="A124" s="44" t="s">
        <v>169</v>
      </c>
      <c r="B124" s="44" t="s">
        <v>818</v>
      </c>
      <c r="C124" s="44" t="s">
        <v>819</v>
      </c>
      <c r="D124" s="38">
        <v>5</v>
      </c>
      <c r="E124" s="38">
        <v>10</v>
      </c>
      <c r="F124" s="45">
        <v>0.5</v>
      </c>
      <c r="G124" s="45">
        <v>1.05</v>
      </c>
      <c r="H124" s="38">
        <v>1</v>
      </c>
      <c r="I124" s="38">
        <v>5</v>
      </c>
      <c r="J124" s="51">
        <v>4</v>
      </c>
      <c r="K124" s="38">
        <v>1</v>
      </c>
      <c r="L124" s="38">
        <v>5</v>
      </c>
      <c r="M124" s="38">
        <v>0</v>
      </c>
      <c r="N124" s="38">
        <v>0</v>
      </c>
      <c r="O124" s="38">
        <v>100</v>
      </c>
      <c r="P124" s="38">
        <v>0</v>
      </c>
      <c r="Q124" s="38">
        <v>0</v>
      </c>
    </row>
    <row r="125" spans="1:17" ht="14.1" customHeight="1">
      <c r="A125" s="44" t="s">
        <v>171</v>
      </c>
      <c r="B125" s="44" t="s">
        <v>818</v>
      </c>
      <c r="C125" s="44" t="s">
        <v>819</v>
      </c>
      <c r="D125" s="45">
        <v>8.1999999999999993</v>
      </c>
      <c r="E125" s="38">
        <v>13</v>
      </c>
      <c r="F125" s="45">
        <v>0.63</v>
      </c>
      <c r="G125" s="45">
        <v>1.1299999999999999</v>
      </c>
      <c r="H125" s="38">
        <v>7</v>
      </c>
      <c r="I125" s="38">
        <v>19</v>
      </c>
      <c r="J125" s="51">
        <v>3</v>
      </c>
      <c r="K125" s="38">
        <v>3</v>
      </c>
      <c r="L125" s="38">
        <v>7</v>
      </c>
      <c r="M125" s="38">
        <v>0</v>
      </c>
      <c r="N125" s="45">
        <v>69.23</v>
      </c>
      <c r="O125" s="45">
        <v>15.38</v>
      </c>
      <c r="P125" s="38">
        <v>0</v>
      </c>
      <c r="Q125" s="45">
        <v>15.38</v>
      </c>
    </row>
    <row r="126" spans="1:17" ht="14.1" customHeight="1">
      <c r="A126" s="44" t="s">
        <v>172</v>
      </c>
      <c r="B126" s="44" t="s">
        <v>818</v>
      </c>
      <c r="C126" s="44" t="s">
        <v>819</v>
      </c>
      <c r="D126" s="45">
        <v>4.7</v>
      </c>
      <c r="E126" s="38">
        <v>13</v>
      </c>
      <c r="F126" s="45">
        <v>0.36</v>
      </c>
      <c r="G126" s="45">
        <v>0.71</v>
      </c>
      <c r="H126" s="38">
        <v>6</v>
      </c>
      <c r="I126" s="38">
        <v>6</v>
      </c>
      <c r="J126" s="51">
        <v>4</v>
      </c>
      <c r="K126" s="38">
        <v>6</v>
      </c>
      <c r="L126" s="38">
        <v>6</v>
      </c>
      <c r="M126" s="38">
        <v>0</v>
      </c>
      <c r="N126" s="38">
        <v>0</v>
      </c>
      <c r="O126" s="45">
        <v>69.23</v>
      </c>
      <c r="P126" s="45">
        <v>7.69</v>
      </c>
      <c r="Q126" s="45">
        <v>23.08</v>
      </c>
    </row>
    <row r="127" spans="1:17" ht="14.1" customHeight="1">
      <c r="A127" s="44" t="s">
        <v>181</v>
      </c>
      <c r="B127" s="44" t="s">
        <v>818</v>
      </c>
      <c r="C127" s="44" t="s">
        <v>819</v>
      </c>
      <c r="D127" s="45">
        <v>7.7</v>
      </c>
      <c r="E127" s="38">
        <v>12</v>
      </c>
      <c r="F127" s="45">
        <v>0.64</v>
      </c>
      <c r="G127" s="45">
        <v>1.36</v>
      </c>
      <c r="H127" s="38">
        <v>1</v>
      </c>
      <c r="I127" s="38">
        <v>28</v>
      </c>
      <c r="J127" s="51">
        <v>3</v>
      </c>
      <c r="K127" s="38">
        <v>1</v>
      </c>
      <c r="L127" s="38">
        <v>11</v>
      </c>
      <c r="M127" s="45">
        <v>8.33</v>
      </c>
      <c r="N127" s="45">
        <v>33.33</v>
      </c>
      <c r="O127" s="45">
        <v>58.33</v>
      </c>
      <c r="P127" s="38">
        <v>0</v>
      </c>
      <c r="Q127" s="38">
        <v>0</v>
      </c>
    </row>
    <row r="128" spans="1:17" ht="14.1" customHeight="1">
      <c r="A128" s="44" t="s">
        <v>190</v>
      </c>
      <c r="B128" s="44" t="s">
        <v>818</v>
      </c>
      <c r="C128" s="44" t="s">
        <v>820</v>
      </c>
      <c r="D128" s="45">
        <v>13</v>
      </c>
      <c r="E128" s="38">
        <v>23</v>
      </c>
      <c r="F128" s="45">
        <v>0.56999999999999995</v>
      </c>
      <c r="G128" s="45">
        <v>0.82</v>
      </c>
      <c r="H128" s="38">
        <v>15</v>
      </c>
      <c r="I128" s="38">
        <v>16</v>
      </c>
      <c r="J128" s="51">
        <v>4</v>
      </c>
      <c r="K128" s="38">
        <v>15</v>
      </c>
      <c r="L128" s="38">
        <v>16</v>
      </c>
      <c r="M128" s="45">
        <v>8.6999999999999993</v>
      </c>
      <c r="N128" s="45">
        <v>34.78</v>
      </c>
      <c r="O128" s="45">
        <v>34.78</v>
      </c>
      <c r="P128" s="45">
        <v>13.04</v>
      </c>
      <c r="Q128" s="45">
        <v>8.6999999999999993</v>
      </c>
    </row>
    <row r="129" spans="1:17" ht="14.1" customHeight="1">
      <c r="A129" s="44" t="s">
        <v>163</v>
      </c>
      <c r="B129" s="44" t="s">
        <v>818</v>
      </c>
      <c r="C129" s="44" t="s">
        <v>820</v>
      </c>
      <c r="D129" s="45">
        <v>3.2</v>
      </c>
      <c r="E129" s="38">
        <v>10</v>
      </c>
      <c r="F129" s="45">
        <v>0.32</v>
      </c>
      <c r="G129" s="45">
        <v>0.76</v>
      </c>
      <c r="H129" s="38">
        <v>10</v>
      </c>
      <c r="I129" s="38">
        <v>11</v>
      </c>
      <c r="J129" s="51">
        <v>4</v>
      </c>
      <c r="K129" s="38">
        <v>10</v>
      </c>
      <c r="L129" s="38">
        <v>11</v>
      </c>
      <c r="M129" s="38">
        <v>0</v>
      </c>
      <c r="N129" s="38">
        <v>0</v>
      </c>
      <c r="O129" s="38">
        <v>40</v>
      </c>
      <c r="P129" s="38">
        <v>60</v>
      </c>
      <c r="Q129" s="38">
        <v>0</v>
      </c>
    </row>
    <row r="130" spans="1:17" ht="14.1" customHeight="1">
      <c r="A130" s="44" t="s">
        <v>151</v>
      </c>
      <c r="B130" s="44" t="s">
        <v>818</v>
      </c>
      <c r="C130" s="44" t="s">
        <v>821</v>
      </c>
      <c r="D130" s="45">
        <v>10.6</v>
      </c>
      <c r="E130" s="38">
        <v>21</v>
      </c>
      <c r="F130" s="45">
        <v>0.5</v>
      </c>
      <c r="G130" s="45">
        <v>1.03</v>
      </c>
      <c r="H130" s="38">
        <v>8</v>
      </c>
      <c r="I130" s="38">
        <v>23</v>
      </c>
      <c r="J130" s="51">
        <v>4</v>
      </c>
      <c r="K130" s="38">
        <v>7</v>
      </c>
      <c r="L130" s="38">
        <v>14</v>
      </c>
      <c r="M130" s="45">
        <v>9.52</v>
      </c>
      <c r="N130" s="45">
        <v>19.05</v>
      </c>
      <c r="O130" s="45">
        <v>38.1</v>
      </c>
      <c r="P130" s="45">
        <v>33.33</v>
      </c>
      <c r="Q130" s="38">
        <v>0</v>
      </c>
    </row>
    <row r="131" spans="1:17" ht="14.1" customHeight="1">
      <c r="A131" s="44" t="s">
        <v>184</v>
      </c>
      <c r="B131" s="44" t="s">
        <v>818</v>
      </c>
      <c r="C131" s="44" t="s">
        <v>821</v>
      </c>
      <c r="D131" s="45">
        <v>5.6</v>
      </c>
      <c r="E131" s="38">
        <v>13</v>
      </c>
      <c r="F131" s="45">
        <v>0.43</v>
      </c>
      <c r="G131" s="45">
        <v>0.83</v>
      </c>
      <c r="H131" s="38">
        <v>29</v>
      </c>
      <c r="I131" s="38">
        <v>40</v>
      </c>
      <c r="J131" s="51">
        <v>3</v>
      </c>
      <c r="K131" s="38">
        <v>14</v>
      </c>
      <c r="L131" s="38">
        <v>18</v>
      </c>
      <c r="M131" s="38">
        <v>0</v>
      </c>
      <c r="N131" s="45">
        <v>7.69</v>
      </c>
      <c r="O131" s="45">
        <v>61.54</v>
      </c>
      <c r="P131" s="45">
        <v>30.77</v>
      </c>
      <c r="Q131" s="38">
        <v>0</v>
      </c>
    </row>
    <row r="132" spans="1:17" ht="14.1" customHeight="1">
      <c r="A132" s="44" t="s">
        <v>149</v>
      </c>
      <c r="B132" s="44" t="s">
        <v>818</v>
      </c>
      <c r="C132" s="44" t="s">
        <v>823</v>
      </c>
      <c r="D132" s="45">
        <v>10.4</v>
      </c>
      <c r="E132" s="38">
        <v>12</v>
      </c>
      <c r="F132" s="45">
        <v>0.87</v>
      </c>
      <c r="G132" s="45">
        <v>1.3</v>
      </c>
      <c r="H132" s="38">
        <v>3</v>
      </c>
      <c r="I132" s="38">
        <v>37</v>
      </c>
      <c r="J132" s="51">
        <v>3</v>
      </c>
      <c r="K132" s="38">
        <v>2</v>
      </c>
      <c r="L132" s="38">
        <v>11</v>
      </c>
      <c r="M132" s="45">
        <v>58.33</v>
      </c>
      <c r="N132" s="38">
        <v>25</v>
      </c>
      <c r="O132" s="45">
        <v>16.670000000000002</v>
      </c>
      <c r="P132" s="38">
        <v>0</v>
      </c>
      <c r="Q132" s="38">
        <v>0</v>
      </c>
    </row>
    <row r="133" spans="1:17" ht="14.1" customHeight="1">
      <c r="A133" s="44" t="s">
        <v>159</v>
      </c>
      <c r="B133" s="44" t="s">
        <v>818</v>
      </c>
      <c r="C133" s="44" t="s">
        <v>823</v>
      </c>
      <c r="D133" s="45">
        <v>8.6</v>
      </c>
      <c r="E133" s="38">
        <v>19</v>
      </c>
      <c r="F133" s="45">
        <v>0.45</v>
      </c>
      <c r="G133" s="45">
        <v>0.96</v>
      </c>
      <c r="H133" s="38">
        <v>26</v>
      </c>
      <c r="I133" s="38">
        <v>45</v>
      </c>
      <c r="J133" s="51">
        <v>3</v>
      </c>
      <c r="K133" s="38">
        <v>10</v>
      </c>
      <c r="L133" s="38">
        <v>19</v>
      </c>
      <c r="M133" s="38">
        <v>0</v>
      </c>
      <c r="N133" s="45">
        <v>5.26</v>
      </c>
      <c r="O133" s="45">
        <v>73.680000000000007</v>
      </c>
      <c r="P133" s="45">
        <v>21.05</v>
      </c>
      <c r="Q133" s="38">
        <v>0</v>
      </c>
    </row>
    <row r="134" spans="1:17" ht="14.1" customHeight="1">
      <c r="A134" s="44" t="s">
        <v>149</v>
      </c>
      <c r="B134" s="44" t="s">
        <v>824</v>
      </c>
      <c r="C134" s="44" t="s">
        <v>776</v>
      </c>
      <c r="D134" s="45">
        <v>20.9</v>
      </c>
      <c r="E134" s="38">
        <v>30</v>
      </c>
      <c r="F134" s="45">
        <v>0.7</v>
      </c>
      <c r="G134" s="45">
        <v>1.05</v>
      </c>
      <c r="H134" s="38">
        <v>18</v>
      </c>
      <c r="I134" s="38">
        <v>37</v>
      </c>
      <c r="J134" s="51">
        <v>4</v>
      </c>
      <c r="K134" s="38">
        <v>11</v>
      </c>
      <c r="L134" s="38">
        <v>26</v>
      </c>
      <c r="M134" s="45">
        <v>13.33</v>
      </c>
      <c r="N134" s="45">
        <v>43.33</v>
      </c>
      <c r="O134" s="45">
        <v>43.33</v>
      </c>
      <c r="P134" s="38">
        <v>0</v>
      </c>
      <c r="Q134" s="38">
        <v>0</v>
      </c>
    </row>
    <row r="135" spans="1:17" ht="14.1" customHeight="1">
      <c r="A135" s="44" t="s">
        <v>153</v>
      </c>
      <c r="B135" s="44" t="s">
        <v>824</v>
      </c>
      <c r="C135" s="44" t="s">
        <v>776</v>
      </c>
      <c r="D135" s="45">
        <v>19.2</v>
      </c>
      <c r="E135" s="38">
        <v>45</v>
      </c>
      <c r="F135" s="45">
        <v>0.43</v>
      </c>
      <c r="G135" s="45">
        <v>0.95</v>
      </c>
      <c r="H135" s="38">
        <v>22</v>
      </c>
      <c r="I135" s="38">
        <v>40</v>
      </c>
      <c r="J135" s="51">
        <v>4</v>
      </c>
      <c r="K135" s="38">
        <v>11</v>
      </c>
      <c r="L135" s="38">
        <v>15</v>
      </c>
      <c r="M135" s="45">
        <v>2.2200000000000002</v>
      </c>
      <c r="N135" s="45">
        <v>13.33</v>
      </c>
      <c r="O135" s="45">
        <v>44.44</v>
      </c>
      <c r="P135" s="45">
        <v>37.78</v>
      </c>
      <c r="Q135" s="45">
        <v>2.2200000000000002</v>
      </c>
    </row>
    <row r="136" spans="1:17" ht="14.1" customHeight="1">
      <c r="A136" s="44" t="s">
        <v>154</v>
      </c>
      <c r="B136" s="44" t="s">
        <v>824</v>
      </c>
      <c r="C136" s="44" t="s">
        <v>776</v>
      </c>
      <c r="D136" s="45">
        <v>5.4</v>
      </c>
      <c r="E136" s="38">
        <v>15</v>
      </c>
      <c r="F136" s="45">
        <v>0.36</v>
      </c>
      <c r="G136" s="45">
        <v>1.0900000000000001</v>
      </c>
      <c r="H136" s="38">
        <v>9</v>
      </c>
      <c r="I136" s="38">
        <v>26</v>
      </c>
      <c r="J136" s="51">
        <v>4</v>
      </c>
      <c r="K136" s="38">
        <v>6</v>
      </c>
      <c r="L136" s="38">
        <v>16</v>
      </c>
      <c r="M136" s="45">
        <v>6.67</v>
      </c>
      <c r="N136" s="45">
        <v>13.33</v>
      </c>
      <c r="O136" s="45">
        <v>26.67</v>
      </c>
      <c r="P136" s="45">
        <v>26.67</v>
      </c>
      <c r="Q136" s="45">
        <v>26.67</v>
      </c>
    </row>
    <row r="137" spans="1:17" ht="14.1" customHeight="1">
      <c r="A137" s="44" t="s">
        <v>155</v>
      </c>
      <c r="B137" s="44" t="s">
        <v>824</v>
      </c>
      <c r="C137" s="44" t="s">
        <v>776</v>
      </c>
      <c r="D137" s="45">
        <v>11.9</v>
      </c>
      <c r="E137" s="38">
        <v>16</v>
      </c>
      <c r="F137" s="45">
        <v>0.74</v>
      </c>
      <c r="G137" s="45">
        <v>1.41</v>
      </c>
      <c r="H137" s="38">
        <v>2</v>
      </c>
      <c r="I137" s="38">
        <v>34</v>
      </c>
      <c r="J137" s="51">
        <v>3</v>
      </c>
      <c r="K137" s="38">
        <v>1</v>
      </c>
      <c r="L137" s="38">
        <v>20</v>
      </c>
      <c r="M137" s="45">
        <v>18.75</v>
      </c>
      <c r="N137" s="38">
        <v>50</v>
      </c>
      <c r="O137" s="45">
        <v>31.25</v>
      </c>
      <c r="P137" s="38">
        <v>0</v>
      </c>
      <c r="Q137" s="38">
        <v>0</v>
      </c>
    </row>
    <row r="138" spans="1:17" ht="14.1" customHeight="1">
      <c r="A138" s="44" t="s">
        <v>159</v>
      </c>
      <c r="B138" s="44" t="s">
        <v>824</v>
      </c>
      <c r="C138" s="44" t="s">
        <v>776</v>
      </c>
      <c r="D138" s="45">
        <v>12.3</v>
      </c>
      <c r="E138" s="38">
        <v>22</v>
      </c>
      <c r="F138" s="45">
        <v>0.56000000000000005</v>
      </c>
      <c r="G138" s="45">
        <v>1.19</v>
      </c>
      <c r="H138" s="38">
        <v>5</v>
      </c>
      <c r="I138" s="38">
        <v>45</v>
      </c>
      <c r="J138" s="51">
        <v>3</v>
      </c>
      <c r="K138" s="38">
        <v>2</v>
      </c>
      <c r="L138" s="38">
        <v>19</v>
      </c>
      <c r="M138" s="45">
        <v>9.09</v>
      </c>
      <c r="N138" s="45">
        <v>27.27</v>
      </c>
      <c r="O138" s="45">
        <v>40.909999999999997</v>
      </c>
      <c r="P138" s="45">
        <v>22.73</v>
      </c>
      <c r="Q138" s="38">
        <v>0</v>
      </c>
    </row>
    <row r="139" spans="1:17" ht="14.1" customHeight="1">
      <c r="A139" s="44" t="s">
        <v>165</v>
      </c>
      <c r="B139" s="44" t="s">
        <v>824</v>
      </c>
      <c r="C139" s="44" t="s">
        <v>776</v>
      </c>
      <c r="D139" s="45">
        <v>7.6</v>
      </c>
      <c r="E139" s="38">
        <v>13</v>
      </c>
      <c r="F139" s="45">
        <v>0.57999999999999996</v>
      </c>
      <c r="G139" s="45">
        <v>1.1299999999999999</v>
      </c>
      <c r="H139" s="38">
        <v>2</v>
      </c>
      <c r="I139" s="38">
        <v>10</v>
      </c>
      <c r="J139" s="51">
        <v>4</v>
      </c>
      <c r="K139" s="38">
        <v>2</v>
      </c>
      <c r="L139" s="38">
        <v>10</v>
      </c>
      <c r="M139" s="45">
        <v>15.38</v>
      </c>
      <c r="N139" s="45">
        <v>23.08</v>
      </c>
      <c r="O139" s="45">
        <v>46.15</v>
      </c>
      <c r="P139" s="45">
        <v>7.69</v>
      </c>
      <c r="Q139" s="45">
        <v>7.69</v>
      </c>
    </row>
    <row r="140" spans="1:17" ht="14.1" customHeight="1">
      <c r="A140" s="44" t="s">
        <v>167</v>
      </c>
      <c r="B140" s="44" t="s">
        <v>824</v>
      </c>
      <c r="C140" s="44" t="s">
        <v>776</v>
      </c>
      <c r="D140" s="45">
        <v>8.6</v>
      </c>
      <c r="E140" s="38">
        <v>17</v>
      </c>
      <c r="F140" s="45">
        <v>0.51</v>
      </c>
      <c r="G140" s="45">
        <v>1.1299999999999999</v>
      </c>
      <c r="H140" s="38">
        <v>5</v>
      </c>
      <c r="I140" s="38">
        <v>17</v>
      </c>
      <c r="J140" s="51">
        <v>4</v>
      </c>
      <c r="K140" s="38">
        <v>5</v>
      </c>
      <c r="L140" s="38">
        <v>17</v>
      </c>
      <c r="M140" s="38">
        <v>0</v>
      </c>
      <c r="N140" s="45">
        <v>11.76</v>
      </c>
      <c r="O140" s="45">
        <v>82.35</v>
      </c>
      <c r="P140" s="38">
        <v>0</v>
      </c>
      <c r="Q140" s="45">
        <v>5.88</v>
      </c>
    </row>
    <row r="141" spans="1:17" ht="14.1" customHeight="1">
      <c r="A141" s="44" t="s">
        <v>171</v>
      </c>
      <c r="B141" s="44" t="s">
        <v>824</v>
      </c>
      <c r="C141" s="44" t="s">
        <v>776</v>
      </c>
      <c r="D141" s="45">
        <v>10.5</v>
      </c>
      <c r="E141" s="38">
        <v>16</v>
      </c>
      <c r="F141" s="45">
        <v>0.66</v>
      </c>
      <c r="G141" s="45">
        <v>1.18</v>
      </c>
      <c r="H141" s="38">
        <v>5</v>
      </c>
      <c r="I141" s="38">
        <v>19</v>
      </c>
      <c r="J141" s="51">
        <v>4</v>
      </c>
      <c r="K141" s="38">
        <v>3</v>
      </c>
      <c r="L141" s="38">
        <v>12</v>
      </c>
      <c r="M141" s="45">
        <v>12.5</v>
      </c>
      <c r="N141" s="45">
        <v>37.5</v>
      </c>
      <c r="O141" s="45">
        <v>43.75</v>
      </c>
      <c r="P141" s="45">
        <v>6.25</v>
      </c>
      <c r="Q141" s="38">
        <v>0</v>
      </c>
    </row>
    <row r="142" spans="1:17" ht="14.1" customHeight="1">
      <c r="A142" s="44" t="s">
        <v>164</v>
      </c>
      <c r="B142" s="44" t="s">
        <v>824</v>
      </c>
      <c r="C142" s="44" t="s">
        <v>825</v>
      </c>
      <c r="D142" s="45">
        <v>16.2</v>
      </c>
      <c r="E142" s="38">
        <v>25</v>
      </c>
      <c r="F142" s="45">
        <v>0.65</v>
      </c>
      <c r="G142" s="45">
        <v>1.01</v>
      </c>
      <c r="H142" s="38">
        <v>12</v>
      </c>
      <c r="I142" s="38">
        <v>24</v>
      </c>
      <c r="J142" s="51">
        <v>4</v>
      </c>
      <c r="K142" s="38">
        <v>7</v>
      </c>
      <c r="L142" s="38">
        <v>15</v>
      </c>
      <c r="M142" s="38">
        <v>20</v>
      </c>
      <c r="N142" s="38">
        <v>24</v>
      </c>
      <c r="O142" s="38">
        <v>48</v>
      </c>
      <c r="P142" s="38">
        <v>8</v>
      </c>
      <c r="Q142" s="38">
        <v>0</v>
      </c>
    </row>
    <row r="143" spans="1:17" ht="14.1" customHeight="1">
      <c r="A143" s="44" t="s">
        <v>178</v>
      </c>
      <c r="B143" s="44" t="s">
        <v>824</v>
      </c>
      <c r="C143" s="44" t="s">
        <v>825</v>
      </c>
      <c r="D143" s="45">
        <v>9.6999999999999993</v>
      </c>
      <c r="E143" s="38">
        <v>20</v>
      </c>
      <c r="F143" s="45">
        <v>0.49</v>
      </c>
      <c r="G143" s="45">
        <v>0.95</v>
      </c>
      <c r="H143" s="38">
        <v>16</v>
      </c>
      <c r="I143" s="38">
        <v>24</v>
      </c>
      <c r="J143" s="51">
        <v>4</v>
      </c>
      <c r="K143" s="38">
        <v>11</v>
      </c>
      <c r="L143" s="38">
        <v>17</v>
      </c>
      <c r="M143" s="38">
        <v>0</v>
      </c>
      <c r="N143" s="38">
        <v>30</v>
      </c>
      <c r="O143" s="38">
        <v>35</v>
      </c>
      <c r="P143" s="38">
        <v>35</v>
      </c>
      <c r="Q143" s="38">
        <v>0</v>
      </c>
    </row>
    <row r="144" spans="1:17" ht="14.1" customHeight="1">
      <c r="A144" s="44" t="s">
        <v>149</v>
      </c>
      <c r="B144" s="44" t="s">
        <v>824</v>
      </c>
      <c r="C144" s="44" t="s">
        <v>826</v>
      </c>
      <c r="D144" s="45">
        <v>11.9</v>
      </c>
      <c r="E144" s="38">
        <v>21</v>
      </c>
      <c r="F144" s="45">
        <v>0.56999999999999995</v>
      </c>
      <c r="G144" s="45">
        <v>0.85</v>
      </c>
      <c r="H144" s="38">
        <v>29</v>
      </c>
      <c r="I144" s="38">
        <v>37</v>
      </c>
      <c r="J144" s="51">
        <v>4</v>
      </c>
      <c r="K144" s="38">
        <v>18</v>
      </c>
      <c r="L144" s="38">
        <v>26</v>
      </c>
      <c r="M144" s="45">
        <v>4.76</v>
      </c>
      <c r="N144" s="45">
        <v>19.05</v>
      </c>
      <c r="O144" s="45">
        <v>71.430000000000007</v>
      </c>
      <c r="P144" s="45">
        <v>4.76</v>
      </c>
      <c r="Q144" s="38">
        <v>0</v>
      </c>
    </row>
    <row r="145" spans="1:17" ht="14.1" customHeight="1">
      <c r="A145" s="44" t="s">
        <v>157</v>
      </c>
      <c r="B145" s="44" t="s">
        <v>824</v>
      </c>
      <c r="C145" s="44" t="s">
        <v>826</v>
      </c>
      <c r="D145" s="45">
        <v>19.3</v>
      </c>
      <c r="E145" s="38">
        <v>33</v>
      </c>
      <c r="F145" s="45">
        <v>0.57999999999999996</v>
      </c>
      <c r="G145" s="45">
        <v>1.02</v>
      </c>
      <c r="H145" s="38">
        <v>13</v>
      </c>
      <c r="I145" s="38">
        <v>37</v>
      </c>
      <c r="J145" s="51">
        <v>4</v>
      </c>
      <c r="K145" s="38">
        <v>7</v>
      </c>
      <c r="L145" s="38">
        <v>18</v>
      </c>
      <c r="M145" s="45">
        <v>6.06</v>
      </c>
      <c r="N145" s="45">
        <v>21.21</v>
      </c>
      <c r="O145" s="45">
        <v>69.7</v>
      </c>
      <c r="P145" s="45">
        <v>3.03</v>
      </c>
      <c r="Q145" s="38">
        <v>0</v>
      </c>
    </row>
    <row r="146" spans="1:17" ht="14.1" customHeight="1">
      <c r="A146" s="44" t="s">
        <v>181</v>
      </c>
      <c r="B146" s="44" t="s">
        <v>824</v>
      </c>
      <c r="C146" s="44" t="s">
        <v>826</v>
      </c>
      <c r="D146" s="38">
        <v>6</v>
      </c>
      <c r="E146" s="38">
        <v>12</v>
      </c>
      <c r="F146" s="45">
        <v>0.5</v>
      </c>
      <c r="G146" s="45">
        <v>1.06</v>
      </c>
      <c r="H146" s="38">
        <v>11</v>
      </c>
      <c r="I146" s="38">
        <v>28</v>
      </c>
      <c r="J146" s="51">
        <v>3</v>
      </c>
      <c r="K146" s="38">
        <v>4</v>
      </c>
      <c r="L146" s="38">
        <v>11</v>
      </c>
      <c r="M146" s="38">
        <v>0</v>
      </c>
      <c r="N146" s="38">
        <v>25</v>
      </c>
      <c r="O146" s="38">
        <v>50</v>
      </c>
      <c r="P146" s="38">
        <v>25</v>
      </c>
      <c r="Q146" s="38">
        <v>0</v>
      </c>
    </row>
    <row r="147" spans="1:17" ht="14.1" customHeight="1">
      <c r="A147" s="44" t="s">
        <v>188</v>
      </c>
      <c r="B147" s="44" t="s">
        <v>824</v>
      </c>
      <c r="C147" s="44" t="s">
        <v>826</v>
      </c>
      <c r="D147" s="45">
        <v>16.399999999999999</v>
      </c>
      <c r="E147" s="38">
        <v>26</v>
      </c>
      <c r="F147" s="45">
        <v>0.63</v>
      </c>
      <c r="G147" s="45">
        <v>0.98</v>
      </c>
      <c r="H147" s="38">
        <v>20</v>
      </c>
      <c r="I147" s="38">
        <v>32</v>
      </c>
      <c r="J147" s="51">
        <v>4</v>
      </c>
      <c r="K147" s="38">
        <v>17</v>
      </c>
      <c r="L147" s="38">
        <v>28</v>
      </c>
      <c r="M147" s="45">
        <v>7.69</v>
      </c>
      <c r="N147" s="45">
        <v>30.77</v>
      </c>
      <c r="O147" s="45">
        <v>61.54</v>
      </c>
      <c r="P147" s="38">
        <v>0</v>
      </c>
      <c r="Q147" s="38">
        <v>0</v>
      </c>
    </row>
    <row r="148" spans="1:17" ht="14.1" customHeight="1">
      <c r="A148" s="44" t="s">
        <v>161</v>
      </c>
      <c r="B148" s="44" t="s">
        <v>824</v>
      </c>
      <c r="C148" s="44" t="s">
        <v>827</v>
      </c>
      <c r="D148" s="45">
        <v>4.8</v>
      </c>
      <c r="E148" s="38">
        <v>12</v>
      </c>
      <c r="F148" s="45">
        <v>0.4</v>
      </c>
      <c r="G148" s="45">
        <v>0.92</v>
      </c>
      <c r="H148" s="38">
        <v>26</v>
      </c>
      <c r="I148" s="38">
        <v>40</v>
      </c>
      <c r="J148" s="51">
        <v>3</v>
      </c>
      <c r="K148" s="38">
        <v>9</v>
      </c>
      <c r="L148" s="38">
        <v>14</v>
      </c>
      <c r="M148" s="38">
        <v>0</v>
      </c>
      <c r="N148" s="45">
        <v>8.33</v>
      </c>
      <c r="O148" s="38">
        <v>50</v>
      </c>
      <c r="P148" s="45">
        <v>41.67</v>
      </c>
      <c r="Q148" s="38">
        <v>0</v>
      </c>
    </row>
    <row r="149" spans="1:17" ht="14.1" customHeight="1">
      <c r="A149" s="44" t="s">
        <v>176</v>
      </c>
      <c r="B149" s="44" t="s">
        <v>824</v>
      </c>
      <c r="C149" s="44" t="s">
        <v>827</v>
      </c>
      <c r="D149" s="45">
        <v>4.8</v>
      </c>
      <c r="E149" s="38">
        <v>12</v>
      </c>
      <c r="F149" s="45">
        <v>0.4</v>
      </c>
      <c r="G149" s="45">
        <v>0.95</v>
      </c>
      <c r="H149" s="38">
        <v>12</v>
      </c>
      <c r="I149" s="38">
        <v>16</v>
      </c>
      <c r="J149" s="51">
        <v>4</v>
      </c>
      <c r="K149" s="38">
        <v>12</v>
      </c>
      <c r="L149" s="38">
        <v>16</v>
      </c>
      <c r="M149" s="38">
        <v>0</v>
      </c>
      <c r="N149" s="45">
        <v>8.33</v>
      </c>
      <c r="O149" s="38">
        <v>50</v>
      </c>
      <c r="P149" s="45">
        <v>41.67</v>
      </c>
      <c r="Q149" s="38">
        <v>0</v>
      </c>
    </row>
    <row r="150" spans="1:17" ht="14.1" customHeight="1">
      <c r="A150" s="44" t="s">
        <v>178</v>
      </c>
      <c r="B150" s="44" t="s">
        <v>824</v>
      </c>
      <c r="C150" s="44" t="s">
        <v>827</v>
      </c>
      <c r="D150" s="45">
        <v>6.2</v>
      </c>
      <c r="E150" s="38">
        <v>12</v>
      </c>
      <c r="F150" s="45">
        <v>0.52</v>
      </c>
      <c r="G150" s="45">
        <v>1.01</v>
      </c>
      <c r="H150" s="38">
        <v>11</v>
      </c>
      <c r="I150" s="38">
        <v>24</v>
      </c>
      <c r="J150" s="51">
        <v>3</v>
      </c>
      <c r="K150" s="38">
        <v>5</v>
      </c>
      <c r="L150" s="38">
        <v>7</v>
      </c>
      <c r="M150" s="45">
        <v>8.33</v>
      </c>
      <c r="N150" s="45">
        <v>8.33</v>
      </c>
      <c r="O150" s="45">
        <v>66.67</v>
      </c>
      <c r="P150" s="45">
        <v>16.670000000000002</v>
      </c>
      <c r="Q150" s="38">
        <v>0</v>
      </c>
    </row>
    <row r="151" spans="1:17" ht="14.1" customHeight="1">
      <c r="A151" s="44" t="s">
        <v>183</v>
      </c>
      <c r="B151" s="44" t="s">
        <v>824</v>
      </c>
      <c r="C151" s="44" t="s">
        <v>827</v>
      </c>
      <c r="D151" s="45">
        <v>9.6999999999999993</v>
      </c>
      <c r="E151" s="38">
        <v>17</v>
      </c>
      <c r="F151" s="45">
        <v>0.56999999999999995</v>
      </c>
      <c r="G151" s="45">
        <v>0.9</v>
      </c>
      <c r="H151" s="38">
        <v>8</v>
      </c>
      <c r="I151" s="38">
        <v>11</v>
      </c>
      <c r="J151" s="51">
        <v>4</v>
      </c>
      <c r="K151" s="38">
        <v>8</v>
      </c>
      <c r="L151" s="38">
        <v>11</v>
      </c>
      <c r="M151" s="45">
        <v>5.88</v>
      </c>
      <c r="N151" s="45">
        <v>29.41</v>
      </c>
      <c r="O151" s="45">
        <v>52.94</v>
      </c>
      <c r="P151" s="45">
        <v>5.88</v>
      </c>
      <c r="Q151" s="45">
        <v>5.88</v>
      </c>
    </row>
    <row r="152" spans="1:17" ht="14.1" customHeight="1">
      <c r="A152" s="44" t="s">
        <v>184</v>
      </c>
      <c r="B152" s="44" t="s">
        <v>824</v>
      </c>
      <c r="C152" s="44" t="s">
        <v>827</v>
      </c>
      <c r="D152" s="45">
        <v>10.199999999999999</v>
      </c>
      <c r="E152" s="38">
        <v>21</v>
      </c>
      <c r="F152" s="45">
        <v>0.49</v>
      </c>
      <c r="G152" s="45">
        <v>0.94</v>
      </c>
      <c r="H152" s="38">
        <v>26</v>
      </c>
      <c r="I152" s="38">
        <v>40</v>
      </c>
      <c r="J152" s="51">
        <v>4</v>
      </c>
      <c r="K152" s="38">
        <v>14</v>
      </c>
      <c r="L152" s="38">
        <v>22</v>
      </c>
      <c r="M152" s="38">
        <v>0</v>
      </c>
      <c r="N152" s="45">
        <v>23.81</v>
      </c>
      <c r="O152" s="45">
        <v>47.62</v>
      </c>
      <c r="P152" s="45">
        <v>28.57</v>
      </c>
      <c r="Q152" s="38">
        <v>0</v>
      </c>
    </row>
    <row r="153" spans="1:17" ht="14.1" customHeight="1">
      <c r="A153" s="44" t="s">
        <v>184</v>
      </c>
      <c r="B153" s="44" t="s">
        <v>824</v>
      </c>
      <c r="C153" s="44" t="s">
        <v>828</v>
      </c>
      <c r="D153" s="45">
        <v>9.3000000000000007</v>
      </c>
      <c r="E153" s="38">
        <v>14</v>
      </c>
      <c r="F153" s="45">
        <v>0.66</v>
      </c>
      <c r="G153" s="45">
        <v>1.28</v>
      </c>
      <c r="H153" s="38">
        <v>4</v>
      </c>
      <c r="I153" s="38">
        <v>40</v>
      </c>
      <c r="J153" s="51">
        <v>3</v>
      </c>
      <c r="K153" s="38">
        <v>3</v>
      </c>
      <c r="L153" s="38">
        <v>18</v>
      </c>
      <c r="M153" s="45">
        <v>7.14</v>
      </c>
      <c r="N153" s="45">
        <v>42.86</v>
      </c>
      <c r="O153" s="38">
        <v>50</v>
      </c>
      <c r="P153" s="38">
        <v>0</v>
      </c>
      <c r="Q153" s="38">
        <v>0</v>
      </c>
    </row>
    <row r="154" spans="1:17" ht="14.1" customHeight="1">
      <c r="A154" s="44" t="s">
        <v>171</v>
      </c>
      <c r="B154" s="44" t="s">
        <v>829</v>
      </c>
      <c r="C154" s="44" t="s">
        <v>770</v>
      </c>
      <c r="D154" s="38">
        <v>12</v>
      </c>
      <c r="E154" s="38">
        <v>18</v>
      </c>
      <c r="F154" s="45">
        <v>0.67</v>
      </c>
      <c r="G154" s="45">
        <v>1.2</v>
      </c>
      <c r="H154" s="38">
        <v>4</v>
      </c>
      <c r="I154" s="38">
        <v>19</v>
      </c>
      <c r="J154" s="51">
        <v>4</v>
      </c>
      <c r="K154" s="38">
        <v>2</v>
      </c>
      <c r="L154" s="38">
        <v>12</v>
      </c>
      <c r="M154" s="45">
        <v>16.670000000000002</v>
      </c>
      <c r="N154" s="45">
        <v>44.44</v>
      </c>
      <c r="O154" s="45">
        <v>22.22</v>
      </c>
      <c r="P154" s="45">
        <v>16.670000000000002</v>
      </c>
      <c r="Q154" s="38">
        <v>0</v>
      </c>
    </row>
    <row r="155" spans="1:17" ht="14.1" customHeight="1">
      <c r="A155" s="44" t="s">
        <v>153</v>
      </c>
      <c r="B155" s="44" t="s">
        <v>829</v>
      </c>
      <c r="C155" s="44" t="s">
        <v>830</v>
      </c>
      <c r="D155" s="45">
        <v>5.7</v>
      </c>
      <c r="E155" s="38">
        <v>15</v>
      </c>
      <c r="F155" s="45">
        <v>0.38</v>
      </c>
      <c r="G155" s="45">
        <v>0.84</v>
      </c>
      <c r="H155" s="38">
        <v>31</v>
      </c>
      <c r="I155" s="38">
        <v>40</v>
      </c>
      <c r="J155" s="51">
        <v>3</v>
      </c>
      <c r="K155" s="38">
        <v>14</v>
      </c>
      <c r="L155" s="38">
        <v>17</v>
      </c>
      <c r="M155" s="38">
        <v>0</v>
      </c>
      <c r="N155" s="38">
        <v>0</v>
      </c>
      <c r="O155" s="38">
        <v>60</v>
      </c>
      <c r="P155" s="38">
        <v>40</v>
      </c>
      <c r="Q155" s="38">
        <v>0</v>
      </c>
    </row>
    <row r="156" spans="1:17" ht="14.1" customHeight="1">
      <c r="A156" s="44" t="s">
        <v>155</v>
      </c>
      <c r="B156" s="44" t="s">
        <v>829</v>
      </c>
      <c r="C156" s="44" t="s">
        <v>830</v>
      </c>
      <c r="D156" s="45">
        <v>8.1</v>
      </c>
      <c r="E156" s="38">
        <v>14</v>
      </c>
      <c r="F156" s="45">
        <v>0.57999999999999996</v>
      </c>
      <c r="G156" s="45">
        <v>1.1000000000000001</v>
      </c>
      <c r="H156" s="38">
        <v>12</v>
      </c>
      <c r="I156" s="38">
        <v>34</v>
      </c>
      <c r="J156" s="51">
        <v>3</v>
      </c>
      <c r="K156" s="38">
        <v>9</v>
      </c>
      <c r="L156" s="38">
        <v>20</v>
      </c>
      <c r="M156" s="45">
        <v>7.14</v>
      </c>
      <c r="N156" s="45">
        <v>21.43</v>
      </c>
      <c r="O156" s="45">
        <v>64.290000000000006</v>
      </c>
      <c r="P156" s="45">
        <v>7.14</v>
      </c>
      <c r="Q156" s="38">
        <v>0</v>
      </c>
    </row>
    <row r="157" spans="1:17" ht="14.1" customHeight="1">
      <c r="A157" s="44" t="s">
        <v>157</v>
      </c>
      <c r="B157" s="44" t="s">
        <v>829</v>
      </c>
      <c r="C157" s="44" t="s">
        <v>830</v>
      </c>
      <c r="D157" s="45">
        <v>5.2</v>
      </c>
      <c r="E157" s="38">
        <v>11</v>
      </c>
      <c r="F157" s="45">
        <v>0.47</v>
      </c>
      <c r="G157" s="45">
        <v>0.83</v>
      </c>
      <c r="H157" s="38">
        <v>36</v>
      </c>
      <c r="I157" s="38">
        <v>37</v>
      </c>
      <c r="J157" s="51">
        <v>3</v>
      </c>
      <c r="K157" s="38">
        <v>19</v>
      </c>
      <c r="L157" s="38">
        <v>19</v>
      </c>
      <c r="M157" s="38">
        <v>0</v>
      </c>
      <c r="N157" s="45">
        <v>9.09</v>
      </c>
      <c r="O157" s="45">
        <v>72.73</v>
      </c>
      <c r="P157" s="45">
        <v>18.18</v>
      </c>
      <c r="Q157" s="38">
        <v>0</v>
      </c>
    </row>
    <row r="158" spans="1:17" ht="14.1" customHeight="1">
      <c r="A158" s="44" t="s">
        <v>159</v>
      </c>
      <c r="B158" s="44" t="s">
        <v>829</v>
      </c>
      <c r="C158" s="44" t="s">
        <v>830</v>
      </c>
      <c r="D158" s="45">
        <v>4.5</v>
      </c>
      <c r="E158" s="38">
        <v>10</v>
      </c>
      <c r="F158" s="45">
        <v>0.45</v>
      </c>
      <c r="G158" s="45">
        <v>0.96</v>
      </c>
      <c r="H158" s="38">
        <v>26</v>
      </c>
      <c r="I158" s="38">
        <v>45</v>
      </c>
      <c r="J158" s="51">
        <v>2</v>
      </c>
      <c r="K158" s="38">
        <v>4</v>
      </c>
      <c r="L158" s="38">
        <v>9</v>
      </c>
      <c r="M158" s="38">
        <v>0</v>
      </c>
      <c r="N158" s="38">
        <v>20</v>
      </c>
      <c r="O158" s="38">
        <v>50</v>
      </c>
      <c r="P158" s="38">
        <v>20</v>
      </c>
      <c r="Q158" s="38">
        <v>10</v>
      </c>
    </row>
    <row r="159" spans="1:17" ht="14.1" customHeight="1">
      <c r="A159" s="44" t="s">
        <v>153</v>
      </c>
      <c r="B159" s="44" t="s">
        <v>831</v>
      </c>
      <c r="C159" s="44" t="s">
        <v>832</v>
      </c>
      <c r="D159" s="45">
        <v>9.6</v>
      </c>
      <c r="E159" s="38">
        <v>18</v>
      </c>
      <c r="F159" s="45">
        <v>0.53</v>
      </c>
      <c r="G159" s="45">
        <v>1.19</v>
      </c>
      <c r="H159" s="38">
        <v>8</v>
      </c>
      <c r="I159" s="38">
        <v>40</v>
      </c>
      <c r="J159" s="51">
        <v>3</v>
      </c>
      <c r="K159" s="38">
        <v>3</v>
      </c>
      <c r="L159" s="38">
        <v>17</v>
      </c>
      <c r="M159" s="45">
        <v>5.56</v>
      </c>
      <c r="N159" s="45">
        <v>38.89</v>
      </c>
      <c r="O159" s="45">
        <v>22.22</v>
      </c>
      <c r="P159" s="45">
        <v>27.78</v>
      </c>
      <c r="Q159" s="45">
        <v>5.56</v>
      </c>
    </row>
    <row r="160" spans="1:17" ht="14.1" customHeight="1">
      <c r="A160" s="44" t="s">
        <v>155</v>
      </c>
      <c r="B160" s="44" t="s">
        <v>831</v>
      </c>
      <c r="C160" s="44" t="s">
        <v>832</v>
      </c>
      <c r="D160" s="45">
        <v>8.4</v>
      </c>
      <c r="E160" s="38">
        <v>16</v>
      </c>
      <c r="F160" s="45">
        <v>0.52</v>
      </c>
      <c r="G160" s="38">
        <v>1</v>
      </c>
      <c r="H160" s="38">
        <v>19</v>
      </c>
      <c r="I160" s="38">
        <v>34</v>
      </c>
      <c r="J160" s="51">
        <v>3</v>
      </c>
      <c r="K160" s="38">
        <v>12</v>
      </c>
      <c r="L160" s="38">
        <v>20</v>
      </c>
      <c r="M160" s="38">
        <v>0</v>
      </c>
      <c r="N160" s="45">
        <v>31.25</v>
      </c>
      <c r="O160" s="38">
        <v>50</v>
      </c>
      <c r="P160" s="45">
        <v>12.5</v>
      </c>
      <c r="Q160" s="45">
        <v>6.25</v>
      </c>
    </row>
    <row r="161" spans="1:17" ht="14.1" customHeight="1">
      <c r="A161" s="44" t="s">
        <v>157</v>
      </c>
      <c r="B161" s="44" t="s">
        <v>831</v>
      </c>
      <c r="C161" s="44" t="s">
        <v>832</v>
      </c>
      <c r="D161" s="45">
        <v>10.7</v>
      </c>
      <c r="E161" s="38">
        <v>17</v>
      </c>
      <c r="F161" s="45">
        <v>0.63</v>
      </c>
      <c r="G161" s="45">
        <v>1.1000000000000001</v>
      </c>
      <c r="H161" s="38">
        <v>8</v>
      </c>
      <c r="I161" s="38">
        <v>37</v>
      </c>
      <c r="J161" s="51">
        <v>4</v>
      </c>
      <c r="K161" s="38">
        <v>4</v>
      </c>
      <c r="L161" s="38">
        <v>18</v>
      </c>
      <c r="M161" s="45">
        <v>11.76</v>
      </c>
      <c r="N161" s="45">
        <v>23.53</v>
      </c>
      <c r="O161" s="45">
        <v>64.709999999999994</v>
      </c>
      <c r="P161" s="38">
        <v>0</v>
      </c>
      <c r="Q161" s="38">
        <v>0</v>
      </c>
    </row>
    <row r="162" spans="1:17" ht="14.1" customHeight="1">
      <c r="A162" s="44" t="s">
        <v>159</v>
      </c>
      <c r="B162" s="44" t="s">
        <v>831</v>
      </c>
      <c r="C162" s="44" t="s">
        <v>832</v>
      </c>
      <c r="D162" s="45">
        <v>9.4</v>
      </c>
      <c r="E162" s="38">
        <v>22</v>
      </c>
      <c r="F162" s="45">
        <v>0.43</v>
      </c>
      <c r="G162" s="45">
        <v>0.91</v>
      </c>
      <c r="H162" s="38">
        <v>31</v>
      </c>
      <c r="I162" s="38">
        <v>45</v>
      </c>
      <c r="J162" s="51">
        <v>3</v>
      </c>
      <c r="K162" s="38">
        <v>12</v>
      </c>
      <c r="L162" s="38">
        <v>19</v>
      </c>
      <c r="M162" s="45">
        <v>4.55</v>
      </c>
      <c r="N162" s="45">
        <v>4.55</v>
      </c>
      <c r="O162" s="45">
        <v>54.55</v>
      </c>
      <c r="P162" s="45">
        <v>36.36</v>
      </c>
      <c r="Q162" s="38">
        <v>0</v>
      </c>
    </row>
    <row r="163" spans="1:17" ht="14.1" customHeight="1">
      <c r="A163" s="44" t="s">
        <v>190</v>
      </c>
      <c r="B163" s="44" t="s">
        <v>831</v>
      </c>
      <c r="C163" s="44" t="s">
        <v>833</v>
      </c>
      <c r="D163" s="45">
        <v>8.5</v>
      </c>
      <c r="E163" s="38">
        <v>13</v>
      </c>
      <c r="F163" s="45">
        <v>0.65</v>
      </c>
      <c r="G163" s="45">
        <v>0.95</v>
      </c>
      <c r="H163" s="38">
        <v>10</v>
      </c>
      <c r="I163" s="38">
        <v>16</v>
      </c>
      <c r="J163" s="51">
        <v>4</v>
      </c>
      <c r="K163" s="38">
        <v>10</v>
      </c>
      <c r="L163" s="38">
        <v>16</v>
      </c>
      <c r="M163" s="45">
        <v>7.69</v>
      </c>
      <c r="N163" s="45">
        <v>38.46</v>
      </c>
      <c r="O163" s="45">
        <v>53.85</v>
      </c>
      <c r="P163" s="38">
        <v>0</v>
      </c>
      <c r="Q163" s="38">
        <v>0</v>
      </c>
    </row>
    <row r="164" spans="1:17" ht="14.1" customHeight="1">
      <c r="A164" s="44" t="s">
        <v>149</v>
      </c>
      <c r="B164" s="44" t="s">
        <v>831</v>
      </c>
      <c r="C164" s="44" t="s">
        <v>833</v>
      </c>
      <c r="D164" s="45">
        <v>7.3</v>
      </c>
      <c r="E164" s="38">
        <v>14</v>
      </c>
      <c r="F164" s="45">
        <v>0.52</v>
      </c>
      <c r="G164" s="45">
        <v>0.78</v>
      </c>
      <c r="H164" s="38">
        <v>34</v>
      </c>
      <c r="I164" s="38">
        <v>37</v>
      </c>
      <c r="J164" s="51">
        <v>4</v>
      </c>
      <c r="K164" s="38">
        <v>23</v>
      </c>
      <c r="L164" s="38">
        <v>26</v>
      </c>
      <c r="M164" s="38">
        <v>0</v>
      </c>
      <c r="N164" s="45">
        <v>21.43</v>
      </c>
      <c r="O164" s="45">
        <v>64.290000000000006</v>
      </c>
      <c r="P164" s="45">
        <v>14.29</v>
      </c>
      <c r="Q164" s="38">
        <v>0</v>
      </c>
    </row>
    <row r="165" spans="1:17" ht="14.1" customHeight="1">
      <c r="A165" s="44" t="s">
        <v>163</v>
      </c>
      <c r="B165" s="44" t="s">
        <v>831</v>
      </c>
      <c r="C165" s="44" t="s">
        <v>834</v>
      </c>
      <c r="D165" s="45">
        <v>4.0999999999999996</v>
      </c>
      <c r="E165" s="38">
        <v>13</v>
      </c>
      <c r="F165" s="45">
        <v>0.32</v>
      </c>
      <c r="G165" s="45">
        <v>0.75</v>
      </c>
      <c r="H165" s="38">
        <v>11</v>
      </c>
      <c r="I165" s="38">
        <v>11</v>
      </c>
      <c r="J165" s="51">
        <v>4</v>
      </c>
      <c r="K165" s="38">
        <v>11</v>
      </c>
      <c r="L165" s="38">
        <v>11</v>
      </c>
      <c r="M165" s="38">
        <v>0</v>
      </c>
      <c r="N165" s="45">
        <v>7.69</v>
      </c>
      <c r="O165" s="45">
        <v>23.08</v>
      </c>
      <c r="P165" s="45">
        <v>69.23</v>
      </c>
      <c r="Q165" s="38">
        <v>0</v>
      </c>
    </row>
    <row r="166" spans="1:17" ht="14.1" customHeight="1">
      <c r="A166" s="44" t="s">
        <v>164</v>
      </c>
      <c r="B166" s="44" t="s">
        <v>831</v>
      </c>
      <c r="C166" s="44" t="s">
        <v>834</v>
      </c>
      <c r="D166" s="45">
        <v>23.7</v>
      </c>
      <c r="E166" s="38">
        <v>34</v>
      </c>
      <c r="F166" s="45">
        <v>0.7</v>
      </c>
      <c r="G166" s="45">
        <v>1.08</v>
      </c>
      <c r="H166" s="38">
        <v>8</v>
      </c>
      <c r="I166" s="38">
        <v>24</v>
      </c>
      <c r="J166" s="51">
        <v>4</v>
      </c>
      <c r="K166" s="38">
        <v>3</v>
      </c>
      <c r="L166" s="38">
        <v>15</v>
      </c>
      <c r="M166" s="45">
        <v>14.71</v>
      </c>
      <c r="N166" s="45">
        <v>41.18</v>
      </c>
      <c r="O166" s="45">
        <v>44.12</v>
      </c>
      <c r="P166" s="38">
        <v>0</v>
      </c>
      <c r="Q166" s="38">
        <v>0</v>
      </c>
    </row>
    <row r="167" spans="1:17" ht="14.1" customHeight="1">
      <c r="A167" s="44" t="s">
        <v>178</v>
      </c>
      <c r="B167" s="44" t="s">
        <v>831</v>
      </c>
      <c r="C167" s="44" t="s">
        <v>834</v>
      </c>
      <c r="D167" s="45">
        <v>25.8</v>
      </c>
      <c r="E167" s="38">
        <v>44</v>
      </c>
      <c r="F167" s="45">
        <v>0.59</v>
      </c>
      <c r="G167" s="45">
        <v>1.1499999999999999</v>
      </c>
      <c r="H167" s="38">
        <v>5</v>
      </c>
      <c r="I167" s="38">
        <v>24</v>
      </c>
      <c r="J167" s="51">
        <v>4</v>
      </c>
      <c r="K167" s="38">
        <v>3</v>
      </c>
      <c r="L167" s="38">
        <v>17</v>
      </c>
      <c r="M167" s="45">
        <v>11.36</v>
      </c>
      <c r="N167" s="38">
        <v>25</v>
      </c>
      <c r="O167" s="38">
        <v>50</v>
      </c>
      <c r="P167" s="45">
        <v>11.36</v>
      </c>
      <c r="Q167" s="45">
        <v>2.27</v>
      </c>
    </row>
    <row r="168" spans="1:17" ht="14.1" customHeight="1">
      <c r="A168" s="44" t="s">
        <v>152</v>
      </c>
      <c r="B168" s="44" t="s">
        <v>831</v>
      </c>
      <c r="C168" s="44" t="s">
        <v>835</v>
      </c>
      <c r="D168" s="45">
        <v>7.6</v>
      </c>
      <c r="E168" s="38">
        <v>13</v>
      </c>
      <c r="F168" s="45">
        <v>0.57999999999999996</v>
      </c>
      <c r="G168" s="45">
        <v>0.99</v>
      </c>
      <c r="H168" s="38">
        <v>8</v>
      </c>
      <c r="I168" s="38">
        <v>14</v>
      </c>
      <c r="J168" s="51">
        <v>4</v>
      </c>
      <c r="K168" s="38">
        <v>8</v>
      </c>
      <c r="L168" s="38">
        <v>14</v>
      </c>
      <c r="M168" s="45">
        <v>7.69</v>
      </c>
      <c r="N168" s="45">
        <v>15.38</v>
      </c>
      <c r="O168" s="45">
        <v>76.92</v>
      </c>
      <c r="P168" s="38">
        <v>0</v>
      </c>
      <c r="Q168" s="38">
        <v>0</v>
      </c>
    </row>
    <row r="169" spans="1:17" ht="14.1" customHeight="1">
      <c r="A169" s="44" t="s">
        <v>154</v>
      </c>
      <c r="B169" s="44" t="s">
        <v>831</v>
      </c>
      <c r="C169" s="44" t="s">
        <v>835</v>
      </c>
      <c r="D169" s="45">
        <v>2.9</v>
      </c>
      <c r="E169" s="38">
        <v>10</v>
      </c>
      <c r="F169" s="45">
        <v>0.28999999999999998</v>
      </c>
      <c r="G169" s="45">
        <v>0.88</v>
      </c>
      <c r="H169" s="38">
        <v>17</v>
      </c>
      <c r="I169" s="38">
        <v>26</v>
      </c>
      <c r="J169" s="51">
        <v>3</v>
      </c>
      <c r="K169" s="38">
        <v>8</v>
      </c>
      <c r="L169" s="38">
        <v>10</v>
      </c>
      <c r="M169" s="38">
        <v>0</v>
      </c>
      <c r="N169" s="38">
        <v>0</v>
      </c>
      <c r="O169" s="38">
        <v>30</v>
      </c>
      <c r="P169" s="38">
        <v>70</v>
      </c>
      <c r="Q169" s="38">
        <v>0</v>
      </c>
    </row>
    <row r="170" spans="1:17" ht="14.1" customHeight="1">
      <c r="A170" s="44" t="s">
        <v>167</v>
      </c>
      <c r="B170" s="44" t="s">
        <v>831</v>
      </c>
      <c r="C170" s="44" t="s">
        <v>835</v>
      </c>
      <c r="D170" s="45">
        <v>5.4</v>
      </c>
      <c r="E170" s="38">
        <v>12</v>
      </c>
      <c r="F170" s="45">
        <v>0.45</v>
      </c>
      <c r="G170" s="38">
        <v>1</v>
      </c>
      <c r="H170" s="38">
        <v>10</v>
      </c>
      <c r="I170" s="38">
        <v>17</v>
      </c>
      <c r="J170" s="51">
        <v>4</v>
      </c>
      <c r="K170" s="38">
        <v>10</v>
      </c>
      <c r="L170" s="38">
        <v>17</v>
      </c>
      <c r="M170" s="38">
        <v>0</v>
      </c>
      <c r="N170" s="45">
        <v>16.670000000000002</v>
      </c>
      <c r="O170" s="38">
        <v>50</v>
      </c>
      <c r="P170" s="45">
        <v>33.33</v>
      </c>
      <c r="Q170" s="38">
        <v>0</v>
      </c>
    </row>
    <row r="171" spans="1:17" ht="14.1" customHeight="1">
      <c r="A171" s="44" t="s">
        <v>171</v>
      </c>
      <c r="B171" s="44" t="s">
        <v>831</v>
      </c>
      <c r="C171" s="44" t="s">
        <v>835</v>
      </c>
      <c r="D171" s="45">
        <v>11</v>
      </c>
      <c r="E171" s="38">
        <v>19</v>
      </c>
      <c r="F171" s="45">
        <v>0.57999999999999996</v>
      </c>
      <c r="G171" s="45">
        <v>1.04</v>
      </c>
      <c r="H171" s="38">
        <v>10</v>
      </c>
      <c r="I171" s="38">
        <v>19</v>
      </c>
      <c r="J171" s="51">
        <v>4</v>
      </c>
      <c r="K171" s="38">
        <v>7</v>
      </c>
      <c r="L171" s="38">
        <v>12</v>
      </c>
      <c r="M171" s="38">
        <v>0</v>
      </c>
      <c r="N171" s="45">
        <v>31.58</v>
      </c>
      <c r="O171" s="45">
        <v>63.16</v>
      </c>
      <c r="P171" s="45">
        <v>5.26</v>
      </c>
      <c r="Q171" s="38">
        <v>0</v>
      </c>
    </row>
    <row r="172" spans="1:17" ht="14.1" customHeight="1">
      <c r="A172" s="44" t="s">
        <v>183</v>
      </c>
      <c r="B172" s="44" t="s">
        <v>831</v>
      </c>
      <c r="C172" s="44" t="s">
        <v>835</v>
      </c>
      <c r="D172" s="45">
        <v>11.7</v>
      </c>
      <c r="E172" s="38">
        <v>16</v>
      </c>
      <c r="F172" s="45">
        <v>0.73</v>
      </c>
      <c r="G172" s="45">
        <v>1.1499999999999999</v>
      </c>
      <c r="H172" s="38">
        <v>4</v>
      </c>
      <c r="I172" s="38">
        <v>11</v>
      </c>
      <c r="J172" s="51">
        <v>4</v>
      </c>
      <c r="K172" s="38">
        <v>4</v>
      </c>
      <c r="L172" s="38">
        <v>11</v>
      </c>
      <c r="M172" s="45">
        <v>12.5</v>
      </c>
      <c r="N172" s="45">
        <v>56.25</v>
      </c>
      <c r="O172" s="45">
        <v>31.25</v>
      </c>
      <c r="P172" s="38">
        <v>0</v>
      </c>
      <c r="Q172" s="38">
        <v>0</v>
      </c>
    </row>
    <row r="173" spans="1:17" ht="14.1" customHeight="1">
      <c r="A173" s="44" t="s">
        <v>161</v>
      </c>
      <c r="B173" s="44" t="s">
        <v>831</v>
      </c>
      <c r="C173" s="44" t="s">
        <v>836</v>
      </c>
      <c r="D173" s="45">
        <v>11.2</v>
      </c>
      <c r="E173" s="38">
        <v>26</v>
      </c>
      <c r="F173" s="45">
        <v>0.43</v>
      </c>
      <c r="G173" s="45">
        <v>0.99</v>
      </c>
      <c r="H173" s="38">
        <v>19</v>
      </c>
      <c r="I173" s="38">
        <v>40</v>
      </c>
      <c r="J173" s="51">
        <v>4</v>
      </c>
      <c r="K173" s="38">
        <v>9</v>
      </c>
      <c r="L173" s="38">
        <v>18</v>
      </c>
      <c r="M173" s="45">
        <v>3.85</v>
      </c>
      <c r="N173" s="45">
        <v>19.23</v>
      </c>
      <c r="O173" s="45">
        <v>30.77</v>
      </c>
      <c r="P173" s="45">
        <v>42.31</v>
      </c>
      <c r="Q173" s="45">
        <v>3.85</v>
      </c>
    </row>
    <row r="174" spans="1:17" ht="14.1" customHeight="1">
      <c r="A174" s="44" t="s">
        <v>181</v>
      </c>
      <c r="B174" s="44" t="s">
        <v>831</v>
      </c>
      <c r="C174" s="44" t="s">
        <v>836</v>
      </c>
      <c r="D174" s="45">
        <v>12.3</v>
      </c>
      <c r="E174" s="38">
        <v>27</v>
      </c>
      <c r="F174" s="45">
        <v>0.46</v>
      </c>
      <c r="G174" s="45">
        <v>0.96</v>
      </c>
      <c r="H174" s="38">
        <v>14</v>
      </c>
      <c r="I174" s="38">
        <v>28</v>
      </c>
      <c r="J174" s="51">
        <v>4</v>
      </c>
      <c r="K174" s="38">
        <v>10</v>
      </c>
      <c r="L174" s="38">
        <v>17</v>
      </c>
      <c r="M174" s="38">
        <v>0</v>
      </c>
      <c r="N174" s="45">
        <v>7.41</v>
      </c>
      <c r="O174" s="45">
        <v>70.37</v>
      </c>
      <c r="P174" s="45">
        <v>22.22</v>
      </c>
      <c r="Q174" s="38">
        <v>0</v>
      </c>
    </row>
    <row r="175" spans="1:17" ht="14.1" customHeight="1">
      <c r="A175" s="44" t="s">
        <v>184</v>
      </c>
      <c r="B175" s="44" t="s">
        <v>831</v>
      </c>
      <c r="C175" s="44" t="s">
        <v>836</v>
      </c>
      <c r="D175" s="45">
        <v>21.8</v>
      </c>
      <c r="E175" s="38">
        <v>35</v>
      </c>
      <c r="F175" s="45">
        <v>0.62</v>
      </c>
      <c r="G175" s="45">
        <v>1.2</v>
      </c>
      <c r="H175" s="38">
        <v>8</v>
      </c>
      <c r="I175" s="38">
        <v>40</v>
      </c>
      <c r="J175" s="51">
        <v>4</v>
      </c>
      <c r="K175" s="38">
        <v>3</v>
      </c>
      <c r="L175" s="38">
        <v>22</v>
      </c>
      <c r="M175" s="45">
        <v>17.14</v>
      </c>
      <c r="N175" s="45">
        <v>25.71</v>
      </c>
      <c r="O175" s="45">
        <v>45.71</v>
      </c>
      <c r="P175" s="45">
        <v>8.57</v>
      </c>
      <c r="Q175" s="45">
        <v>2.86</v>
      </c>
    </row>
    <row r="176" spans="1:17" ht="14.1" customHeight="1">
      <c r="A176" s="44" t="s">
        <v>174</v>
      </c>
      <c r="B176" s="44" t="s">
        <v>840</v>
      </c>
      <c r="C176" s="44" t="s">
        <v>841</v>
      </c>
      <c r="D176" s="45">
        <v>5.9</v>
      </c>
      <c r="E176" s="38">
        <v>10</v>
      </c>
      <c r="F176" s="45">
        <v>0.59</v>
      </c>
      <c r="G176" s="45">
        <v>1.33</v>
      </c>
      <c r="H176" s="38">
        <v>2</v>
      </c>
      <c r="I176" s="38">
        <v>6</v>
      </c>
      <c r="J176" s="51">
        <v>4</v>
      </c>
      <c r="K176" s="38">
        <v>2</v>
      </c>
      <c r="L176" s="38">
        <v>6</v>
      </c>
      <c r="M176" s="38">
        <v>0</v>
      </c>
      <c r="N176" s="38">
        <v>30</v>
      </c>
      <c r="O176" s="38">
        <v>70</v>
      </c>
      <c r="P176" s="38">
        <v>0</v>
      </c>
      <c r="Q176" s="38">
        <v>0</v>
      </c>
    </row>
    <row r="177" spans="1:17" ht="14.1" customHeight="1">
      <c r="A177" s="44" t="s">
        <v>151</v>
      </c>
      <c r="B177" s="44" t="s">
        <v>840</v>
      </c>
      <c r="C177" s="44" t="s">
        <v>843</v>
      </c>
      <c r="D177" s="38">
        <v>11</v>
      </c>
      <c r="E177" s="38">
        <v>18</v>
      </c>
      <c r="F177" s="45">
        <v>0.61</v>
      </c>
      <c r="G177" s="45">
        <v>1.25</v>
      </c>
      <c r="H177" s="38">
        <v>1</v>
      </c>
      <c r="I177" s="38">
        <v>23</v>
      </c>
      <c r="J177" s="51">
        <v>4</v>
      </c>
      <c r="K177" s="38">
        <v>1</v>
      </c>
      <c r="L177" s="38">
        <v>14</v>
      </c>
      <c r="M177" s="45">
        <v>5.56</v>
      </c>
      <c r="N177" s="45">
        <v>33.33</v>
      </c>
      <c r="O177" s="45">
        <v>55.56</v>
      </c>
      <c r="P177" s="45">
        <v>5.56</v>
      </c>
      <c r="Q177" s="38">
        <v>0</v>
      </c>
    </row>
    <row r="178" spans="1:17" ht="14.1" customHeight="1">
      <c r="A178" s="44" t="s">
        <v>153</v>
      </c>
      <c r="B178" s="44" t="s">
        <v>855</v>
      </c>
      <c r="C178" s="44" t="s">
        <v>856</v>
      </c>
      <c r="D178" s="38">
        <v>6</v>
      </c>
      <c r="E178" s="38">
        <v>10</v>
      </c>
      <c r="F178" s="45">
        <v>0.6</v>
      </c>
      <c r="G178" s="45">
        <v>1.33</v>
      </c>
      <c r="H178" s="38">
        <v>2</v>
      </c>
      <c r="I178" s="38">
        <v>40</v>
      </c>
      <c r="J178" s="51">
        <v>2</v>
      </c>
      <c r="K178" s="38">
        <v>1</v>
      </c>
      <c r="L178" s="38">
        <v>8</v>
      </c>
      <c r="M178" s="38">
        <v>20</v>
      </c>
      <c r="N178" s="38">
        <v>20</v>
      </c>
      <c r="O178" s="38">
        <v>40</v>
      </c>
      <c r="P178" s="38">
        <v>20</v>
      </c>
      <c r="Q178" s="38">
        <v>0</v>
      </c>
    </row>
    <row r="179" spans="1:17" ht="14.1" customHeight="1">
      <c r="A179" s="44" t="s">
        <v>161</v>
      </c>
      <c r="B179" s="44" t="s">
        <v>855</v>
      </c>
      <c r="C179" s="44" t="s">
        <v>856</v>
      </c>
      <c r="D179" s="45">
        <v>4.5</v>
      </c>
      <c r="E179" s="38">
        <v>12</v>
      </c>
      <c r="F179" s="45">
        <v>0.38</v>
      </c>
      <c r="G179" s="45">
        <v>0.86</v>
      </c>
      <c r="H179" s="38">
        <v>28</v>
      </c>
      <c r="I179" s="38">
        <v>40</v>
      </c>
      <c r="J179" s="51">
        <v>3</v>
      </c>
      <c r="K179" s="38">
        <v>10</v>
      </c>
      <c r="L179" s="38">
        <v>14</v>
      </c>
      <c r="M179" s="38">
        <v>0</v>
      </c>
      <c r="N179" s="38">
        <v>0</v>
      </c>
      <c r="O179" s="45">
        <v>58.33</v>
      </c>
      <c r="P179" s="45">
        <v>41.67</v>
      </c>
      <c r="Q179" s="38">
        <v>0</v>
      </c>
    </row>
    <row r="180" spans="1:17" ht="14.1" customHeight="1">
      <c r="A180" s="44" t="s">
        <v>184</v>
      </c>
      <c r="B180" s="44" t="s">
        <v>855</v>
      </c>
      <c r="C180" s="44" t="s">
        <v>856</v>
      </c>
      <c r="D180" s="45">
        <v>4.4000000000000004</v>
      </c>
      <c r="E180" s="38">
        <v>12</v>
      </c>
      <c r="F180" s="45">
        <v>0.37</v>
      </c>
      <c r="G180" s="45">
        <v>0.71</v>
      </c>
      <c r="H180" s="38">
        <v>37</v>
      </c>
      <c r="I180" s="38">
        <v>40</v>
      </c>
      <c r="J180" s="51">
        <v>3</v>
      </c>
      <c r="K180" s="38">
        <v>15</v>
      </c>
      <c r="L180" s="38">
        <v>18</v>
      </c>
      <c r="M180" s="38">
        <v>0</v>
      </c>
      <c r="N180" s="45">
        <v>16.670000000000002</v>
      </c>
      <c r="O180" s="45">
        <v>33.33</v>
      </c>
      <c r="P180" s="45">
        <v>33.33</v>
      </c>
      <c r="Q180" s="45">
        <v>16.670000000000002</v>
      </c>
    </row>
    <row r="181" spans="1:17" ht="14.1" customHeight="1">
      <c r="A181" s="44" t="s">
        <v>154</v>
      </c>
      <c r="B181" s="44" t="s">
        <v>855</v>
      </c>
      <c r="C181" s="44" t="s">
        <v>857</v>
      </c>
      <c r="D181" s="45">
        <v>2.8</v>
      </c>
      <c r="E181" s="38">
        <v>13</v>
      </c>
      <c r="F181" s="45">
        <v>0.22</v>
      </c>
      <c r="G181" s="45">
        <v>0.65</v>
      </c>
      <c r="H181" s="38">
        <v>25</v>
      </c>
      <c r="I181" s="38">
        <v>26</v>
      </c>
      <c r="J181" s="51">
        <v>3</v>
      </c>
      <c r="K181" s="38">
        <v>10</v>
      </c>
      <c r="L181" s="38">
        <v>10</v>
      </c>
      <c r="M181" s="38">
        <v>0</v>
      </c>
      <c r="N181" s="38">
        <v>0</v>
      </c>
      <c r="O181" s="45">
        <v>30.77</v>
      </c>
      <c r="P181" s="45">
        <v>30.77</v>
      </c>
      <c r="Q181" s="45">
        <v>38.46</v>
      </c>
    </row>
    <row r="182" spans="1:17" ht="14.1" customHeight="1">
      <c r="A182" s="44" t="s">
        <v>181</v>
      </c>
      <c r="B182" s="44" t="s">
        <v>855</v>
      </c>
      <c r="C182" s="44" t="s">
        <v>857</v>
      </c>
      <c r="D182" s="38">
        <v>4</v>
      </c>
      <c r="E182" s="38">
        <v>11</v>
      </c>
      <c r="F182" s="45">
        <v>0.36</v>
      </c>
      <c r="G182" s="45">
        <v>0.77</v>
      </c>
      <c r="H182" s="38">
        <v>25</v>
      </c>
      <c r="I182" s="38">
        <v>28</v>
      </c>
      <c r="J182" s="51">
        <v>3</v>
      </c>
      <c r="K182" s="38">
        <v>8</v>
      </c>
      <c r="L182" s="38">
        <v>11</v>
      </c>
      <c r="M182" s="38">
        <v>0</v>
      </c>
      <c r="N182" s="38">
        <v>0</v>
      </c>
      <c r="O182" s="45">
        <v>54.55</v>
      </c>
      <c r="P182" s="45">
        <v>45.45</v>
      </c>
      <c r="Q182" s="38">
        <v>0</v>
      </c>
    </row>
    <row r="183" spans="1:17" ht="14.1" customHeight="1">
      <c r="A183" s="44" t="s">
        <v>154</v>
      </c>
      <c r="B183" s="44" t="s">
        <v>864</v>
      </c>
      <c r="C183" s="44" t="s">
        <v>865</v>
      </c>
      <c r="D183" s="45">
        <v>4.9000000000000004</v>
      </c>
      <c r="E183" s="38">
        <v>11</v>
      </c>
      <c r="F183" s="45">
        <v>0.45</v>
      </c>
      <c r="G183" s="45">
        <v>1.34</v>
      </c>
      <c r="H183" s="38">
        <v>2</v>
      </c>
      <c r="I183" s="38">
        <v>26</v>
      </c>
      <c r="J183" s="51">
        <v>3</v>
      </c>
      <c r="K183" s="38">
        <v>1</v>
      </c>
      <c r="L183" s="38">
        <v>10</v>
      </c>
      <c r="M183" s="38">
        <v>0</v>
      </c>
      <c r="N183" s="45">
        <v>9.09</v>
      </c>
      <c r="O183" s="45">
        <v>63.64</v>
      </c>
      <c r="P183" s="45">
        <v>27.27</v>
      </c>
      <c r="Q183" s="38">
        <v>0</v>
      </c>
    </row>
    <row r="184" spans="1:17" ht="14.1" customHeight="1">
      <c r="A184" s="44" t="s">
        <v>164</v>
      </c>
      <c r="B184" s="44" t="s">
        <v>864</v>
      </c>
      <c r="C184" s="44" t="s">
        <v>865</v>
      </c>
      <c r="D184" s="38">
        <v>5</v>
      </c>
      <c r="E184" s="38">
        <v>10</v>
      </c>
      <c r="F184" s="45">
        <v>0.5</v>
      </c>
      <c r="G184" s="45">
        <v>0.78</v>
      </c>
      <c r="H184" s="38">
        <v>22</v>
      </c>
      <c r="I184" s="38">
        <v>24</v>
      </c>
      <c r="J184" s="51">
        <v>3</v>
      </c>
      <c r="K184" s="38">
        <v>8</v>
      </c>
      <c r="L184" s="38">
        <v>9</v>
      </c>
      <c r="M184" s="38">
        <v>0</v>
      </c>
      <c r="N184" s="38">
        <v>10</v>
      </c>
      <c r="O184" s="38">
        <v>80</v>
      </c>
      <c r="P184" s="38">
        <v>10</v>
      </c>
      <c r="Q184" s="38">
        <v>0</v>
      </c>
    </row>
    <row r="185" spans="1:17" ht="14.1" customHeight="1">
      <c r="A185" s="44" t="s">
        <v>157</v>
      </c>
      <c r="B185" s="44" t="s">
        <v>864</v>
      </c>
      <c r="C185" s="44" t="s">
        <v>868</v>
      </c>
      <c r="D185" s="45">
        <v>7.1</v>
      </c>
      <c r="E185" s="38">
        <v>11</v>
      </c>
      <c r="F185" s="45">
        <v>0.65</v>
      </c>
      <c r="G185" s="45">
        <v>1.1299999999999999</v>
      </c>
      <c r="H185" s="38">
        <v>5</v>
      </c>
      <c r="I185" s="38">
        <v>37</v>
      </c>
      <c r="J185" s="51">
        <v>3</v>
      </c>
      <c r="K185" s="38">
        <v>3</v>
      </c>
      <c r="L185" s="38">
        <v>19</v>
      </c>
      <c r="M185" s="45">
        <v>18.18</v>
      </c>
      <c r="N185" s="45">
        <v>27.27</v>
      </c>
      <c r="O185" s="45">
        <v>45.45</v>
      </c>
      <c r="P185" s="45">
        <v>9.09</v>
      </c>
      <c r="Q185" s="38">
        <v>0</v>
      </c>
    </row>
    <row r="186" spans="1:17" ht="14.1" customHeight="1">
      <c r="A186" s="44" t="s">
        <v>171</v>
      </c>
      <c r="B186" s="44" t="s">
        <v>864</v>
      </c>
      <c r="C186" s="44" t="s">
        <v>868</v>
      </c>
      <c r="D186" s="45">
        <v>10.6</v>
      </c>
      <c r="E186" s="38">
        <v>13</v>
      </c>
      <c r="F186" s="45">
        <v>0.82</v>
      </c>
      <c r="G186" s="45">
        <v>1.46</v>
      </c>
      <c r="H186" s="38">
        <v>1</v>
      </c>
      <c r="I186" s="38">
        <v>19</v>
      </c>
      <c r="J186" s="51">
        <v>3</v>
      </c>
      <c r="K186" s="38">
        <v>1</v>
      </c>
      <c r="L186" s="38">
        <v>7</v>
      </c>
      <c r="M186" s="45">
        <v>53.85</v>
      </c>
      <c r="N186" s="45">
        <v>23.08</v>
      </c>
      <c r="O186" s="45">
        <v>15.38</v>
      </c>
      <c r="P186" s="45">
        <v>7.69</v>
      </c>
      <c r="Q186" s="38">
        <v>0</v>
      </c>
    </row>
    <row r="187" spans="1:17" ht="14.1" customHeight="1">
      <c r="A187" s="44" t="s">
        <v>181</v>
      </c>
      <c r="B187" s="44" t="s">
        <v>864</v>
      </c>
      <c r="C187" s="44" t="s">
        <v>868</v>
      </c>
      <c r="D187" s="45">
        <v>3</v>
      </c>
      <c r="E187" s="38">
        <v>10</v>
      </c>
      <c r="F187" s="45">
        <v>0.3</v>
      </c>
      <c r="G187" s="45">
        <v>0.63</v>
      </c>
      <c r="H187" s="38">
        <v>28</v>
      </c>
      <c r="I187" s="38">
        <v>28</v>
      </c>
      <c r="J187" s="51">
        <v>3</v>
      </c>
      <c r="K187" s="38">
        <v>11</v>
      </c>
      <c r="L187" s="38">
        <v>11</v>
      </c>
      <c r="M187" s="38">
        <v>0</v>
      </c>
      <c r="N187" s="38">
        <v>0</v>
      </c>
      <c r="O187" s="38">
        <v>40</v>
      </c>
      <c r="P187" s="38">
        <v>50</v>
      </c>
      <c r="Q187" s="38">
        <v>10</v>
      </c>
    </row>
    <row r="188" spans="1:17" ht="14.1" customHeight="1">
      <c r="A188" s="44" t="s">
        <v>151</v>
      </c>
      <c r="B188" s="44" t="s">
        <v>864</v>
      </c>
      <c r="C188" s="44" t="s">
        <v>866</v>
      </c>
      <c r="D188" s="45">
        <v>5.9</v>
      </c>
      <c r="E188" s="38">
        <v>13</v>
      </c>
      <c r="F188" s="45">
        <v>0.45</v>
      </c>
      <c r="G188" s="45">
        <v>0.93</v>
      </c>
      <c r="H188" s="38">
        <v>14</v>
      </c>
      <c r="I188" s="38">
        <v>23</v>
      </c>
      <c r="J188" s="51">
        <v>4</v>
      </c>
      <c r="K188" s="38">
        <v>9</v>
      </c>
      <c r="L188" s="38">
        <v>14</v>
      </c>
      <c r="M188" s="38">
        <v>0</v>
      </c>
      <c r="N188" s="38">
        <v>0</v>
      </c>
      <c r="O188" s="45">
        <v>84.62</v>
      </c>
      <c r="P188" s="45">
        <v>15.38</v>
      </c>
      <c r="Q188" s="38">
        <v>0</v>
      </c>
    </row>
    <row r="189" spans="1:17" ht="14.1" customHeight="1">
      <c r="A189" s="44" t="s">
        <v>152</v>
      </c>
      <c r="B189" s="44" t="s">
        <v>864</v>
      </c>
      <c r="C189" s="44" t="s">
        <v>866</v>
      </c>
      <c r="D189" s="38">
        <v>5</v>
      </c>
      <c r="E189" s="38">
        <v>10</v>
      </c>
      <c r="F189" s="45">
        <v>0.5</v>
      </c>
      <c r="G189" s="45">
        <v>0.84</v>
      </c>
      <c r="H189" s="38">
        <v>14</v>
      </c>
      <c r="I189" s="38">
        <v>14</v>
      </c>
      <c r="J189" s="51">
        <v>4</v>
      </c>
      <c r="K189" s="38">
        <v>14</v>
      </c>
      <c r="L189" s="38">
        <v>14</v>
      </c>
      <c r="M189" s="38">
        <v>0</v>
      </c>
      <c r="N189" s="38">
        <v>0</v>
      </c>
      <c r="O189" s="38">
        <v>100</v>
      </c>
      <c r="P189" s="38">
        <v>0</v>
      </c>
      <c r="Q189" s="38">
        <v>0</v>
      </c>
    </row>
    <row r="190" spans="1:17" ht="14.1" customHeight="1">
      <c r="A190" s="44" t="s">
        <v>155</v>
      </c>
      <c r="B190" s="44" t="s">
        <v>864</v>
      </c>
      <c r="C190" s="44" t="s">
        <v>866</v>
      </c>
      <c r="D190" s="45">
        <v>6.9</v>
      </c>
      <c r="E190" s="38">
        <v>10</v>
      </c>
      <c r="F190" s="45">
        <v>0.69</v>
      </c>
      <c r="G190" s="45">
        <v>1.31</v>
      </c>
      <c r="H190" s="38">
        <v>3</v>
      </c>
      <c r="I190" s="38">
        <v>34</v>
      </c>
      <c r="J190" s="51">
        <v>3</v>
      </c>
      <c r="K190" s="38">
        <v>2</v>
      </c>
      <c r="L190" s="38">
        <v>20</v>
      </c>
      <c r="M190" s="38">
        <v>20</v>
      </c>
      <c r="N190" s="38">
        <v>40</v>
      </c>
      <c r="O190" s="38">
        <v>30</v>
      </c>
      <c r="P190" s="38">
        <v>10</v>
      </c>
      <c r="Q190" s="38">
        <v>0</v>
      </c>
    </row>
    <row r="191" spans="1:17" ht="14.1" customHeight="1">
      <c r="A191" s="44" t="s">
        <v>184</v>
      </c>
      <c r="B191" s="44" t="s">
        <v>864</v>
      </c>
      <c r="C191" s="44" t="s">
        <v>866</v>
      </c>
      <c r="D191" s="45">
        <v>4.0999999999999996</v>
      </c>
      <c r="E191" s="38">
        <v>15</v>
      </c>
      <c r="F191" s="45">
        <v>0.27</v>
      </c>
      <c r="G191" s="45">
        <v>0.53</v>
      </c>
      <c r="H191" s="38">
        <v>39</v>
      </c>
      <c r="I191" s="38">
        <v>40</v>
      </c>
      <c r="J191" s="51">
        <v>3</v>
      </c>
      <c r="K191" s="38">
        <v>17</v>
      </c>
      <c r="L191" s="38">
        <v>18</v>
      </c>
      <c r="M191" s="38">
        <v>0</v>
      </c>
      <c r="N191" s="38">
        <v>0</v>
      </c>
      <c r="O191" s="45">
        <v>33.33</v>
      </c>
      <c r="P191" s="45">
        <v>53.33</v>
      </c>
      <c r="Q191" s="45">
        <v>13.33</v>
      </c>
    </row>
    <row r="192" spans="1:17" ht="14.1" customHeight="1">
      <c r="A192" s="44" t="s">
        <v>186</v>
      </c>
      <c r="B192" s="44" t="s">
        <v>864</v>
      </c>
      <c r="C192" s="44" t="s">
        <v>866</v>
      </c>
      <c r="D192" s="45">
        <v>10.8</v>
      </c>
      <c r="E192" s="38">
        <v>22</v>
      </c>
      <c r="F192" s="45">
        <v>0.49</v>
      </c>
      <c r="G192" s="38">
        <v>1</v>
      </c>
      <c r="H192" s="38">
        <v>6</v>
      </c>
      <c r="I192" s="38">
        <v>12</v>
      </c>
      <c r="J192" s="51">
        <v>4</v>
      </c>
      <c r="K192" s="38">
        <v>6</v>
      </c>
      <c r="L192" s="38">
        <v>12</v>
      </c>
      <c r="M192" s="38">
        <v>0</v>
      </c>
      <c r="N192" s="45">
        <v>13.64</v>
      </c>
      <c r="O192" s="45">
        <v>72.73</v>
      </c>
      <c r="P192" s="45">
        <v>9.09</v>
      </c>
      <c r="Q192" s="45">
        <v>4.55</v>
      </c>
    </row>
    <row r="193" spans="1:17" ht="14.1" customHeight="1">
      <c r="A193" s="44" t="s">
        <v>149</v>
      </c>
      <c r="B193" s="44" t="s">
        <v>864</v>
      </c>
      <c r="C193" s="44" t="s">
        <v>867</v>
      </c>
      <c r="D193" s="45">
        <v>8.6999999999999993</v>
      </c>
      <c r="E193" s="38">
        <v>12</v>
      </c>
      <c r="F193" s="45">
        <v>0.73</v>
      </c>
      <c r="G193" s="45">
        <v>1.0900000000000001</v>
      </c>
      <c r="H193" s="38">
        <v>16</v>
      </c>
      <c r="I193" s="38">
        <v>37</v>
      </c>
      <c r="J193" s="51">
        <v>3</v>
      </c>
      <c r="K193" s="38">
        <v>7</v>
      </c>
      <c r="L193" s="38">
        <v>11</v>
      </c>
      <c r="M193" s="38">
        <v>0</v>
      </c>
      <c r="N193" s="38">
        <v>75</v>
      </c>
      <c r="O193" s="38">
        <v>25</v>
      </c>
      <c r="P193" s="38">
        <v>0</v>
      </c>
      <c r="Q193" s="38">
        <v>0</v>
      </c>
    </row>
    <row r="194" spans="1:17" ht="14.1" customHeight="1">
      <c r="A194" s="44" t="s">
        <v>153</v>
      </c>
      <c r="B194" s="44" t="s">
        <v>864</v>
      </c>
      <c r="C194" s="44" t="s">
        <v>867</v>
      </c>
      <c r="D194" s="45">
        <v>10.3</v>
      </c>
      <c r="E194" s="38">
        <v>28</v>
      </c>
      <c r="F194" s="45">
        <v>0.37</v>
      </c>
      <c r="G194" s="45">
        <v>0.82</v>
      </c>
      <c r="H194" s="38">
        <v>33</v>
      </c>
      <c r="I194" s="38">
        <v>40</v>
      </c>
      <c r="J194" s="51">
        <v>4</v>
      </c>
      <c r="K194" s="38">
        <v>13</v>
      </c>
      <c r="L194" s="38">
        <v>15</v>
      </c>
      <c r="M194" s="45">
        <v>3.57</v>
      </c>
      <c r="N194" s="45">
        <v>7.14</v>
      </c>
      <c r="O194" s="45">
        <v>39.29</v>
      </c>
      <c r="P194" s="45">
        <v>39.29</v>
      </c>
      <c r="Q194" s="45">
        <v>10.71</v>
      </c>
    </row>
    <row r="195" spans="1:17" ht="14.1" customHeight="1">
      <c r="A195" s="44" t="s">
        <v>159</v>
      </c>
      <c r="B195" s="44" t="s">
        <v>864</v>
      </c>
      <c r="C195" s="44" t="s">
        <v>867</v>
      </c>
      <c r="D195" s="45">
        <v>12.9</v>
      </c>
      <c r="E195" s="38">
        <v>26</v>
      </c>
      <c r="F195" s="45">
        <v>0.5</v>
      </c>
      <c r="G195" s="45">
        <v>1.05</v>
      </c>
      <c r="H195" s="38">
        <v>20</v>
      </c>
      <c r="I195" s="38">
        <v>45</v>
      </c>
      <c r="J195" s="51">
        <v>4</v>
      </c>
      <c r="K195" s="38">
        <v>10</v>
      </c>
      <c r="L195" s="38">
        <v>17</v>
      </c>
      <c r="M195" s="45">
        <v>3.85</v>
      </c>
      <c r="N195" s="45">
        <v>7.69</v>
      </c>
      <c r="O195" s="45">
        <v>73.08</v>
      </c>
      <c r="P195" s="45">
        <v>15.38</v>
      </c>
      <c r="Q195" s="38">
        <v>0</v>
      </c>
    </row>
    <row r="196" spans="1:17" ht="14.1" customHeight="1">
      <c r="A196" s="44" t="s">
        <v>161</v>
      </c>
      <c r="B196" s="44" t="s">
        <v>864</v>
      </c>
      <c r="C196" s="44" t="s">
        <v>867</v>
      </c>
      <c r="D196" s="45">
        <v>3.1</v>
      </c>
      <c r="E196" s="38">
        <v>12</v>
      </c>
      <c r="F196" s="45">
        <v>0.26</v>
      </c>
      <c r="G196" s="45">
        <v>0.59</v>
      </c>
      <c r="H196" s="38">
        <v>36</v>
      </c>
      <c r="I196" s="38">
        <v>40</v>
      </c>
      <c r="J196" s="51">
        <v>3</v>
      </c>
      <c r="K196" s="38">
        <v>13</v>
      </c>
      <c r="L196" s="38">
        <v>14</v>
      </c>
      <c r="M196" s="38">
        <v>0</v>
      </c>
      <c r="N196" s="38">
        <v>0</v>
      </c>
      <c r="O196" s="38">
        <v>25</v>
      </c>
      <c r="P196" s="45">
        <v>66.67</v>
      </c>
      <c r="Q196" s="45">
        <v>8.33</v>
      </c>
    </row>
    <row r="197" spans="1:17" ht="14.1" customHeight="1">
      <c r="A197" s="44" t="s">
        <v>153</v>
      </c>
      <c r="B197" s="44" t="s">
        <v>870</v>
      </c>
      <c r="C197" s="44" t="s">
        <v>872</v>
      </c>
      <c r="D197" s="45">
        <v>6.7</v>
      </c>
      <c r="E197" s="38">
        <v>23</v>
      </c>
      <c r="F197" s="45">
        <v>0.28999999999999998</v>
      </c>
      <c r="G197" s="45">
        <v>0.65</v>
      </c>
      <c r="H197" s="38">
        <v>40</v>
      </c>
      <c r="I197" s="38">
        <v>40</v>
      </c>
      <c r="J197" s="51">
        <v>4</v>
      </c>
      <c r="K197" s="38">
        <v>15</v>
      </c>
      <c r="L197" s="38">
        <v>15</v>
      </c>
      <c r="M197" s="38">
        <v>0</v>
      </c>
      <c r="N197" s="45">
        <v>8.6999999999999993</v>
      </c>
      <c r="O197" s="45">
        <v>30.43</v>
      </c>
      <c r="P197" s="45">
        <v>34.78</v>
      </c>
      <c r="Q197" s="45">
        <v>26.09</v>
      </c>
    </row>
    <row r="198" spans="1:17" ht="14.1" customHeight="1">
      <c r="A198" s="44" t="s">
        <v>155</v>
      </c>
      <c r="B198" s="44" t="s">
        <v>870</v>
      </c>
      <c r="C198" s="44" t="s">
        <v>872</v>
      </c>
      <c r="D198" s="45">
        <v>7.6</v>
      </c>
      <c r="E198" s="38">
        <v>20</v>
      </c>
      <c r="F198" s="45">
        <v>0.38</v>
      </c>
      <c r="G198" s="45">
        <v>0.72</v>
      </c>
      <c r="H198" s="38">
        <v>31</v>
      </c>
      <c r="I198" s="38">
        <v>34</v>
      </c>
      <c r="J198" s="51">
        <v>4</v>
      </c>
      <c r="K198" s="38">
        <v>14</v>
      </c>
      <c r="L198" s="38">
        <v>14</v>
      </c>
      <c r="M198" s="38">
        <v>5</v>
      </c>
      <c r="N198" s="38">
        <v>5</v>
      </c>
      <c r="O198" s="38">
        <v>40</v>
      </c>
      <c r="P198" s="38">
        <v>45</v>
      </c>
      <c r="Q198" s="38">
        <v>5</v>
      </c>
    </row>
    <row r="199" spans="1:17" ht="14.1" customHeight="1">
      <c r="A199" s="44" t="s">
        <v>157</v>
      </c>
      <c r="B199" s="44" t="s">
        <v>870</v>
      </c>
      <c r="C199" s="44" t="s">
        <v>872</v>
      </c>
      <c r="D199" s="45">
        <v>6.4</v>
      </c>
      <c r="E199" s="38">
        <v>12</v>
      </c>
      <c r="F199" s="45">
        <v>0.53</v>
      </c>
      <c r="G199" s="45">
        <v>0.93</v>
      </c>
      <c r="H199" s="38">
        <v>28</v>
      </c>
      <c r="I199" s="38">
        <v>37</v>
      </c>
      <c r="J199" s="51">
        <v>3</v>
      </c>
      <c r="K199" s="38">
        <v>14</v>
      </c>
      <c r="L199" s="38">
        <v>19</v>
      </c>
      <c r="M199" s="38">
        <v>0</v>
      </c>
      <c r="N199" s="45">
        <v>41.67</v>
      </c>
      <c r="O199" s="45">
        <v>33.33</v>
      </c>
      <c r="P199" s="45">
        <v>16.670000000000002</v>
      </c>
      <c r="Q199" s="45">
        <v>8.33</v>
      </c>
    </row>
    <row r="200" spans="1:17" ht="14.1" customHeight="1">
      <c r="A200" s="44" t="s">
        <v>159</v>
      </c>
      <c r="B200" s="44" t="s">
        <v>870</v>
      </c>
      <c r="C200" s="44" t="s">
        <v>872</v>
      </c>
      <c r="D200" s="45">
        <v>4.3</v>
      </c>
      <c r="E200" s="38">
        <v>13</v>
      </c>
      <c r="F200" s="45">
        <v>0.33</v>
      </c>
      <c r="G200" s="45">
        <v>0.7</v>
      </c>
      <c r="H200" s="38">
        <v>40</v>
      </c>
      <c r="I200" s="38">
        <v>45</v>
      </c>
      <c r="J200" s="51">
        <v>3</v>
      </c>
      <c r="K200" s="38">
        <v>16</v>
      </c>
      <c r="L200" s="38">
        <v>19</v>
      </c>
      <c r="M200" s="38">
        <v>0</v>
      </c>
      <c r="N200" s="45">
        <v>23.08</v>
      </c>
      <c r="O200" s="45">
        <v>23.08</v>
      </c>
      <c r="P200" s="45">
        <v>15.38</v>
      </c>
      <c r="Q200" s="45">
        <v>38.46</v>
      </c>
    </row>
    <row r="201" spans="1:17" ht="14.1" customHeight="1">
      <c r="A201" s="44" t="s">
        <v>161</v>
      </c>
      <c r="B201" s="44" t="s">
        <v>870</v>
      </c>
      <c r="C201" s="44" t="s">
        <v>872</v>
      </c>
      <c r="D201" s="45">
        <v>4.7</v>
      </c>
      <c r="E201" s="38">
        <v>21</v>
      </c>
      <c r="F201" s="45">
        <v>0.22</v>
      </c>
      <c r="G201" s="45">
        <v>0.51</v>
      </c>
      <c r="H201" s="38">
        <v>38</v>
      </c>
      <c r="I201" s="38">
        <v>40</v>
      </c>
      <c r="J201" s="51">
        <v>4</v>
      </c>
      <c r="K201" s="38">
        <v>17</v>
      </c>
      <c r="L201" s="38">
        <v>18</v>
      </c>
      <c r="M201" s="38">
        <v>0</v>
      </c>
      <c r="N201" s="45">
        <v>4.76</v>
      </c>
      <c r="O201" s="45">
        <v>14.29</v>
      </c>
      <c r="P201" s="45">
        <v>57.14</v>
      </c>
      <c r="Q201" s="45">
        <v>23.81</v>
      </c>
    </row>
    <row r="202" spans="1:17" ht="14.1" customHeight="1">
      <c r="A202" s="44" t="s">
        <v>164</v>
      </c>
      <c r="B202" s="44" t="s">
        <v>870</v>
      </c>
      <c r="C202" s="44" t="s">
        <v>872</v>
      </c>
      <c r="D202" s="45">
        <v>12.4</v>
      </c>
      <c r="E202" s="38">
        <v>19</v>
      </c>
      <c r="F202" s="45">
        <v>0.65</v>
      </c>
      <c r="G202" s="45">
        <v>1.01</v>
      </c>
      <c r="H202" s="38">
        <v>12</v>
      </c>
      <c r="I202" s="38">
        <v>24</v>
      </c>
      <c r="J202" s="51">
        <v>4</v>
      </c>
      <c r="K202" s="38">
        <v>7</v>
      </c>
      <c r="L202" s="38">
        <v>15</v>
      </c>
      <c r="M202" s="45">
        <v>21.05</v>
      </c>
      <c r="N202" s="45">
        <v>21.05</v>
      </c>
      <c r="O202" s="45">
        <v>52.63</v>
      </c>
      <c r="P202" s="45">
        <v>5.26</v>
      </c>
      <c r="Q202" s="38">
        <v>0</v>
      </c>
    </row>
    <row r="203" spans="1:17" ht="14.1" customHeight="1">
      <c r="A203" s="44" t="s">
        <v>151</v>
      </c>
      <c r="B203" s="44" t="s">
        <v>870</v>
      </c>
      <c r="C203" s="44" t="s">
        <v>873</v>
      </c>
      <c r="D203" s="45">
        <v>4.4000000000000004</v>
      </c>
      <c r="E203" s="38">
        <v>10</v>
      </c>
      <c r="F203" s="45">
        <v>0.44</v>
      </c>
      <c r="G203" s="45">
        <v>0.9</v>
      </c>
      <c r="H203" s="38">
        <v>17</v>
      </c>
      <c r="I203" s="38">
        <v>23</v>
      </c>
      <c r="J203" s="51">
        <v>3</v>
      </c>
      <c r="K203" s="38">
        <v>7</v>
      </c>
      <c r="L203" s="38">
        <v>9</v>
      </c>
      <c r="M203" s="38">
        <v>0</v>
      </c>
      <c r="N203" s="38">
        <v>10</v>
      </c>
      <c r="O203" s="38">
        <v>60</v>
      </c>
      <c r="P203" s="38">
        <v>30</v>
      </c>
      <c r="Q203" s="38">
        <v>0</v>
      </c>
    </row>
    <row r="204" spans="1:17" ht="14.1" customHeight="1">
      <c r="A204" s="44" t="s">
        <v>152</v>
      </c>
      <c r="B204" s="44" t="s">
        <v>870</v>
      </c>
      <c r="C204" s="44" t="s">
        <v>873</v>
      </c>
      <c r="D204" s="45">
        <v>10.199999999999999</v>
      </c>
      <c r="E204" s="38">
        <v>20</v>
      </c>
      <c r="F204" s="45">
        <v>0.51</v>
      </c>
      <c r="G204" s="45">
        <v>0.86</v>
      </c>
      <c r="H204" s="38">
        <v>13</v>
      </c>
      <c r="I204" s="38">
        <v>14</v>
      </c>
      <c r="J204" s="51">
        <v>4</v>
      </c>
      <c r="K204" s="38">
        <v>13</v>
      </c>
      <c r="L204" s="38">
        <v>14</v>
      </c>
      <c r="M204" s="38">
        <v>5</v>
      </c>
      <c r="N204" s="38">
        <v>15</v>
      </c>
      <c r="O204" s="38">
        <v>60</v>
      </c>
      <c r="P204" s="38">
        <v>20</v>
      </c>
      <c r="Q204" s="38">
        <v>0</v>
      </c>
    </row>
    <row r="205" spans="1:17" ht="14.1" customHeight="1">
      <c r="A205" s="44" t="s">
        <v>157</v>
      </c>
      <c r="B205" s="44" t="s">
        <v>870</v>
      </c>
      <c r="C205" s="44" t="s">
        <v>873</v>
      </c>
      <c r="D205" s="45">
        <v>7.4</v>
      </c>
      <c r="E205" s="38">
        <v>16</v>
      </c>
      <c r="F205" s="45">
        <v>0.46</v>
      </c>
      <c r="G205" s="45">
        <v>0.81</v>
      </c>
      <c r="H205" s="38">
        <v>37</v>
      </c>
      <c r="I205" s="38">
        <v>37</v>
      </c>
      <c r="J205" s="51">
        <v>4</v>
      </c>
      <c r="K205" s="38">
        <v>18</v>
      </c>
      <c r="L205" s="38">
        <v>18</v>
      </c>
      <c r="M205" s="38">
        <v>0</v>
      </c>
      <c r="N205" s="38">
        <v>0</v>
      </c>
      <c r="O205" s="45">
        <v>87.5</v>
      </c>
      <c r="P205" s="45">
        <v>12.5</v>
      </c>
      <c r="Q205" s="38">
        <v>0</v>
      </c>
    </row>
    <row r="206" spans="1:17" ht="14.1" customHeight="1">
      <c r="A206" s="44" t="s">
        <v>159</v>
      </c>
      <c r="B206" s="44" t="s">
        <v>870</v>
      </c>
      <c r="C206" s="44" t="s">
        <v>873</v>
      </c>
      <c r="D206" s="45">
        <v>3.7</v>
      </c>
      <c r="E206" s="38">
        <v>12</v>
      </c>
      <c r="F206" s="45">
        <v>0.31</v>
      </c>
      <c r="G206" s="45">
        <v>0.66</v>
      </c>
      <c r="H206" s="38">
        <v>41</v>
      </c>
      <c r="I206" s="38">
        <v>45</v>
      </c>
      <c r="J206" s="51">
        <v>2</v>
      </c>
      <c r="K206" s="38">
        <v>8</v>
      </c>
      <c r="L206" s="38">
        <v>9</v>
      </c>
      <c r="M206" s="38">
        <v>0</v>
      </c>
      <c r="N206" s="38">
        <v>0</v>
      </c>
      <c r="O206" s="45">
        <v>41.67</v>
      </c>
      <c r="P206" s="38">
        <v>50</v>
      </c>
      <c r="Q206" s="45">
        <v>8.33</v>
      </c>
    </row>
    <row r="207" spans="1:17" ht="14.1" customHeight="1">
      <c r="A207" s="44" t="s">
        <v>167</v>
      </c>
      <c r="B207" s="44" t="s">
        <v>870</v>
      </c>
      <c r="C207" s="44" t="s">
        <v>873</v>
      </c>
      <c r="D207" s="45">
        <v>4.0999999999999996</v>
      </c>
      <c r="E207" s="38">
        <v>11</v>
      </c>
      <c r="F207" s="45">
        <v>0.37</v>
      </c>
      <c r="G207" s="45">
        <v>0.83</v>
      </c>
      <c r="H207" s="38">
        <v>15</v>
      </c>
      <c r="I207" s="38">
        <v>17</v>
      </c>
      <c r="J207" s="51">
        <v>4</v>
      </c>
      <c r="K207" s="38">
        <v>15</v>
      </c>
      <c r="L207" s="38">
        <v>17</v>
      </c>
      <c r="M207" s="38">
        <v>0</v>
      </c>
      <c r="N207" s="38">
        <v>0</v>
      </c>
      <c r="O207" s="45">
        <v>63.64</v>
      </c>
      <c r="P207" s="45">
        <v>27.27</v>
      </c>
      <c r="Q207" s="45">
        <v>9.09</v>
      </c>
    </row>
    <row r="208" spans="1:17" ht="14.1" customHeight="1">
      <c r="A208" s="44" t="s">
        <v>178</v>
      </c>
      <c r="B208" s="44" t="s">
        <v>870</v>
      </c>
      <c r="C208" s="44" t="s">
        <v>873</v>
      </c>
      <c r="D208" s="45">
        <v>11.3</v>
      </c>
      <c r="E208" s="38">
        <v>36</v>
      </c>
      <c r="F208" s="45">
        <v>0.31</v>
      </c>
      <c r="G208" s="45">
        <v>0.62</v>
      </c>
      <c r="H208" s="38">
        <v>24</v>
      </c>
      <c r="I208" s="38">
        <v>24</v>
      </c>
      <c r="J208" s="51">
        <v>4</v>
      </c>
      <c r="K208" s="38">
        <v>17</v>
      </c>
      <c r="L208" s="38">
        <v>17</v>
      </c>
      <c r="M208" s="45">
        <v>2.78</v>
      </c>
      <c r="N208" s="38">
        <v>0</v>
      </c>
      <c r="O208" s="45">
        <v>36.11</v>
      </c>
      <c r="P208" s="45">
        <v>52.78</v>
      </c>
      <c r="Q208" s="45">
        <v>8.33</v>
      </c>
    </row>
    <row r="209" spans="1:17" ht="14.1" customHeight="1">
      <c r="A209" s="44" t="s">
        <v>180</v>
      </c>
      <c r="B209" s="44" t="s">
        <v>870</v>
      </c>
      <c r="C209" s="44" t="s">
        <v>873</v>
      </c>
      <c r="D209" s="45">
        <v>4.7</v>
      </c>
      <c r="E209" s="38">
        <v>10</v>
      </c>
      <c r="F209" s="45">
        <v>0.47</v>
      </c>
      <c r="G209" s="45">
        <v>0.88</v>
      </c>
      <c r="H209" s="38">
        <v>12</v>
      </c>
      <c r="I209" s="38">
        <v>12</v>
      </c>
      <c r="J209" s="51">
        <v>4</v>
      </c>
      <c r="K209" s="38">
        <v>12</v>
      </c>
      <c r="L209" s="38">
        <v>12</v>
      </c>
      <c r="M209" s="38">
        <v>0</v>
      </c>
      <c r="N209" s="38">
        <v>0</v>
      </c>
      <c r="O209" s="38">
        <v>90</v>
      </c>
      <c r="P209" s="38">
        <v>10</v>
      </c>
      <c r="Q209" s="38">
        <v>0</v>
      </c>
    </row>
    <row r="210" spans="1:17" ht="14.1" customHeight="1">
      <c r="A210" s="44" t="s">
        <v>183</v>
      </c>
      <c r="B210" s="44" t="s">
        <v>870</v>
      </c>
      <c r="C210" s="44" t="s">
        <v>873</v>
      </c>
      <c r="D210" s="38">
        <v>6</v>
      </c>
      <c r="E210" s="38">
        <v>11</v>
      </c>
      <c r="F210" s="45">
        <v>0.55000000000000004</v>
      </c>
      <c r="G210" s="45">
        <v>0.86</v>
      </c>
      <c r="H210" s="38">
        <v>10</v>
      </c>
      <c r="I210" s="38">
        <v>11</v>
      </c>
      <c r="J210" s="51">
        <v>4</v>
      </c>
      <c r="K210" s="38">
        <v>10</v>
      </c>
      <c r="L210" s="38">
        <v>11</v>
      </c>
      <c r="M210" s="38">
        <v>0</v>
      </c>
      <c r="N210" s="45">
        <v>45.45</v>
      </c>
      <c r="O210" s="45">
        <v>36.36</v>
      </c>
      <c r="P210" s="38">
        <v>0</v>
      </c>
      <c r="Q210" s="45">
        <v>18.18</v>
      </c>
    </row>
    <row r="211" spans="1:17" ht="14.1" customHeight="1">
      <c r="A211" s="44" t="s">
        <v>155</v>
      </c>
      <c r="B211" s="44" t="s">
        <v>870</v>
      </c>
      <c r="C211" s="44" t="s">
        <v>874</v>
      </c>
      <c r="D211" s="45">
        <v>6.3</v>
      </c>
      <c r="E211" s="38">
        <v>16</v>
      </c>
      <c r="F211" s="45">
        <v>0.39</v>
      </c>
      <c r="G211" s="45">
        <v>0.75</v>
      </c>
      <c r="H211" s="38">
        <v>30</v>
      </c>
      <c r="I211" s="38">
        <v>34</v>
      </c>
      <c r="J211" s="51">
        <v>3</v>
      </c>
      <c r="K211" s="38">
        <v>17</v>
      </c>
      <c r="L211" s="38">
        <v>20</v>
      </c>
      <c r="M211" s="38">
        <v>0</v>
      </c>
      <c r="N211" s="45">
        <v>6.25</v>
      </c>
      <c r="O211" s="45">
        <v>56.25</v>
      </c>
      <c r="P211" s="45">
        <v>31.25</v>
      </c>
      <c r="Q211" s="45">
        <v>6.25</v>
      </c>
    </row>
    <row r="212" spans="1:17" ht="14.1" customHeight="1">
      <c r="A212" s="44" t="s">
        <v>169</v>
      </c>
      <c r="B212" s="44" t="s">
        <v>870</v>
      </c>
      <c r="C212" s="44" t="s">
        <v>874</v>
      </c>
      <c r="D212" s="45">
        <v>6.6</v>
      </c>
      <c r="E212" s="38">
        <v>15</v>
      </c>
      <c r="F212" s="45">
        <v>0.44</v>
      </c>
      <c r="G212" s="45">
        <v>0.93</v>
      </c>
      <c r="H212" s="38">
        <v>4</v>
      </c>
      <c r="I212" s="38">
        <v>5</v>
      </c>
      <c r="J212" s="51">
        <v>4</v>
      </c>
      <c r="K212" s="38">
        <v>4</v>
      </c>
      <c r="L212" s="38">
        <v>5</v>
      </c>
      <c r="M212" s="45">
        <v>6.67</v>
      </c>
      <c r="N212" s="45">
        <v>6.67</v>
      </c>
      <c r="O212" s="45">
        <v>53.33</v>
      </c>
      <c r="P212" s="45">
        <v>26.67</v>
      </c>
      <c r="Q212" s="45">
        <v>6.67</v>
      </c>
    </row>
    <row r="213" spans="1:17" ht="14.1" customHeight="1">
      <c r="A213" s="44" t="s">
        <v>176</v>
      </c>
      <c r="B213" s="44" t="s">
        <v>870</v>
      </c>
      <c r="C213" s="44" t="s">
        <v>874</v>
      </c>
      <c r="D213" s="45">
        <v>3.8</v>
      </c>
      <c r="E213" s="38">
        <v>10</v>
      </c>
      <c r="F213" s="45">
        <v>0.38</v>
      </c>
      <c r="G213" s="45">
        <v>0.91</v>
      </c>
      <c r="H213" s="38">
        <v>14</v>
      </c>
      <c r="I213" s="38">
        <v>16</v>
      </c>
      <c r="J213" s="51">
        <v>4</v>
      </c>
      <c r="K213" s="38">
        <v>14</v>
      </c>
      <c r="L213" s="38">
        <v>16</v>
      </c>
      <c r="M213" s="38">
        <v>0</v>
      </c>
      <c r="N213" s="38">
        <v>10</v>
      </c>
      <c r="O213" s="38">
        <v>40</v>
      </c>
      <c r="P213" s="38">
        <v>50</v>
      </c>
      <c r="Q213" s="38">
        <v>0</v>
      </c>
    </row>
    <row r="214" spans="1:17" ht="14.1" customHeight="1">
      <c r="A214" s="44" t="s">
        <v>181</v>
      </c>
      <c r="B214" s="44" t="s">
        <v>870</v>
      </c>
      <c r="C214" s="44" t="s">
        <v>874</v>
      </c>
      <c r="D214" s="45">
        <v>17.2</v>
      </c>
      <c r="E214" s="38">
        <v>41</v>
      </c>
      <c r="F214" s="45">
        <v>0.42</v>
      </c>
      <c r="G214" s="45">
        <v>0.89</v>
      </c>
      <c r="H214" s="38">
        <v>19</v>
      </c>
      <c r="I214" s="38">
        <v>28</v>
      </c>
      <c r="J214" s="51">
        <v>4</v>
      </c>
      <c r="K214" s="38">
        <v>14</v>
      </c>
      <c r="L214" s="38">
        <v>17</v>
      </c>
      <c r="M214" s="38">
        <v>0</v>
      </c>
      <c r="N214" s="45">
        <v>4.88</v>
      </c>
      <c r="O214" s="45">
        <v>63.41</v>
      </c>
      <c r="P214" s="45">
        <v>31.71</v>
      </c>
      <c r="Q214" s="38">
        <v>0</v>
      </c>
    </row>
    <row r="215" spans="1:17" ht="14.1" customHeight="1">
      <c r="A215" s="44" t="s">
        <v>184</v>
      </c>
      <c r="B215" s="44" t="s">
        <v>870</v>
      </c>
      <c r="C215" s="44" t="s">
        <v>874</v>
      </c>
      <c r="D215" s="45">
        <v>6.1</v>
      </c>
      <c r="E215" s="38">
        <v>13</v>
      </c>
      <c r="F215" s="45">
        <v>0.47</v>
      </c>
      <c r="G215" s="45">
        <v>0.91</v>
      </c>
      <c r="H215" s="38">
        <v>28</v>
      </c>
      <c r="I215" s="38">
        <v>40</v>
      </c>
      <c r="J215" s="51">
        <v>3</v>
      </c>
      <c r="K215" s="38">
        <v>13</v>
      </c>
      <c r="L215" s="38">
        <v>18</v>
      </c>
      <c r="M215" s="45">
        <v>7.69</v>
      </c>
      <c r="N215" s="38">
        <v>0</v>
      </c>
      <c r="O215" s="45">
        <v>69.23</v>
      </c>
      <c r="P215" s="45">
        <v>23.08</v>
      </c>
      <c r="Q215" s="38">
        <v>0</v>
      </c>
    </row>
    <row r="216" spans="1:17" ht="14.1" customHeight="1">
      <c r="A216" s="44" t="s">
        <v>186</v>
      </c>
      <c r="B216" s="44" t="s">
        <v>870</v>
      </c>
      <c r="C216" s="44" t="s">
        <v>874</v>
      </c>
      <c r="D216" s="45">
        <v>6.4</v>
      </c>
      <c r="E216" s="38">
        <v>14</v>
      </c>
      <c r="F216" s="45">
        <v>0.46</v>
      </c>
      <c r="G216" s="45">
        <v>0.93</v>
      </c>
      <c r="H216" s="38">
        <v>8</v>
      </c>
      <c r="I216" s="38">
        <v>12</v>
      </c>
      <c r="J216" s="51">
        <v>4</v>
      </c>
      <c r="K216" s="38">
        <v>8</v>
      </c>
      <c r="L216" s="38">
        <v>12</v>
      </c>
      <c r="M216" s="45">
        <v>7.14</v>
      </c>
      <c r="N216" s="45">
        <v>21.43</v>
      </c>
      <c r="O216" s="45">
        <v>28.57</v>
      </c>
      <c r="P216" s="45">
        <v>35.71</v>
      </c>
      <c r="Q216" s="45">
        <v>7.14</v>
      </c>
    </row>
    <row r="217" spans="1:17" ht="14.1" customHeight="1">
      <c r="A217" s="44" t="s">
        <v>149</v>
      </c>
      <c r="B217" s="44" t="s">
        <v>876</v>
      </c>
      <c r="C217" s="44" t="s">
        <v>878</v>
      </c>
      <c r="D217" s="45">
        <v>7.9</v>
      </c>
      <c r="E217" s="38">
        <v>13</v>
      </c>
      <c r="F217" s="45">
        <v>0.61</v>
      </c>
      <c r="G217" s="45">
        <v>0.91</v>
      </c>
      <c r="H217" s="38">
        <v>25</v>
      </c>
      <c r="I217" s="38">
        <v>37</v>
      </c>
      <c r="J217" s="51">
        <v>3</v>
      </c>
      <c r="K217" s="38">
        <v>10</v>
      </c>
      <c r="L217" s="38">
        <v>11</v>
      </c>
      <c r="M217" s="45">
        <v>7.69</v>
      </c>
      <c r="N217" s="45">
        <v>23.08</v>
      </c>
      <c r="O217" s="45">
        <v>69.23</v>
      </c>
      <c r="P217" s="38">
        <v>0</v>
      </c>
      <c r="Q217" s="38">
        <v>0</v>
      </c>
    </row>
    <row r="218" spans="1:17" ht="14.1" customHeight="1">
      <c r="A218" s="44" t="s">
        <v>157</v>
      </c>
      <c r="B218" s="44" t="s">
        <v>876</v>
      </c>
      <c r="C218" s="44" t="s">
        <v>878</v>
      </c>
      <c r="D218" s="45">
        <v>7.7</v>
      </c>
      <c r="E218" s="38">
        <v>12</v>
      </c>
      <c r="F218" s="45">
        <v>0.64</v>
      </c>
      <c r="G218" s="45">
        <v>1.1200000000000001</v>
      </c>
      <c r="H218" s="38">
        <v>6</v>
      </c>
      <c r="I218" s="38">
        <v>37</v>
      </c>
      <c r="J218" s="51">
        <v>3</v>
      </c>
      <c r="K218" s="38">
        <v>4</v>
      </c>
      <c r="L218" s="38">
        <v>19</v>
      </c>
      <c r="M218" s="45">
        <v>8.33</v>
      </c>
      <c r="N218" s="45">
        <v>33.33</v>
      </c>
      <c r="O218" s="45">
        <v>58.33</v>
      </c>
      <c r="P218" s="38">
        <v>0</v>
      </c>
      <c r="Q218" s="38">
        <v>0</v>
      </c>
    </row>
    <row r="219" spans="1:17" ht="14.1" customHeight="1">
      <c r="A219" s="44" t="s">
        <v>153</v>
      </c>
      <c r="B219" s="44" t="s">
        <v>876</v>
      </c>
      <c r="C219" s="44" t="s">
        <v>879</v>
      </c>
      <c r="D219" s="45">
        <v>4.4000000000000004</v>
      </c>
      <c r="E219" s="38">
        <v>11</v>
      </c>
      <c r="F219" s="45">
        <v>0.4</v>
      </c>
      <c r="G219" s="45">
        <v>0.89</v>
      </c>
      <c r="H219" s="38">
        <v>24</v>
      </c>
      <c r="I219" s="38">
        <v>40</v>
      </c>
      <c r="J219" s="51">
        <v>2</v>
      </c>
      <c r="K219" s="38">
        <v>4</v>
      </c>
      <c r="L219" s="38">
        <v>8</v>
      </c>
      <c r="M219" s="38">
        <v>0</v>
      </c>
      <c r="N219" s="45">
        <v>9.09</v>
      </c>
      <c r="O219" s="45">
        <v>54.55</v>
      </c>
      <c r="P219" s="45">
        <v>27.27</v>
      </c>
      <c r="Q219" s="45">
        <v>9.09</v>
      </c>
    </row>
    <row r="220" spans="1:17" ht="14.1" customHeight="1">
      <c r="A220" s="44" t="s">
        <v>161</v>
      </c>
      <c r="B220" s="44" t="s">
        <v>876</v>
      </c>
      <c r="C220" s="44" t="s">
        <v>879</v>
      </c>
      <c r="D220" s="45">
        <v>12.7</v>
      </c>
      <c r="E220" s="38">
        <v>26</v>
      </c>
      <c r="F220" s="45">
        <v>0.49</v>
      </c>
      <c r="G220" s="45">
        <v>1.1200000000000001</v>
      </c>
      <c r="H220" s="38">
        <v>13</v>
      </c>
      <c r="I220" s="38">
        <v>40</v>
      </c>
      <c r="J220" s="51">
        <v>4</v>
      </c>
      <c r="K220" s="38">
        <v>8</v>
      </c>
      <c r="L220" s="38">
        <v>18</v>
      </c>
      <c r="M220" s="38">
        <v>0</v>
      </c>
      <c r="N220" s="45">
        <v>15.38</v>
      </c>
      <c r="O220" s="45">
        <v>65.38</v>
      </c>
      <c r="P220" s="45">
        <v>19.23</v>
      </c>
      <c r="Q220" s="38">
        <v>0</v>
      </c>
    </row>
    <row r="221" spans="1:17" ht="14.1" customHeight="1">
      <c r="A221" s="44" t="s">
        <v>164</v>
      </c>
      <c r="B221" s="44" t="s">
        <v>876</v>
      </c>
      <c r="C221" s="44" t="s">
        <v>879</v>
      </c>
      <c r="D221" s="45">
        <v>11.2</v>
      </c>
      <c r="E221" s="38">
        <v>14</v>
      </c>
      <c r="F221" s="45">
        <v>0.8</v>
      </c>
      <c r="G221" s="45">
        <v>1.24</v>
      </c>
      <c r="H221" s="38">
        <v>2</v>
      </c>
      <c r="I221" s="38">
        <v>24</v>
      </c>
      <c r="J221" s="51">
        <v>3</v>
      </c>
      <c r="K221" s="38">
        <v>2</v>
      </c>
      <c r="L221" s="38">
        <v>9</v>
      </c>
      <c r="M221" s="45">
        <v>42.86</v>
      </c>
      <c r="N221" s="45">
        <v>28.57</v>
      </c>
      <c r="O221" s="45">
        <v>28.57</v>
      </c>
      <c r="P221" s="38">
        <v>0</v>
      </c>
      <c r="Q221" s="38">
        <v>0</v>
      </c>
    </row>
    <row r="222" spans="1:17" ht="14.1" customHeight="1">
      <c r="A222" s="44" t="s">
        <v>183</v>
      </c>
      <c r="B222" s="44" t="s">
        <v>876</v>
      </c>
      <c r="C222" s="44" t="s">
        <v>879</v>
      </c>
      <c r="D222" s="45">
        <v>13.4</v>
      </c>
      <c r="E222" s="38">
        <v>18</v>
      </c>
      <c r="F222" s="45">
        <v>0.74</v>
      </c>
      <c r="G222" s="45">
        <v>1.17</v>
      </c>
      <c r="H222" s="38">
        <v>2</v>
      </c>
      <c r="I222" s="38">
        <v>11</v>
      </c>
      <c r="J222" s="51">
        <v>4</v>
      </c>
      <c r="K222" s="38">
        <v>2</v>
      </c>
      <c r="L222" s="38">
        <v>11</v>
      </c>
      <c r="M222" s="45">
        <v>22.22</v>
      </c>
      <c r="N222" s="45">
        <v>44.44</v>
      </c>
      <c r="O222" s="45">
        <v>33.33</v>
      </c>
      <c r="P222" s="38">
        <v>0</v>
      </c>
      <c r="Q222" s="38">
        <v>0</v>
      </c>
    </row>
    <row r="223" spans="1:17" ht="14.1" customHeight="1">
      <c r="A223" s="44" t="s">
        <v>184</v>
      </c>
      <c r="B223" s="44" t="s">
        <v>876</v>
      </c>
      <c r="C223" s="44" t="s">
        <v>879</v>
      </c>
      <c r="D223" s="45">
        <v>7.2</v>
      </c>
      <c r="E223" s="38">
        <v>11</v>
      </c>
      <c r="F223" s="45">
        <v>0.65</v>
      </c>
      <c r="G223" s="45">
        <v>1.26</v>
      </c>
      <c r="H223" s="38">
        <v>5</v>
      </c>
      <c r="I223" s="38">
        <v>40</v>
      </c>
      <c r="J223" s="51">
        <v>3</v>
      </c>
      <c r="K223" s="38">
        <v>4</v>
      </c>
      <c r="L223" s="38">
        <v>18</v>
      </c>
      <c r="M223" s="45">
        <v>36.36</v>
      </c>
      <c r="N223" s="45">
        <v>9.09</v>
      </c>
      <c r="O223" s="45">
        <v>36.36</v>
      </c>
      <c r="P223" s="45">
        <v>18.18</v>
      </c>
      <c r="Q223" s="38">
        <v>0</v>
      </c>
    </row>
    <row r="224" spans="1:17" ht="14.1" customHeight="1">
      <c r="A224" s="44" t="s">
        <v>188</v>
      </c>
      <c r="B224" s="44" t="s">
        <v>876</v>
      </c>
      <c r="C224" s="44" t="s">
        <v>879</v>
      </c>
      <c r="D224" s="45">
        <v>10.3</v>
      </c>
      <c r="E224" s="38">
        <v>14</v>
      </c>
      <c r="F224" s="45">
        <v>0.74</v>
      </c>
      <c r="G224" s="45">
        <v>1.1499999999999999</v>
      </c>
      <c r="H224" s="38">
        <v>7</v>
      </c>
      <c r="I224" s="38">
        <v>32</v>
      </c>
      <c r="J224" s="51">
        <v>4</v>
      </c>
      <c r="K224" s="38">
        <v>5</v>
      </c>
      <c r="L224" s="38">
        <v>28</v>
      </c>
      <c r="M224" s="45">
        <v>21.43</v>
      </c>
      <c r="N224" s="45">
        <v>42.86</v>
      </c>
      <c r="O224" s="45">
        <v>35.71</v>
      </c>
      <c r="P224" s="38">
        <v>0</v>
      </c>
      <c r="Q224" s="38">
        <v>0</v>
      </c>
    </row>
    <row r="225" spans="1:17" ht="14.1" customHeight="1">
      <c r="A225" s="44" t="s">
        <v>149</v>
      </c>
      <c r="B225" s="44" t="s">
        <v>876</v>
      </c>
      <c r="C225" s="44" t="s">
        <v>880</v>
      </c>
      <c r="D225" s="45">
        <v>10.8</v>
      </c>
      <c r="E225" s="38">
        <v>13</v>
      </c>
      <c r="F225" s="45">
        <v>0.83</v>
      </c>
      <c r="G225" s="45">
        <v>1.25</v>
      </c>
      <c r="H225" s="38">
        <v>5</v>
      </c>
      <c r="I225" s="38">
        <v>37</v>
      </c>
      <c r="J225" s="51">
        <v>3</v>
      </c>
      <c r="K225" s="38">
        <v>3</v>
      </c>
      <c r="L225" s="38">
        <v>11</v>
      </c>
      <c r="M225" s="45">
        <v>38.46</v>
      </c>
      <c r="N225" s="45">
        <v>46.15</v>
      </c>
      <c r="O225" s="45">
        <v>15.38</v>
      </c>
      <c r="P225" s="38">
        <v>0</v>
      </c>
      <c r="Q225" s="38">
        <v>0</v>
      </c>
    </row>
    <row r="226" spans="1:17" ht="14.1" customHeight="1">
      <c r="A226" s="44" t="s">
        <v>152</v>
      </c>
      <c r="B226" s="44" t="s">
        <v>876</v>
      </c>
      <c r="C226" s="44" t="s">
        <v>880</v>
      </c>
      <c r="D226" s="45">
        <v>9.9</v>
      </c>
      <c r="E226" s="38">
        <v>16</v>
      </c>
      <c r="F226" s="45">
        <v>0.62</v>
      </c>
      <c r="G226" s="45">
        <v>1.04</v>
      </c>
      <c r="H226" s="38">
        <v>5</v>
      </c>
      <c r="I226" s="38">
        <v>14</v>
      </c>
      <c r="J226" s="51">
        <v>4</v>
      </c>
      <c r="K226" s="38">
        <v>5</v>
      </c>
      <c r="L226" s="38">
        <v>14</v>
      </c>
      <c r="M226" s="45">
        <v>12.5</v>
      </c>
      <c r="N226" s="45">
        <v>18.75</v>
      </c>
      <c r="O226" s="45">
        <v>68.75</v>
      </c>
      <c r="P226" s="38">
        <v>0</v>
      </c>
      <c r="Q226" s="38">
        <v>0</v>
      </c>
    </row>
    <row r="227" spans="1:17" ht="14.1" customHeight="1">
      <c r="A227" s="44" t="s">
        <v>154</v>
      </c>
      <c r="B227" s="44" t="s">
        <v>876</v>
      </c>
      <c r="C227" s="44" t="s">
        <v>880</v>
      </c>
      <c r="D227" s="45">
        <v>4.0999999999999996</v>
      </c>
      <c r="E227" s="38">
        <v>10</v>
      </c>
      <c r="F227" s="45">
        <v>0.41</v>
      </c>
      <c r="G227" s="45">
        <v>1.24</v>
      </c>
      <c r="H227" s="38">
        <v>4</v>
      </c>
      <c r="I227" s="38">
        <v>26</v>
      </c>
      <c r="J227" s="51">
        <v>3</v>
      </c>
      <c r="K227" s="38">
        <v>2</v>
      </c>
      <c r="L227" s="38">
        <v>10</v>
      </c>
      <c r="M227" s="38">
        <v>10</v>
      </c>
      <c r="N227" s="38">
        <v>0</v>
      </c>
      <c r="O227" s="38">
        <v>50</v>
      </c>
      <c r="P227" s="38">
        <v>30</v>
      </c>
      <c r="Q227" s="38">
        <v>10</v>
      </c>
    </row>
    <row r="228" spans="1:17" ht="14.1" customHeight="1">
      <c r="A228" s="44" t="s">
        <v>159</v>
      </c>
      <c r="B228" s="44" t="s">
        <v>876</v>
      </c>
      <c r="C228" s="44" t="s">
        <v>880</v>
      </c>
      <c r="D228" s="45">
        <v>17.600000000000001</v>
      </c>
      <c r="E228" s="38">
        <v>34</v>
      </c>
      <c r="F228" s="45">
        <v>0.52</v>
      </c>
      <c r="G228" s="45">
        <v>1.1000000000000001</v>
      </c>
      <c r="H228" s="38">
        <v>11</v>
      </c>
      <c r="I228" s="38">
        <v>45</v>
      </c>
      <c r="J228" s="51">
        <v>4</v>
      </c>
      <c r="K228" s="38">
        <v>4</v>
      </c>
      <c r="L228" s="38">
        <v>17</v>
      </c>
      <c r="M228" s="45">
        <v>5.88</v>
      </c>
      <c r="N228" s="45">
        <v>17.649999999999999</v>
      </c>
      <c r="O228" s="45">
        <v>58.82</v>
      </c>
      <c r="P228" s="45">
        <v>11.76</v>
      </c>
      <c r="Q228" s="45">
        <v>5.88</v>
      </c>
    </row>
    <row r="229" spans="1:17" ht="14.1" customHeight="1">
      <c r="A229" s="44" t="s">
        <v>181</v>
      </c>
      <c r="B229" s="44" t="s">
        <v>876</v>
      </c>
      <c r="C229" s="44" t="s">
        <v>880</v>
      </c>
      <c r="D229" s="45">
        <v>5.8</v>
      </c>
      <c r="E229" s="38">
        <v>11</v>
      </c>
      <c r="F229" s="45">
        <v>0.53</v>
      </c>
      <c r="G229" s="45">
        <v>1.1200000000000001</v>
      </c>
      <c r="H229" s="38">
        <v>6</v>
      </c>
      <c r="I229" s="38">
        <v>28</v>
      </c>
      <c r="J229" s="51">
        <v>3</v>
      </c>
      <c r="K229" s="38">
        <v>3</v>
      </c>
      <c r="L229" s="38">
        <v>11</v>
      </c>
      <c r="M229" s="38">
        <v>0</v>
      </c>
      <c r="N229" s="45">
        <v>18.18</v>
      </c>
      <c r="O229" s="45">
        <v>72.73</v>
      </c>
      <c r="P229" s="45">
        <v>9.09</v>
      </c>
      <c r="Q229" s="38">
        <v>0</v>
      </c>
    </row>
    <row r="230" spans="1:17" ht="14.1" customHeight="1">
      <c r="A230" s="44" t="s">
        <v>157</v>
      </c>
      <c r="B230" s="44" t="s">
        <v>876</v>
      </c>
      <c r="C230" s="44" t="s">
        <v>881</v>
      </c>
      <c r="D230" s="45">
        <v>13.4</v>
      </c>
      <c r="E230" s="38">
        <v>20</v>
      </c>
      <c r="F230" s="45">
        <v>0.67</v>
      </c>
      <c r="G230" s="45">
        <v>1.17</v>
      </c>
      <c r="H230" s="38">
        <v>2</v>
      </c>
      <c r="I230" s="38">
        <v>37</v>
      </c>
      <c r="J230" s="51">
        <v>4</v>
      </c>
      <c r="K230" s="38">
        <v>1</v>
      </c>
      <c r="L230" s="38">
        <v>18</v>
      </c>
      <c r="M230" s="38">
        <v>10</v>
      </c>
      <c r="N230" s="38">
        <v>45</v>
      </c>
      <c r="O230" s="38">
        <v>40</v>
      </c>
      <c r="P230" s="38">
        <v>5</v>
      </c>
      <c r="Q230" s="38">
        <v>0</v>
      </c>
    </row>
    <row r="231" spans="1:17" ht="14.1" customHeight="1">
      <c r="A231" s="44" t="s">
        <v>161</v>
      </c>
      <c r="B231" s="44" t="s">
        <v>876</v>
      </c>
      <c r="C231" s="44" t="s">
        <v>881</v>
      </c>
      <c r="D231" s="45">
        <v>10.6</v>
      </c>
      <c r="E231" s="38">
        <v>15</v>
      </c>
      <c r="F231" s="45">
        <v>0.71</v>
      </c>
      <c r="G231" s="45">
        <v>1.63</v>
      </c>
      <c r="H231" s="38">
        <v>1</v>
      </c>
      <c r="I231" s="38">
        <v>40</v>
      </c>
      <c r="J231" s="51">
        <v>3</v>
      </c>
      <c r="K231" s="38">
        <v>1</v>
      </c>
      <c r="L231" s="38">
        <v>14</v>
      </c>
      <c r="M231" s="45">
        <v>33.33</v>
      </c>
      <c r="N231" s="38">
        <v>20</v>
      </c>
      <c r="O231" s="38">
        <v>40</v>
      </c>
      <c r="P231" s="45">
        <v>6.67</v>
      </c>
      <c r="Q231" s="38">
        <v>0</v>
      </c>
    </row>
    <row r="232" spans="1:17" ht="14.1" customHeight="1">
      <c r="A232" s="44" t="s">
        <v>190</v>
      </c>
      <c r="B232" s="44" t="s">
        <v>876</v>
      </c>
      <c r="C232" s="44" t="s">
        <v>882</v>
      </c>
      <c r="D232" s="45">
        <v>16.7</v>
      </c>
      <c r="E232" s="38">
        <v>24</v>
      </c>
      <c r="F232" s="45">
        <v>0.7</v>
      </c>
      <c r="G232" s="45">
        <v>1.01</v>
      </c>
      <c r="H232" s="38">
        <v>9</v>
      </c>
      <c r="I232" s="38">
        <v>16</v>
      </c>
      <c r="J232" s="51">
        <v>4</v>
      </c>
      <c r="K232" s="38">
        <v>9</v>
      </c>
      <c r="L232" s="38">
        <v>16</v>
      </c>
      <c r="M232" s="45">
        <v>4.17</v>
      </c>
      <c r="N232" s="45">
        <v>58.33</v>
      </c>
      <c r="O232" s="45">
        <v>37.5</v>
      </c>
      <c r="P232" s="38">
        <v>0</v>
      </c>
      <c r="Q232" s="38">
        <v>0</v>
      </c>
    </row>
    <row r="233" spans="1:17" ht="14.1" customHeight="1">
      <c r="A233" s="44" t="s">
        <v>149</v>
      </c>
      <c r="B233" s="44" t="s">
        <v>876</v>
      </c>
      <c r="C233" s="44" t="s">
        <v>882</v>
      </c>
      <c r="D233" s="45">
        <v>11.2</v>
      </c>
      <c r="E233" s="38">
        <v>19</v>
      </c>
      <c r="F233" s="45">
        <v>0.59</v>
      </c>
      <c r="G233" s="45">
        <v>0.89</v>
      </c>
      <c r="H233" s="38">
        <v>26</v>
      </c>
      <c r="I233" s="38">
        <v>37</v>
      </c>
      <c r="J233" s="51">
        <v>4</v>
      </c>
      <c r="K233" s="38">
        <v>16</v>
      </c>
      <c r="L233" s="38">
        <v>26</v>
      </c>
      <c r="M233" s="45">
        <v>5.26</v>
      </c>
      <c r="N233" s="45">
        <v>21.05</v>
      </c>
      <c r="O233" s="45">
        <v>73.680000000000007</v>
      </c>
      <c r="P233" s="38">
        <v>0</v>
      </c>
      <c r="Q233" s="38">
        <v>0</v>
      </c>
    </row>
    <row r="234" spans="1:17" ht="14.1" customHeight="1">
      <c r="A234" s="44" t="s">
        <v>157</v>
      </c>
      <c r="B234" s="44" t="s">
        <v>876</v>
      </c>
      <c r="C234" s="44" t="s">
        <v>882</v>
      </c>
      <c r="D234" s="45">
        <v>7.8</v>
      </c>
      <c r="E234" s="38">
        <v>15</v>
      </c>
      <c r="F234" s="45">
        <v>0.52</v>
      </c>
      <c r="G234" s="45">
        <v>0.91</v>
      </c>
      <c r="H234" s="38">
        <v>29</v>
      </c>
      <c r="I234" s="38">
        <v>37</v>
      </c>
      <c r="J234" s="51">
        <v>3</v>
      </c>
      <c r="K234" s="38">
        <v>15</v>
      </c>
      <c r="L234" s="38">
        <v>19</v>
      </c>
      <c r="M234" s="38">
        <v>0</v>
      </c>
      <c r="N234" s="45">
        <v>13.33</v>
      </c>
      <c r="O234" s="38">
        <v>80</v>
      </c>
      <c r="P234" s="45">
        <v>6.67</v>
      </c>
      <c r="Q234" s="38">
        <v>0</v>
      </c>
    </row>
    <row r="235" spans="1:17" ht="14.1" customHeight="1">
      <c r="A235" s="44" t="s">
        <v>176</v>
      </c>
      <c r="B235" s="44" t="s">
        <v>876</v>
      </c>
      <c r="C235" s="44" t="s">
        <v>882</v>
      </c>
      <c r="D235" s="45">
        <v>5.6</v>
      </c>
      <c r="E235" s="38">
        <v>13</v>
      </c>
      <c r="F235" s="45">
        <v>0.43</v>
      </c>
      <c r="G235" s="45">
        <v>1.03</v>
      </c>
      <c r="H235" s="38">
        <v>8</v>
      </c>
      <c r="I235" s="38">
        <v>16</v>
      </c>
      <c r="J235" s="51">
        <v>4</v>
      </c>
      <c r="K235" s="38">
        <v>8</v>
      </c>
      <c r="L235" s="38">
        <v>16</v>
      </c>
      <c r="M235" s="38">
        <v>0</v>
      </c>
      <c r="N235" s="45">
        <v>7.69</v>
      </c>
      <c r="O235" s="45">
        <v>61.54</v>
      </c>
      <c r="P235" s="45">
        <v>30.77</v>
      </c>
      <c r="Q235" s="38">
        <v>0</v>
      </c>
    </row>
    <row r="236" spans="1:17" ht="14.1" customHeight="1">
      <c r="A236" s="44" t="s">
        <v>184</v>
      </c>
      <c r="B236" s="44" t="s">
        <v>876</v>
      </c>
      <c r="C236" s="44" t="s">
        <v>882</v>
      </c>
      <c r="D236" s="45">
        <v>12.8</v>
      </c>
      <c r="E236" s="38">
        <v>26</v>
      </c>
      <c r="F236" s="45">
        <v>0.49</v>
      </c>
      <c r="G236" s="45">
        <v>0.95</v>
      </c>
      <c r="H236" s="38">
        <v>25</v>
      </c>
      <c r="I236" s="38">
        <v>40</v>
      </c>
      <c r="J236" s="51">
        <v>4</v>
      </c>
      <c r="K236" s="38">
        <v>13</v>
      </c>
      <c r="L236" s="38">
        <v>22</v>
      </c>
      <c r="M236" s="38">
        <v>0</v>
      </c>
      <c r="N236" s="45">
        <v>19.23</v>
      </c>
      <c r="O236" s="45">
        <v>61.54</v>
      </c>
      <c r="P236" s="45">
        <v>15.38</v>
      </c>
      <c r="Q236" s="45">
        <v>3.85</v>
      </c>
    </row>
    <row r="237" spans="1:17" ht="14.1" customHeight="1">
      <c r="A237" s="44" t="s">
        <v>171</v>
      </c>
      <c r="B237" s="44" t="s">
        <v>876</v>
      </c>
      <c r="C237" s="44" t="s">
        <v>883</v>
      </c>
      <c r="D237" s="45">
        <v>18.3</v>
      </c>
      <c r="E237" s="38">
        <v>29</v>
      </c>
      <c r="F237" s="45">
        <v>0.63</v>
      </c>
      <c r="G237" s="45">
        <v>1.1299999999999999</v>
      </c>
      <c r="H237" s="38">
        <v>7</v>
      </c>
      <c r="I237" s="38">
        <v>19</v>
      </c>
      <c r="J237" s="51">
        <v>4</v>
      </c>
      <c r="K237" s="38">
        <v>5</v>
      </c>
      <c r="L237" s="38">
        <v>12</v>
      </c>
      <c r="M237" s="45">
        <v>13.79</v>
      </c>
      <c r="N237" s="45">
        <v>27.59</v>
      </c>
      <c r="O237" s="45">
        <v>51.72</v>
      </c>
      <c r="P237" s="45">
        <v>6.9</v>
      </c>
      <c r="Q237" s="38">
        <v>0</v>
      </c>
    </row>
    <row r="238" spans="1:17" ht="14.1" customHeight="1">
      <c r="A238" s="44" t="s">
        <v>188</v>
      </c>
      <c r="B238" s="44" t="s">
        <v>876</v>
      </c>
      <c r="C238" s="44" t="s">
        <v>883</v>
      </c>
      <c r="D238" s="45">
        <v>9.1999999999999993</v>
      </c>
      <c r="E238" s="38">
        <v>13</v>
      </c>
      <c r="F238" s="45">
        <v>0.71</v>
      </c>
      <c r="G238" s="45">
        <v>1.1000000000000001</v>
      </c>
      <c r="H238" s="38">
        <v>11</v>
      </c>
      <c r="I238" s="38">
        <v>32</v>
      </c>
      <c r="J238" s="51">
        <v>4</v>
      </c>
      <c r="K238" s="38">
        <v>8</v>
      </c>
      <c r="L238" s="38">
        <v>28</v>
      </c>
      <c r="M238" s="45">
        <v>23.08</v>
      </c>
      <c r="N238" s="45">
        <v>30.77</v>
      </c>
      <c r="O238" s="45">
        <v>46.15</v>
      </c>
      <c r="P238" s="38">
        <v>0</v>
      </c>
      <c r="Q238" s="38">
        <v>0</v>
      </c>
    </row>
    <row r="239" spans="1:17" ht="14.1" customHeight="1">
      <c r="A239" s="44" t="s">
        <v>153</v>
      </c>
      <c r="B239" s="44" t="s">
        <v>876</v>
      </c>
      <c r="C239" s="44" t="s">
        <v>884</v>
      </c>
      <c r="D239" s="45">
        <v>14.7</v>
      </c>
      <c r="E239" s="38">
        <v>27</v>
      </c>
      <c r="F239" s="45">
        <v>0.54</v>
      </c>
      <c r="G239" s="45">
        <v>1.21</v>
      </c>
      <c r="H239" s="38">
        <v>6</v>
      </c>
      <c r="I239" s="38">
        <v>40</v>
      </c>
      <c r="J239" s="51">
        <v>4</v>
      </c>
      <c r="K239" s="38">
        <v>3</v>
      </c>
      <c r="L239" s="38">
        <v>15</v>
      </c>
      <c r="M239" s="45">
        <v>3.7</v>
      </c>
      <c r="N239" s="45">
        <v>25.93</v>
      </c>
      <c r="O239" s="45">
        <v>55.56</v>
      </c>
      <c r="P239" s="45">
        <v>11.11</v>
      </c>
      <c r="Q239" s="45">
        <v>3.7</v>
      </c>
    </row>
    <row r="240" spans="1:17" ht="14.1" customHeight="1">
      <c r="A240" s="44" t="s">
        <v>155</v>
      </c>
      <c r="B240" s="44" t="s">
        <v>876</v>
      </c>
      <c r="C240" s="44" t="s">
        <v>884</v>
      </c>
      <c r="D240" s="45">
        <v>3.5</v>
      </c>
      <c r="E240" s="38">
        <v>10</v>
      </c>
      <c r="F240" s="45">
        <v>0.35</v>
      </c>
      <c r="G240" s="45">
        <v>0.66</v>
      </c>
      <c r="H240" s="38">
        <v>33</v>
      </c>
      <c r="I240" s="38">
        <v>34</v>
      </c>
      <c r="J240" s="51">
        <v>3</v>
      </c>
      <c r="K240" s="38">
        <v>19</v>
      </c>
      <c r="L240" s="38">
        <v>20</v>
      </c>
      <c r="M240" s="38">
        <v>0</v>
      </c>
      <c r="N240" s="38">
        <v>0</v>
      </c>
      <c r="O240" s="38">
        <v>50</v>
      </c>
      <c r="P240" s="38">
        <v>50</v>
      </c>
      <c r="Q240" s="38">
        <v>0</v>
      </c>
    </row>
    <row r="241" spans="1:17" ht="14.1" customHeight="1">
      <c r="A241" s="44" t="s">
        <v>157</v>
      </c>
      <c r="B241" s="44" t="s">
        <v>876</v>
      </c>
      <c r="C241" s="44" t="s">
        <v>884</v>
      </c>
      <c r="D241" s="45">
        <v>8.3000000000000007</v>
      </c>
      <c r="E241" s="38">
        <v>15</v>
      </c>
      <c r="F241" s="45">
        <v>0.55000000000000004</v>
      </c>
      <c r="G241" s="45">
        <v>0.97</v>
      </c>
      <c r="H241" s="38">
        <v>20</v>
      </c>
      <c r="I241" s="38">
        <v>37</v>
      </c>
      <c r="J241" s="51">
        <v>3</v>
      </c>
      <c r="K241" s="38">
        <v>9</v>
      </c>
      <c r="L241" s="38">
        <v>19</v>
      </c>
      <c r="M241" s="45">
        <v>6.67</v>
      </c>
      <c r="N241" s="45">
        <v>13.33</v>
      </c>
      <c r="O241" s="45">
        <v>73.33</v>
      </c>
      <c r="P241" s="45">
        <v>6.67</v>
      </c>
      <c r="Q241" s="38">
        <v>0</v>
      </c>
    </row>
    <row r="242" spans="1:17" ht="14.1" customHeight="1">
      <c r="A242" s="44" t="s">
        <v>159</v>
      </c>
      <c r="B242" s="44" t="s">
        <v>876</v>
      </c>
      <c r="C242" s="44" t="s">
        <v>884</v>
      </c>
      <c r="D242" s="45">
        <v>6.7</v>
      </c>
      <c r="E242" s="38">
        <v>14</v>
      </c>
      <c r="F242" s="45">
        <v>0.48</v>
      </c>
      <c r="G242" s="45">
        <v>1.02</v>
      </c>
      <c r="H242" s="38">
        <v>23</v>
      </c>
      <c r="I242" s="38">
        <v>45</v>
      </c>
      <c r="J242" s="51">
        <v>3</v>
      </c>
      <c r="K242" s="38">
        <v>9</v>
      </c>
      <c r="L242" s="38">
        <v>19</v>
      </c>
      <c r="M242" s="38">
        <v>0</v>
      </c>
      <c r="N242" s="45">
        <v>14.29</v>
      </c>
      <c r="O242" s="45">
        <v>64.290000000000006</v>
      </c>
      <c r="P242" s="45">
        <v>21.43</v>
      </c>
      <c r="Q242" s="38">
        <v>0</v>
      </c>
    </row>
    <row r="243" spans="1:17" ht="14.1" customHeight="1">
      <c r="A243" s="44" t="s">
        <v>178</v>
      </c>
      <c r="B243" s="44" t="s">
        <v>876</v>
      </c>
      <c r="C243" s="44" t="s">
        <v>884</v>
      </c>
      <c r="D243" s="45">
        <v>9.3000000000000007</v>
      </c>
      <c r="E243" s="38">
        <v>19</v>
      </c>
      <c r="F243" s="45">
        <v>0.49</v>
      </c>
      <c r="G243" s="45">
        <v>0.96</v>
      </c>
      <c r="H243" s="38">
        <v>15</v>
      </c>
      <c r="I243" s="38">
        <v>24</v>
      </c>
      <c r="J243" s="51">
        <v>4</v>
      </c>
      <c r="K243" s="38">
        <v>10</v>
      </c>
      <c r="L243" s="38">
        <v>17</v>
      </c>
      <c r="M243" s="45">
        <v>10.53</v>
      </c>
      <c r="N243" s="45">
        <v>10.53</v>
      </c>
      <c r="O243" s="45">
        <v>47.37</v>
      </c>
      <c r="P243" s="45">
        <v>31.58</v>
      </c>
      <c r="Q243" s="38">
        <v>0</v>
      </c>
    </row>
    <row r="244" spans="1:17" ht="14.1" customHeight="1">
      <c r="A244" s="44" t="s">
        <v>180</v>
      </c>
      <c r="B244" s="44" t="s">
        <v>876</v>
      </c>
      <c r="C244" s="44" t="s">
        <v>884</v>
      </c>
      <c r="D244" s="45">
        <v>5.6</v>
      </c>
      <c r="E244" s="38">
        <v>10</v>
      </c>
      <c r="F244" s="45">
        <v>0.56000000000000005</v>
      </c>
      <c r="G244" s="45">
        <v>1.05</v>
      </c>
      <c r="H244" s="38">
        <v>5</v>
      </c>
      <c r="I244" s="38">
        <v>12</v>
      </c>
      <c r="J244" s="51">
        <v>4</v>
      </c>
      <c r="K244" s="38">
        <v>5</v>
      </c>
      <c r="L244" s="38">
        <v>12</v>
      </c>
      <c r="M244" s="38">
        <v>0</v>
      </c>
      <c r="N244" s="38">
        <v>20</v>
      </c>
      <c r="O244" s="38">
        <v>80</v>
      </c>
      <c r="P244" s="38">
        <v>0</v>
      </c>
      <c r="Q244" s="38">
        <v>0</v>
      </c>
    </row>
    <row r="245" spans="1:17" ht="14.1" customHeight="1">
      <c r="A245" s="44" t="s">
        <v>184</v>
      </c>
      <c r="B245" s="44" t="s">
        <v>876</v>
      </c>
      <c r="C245" s="44" t="s">
        <v>884</v>
      </c>
      <c r="D245" s="45">
        <v>12.9</v>
      </c>
      <c r="E245" s="38">
        <v>23</v>
      </c>
      <c r="F245" s="45">
        <v>0.56000000000000005</v>
      </c>
      <c r="G245" s="45">
        <v>1.08</v>
      </c>
      <c r="H245" s="38">
        <v>16</v>
      </c>
      <c r="I245" s="38">
        <v>40</v>
      </c>
      <c r="J245" s="51">
        <v>4</v>
      </c>
      <c r="K245" s="38">
        <v>8</v>
      </c>
      <c r="L245" s="38">
        <v>22</v>
      </c>
      <c r="M245" s="45">
        <v>4.3499999999999996</v>
      </c>
      <c r="N245" s="45">
        <v>21.74</v>
      </c>
      <c r="O245" s="45">
        <v>65.22</v>
      </c>
      <c r="P245" s="45">
        <v>8.6999999999999993</v>
      </c>
      <c r="Q245" s="38">
        <v>0</v>
      </c>
    </row>
    <row r="246" spans="1:17" ht="14.1" customHeight="1">
      <c r="A246" s="44" t="s">
        <v>188</v>
      </c>
      <c r="B246" s="44" t="s">
        <v>876</v>
      </c>
      <c r="C246" s="44" t="s">
        <v>884</v>
      </c>
      <c r="D246" s="45">
        <v>7.2</v>
      </c>
      <c r="E246" s="38">
        <v>10</v>
      </c>
      <c r="F246" s="45">
        <v>0.72</v>
      </c>
      <c r="G246" s="45">
        <v>1.1200000000000001</v>
      </c>
      <c r="H246" s="38">
        <v>9</v>
      </c>
      <c r="I246" s="38">
        <v>32</v>
      </c>
      <c r="J246" s="51">
        <v>3</v>
      </c>
      <c r="K246" s="38">
        <v>3</v>
      </c>
      <c r="L246" s="38">
        <v>4</v>
      </c>
      <c r="M246" s="38">
        <v>20</v>
      </c>
      <c r="N246" s="38">
        <v>40</v>
      </c>
      <c r="O246" s="38">
        <v>40</v>
      </c>
      <c r="P246" s="38">
        <v>0</v>
      </c>
      <c r="Q246" s="38">
        <v>0</v>
      </c>
    </row>
    <row r="247" spans="1:17" ht="14.1" customHeight="1">
      <c r="A247" s="44" t="s">
        <v>155</v>
      </c>
      <c r="B247" s="44" t="s">
        <v>876</v>
      </c>
      <c r="C247" s="44" t="s">
        <v>885</v>
      </c>
      <c r="D247" s="45">
        <v>8</v>
      </c>
      <c r="E247" s="38">
        <v>12</v>
      </c>
      <c r="F247" s="45">
        <v>0.67</v>
      </c>
      <c r="G247" s="45">
        <v>1.27</v>
      </c>
      <c r="H247" s="38">
        <v>4</v>
      </c>
      <c r="I247" s="38">
        <v>34</v>
      </c>
      <c r="J247" s="51">
        <v>3</v>
      </c>
      <c r="K247" s="38">
        <v>3</v>
      </c>
      <c r="L247" s="38">
        <v>20</v>
      </c>
      <c r="M247" s="45">
        <v>8.33</v>
      </c>
      <c r="N247" s="38">
        <v>50</v>
      </c>
      <c r="O247" s="45">
        <v>33.33</v>
      </c>
      <c r="P247" s="45">
        <v>8.33</v>
      </c>
      <c r="Q247" s="38">
        <v>0</v>
      </c>
    </row>
    <row r="248" spans="1:17" ht="14.1" customHeight="1">
      <c r="A248" s="44" t="s">
        <v>161</v>
      </c>
      <c r="B248" s="44" t="s">
        <v>876</v>
      </c>
      <c r="C248" s="44" t="s">
        <v>885</v>
      </c>
      <c r="D248" s="45">
        <v>5.9</v>
      </c>
      <c r="E248" s="38">
        <v>10</v>
      </c>
      <c r="F248" s="45">
        <v>0.59</v>
      </c>
      <c r="G248" s="45">
        <v>1.36</v>
      </c>
      <c r="H248" s="38">
        <v>3</v>
      </c>
      <c r="I248" s="38">
        <v>40</v>
      </c>
      <c r="J248" s="51">
        <v>2</v>
      </c>
      <c r="K248" s="38">
        <v>1</v>
      </c>
      <c r="L248" s="38">
        <v>8</v>
      </c>
      <c r="M248" s="38">
        <v>0</v>
      </c>
      <c r="N248" s="38">
        <v>40</v>
      </c>
      <c r="O248" s="38">
        <v>50</v>
      </c>
      <c r="P248" s="38">
        <v>10</v>
      </c>
      <c r="Q248" s="38">
        <v>0</v>
      </c>
    </row>
    <row r="249" spans="1:17" ht="14.1" customHeight="1">
      <c r="A249" s="44" t="s">
        <v>149</v>
      </c>
      <c r="B249" s="44" t="s">
        <v>876</v>
      </c>
      <c r="C249" s="44" t="s">
        <v>887</v>
      </c>
      <c r="D249" s="45">
        <v>11.5</v>
      </c>
      <c r="E249" s="38">
        <v>17</v>
      </c>
      <c r="F249" s="45">
        <v>0.68</v>
      </c>
      <c r="G249" s="45">
        <v>1.02</v>
      </c>
      <c r="H249" s="38">
        <v>20</v>
      </c>
      <c r="I249" s="38">
        <v>37</v>
      </c>
      <c r="J249" s="51">
        <v>4</v>
      </c>
      <c r="K249" s="38">
        <v>12</v>
      </c>
      <c r="L249" s="38">
        <v>26</v>
      </c>
      <c r="M249" s="45">
        <v>17.649999999999999</v>
      </c>
      <c r="N249" s="45">
        <v>29.41</v>
      </c>
      <c r="O249" s="45">
        <v>52.94</v>
      </c>
      <c r="P249" s="38">
        <v>0</v>
      </c>
      <c r="Q249" s="38">
        <v>0</v>
      </c>
    </row>
    <row r="250" spans="1:17" ht="14.1" customHeight="1">
      <c r="A250" s="44" t="s">
        <v>157</v>
      </c>
      <c r="B250" s="44" t="s">
        <v>876</v>
      </c>
      <c r="C250" s="44" t="s">
        <v>889</v>
      </c>
      <c r="D250" s="45">
        <v>19.3</v>
      </c>
      <c r="E250" s="38">
        <v>31</v>
      </c>
      <c r="F250" s="45">
        <v>0.62</v>
      </c>
      <c r="G250" s="45">
        <v>1.0900000000000001</v>
      </c>
      <c r="H250" s="38">
        <v>10</v>
      </c>
      <c r="I250" s="38">
        <v>37</v>
      </c>
      <c r="J250" s="51">
        <v>4</v>
      </c>
      <c r="K250" s="38">
        <v>5</v>
      </c>
      <c r="L250" s="38">
        <v>18</v>
      </c>
      <c r="M250" s="45">
        <v>3.23</v>
      </c>
      <c r="N250" s="45">
        <v>38.71</v>
      </c>
      <c r="O250" s="45">
        <v>54.84</v>
      </c>
      <c r="P250" s="45">
        <v>3.23</v>
      </c>
      <c r="Q250" s="38">
        <v>0</v>
      </c>
    </row>
    <row r="251" spans="1:17" ht="14.1" customHeight="1">
      <c r="A251" s="44" t="s">
        <v>149</v>
      </c>
      <c r="B251" s="44" t="s">
        <v>890</v>
      </c>
      <c r="C251" s="44" t="s">
        <v>891</v>
      </c>
      <c r="D251" s="45">
        <v>11.4</v>
      </c>
      <c r="E251" s="38">
        <v>14</v>
      </c>
      <c r="F251" s="45">
        <v>0.81</v>
      </c>
      <c r="G251" s="45">
        <v>1.22</v>
      </c>
      <c r="H251" s="38">
        <v>7</v>
      </c>
      <c r="I251" s="38">
        <v>37</v>
      </c>
      <c r="J251" s="51">
        <v>4</v>
      </c>
      <c r="K251" s="38">
        <v>4</v>
      </c>
      <c r="L251" s="38">
        <v>26</v>
      </c>
      <c r="M251" s="38">
        <v>50</v>
      </c>
      <c r="N251" s="45">
        <v>21.43</v>
      </c>
      <c r="O251" s="45">
        <v>28.57</v>
      </c>
      <c r="P251" s="38">
        <v>0</v>
      </c>
      <c r="Q251" s="38">
        <v>0</v>
      </c>
    </row>
    <row r="252" spans="1:17" ht="14.1" customHeight="1">
      <c r="A252" s="44" t="s">
        <v>149</v>
      </c>
      <c r="B252" s="44" t="s">
        <v>890</v>
      </c>
      <c r="C252" s="44" t="s">
        <v>893</v>
      </c>
      <c r="D252" s="45">
        <v>9.6999999999999993</v>
      </c>
      <c r="E252" s="38">
        <v>13</v>
      </c>
      <c r="F252" s="45">
        <v>0.75</v>
      </c>
      <c r="G252" s="45">
        <v>1.1200000000000001</v>
      </c>
      <c r="H252" s="38">
        <v>13</v>
      </c>
      <c r="I252" s="38">
        <v>37</v>
      </c>
      <c r="J252" s="51">
        <v>3</v>
      </c>
      <c r="K252" s="38">
        <v>6</v>
      </c>
      <c r="L252" s="38">
        <v>11</v>
      </c>
      <c r="M252" s="45">
        <v>30.77</v>
      </c>
      <c r="N252" s="45">
        <v>30.77</v>
      </c>
      <c r="O252" s="45">
        <v>38.46</v>
      </c>
      <c r="P252" s="38">
        <v>0</v>
      </c>
      <c r="Q252" s="38">
        <v>0</v>
      </c>
    </row>
    <row r="253" spans="1:17" ht="14.1" customHeight="1">
      <c r="A253" s="44" t="s">
        <v>153</v>
      </c>
      <c r="B253" s="44" t="s">
        <v>890</v>
      </c>
      <c r="C253" s="44" t="s">
        <v>893</v>
      </c>
      <c r="D253" s="45">
        <v>9.6999999999999993</v>
      </c>
      <c r="E253" s="38">
        <v>20</v>
      </c>
      <c r="F253" s="45">
        <v>0.49</v>
      </c>
      <c r="G253" s="45">
        <v>1.08</v>
      </c>
      <c r="H253" s="38">
        <v>13</v>
      </c>
      <c r="I253" s="38">
        <v>40</v>
      </c>
      <c r="J253" s="51">
        <v>4</v>
      </c>
      <c r="K253" s="38">
        <v>6</v>
      </c>
      <c r="L253" s="38">
        <v>15</v>
      </c>
      <c r="M253" s="38">
        <v>5</v>
      </c>
      <c r="N253" s="38">
        <v>15</v>
      </c>
      <c r="O253" s="45">
        <v>55</v>
      </c>
      <c r="P253" s="38">
        <v>20</v>
      </c>
      <c r="Q253" s="38">
        <v>5</v>
      </c>
    </row>
    <row r="254" spans="1:17" ht="14.1" customHeight="1">
      <c r="A254" s="44" t="s">
        <v>154</v>
      </c>
      <c r="B254" s="44" t="s">
        <v>890</v>
      </c>
      <c r="C254" s="44" t="s">
        <v>893</v>
      </c>
      <c r="D254" s="45">
        <v>3.1</v>
      </c>
      <c r="E254" s="38">
        <v>10</v>
      </c>
      <c r="F254" s="45">
        <v>0.31</v>
      </c>
      <c r="G254" s="45">
        <v>0.94</v>
      </c>
      <c r="H254" s="38">
        <v>14</v>
      </c>
      <c r="I254" s="38">
        <v>26</v>
      </c>
      <c r="J254" s="51">
        <v>3</v>
      </c>
      <c r="K254" s="38">
        <v>6</v>
      </c>
      <c r="L254" s="38">
        <v>10</v>
      </c>
      <c r="M254" s="38">
        <v>0</v>
      </c>
      <c r="N254" s="38">
        <v>0</v>
      </c>
      <c r="O254" s="38">
        <v>50</v>
      </c>
      <c r="P254" s="38">
        <v>30</v>
      </c>
      <c r="Q254" s="38">
        <v>20</v>
      </c>
    </row>
    <row r="255" spans="1:17" ht="14.1" customHeight="1">
      <c r="A255" s="44" t="s">
        <v>155</v>
      </c>
      <c r="B255" s="44" t="s">
        <v>890</v>
      </c>
      <c r="C255" s="44" t="s">
        <v>893</v>
      </c>
      <c r="D255" s="45">
        <v>18.600000000000001</v>
      </c>
      <c r="E255" s="38">
        <v>31</v>
      </c>
      <c r="F255" s="45">
        <v>0.6</v>
      </c>
      <c r="G255" s="45">
        <v>1.1399999999999999</v>
      </c>
      <c r="H255" s="38">
        <v>9</v>
      </c>
      <c r="I255" s="38">
        <v>34</v>
      </c>
      <c r="J255" s="51">
        <v>4</v>
      </c>
      <c r="K255" s="38">
        <v>2</v>
      </c>
      <c r="L255" s="38">
        <v>14</v>
      </c>
      <c r="M255" s="45">
        <v>19.350000000000001</v>
      </c>
      <c r="N255" s="45">
        <v>16.13</v>
      </c>
      <c r="O255" s="45">
        <v>51.61</v>
      </c>
      <c r="P255" s="45">
        <v>9.68</v>
      </c>
      <c r="Q255" s="45">
        <v>3.23</v>
      </c>
    </row>
    <row r="256" spans="1:17" ht="14.1" customHeight="1">
      <c r="A256" s="44" t="s">
        <v>159</v>
      </c>
      <c r="B256" s="44" t="s">
        <v>890</v>
      </c>
      <c r="C256" s="44" t="s">
        <v>893</v>
      </c>
      <c r="D256" s="38">
        <v>11</v>
      </c>
      <c r="E256" s="38">
        <v>23</v>
      </c>
      <c r="F256" s="45">
        <v>0.48</v>
      </c>
      <c r="G256" s="45">
        <v>1.02</v>
      </c>
      <c r="H256" s="38">
        <v>23</v>
      </c>
      <c r="I256" s="38">
        <v>45</v>
      </c>
      <c r="J256" s="51">
        <v>4</v>
      </c>
      <c r="K256" s="38">
        <v>12</v>
      </c>
      <c r="L256" s="38">
        <v>17</v>
      </c>
      <c r="M256" s="45">
        <v>4.3499999999999996</v>
      </c>
      <c r="N256" s="45">
        <v>8.6999999999999993</v>
      </c>
      <c r="O256" s="45">
        <v>69.569999999999993</v>
      </c>
      <c r="P256" s="45">
        <v>8.6999999999999993</v>
      </c>
      <c r="Q256" s="45">
        <v>8.6999999999999993</v>
      </c>
    </row>
    <row r="257" spans="1:17" ht="14.1" customHeight="1">
      <c r="A257" s="44" t="s">
        <v>161</v>
      </c>
      <c r="B257" s="44" t="s">
        <v>890</v>
      </c>
      <c r="C257" s="44" t="s">
        <v>893</v>
      </c>
      <c r="D257" s="45">
        <v>13.3</v>
      </c>
      <c r="E257" s="38">
        <v>24</v>
      </c>
      <c r="F257" s="45">
        <v>0.55000000000000004</v>
      </c>
      <c r="G257" s="45">
        <v>1.28</v>
      </c>
      <c r="H257" s="38">
        <v>4</v>
      </c>
      <c r="I257" s="38">
        <v>40</v>
      </c>
      <c r="J257" s="51">
        <v>4</v>
      </c>
      <c r="K257" s="38">
        <v>1</v>
      </c>
      <c r="L257" s="38">
        <v>18</v>
      </c>
      <c r="M257" s="45">
        <v>4.17</v>
      </c>
      <c r="N257" s="45">
        <v>37.5</v>
      </c>
      <c r="O257" s="45">
        <v>37.5</v>
      </c>
      <c r="P257" s="45">
        <v>12.5</v>
      </c>
      <c r="Q257" s="45">
        <v>8.33</v>
      </c>
    </row>
    <row r="258" spans="1:17" ht="14.1" customHeight="1">
      <c r="A258" s="44" t="s">
        <v>178</v>
      </c>
      <c r="B258" s="44" t="s">
        <v>890</v>
      </c>
      <c r="C258" s="44" t="s">
        <v>893</v>
      </c>
      <c r="D258" s="45">
        <v>14.9</v>
      </c>
      <c r="E258" s="38">
        <v>19</v>
      </c>
      <c r="F258" s="45">
        <v>0.78</v>
      </c>
      <c r="G258" s="45">
        <v>1.54</v>
      </c>
      <c r="H258" s="38">
        <v>2</v>
      </c>
      <c r="I258" s="38">
        <v>24</v>
      </c>
      <c r="J258" s="51">
        <v>4</v>
      </c>
      <c r="K258" s="38">
        <v>2</v>
      </c>
      <c r="L258" s="38">
        <v>17</v>
      </c>
      <c r="M258" s="45">
        <v>31.58</v>
      </c>
      <c r="N258" s="45">
        <v>42.11</v>
      </c>
      <c r="O258" s="45">
        <v>26.32</v>
      </c>
      <c r="P258" s="38">
        <v>0</v>
      </c>
      <c r="Q258" s="38">
        <v>0</v>
      </c>
    </row>
    <row r="259" spans="1:17" ht="14.1" customHeight="1">
      <c r="A259" s="44" t="s">
        <v>183</v>
      </c>
      <c r="B259" s="44" t="s">
        <v>890</v>
      </c>
      <c r="C259" s="44" t="s">
        <v>893</v>
      </c>
      <c r="D259" s="45">
        <v>12.3</v>
      </c>
      <c r="E259" s="38">
        <v>17</v>
      </c>
      <c r="F259" s="45">
        <v>0.72</v>
      </c>
      <c r="G259" s="45">
        <v>1.1399999999999999</v>
      </c>
      <c r="H259" s="38">
        <v>5</v>
      </c>
      <c r="I259" s="38">
        <v>11</v>
      </c>
      <c r="J259" s="51">
        <v>4</v>
      </c>
      <c r="K259" s="38">
        <v>5</v>
      </c>
      <c r="L259" s="38">
        <v>11</v>
      </c>
      <c r="M259" s="45">
        <v>23.53</v>
      </c>
      <c r="N259" s="45">
        <v>35.29</v>
      </c>
      <c r="O259" s="45">
        <v>41.18</v>
      </c>
      <c r="P259" s="38">
        <v>0</v>
      </c>
      <c r="Q259" s="38">
        <v>0</v>
      </c>
    </row>
    <row r="260" spans="1:17" ht="14.1" customHeight="1">
      <c r="A260" s="44" t="s">
        <v>184</v>
      </c>
      <c r="B260" s="44" t="s">
        <v>890</v>
      </c>
      <c r="C260" s="44" t="s">
        <v>893</v>
      </c>
      <c r="D260" s="45">
        <v>24.8</v>
      </c>
      <c r="E260" s="38">
        <v>35</v>
      </c>
      <c r="F260" s="45">
        <v>0.71</v>
      </c>
      <c r="G260" s="45">
        <v>1.37</v>
      </c>
      <c r="H260" s="38">
        <v>2</v>
      </c>
      <c r="I260" s="38">
        <v>40</v>
      </c>
      <c r="J260" s="51">
        <v>4</v>
      </c>
      <c r="K260" s="38">
        <v>1</v>
      </c>
      <c r="L260" s="38">
        <v>22</v>
      </c>
      <c r="M260" s="45">
        <v>5.71</v>
      </c>
      <c r="N260" s="38">
        <v>60</v>
      </c>
      <c r="O260" s="45">
        <v>34.29</v>
      </c>
      <c r="P260" s="38">
        <v>0</v>
      </c>
      <c r="Q260" s="38">
        <v>0</v>
      </c>
    </row>
    <row r="261" spans="1:17" ht="14.1" customHeight="1">
      <c r="A261" s="44" t="s">
        <v>188</v>
      </c>
      <c r="B261" s="44" t="s">
        <v>890</v>
      </c>
      <c r="C261" s="44" t="s">
        <v>893</v>
      </c>
      <c r="D261" s="45">
        <v>14.5</v>
      </c>
      <c r="E261" s="38">
        <v>18</v>
      </c>
      <c r="F261" s="45">
        <v>0.81</v>
      </c>
      <c r="G261" s="45">
        <v>1.25</v>
      </c>
      <c r="H261" s="38">
        <v>2</v>
      </c>
      <c r="I261" s="38">
        <v>32</v>
      </c>
      <c r="J261" s="51">
        <v>4</v>
      </c>
      <c r="K261" s="38">
        <v>2</v>
      </c>
      <c r="L261" s="38">
        <v>28</v>
      </c>
      <c r="M261" s="45">
        <v>44.44</v>
      </c>
      <c r="N261" s="45">
        <v>33.33</v>
      </c>
      <c r="O261" s="45">
        <v>16.670000000000002</v>
      </c>
      <c r="P261" s="45">
        <v>5.56</v>
      </c>
      <c r="Q261" s="38">
        <v>0</v>
      </c>
    </row>
    <row r="262" spans="1:17" ht="14.1" customHeight="1">
      <c r="A262" s="44" t="s">
        <v>184</v>
      </c>
      <c r="B262" s="44" t="s">
        <v>890</v>
      </c>
      <c r="C262" s="44" t="s">
        <v>894</v>
      </c>
      <c r="D262" s="45">
        <v>9.6999999999999993</v>
      </c>
      <c r="E262" s="38">
        <v>16</v>
      </c>
      <c r="F262" s="45">
        <v>0.61</v>
      </c>
      <c r="G262" s="45">
        <v>1.17</v>
      </c>
      <c r="H262" s="38">
        <v>12</v>
      </c>
      <c r="I262" s="38">
        <v>40</v>
      </c>
      <c r="J262" s="51">
        <v>3</v>
      </c>
      <c r="K262" s="38">
        <v>6</v>
      </c>
      <c r="L262" s="38">
        <v>18</v>
      </c>
      <c r="M262" s="45">
        <v>6.25</v>
      </c>
      <c r="N262" s="45">
        <v>37.5</v>
      </c>
      <c r="O262" s="45">
        <v>43.75</v>
      </c>
      <c r="P262" s="45">
        <v>12.5</v>
      </c>
      <c r="Q262" s="38">
        <v>0</v>
      </c>
    </row>
    <row r="263" spans="1:17" ht="14.1" customHeight="1">
      <c r="A263" s="44" t="s">
        <v>149</v>
      </c>
      <c r="B263" s="44" t="s">
        <v>895</v>
      </c>
      <c r="C263" s="44" t="s">
        <v>816</v>
      </c>
      <c r="D263" s="45">
        <v>9.4</v>
      </c>
      <c r="E263" s="38">
        <v>12</v>
      </c>
      <c r="F263" s="45">
        <v>0.78</v>
      </c>
      <c r="G263" s="45">
        <v>1.18</v>
      </c>
      <c r="H263" s="38">
        <v>11</v>
      </c>
      <c r="I263" s="38">
        <v>37</v>
      </c>
      <c r="J263" s="51">
        <v>3</v>
      </c>
      <c r="K263" s="38">
        <v>4</v>
      </c>
      <c r="L263" s="38">
        <v>11</v>
      </c>
      <c r="M263" s="45">
        <v>41.67</v>
      </c>
      <c r="N263" s="38">
        <v>25</v>
      </c>
      <c r="O263" s="45">
        <v>33.33</v>
      </c>
      <c r="P263" s="38">
        <v>0</v>
      </c>
      <c r="Q263" s="38">
        <v>0</v>
      </c>
    </row>
    <row r="264" spans="1:17" ht="14.1" customHeight="1">
      <c r="A264" s="44" t="s">
        <v>151</v>
      </c>
      <c r="B264" s="44" t="s">
        <v>895</v>
      </c>
      <c r="C264" s="44" t="s">
        <v>816</v>
      </c>
      <c r="D264" s="45">
        <v>9.1</v>
      </c>
      <c r="E264" s="38">
        <v>17</v>
      </c>
      <c r="F264" s="45">
        <v>0.54</v>
      </c>
      <c r="G264" s="45">
        <v>1.1000000000000001</v>
      </c>
      <c r="H264" s="38">
        <v>6</v>
      </c>
      <c r="I264" s="38">
        <v>23</v>
      </c>
      <c r="J264" s="51">
        <v>4</v>
      </c>
      <c r="K264" s="38">
        <v>5</v>
      </c>
      <c r="L264" s="38">
        <v>14</v>
      </c>
      <c r="M264" s="38">
        <v>0</v>
      </c>
      <c r="N264" s="45">
        <v>11.76</v>
      </c>
      <c r="O264" s="45">
        <v>88.24</v>
      </c>
      <c r="P264" s="38">
        <v>0</v>
      </c>
      <c r="Q264" s="38">
        <v>0</v>
      </c>
    </row>
    <row r="265" spans="1:17" ht="14.1" customHeight="1">
      <c r="A265" s="44" t="s">
        <v>152</v>
      </c>
      <c r="B265" s="44" t="s">
        <v>895</v>
      </c>
      <c r="C265" s="44" t="s">
        <v>816</v>
      </c>
      <c r="D265" s="45">
        <v>12.8</v>
      </c>
      <c r="E265" s="38">
        <v>23</v>
      </c>
      <c r="F265" s="45">
        <v>0.56000000000000005</v>
      </c>
      <c r="G265" s="45">
        <v>0.94</v>
      </c>
      <c r="H265" s="38">
        <v>11</v>
      </c>
      <c r="I265" s="38">
        <v>14</v>
      </c>
      <c r="J265" s="51">
        <v>4</v>
      </c>
      <c r="K265" s="38">
        <v>11</v>
      </c>
      <c r="L265" s="38">
        <v>14</v>
      </c>
      <c r="M265" s="45">
        <v>8.6999999999999993</v>
      </c>
      <c r="N265" s="45">
        <v>13.04</v>
      </c>
      <c r="O265" s="45">
        <v>69.569999999999993</v>
      </c>
      <c r="P265" s="45">
        <v>8.6999999999999993</v>
      </c>
      <c r="Q265" s="38">
        <v>0</v>
      </c>
    </row>
    <row r="266" spans="1:17" ht="14.1" customHeight="1">
      <c r="A266" s="44" t="s">
        <v>153</v>
      </c>
      <c r="B266" s="44" t="s">
        <v>895</v>
      </c>
      <c r="C266" s="44" t="s">
        <v>816</v>
      </c>
      <c r="D266" s="45">
        <v>24.5</v>
      </c>
      <c r="E266" s="38">
        <v>56</v>
      </c>
      <c r="F266" s="45">
        <v>0.44</v>
      </c>
      <c r="G266" s="45">
        <v>0.97</v>
      </c>
      <c r="H266" s="38">
        <v>20</v>
      </c>
      <c r="I266" s="38">
        <v>40</v>
      </c>
      <c r="J266" s="51">
        <v>4</v>
      </c>
      <c r="K266" s="38">
        <v>10</v>
      </c>
      <c r="L266" s="38">
        <v>15</v>
      </c>
      <c r="M266" s="45">
        <v>5.36</v>
      </c>
      <c r="N266" s="45">
        <v>16.07</v>
      </c>
      <c r="O266" s="45">
        <v>41.07</v>
      </c>
      <c r="P266" s="38">
        <v>25</v>
      </c>
      <c r="Q266" s="45">
        <v>12.5</v>
      </c>
    </row>
    <row r="267" spans="1:17" ht="14.1" customHeight="1">
      <c r="A267" s="44" t="s">
        <v>154</v>
      </c>
      <c r="B267" s="44" t="s">
        <v>895</v>
      </c>
      <c r="C267" s="44" t="s">
        <v>816</v>
      </c>
      <c r="D267" s="45">
        <v>13.7</v>
      </c>
      <c r="E267" s="38">
        <v>38</v>
      </c>
      <c r="F267" s="45">
        <v>0.36</v>
      </c>
      <c r="G267" s="45">
        <v>1.0900000000000001</v>
      </c>
      <c r="H267" s="38">
        <v>9</v>
      </c>
      <c r="I267" s="38">
        <v>26</v>
      </c>
      <c r="J267" s="51">
        <v>4</v>
      </c>
      <c r="K267" s="38">
        <v>6</v>
      </c>
      <c r="L267" s="38">
        <v>16</v>
      </c>
      <c r="M267" s="38">
        <v>0</v>
      </c>
      <c r="N267" s="45">
        <v>7.89</v>
      </c>
      <c r="O267" s="45">
        <v>39.47</v>
      </c>
      <c r="P267" s="38">
        <v>50</v>
      </c>
      <c r="Q267" s="45">
        <v>2.63</v>
      </c>
    </row>
    <row r="268" spans="1:17" ht="14.1" customHeight="1">
      <c r="A268" s="44" t="s">
        <v>155</v>
      </c>
      <c r="B268" s="44" t="s">
        <v>895</v>
      </c>
      <c r="C268" s="44" t="s">
        <v>816</v>
      </c>
      <c r="D268" s="45">
        <v>10.9</v>
      </c>
      <c r="E268" s="38">
        <v>20</v>
      </c>
      <c r="F268" s="45">
        <v>0.54</v>
      </c>
      <c r="G268" s="45">
        <v>1.04</v>
      </c>
      <c r="H268" s="38">
        <v>15</v>
      </c>
      <c r="I268" s="38">
        <v>34</v>
      </c>
      <c r="J268" s="51">
        <v>4</v>
      </c>
      <c r="K268" s="38">
        <v>6</v>
      </c>
      <c r="L268" s="38">
        <v>14</v>
      </c>
      <c r="M268" s="38">
        <v>5</v>
      </c>
      <c r="N268" s="38">
        <v>30</v>
      </c>
      <c r="O268" s="38">
        <v>45</v>
      </c>
      <c r="P268" s="38">
        <v>15</v>
      </c>
      <c r="Q268" s="38">
        <v>5</v>
      </c>
    </row>
    <row r="269" spans="1:17" ht="14.1" customHeight="1">
      <c r="A269" s="44" t="s">
        <v>157</v>
      </c>
      <c r="B269" s="44" t="s">
        <v>895</v>
      </c>
      <c r="C269" s="44" t="s">
        <v>816</v>
      </c>
      <c r="D269" s="38">
        <v>13</v>
      </c>
      <c r="E269" s="38">
        <v>20</v>
      </c>
      <c r="F269" s="45">
        <v>0.65</v>
      </c>
      <c r="G269" s="45">
        <v>1.1399999999999999</v>
      </c>
      <c r="H269" s="38">
        <v>4</v>
      </c>
      <c r="I269" s="38">
        <v>37</v>
      </c>
      <c r="J269" s="51">
        <v>4</v>
      </c>
      <c r="K269" s="38">
        <v>2</v>
      </c>
      <c r="L269" s="38">
        <v>18</v>
      </c>
      <c r="M269" s="38">
        <v>15</v>
      </c>
      <c r="N269" s="38">
        <v>30</v>
      </c>
      <c r="O269" s="38">
        <v>50</v>
      </c>
      <c r="P269" s="38">
        <v>5</v>
      </c>
      <c r="Q269" s="38">
        <v>0</v>
      </c>
    </row>
    <row r="270" spans="1:17" ht="14.1" customHeight="1">
      <c r="A270" s="44" t="s">
        <v>159</v>
      </c>
      <c r="B270" s="44" t="s">
        <v>895</v>
      </c>
      <c r="C270" s="44" t="s">
        <v>816</v>
      </c>
      <c r="D270" s="45">
        <v>27.3</v>
      </c>
      <c r="E270" s="38">
        <v>48</v>
      </c>
      <c r="F270" s="45">
        <v>0.56999999999999995</v>
      </c>
      <c r="G270" s="45">
        <v>1.21</v>
      </c>
      <c r="H270" s="38">
        <v>1</v>
      </c>
      <c r="I270" s="38">
        <v>45</v>
      </c>
      <c r="J270" s="51">
        <v>4</v>
      </c>
      <c r="K270" s="38">
        <v>1</v>
      </c>
      <c r="L270" s="38">
        <v>17</v>
      </c>
      <c r="M270" s="45">
        <v>6.25</v>
      </c>
      <c r="N270" s="45">
        <v>27.08</v>
      </c>
      <c r="O270" s="45">
        <v>52.08</v>
      </c>
      <c r="P270" s="45">
        <v>14.58</v>
      </c>
      <c r="Q270" s="38">
        <v>0</v>
      </c>
    </row>
    <row r="271" spans="1:17" ht="14.1" customHeight="1">
      <c r="A271" s="44" t="s">
        <v>161</v>
      </c>
      <c r="B271" s="44" t="s">
        <v>895</v>
      </c>
      <c r="C271" s="44" t="s">
        <v>816</v>
      </c>
      <c r="D271" s="45">
        <v>22.7</v>
      </c>
      <c r="E271" s="38">
        <v>41</v>
      </c>
      <c r="F271" s="45">
        <v>0.55000000000000004</v>
      </c>
      <c r="G271" s="45">
        <v>1.27</v>
      </c>
      <c r="H271" s="38">
        <v>5</v>
      </c>
      <c r="I271" s="38">
        <v>40</v>
      </c>
      <c r="J271" s="51">
        <v>4</v>
      </c>
      <c r="K271" s="38">
        <v>2</v>
      </c>
      <c r="L271" s="38">
        <v>18</v>
      </c>
      <c r="M271" s="45">
        <v>2.44</v>
      </c>
      <c r="N271" s="45">
        <v>26.83</v>
      </c>
      <c r="O271" s="45">
        <v>60.98</v>
      </c>
      <c r="P271" s="45">
        <v>4.88</v>
      </c>
      <c r="Q271" s="45">
        <v>4.88</v>
      </c>
    </row>
    <row r="272" spans="1:17" ht="14.1" customHeight="1">
      <c r="A272" s="44" t="s">
        <v>163</v>
      </c>
      <c r="B272" s="44" t="s">
        <v>895</v>
      </c>
      <c r="C272" s="44" t="s">
        <v>816</v>
      </c>
      <c r="D272" s="45">
        <v>4.8</v>
      </c>
      <c r="E272" s="38">
        <v>12</v>
      </c>
      <c r="F272" s="45">
        <v>0.4</v>
      </c>
      <c r="G272" s="45">
        <v>0.95</v>
      </c>
      <c r="H272" s="38">
        <v>6</v>
      </c>
      <c r="I272" s="38">
        <v>11</v>
      </c>
      <c r="J272" s="51">
        <v>4</v>
      </c>
      <c r="K272" s="38">
        <v>6</v>
      </c>
      <c r="L272" s="38">
        <v>11</v>
      </c>
      <c r="M272" s="38">
        <v>0</v>
      </c>
      <c r="N272" s="38">
        <v>0</v>
      </c>
      <c r="O272" s="45">
        <v>66.67</v>
      </c>
      <c r="P272" s="45">
        <v>33.33</v>
      </c>
      <c r="Q272" s="38">
        <v>0</v>
      </c>
    </row>
    <row r="273" spans="1:17" ht="14.1" customHeight="1">
      <c r="A273" s="44" t="s">
        <v>164</v>
      </c>
      <c r="B273" s="44" t="s">
        <v>895</v>
      </c>
      <c r="C273" s="44" t="s">
        <v>816</v>
      </c>
      <c r="D273" s="45">
        <v>15.3</v>
      </c>
      <c r="E273" s="38">
        <v>23</v>
      </c>
      <c r="F273" s="45">
        <v>0.67</v>
      </c>
      <c r="G273" s="45">
        <v>1.03</v>
      </c>
      <c r="H273" s="38">
        <v>9</v>
      </c>
      <c r="I273" s="38">
        <v>24</v>
      </c>
      <c r="J273" s="51">
        <v>4</v>
      </c>
      <c r="K273" s="38">
        <v>4</v>
      </c>
      <c r="L273" s="38">
        <v>15</v>
      </c>
      <c r="M273" s="45">
        <v>17.39</v>
      </c>
      <c r="N273" s="45">
        <v>34.78</v>
      </c>
      <c r="O273" s="45">
        <v>39.130000000000003</v>
      </c>
      <c r="P273" s="45">
        <v>8.6999999999999993</v>
      </c>
      <c r="Q273" s="38">
        <v>0</v>
      </c>
    </row>
    <row r="274" spans="1:17" ht="14.1" customHeight="1">
      <c r="A274" s="44" t="s">
        <v>165</v>
      </c>
      <c r="B274" s="44" t="s">
        <v>895</v>
      </c>
      <c r="C274" s="44" t="s">
        <v>816</v>
      </c>
      <c r="D274" s="45">
        <v>9.9</v>
      </c>
      <c r="E274" s="38">
        <v>18</v>
      </c>
      <c r="F274" s="45">
        <v>0.55000000000000004</v>
      </c>
      <c r="G274" s="45">
        <v>1.07</v>
      </c>
      <c r="H274" s="38">
        <v>5</v>
      </c>
      <c r="I274" s="38">
        <v>10</v>
      </c>
      <c r="J274" s="51">
        <v>4</v>
      </c>
      <c r="K274" s="38">
        <v>5</v>
      </c>
      <c r="L274" s="38">
        <v>10</v>
      </c>
      <c r="M274" s="45">
        <v>5.56</v>
      </c>
      <c r="N274" s="45">
        <v>16.670000000000002</v>
      </c>
      <c r="O274" s="45">
        <v>72.22</v>
      </c>
      <c r="P274" s="38">
        <v>0</v>
      </c>
      <c r="Q274" s="45">
        <v>5.56</v>
      </c>
    </row>
    <row r="275" spans="1:17" ht="14.1" customHeight="1">
      <c r="A275" s="44" t="s">
        <v>167</v>
      </c>
      <c r="B275" s="44" t="s">
        <v>895</v>
      </c>
      <c r="C275" s="44" t="s">
        <v>816</v>
      </c>
      <c r="D275" s="38">
        <v>5</v>
      </c>
      <c r="E275" s="38">
        <v>11</v>
      </c>
      <c r="F275" s="45">
        <v>0.45</v>
      </c>
      <c r="G275" s="45">
        <v>1.01</v>
      </c>
      <c r="H275" s="38">
        <v>9</v>
      </c>
      <c r="I275" s="38">
        <v>17</v>
      </c>
      <c r="J275" s="51">
        <v>4</v>
      </c>
      <c r="K275" s="38">
        <v>9</v>
      </c>
      <c r="L275" s="38">
        <v>17</v>
      </c>
      <c r="M275" s="38">
        <v>0</v>
      </c>
      <c r="N275" s="38">
        <v>0</v>
      </c>
      <c r="O275" s="45">
        <v>90.91</v>
      </c>
      <c r="P275" s="38">
        <v>0</v>
      </c>
      <c r="Q275" s="45">
        <v>9.09</v>
      </c>
    </row>
    <row r="276" spans="1:17" ht="14.1" customHeight="1">
      <c r="A276" s="44" t="s">
        <v>169</v>
      </c>
      <c r="B276" s="44" t="s">
        <v>895</v>
      </c>
      <c r="C276" s="44" t="s">
        <v>816</v>
      </c>
      <c r="D276" s="38">
        <v>8</v>
      </c>
      <c r="E276" s="38">
        <v>18</v>
      </c>
      <c r="F276" s="45">
        <v>0.44</v>
      </c>
      <c r="G276" s="45">
        <v>0.94</v>
      </c>
      <c r="H276" s="38">
        <v>3</v>
      </c>
      <c r="I276" s="38">
        <v>5</v>
      </c>
      <c r="J276" s="51">
        <v>4</v>
      </c>
      <c r="K276" s="38">
        <v>3</v>
      </c>
      <c r="L276" s="38">
        <v>5</v>
      </c>
      <c r="M276" s="38">
        <v>0</v>
      </c>
      <c r="N276" s="45">
        <v>11.11</v>
      </c>
      <c r="O276" s="45">
        <v>66.67</v>
      </c>
      <c r="P276" s="45">
        <v>11.11</v>
      </c>
      <c r="Q276" s="45">
        <v>11.11</v>
      </c>
    </row>
    <row r="277" spans="1:17" ht="14.1" customHeight="1">
      <c r="A277" s="44" t="s">
        <v>171</v>
      </c>
      <c r="B277" s="44" t="s">
        <v>895</v>
      </c>
      <c r="C277" s="44" t="s">
        <v>816</v>
      </c>
      <c r="D277" s="45">
        <v>8.1999999999999993</v>
      </c>
      <c r="E277" s="38">
        <v>15</v>
      </c>
      <c r="F277" s="45">
        <v>0.55000000000000004</v>
      </c>
      <c r="G277" s="45">
        <v>0.98</v>
      </c>
      <c r="H277" s="38">
        <v>13</v>
      </c>
      <c r="I277" s="38">
        <v>19</v>
      </c>
      <c r="J277" s="51">
        <v>3</v>
      </c>
      <c r="K277" s="38">
        <v>5</v>
      </c>
      <c r="L277" s="38">
        <v>7</v>
      </c>
      <c r="M277" s="45">
        <v>13.33</v>
      </c>
      <c r="N277" s="38">
        <v>20</v>
      </c>
      <c r="O277" s="38">
        <v>40</v>
      </c>
      <c r="P277" s="45">
        <v>26.67</v>
      </c>
      <c r="Q277" s="38">
        <v>0</v>
      </c>
    </row>
    <row r="278" spans="1:17" ht="14.1" customHeight="1">
      <c r="A278" s="44" t="s">
        <v>172</v>
      </c>
      <c r="B278" s="44" t="s">
        <v>895</v>
      </c>
      <c r="C278" s="44" t="s">
        <v>816</v>
      </c>
      <c r="D278" s="38">
        <v>7</v>
      </c>
      <c r="E278" s="38">
        <v>14</v>
      </c>
      <c r="F278" s="45">
        <v>0.5</v>
      </c>
      <c r="G278" s="45">
        <v>0.98</v>
      </c>
      <c r="H278" s="38">
        <v>3</v>
      </c>
      <c r="I278" s="38">
        <v>6</v>
      </c>
      <c r="J278" s="51">
        <v>4</v>
      </c>
      <c r="K278" s="38">
        <v>3</v>
      </c>
      <c r="L278" s="38">
        <v>6</v>
      </c>
      <c r="M278" s="38">
        <v>0</v>
      </c>
      <c r="N278" s="45">
        <v>21.43</v>
      </c>
      <c r="O278" s="45">
        <v>57.14</v>
      </c>
      <c r="P278" s="45">
        <v>21.43</v>
      </c>
      <c r="Q278" s="38">
        <v>0</v>
      </c>
    </row>
    <row r="279" spans="1:17" ht="14.1" customHeight="1">
      <c r="A279" s="44" t="s">
        <v>176</v>
      </c>
      <c r="B279" s="44" t="s">
        <v>895</v>
      </c>
      <c r="C279" s="44" t="s">
        <v>816</v>
      </c>
      <c r="D279" s="45">
        <v>5.3</v>
      </c>
      <c r="E279" s="38">
        <v>13</v>
      </c>
      <c r="F279" s="45">
        <v>0.41</v>
      </c>
      <c r="G279" s="45">
        <v>0.97</v>
      </c>
      <c r="H279" s="38">
        <v>11</v>
      </c>
      <c r="I279" s="38">
        <v>16</v>
      </c>
      <c r="J279" s="51">
        <v>4</v>
      </c>
      <c r="K279" s="38">
        <v>11</v>
      </c>
      <c r="L279" s="38">
        <v>16</v>
      </c>
      <c r="M279" s="38">
        <v>0</v>
      </c>
      <c r="N279" s="38">
        <v>0</v>
      </c>
      <c r="O279" s="45">
        <v>69.23</v>
      </c>
      <c r="P279" s="45">
        <v>30.77</v>
      </c>
      <c r="Q279" s="38">
        <v>0</v>
      </c>
    </row>
    <row r="280" spans="1:17" ht="14.1" customHeight="1">
      <c r="A280" s="44" t="s">
        <v>178</v>
      </c>
      <c r="B280" s="44" t="s">
        <v>895</v>
      </c>
      <c r="C280" s="44" t="s">
        <v>816</v>
      </c>
      <c r="D280" s="45">
        <v>10.3</v>
      </c>
      <c r="E280" s="38">
        <v>13</v>
      </c>
      <c r="F280" s="45">
        <v>0.79</v>
      </c>
      <c r="G280" s="45">
        <v>1.55</v>
      </c>
      <c r="H280" s="38">
        <v>1</v>
      </c>
      <c r="I280" s="38">
        <v>24</v>
      </c>
      <c r="J280" s="51">
        <v>4</v>
      </c>
      <c r="K280" s="38">
        <v>1</v>
      </c>
      <c r="L280" s="38">
        <v>17</v>
      </c>
      <c r="M280" s="45">
        <v>53.85</v>
      </c>
      <c r="N280" s="45">
        <v>15.38</v>
      </c>
      <c r="O280" s="45">
        <v>23.08</v>
      </c>
      <c r="P280" s="45">
        <v>7.69</v>
      </c>
      <c r="Q280" s="38">
        <v>0</v>
      </c>
    </row>
    <row r="281" spans="1:17" ht="14.1" customHeight="1">
      <c r="A281" s="44" t="s">
        <v>180</v>
      </c>
      <c r="B281" s="44" t="s">
        <v>895</v>
      </c>
      <c r="C281" s="44" t="s">
        <v>816</v>
      </c>
      <c r="D281" s="45">
        <v>18.100000000000001</v>
      </c>
      <c r="E281" s="38">
        <v>35</v>
      </c>
      <c r="F281" s="45">
        <v>0.52</v>
      </c>
      <c r="G281" s="45">
        <v>0.97</v>
      </c>
      <c r="H281" s="38">
        <v>9</v>
      </c>
      <c r="I281" s="38">
        <v>12</v>
      </c>
      <c r="J281" s="51">
        <v>4</v>
      </c>
      <c r="K281" s="38">
        <v>9</v>
      </c>
      <c r="L281" s="38">
        <v>12</v>
      </c>
      <c r="M281" s="38">
        <v>0</v>
      </c>
      <c r="N281" s="45">
        <v>8.57</v>
      </c>
      <c r="O281" s="45">
        <v>88.57</v>
      </c>
      <c r="P281" s="45">
        <v>2.86</v>
      </c>
      <c r="Q281" s="38">
        <v>0</v>
      </c>
    </row>
    <row r="282" spans="1:17" ht="14.1" customHeight="1">
      <c r="A282" s="44" t="s">
        <v>181</v>
      </c>
      <c r="B282" s="44" t="s">
        <v>895</v>
      </c>
      <c r="C282" s="44" t="s">
        <v>816</v>
      </c>
      <c r="D282" s="45">
        <v>22.7</v>
      </c>
      <c r="E282" s="38">
        <v>43</v>
      </c>
      <c r="F282" s="45">
        <v>0.53</v>
      </c>
      <c r="G282" s="45">
        <v>1.1200000000000001</v>
      </c>
      <c r="H282" s="38">
        <v>6</v>
      </c>
      <c r="I282" s="38">
        <v>28</v>
      </c>
      <c r="J282" s="51">
        <v>4</v>
      </c>
      <c r="K282" s="38">
        <v>4</v>
      </c>
      <c r="L282" s="38">
        <v>17</v>
      </c>
      <c r="M282" s="38">
        <v>0</v>
      </c>
      <c r="N282" s="45">
        <v>18.600000000000001</v>
      </c>
      <c r="O282" s="45">
        <v>72.09</v>
      </c>
      <c r="P282" s="45">
        <v>9.3000000000000007</v>
      </c>
      <c r="Q282" s="38">
        <v>0</v>
      </c>
    </row>
    <row r="283" spans="1:17" ht="14.1" customHeight="1">
      <c r="A283" s="44" t="s">
        <v>183</v>
      </c>
      <c r="B283" s="44" t="s">
        <v>895</v>
      </c>
      <c r="C283" s="44" t="s">
        <v>816</v>
      </c>
      <c r="D283" s="45">
        <v>10.3</v>
      </c>
      <c r="E283" s="38">
        <v>13</v>
      </c>
      <c r="F283" s="45">
        <v>0.79</v>
      </c>
      <c r="G283" s="45">
        <v>1.25</v>
      </c>
      <c r="H283" s="38">
        <v>1</v>
      </c>
      <c r="I283" s="38">
        <v>11</v>
      </c>
      <c r="J283" s="51">
        <v>4</v>
      </c>
      <c r="K283" s="38">
        <v>1</v>
      </c>
      <c r="L283" s="38">
        <v>11</v>
      </c>
      <c r="M283" s="45">
        <v>30.77</v>
      </c>
      <c r="N283" s="45">
        <v>46.15</v>
      </c>
      <c r="O283" s="45">
        <v>23.08</v>
      </c>
      <c r="P283" s="38">
        <v>0</v>
      </c>
      <c r="Q283" s="38">
        <v>0</v>
      </c>
    </row>
    <row r="284" spans="1:17" ht="14.1" customHeight="1">
      <c r="A284" s="44" t="s">
        <v>184</v>
      </c>
      <c r="B284" s="44" t="s">
        <v>895</v>
      </c>
      <c r="C284" s="44" t="s">
        <v>816</v>
      </c>
      <c r="D284" s="45">
        <v>12.2</v>
      </c>
      <c r="E284" s="38">
        <v>22</v>
      </c>
      <c r="F284" s="45">
        <v>0.55000000000000004</v>
      </c>
      <c r="G284" s="45">
        <v>1.07</v>
      </c>
      <c r="H284" s="38">
        <v>17</v>
      </c>
      <c r="I284" s="38">
        <v>40</v>
      </c>
      <c r="J284" s="51">
        <v>4</v>
      </c>
      <c r="K284" s="38">
        <v>9</v>
      </c>
      <c r="L284" s="38">
        <v>22</v>
      </c>
      <c r="M284" s="38">
        <v>0</v>
      </c>
      <c r="N284" s="45">
        <v>27.27</v>
      </c>
      <c r="O284" s="45">
        <v>63.64</v>
      </c>
      <c r="P284" s="45">
        <v>9.09</v>
      </c>
      <c r="Q284" s="38">
        <v>0</v>
      </c>
    </row>
    <row r="285" spans="1:17" ht="14.1" customHeight="1">
      <c r="A285" s="44" t="s">
        <v>149</v>
      </c>
      <c r="B285" s="44" t="s">
        <v>898</v>
      </c>
      <c r="C285" s="44" t="s">
        <v>753</v>
      </c>
      <c r="D285" s="45">
        <v>11.1</v>
      </c>
      <c r="E285" s="38">
        <v>12</v>
      </c>
      <c r="F285" s="45">
        <v>0.92</v>
      </c>
      <c r="G285" s="45">
        <v>1.39</v>
      </c>
      <c r="H285" s="38">
        <v>2</v>
      </c>
      <c r="I285" s="38">
        <v>37</v>
      </c>
      <c r="J285" s="51">
        <v>3</v>
      </c>
      <c r="K285" s="38">
        <v>1</v>
      </c>
      <c r="L285" s="38">
        <v>11</v>
      </c>
      <c r="M285" s="38">
        <v>75</v>
      </c>
      <c r="N285" s="45">
        <v>16.670000000000002</v>
      </c>
      <c r="O285" s="45">
        <v>8.33</v>
      </c>
      <c r="P285" s="38">
        <v>0</v>
      </c>
      <c r="Q285" s="38">
        <v>0</v>
      </c>
    </row>
    <row r="286" spans="1:17" ht="14.1" customHeight="1">
      <c r="A286" s="44" t="s">
        <v>152</v>
      </c>
      <c r="B286" s="44" t="s">
        <v>898</v>
      </c>
      <c r="C286" s="44" t="s">
        <v>753</v>
      </c>
      <c r="D286" s="45">
        <v>7.1</v>
      </c>
      <c r="E286" s="38">
        <v>12</v>
      </c>
      <c r="F286" s="45">
        <v>0.59</v>
      </c>
      <c r="G286" s="38">
        <v>1</v>
      </c>
      <c r="H286" s="38">
        <v>7</v>
      </c>
      <c r="I286" s="38">
        <v>14</v>
      </c>
      <c r="J286" s="51">
        <v>4</v>
      </c>
      <c r="K286" s="38">
        <v>7</v>
      </c>
      <c r="L286" s="38">
        <v>14</v>
      </c>
      <c r="M286" s="45">
        <v>8.33</v>
      </c>
      <c r="N286" s="45">
        <v>16.670000000000002</v>
      </c>
      <c r="O286" s="38">
        <v>75</v>
      </c>
      <c r="P286" s="38">
        <v>0</v>
      </c>
      <c r="Q286" s="38">
        <v>0</v>
      </c>
    </row>
    <row r="287" spans="1:17" ht="14.1" customHeight="1">
      <c r="A287" s="44" t="s">
        <v>153</v>
      </c>
      <c r="B287" s="44" t="s">
        <v>898</v>
      </c>
      <c r="C287" s="44" t="s">
        <v>753</v>
      </c>
      <c r="D287" s="45">
        <v>9.6999999999999993</v>
      </c>
      <c r="E287" s="38">
        <v>18</v>
      </c>
      <c r="F287" s="45">
        <v>0.54</v>
      </c>
      <c r="G287" s="45">
        <v>1.2</v>
      </c>
      <c r="H287" s="38">
        <v>7</v>
      </c>
      <c r="I287" s="38">
        <v>40</v>
      </c>
      <c r="J287" s="51">
        <v>3</v>
      </c>
      <c r="K287" s="38">
        <v>2</v>
      </c>
      <c r="L287" s="38">
        <v>17</v>
      </c>
      <c r="M287" s="45">
        <v>16.670000000000002</v>
      </c>
      <c r="N287" s="45">
        <v>27.78</v>
      </c>
      <c r="O287" s="45">
        <v>16.670000000000002</v>
      </c>
      <c r="P287" s="45">
        <v>33.33</v>
      </c>
      <c r="Q287" s="45">
        <v>5.56</v>
      </c>
    </row>
    <row r="288" spans="1:17" ht="14.1" customHeight="1">
      <c r="A288" s="44" t="s">
        <v>154</v>
      </c>
      <c r="B288" s="44" t="s">
        <v>898</v>
      </c>
      <c r="C288" s="44" t="s">
        <v>753</v>
      </c>
      <c r="D288" s="45">
        <v>14</v>
      </c>
      <c r="E288" s="38">
        <v>36</v>
      </c>
      <c r="F288" s="45">
        <v>0.39</v>
      </c>
      <c r="G288" s="45">
        <v>1.17</v>
      </c>
      <c r="H288" s="38">
        <v>5</v>
      </c>
      <c r="I288" s="38">
        <v>26</v>
      </c>
      <c r="J288" s="51">
        <v>4</v>
      </c>
      <c r="K288" s="38">
        <v>3</v>
      </c>
      <c r="L288" s="38">
        <v>16</v>
      </c>
      <c r="M288" s="38">
        <v>0</v>
      </c>
      <c r="N288" s="45">
        <v>2.78</v>
      </c>
      <c r="O288" s="45">
        <v>61.11</v>
      </c>
      <c r="P288" s="45">
        <v>30.56</v>
      </c>
      <c r="Q288" s="45">
        <v>5.56</v>
      </c>
    </row>
    <row r="289" spans="1:17" ht="14.1" customHeight="1">
      <c r="A289" s="44" t="s">
        <v>155</v>
      </c>
      <c r="B289" s="44" t="s">
        <v>898</v>
      </c>
      <c r="C289" s="44" t="s">
        <v>753</v>
      </c>
      <c r="D289" s="45">
        <v>18.399999999999999</v>
      </c>
      <c r="E289" s="38">
        <v>24</v>
      </c>
      <c r="F289" s="45">
        <v>0.77</v>
      </c>
      <c r="G289" s="45">
        <v>1.46</v>
      </c>
      <c r="H289" s="38">
        <v>1</v>
      </c>
      <c r="I289" s="38">
        <v>34</v>
      </c>
      <c r="J289" s="51">
        <v>4</v>
      </c>
      <c r="K289" s="38">
        <v>1</v>
      </c>
      <c r="L289" s="38">
        <v>14</v>
      </c>
      <c r="M289" s="45">
        <v>33.33</v>
      </c>
      <c r="N289" s="45">
        <v>33.33</v>
      </c>
      <c r="O289" s="45">
        <v>33.33</v>
      </c>
      <c r="P289" s="38">
        <v>0</v>
      </c>
      <c r="Q289" s="38">
        <v>0</v>
      </c>
    </row>
    <row r="290" spans="1:17" ht="14.1" customHeight="1">
      <c r="A290" s="44" t="s">
        <v>157</v>
      </c>
      <c r="B290" s="44" t="s">
        <v>898</v>
      </c>
      <c r="C290" s="44" t="s">
        <v>753</v>
      </c>
      <c r="D290" s="45">
        <v>7.5</v>
      </c>
      <c r="E290" s="38">
        <v>12</v>
      </c>
      <c r="F290" s="45">
        <v>0.62</v>
      </c>
      <c r="G290" s="45">
        <v>1.1000000000000001</v>
      </c>
      <c r="H290" s="38">
        <v>8</v>
      </c>
      <c r="I290" s="38">
        <v>37</v>
      </c>
      <c r="J290" s="51">
        <v>3</v>
      </c>
      <c r="K290" s="38">
        <v>5</v>
      </c>
      <c r="L290" s="38">
        <v>19</v>
      </c>
      <c r="M290" s="38">
        <v>0</v>
      </c>
      <c r="N290" s="45">
        <v>41.67</v>
      </c>
      <c r="O290" s="45">
        <v>58.33</v>
      </c>
      <c r="P290" s="38">
        <v>0</v>
      </c>
      <c r="Q290" s="38">
        <v>0</v>
      </c>
    </row>
    <row r="291" spans="1:17" ht="14.1" customHeight="1">
      <c r="A291" s="44" t="s">
        <v>159</v>
      </c>
      <c r="B291" s="44" t="s">
        <v>898</v>
      </c>
      <c r="C291" s="44" t="s">
        <v>753</v>
      </c>
      <c r="D291" s="45">
        <v>27.2</v>
      </c>
      <c r="E291" s="38">
        <v>48</v>
      </c>
      <c r="F291" s="45">
        <v>0.56999999999999995</v>
      </c>
      <c r="G291" s="45">
        <v>1.2</v>
      </c>
      <c r="H291" s="38">
        <v>3</v>
      </c>
      <c r="I291" s="38">
        <v>45</v>
      </c>
      <c r="J291" s="51">
        <v>4</v>
      </c>
      <c r="K291" s="38">
        <v>2</v>
      </c>
      <c r="L291" s="38">
        <v>17</v>
      </c>
      <c r="M291" s="45">
        <v>8.33</v>
      </c>
      <c r="N291" s="45">
        <v>29.17</v>
      </c>
      <c r="O291" s="45">
        <v>45.83</v>
      </c>
      <c r="P291" s="45">
        <v>10.42</v>
      </c>
      <c r="Q291" s="45">
        <v>6.25</v>
      </c>
    </row>
    <row r="292" spans="1:17" ht="14.1" customHeight="1">
      <c r="A292" s="44" t="s">
        <v>161</v>
      </c>
      <c r="B292" s="44" t="s">
        <v>898</v>
      </c>
      <c r="C292" s="44" t="s">
        <v>753</v>
      </c>
      <c r="D292" s="45">
        <v>15.4</v>
      </c>
      <c r="E292" s="38">
        <v>29</v>
      </c>
      <c r="F292" s="45">
        <v>0.53</v>
      </c>
      <c r="G292" s="45">
        <v>1.22</v>
      </c>
      <c r="H292" s="38">
        <v>8</v>
      </c>
      <c r="I292" s="38">
        <v>40</v>
      </c>
      <c r="J292" s="51">
        <v>4</v>
      </c>
      <c r="K292" s="38">
        <v>5</v>
      </c>
      <c r="L292" s="38">
        <v>18</v>
      </c>
      <c r="M292" s="38">
        <v>0</v>
      </c>
      <c r="N292" s="45">
        <v>24.14</v>
      </c>
      <c r="O292" s="45">
        <v>62.07</v>
      </c>
      <c r="P292" s="45">
        <v>13.79</v>
      </c>
      <c r="Q292" s="38">
        <v>0</v>
      </c>
    </row>
    <row r="293" spans="1:17" ht="14.1" customHeight="1">
      <c r="A293" s="44" t="s">
        <v>167</v>
      </c>
      <c r="B293" s="44" t="s">
        <v>898</v>
      </c>
      <c r="C293" s="44" t="s">
        <v>753</v>
      </c>
      <c r="D293" s="45">
        <v>4.4000000000000004</v>
      </c>
      <c r="E293" s="38">
        <v>10</v>
      </c>
      <c r="F293" s="45">
        <v>0.44</v>
      </c>
      <c r="G293" s="45">
        <v>0.98</v>
      </c>
      <c r="H293" s="38">
        <v>12</v>
      </c>
      <c r="I293" s="38">
        <v>17</v>
      </c>
      <c r="J293" s="51">
        <v>4</v>
      </c>
      <c r="K293" s="38">
        <v>12</v>
      </c>
      <c r="L293" s="38">
        <v>17</v>
      </c>
      <c r="M293" s="38">
        <v>0</v>
      </c>
      <c r="N293" s="38">
        <v>0</v>
      </c>
      <c r="O293" s="38">
        <v>80</v>
      </c>
      <c r="P293" s="38">
        <v>20</v>
      </c>
      <c r="Q293" s="38">
        <v>0</v>
      </c>
    </row>
    <row r="294" spans="1:17" ht="14.1" customHeight="1">
      <c r="A294" s="44" t="s">
        <v>174</v>
      </c>
      <c r="B294" s="44" t="s">
        <v>898</v>
      </c>
      <c r="C294" s="44" t="s">
        <v>753</v>
      </c>
      <c r="D294" s="45">
        <v>3.9</v>
      </c>
      <c r="E294" s="38">
        <v>10</v>
      </c>
      <c r="F294" s="45">
        <v>0.39</v>
      </c>
      <c r="G294" s="45">
        <v>0.88</v>
      </c>
      <c r="H294" s="38">
        <v>5</v>
      </c>
      <c r="I294" s="38">
        <v>6</v>
      </c>
      <c r="J294" s="51">
        <v>4</v>
      </c>
      <c r="K294" s="38">
        <v>5</v>
      </c>
      <c r="L294" s="38">
        <v>6</v>
      </c>
      <c r="M294" s="38">
        <v>0</v>
      </c>
      <c r="N294" s="38">
        <v>0</v>
      </c>
      <c r="O294" s="38">
        <v>70</v>
      </c>
      <c r="P294" s="38">
        <v>20</v>
      </c>
      <c r="Q294" s="38">
        <v>10</v>
      </c>
    </row>
    <row r="295" spans="1:17" ht="14.1" customHeight="1">
      <c r="A295" s="44" t="s">
        <v>176</v>
      </c>
      <c r="B295" s="44" t="s">
        <v>898</v>
      </c>
      <c r="C295" s="44" t="s">
        <v>753</v>
      </c>
      <c r="D295" s="45">
        <v>5.0999999999999996</v>
      </c>
      <c r="E295" s="38">
        <v>11</v>
      </c>
      <c r="F295" s="45">
        <v>0.46</v>
      </c>
      <c r="G295" s="45">
        <v>1.1100000000000001</v>
      </c>
      <c r="H295" s="38">
        <v>2</v>
      </c>
      <c r="I295" s="38">
        <v>16</v>
      </c>
      <c r="J295" s="51">
        <v>4</v>
      </c>
      <c r="K295" s="38">
        <v>2</v>
      </c>
      <c r="L295" s="38">
        <v>16</v>
      </c>
      <c r="M295" s="45">
        <v>9.09</v>
      </c>
      <c r="N295" s="45">
        <v>9.09</v>
      </c>
      <c r="O295" s="45">
        <v>45.45</v>
      </c>
      <c r="P295" s="45">
        <v>36.36</v>
      </c>
      <c r="Q295" s="38">
        <v>0</v>
      </c>
    </row>
    <row r="296" spans="1:17" ht="14.1" customHeight="1">
      <c r="A296" s="44" t="s">
        <v>180</v>
      </c>
      <c r="B296" s="44" t="s">
        <v>898</v>
      </c>
      <c r="C296" s="44" t="s">
        <v>753</v>
      </c>
      <c r="D296" s="45">
        <v>10.6</v>
      </c>
      <c r="E296" s="38">
        <v>16</v>
      </c>
      <c r="F296" s="45">
        <v>0.66</v>
      </c>
      <c r="G296" s="45">
        <v>1.24</v>
      </c>
      <c r="H296" s="38">
        <v>1</v>
      </c>
      <c r="I296" s="38">
        <v>12</v>
      </c>
      <c r="J296" s="51">
        <v>4</v>
      </c>
      <c r="K296" s="38">
        <v>1</v>
      </c>
      <c r="L296" s="38">
        <v>12</v>
      </c>
      <c r="M296" s="38">
        <v>25</v>
      </c>
      <c r="N296" s="38">
        <v>25</v>
      </c>
      <c r="O296" s="45">
        <v>37.5</v>
      </c>
      <c r="P296" s="45">
        <v>12.5</v>
      </c>
      <c r="Q296" s="38">
        <v>0</v>
      </c>
    </row>
    <row r="297" spans="1:17" ht="14.1" customHeight="1">
      <c r="A297" s="44" t="s">
        <v>181</v>
      </c>
      <c r="B297" s="44" t="s">
        <v>898</v>
      </c>
      <c r="C297" s="44" t="s">
        <v>753</v>
      </c>
      <c r="D297" s="45">
        <v>8.8000000000000007</v>
      </c>
      <c r="E297" s="38">
        <v>16</v>
      </c>
      <c r="F297" s="45">
        <v>0.55000000000000004</v>
      </c>
      <c r="G297" s="45">
        <v>1.1599999999999999</v>
      </c>
      <c r="H297" s="38">
        <v>3</v>
      </c>
      <c r="I297" s="38">
        <v>28</v>
      </c>
      <c r="J297" s="51">
        <v>4</v>
      </c>
      <c r="K297" s="38">
        <v>2</v>
      </c>
      <c r="L297" s="38">
        <v>17</v>
      </c>
      <c r="M297" s="45">
        <v>6.25</v>
      </c>
      <c r="N297" s="45">
        <v>18.75</v>
      </c>
      <c r="O297" s="45">
        <v>62.5</v>
      </c>
      <c r="P297" s="45">
        <v>12.5</v>
      </c>
      <c r="Q297" s="38">
        <v>0</v>
      </c>
    </row>
    <row r="298" spans="1:17" ht="14.1" customHeight="1">
      <c r="A298" s="44" t="s">
        <v>183</v>
      </c>
      <c r="B298" s="44" t="s">
        <v>898</v>
      </c>
      <c r="C298" s="44" t="s">
        <v>753</v>
      </c>
      <c r="D298" s="45">
        <v>8.1</v>
      </c>
      <c r="E298" s="38">
        <v>11</v>
      </c>
      <c r="F298" s="45">
        <v>0.74</v>
      </c>
      <c r="G298" s="45">
        <v>1.1599999999999999</v>
      </c>
      <c r="H298" s="38">
        <v>3</v>
      </c>
      <c r="I298" s="38">
        <v>11</v>
      </c>
      <c r="J298" s="51">
        <v>4</v>
      </c>
      <c r="K298" s="38">
        <v>3</v>
      </c>
      <c r="L298" s="38">
        <v>11</v>
      </c>
      <c r="M298" s="45">
        <v>9.09</v>
      </c>
      <c r="N298" s="45">
        <v>72.73</v>
      </c>
      <c r="O298" s="45">
        <v>9.09</v>
      </c>
      <c r="P298" s="45">
        <v>9.09</v>
      </c>
      <c r="Q298" s="38">
        <v>0</v>
      </c>
    </row>
    <row r="299" spans="1:17" ht="14.1" customHeight="1">
      <c r="A299" s="44" t="s">
        <v>184</v>
      </c>
      <c r="B299" s="44" t="s">
        <v>898</v>
      </c>
      <c r="C299" s="44" t="s">
        <v>753</v>
      </c>
      <c r="D299" s="45">
        <v>8.6999999999999993</v>
      </c>
      <c r="E299" s="38">
        <v>16</v>
      </c>
      <c r="F299" s="45">
        <v>0.54</v>
      </c>
      <c r="G299" s="45">
        <v>1.05</v>
      </c>
      <c r="H299" s="38">
        <v>19</v>
      </c>
      <c r="I299" s="38">
        <v>40</v>
      </c>
      <c r="J299" s="51">
        <v>3</v>
      </c>
      <c r="K299" s="38">
        <v>9</v>
      </c>
      <c r="L299" s="38">
        <v>18</v>
      </c>
      <c r="M299" s="45">
        <v>12.5</v>
      </c>
      <c r="N299" s="45">
        <v>12.5</v>
      </c>
      <c r="O299" s="45">
        <v>56.25</v>
      </c>
      <c r="P299" s="45">
        <v>18.75</v>
      </c>
      <c r="Q299" s="38">
        <v>0</v>
      </c>
    </row>
    <row r="300" spans="1:17" ht="14.1" customHeight="1">
      <c r="A300" s="44" t="s">
        <v>184</v>
      </c>
      <c r="B300" s="44" t="s">
        <v>899</v>
      </c>
      <c r="C300" s="44" t="s">
        <v>900</v>
      </c>
      <c r="D300" s="45">
        <v>1.5</v>
      </c>
      <c r="E300" s="38">
        <v>10</v>
      </c>
      <c r="F300" s="45">
        <v>0.15</v>
      </c>
      <c r="G300" s="45">
        <v>0.28999999999999998</v>
      </c>
      <c r="H300" s="38">
        <v>40</v>
      </c>
      <c r="I300" s="38">
        <v>40</v>
      </c>
      <c r="J300" s="51">
        <v>3</v>
      </c>
      <c r="K300" s="38">
        <v>18</v>
      </c>
      <c r="L300" s="38">
        <v>18</v>
      </c>
      <c r="M300" s="38">
        <v>0</v>
      </c>
      <c r="N300" s="38">
        <v>0</v>
      </c>
      <c r="O300" s="38">
        <v>10</v>
      </c>
      <c r="P300" s="38">
        <v>50</v>
      </c>
      <c r="Q300" s="38">
        <v>40</v>
      </c>
    </row>
    <row r="301" spans="1:17" ht="14.1" customHeight="1">
      <c r="A301" s="44" t="s">
        <v>149</v>
      </c>
      <c r="B301" s="44" t="s">
        <v>901</v>
      </c>
      <c r="C301" s="44" t="s">
        <v>816</v>
      </c>
      <c r="D301" s="45">
        <v>18.5</v>
      </c>
      <c r="E301" s="38">
        <v>22</v>
      </c>
      <c r="F301" s="45">
        <v>0.84</v>
      </c>
      <c r="G301" s="45">
        <v>1.26</v>
      </c>
      <c r="H301" s="38">
        <v>4</v>
      </c>
      <c r="I301" s="38">
        <v>37</v>
      </c>
      <c r="J301" s="51">
        <v>4</v>
      </c>
      <c r="K301" s="38">
        <v>2</v>
      </c>
      <c r="L301" s="38">
        <v>26</v>
      </c>
      <c r="M301" s="45">
        <v>54.55</v>
      </c>
      <c r="N301" s="45">
        <v>22.73</v>
      </c>
      <c r="O301" s="45">
        <v>22.73</v>
      </c>
      <c r="P301" s="38">
        <v>0</v>
      </c>
      <c r="Q301" s="38">
        <v>0</v>
      </c>
    </row>
    <row r="302" spans="1:17" ht="14.1" customHeight="1">
      <c r="A302" s="44" t="s">
        <v>152</v>
      </c>
      <c r="B302" s="44" t="s">
        <v>901</v>
      </c>
      <c r="C302" s="44" t="s">
        <v>816</v>
      </c>
      <c r="D302" s="45">
        <v>10.4</v>
      </c>
      <c r="E302" s="38">
        <v>16</v>
      </c>
      <c r="F302" s="45">
        <v>0.65</v>
      </c>
      <c r="G302" s="45">
        <v>1.1000000000000001</v>
      </c>
      <c r="H302" s="38">
        <v>3</v>
      </c>
      <c r="I302" s="38">
        <v>14</v>
      </c>
      <c r="J302" s="51">
        <v>4</v>
      </c>
      <c r="K302" s="38">
        <v>3</v>
      </c>
      <c r="L302" s="38">
        <v>14</v>
      </c>
      <c r="M302" s="45">
        <v>18.75</v>
      </c>
      <c r="N302" s="45">
        <v>31.25</v>
      </c>
      <c r="O302" s="45">
        <v>37.5</v>
      </c>
      <c r="P302" s="45">
        <v>12.5</v>
      </c>
      <c r="Q302" s="38">
        <v>0</v>
      </c>
    </row>
    <row r="303" spans="1:17" ht="14.1" customHeight="1">
      <c r="A303" s="44" t="s">
        <v>153</v>
      </c>
      <c r="B303" s="44" t="s">
        <v>901</v>
      </c>
      <c r="C303" s="44" t="s">
        <v>816</v>
      </c>
      <c r="D303" s="45">
        <v>5.6</v>
      </c>
      <c r="E303" s="38">
        <v>13</v>
      </c>
      <c r="F303" s="45">
        <v>0.43</v>
      </c>
      <c r="G303" s="45">
        <v>0.96</v>
      </c>
      <c r="H303" s="38">
        <v>21</v>
      </c>
      <c r="I303" s="38">
        <v>40</v>
      </c>
      <c r="J303" s="51">
        <v>3</v>
      </c>
      <c r="K303" s="38">
        <v>8</v>
      </c>
      <c r="L303" s="38">
        <v>17</v>
      </c>
      <c r="M303" s="38">
        <v>0</v>
      </c>
      <c r="N303" s="45">
        <v>7.69</v>
      </c>
      <c r="O303" s="45">
        <v>61.54</v>
      </c>
      <c r="P303" s="45">
        <v>30.77</v>
      </c>
      <c r="Q303" s="38">
        <v>0</v>
      </c>
    </row>
    <row r="304" spans="1:17" ht="14.1" customHeight="1">
      <c r="A304" s="44" t="s">
        <v>154</v>
      </c>
      <c r="B304" s="44" t="s">
        <v>901</v>
      </c>
      <c r="C304" s="44" t="s">
        <v>816</v>
      </c>
      <c r="D304" s="45">
        <v>15.3</v>
      </c>
      <c r="E304" s="38">
        <v>40</v>
      </c>
      <c r="F304" s="45">
        <v>0.38</v>
      </c>
      <c r="G304" s="45">
        <v>1.1499999999999999</v>
      </c>
      <c r="H304" s="38">
        <v>6</v>
      </c>
      <c r="I304" s="38">
        <v>26</v>
      </c>
      <c r="J304" s="51">
        <v>4</v>
      </c>
      <c r="K304" s="38">
        <v>4</v>
      </c>
      <c r="L304" s="38">
        <v>16</v>
      </c>
      <c r="M304" s="45">
        <v>2.5</v>
      </c>
      <c r="N304" s="38">
        <v>0</v>
      </c>
      <c r="O304" s="45">
        <v>57.5</v>
      </c>
      <c r="P304" s="38">
        <v>35</v>
      </c>
      <c r="Q304" s="38">
        <v>5</v>
      </c>
    </row>
    <row r="305" spans="1:17" ht="14.1" customHeight="1">
      <c r="A305" s="44" t="s">
        <v>155</v>
      </c>
      <c r="B305" s="44" t="s">
        <v>901</v>
      </c>
      <c r="C305" s="44" t="s">
        <v>816</v>
      </c>
      <c r="D305" s="45">
        <v>7.4</v>
      </c>
      <c r="E305" s="38">
        <v>12</v>
      </c>
      <c r="F305" s="45">
        <v>0.62</v>
      </c>
      <c r="G305" s="45">
        <v>1.17</v>
      </c>
      <c r="H305" s="38">
        <v>7</v>
      </c>
      <c r="I305" s="38">
        <v>34</v>
      </c>
      <c r="J305" s="51">
        <v>3</v>
      </c>
      <c r="K305" s="38">
        <v>6</v>
      </c>
      <c r="L305" s="38">
        <v>20</v>
      </c>
      <c r="M305" s="45">
        <v>8.33</v>
      </c>
      <c r="N305" s="45">
        <v>33.33</v>
      </c>
      <c r="O305" s="38">
        <v>50</v>
      </c>
      <c r="P305" s="45">
        <v>8.33</v>
      </c>
      <c r="Q305" s="38">
        <v>0</v>
      </c>
    </row>
    <row r="306" spans="1:17" ht="14.1" customHeight="1">
      <c r="A306" s="44" t="s">
        <v>159</v>
      </c>
      <c r="B306" s="44" t="s">
        <v>901</v>
      </c>
      <c r="C306" s="44" t="s">
        <v>816</v>
      </c>
      <c r="D306" s="45">
        <v>17.5</v>
      </c>
      <c r="E306" s="38">
        <v>34</v>
      </c>
      <c r="F306" s="45">
        <v>0.51</v>
      </c>
      <c r="G306" s="45">
        <v>1.0900000000000001</v>
      </c>
      <c r="H306" s="38">
        <v>14</v>
      </c>
      <c r="I306" s="38">
        <v>45</v>
      </c>
      <c r="J306" s="51">
        <v>4</v>
      </c>
      <c r="K306" s="38">
        <v>6</v>
      </c>
      <c r="L306" s="38">
        <v>17</v>
      </c>
      <c r="M306" s="45">
        <v>2.94</v>
      </c>
      <c r="N306" s="45">
        <v>23.53</v>
      </c>
      <c r="O306" s="38">
        <v>50</v>
      </c>
      <c r="P306" s="45">
        <v>23.53</v>
      </c>
      <c r="Q306" s="38">
        <v>0</v>
      </c>
    </row>
    <row r="307" spans="1:17" ht="14.1" customHeight="1">
      <c r="A307" s="44" t="s">
        <v>161</v>
      </c>
      <c r="B307" s="44" t="s">
        <v>901</v>
      </c>
      <c r="C307" s="44" t="s">
        <v>816</v>
      </c>
      <c r="D307" s="45">
        <v>20.7</v>
      </c>
      <c r="E307" s="38">
        <v>38</v>
      </c>
      <c r="F307" s="45">
        <v>0.54</v>
      </c>
      <c r="G307" s="45">
        <v>1.25</v>
      </c>
      <c r="H307" s="38">
        <v>7</v>
      </c>
      <c r="I307" s="38">
        <v>40</v>
      </c>
      <c r="J307" s="51">
        <v>4</v>
      </c>
      <c r="K307" s="38">
        <v>4</v>
      </c>
      <c r="L307" s="38">
        <v>18</v>
      </c>
      <c r="M307" s="45">
        <v>2.63</v>
      </c>
      <c r="N307" s="45">
        <v>26.32</v>
      </c>
      <c r="O307" s="45">
        <v>55.26</v>
      </c>
      <c r="P307" s="45">
        <v>15.79</v>
      </c>
      <c r="Q307" s="38">
        <v>0</v>
      </c>
    </row>
    <row r="308" spans="1:17" ht="14.1" customHeight="1">
      <c r="A308" s="44" t="s">
        <v>164</v>
      </c>
      <c r="B308" s="44" t="s">
        <v>901</v>
      </c>
      <c r="C308" s="44" t="s">
        <v>816</v>
      </c>
      <c r="D308" s="45">
        <v>18.2</v>
      </c>
      <c r="E308" s="38">
        <v>28</v>
      </c>
      <c r="F308" s="45">
        <v>0.65</v>
      </c>
      <c r="G308" s="45">
        <v>1.01</v>
      </c>
      <c r="H308" s="38">
        <v>12</v>
      </c>
      <c r="I308" s="38">
        <v>24</v>
      </c>
      <c r="J308" s="51">
        <v>4</v>
      </c>
      <c r="K308" s="38">
        <v>7</v>
      </c>
      <c r="L308" s="38">
        <v>15</v>
      </c>
      <c r="M308" s="45">
        <v>10.71</v>
      </c>
      <c r="N308" s="45">
        <v>39.29</v>
      </c>
      <c r="O308" s="45">
        <v>42.86</v>
      </c>
      <c r="P308" s="45">
        <v>7.14</v>
      </c>
      <c r="Q308" s="38">
        <v>0</v>
      </c>
    </row>
    <row r="309" spans="1:17" ht="14.1" customHeight="1">
      <c r="A309" s="44" t="s">
        <v>165</v>
      </c>
      <c r="B309" s="44" t="s">
        <v>901</v>
      </c>
      <c r="C309" s="44" t="s">
        <v>816</v>
      </c>
      <c r="D309" s="38">
        <v>9</v>
      </c>
      <c r="E309" s="38">
        <v>13</v>
      </c>
      <c r="F309" s="45">
        <v>0.69</v>
      </c>
      <c r="G309" s="45">
        <v>1.34</v>
      </c>
      <c r="H309" s="38">
        <v>1</v>
      </c>
      <c r="I309" s="38">
        <v>10</v>
      </c>
      <c r="J309" s="51">
        <v>4</v>
      </c>
      <c r="K309" s="38">
        <v>1</v>
      </c>
      <c r="L309" s="38">
        <v>10</v>
      </c>
      <c r="M309" s="45">
        <v>15.38</v>
      </c>
      <c r="N309" s="45">
        <v>38.46</v>
      </c>
      <c r="O309" s="45">
        <v>46.15</v>
      </c>
      <c r="P309" s="38">
        <v>0</v>
      </c>
      <c r="Q309" s="38">
        <v>0</v>
      </c>
    </row>
    <row r="310" spans="1:17" ht="14.1" customHeight="1">
      <c r="A310" s="44" t="s">
        <v>181</v>
      </c>
      <c r="B310" s="44" t="s">
        <v>901</v>
      </c>
      <c r="C310" s="44" t="s">
        <v>816</v>
      </c>
      <c r="D310" s="45">
        <v>15.9</v>
      </c>
      <c r="E310" s="38">
        <v>30</v>
      </c>
      <c r="F310" s="45">
        <v>0.53</v>
      </c>
      <c r="G310" s="45">
        <v>1.1200000000000001</v>
      </c>
      <c r="H310" s="38">
        <v>6</v>
      </c>
      <c r="I310" s="38">
        <v>28</v>
      </c>
      <c r="J310" s="51">
        <v>4</v>
      </c>
      <c r="K310" s="38">
        <v>4</v>
      </c>
      <c r="L310" s="38">
        <v>17</v>
      </c>
      <c r="M310" s="38">
        <v>0</v>
      </c>
      <c r="N310" s="38">
        <v>20</v>
      </c>
      <c r="O310" s="38">
        <v>70</v>
      </c>
      <c r="P310" s="38">
        <v>10</v>
      </c>
      <c r="Q310" s="38">
        <v>0</v>
      </c>
    </row>
    <row r="311" spans="1:17" ht="14.1" customHeight="1">
      <c r="A311" s="44" t="s">
        <v>184</v>
      </c>
      <c r="B311" s="44" t="s">
        <v>901</v>
      </c>
      <c r="C311" s="44" t="s">
        <v>816</v>
      </c>
      <c r="D311" s="45">
        <v>10.199999999999999</v>
      </c>
      <c r="E311" s="38">
        <v>16</v>
      </c>
      <c r="F311" s="45">
        <v>0.64</v>
      </c>
      <c r="G311" s="45">
        <v>1.23</v>
      </c>
      <c r="H311" s="38">
        <v>7</v>
      </c>
      <c r="I311" s="38">
        <v>40</v>
      </c>
      <c r="J311" s="51">
        <v>3</v>
      </c>
      <c r="K311" s="38">
        <v>5</v>
      </c>
      <c r="L311" s="38">
        <v>18</v>
      </c>
      <c r="M311" s="45">
        <v>12.5</v>
      </c>
      <c r="N311" s="45">
        <v>37.5</v>
      </c>
      <c r="O311" s="45">
        <v>37.5</v>
      </c>
      <c r="P311" s="45">
        <v>12.5</v>
      </c>
      <c r="Q311" s="38">
        <v>0</v>
      </c>
    </row>
    <row r="312" spans="1:17" ht="14.1" customHeight="1">
      <c r="A312" s="44" t="s">
        <v>154</v>
      </c>
      <c r="B312" s="44" t="s">
        <v>903</v>
      </c>
      <c r="C312" s="44" t="s">
        <v>904</v>
      </c>
      <c r="D312" s="45">
        <v>4.5</v>
      </c>
      <c r="E312" s="38">
        <v>12</v>
      </c>
      <c r="F312" s="45">
        <v>0.38</v>
      </c>
      <c r="G312" s="45">
        <v>1.1299999999999999</v>
      </c>
      <c r="H312" s="38">
        <v>7</v>
      </c>
      <c r="I312" s="38">
        <v>26</v>
      </c>
      <c r="J312" s="51">
        <v>3</v>
      </c>
      <c r="K312" s="38">
        <v>3</v>
      </c>
      <c r="L312" s="38">
        <v>10</v>
      </c>
      <c r="M312" s="45">
        <v>8.33</v>
      </c>
      <c r="N312" s="38">
        <v>0</v>
      </c>
      <c r="O312" s="45">
        <v>41.67</v>
      </c>
      <c r="P312" s="45">
        <v>41.67</v>
      </c>
      <c r="Q312" s="45">
        <v>8.33</v>
      </c>
    </row>
    <row r="313" spans="1:17" ht="14.1" customHeight="1">
      <c r="A313" s="44" t="s">
        <v>161</v>
      </c>
      <c r="B313" s="44" t="s">
        <v>903</v>
      </c>
      <c r="C313" s="44" t="s">
        <v>904</v>
      </c>
      <c r="D313" s="45">
        <v>14.9</v>
      </c>
      <c r="E313" s="38">
        <v>28</v>
      </c>
      <c r="F313" s="45">
        <v>0.53</v>
      </c>
      <c r="G313" s="45">
        <v>1.22</v>
      </c>
      <c r="H313" s="38">
        <v>8</v>
      </c>
      <c r="I313" s="38">
        <v>40</v>
      </c>
      <c r="J313" s="51">
        <v>4</v>
      </c>
      <c r="K313" s="38">
        <v>5</v>
      </c>
      <c r="L313" s="38">
        <v>18</v>
      </c>
      <c r="M313" s="45">
        <v>3.57</v>
      </c>
      <c r="N313" s="45">
        <v>17.86</v>
      </c>
      <c r="O313" s="45">
        <v>67.86</v>
      </c>
      <c r="P313" s="45">
        <v>7.14</v>
      </c>
      <c r="Q313" s="45">
        <v>3.57</v>
      </c>
    </row>
    <row r="314" spans="1:17" ht="14.1" customHeight="1">
      <c r="A314" s="44" t="s">
        <v>171</v>
      </c>
      <c r="B314" s="44" t="s">
        <v>903</v>
      </c>
      <c r="C314" s="44" t="s">
        <v>904</v>
      </c>
      <c r="D314" s="45">
        <v>7.9</v>
      </c>
      <c r="E314" s="38">
        <v>14</v>
      </c>
      <c r="F314" s="45">
        <v>0.56000000000000005</v>
      </c>
      <c r="G314" s="45">
        <v>1.01</v>
      </c>
      <c r="H314" s="38">
        <v>11</v>
      </c>
      <c r="I314" s="38">
        <v>19</v>
      </c>
      <c r="J314" s="51">
        <v>3</v>
      </c>
      <c r="K314" s="38">
        <v>4</v>
      </c>
      <c r="L314" s="38">
        <v>7</v>
      </c>
      <c r="M314" s="38">
        <v>0</v>
      </c>
      <c r="N314" s="45">
        <v>21.43</v>
      </c>
      <c r="O314" s="45">
        <v>78.569999999999993</v>
      </c>
      <c r="P314" s="38">
        <v>0</v>
      </c>
      <c r="Q314" s="38">
        <v>0</v>
      </c>
    </row>
    <row r="315" spans="1:17" ht="14.1" customHeight="1">
      <c r="A315" s="44" t="s">
        <v>164</v>
      </c>
      <c r="B315" s="44" t="s">
        <v>903</v>
      </c>
      <c r="C315" s="44" t="s">
        <v>906</v>
      </c>
      <c r="D315" s="45">
        <v>9.1</v>
      </c>
      <c r="E315" s="38">
        <v>12</v>
      </c>
      <c r="F315" s="45">
        <v>0.76</v>
      </c>
      <c r="G315" s="45">
        <v>1.18</v>
      </c>
      <c r="H315" s="38">
        <v>3</v>
      </c>
      <c r="I315" s="38">
        <v>24</v>
      </c>
      <c r="J315" s="51">
        <v>3</v>
      </c>
      <c r="K315" s="38">
        <v>3</v>
      </c>
      <c r="L315" s="38">
        <v>9</v>
      </c>
      <c r="M315" s="45">
        <v>16.670000000000002</v>
      </c>
      <c r="N315" s="45">
        <v>58.33</v>
      </c>
      <c r="O315" s="38">
        <v>25</v>
      </c>
      <c r="P315" s="38">
        <v>0</v>
      </c>
      <c r="Q315" s="38">
        <v>0</v>
      </c>
    </row>
    <row r="316" spans="1:17" ht="14.1" customHeight="1">
      <c r="A316" s="44" t="s">
        <v>184</v>
      </c>
      <c r="B316" s="44" t="s">
        <v>903</v>
      </c>
      <c r="C316" s="44" t="s">
        <v>906</v>
      </c>
      <c r="D316" s="45">
        <v>8.1</v>
      </c>
      <c r="E316" s="38">
        <v>15</v>
      </c>
      <c r="F316" s="45">
        <v>0.54</v>
      </c>
      <c r="G316" s="45">
        <v>1.04</v>
      </c>
      <c r="H316" s="38">
        <v>20</v>
      </c>
      <c r="I316" s="38">
        <v>40</v>
      </c>
      <c r="J316" s="51">
        <v>3</v>
      </c>
      <c r="K316" s="38">
        <v>10</v>
      </c>
      <c r="L316" s="38">
        <v>18</v>
      </c>
      <c r="M316" s="38">
        <v>0</v>
      </c>
      <c r="N316" s="45">
        <v>26.67</v>
      </c>
      <c r="O316" s="38">
        <v>60</v>
      </c>
      <c r="P316" s="45">
        <v>13.33</v>
      </c>
      <c r="Q316" s="38">
        <v>0</v>
      </c>
    </row>
    <row r="317" spans="1:17" ht="14.1" customHeight="1">
      <c r="A317" s="44" t="s">
        <v>186</v>
      </c>
      <c r="B317" s="44" t="s">
        <v>903</v>
      </c>
      <c r="C317" s="44" t="s">
        <v>906</v>
      </c>
      <c r="D317" s="45">
        <v>7.4</v>
      </c>
      <c r="E317" s="38">
        <v>12</v>
      </c>
      <c r="F317" s="45">
        <v>0.62</v>
      </c>
      <c r="G317" s="45">
        <v>1.26</v>
      </c>
      <c r="H317" s="38">
        <v>3</v>
      </c>
      <c r="I317" s="38">
        <v>12</v>
      </c>
      <c r="J317" s="51">
        <v>4</v>
      </c>
      <c r="K317" s="38">
        <v>3</v>
      </c>
      <c r="L317" s="38">
        <v>12</v>
      </c>
      <c r="M317" s="45">
        <v>8.33</v>
      </c>
      <c r="N317" s="38">
        <v>25</v>
      </c>
      <c r="O317" s="45">
        <v>66.67</v>
      </c>
      <c r="P317" s="38">
        <v>0</v>
      </c>
      <c r="Q317" s="38">
        <v>0</v>
      </c>
    </row>
    <row r="318" spans="1:17" ht="14.1" customHeight="1">
      <c r="A318" s="44" t="s">
        <v>153</v>
      </c>
      <c r="B318" s="44" t="s">
        <v>903</v>
      </c>
      <c r="C318" s="44" t="s">
        <v>908</v>
      </c>
      <c r="D318" s="45">
        <v>9.1</v>
      </c>
      <c r="E318" s="38">
        <v>18</v>
      </c>
      <c r="F318" s="45">
        <v>0.51</v>
      </c>
      <c r="G318" s="45">
        <v>1.1200000000000001</v>
      </c>
      <c r="H318" s="38">
        <v>12</v>
      </c>
      <c r="I318" s="38">
        <v>40</v>
      </c>
      <c r="J318" s="51">
        <v>3</v>
      </c>
      <c r="K318" s="38">
        <v>4</v>
      </c>
      <c r="L318" s="38">
        <v>17</v>
      </c>
      <c r="M318" s="45">
        <v>22.22</v>
      </c>
      <c r="N318" s="45">
        <v>11.11</v>
      </c>
      <c r="O318" s="45">
        <v>27.78</v>
      </c>
      <c r="P318" s="45">
        <v>27.78</v>
      </c>
      <c r="Q318" s="45">
        <v>11.11</v>
      </c>
    </row>
    <row r="319" spans="1:17" ht="14.1" customHeight="1">
      <c r="A319" s="44" t="s">
        <v>155</v>
      </c>
      <c r="B319" s="44" t="s">
        <v>903</v>
      </c>
      <c r="C319" s="44" t="s">
        <v>908</v>
      </c>
      <c r="D319" s="45">
        <v>7.6</v>
      </c>
      <c r="E319" s="38">
        <v>13</v>
      </c>
      <c r="F319" s="45">
        <v>0.57999999999999996</v>
      </c>
      <c r="G319" s="45">
        <v>1.1100000000000001</v>
      </c>
      <c r="H319" s="38">
        <v>11</v>
      </c>
      <c r="I319" s="38">
        <v>34</v>
      </c>
      <c r="J319" s="51">
        <v>3</v>
      </c>
      <c r="K319" s="38">
        <v>8</v>
      </c>
      <c r="L319" s="38">
        <v>20</v>
      </c>
      <c r="M319" s="45">
        <v>15.38</v>
      </c>
      <c r="N319" s="45">
        <v>38.46</v>
      </c>
      <c r="O319" s="45">
        <v>15.38</v>
      </c>
      <c r="P319" s="45">
        <v>23.08</v>
      </c>
      <c r="Q319" s="45">
        <v>7.69</v>
      </c>
    </row>
    <row r="320" spans="1:17" ht="14.1" customHeight="1">
      <c r="A320" s="44" t="s">
        <v>159</v>
      </c>
      <c r="B320" s="44" t="s">
        <v>903</v>
      </c>
      <c r="C320" s="44" t="s">
        <v>908</v>
      </c>
      <c r="D320" s="45">
        <v>10.7</v>
      </c>
      <c r="E320" s="38">
        <v>27</v>
      </c>
      <c r="F320" s="45">
        <v>0.4</v>
      </c>
      <c r="G320" s="45">
        <v>0.84</v>
      </c>
      <c r="H320" s="38">
        <v>34</v>
      </c>
      <c r="I320" s="38">
        <v>45</v>
      </c>
      <c r="J320" s="51">
        <v>4</v>
      </c>
      <c r="K320" s="38">
        <v>16</v>
      </c>
      <c r="L320" s="38">
        <v>17</v>
      </c>
      <c r="M320" s="38">
        <v>0</v>
      </c>
      <c r="N320" s="45">
        <v>11.11</v>
      </c>
      <c r="O320" s="45">
        <v>48.15</v>
      </c>
      <c r="P320" s="45">
        <v>33.33</v>
      </c>
      <c r="Q320" s="45">
        <v>7.41</v>
      </c>
    </row>
    <row r="321" spans="1:17" ht="14.1" customHeight="1">
      <c r="A321" s="44" t="s">
        <v>184</v>
      </c>
      <c r="B321" s="44" t="s">
        <v>903</v>
      </c>
      <c r="C321" s="44" t="s">
        <v>908</v>
      </c>
      <c r="D321" s="45">
        <v>7.5</v>
      </c>
      <c r="E321" s="38">
        <v>13</v>
      </c>
      <c r="F321" s="45">
        <v>0.57999999999999996</v>
      </c>
      <c r="G321" s="45">
        <v>1.1100000000000001</v>
      </c>
      <c r="H321" s="38">
        <v>15</v>
      </c>
      <c r="I321" s="38">
        <v>40</v>
      </c>
      <c r="J321" s="51">
        <v>3</v>
      </c>
      <c r="K321" s="38">
        <v>8</v>
      </c>
      <c r="L321" s="38">
        <v>18</v>
      </c>
      <c r="M321" s="45">
        <v>15.38</v>
      </c>
      <c r="N321" s="45">
        <v>7.69</v>
      </c>
      <c r="O321" s="45">
        <v>69.23</v>
      </c>
      <c r="P321" s="45">
        <v>7.69</v>
      </c>
      <c r="Q321" s="38">
        <v>0</v>
      </c>
    </row>
    <row r="322" spans="1:17" ht="14.1" customHeight="1">
      <c r="A322" s="44" t="s">
        <v>153</v>
      </c>
      <c r="B322" s="44" t="s">
        <v>909</v>
      </c>
      <c r="C322" s="44" t="s">
        <v>910</v>
      </c>
      <c r="D322" s="45">
        <v>5.5</v>
      </c>
      <c r="E322" s="38">
        <v>12</v>
      </c>
      <c r="F322" s="45">
        <v>0.46</v>
      </c>
      <c r="G322" s="45">
        <v>1.02</v>
      </c>
      <c r="H322" s="38">
        <v>16</v>
      </c>
      <c r="I322" s="38">
        <v>40</v>
      </c>
      <c r="J322" s="51">
        <v>3</v>
      </c>
      <c r="K322" s="38">
        <v>6</v>
      </c>
      <c r="L322" s="38">
        <v>17</v>
      </c>
      <c r="M322" s="38">
        <v>0</v>
      </c>
      <c r="N322" s="38">
        <v>25</v>
      </c>
      <c r="O322" s="45">
        <v>41.67</v>
      </c>
      <c r="P322" s="38">
        <v>25</v>
      </c>
      <c r="Q322" s="45">
        <v>8.33</v>
      </c>
    </row>
    <row r="323" spans="1:17" ht="14.1" customHeight="1">
      <c r="A323" s="44" t="s">
        <v>184</v>
      </c>
      <c r="B323" s="44" t="s">
        <v>911</v>
      </c>
      <c r="C323" s="44" t="s">
        <v>913</v>
      </c>
      <c r="D323" s="45">
        <v>7.9</v>
      </c>
      <c r="E323" s="38">
        <v>20</v>
      </c>
      <c r="F323" s="45">
        <v>0.4</v>
      </c>
      <c r="G323" s="45">
        <v>0.76</v>
      </c>
      <c r="H323" s="38">
        <v>35</v>
      </c>
      <c r="I323" s="38">
        <v>40</v>
      </c>
      <c r="J323" s="51">
        <v>4</v>
      </c>
      <c r="K323" s="38">
        <v>21</v>
      </c>
      <c r="L323" s="38">
        <v>22</v>
      </c>
      <c r="M323" s="38">
        <v>0</v>
      </c>
      <c r="N323" s="38">
        <v>10</v>
      </c>
      <c r="O323" s="38">
        <v>45</v>
      </c>
      <c r="P323" s="38">
        <v>45</v>
      </c>
      <c r="Q323" s="38">
        <v>0</v>
      </c>
    </row>
    <row r="324" spans="1:17" ht="14.1" customHeight="1">
      <c r="A324" s="44" t="s">
        <v>153</v>
      </c>
      <c r="B324" s="44" t="s">
        <v>911</v>
      </c>
      <c r="C324" s="44" t="s">
        <v>915</v>
      </c>
      <c r="D324" s="45">
        <v>3.5</v>
      </c>
      <c r="E324" s="38">
        <v>10</v>
      </c>
      <c r="F324" s="45">
        <v>0.35</v>
      </c>
      <c r="G324" s="45">
        <v>0.78</v>
      </c>
      <c r="H324" s="38">
        <v>35</v>
      </c>
      <c r="I324" s="38">
        <v>40</v>
      </c>
      <c r="J324" s="51">
        <v>2</v>
      </c>
      <c r="K324" s="38">
        <v>6</v>
      </c>
      <c r="L324" s="38">
        <v>8</v>
      </c>
      <c r="M324" s="38">
        <v>0</v>
      </c>
      <c r="N324" s="38">
        <v>0</v>
      </c>
      <c r="O324" s="38">
        <v>50</v>
      </c>
      <c r="P324" s="38">
        <v>50</v>
      </c>
      <c r="Q324" s="38">
        <v>0</v>
      </c>
    </row>
    <row r="325" spans="1:17" ht="14.1" customHeight="1">
      <c r="A325" s="44" t="s">
        <v>154</v>
      </c>
      <c r="B325" s="44" t="s">
        <v>911</v>
      </c>
      <c r="C325" s="44" t="s">
        <v>915</v>
      </c>
      <c r="D325" s="45">
        <v>5.2</v>
      </c>
      <c r="E325" s="38">
        <v>18</v>
      </c>
      <c r="F325" s="45">
        <v>0.28999999999999998</v>
      </c>
      <c r="G325" s="45">
        <v>0.87</v>
      </c>
      <c r="H325" s="38">
        <v>18</v>
      </c>
      <c r="I325" s="38">
        <v>26</v>
      </c>
      <c r="J325" s="51">
        <v>4</v>
      </c>
      <c r="K325" s="38">
        <v>10</v>
      </c>
      <c r="L325" s="38">
        <v>16</v>
      </c>
      <c r="M325" s="38">
        <v>0</v>
      </c>
      <c r="N325" s="45">
        <v>5.56</v>
      </c>
      <c r="O325" s="45">
        <v>33.33</v>
      </c>
      <c r="P325" s="45">
        <v>38.89</v>
      </c>
      <c r="Q325" s="45">
        <v>22.22</v>
      </c>
    </row>
    <row r="326" spans="1:17" ht="14.1" customHeight="1">
      <c r="A326" s="44" t="s">
        <v>155</v>
      </c>
      <c r="B326" s="44" t="s">
        <v>911</v>
      </c>
      <c r="C326" s="44" t="s">
        <v>915</v>
      </c>
      <c r="D326" s="45">
        <v>9.9</v>
      </c>
      <c r="E326" s="38">
        <v>19</v>
      </c>
      <c r="F326" s="45">
        <v>0.52</v>
      </c>
      <c r="G326" s="45">
        <v>0.99</v>
      </c>
      <c r="H326" s="38">
        <v>20</v>
      </c>
      <c r="I326" s="38">
        <v>34</v>
      </c>
      <c r="J326" s="51">
        <v>4</v>
      </c>
      <c r="K326" s="38">
        <v>8</v>
      </c>
      <c r="L326" s="38">
        <v>14</v>
      </c>
      <c r="M326" s="45">
        <v>10.53</v>
      </c>
      <c r="N326" s="45">
        <v>15.79</v>
      </c>
      <c r="O326" s="45">
        <v>47.37</v>
      </c>
      <c r="P326" s="45">
        <v>26.32</v>
      </c>
      <c r="Q326" s="38">
        <v>0</v>
      </c>
    </row>
    <row r="327" spans="1:17" ht="14.1" customHeight="1">
      <c r="A327" s="44" t="s">
        <v>157</v>
      </c>
      <c r="B327" s="44" t="s">
        <v>911</v>
      </c>
      <c r="C327" s="44" t="s">
        <v>915</v>
      </c>
      <c r="D327" s="45">
        <v>18.899999999999999</v>
      </c>
      <c r="E327" s="38">
        <v>35</v>
      </c>
      <c r="F327" s="45">
        <v>0.54</v>
      </c>
      <c r="G327" s="45">
        <v>0.95</v>
      </c>
      <c r="H327" s="38">
        <v>27</v>
      </c>
      <c r="I327" s="38">
        <v>37</v>
      </c>
      <c r="J327" s="51">
        <v>4</v>
      </c>
      <c r="K327" s="38">
        <v>14</v>
      </c>
      <c r="L327" s="38">
        <v>18</v>
      </c>
      <c r="M327" s="45">
        <v>2.86</v>
      </c>
      <c r="N327" s="45">
        <v>8.57</v>
      </c>
      <c r="O327" s="45">
        <v>88.57</v>
      </c>
      <c r="P327" s="38">
        <v>0</v>
      </c>
      <c r="Q327" s="38">
        <v>0</v>
      </c>
    </row>
    <row r="328" spans="1:17" ht="14.1" customHeight="1">
      <c r="A328" s="44" t="s">
        <v>159</v>
      </c>
      <c r="B328" s="44" t="s">
        <v>911</v>
      </c>
      <c r="C328" s="44" t="s">
        <v>915</v>
      </c>
      <c r="D328" s="45">
        <v>22</v>
      </c>
      <c r="E328" s="38">
        <v>49</v>
      </c>
      <c r="F328" s="45">
        <v>0.45</v>
      </c>
      <c r="G328" s="45">
        <v>0.95</v>
      </c>
      <c r="H328" s="38">
        <v>28</v>
      </c>
      <c r="I328" s="38">
        <v>45</v>
      </c>
      <c r="J328" s="51">
        <v>4</v>
      </c>
      <c r="K328" s="38">
        <v>14</v>
      </c>
      <c r="L328" s="38">
        <v>17</v>
      </c>
      <c r="M328" s="45">
        <v>2.04</v>
      </c>
      <c r="N328" s="45">
        <v>14.29</v>
      </c>
      <c r="O328" s="45">
        <v>53.06</v>
      </c>
      <c r="P328" s="45">
        <v>24.49</v>
      </c>
      <c r="Q328" s="45">
        <v>6.12</v>
      </c>
    </row>
    <row r="329" spans="1:17" ht="14.1" customHeight="1">
      <c r="A329" s="44" t="s">
        <v>161</v>
      </c>
      <c r="B329" s="44" t="s">
        <v>911</v>
      </c>
      <c r="C329" s="44" t="s">
        <v>915</v>
      </c>
      <c r="D329" s="45">
        <v>19.899999999999999</v>
      </c>
      <c r="E329" s="38">
        <v>49</v>
      </c>
      <c r="F329" s="45">
        <v>0.41</v>
      </c>
      <c r="G329" s="45">
        <v>0.93</v>
      </c>
      <c r="H329" s="38">
        <v>25</v>
      </c>
      <c r="I329" s="38">
        <v>40</v>
      </c>
      <c r="J329" s="51">
        <v>4</v>
      </c>
      <c r="K329" s="38">
        <v>12</v>
      </c>
      <c r="L329" s="38">
        <v>18</v>
      </c>
      <c r="M329" s="38">
        <v>0</v>
      </c>
      <c r="N329" s="45">
        <v>10.199999999999999</v>
      </c>
      <c r="O329" s="45">
        <v>51.02</v>
      </c>
      <c r="P329" s="45">
        <v>34.69</v>
      </c>
      <c r="Q329" s="45">
        <v>4.08</v>
      </c>
    </row>
    <row r="330" spans="1:17" ht="14.1" customHeight="1">
      <c r="A330" s="44" t="s">
        <v>188</v>
      </c>
      <c r="B330" s="44" t="s">
        <v>911</v>
      </c>
      <c r="C330" s="44" t="s">
        <v>915</v>
      </c>
      <c r="D330" s="45">
        <v>8.1999999999999993</v>
      </c>
      <c r="E330" s="38">
        <v>13</v>
      </c>
      <c r="F330" s="45">
        <v>0.63</v>
      </c>
      <c r="G330" s="45">
        <v>0.98</v>
      </c>
      <c r="H330" s="38">
        <v>20</v>
      </c>
      <c r="I330" s="38">
        <v>32</v>
      </c>
      <c r="J330" s="51">
        <v>4</v>
      </c>
      <c r="K330" s="38">
        <v>17</v>
      </c>
      <c r="L330" s="38">
        <v>28</v>
      </c>
      <c r="M330" s="45">
        <v>7.69</v>
      </c>
      <c r="N330" s="45">
        <v>30.77</v>
      </c>
      <c r="O330" s="45">
        <v>61.54</v>
      </c>
      <c r="P330" s="38">
        <v>0</v>
      </c>
      <c r="Q330" s="38">
        <v>0</v>
      </c>
    </row>
    <row r="331" spans="1:17" ht="14.1" customHeight="1">
      <c r="A331" s="44" t="s">
        <v>148</v>
      </c>
      <c r="B331" s="44" t="s">
        <v>911</v>
      </c>
      <c r="C331" s="44" t="s">
        <v>916</v>
      </c>
      <c r="D331" s="45">
        <v>15.1</v>
      </c>
      <c r="E331" s="38">
        <v>17</v>
      </c>
      <c r="F331" s="45">
        <v>0.89</v>
      </c>
      <c r="G331" s="45">
        <v>1.07</v>
      </c>
      <c r="H331" s="38">
        <v>5</v>
      </c>
      <c r="I331" s="38">
        <v>9</v>
      </c>
      <c r="J331" s="51">
        <v>4</v>
      </c>
      <c r="K331" s="38">
        <v>5</v>
      </c>
      <c r="L331" s="38">
        <v>9</v>
      </c>
      <c r="M331" s="45">
        <v>52.94</v>
      </c>
      <c r="N331" s="45">
        <v>41.18</v>
      </c>
      <c r="O331" s="45">
        <v>5.88</v>
      </c>
      <c r="P331" s="38">
        <v>0</v>
      </c>
      <c r="Q331" s="38">
        <v>0</v>
      </c>
    </row>
    <row r="332" spans="1:17" ht="14.1" customHeight="1">
      <c r="A332" s="44" t="s">
        <v>149</v>
      </c>
      <c r="B332" s="44" t="s">
        <v>911</v>
      </c>
      <c r="C332" s="44" t="s">
        <v>916</v>
      </c>
      <c r="D332" s="45">
        <v>22.1</v>
      </c>
      <c r="E332" s="38">
        <v>28</v>
      </c>
      <c r="F332" s="45">
        <v>0.79</v>
      </c>
      <c r="G332" s="45">
        <v>1.19</v>
      </c>
      <c r="H332" s="38">
        <v>10</v>
      </c>
      <c r="I332" s="38">
        <v>37</v>
      </c>
      <c r="J332" s="51">
        <v>4</v>
      </c>
      <c r="K332" s="38">
        <v>7</v>
      </c>
      <c r="L332" s="38">
        <v>26</v>
      </c>
      <c r="M332" s="45">
        <v>21.43</v>
      </c>
      <c r="N332" s="45">
        <v>60.71</v>
      </c>
      <c r="O332" s="45">
        <v>17.86</v>
      </c>
      <c r="P332" s="38">
        <v>0</v>
      </c>
      <c r="Q332" s="38">
        <v>0</v>
      </c>
    </row>
    <row r="333" spans="1:17" ht="14.1" customHeight="1">
      <c r="A333" s="44" t="s">
        <v>151</v>
      </c>
      <c r="B333" s="44" t="s">
        <v>911</v>
      </c>
      <c r="C333" s="44" t="s">
        <v>916</v>
      </c>
      <c r="D333" s="45">
        <v>5.9</v>
      </c>
      <c r="E333" s="38">
        <v>16</v>
      </c>
      <c r="F333" s="45">
        <v>0.37</v>
      </c>
      <c r="G333" s="45">
        <v>0.76</v>
      </c>
      <c r="H333" s="38">
        <v>22</v>
      </c>
      <c r="I333" s="38">
        <v>23</v>
      </c>
      <c r="J333" s="51">
        <v>4</v>
      </c>
      <c r="K333" s="38">
        <v>14</v>
      </c>
      <c r="L333" s="38">
        <v>14</v>
      </c>
      <c r="M333" s="38">
        <v>0</v>
      </c>
      <c r="N333" s="45">
        <v>6.25</v>
      </c>
      <c r="O333" s="45">
        <v>43.75</v>
      </c>
      <c r="P333" s="38">
        <v>50</v>
      </c>
      <c r="Q333" s="38">
        <v>0</v>
      </c>
    </row>
    <row r="334" spans="1:17" ht="14.1" customHeight="1">
      <c r="A334" s="44" t="s">
        <v>188</v>
      </c>
      <c r="B334" s="44" t="s">
        <v>911</v>
      </c>
      <c r="C334" s="44" t="s">
        <v>916</v>
      </c>
      <c r="D334" s="45">
        <v>19</v>
      </c>
      <c r="E334" s="38">
        <v>34</v>
      </c>
      <c r="F334" s="45">
        <v>0.56000000000000005</v>
      </c>
      <c r="G334" s="45">
        <v>0.87</v>
      </c>
      <c r="H334" s="38">
        <v>28</v>
      </c>
      <c r="I334" s="38">
        <v>32</v>
      </c>
      <c r="J334" s="51">
        <v>4</v>
      </c>
      <c r="K334" s="38">
        <v>25</v>
      </c>
      <c r="L334" s="38">
        <v>28</v>
      </c>
      <c r="M334" s="45">
        <v>2.94</v>
      </c>
      <c r="N334" s="45">
        <v>20.59</v>
      </c>
      <c r="O334" s="45">
        <v>70.59</v>
      </c>
      <c r="P334" s="45">
        <v>5.88</v>
      </c>
      <c r="Q334" s="38">
        <v>0</v>
      </c>
    </row>
    <row r="335" spans="1:17" ht="14.1" customHeight="1">
      <c r="A335" s="44" t="s">
        <v>164</v>
      </c>
      <c r="B335" s="44" t="s">
        <v>911</v>
      </c>
      <c r="C335" s="44" t="s">
        <v>917</v>
      </c>
      <c r="D335" s="38">
        <v>17</v>
      </c>
      <c r="E335" s="38">
        <v>24</v>
      </c>
      <c r="F335" s="45">
        <v>0.71</v>
      </c>
      <c r="G335" s="45">
        <v>1.1000000000000001</v>
      </c>
      <c r="H335" s="38">
        <v>7</v>
      </c>
      <c r="I335" s="38">
        <v>24</v>
      </c>
      <c r="J335" s="51">
        <v>4</v>
      </c>
      <c r="K335" s="38">
        <v>2</v>
      </c>
      <c r="L335" s="38">
        <v>15</v>
      </c>
      <c r="M335" s="45">
        <v>29.17</v>
      </c>
      <c r="N335" s="45">
        <v>20.83</v>
      </c>
      <c r="O335" s="38">
        <v>50</v>
      </c>
      <c r="P335" s="38">
        <v>0</v>
      </c>
      <c r="Q335" s="38">
        <v>0</v>
      </c>
    </row>
    <row r="336" spans="1:17" ht="14.1" customHeight="1">
      <c r="A336" s="44" t="s">
        <v>167</v>
      </c>
      <c r="B336" s="44" t="s">
        <v>911</v>
      </c>
      <c r="C336" s="44" t="s">
        <v>917</v>
      </c>
      <c r="D336" s="45">
        <v>5.7</v>
      </c>
      <c r="E336" s="38">
        <v>12</v>
      </c>
      <c r="F336" s="45">
        <v>0.48</v>
      </c>
      <c r="G336" s="45">
        <v>1.06</v>
      </c>
      <c r="H336" s="38">
        <v>6</v>
      </c>
      <c r="I336" s="38">
        <v>17</v>
      </c>
      <c r="J336" s="51">
        <v>4</v>
      </c>
      <c r="K336" s="38">
        <v>6</v>
      </c>
      <c r="L336" s="38">
        <v>17</v>
      </c>
      <c r="M336" s="38">
        <v>0</v>
      </c>
      <c r="N336" s="45">
        <v>8.33</v>
      </c>
      <c r="O336" s="38">
        <v>75</v>
      </c>
      <c r="P336" s="45">
        <v>16.670000000000002</v>
      </c>
      <c r="Q336" s="38">
        <v>0</v>
      </c>
    </row>
    <row r="337" spans="1:17" ht="14.1" customHeight="1">
      <c r="A337" s="44" t="s">
        <v>169</v>
      </c>
      <c r="B337" s="44" t="s">
        <v>911</v>
      </c>
      <c r="C337" s="44" t="s">
        <v>917</v>
      </c>
      <c r="D337" s="45">
        <v>7.15</v>
      </c>
      <c r="E337" s="38">
        <v>15</v>
      </c>
      <c r="F337" s="45">
        <v>0.48</v>
      </c>
      <c r="G337" s="38">
        <v>1</v>
      </c>
      <c r="H337" s="38">
        <v>2</v>
      </c>
      <c r="I337" s="38">
        <v>5</v>
      </c>
      <c r="J337" s="51">
        <v>4</v>
      </c>
      <c r="K337" s="38">
        <v>2</v>
      </c>
      <c r="L337" s="38">
        <v>5</v>
      </c>
      <c r="M337" s="45">
        <v>6.67</v>
      </c>
      <c r="N337" s="45">
        <v>6.67</v>
      </c>
      <c r="O337" s="45">
        <v>66.67</v>
      </c>
      <c r="P337" s="38">
        <v>20</v>
      </c>
      <c r="Q337" s="38">
        <v>0</v>
      </c>
    </row>
    <row r="338" spans="1:17" ht="14.1" customHeight="1">
      <c r="A338" s="44" t="s">
        <v>171</v>
      </c>
      <c r="B338" s="44" t="s">
        <v>911</v>
      </c>
      <c r="C338" s="44" t="s">
        <v>917</v>
      </c>
      <c r="D338" s="45">
        <v>15.7</v>
      </c>
      <c r="E338" s="38">
        <v>26</v>
      </c>
      <c r="F338" s="45">
        <v>0.6</v>
      </c>
      <c r="G338" s="45">
        <v>1.08</v>
      </c>
      <c r="H338" s="38">
        <v>9</v>
      </c>
      <c r="I338" s="38">
        <v>19</v>
      </c>
      <c r="J338" s="51">
        <v>4</v>
      </c>
      <c r="K338" s="38">
        <v>6</v>
      </c>
      <c r="L338" s="38">
        <v>12</v>
      </c>
      <c r="M338" s="38">
        <v>0</v>
      </c>
      <c r="N338" s="45">
        <v>46.15</v>
      </c>
      <c r="O338" s="45">
        <v>42.31</v>
      </c>
      <c r="P338" s="45">
        <v>11.54</v>
      </c>
      <c r="Q338" s="38">
        <v>0</v>
      </c>
    </row>
    <row r="339" spans="1:17" ht="14.1" customHeight="1">
      <c r="A339" s="44" t="s">
        <v>174</v>
      </c>
      <c r="B339" s="44" t="s">
        <v>911</v>
      </c>
      <c r="C339" s="44" t="s">
        <v>917</v>
      </c>
      <c r="D339" s="45">
        <v>9.85</v>
      </c>
      <c r="E339" s="38">
        <v>16</v>
      </c>
      <c r="F339" s="45">
        <v>0.62</v>
      </c>
      <c r="G339" s="45">
        <v>1.39</v>
      </c>
      <c r="H339" s="38">
        <v>1</v>
      </c>
      <c r="I339" s="38">
        <v>6</v>
      </c>
      <c r="J339" s="51">
        <v>4</v>
      </c>
      <c r="K339" s="38">
        <v>1</v>
      </c>
      <c r="L339" s="38">
        <v>6</v>
      </c>
      <c r="M339" s="38">
        <v>0</v>
      </c>
      <c r="N339" s="45">
        <v>56.25</v>
      </c>
      <c r="O339" s="45">
        <v>31.25</v>
      </c>
      <c r="P339" s="45">
        <v>12.5</v>
      </c>
      <c r="Q339" s="38">
        <v>0</v>
      </c>
    </row>
    <row r="340" spans="1:17" ht="14.1" customHeight="1">
      <c r="A340" s="44" t="s">
        <v>180</v>
      </c>
      <c r="B340" s="44" t="s">
        <v>911</v>
      </c>
      <c r="C340" s="44" t="s">
        <v>917</v>
      </c>
      <c r="D340" s="45">
        <v>9.6999999999999993</v>
      </c>
      <c r="E340" s="38">
        <v>16</v>
      </c>
      <c r="F340" s="45">
        <v>0.61</v>
      </c>
      <c r="G340" s="45">
        <v>1.1399999999999999</v>
      </c>
      <c r="H340" s="38">
        <v>3</v>
      </c>
      <c r="I340" s="38">
        <v>12</v>
      </c>
      <c r="J340" s="51">
        <v>4</v>
      </c>
      <c r="K340" s="38">
        <v>3</v>
      </c>
      <c r="L340" s="38">
        <v>12</v>
      </c>
      <c r="M340" s="45">
        <v>6.25</v>
      </c>
      <c r="N340" s="45">
        <v>31.25</v>
      </c>
      <c r="O340" s="45">
        <v>56.25</v>
      </c>
      <c r="P340" s="45">
        <v>6.25</v>
      </c>
      <c r="Q340" s="38">
        <v>0</v>
      </c>
    </row>
    <row r="341" spans="1:17" ht="14.1" customHeight="1">
      <c r="A341" s="44" t="s">
        <v>183</v>
      </c>
      <c r="B341" s="44" t="s">
        <v>911</v>
      </c>
      <c r="C341" s="44" t="s">
        <v>917</v>
      </c>
      <c r="D341" s="45">
        <v>5.6</v>
      </c>
      <c r="E341" s="38">
        <v>15</v>
      </c>
      <c r="F341" s="45">
        <v>0.37</v>
      </c>
      <c r="G341" s="45">
        <v>0.59</v>
      </c>
      <c r="H341" s="38">
        <v>11</v>
      </c>
      <c r="I341" s="38">
        <v>11</v>
      </c>
      <c r="J341" s="51">
        <v>4</v>
      </c>
      <c r="K341" s="38">
        <v>11</v>
      </c>
      <c r="L341" s="38">
        <v>11</v>
      </c>
      <c r="M341" s="38">
        <v>0</v>
      </c>
      <c r="N341" s="45">
        <v>26.67</v>
      </c>
      <c r="O341" s="45">
        <v>26.67</v>
      </c>
      <c r="P341" s="45">
        <v>13.33</v>
      </c>
      <c r="Q341" s="45">
        <v>33.33</v>
      </c>
    </row>
    <row r="342" spans="1:17" ht="14.1" customHeight="1">
      <c r="A342" s="44" t="s">
        <v>188</v>
      </c>
      <c r="B342" s="44" t="s">
        <v>911</v>
      </c>
      <c r="C342" s="44" t="s">
        <v>917</v>
      </c>
      <c r="D342" s="45">
        <v>10.4</v>
      </c>
      <c r="E342" s="38">
        <v>16</v>
      </c>
      <c r="F342" s="45">
        <v>0.65</v>
      </c>
      <c r="G342" s="45">
        <v>1.01</v>
      </c>
      <c r="H342" s="38">
        <v>16</v>
      </c>
      <c r="I342" s="38">
        <v>32</v>
      </c>
      <c r="J342" s="51">
        <v>4</v>
      </c>
      <c r="K342" s="38">
        <v>13</v>
      </c>
      <c r="L342" s="38">
        <v>28</v>
      </c>
      <c r="M342" s="38">
        <v>0</v>
      </c>
      <c r="N342" s="38">
        <v>50</v>
      </c>
      <c r="O342" s="38">
        <v>50</v>
      </c>
      <c r="P342" s="38">
        <v>0</v>
      </c>
      <c r="Q342" s="38">
        <v>0</v>
      </c>
    </row>
    <row r="343" spans="1:17" ht="14.1" customHeight="1">
      <c r="A343" s="44" t="s">
        <v>152</v>
      </c>
      <c r="B343" s="44" t="s">
        <v>911</v>
      </c>
      <c r="C343" s="44" t="s">
        <v>918</v>
      </c>
      <c r="D343" s="45">
        <v>12.6</v>
      </c>
      <c r="E343" s="38">
        <v>24</v>
      </c>
      <c r="F343" s="45">
        <v>0.53</v>
      </c>
      <c r="G343" s="45">
        <v>0.88</v>
      </c>
      <c r="H343" s="38">
        <v>12</v>
      </c>
      <c r="I343" s="38">
        <v>14</v>
      </c>
      <c r="J343" s="51">
        <v>4</v>
      </c>
      <c r="K343" s="38">
        <v>12</v>
      </c>
      <c r="L343" s="38">
        <v>14</v>
      </c>
      <c r="M343" s="38">
        <v>0</v>
      </c>
      <c r="N343" s="45">
        <v>12.5</v>
      </c>
      <c r="O343" s="45">
        <v>83.33</v>
      </c>
      <c r="P343" s="45">
        <v>4.17</v>
      </c>
      <c r="Q343" s="38">
        <v>0</v>
      </c>
    </row>
    <row r="344" spans="1:17" ht="14.1" customHeight="1">
      <c r="A344" s="44" t="s">
        <v>154</v>
      </c>
      <c r="B344" s="44" t="s">
        <v>911</v>
      </c>
      <c r="C344" s="44" t="s">
        <v>918</v>
      </c>
      <c r="D344" s="45">
        <v>5.6</v>
      </c>
      <c r="E344" s="38">
        <v>18</v>
      </c>
      <c r="F344" s="45">
        <v>0.31</v>
      </c>
      <c r="G344" s="45">
        <v>0.94</v>
      </c>
      <c r="H344" s="38">
        <v>14</v>
      </c>
      <c r="I344" s="38">
        <v>26</v>
      </c>
      <c r="J344" s="51">
        <v>4</v>
      </c>
      <c r="K344" s="38">
        <v>9</v>
      </c>
      <c r="L344" s="38">
        <v>16</v>
      </c>
      <c r="M344" s="38">
        <v>0</v>
      </c>
      <c r="N344" s="45">
        <v>5.56</v>
      </c>
      <c r="O344" s="45">
        <v>33.33</v>
      </c>
      <c r="P344" s="38">
        <v>50</v>
      </c>
      <c r="Q344" s="45">
        <v>11.11</v>
      </c>
    </row>
    <row r="345" spans="1:17" ht="14.1" customHeight="1">
      <c r="A345" s="44" t="s">
        <v>176</v>
      </c>
      <c r="B345" s="44" t="s">
        <v>911</v>
      </c>
      <c r="C345" s="44" t="s">
        <v>918</v>
      </c>
      <c r="D345" s="45">
        <v>10</v>
      </c>
      <c r="E345" s="38">
        <v>26</v>
      </c>
      <c r="F345" s="45">
        <v>0.38</v>
      </c>
      <c r="G345" s="45">
        <v>0.92</v>
      </c>
      <c r="H345" s="38">
        <v>13</v>
      </c>
      <c r="I345" s="38">
        <v>16</v>
      </c>
      <c r="J345" s="51">
        <v>4</v>
      </c>
      <c r="K345" s="38">
        <v>13</v>
      </c>
      <c r="L345" s="38">
        <v>16</v>
      </c>
      <c r="M345" s="38">
        <v>0</v>
      </c>
      <c r="N345" s="45">
        <v>3.85</v>
      </c>
      <c r="O345" s="45">
        <v>53.85</v>
      </c>
      <c r="P345" s="45">
        <v>42.31</v>
      </c>
      <c r="Q345" s="38">
        <v>0</v>
      </c>
    </row>
    <row r="346" spans="1:17" ht="14.1" customHeight="1">
      <c r="A346" s="44" t="s">
        <v>180</v>
      </c>
      <c r="B346" s="44" t="s">
        <v>911</v>
      </c>
      <c r="C346" s="44" t="s">
        <v>918</v>
      </c>
      <c r="D346" s="45">
        <v>10.4</v>
      </c>
      <c r="E346" s="38">
        <v>19</v>
      </c>
      <c r="F346" s="45">
        <v>0.55000000000000004</v>
      </c>
      <c r="G346" s="45">
        <v>1.03</v>
      </c>
      <c r="H346" s="38">
        <v>6</v>
      </c>
      <c r="I346" s="38">
        <v>12</v>
      </c>
      <c r="J346" s="51">
        <v>4</v>
      </c>
      <c r="K346" s="38">
        <v>6</v>
      </c>
      <c r="L346" s="38">
        <v>12</v>
      </c>
      <c r="M346" s="38">
        <v>0</v>
      </c>
      <c r="N346" s="45">
        <v>21.05</v>
      </c>
      <c r="O346" s="45">
        <v>73.680000000000007</v>
      </c>
      <c r="P346" s="45">
        <v>5.26</v>
      </c>
      <c r="Q346" s="38">
        <v>0</v>
      </c>
    </row>
    <row r="347" spans="1:17" ht="14.1" customHeight="1">
      <c r="A347" s="44" t="s">
        <v>184</v>
      </c>
      <c r="B347" s="44" t="s">
        <v>911</v>
      </c>
      <c r="C347" s="44" t="s">
        <v>918</v>
      </c>
      <c r="D347" s="45">
        <v>12.9</v>
      </c>
      <c r="E347" s="38">
        <v>30</v>
      </c>
      <c r="F347" s="45">
        <v>0.43</v>
      </c>
      <c r="G347" s="45">
        <v>0.83</v>
      </c>
      <c r="H347" s="38">
        <v>29</v>
      </c>
      <c r="I347" s="38">
        <v>40</v>
      </c>
      <c r="J347" s="51">
        <v>4</v>
      </c>
      <c r="K347" s="38">
        <v>16</v>
      </c>
      <c r="L347" s="38">
        <v>22</v>
      </c>
      <c r="M347" s="45">
        <v>3.33</v>
      </c>
      <c r="N347" s="38">
        <v>10</v>
      </c>
      <c r="O347" s="38">
        <v>50</v>
      </c>
      <c r="P347" s="45">
        <v>33.33</v>
      </c>
      <c r="Q347" s="45">
        <v>3.33</v>
      </c>
    </row>
    <row r="348" spans="1:17" ht="14.1" customHeight="1">
      <c r="A348" s="44" t="s">
        <v>188</v>
      </c>
      <c r="B348" s="44" t="s">
        <v>911</v>
      </c>
      <c r="C348" s="44" t="s">
        <v>918</v>
      </c>
      <c r="D348" s="45">
        <v>6.8</v>
      </c>
      <c r="E348" s="38">
        <v>12</v>
      </c>
      <c r="F348" s="45">
        <v>0.56999999999999995</v>
      </c>
      <c r="G348" s="45">
        <v>0.88</v>
      </c>
      <c r="H348" s="38">
        <v>27</v>
      </c>
      <c r="I348" s="38">
        <v>32</v>
      </c>
      <c r="J348" s="51">
        <v>4</v>
      </c>
      <c r="K348" s="38">
        <v>24</v>
      </c>
      <c r="L348" s="38">
        <v>28</v>
      </c>
      <c r="M348" s="45">
        <v>8.33</v>
      </c>
      <c r="N348" s="45">
        <v>8.33</v>
      </c>
      <c r="O348" s="45">
        <v>83.33</v>
      </c>
      <c r="P348" s="38">
        <v>0</v>
      </c>
      <c r="Q348" s="38">
        <v>0</v>
      </c>
    </row>
    <row r="349" spans="1:17" ht="14.1" customHeight="1">
      <c r="A349" s="44" t="s">
        <v>155</v>
      </c>
      <c r="B349" s="44" t="s">
        <v>911</v>
      </c>
      <c r="C349" s="44" t="s">
        <v>919</v>
      </c>
      <c r="D349" s="38">
        <v>17</v>
      </c>
      <c r="E349" s="38">
        <v>37</v>
      </c>
      <c r="F349" s="45">
        <v>0.46</v>
      </c>
      <c r="G349" s="45">
        <v>0.87</v>
      </c>
      <c r="H349" s="38">
        <v>27</v>
      </c>
      <c r="I349" s="38">
        <v>34</v>
      </c>
      <c r="J349" s="51">
        <v>4</v>
      </c>
      <c r="K349" s="38">
        <v>12</v>
      </c>
      <c r="L349" s="38">
        <v>14</v>
      </c>
      <c r="M349" s="38">
        <v>0</v>
      </c>
      <c r="N349" s="45">
        <v>10.81</v>
      </c>
      <c r="O349" s="45">
        <v>70.27</v>
      </c>
      <c r="P349" s="45">
        <v>10.81</v>
      </c>
      <c r="Q349" s="45">
        <v>8.11</v>
      </c>
    </row>
    <row r="350" spans="1:17" ht="14.1" customHeight="1">
      <c r="A350" s="44" t="s">
        <v>181</v>
      </c>
      <c r="B350" s="44" t="s">
        <v>911</v>
      </c>
      <c r="C350" s="44" t="s">
        <v>919</v>
      </c>
      <c r="D350" s="45">
        <v>13.7</v>
      </c>
      <c r="E350" s="38">
        <v>30</v>
      </c>
      <c r="F350" s="45">
        <v>0.46</v>
      </c>
      <c r="G350" s="45">
        <v>0.97</v>
      </c>
      <c r="H350" s="38">
        <v>13</v>
      </c>
      <c r="I350" s="38">
        <v>28</v>
      </c>
      <c r="J350" s="51">
        <v>4</v>
      </c>
      <c r="K350" s="38">
        <v>9</v>
      </c>
      <c r="L350" s="38">
        <v>17</v>
      </c>
      <c r="M350" s="45">
        <v>3.33</v>
      </c>
      <c r="N350" s="38">
        <v>0</v>
      </c>
      <c r="O350" s="45">
        <v>76.67</v>
      </c>
      <c r="P350" s="38">
        <v>20</v>
      </c>
      <c r="Q350" s="38">
        <v>0</v>
      </c>
    </row>
    <row r="351" spans="1:17" ht="14.1" customHeight="1">
      <c r="A351" s="44" t="s">
        <v>188</v>
      </c>
      <c r="B351" s="44" t="s">
        <v>911</v>
      </c>
      <c r="C351" s="44" t="s">
        <v>919</v>
      </c>
      <c r="D351" s="45">
        <v>15.3</v>
      </c>
      <c r="E351" s="38">
        <v>33</v>
      </c>
      <c r="F351" s="45">
        <v>0.46</v>
      </c>
      <c r="G351" s="45">
        <v>0.72</v>
      </c>
      <c r="H351" s="38">
        <v>32</v>
      </c>
      <c r="I351" s="38">
        <v>32</v>
      </c>
      <c r="J351" s="51">
        <v>4</v>
      </c>
      <c r="K351" s="38">
        <v>28</v>
      </c>
      <c r="L351" s="38">
        <v>28</v>
      </c>
      <c r="M351" s="38">
        <v>0</v>
      </c>
      <c r="N351" s="45">
        <v>6.06</v>
      </c>
      <c r="O351" s="45">
        <v>75.760000000000005</v>
      </c>
      <c r="P351" s="45">
        <v>18.18</v>
      </c>
      <c r="Q351" s="38">
        <v>0</v>
      </c>
    </row>
    <row r="352" spans="1:17" ht="14.1" customHeight="1">
      <c r="A352" s="44" t="s">
        <v>148</v>
      </c>
      <c r="B352" s="44" t="s">
        <v>911</v>
      </c>
      <c r="C352" s="44" t="s">
        <v>920</v>
      </c>
      <c r="D352" s="45">
        <v>12.4</v>
      </c>
      <c r="E352" s="38">
        <v>13</v>
      </c>
      <c r="F352" s="45">
        <v>0.95</v>
      </c>
      <c r="G352" s="45">
        <v>1.1499999999999999</v>
      </c>
      <c r="H352" s="38">
        <v>1</v>
      </c>
      <c r="I352" s="38">
        <v>9</v>
      </c>
      <c r="J352" s="51">
        <v>4</v>
      </c>
      <c r="K352" s="38">
        <v>1</v>
      </c>
      <c r="L352" s="38">
        <v>9</v>
      </c>
      <c r="M352" s="45">
        <v>76.92</v>
      </c>
      <c r="N352" s="45">
        <v>23.08</v>
      </c>
      <c r="O352" s="38">
        <v>0</v>
      </c>
      <c r="P352" s="38">
        <v>0</v>
      </c>
      <c r="Q352" s="38">
        <v>0</v>
      </c>
    </row>
    <row r="353" spans="1:17" ht="14.1" customHeight="1">
      <c r="A353" s="44" t="s">
        <v>149</v>
      </c>
      <c r="B353" s="44" t="s">
        <v>911</v>
      </c>
      <c r="C353" s="44" t="s">
        <v>920</v>
      </c>
      <c r="D353" s="45">
        <v>12.8</v>
      </c>
      <c r="E353" s="38">
        <v>24</v>
      </c>
      <c r="F353" s="45">
        <v>0.53</v>
      </c>
      <c r="G353" s="45">
        <v>0.8</v>
      </c>
      <c r="H353" s="38">
        <v>31</v>
      </c>
      <c r="I353" s="38">
        <v>37</v>
      </c>
      <c r="J353" s="51">
        <v>4</v>
      </c>
      <c r="K353" s="38">
        <v>20</v>
      </c>
      <c r="L353" s="38">
        <v>26</v>
      </c>
      <c r="M353" s="45">
        <v>4.17</v>
      </c>
      <c r="N353" s="45">
        <v>20.83</v>
      </c>
      <c r="O353" s="45">
        <v>58.33</v>
      </c>
      <c r="P353" s="45">
        <v>16.670000000000002</v>
      </c>
      <c r="Q353" s="38">
        <v>0</v>
      </c>
    </row>
    <row r="354" spans="1:17" ht="14.1" customHeight="1">
      <c r="A354" s="44" t="s">
        <v>153</v>
      </c>
      <c r="B354" s="44" t="s">
        <v>911</v>
      </c>
      <c r="C354" s="44" t="s">
        <v>920</v>
      </c>
      <c r="D354" s="45">
        <v>22.1</v>
      </c>
      <c r="E354" s="38">
        <v>50</v>
      </c>
      <c r="F354" s="45">
        <v>0.44</v>
      </c>
      <c r="G354" s="45">
        <v>0.98</v>
      </c>
      <c r="H354" s="38">
        <v>18</v>
      </c>
      <c r="I354" s="38">
        <v>40</v>
      </c>
      <c r="J354" s="51">
        <v>4</v>
      </c>
      <c r="K354" s="38">
        <v>9</v>
      </c>
      <c r="L354" s="38">
        <v>15</v>
      </c>
      <c r="M354" s="38">
        <v>6</v>
      </c>
      <c r="N354" s="38">
        <v>18</v>
      </c>
      <c r="O354" s="38">
        <v>34</v>
      </c>
      <c r="P354" s="38">
        <v>34</v>
      </c>
      <c r="Q354" s="38">
        <v>8</v>
      </c>
    </row>
    <row r="355" spans="1:17" ht="14.1" customHeight="1">
      <c r="A355" s="44" t="s">
        <v>178</v>
      </c>
      <c r="B355" s="44" t="s">
        <v>911</v>
      </c>
      <c r="C355" s="44" t="s">
        <v>920</v>
      </c>
      <c r="D355" s="45">
        <v>36.6</v>
      </c>
      <c r="E355" s="38">
        <v>69</v>
      </c>
      <c r="F355" s="45">
        <v>0.53</v>
      </c>
      <c r="G355" s="45">
        <v>1.04</v>
      </c>
      <c r="H355" s="38">
        <v>9</v>
      </c>
      <c r="I355" s="38">
        <v>24</v>
      </c>
      <c r="J355" s="51">
        <v>4</v>
      </c>
      <c r="K355" s="38">
        <v>6</v>
      </c>
      <c r="L355" s="38">
        <v>17</v>
      </c>
      <c r="M355" s="45">
        <v>13.04</v>
      </c>
      <c r="N355" s="45">
        <v>8.6999999999999993</v>
      </c>
      <c r="O355" s="45">
        <v>57.97</v>
      </c>
      <c r="P355" s="45">
        <v>20.29</v>
      </c>
      <c r="Q355" s="38">
        <v>0</v>
      </c>
    </row>
    <row r="356" spans="1:17" ht="14.1" customHeight="1">
      <c r="A356" s="44" t="s">
        <v>190</v>
      </c>
      <c r="B356" s="44" t="s">
        <v>921</v>
      </c>
      <c r="C356" s="44" t="s">
        <v>922</v>
      </c>
      <c r="D356" s="45">
        <v>6.6</v>
      </c>
      <c r="E356" s="38">
        <v>12</v>
      </c>
      <c r="F356" s="45">
        <v>0.55000000000000004</v>
      </c>
      <c r="G356" s="45">
        <v>0.8</v>
      </c>
      <c r="H356" s="38">
        <v>16</v>
      </c>
      <c r="I356" s="38">
        <v>16</v>
      </c>
      <c r="J356" s="51">
        <v>4</v>
      </c>
      <c r="K356" s="38">
        <v>16</v>
      </c>
      <c r="L356" s="38">
        <v>16</v>
      </c>
      <c r="M356" s="38">
        <v>0</v>
      </c>
      <c r="N356" s="45">
        <v>33.33</v>
      </c>
      <c r="O356" s="38">
        <v>50</v>
      </c>
      <c r="P356" s="45">
        <v>16.670000000000002</v>
      </c>
      <c r="Q356" s="38">
        <v>0</v>
      </c>
    </row>
    <row r="357" spans="1:17" ht="14.1" customHeight="1">
      <c r="A357" s="44" t="s">
        <v>190</v>
      </c>
      <c r="B357" s="44" t="s">
        <v>925</v>
      </c>
      <c r="C357" s="44" t="s">
        <v>926</v>
      </c>
      <c r="D357" s="45">
        <v>17.600000000000001</v>
      </c>
      <c r="E357" s="38">
        <v>24</v>
      </c>
      <c r="F357" s="45">
        <v>0.73</v>
      </c>
      <c r="G357" s="45">
        <v>1.07</v>
      </c>
      <c r="H357" s="38">
        <v>5</v>
      </c>
      <c r="I357" s="38">
        <v>16</v>
      </c>
      <c r="J357" s="51">
        <v>4</v>
      </c>
      <c r="K357" s="38">
        <v>5</v>
      </c>
      <c r="L357" s="38">
        <v>16</v>
      </c>
      <c r="M357" s="45">
        <v>16.670000000000002</v>
      </c>
      <c r="N357" s="38">
        <v>50</v>
      </c>
      <c r="O357" s="45">
        <v>33.33</v>
      </c>
      <c r="P357" s="38">
        <v>0</v>
      </c>
      <c r="Q357" s="38">
        <v>0</v>
      </c>
    </row>
    <row r="358" spans="1:17" ht="14.1" customHeight="1">
      <c r="A358" s="44" t="s">
        <v>190</v>
      </c>
      <c r="B358" s="44" t="s">
        <v>937</v>
      </c>
      <c r="C358" s="44" t="s">
        <v>902</v>
      </c>
      <c r="D358" s="45">
        <v>10.8</v>
      </c>
      <c r="E358" s="38">
        <v>18</v>
      </c>
      <c r="F358" s="45">
        <v>0.6</v>
      </c>
      <c r="G358" s="45">
        <v>0.87</v>
      </c>
      <c r="H358" s="38">
        <v>13</v>
      </c>
      <c r="I358" s="38">
        <v>16</v>
      </c>
      <c r="J358" s="51">
        <v>4</v>
      </c>
      <c r="K358" s="38">
        <v>13</v>
      </c>
      <c r="L358" s="38">
        <v>16</v>
      </c>
      <c r="M358" s="38">
        <v>0</v>
      </c>
      <c r="N358" s="45">
        <v>33.33</v>
      </c>
      <c r="O358" s="45">
        <v>66.67</v>
      </c>
      <c r="P358" s="38">
        <v>0</v>
      </c>
      <c r="Q358" s="38">
        <v>0</v>
      </c>
    </row>
    <row r="359" spans="1:17" ht="14.1" customHeight="1">
      <c r="A359" s="44" t="s">
        <v>152</v>
      </c>
      <c r="B359" s="44" t="s">
        <v>938</v>
      </c>
      <c r="C359" s="44" t="s">
        <v>940</v>
      </c>
      <c r="D359" s="45">
        <v>9.5</v>
      </c>
      <c r="E359" s="38">
        <v>12</v>
      </c>
      <c r="F359" s="45">
        <v>0.79</v>
      </c>
      <c r="G359" s="45">
        <v>1.33</v>
      </c>
      <c r="H359" s="38">
        <v>1</v>
      </c>
      <c r="I359" s="38">
        <v>14</v>
      </c>
      <c r="J359" s="51">
        <v>4</v>
      </c>
      <c r="K359" s="38">
        <v>1</v>
      </c>
      <c r="L359" s="38">
        <v>14</v>
      </c>
      <c r="M359" s="45">
        <v>33.33</v>
      </c>
      <c r="N359" s="45">
        <v>41.67</v>
      </c>
      <c r="O359" s="38">
        <v>25</v>
      </c>
      <c r="P359" s="38">
        <v>0</v>
      </c>
      <c r="Q359" s="38">
        <v>0</v>
      </c>
    </row>
    <row r="360" spans="1:17" ht="14.1" customHeight="1">
      <c r="A360" s="44" t="s">
        <v>153</v>
      </c>
      <c r="B360" s="44" t="s">
        <v>938</v>
      </c>
      <c r="C360" s="44" t="s">
        <v>940</v>
      </c>
      <c r="D360" s="45">
        <v>32.6</v>
      </c>
      <c r="E360" s="38">
        <v>62</v>
      </c>
      <c r="F360" s="45">
        <v>0.53</v>
      </c>
      <c r="G360" s="45">
        <v>1.17</v>
      </c>
      <c r="H360" s="38">
        <v>11</v>
      </c>
      <c r="I360" s="38">
        <v>40</v>
      </c>
      <c r="J360" s="51">
        <v>4</v>
      </c>
      <c r="K360" s="38">
        <v>5</v>
      </c>
      <c r="L360" s="38">
        <v>15</v>
      </c>
      <c r="M360" s="45">
        <v>4.84</v>
      </c>
      <c r="N360" s="45">
        <v>27.42</v>
      </c>
      <c r="O360" s="45">
        <v>41.94</v>
      </c>
      <c r="P360" s="45">
        <v>24.19</v>
      </c>
      <c r="Q360" s="45">
        <v>1.61</v>
      </c>
    </row>
    <row r="361" spans="1:17" ht="14.1" customHeight="1">
      <c r="A361" s="44" t="s">
        <v>157</v>
      </c>
      <c r="B361" s="44" t="s">
        <v>938</v>
      </c>
      <c r="C361" s="44" t="s">
        <v>940</v>
      </c>
      <c r="D361" s="45">
        <v>18.399999999999999</v>
      </c>
      <c r="E361" s="38">
        <v>29</v>
      </c>
      <c r="F361" s="45">
        <v>0.63</v>
      </c>
      <c r="G361" s="45">
        <v>1.1100000000000001</v>
      </c>
      <c r="H361" s="38">
        <v>7</v>
      </c>
      <c r="I361" s="38">
        <v>37</v>
      </c>
      <c r="J361" s="51">
        <v>4</v>
      </c>
      <c r="K361" s="38">
        <v>3</v>
      </c>
      <c r="L361" s="38">
        <v>18</v>
      </c>
      <c r="M361" s="45">
        <v>10.34</v>
      </c>
      <c r="N361" s="45">
        <v>34.479999999999997</v>
      </c>
      <c r="O361" s="45">
        <v>48.28</v>
      </c>
      <c r="P361" s="45">
        <v>6.9</v>
      </c>
      <c r="Q361" s="38">
        <v>0</v>
      </c>
    </row>
    <row r="362" spans="1:17" ht="14.1" customHeight="1">
      <c r="A362" s="44" t="s">
        <v>159</v>
      </c>
      <c r="B362" s="44" t="s">
        <v>938</v>
      </c>
      <c r="C362" s="44" t="s">
        <v>940</v>
      </c>
      <c r="D362" s="45">
        <v>10.3</v>
      </c>
      <c r="E362" s="38">
        <v>21</v>
      </c>
      <c r="F362" s="45">
        <v>0.49</v>
      </c>
      <c r="G362" s="45">
        <v>1.04</v>
      </c>
      <c r="H362" s="38">
        <v>22</v>
      </c>
      <c r="I362" s="38">
        <v>45</v>
      </c>
      <c r="J362" s="51">
        <v>3</v>
      </c>
      <c r="K362" s="38">
        <v>8</v>
      </c>
      <c r="L362" s="38">
        <v>19</v>
      </c>
      <c r="M362" s="38">
        <v>0</v>
      </c>
      <c r="N362" s="45">
        <v>19.05</v>
      </c>
      <c r="O362" s="45">
        <v>61.9</v>
      </c>
      <c r="P362" s="45">
        <v>14.29</v>
      </c>
      <c r="Q362" s="45">
        <v>4.76</v>
      </c>
    </row>
    <row r="363" spans="1:17" ht="14.1" customHeight="1">
      <c r="A363" s="44" t="s">
        <v>188</v>
      </c>
      <c r="B363" s="44" t="s">
        <v>938</v>
      </c>
      <c r="C363" s="44" t="s">
        <v>940</v>
      </c>
      <c r="D363" s="45">
        <v>12.3</v>
      </c>
      <c r="E363" s="38">
        <v>22</v>
      </c>
      <c r="F363" s="45">
        <v>0.56000000000000005</v>
      </c>
      <c r="G363" s="45">
        <v>0.87</v>
      </c>
      <c r="H363" s="38">
        <v>28</v>
      </c>
      <c r="I363" s="38">
        <v>32</v>
      </c>
      <c r="J363" s="51">
        <v>4</v>
      </c>
      <c r="K363" s="38">
        <v>25</v>
      </c>
      <c r="L363" s="38">
        <v>28</v>
      </c>
      <c r="M363" s="45">
        <v>9.09</v>
      </c>
      <c r="N363" s="45">
        <v>18.18</v>
      </c>
      <c r="O363" s="45">
        <v>59.09</v>
      </c>
      <c r="P363" s="45">
        <v>13.64</v>
      </c>
      <c r="Q363" s="38">
        <v>0</v>
      </c>
    </row>
    <row r="364" spans="1:17" ht="14.1" customHeight="1">
      <c r="A364" s="44" t="s">
        <v>151</v>
      </c>
      <c r="B364" s="44" t="s">
        <v>938</v>
      </c>
      <c r="C364" s="44" t="s">
        <v>941</v>
      </c>
      <c r="D364" s="45">
        <v>18.600000000000001</v>
      </c>
      <c r="E364" s="38">
        <v>32</v>
      </c>
      <c r="F364" s="45">
        <v>0.57999999999999996</v>
      </c>
      <c r="G364" s="45">
        <v>1.19</v>
      </c>
      <c r="H364" s="38">
        <v>2</v>
      </c>
      <c r="I364" s="38">
        <v>23</v>
      </c>
      <c r="J364" s="51">
        <v>4</v>
      </c>
      <c r="K364" s="38">
        <v>2</v>
      </c>
      <c r="L364" s="38">
        <v>14</v>
      </c>
      <c r="M364" s="45">
        <v>6.25</v>
      </c>
      <c r="N364" s="45">
        <v>28.13</v>
      </c>
      <c r="O364" s="45">
        <v>56.25</v>
      </c>
      <c r="P364" s="45">
        <v>6.25</v>
      </c>
      <c r="Q364" s="45">
        <v>3.13</v>
      </c>
    </row>
    <row r="365" spans="1:17" ht="14.1" customHeight="1">
      <c r="A365" s="44" t="s">
        <v>161</v>
      </c>
      <c r="B365" s="44" t="s">
        <v>938</v>
      </c>
      <c r="C365" s="44" t="s">
        <v>941</v>
      </c>
      <c r="D365" s="38">
        <v>5</v>
      </c>
      <c r="E365" s="38">
        <v>10</v>
      </c>
      <c r="F365" s="45">
        <v>0.5</v>
      </c>
      <c r="G365" s="45">
        <v>1.1499999999999999</v>
      </c>
      <c r="H365" s="38">
        <v>11</v>
      </c>
      <c r="I365" s="38">
        <v>40</v>
      </c>
      <c r="J365" s="51">
        <v>2</v>
      </c>
      <c r="K365" s="38">
        <v>3</v>
      </c>
      <c r="L365" s="38">
        <v>8</v>
      </c>
      <c r="M365" s="38">
        <v>0</v>
      </c>
      <c r="N365" s="38">
        <v>10</v>
      </c>
      <c r="O365" s="38">
        <v>80</v>
      </c>
      <c r="P365" s="38">
        <v>10</v>
      </c>
      <c r="Q365" s="38">
        <v>0</v>
      </c>
    </row>
    <row r="366" spans="1:17" ht="14.1" customHeight="1">
      <c r="A366" s="44" t="s">
        <v>164</v>
      </c>
      <c r="B366" s="44" t="s">
        <v>938</v>
      </c>
      <c r="C366" s="44" t="s">
        <v>942</v>
      </c>
      <c r="D366" s="45">
        <v>19.7</v>
      </c>
      <c r="E366" s="38">
        <v>26</v>
      </c>
      <c r="F366" s="45">
        <v>0.76</v>
      </c>
      <c r="G366" s="45">
        <v>1.18</v>
      </c>
      <c r="H366" s="38">
        <v>3</v>
      </c>
      <c r="I366" s="38">
        <v>24</v>
      </c>
      <c r="J366" s="51">
        <v>4</v>
      </c>
      <c r="K366" s="38">
        <v>1</v>
      </c>
      <c r="L366" s="38">
        <v>15</v>
      </c>
      <c r="M366" s="45">
        <v>30.77</v>
      </c>
      <c r="N366" s="45">
        <v>34.619999999999997</v>
      </c>
      <c r="O366" s="45">
        <v>34.619999999999997</v>
      </c>
      <c r="P366" s="38">
        <v>0</v>
      </c>
      <c r="Q366" s="38">
        <v>0</v>
      </c>
    </row>
    <row r="367" spans="1:17" ht="14.1" customHeight="1">
      <c r="A367" s="44" t="s">
        <v>171</v>
      </c>
      <c r="B367" s="44" t="s">
        <v>938</v>
      </c>
      <c r="C367" s="44" t="s">
        <v>942</v>
      </c>
      <c r="D367" s="45">
        <v>5.8</v>
      </c>
      <c r="E367" s="38">
        <v>12</v>
      </c>
      <c r="F367" s="45">
        <v>0.48</v>
      </c>
      <c r="G367" s="45">
        <v>0.87</v>
      </c>
      <c r="H367" s="38">
        <v>17</v>
      </c>
      <c r="I367" s="38">
        <v>19</v>
      </c>
      <c r="J367" s="51">
        <v>3</v>
      </c>
      <c r="K367" s="38">
        <v>6</v>
      </c>
      <c r="L367" s="38">
        <v>7</v>
      </c>
      <c r="M367" s="38">
        <v>0</v>
      </c>
      <c r="N367" s="45">
        <v>16.670000000000002</v>
      </c>
      <c r="O367" s="45">
        <v>66.67</v>
      </c>
      <c r="P367" s="45">
        <v>8.33</v>
      </c>
      <c r="Q367" s="45">
        <v>8.33</v>
      </c>
    </row>
    <row r="368" spans="1:17" ht="14.1" customHeight="1">
      <c r="A368" s="44" t="s">
        <v>174</v>
      </c>
      <c r="B368" s="44" t="s">
        <v>938</v>
      </c>
      <c r="C368" s="44" t="s">
        <v>942</v>
      </c>
      <c r="D368" s="45">
        <v>10.1</v>
      </c>
      <c r="E368" s="38">
        <v>19</v>
      </c>
      <c r="F368" s="45">
        <v>0.53</v>
      </c>
      <c r="G368" s="45">
        <v>1.2</v>
      </c>
      <c r="H368" s="38">
        <v>3</v>
      </c>
      <c r="I368" s="38">
        <v>6</v>
      </c>
      <c r="J368" s="51">
        <v>4</v>
      </c>
      <c r="K368" s="38">
        <v>3</v>
      </c>
      <c r="L368" s="38">
        <v>6</v>
      </c>
      <c r="M368" s="38">
        <v>0</v>
      </c>
      <c r="N368" s="45">
        <v>26.32</v>
      </c>
      <c r="O368" s="45">
        <v>57.89</v>
      </c>
      <c r="P368" s="45">
        <v>15.79</v>
      </c>
      <c r="Q368" s="38">
        <v>0</v>
      </c>
    </row>
    <row r="369" spans="1:17" ht="14.1" customHeight="1">
      <c r="A369" s="44" t="s">
        <v>148</v>
      </c>
      <c r="B369" s="44" t="s">
        <v>938</v>
      </c>
      <c r="C369" s="44" t="s">
        <v>944</v>
      </c>
      <c r="D369" s="45">
        <v>13.9</v>
      </c>
      <c r="E369" s="38">
        <v>15</v>
      </c>
      <c r="F369" s="45">
        <v>0.93</v>
      </c>
      <c r="G369" s="45">
        <v>1.1200000000000001</v>
      </c>
      <c r="H369" s="38">
        <v>4</v>
      </c>
      <c r="I369" s="38">
        <v>9</v>
      </c>
      <c r="J369" s="51">
        <v>4</v>
      </c>
      <c r="K369" s="38">
        <v>4</v>
      </c>
      <c r="L369" s="38">
        <v>9</v>
      </c>
      <c r="M369" s="45">
        <v>73.33</v>
      </c>
      <c r="N369" s="38">
        <v>20</v>
      </c>
      <c r="O369" s="45">
        <v>6.67</v>
      </c>
      <c r="P369" s="38">
        <v>0</v>
      </c>
      <c r="Q369" s="38">
        <v>0</v>
      </c>
    </row>
    <row r="370" spans="1:17" ht="14.1" customHeight="1">
      <c r="A370" s="44" t="s">
        <v>178</v>
      </c>
      <c r="B370" s="44" t="s">
        <v>938</v>
      </c>
      <c r="C370" s="44" t="s">
        <v>944</v>
      </c>
      <c r="D370" s="45">
        <v>30.4</v>
      </c>
      <c r="E370" s="38">
        <v>53</v>
      </c>
      <c r="F370" s="45">
        <v>0.56999999999999995</v>
      </c>
      <c r="G370" s="45">
        <v>1.1200000000000001</v>
      </c>
      <c r="H370" s="38">
        <v>6</v>
      </c>
      <c r="I370" s="38">
        <v>24</v>
      </c>
      <c r="J370" s="51">
        <v>4</v>
      </c>
      <c r="K370" s="38">
        <v>4</v>
      </c>
      <c r="L370" s="38">
        <v>17</v>
      </c>
      <c r="M370" s="38">
        <v>0</v>
      </c>
      <c r="N370" s="45">
        <v>37.74</v>
      </c>
      <c r="O370" s="45">
        <v>49.06</v>
      </c>
      <c r="P370" s="45">
        <v>13.21</v>
      </c>
      <c r="Q370" s="38">
        <v>0</v>
      </c>
    </row>
    <row r="371" spans="1:17" ht="14.1" customHeight="1">
      <c r="A371" s="44" t="s">
        <v>180</v>
      </c>
      <c r="B371" s="44" t="s">
        <v>938</v>
      </c>
      <c r="C371" s="44" t="s">
        <v>944</v>
      </c>
      <c r="D371" s="45">
        <v>7.5</v>
      </c>
      <c r="E371" s="38">
        <v>15</v>
      </c>
      <c r="F371" s="45">
        <v>0.5</v>
      </c>
      <c r="G371" s="45">
        <v>0.94</v>
      </c>
      <c r="H371" s="38">
        <v>10</v>
      </c>
      <c r="I371" s="38">
        <v>12</v>
      </c>
      <c r="J371" s="51">
        <v>4</v>
      </c>
      <c r="K371" s="38">
        <v>10</v>
      </c>
      <c r="L371" s="38">
        <v>12</v>
      </c>
      <c r="M371" s="38">
        <v>0</v>
      </c>
      <c r="N371" s="45">
        <v>6.67</v>
      </c>
      <c r="O371" s="45">
        <v>86.67</v>
      </c>
      <c r="P371" s="45">
        <v>6.67</v>
      </c>
      <c r="Q371" s="38">
        <v>0</v>
      </c>
    </row>
    <row r="372" spans="1:17" ht="14.1" customHeight="1">
      <c r="A372" s="44" t="s">
        <v>190</v>
      </c>
      <c r="B372" s="44" t="s">
        <v>938</v>
      </c>
      <c r="C372" s="44" t="s">
        <v>945</v>
      </c>
      <c r="D372" s="38">
        <v>13</v>
      </c>
      <c r="E372" s="38">
        <v>16</v>
      </c>
      <c r="F372" s="45">
        <v>0.81</v>
      </c>
      <c r="G372" s="45">
        <v>1.18</v>
      </c>
      <c r="H372" s="38">
        <v>1</v>
      </c>
      <c r="I372" s="38">
        <v>16</v>
      </c>
      <c r="J372" s="51">
        <v>4</v>
      </c>
      <c r="K372" s="38">
        <v>1</v>
      </c>
      <c r="L372" s="38">
        <v>16</v>
      </c>
      <c r="M372" s="38">
        <v>25</v>
      </c>
      <c r="N372" s="45">
        <v>62.5</v>
      </c>
      <c r="O372" s="45">
        <v>12.5</v>
      </c>
      <c r="P372" s="38">
        <v>0</v>
      </c>
      <c r="Q372" s="38">
        <v>0</v>
      </c>
    </row>
    <row r="373" spans="1:17" ht="14.1" customHeight="1">
      <c r="A373" s="44" t="s">
        <v>149</v>
      </c>
      <c r="B373" s="44" t="s">
        <v>938</v>
      </c>
      <c r="C373" s="44" t="s">
        <v>945</v>
      </c>
      <c r="D373" s="38">
        <v>41</v>
      </c>
      <c r="E373" s="38">
        <v>58</v>
      </c>
      <c r="F373" s="45">
        <v>0.71</v>
      </c>
      <c r="G373" s="45">
        <v>1.06</v>
      </c>
      <c r="H373" s="38">
        <v>17</v>
      </c>
      <c r="I373" s="38">
        <v>37</v>
      </c>
      <c r="J373" s="51">
        <v>4</v>
      </c>
      <c r="K373" s="38">
        <v>10</v>
      </c>
      <c r="L373" s="38">
        <v>26</v>
      </c>
      <c r="M373" s="45">
        <v>31.03</v>
      </c>
      <c r="N373" s="45">
        <v>20.69</v>
      </c>
      <c r="O373" s="45">
        <v>44.83</v>
      </c>
      <c r="P373" s="45">
        <v>3.45</v>
      </c>
      <c r="Q373" s="38">
        <v>0</v>
      </c>
    </row>
    <row r="374" spans="1:17" ht="14.1" customHeight="1">
      <c r="A374" s="44" t="s">
        <v>152</v>
      </c>
      <c r="B374" s="44" t="s">
        <v>938</v>
      </c>
      <c r="C374" s="44" t="s">
        <v>946</v>
      </c>
      <c r="D374" s="45">
        <v>6.5</v>
      </c>
      <c r="E374" s="38">
        <v>10</v>
      </c>
      <c r="F374" s="45">
        <v>0.65</v>
      </c>
      <c r="G374" s="45">
        <v>1.1000000000000001</v>
      </c>
      <c r="H374" s="38">
        <v>3</v>
      </c>
      <c r="I374" s="38">
        <v>14</v>
      </c>
      <c r="J374" s="51">
        <v>4</v>
      </c>
      <c r="K374" s="38">
        <v>3</v>
      </c>
      <c r="L374" s="38">
        <v>14</v>
      </c>
      <c r="M374" s="38">
        <v>0</v>
      </c>
      <c r="N374" s="38">
        <v>50</v>
      </c>
      <c r="O374" s="38">
        <v>50</v>
      </c>
      <c r="P374" s="38">
        <v>0</v>
      </c>
      <c r="Q374" s="38">
        <v>0</v>
      </c>
    </row>
    <row r="375" spans="1:17" ht="14.1" customHeight="1">
      <c r="A375" s="44" t="s">
        <v>155</v>
      </c>
      <c r="B375" s="44" t="s">
        <v>938</v>
      </c>
      <c r="C375" s="44" t="s">
        <v>946</v>
      </c>
      <c r="D375" s="45">
        <v>21.9</v>
      </c>
      <c r="E375" s="38">
        <v>37</v>
      </c>
      <c r="F375" s="45">
        <v>0.59</v>
      </c>
      <c r="G375" s="45">
        <v>1.1200000000000001</v>
      </c>
      <c r="H375" s="38">
        <v>10</v>
      </c>
      <c r="I375" s="38">
        <v>34</v>
      </c>
      <c r="J375" s="51">
        <v>4</v>
      </c>
      <c r="K375" s="38">
        <v>3</v>
      </c>
      <c r="L375" s="38">
        <v>14</v>
      </c>
      <c r="M375" s="45">
        <v>13.51</v>
      </c>
      <c r="N375" s="45">
        <v>27.03</v>
      </c>
      <c r="O375" s="45">
        <v>40.54</v>
      </c>
      <c r="P375" s="45">
        <v>18.920000000000002</v>
      </c>
      <c r="Q375" s="38">
        <v>0</v>
      </c>
    </row>
    <row r="376" spans="1:17" ht="14.1" customHeight="1">
      <c r="A376" s="44" t="s">
        <v>165</v>
      </c>
      <c r="B376" s="44" t="s">
        <v>938</v>
      </c>
      <c r="C376" s="44" t="s">
        <v>946</v>
      </c>
      <c r="D376" s="45">
        <v>11.2</v>
      </c>
      <c r="E376" s="38">
        <v>20</v>
      </c>
      <c r="F376" s="45">
        <v>0.56000000000000005</v>
      </c>
      <c r="G376" s="45">
        <v>1.0900000000000001</v>
      </c>
      <c r="H376" s="38">
        <v>3</v>
      </c>
      <c r="I376" s="38">
        <v>10</v>
      </c>
      <c r="J376" s="51">
        <v>4</v>
      </c>
      <c r="K376" s="38">
        <v>3</v>
      </c>
      <c r="L376" s="38">
        <v>10</v>
      </c>
      <c r="M376" s="38">
        <v>0</v>
      </c>
      <c r="N376" s="38">
        <v>25</v>
      </c>
      <c r="O376" s="38">
        <v>70</v>
      </c>
      <c r="P376" s="38">
        <v>5</v>
      </c>
      <c r="Q376" s="38">
        <v>0</v>
      </c>
    </row>
    <row r="377" spans="1:17" ht="14.1" customHeight="1">
      <c r="A377" s="44" t="s">
        <v>184</v>
      </c>
      <c r="B377" s="44" t="s">
        <v>938</v>
      </c>
      <c r="C377" s="44" t="s">
        <v>946</v>
      </c>
      <c r="D377" s="45">
        <v>13.3</v>
      </c>
      <c r="E377" s="38">
        <v>31</v>
      </c>
      <c r="F377" s="45">
        <v>0.43</v>
      </c>
      <c r="G377" s="45">
        <v>0.83</v>
      </c>
      <c r="H377" s="38">
        <v>29</v>
      </c>
      <c r="I377" s="38">
        <v>40</v>
      </c>
      <c r="J377" s="51">
        <v>4</v>
      </c>
      <c r="K377" s="38">
        <v>16</v>
      </c>
      <c r="L377" s="38">
        <v>22</v>
      </c>
      <c r="M377" s="45">
        <v>3.23</v>
      </c>
      <c r="N377" s="45">
        <v>16.13</v>
      </c>
      <c r="O377" s="45">
        <v>41.94</v>
      </c>
      <c r="P377" s="45">
        <v>29.03</v>
      </c>
      <c r="Q377" s="45">
        <v>9.68</v>
      </c>
    </row>
    <row r="378" spans="1:17" ht="14.1" customHeight="1">
      <c r="A378" s="44" t="s">
        <v>186</v>
      </c>
      <c r="B378" s="44" t="s">
        <v>938</v>
      </c>
      <c r="C378" s="44" t="s">
        <v>946</v>
      </c>
      <c r="D378" s="45">
        <v>6.5</v>
      </c>
      <c r="E378" s="38">
        <v>10</v>
      </c>
      <c r="F378" s="45">
        <v>0.65</v>
      </c>
      <c r="G378" s="45">
        <v>1.33</v>
      </c>
      <c r="H378" s="38">
        <v>2</v>
      </c>
      <c r="I378" s="38">
        <v>12</v>
      </c>
      <c r="J378" s="51">
        <v>4</v>
      </c>
      <c r="K378" s="38">
        <v>2</v>
      </c>
      <c r="L378" s="38">
        <v>12</v>
      </c>
      <c r="M378" s="38">
        <v>0</v>
      </c>
      <c r="N378" s="38">
        <v>50</v>
      </c>
      <c r="O378" s="38">
        <v>50</v>
      </c>
      <c r="P378" s="38">
        <v>0</v>
      </c>
      <c r="Q378" s="38">
        <v>0</v>
      </c>
    </row>
    <row r="379" spans="1:17" ht="14.1" customHeight="1">
      <c r="A379" s="44" t="s">
        <v>188</v>
      </c>
      <c r="B379" s="44" t="s">
        <v>938</v>
      </c>
      <c r="C379" s="44" t="s">
        <v>946</v>
      </c>
      <c r="D379" s="45">
        <v>8.4</v>
      </c>
      <c r="E379" s="38">
        <v>13</v>
      </c>
      <c r="F379" s="45">
        <v>0.65</v>
      </c>
      <c r="G379" s="45">
        <v>1.01</v>
      </c>
      <c r="H379" s="38">
        <v>16</v>
      </c>
      <c r="I379" s="38">
        <v>32</v>
      </c>
      <c r="J379" s="51">
        <v>4</v>
      </c>
      <c r="K379" s="38">
        <v>13</v>
      </c>
      <c r="L379" s="38">
        <v>28</v>
      </c>
      <c r="M379" s="45">
        <v>15.38</v>
      </c>
      <c r="N379" s="45">
        <v>23.08</v>
      </c>
      <c r="O379" s="45">
        <v>61.54</v>
      </c>
      <c r="P379" s="38">
        <v>0</v>
      </c>
      <c r="Q379" s="38">
        <v>0</v>
      </c>
    </row>
    <row r="380" spans="1:17" ht="14.1" customHeight="1">
      <c r="A380" s="44" t="s">
        <v>149</v>
      </c>
      <c r="B380" s="44" t="s">
        <v>938</v>
      </c>
      <c r="C380" s="44" t="s">
        <v>947</v>
      </c>
      <c r="D380" s="45">
        <v>18.5</v>
      </c>
      <c r="E380" s="38">
        <v>25</v>
      </c>
      <c r="F380" s="45">
        <v>0.74</v>
      </c>
      <c r="G380" s="45">
        <v>1.1100000000000001</v>
      </c>
      <c r="H380" s="38">
        <v>14</v>
      </c>
      <c r="I380" s="38">
        <v>37</v>
      </c>
      <c r="J380" s="51">
        <v>4</v>
      </c>
      <c r="K380" s="38">
        <v>8</v>
      </c>
      <c r="L380" s="38">
        <v>26</v>
      </c>
      <c r="M380" s="38">
        <v>36</v>
      </c>
      <c r="N380" s="38">
        <v>24</v>
      </c>
      <c r="O380" s="38">
        <v>36</v>
      </c>
      <c r="P380" s="38">
        <v>4</v>
      </c>
      <c r="Q380" s="38">
        <v>0</v>
      </c>
    </row>
    <row r="381" spans="1:17" ht="14.1" customHeight="1">
      <c r="A381" s="44" t="s">
        <v>154</v>
      </c>
      <c r="B381" s="44" t="s">
        <v>938</v>
      </c>
      <c r="C381" s="44" t="s">
        <v>947</v>
      </c>
      <c r="D381" s="45">
        <v>19.600000000000001</v>
      </c>
      <c r="E381" s="38">
        <v>46</v>
      </c>
      <c r="F381" s="45">
        <v>0.43</v>
      </c>
      <c r="G381" s="45">
        <v>1.29</v>
      </c>
      <c r="H381" s="38">
        <v>3</v>
      </c>
      <c r="I381" s="38">
        <v>26</v>
      </c>
      <c r="J381" s="51">
        <v>4</v>
      </c>
      <c r="K381" s="38">
        <v>2</v>
      </c>
      <c r="L381" s="38">
        <v>16</v>
      </c>
      <c r="M381" s="45">
        <v>2.17</v>
      </c>
      <c r="N381" s="45">
        <v>13.04</v>
      </c>
      <c r="O381" s="45">
        <v>47.83</v>
      </c>
      <c r="P381" s="45">
        <v>30.43</v>
      </c>
      <c r="Q381" s="45">
        <v>6.52</v>
      </c>
    </row>
    <row r="382" spans="1:17" ht="14.1" customHeight="1">
      <c r="A382" s="44" t="s">
        <v>159</v>
      </c>
      <c r="B382" s="44" t="s">
        <v>938</v>
      </c>
      <c r="C382" s="44" t="s">
        <v>947</v>
      </c>
      <c r="D382" s="45">
        <v>11.7</v>
      </c>
      <c r="E382" s="38">
        <v>23</v>
      </c>
      <c r="F382" s="45">
        <v>0.51</v>
      </c>
      <c r="G382" s="45">
        <v>1.08</v>
      </c>
      <c r="H382" s="38">
        <v>15</v>
      </c>
      <c r="I382" s="38">
        <v>45</v>
      </c>
      <c r="J382" s="51">
        <v>4</v>
      </c>
      <c r="K382" s="38">
        <v>7</v>
      </c>
      <c r="L382" s="38">
        <v>17</v>
      </c>
      <c r="M382" s="45">
        <v>4.3499999999999996</v>
      </c>
      <c r="N382" s="45">
        <v>13.04</v>
      </c>
      <c r="O382" s="45">
        <v>65.22</v>
      </c>
      <c r="P382" s="45">
        <v>17.39</v>
      </c>
      <c r="Q382" s="38">
        <v>0</v>
      </c>
    </row>
    <row r="383" spans="1:17" ht="14.1" customHeight="1">
      <c r="A383" s="44" t="s">
        <v>161</v>
      </c>
      <c r="B383" s="44" t="s">
        <v>938</v>
      </c>
      <c r="C383" s="44" t="s">
        <v>947</v>
      </c>
      <c r="D383" s="45">
        <v>11.5</v>
      </c>
      <c r="E383" s="38">
        <v>23</v>
      </c>
      <c r="F383" s="45">
        <v>0.5</v>
      </c>
      <c r="G383" s="45">
        <v>1.1499999999999999</v>
      </c>
      <c r="H383" s="38">
        <v>11</v>
      </c>
      <c r="I383" s="38">
        <v>40</v>
      </c>
      <c r="J383" s="51">
        <v>4</v>
      </c>
      <c r="K383" s="38">
        <v>7</v>
      </c>
      <c r="L383" s="38">
        <v>18</v>
      </c>
      <c r="M383" s="38">
        <v>0</v>
      </c>
      <c r="N383" s="45">
        <v>13.04</v>
      </c>
      <c r="O383" s="45">
        <v>73.91</v>
      </c>
      <c r="P383" s="45">
        <v>13.04</v>
      </c>
      <c r="Q383" s="38">
        <v>0</v>
      </c>
    </row>
    <row r="384" spans="1:17" ht="14.1" customHeight="1">
      <c r="A384" s="44" t="s">
        <v>149</v>
      </c>
      <c r="B384" s="44" t="s">
        <v>948</v>
      </c>
      <c r="C384" s="44" t="s">
        <v>949</v>
      </c>
      <c r="D384" s="45">
        <v>12.5</v>
      </c>
      <c r="E384" s="38">
        <v>25</v>
      </c>
      <c r="F384" s="45">
        <v>0.5</v>
      </c>
      <c r="G384" s="45">
        <v>0.75</v>
      </c>
      <c r="H384" s="38">
        <v>35</v>
      </c>
      <c r="I384" s="38">
        <v>37</v>
      </c>
      <c r="J384" s="51">
        <v>4</v>
      </c>
      <c r="K384" s="38">
        <v>24</v>
      </c>
      <c r="L384" s="38">
        <v>26</v>
      </c>
      <c r="M384" s="38">
        <v>0</v>
      </c>
      <c r="N384" s="38">
        <v>16</v>
      </c>
      <c r="O384" s="38">
        <v>68</v>
      </c>
      <c r="P384" s="38">
        <v>16</v>
      </c>
      <c r="Q384" s="38">
        <v>0</v>
      </c>
    </row>
    <row r="385" spans="1:17" ht="14.1" customHeight="1">
      <c r="A385" s="44" t="s">
        <v>164</v>
      </c>
      <c r="B385" s="44" t="s">
        <v>948</v>
      </c>
      <c r="C385" s="44" t="s">
        <v>949</v>
      </c>
      <c r="D385" s="45">
        <v>6.8</v>
      </c>
      <c r="E385" s="38">
        <v>12</v>
      </c>
      <c r="F385" s="45">
        <v>0.56999999999999995</v>
      </c>
      <c r="G385" s="45">
        <v>0.88</v>
      </c>
      <c r="H385" s="38">
        <v>21</v>
      </c>
      <c r="I385" s="38">
        <v>24</v>
      </c>
      <c r="J385" s="51">
        <v>3</v>
      </c>
      <c r="K385" s="38">
        <v>7</v>
      </c>
      <c r="L385" s="38">
        <v>9</v>
      </c>
      <c r="M385" s="45">
        <v>8.33</v>
      </c>
      <c r="N385" s="38">
        <v>25</v>
      </c>
      <c r="O385" s="38">
        <v>50</v>
      </c>
      <c r="P385" s="45">
        <v>16.670000000000002</v>
      </c>
      <c r="Q385" s="38">
        <v>0</v>
      </c>
    </row>
    <row r="386" spans="1:17" ht="14.1" customHeight="1">
      <c r="A386" s="44" t="s">
        <v>174</v>
      </c>
      <c r="B386" s="44" t="s">
        <v>948</v>
      </c>
      <c r="C386" s="44" t="s">
        <v>949</v>
      </c>
      <c r="D386" s="45">
        <v>3.4</v>
      </c>
      <c r="E386" s="38">
        <v>12</v>
      </c>
      <c r="F386" s="45">
        <v>0.28000000000000003</v>
      </c>
      <c r="G386" s="45">
        <v>0.64</v>
      </c>
      <c r="H386" s="38">
        <v>6</v>
      </c>
      <c r="I386" s="38">
        <v>6</v>
      </c>
      <c r="J386" s="51">
        <v>4</v>
      </c>
      <c r="K386" s="38">
        <v>6</v>
      </c>
      <c r="L386" s="38">
        <v>6</v>
      </c>
      <c r="M386" s="38">
        <v>0</v>
      </c>
      <c r="N386" s="38">
        <v>0</v>
      </c>
      <c r="O386" s="45">
        <v>33.33</v>
      </c>
      <c r="P386" s="45">
        <v>58.33</v>
      </c>
      <c r="Q386" s="45">
        <v>8.33</v>
      </c>
    </row>
    <row r="387" spans="1:17" ht="14.1" customHeight="1">
      <c r="A387" s="44" t="s">
        <v>181</v>
      </c>
      <c r="B387" s="44" t="s">
        <v>948</v>
      </c>
      <c r="C387" s="44" t="s">
        <v>949</v>
      </c>
      <c r="D387" s="45">
        <v>9.8000000000000007</v>
      </c>
      <c r="E387" s="38">
        <v>25</v>
      </c>
      <c r="F387" s="45">
        <v>0.39</v>
      </c>
      <c r="G387" s="45">
        <v>0.83</v>
      </c>
      <c r="H387" s="38">
        <v>23</v>
      </c>
      <c r="I387" s="38">
        <v>28</v>
      </c>
      <c r="J387" s="51">
        <v>4</v>
      </c>
      <c r="K387" s="38">
        <v>17</v>
      </c>
      <c r="L387" s="38">
        <v>17</v>
      </c>
      <c r="M387" s="38">
        <v>0</v>
      </c>
      <c r="N387" s="38">
        <v>0</v>
      </c>
      <c r="O387" s="38">
        <v>64</v>
      </c>
      <c r="P387" s="38">
        <v>36</v>
      </c>
      <c r="Q387" s="38">
        <v>0</v>
      </c>
    </row>
    <row r="388" spans="1:17" ht="14.1" customHeight="1">
      <c r="A388" s="44" t="s">
        <v>154</v>
      </c>
      <c r="B388" s="44" t="s">
        <v>948</v>
      </c>
      <c r="C388" s="44" t="s">
        <v>950</v>
      </c>
      <c r="D388" s="45">
        <v>6.5</v>
      </c>
      <c r="E388" s="38">
        <v>29</v>
      </c>
      <c r="F388" s="45">
        <v>0.22</v>
      </c>
      <c r="G388" s="45">
        <v>0.68</v>
      </c>
      <c r="H388" s="38">
        <v>24</v>
      </c>
      <c r="I388" s="38">
        <v>26</v>
      </c>
      <c r="J388" s="51">
        <v>4</v>
      </c>
      <c r="K388" s="38">
        <v>15</v>
      </c>
      <c r="L388" s="38">
        <v>16</v>
      </c>
      <c r="M388" s="38">
        <v>0</v>
      </c>
      <c r="N388" s="38">
        <v>0</v>
      </c>
      <c r="O388" s="45">
        <v>24.14</v>
      </c>
      <c r="P388" s="45">
        <v>51.72</v>
      </c>
      <c r="Q388" s="45">
        <v>24.14</v>
      </c>
    </row>
    <row r="389" spans="1:17" ht="14.1" customHeight="1">
      <c r="A389" s="44" t="s">
        <v>159</v>
      </c>
      <c r="B389" s="44" t="s">
        <v>948</v>
      </c>
      <c r="C389" s="44" t="s">
        <v>950</v>
      </c>
      <c r="D389" s="45">
        <v>9.1</v>
      </c>
      <c r="E389" s="38">
        <v>24</v>
      </c>
      <c r="F389" s="45">
        <v>0.38</v>
      </c>
      <c r="G389" s="45">
        <v>0.81</v>
      </c>
      <c r="H389" s="38">
        <v>36</v>
      </c>
      <c r="I389" s="38">
        <v>45</v>
      </c>
      <c r="J389" s="51">
        <v>4</v>
      </c>
      <c r="K389" s="38">
        <v>17</v>
      </c>
      <c r="L389" s="38">
        <v>17</v>
      </c>
      <c r="M389" s="38">
        <v>0</v>
      </c>
      <c r="N389" s="38">
        <v>0</v>
      </c>
      <c r="O389" s="45">
        <v>62.5</v>
      </c>
      <c r="P389" s="45">
        <v>33.33</v>
      </c>
      <c r="Q389" s="45">
        <v>4.17</v>
      </c>
    </row>
    <row r="390" spans="1:17" ht="14.1" customHeight="1">
      <c r="A390" s="44" t="s">
        <v>167</v>
      </c>
      <c r="B390" s="44" t="s">
        <v>948</v>
      </c>
      <c r="C390" s="44" t="s">
        <v>950</v>
      </c>
      <c r="D390" s="45">
        <v>5.8</v>
      </c>
      <c r="E390" s="38">
        <v>11</v>
      </c>
      <c r="F390" s="45">
        <v>0.53</v>
      </c>
      <c r="G390" s="45">
        <v>1.17</v>
      </c>
      <c r="H390" s="38">
        <v>4</v>
      </c>
      <c r="I390" s="38">
        <v>17</v>
      </c>
      <c r="J390" s="51">
        <v>4</v>
      </c>
      <c r="K390" s="38">
        <v>4</v>
      </c>
      <c r="L390" s="38">
        <v>17</v>
      </c>
      <c r="M390" s="38">
        <v>0</v>
      </c>
      <c r="N390" s="45">
        <v>27.27</v>
      </c>
      <c r="O390" s="45">
        <v>54.55</v>
      </c>
      <c r="P390" s="45">
        <v>18.18</v>
      </c>
      <c r="Q390" s="38">
        <v>0</v>
      </c>
    </row>
    <row r="391" spans="1:17" ht="14.1" customHeight="1">
      <c r="A391" s="44" t="s">
        <v>171</v>
      </c>
      <c r="B391" s="44" t="s">
        <v>948</v>
      </c>
      <c r="C391" s="44" t="s">
        <v>950</v>
      </c>
      <c r="D391" s="45">
        <v>9.4</v>
      </c>
      <c r="E391" s="38">
        <v>14</v>
      </c>
      <c r="F391" s="45">
        <v>0.67</v>
      </c>
      <c r="G391" s="45">
        <v>1.21</v>
      </c>
      <c r="H391" s="38">
        <v>3</v>
      </c>
      <c r="I391" s="38">
        <v>19</v>
      </c>
      <c r="J391" s="51">
        <v>3</v>
      </c>
      <c r="K391" s="38">
        <v>2</v>
      </c>
      <c r="L391" s="38">
        <v>7</v>
      </c>
      <c r="M391" s="45">
        <v>21.43</v>
      </c>
      <c r="N391" s="45">
        <v>35.71</v>
      </c>
      <c r="O391" s="45">
        <v>28.57</v>
      </c>
      <c r="P391" s="45">
        <v>14.29</v>
      </c>
      <c r="Q391" s="38">
        <v>0</v>
      </c>
    </row>
    <row r="392" spans="1:17" ht="14.1" customHeight="1">
      <c r="A392" s="44" t="s">
        <v>188</v>
      </c>
      <c r="B392" s="44" t="s">
        <v>948</v>
      </c>
      <c r="C392" s="44" t="s">
        <v>950</v>
      </c>
      <c r="D392" s="45">
        <v>8.4</v>
      </c>
      <c r="E392" s="38">
        <v>11</v>
      </c>
      <c r="F392" s="45">
        <v>0.76</v>
      </c>
      <c r="G392" s="45">
        <v>1.19</v>
      </c>
      <c r="H392" s="38">
        <v>6</v>
      </c>
      <c r="I392" s="38">
        <v>32</v>
      </c>
      <c r="J392" s="51">
        <v>3</v>
      </c>
      <c r="K392" s="38">
        <v>2</v>
      </c>
      <c r="L392" s="38">
        <v>4</v>
      </c>
      <c r="M392" s="45">
        <v>36.36</v>
      </c>
      <c r="N392" s="45">
        <v>27.27</v>
      </c>
      <c r="O392" s="45">
        <v>36.36</v>
      </c>
      <c r="P392" s="38">
        <v>0</v>
      </c>
      <c r="Q392" s="38">
        <v>0</v>
      </c>
    </row>
    <row r="393" spans="1:17" ht="14.1" customHeight="1">
      <c r="A393" s="44" t="s">
        <v>151</v>
      </c>
      <c r="B393" s="44" t="s">
        <v>948</v>
      </c>
      <c r="C393" s="44" t="s">
        <v>951</v>
      </c>
      <c r="D393" s="45">
        <v>2.9</v>
      </c>
      <c r="E393" s="38">
        <v>11</v>
      </c>
      <c r="F393" s="45">
        <v>0.26</v>
      </c>
      <c r="G393" s="45">
        <v>0.54</v>
      </c>
      <c r="H393" s="38">
        <v>23</v>
      </c>
      <c r="I393" s="38">
        <v>23</v>
      </c>
      <c r="J393" s="51">
        <v>3</v>
      </c>
      <c r="K393" s="38">
        <v>9</v>
      </c>
      <c r="L393" s="38">
        <v>9</v>
      </c>
      <c r="M393" s="38">
        <v>0</v>
      </c>
      <c r="N393" s="38">
        <v>0</v>
      </c>
      <c r="O393" s="45">
        <v>27.27</v>
      </c>
      <c r="P393" s="45">
        <v>63.64</v>
      </c>
      <c r="Q393" s="45">
        <v>9.09</v>
      </c>
    </row>
    <row r="394" spans="1:17" ht="14.1" customHeight="1">
      <c r="A394" s="44" t="s">
        <v>153</v>
      </c>
      <c r="B394" s="44" t="s">
        <v>948</v>
      </c>
      <c r="C394" s="44" t="s">
        <v>951</v>
      </c>
      <c r="D394" s="45">
        <v>11.2</v>
      </c>
      <c r="E394" s="38">
        <v>23</v>
      </c>
      <c r="F394" s="45">
        <v>0.49</v>
      </c>
      <c r="G394" s="45">
        <v>1.08</v>
      </c>
      <c r="H394" s="38">
        <v>13</v>
      </c>
      <c r="I394" s="38">
        <v>40</v>
      </c>
      <c r="J394" s="51">
        <v>4</v>
      </c>
      <c r="K394" s="38">
        <v>6</v>
      </c>
      <c r="L394" s="38">
        <v>15</v>
      </c>
      <c r="M394" s="45">
        <v>13.04</v>
      </c>
      <c r="N394" s="45">
        <v>13.04</v>
      </c>
      <c r="O394" s="45">
        <v>43.48</v>
      </c>
      <c r="P394" s="45">
        <v>17.39</v>
      </c>
      <c r="Q394" s="45">
        <v>13.04</v>
      </c>
    </row>
    <row r="395" spans="1:17" ht="14.1" customHeight="1">
      <c r="A395" s="44" t="s">
        <v>157</v>
      </c>
      <c r="B395" s="44" t="s">
        <v>948</v>
      </c>
      <c r="C395" s="44" t="s">
        <v>951</v>
      </c>
      <c r="D395" s="38">
        <v>10</v>
      </c>
      <c r="E395" s="38">
        <v>17</v>
      </c>
      <c r="F395" s="45">
        <v>0.59</v>
      </c>
      <c r="G395" s="45">
        <v>1.03</v>
      </c>
      <c r="H395" s="38">
        <v>12</v>
      </c>
      <c r="I395" s="38">
        <v>37</v>
      </c>
      <c r="J395" s="51">
        <v>4</v>
      </c>
      <c r="K395" s="38">
        <v>6</v>
      </c>
      <c r="L395" s="38">
        <v>18</v>
      </c>
      <c r="M395" s="45">
        <v>17.649999999999999</v>
      </c>
      <c r="N395" s="45">
        <v>5.88</v>
      </c>
      <c r="O395" s="45">
        <v>70.59</v>
      </c>
      <c r="P395" s="45">
        <v>5.88</v>
      </c>
      <c r="Q395" s="38">
        <v>0</v>
      </c>
    </row>
    <row r="396" spans="1:17" ht="14.1" customHeight="1">
      <c r="A396" s="44" t="s">
        <v>159</v>
      </c>
      <c r="B396" s="44" t="s">
        <v>948</v>
      </c>
      <c r="C396" s="44" t="s">
        <v>951</v>
      </c>
      <c r="D396" s="45">
        <v>4.5999999999999996</v>
      </c>
      <c r="E396" s="38">
        <v>15</v>
      </c>
      <c r="F396" s="45">
        <v>0.31</v>
      </c>
      <c r="G396" s="45">
        <v>0.65</v>
      </c>
      <c r="H396" s="38">
        <v>43</v>
      </c>
      <c r="I396" s="38">
        <v>45</v>
      </c>
      <c r="J396" s="51">
        <v>3</v>
      </c>
      <c r="K396" s="38">
        <v>18</v>
      </c>
      <c r="L396" s="38">
        <v>19</v>
      </c>
      <c r="M396" s="38">
        <v>0</v>
      </c>
      <c r="N396" s="45">
        <v>6.67</v>
      </c>
      <c r="O396" s="38">
        <v>40</v>
      </c>
      <c r="P396" s="45">
        <v>26.67</v>
      </c>
      <c r="Q396" s="45">
        <v>26.67</v>
      </c>
    </row>
    <row r="397" spans="1:17" ht="14.1" customHeight="1">
      <c r="A397" s="44" t="s">
        <v>161</v>
      </c>
      <c r="B397" s="44" t="s">
        <v>948</v>
      </c>
      <c r="C397" s="44" t="s">
        <v>951</v>
      </c>
      <c r="D397" s="45">
        <v>7.2</v>
      </c>
      <c r="E397" s="38">
        <v>15</v>
      </c>
      <c r="F397" s="45">
        <v>0.48</v>
      </c>
      <c r="G397" s="45">
        <v>1.1000000000000001</v>
      </c>
      <c r="H397" s="38">
        <v>14</v>
      </c>
      <c r="I397" s="38">
        <v>40</v>
      </c>
      <c r="J397" s="51">
        <v>3</v>
      </c>
      <c r="K397" s="38">
        <v>3</v>
      </c>
      <c r="L397" s="38">
        <v>14</v>
      </c>
      <c r="M397" s="38">
        <v>0</v>
      </c>
      <c r="N397" s="38">
        <v>20</v>
      </c>
      <c r="O397" s="45">
        <v>53.33</v>
      </c>
      <c r="P397" s="45">
        <v>26.67</v>
      </c>
      <c r="Q397" s="38">
        <v>0</v>
      </c>
    </row>
    <row r="398" spans="1:17" ht="14.1" customHeight="1">
      <c r="A398" s="44" t="s">
        <v>184</v>
      </c>
      <c r="B398" s="44" t="s">
        <v>948</v>
      </c>
      <c r="C398" s="44" t="s">
        <v>951</v>
      </c>
      <c r="D398" s="45">
        <v>15.3</v>
      </c>
      <c r="E398" s="38">
        <v>32</v>
      </c>
      <c r="F398" s="45">
        <v>0.48</v>
      </c>
      <c r="G398" s="45">
        <v>0.92</v>
      </c>
      <c r="H398" s="38">
        <v>27</v>
      </c>
      <c r="I398" s="38">
        <v>40</v>
      </c>
      <c r="J398" s="51">
        <v>4</v>
      </c>
      <c r="K398" s="38">
        <v>15</v>
      </c>
      <c r="L398" s="38">
        <v>22</v>
      </c>
      <c r="M398" s="45">
        <v>9.3800000000000008</v>
      </c>
      <c r="N398" s="45">
        <v>18.75</v>
      </c>
      <c r="O398" s="45">
        <v>40.630000000000003</v>
      </c>
      <c r="P398" s="45">
        <v>15.63</v>
      </c>
      <c r="Q398" s="45">
        <v>15.63</v>
      </c>
    </row>
    <row r="399" spans="1:17" ht="14.1" customHeight="1">
      <c r="A399" s="44" t="s">
        <v>186</v>
      </c>
      <c r="B399" s="44" t="s">
        <v>948</v>
      </c>
      <c r="C399" s="44" t="s">
        <v>951</v>
      </c>
      <c r="D399" s="45">
        <v>5.5</v>
      </c>
      <c r="E399" s="38">
        <v>14</v>
      </c>
      <c r="F399" s="45">
        <v>0.39</v>
      </c>
      <c r="G399" s="45">
        <v>0.8</v>
      </c>
      <c r="H399" s="38">
        <v>11</v>
      </c>
      <c r="I399" s="38">
        <v>12</v>
      </c>
      <c r="J399" s="51">
        <v>4</v>
      </c>
      <c r="K399" s="38">
        <v>11</v>
      </c>
      <c r="L399" s="38">
        <v>12</v>
      </c>
      <c r="M399" s="38">
        <v>0</v>
      </c>
      <c r="N399" s="38">
        <v>0</v>
      </c>
      <c r="O399" s="45">
        <v>64.290000000000006</v>
      </c>
      <c r="P399" s="45">
        <v>35.71</v>
      </c>
      <c r="Q399" s="38">
        <v>0</v>
      </c>
    </row>
    <row r="400" spans="1:17" ht="14.1" customHeight="1">
      <c r="A400" s="44" t="s">
        <v>190</v>
      </c>
      <c r="B400" s="44" t="s">
        <v>948</v>
      </c>
      <c r="C400" s="44" t="s">
        <v>953</v>
      </c>
      <c r="D400" s="45">
        <v>16.3</v>
      </c>
      <c r="E400" s="38">
        <v>22</v>
      </c>
      <c r="F400" s="45">
        <v>0.74</v>
      </c>
      <c r="G400" s="45">
        <v>1.08</v>
      </c>
      <c r="H400" s="38">
        <v>4</v>
      </c>
      <c r="I400" s="38">
        <v>16</v>
      </c>
      <c r="J400" s="51">
        <v>4</v>
      </c>
      <c r="K400" s="38">
        <v>4</v>
      </c>
      <c r="L400" s="38">
        <v>16</v>
      </c>
      <c r="M400" s="45">
        <v>4.55</v>
      </c>
      <c r="N400" s="45">
        <v>72.73</v>
      </c>
      <c r="O400" s="45">
        <v>22.73</v>
      </c>
      <c r="P400" s="38">
        <v>0</v>
      </c>
      <c r="Q400" s="38">
        <v>0</v>
      </c>
    </row>
    <row r="401" spans="1:17" ht="14.1" customHeight="1">
      <c r="A401" s="44" t="s">
        <v>149</v>
      </c>
      <c r="B401" s="44" t="s">
        <v>954</v>
      </c>
      <c r="C401" s="44" t="s">
        <v>842</v>
      </c>
      <c r="D401" s="45">
        <v>9.5</v>
      </c>
      <c r="E401" s="38">
        <v>21</v>
      </c>
      <c r="F401" s="45">
        <v>0.45</v>
      </c>
      <c r="G401" s="45">
        <v>0.68</v>
      </c>
      <c r="H401" s="38">
        <v>37</v>
      </c>
      <c r="I401" s="38">
        <v>37</v>
      </c>
      <c r="J401" s="51">
        <v>4</v>
      </c>
      <c r="K401" s="38">
        <v>26</v>
      </c>
      <c r="L401" s="38">
        <v>26</v>
      </c>
      <c r="M401" s="45">
        <v>4.76</v>
      </c>
      <c r="N401" s="45">
        <v>9.52</v>
      </c>
      <c r="O401" s="45">
        <v>52.38</v>
      </c>
      <c r="P401" s="45">
        <v>33.33</v>
      </c>
      <c r="Q401" s="38">
        <v>0</v>
      </c>
    </row>
    <row r="402" spans="1:17" ht="14.1" customHeight="1">
      <c r="A402" s="44" t="s">
        <v>151</v>
      </c>
      <c r="B402" s="44" t="s">
        <v>954</v>
      </c>
      <c r="C402" s="44" t="s">
        <v>842</v>
      </c>
      <c r="D402" s="45">
        <v>5.5</v>
      </c>
      <c r="E402" s="38">
        <v>14</v>
      </c>
      <c r="F402" s="45">
        <v>0.39</v>
      </c>
      <c r="G402" s="45">
        <v>0.81</v>
      </c>
      <c r="H402" s="38">
        <v>19</v>
      </c>
      <c r="I402" s="38">
        <v>23</v>
      </c>
      <c r="J402" s="51">
        <v>4</v>
      </c>
      <c r="K402" s="38">
        <v>12</v>
      </c>
      <c r="L402" s="38">
        <v>14</v>
      </c>
      <c r="M402" s="38">
        <v>0</v>
      </c>
      <c r="N402" s="45">
        <v>7.14</v>
      </c>
      <c r="O402" s="38">
        <v>50</v>
      </c>
      <c r="P402" s="45">
        <v>42.86</v>
      </c>
      <c r="Q402" s="38">
        <v>0</v>
      </c>
    </row>
    <row r="403" spans="1:17" ht="14.1" customHeight="1">
      <c r="A403" s="44" t="s">
        <v>153</v>
      </c>
      <c r="B403" s="44" t="s">
        <v>954</v>
      </c>
      <c r="C403" s="44" t="s">
        <v>842</v>
      </c>
      <c r="D403" s="45">
        <v>8.1</v>
      </c>
      <c r="E403" s="38">
        <v>23</v>
      </c>
      <c r="F403" s="45">
        <v>0.35</v>
      </c>
      <c r="G403" s="45">
        <v>0.78</v>
      </c>
      <c r="H403" s="38">
        <v>35</v>
      </c>
      <c r="I403" s="38">
        <v>40</v>
      </c>
      <c r="J403" s="51">
        <v>4</v>
      </c>
      <c r="K403" s="38">
        <v>14</v>
      </c>
      <c r="L403" s="38">
        <v>15</v>
      </c>
      <c r="M403" s="38">
        <v>0</v>
      </c>
      <c r="N403" s="45">
        <v>17.39</v>
      </c>
      <c r="O403" s="45">
        <v>30.43</v>
      </c>
      <c r="P403" s="45">
        <v>30.43</v>
      </c>
      <c r="Q403" s="45">
        <v>21.74</v>
      </c>
    </row>
    <row r="404" spans="1:17" ht="14.1" customHeight="1">
      <c r="A404" s="44" t="s">
        <v>155</v>
      </c>
      <c r="B404" s="44" t="s">
        <v>954</v>
      </c>
      <c r="C404" s="44" t="s">
        <v>842</v>
      </c>
      <c r="D404" s="45">
        <v>9.8000000000000007</v>
      </c>
      <c r="E404" s="38">
        <v>18</v>
      </c>
      <c r="F404" s="45">
        <v>0.54</v>
      </c>
      <c r="G404" s="45">
        <v>1.03</v>
      </c>
      <c r="H404" s="38">
        <v>17</v>
      </c>
      <c r="I404" s="38">
        <v>34</v>
      </c>
      <c r="J404" s="51">
        <v>4</v>
      </c>
      <c r="K404" s="38">
        <v>7</v>
      </c>
      <c r="L404" s="38">
        <v>14</v>
      </c>
      <c r="M404" s="45">
        <v>5.56</v>
      </c>
      <c r="N404" s="45">
        <v>22.22</v>
      </c>
      <c r="O404" s="45">
        <v>55.56</v>
      </c>
      <c r="P404" s="45">
        <v>16.670000000000002</v>
      </c>
      <c r="Q404" s="38">
        <v>0</v>
      </c>
    </row>
    <row r="405" spans="1:17" ht="14.1" customHeight="1">
      <c r="A405" s="44" t="s">
        <v>159</v>
      </c>
      <c r="B405" s="44" t="s">
        <v>954</v>
      </c>
      <c r="C405" s="44" t="s">
        <v>842</v>
      </c>
      <c r="D405" s="45">
        <v>12.9</v>
      </c>
      <c r="E405" s="38">
        <v>26</v>
      </c>
      <c r="F405" s="45">
        <v>0.5</v>
      </c>
      <c r="G405" s="45">
        <v>1.05</v>
      </c>
      <c r="H405" s="38">
        <v>20</v>
      </c>
      <c r="I405" s="38">
        <v>45</v>
      </c>
      <c r="J405" s="51">
        <v>4</v>
      </c>
      <c r="K405" s="38">
        <v>10</v>
      </c>
      <c r="L405" s="38">
        <v>17</v>
      </c>
      <c r="M405" s="45">
        <v>7.69</v>
      </c>
      <c r="N405" s="45">
        <v>15.38</v>
      </c>
      <c r="O405" s="38">
        <v>50</v>
      </c>
      <c r="P405" s="45">
        <v>23.08</v>
      </c>
      <c r="Q405" s="45">
        <v>3.85</v>
      </c>
    </row>
    <row r="406" spans="1:17" ht="14.1" customHeight="1">
      <c r="A406" s="44" t="s">
        <v>161</v>
      </c>
      <c r="B406" s="44" t="s">
        <v>954</v>
      </c>
      <c r="C406" s="44" t="s">
        <v>842</v>
      </c>
      <c r="D406" s="45">
        <v>10.7</v>
      </c>
      <c r="E406" s="38">
        <v>25</v>
      </c>
      <c r="F406" s="45">
        <v>0.43</v>
      </c>
      <c r="G406" s="45">
        <v>0.98</v>
      </c>
      <c r="H406" s="38">
        <v>20</v>
      </c>
      <c r="I406" s="38">
        <v>40</v>
      </c>
      <c r="J406" s="51">
        <v>4</v>
      </c>
      <c r="K406" s="38">
        <v>10</v>
      </c>
      <c r="L406" s="38">
        <v>18</v>
      </c>
      <c r="M406" s="38">
        <v>8</v>
      </c>
      <c r="N406" s="38">
        <v>8</v>
      </c>
      <c r="O406" s="38">
        <v>44</v>
      </c>
      <c r="P406" s="38">
        <v>32</v>
      </c>
      <c r="Q406" s="38">
        <v>8</v>
      </c>
    </row>
    <row r="407" spans="1:17" ht="14.1" customHeight="1">
      <c r="A407" s="44" t="s">
        <v>163</v>
      </c>
      <c r="B407" s="44" t="s">
        <v>954</v>
      </c>
      <c r="C407" s="44" t="s">
        <v>842</v>
      </c>
      <c r="D407" s="45">
        <v>4.9000000000000004</v>
      </c>
      <c r="E407" s="38">
        <v>10</v>
      </c>
      <c r="F407" s="45">
        <v>0.49</v>
      </c>
      <c r="G407" s="45">
        <v>1.17</v>
      </c>
      <c r="H407" s="38">
        <v>2</v>
      </c>
      <c r="I407" s="38">
        <v>11</v>
      </c>
      <c r="J407" s="51">
        <v>4</v>
      </c>
      <c r="K407" s="38">
        <v>2</v>
      </c>
      <c r="L407" s="38">
        <v>11</v>
      </c>
      <c r="M407" s="38">
        <v>10</v>
      </c>
      <c r="N407" s="38">
        <v>10</v>
      </c>
      <c r="O407" s="38">
        <v>50</v>
      </c>
      <c r="P407" s="38">
        <v>30</v>
      </c>
      <c r="Q407" s="38">
        <v>0</v>
      </c>
    </row>
    <row r="408" spans="1:17" ht="14.1" customHeight="1">
      <c r="A408" s="44" t="s">
        <v>165</v>
      </c>
      <c r="B408" s="44" t="s">
        <v>954</v>
      </c>
      <c r="C408" s="44" t="s">
        <v>842</v>
      </c>
      <c r="D408" s="45">
        <v>8.6</v>
      </c>
      <c r="E408" s="38">
        <v>16</v>
      </c>
      <c r="F408" s="45">
        <v>0.54</v>
      </c>
      <c r="G408" s="45">
        <v>1.04</v>
      </c>
      <c r="H408" s="38">
        <v>6</v>
      </c>
      <c r="I408" s="38">
        <v>10</v>
      </c>
      <c r="J408" s="51">
        <v>4</v>
      </c>
      <c r="K408" s="38">
        <v>6</v>
      </c>
      <c r="L408" s="38">
        <v>10</v>
      </c>
      <c r="M408" s="38">
        <v>0</v>
      </c>
      <c r="N408" s="45">
        <v>12.5</v>
      </c>
      <c r="O408" s="45">
        <v>87.5</v>
      </c>
      <c r="P408" s="38">
        <v>0</v>
      </c>
      <c r="Q408" s="38">
        <v>0</v>
      </c>
    </row>
    <row r="409" spans="1:17" ht="14.1" customHeight="1">
      <c r="A409" s="44" t="s">
        <v>171</v>
      </c>
      <c r="B409" s="44" t="s">
        <v>954</v>
      </c>
      <c r="C409" s="44" t="s">
        <v>842</v>
      </c>
      <c r="D409" s="38">
        <v>10</v>
      </c>
      <c r="E409" s="38">
        <v>19</v>
      </c>
      <c r="F409" s="45">
        <v>0.53</v>
      </c>
      <c r="G409" s="45">
        <v>0.94</v>
      </c>
      <c r="H409" s="38">
        <v>16</v>
      </c>
      <c r="I409" s="38">
        <v>19</v>
      </c>
      <c r="J409" s="51">
        <v>4</v>
      </c>
      <c r="K409" s="38">
        <v>11</v>
      </c>
      <c r="L409" s="38">
        <v>12</v>
      </c>
      <c r="M409" s="45">
        <v>5.26</v>
      </c>
      <c r="N409" s="45">
        <v>21.05</v>
      </c>
      <c r="O409" s="45">
        <v>52.63</v>
      </c>
      <c r="P409" s="45">
        <v>21.05</v>
      </c>
      <c r="Q409" s="38">
        <v>0</v>
      </c>
    </row>
    <row r="410" spans="1:17" ht="14.1" customHeight="1">
      <c r="A410" s="44" t="s">
        <v>178</v>
      </c>
      <c r="B410" s="44" t="s">
        <v>954</v>
      </c>
      <c r="C410" s="44" t="s">
        <v>842</v>
      </c>
      <c r="D410" s="45">
        <v>6.9</v>
      </c>
      <c r="E410" s="38">
        <v>17</v>
      </c>
      <c r="F410" s="45">
        <v>0.41</v>
      </c>
      <c r="G410" s="45">
        <v>0.8</v>
      </c>
      <c r="H410" s="38">
        <v>22</v>
      </c>
      <c r="I410" s="38">
        <v>24</v>
      </c>
      <c r="J410" s="51">
        <v>4</v>
      </c>
      <c r="K410" s="38">
        <v>15</v>
      </c>
      <c r="L410" s="38">
        <v>17</v>
      </c>
      <c r="M410" s="45">
        <v>11.76</v>
      </c>
      <c r="N410" s="45">
        <v>5.88</v>
      </c>
      <c r="O410" s="45">
        <v>29.41</v>
      </c>
      <c r="P410" s="45">
        <v>47.06</v>
      </c>
      <c r="Q410" s="45">
        <v>5.88</v>
      </c>
    </row>
    <row r="411" spans="1:17" ht="14.1" customHeight="1">
      <c r="A411" s="44" t="s">
        <v>181</v>
      </c>
      <c r="B411" s="44" t="s">
        <v>954</v>
      </c>
      <c r="C411" s="44" t="s">
        <v>842</v>
      </c>
      <c r="D411" s="38">
        <v>9</v>
      </c>
      <c r="E411" s="38">
        <v>15</v>
      </c>
      <c r="F411" s="45">
        <v>0.6</v>
      </c>
      <c r="G411" s="45">
        <v>1.27</v>
      </c>
      <c r="H411" s="38">
        <v>2</v>
      </c>
      <c r="I411" s="38">
        <v>28</v>
      </c>
      <c r="J411" s="51">
        <v>4</v>
      </c>
      <c r="K411" s="38">
        <v>1</v>
      </c>
      <c r="L411" s="38">
        <v>17</v>
      </c>
      <c r="M411" s="38">
        <v>20</v>
      </c>
      <c r="N411" s="45">
        <v>6.67</v>
      </c>
      <c r="O411" s="45">
        <v>66.67</v>
      </c>
      <c r="P411" s="45">
        <v>6.67</v>
      </c>
      <c r="Q411" s="38">
        <v>0</v>
      </c>
    </row>
    <row r="412" spans="1:17" ht="14.1" customHeight="1">
      <c r="A412" s="44" t="s">
        <v>184</v>
      </c>
      <c r="B412" s="44" t="s">
        <v>954</v>
      </c>
      <c r="C412" s="44" t="s">
        <v>842</v>
      </c>
      <c r="D412" s="45">
        <v>7.4</v>
      </c>
      <c r="E412" s="38">
        <v>19</v>
      </c>
      <c r="F412" s="45">
        <v>0.39</v>
      </c>
      <c r="G412" s="45">
        <v>0.75</v>
      </c>
      <c r="H412" s="38">
        <v>36</v>
      </c>
      <c r="I412" s="38">
        <v>40</v>
      </c>
      <c r="J412" s="51">
        <v>4</v>
      </c>
      <c r="K412" s="38">
        <v>22</v>
      </c>
      <c r="L412" s="38">
        <v>22</v>
      </c>
      <c r="M412" s="38">
        <v>0</v>
      </c>
      <c r="N412" s="45">
        <v>21.05</v>
      </c>
      <c r="O412" s="45">
        <v>31.58</v>
      </c>
      <c r="P412" s="45">
        <v>31.58</v>
      </c>
      <c r="Q412" s="45">
        <v>15.79</v>
      </c>
    </row>
    <row r="413" spans="1:17" ht="14.1" customHeight="1">
      <c r="A413" s="44" t="s">
        <v>157</v>
      </c>
      <c r="B413" s="44" t="s">
        <v>954</v>
      </c>
      <c r="C413" s="44" t="s">
        <v>956</v>
      </c>
      <c r="D413" s="45">
        <v>13.4</v>
      </c>
      <c r="E413" s="38">
        <v>24</v>
      </c>
      <c r="F413" s="45">
        <v>0.56000000000000005</v>
      </c>
      <c r="G413" s="45">
        <v>0.98</v>
      </c>
      <c r="H413" s="38">
        <v>19</v>
      </c>
      <c r="I413" s="38">
        <v>37</v>
      </c>
      <c r="J413" s="51">
        <v>4</v>
      </c>
      <c r="K413" s="38">
        <v>11</v>
      </c>
      <c r="L413" s="38">
        <v>18</v>
      </c>
      <c r="M413" s="45">
        <v>4.17</v>
      </c>
      <c r="N413" s="45">
        <v>12.5</v>
      </c>
      <c r="O413" s="45">
        <v>83.33</v>
      </c>
      <c r="P413" s="38">
        <v>0</v>
      </c>
      <c r="Q413" s="38">
        <v>0</v>
      </c>
    </row>
    <row r="414" spans="1:17" ht="14.1" customHeight="1">
      <c r="A414" s="44" t="s">
        <v>153</v>
      </c>
      <c r="B414" s="44" t="s">
        <v>957</v>
      </c>
      <c r="C414" s="44" t="s">
        <v>959</v>
      </c>
      <c r="D414" s="45">
        <v>7.7</v>
      </c>
      <c r="E414" s="38">
        <v>16</v>
      </c>
      <c r="F414" s="45">
        <v>0.48</v>
      </c>
      <c r="G414" s="45">
        <v>1.07</v>
      </c>
      <c r="H414" s="38">
        <v>15</v>
      </c>
      <c r="I414" s="38">
        <v>40</v>
      </c>
      <c r="J414" s="51">
        <v>3</v>
      </c>
      <c r="K414" s="38">
        <v>5</v>
      </c>
      <c r="L414" s="38">
        <v>17</v>
      </c>
      <c r="M414" s="45">
        <v>6.25</v>
      </c>
      <c r="N414" s="45">
        <v>18.75</v>
      </c>
      <c r="O414" s="45">
        <v>43.75</v>
      </c>
      <c r="P414" s="38">
        <v>25</v>
      </c>
      <c r="Q414" s="45">
        <v>6.25</v>
      </c>
    </row>
    <row r="415" spans="1:17" ht="14.1" customHeight="1">
      <c r="A415" s="44" t="s">
        <v>159</v>
      </c>
      <c r="B415" s="44" t="s">
        <v>957</v>
      </c>
      <c r="C415" s="44" t="s">
        <v>959</v>
      </c>
      <c r="D415" s="45">
        <v>11.6</v>
      </c>
      <c r="E415" s="38">
        <v>25</v>
      </c>
      <c r="F415" s="45">
        <v>0.46</v>
      </c>
      <c r="G415" s="45">
        <v>0.99</v>
      </c>
      <c r="H415" s="38">
        <v>25</v>
      </c>
      <c r="I415" s="38">
        <v>45</v>
      </c>
      <c r="J415" s="51">
        <v>4</v>
      </c>
      <c r="K415" s="38">
        <v>13</v>
      </c>
      <c r="L415" s="38">
        <v>17</v>
      </c>
      <c r="M415" s="38">
        <v>8</v>
      </c>
      <c r="N415" s="38">
        <v>8</v>
      </c>
      <c r="O415" s="45">
        <v>56</v>
      </c>
      <c r="P415" s="38">
        <v>20</v>
      </c>
      <c r="Q415" s="38">
        <v>8</v>
      </c>
    </row>
    <row r="416" spans="1:17" ht="14.1" customHeight="1">
      <c r="A416" s="44" t="s">
        <v>161</v>
      </c>
      <c r="B416" s="44" t="s">
        <v>957</v>
      </c>
      <c r="C416" s="44" t="s">
        <v>959</v>
      </c>
      <c r="D416" s="45">
        <v>4.7</v>
      </c>
      <c r="E416" s="38">
        <v>10</v>
      </c>
      <c r="F416" s="45">
        <v>0.47</v>
      </c>
      <c r="G416" s="45">
        <v>1.08</v>
      </c>
      <c r="H416" s="38">
        <v>17</v>
      </c>
      <c r="I416" s="38">
        <v>40</v>
      </c>
      <c r="J416" s="51">
        <v>2</v>
      </c>
      <c r="K416" s="38">
        <v>4</v>
      </c>
      <c r="L416" s="38">
        <v>8</v>
      </c>
      <c r="M416" s="38">
        <v>0</v>
      </c>
      <c r="N416" s="38">
        <v>20</v>
      </c>
      <c r="O416" s="38">
        <v>50</v>
      </c>
      <c r="P416" s="38">
        <v>30</v>
      </c>
      <c r="Q416" s="38">
        <v>0</v>
      </c>
    </row>
    <row r="417" spans="1:17" ht="14.1" customHeight="1">
      <c r="A417" s="44" t="s">
        <v>148</v>
      </c>
      <c r="B417" s="44" t="s">
        <v>957</v>
      </c>
      <c r="C417" s="44" t="s">
        <v>960</v>
      </c>
      <c r="D417" s="45">
        <v>8.9</v>
      </c>
      <c r="E417" s="38">
        <v>11</v>
      </c>
      <c r="F417" s="45">
        <v>0.81</v>
      </c>
      <c r="G417" s="45">
        <v>0.98</v>
      </c>
      <c r="H417" s="38">
        <v>6</v>
      </c>
      <c r="I417" s="38">
        <v>9</v>
      </c>
      <c r="J417" s="51">
        <v>4</v>
      </c>
      <c r="K417" s="38">
        <v>6</v>
      </c>
      <c r="L417" s="38">
        <v>9</v>
      </c>
      <c r="M417" s="45">
        <v>45.45</v>
      </c>
      <c r="N417" s="45">
        <v>27.27</v>
      </c>
      <c r="O417" s="45">
        <v>27.27</v>
      </c>
      <c r="P417" s="38">
        <v>0</v>
      </c>
      <c r="Q417" s="38">
        <v>0</v>
      </c>
    </row>
    <row r="418" spans="1:17" ht="14.1" customHeight="1">
      <c r="A418" s="44" t="s">
        <v>149</v>
      </c>
      <c r="B418" s="44" t="s">
        <v>957</v>
      </c>
      <c r="C418" s="44" t="s">
        <v>960</v>
      </c>
      <c r="D418" s="45">
        <v>10.199999999999999</v>
      </c>
      <c r="E418" s="38">
        <v>21</v>
      </c>
      <c r="F418" s="45">
        <v>0.49</v>
      </c>
      <c r="G418" s="45">
        <v>0.73</v>
      </c>
      <c r="H418" s="38">
        <v>36</v>
      </c>
      <c r="I418" s="38">
        <v>37</v>
      </c>
      <c r="J418" s="51">
        <v>4</v>
      </c>
      <c r="K418" s="38">
        <v>25</v>
      </c>
      <c r="L418" s="38">
        <v>26</v>
      </c>
      <c r="M418" s="45">
        <v>14.29</v>
      </c>
      <c r="N418" s="45">
        <v>9.52</v>
      </c>
      <c r="O418" s="45">
        <v>38.1</v>
      </c>
      <c r="P418" s="45">
        <v>38.1</v>
      </c>
      <c r="Q418" s="38">
        <v>0</v>
      </c>
    </row>
    <row r="419" spans="1:17" ht="14.1" customHeight="1">
      <c r="A419" s="44" t="s">
        <v>152</v>
      </c>
      <c r="B419" s="44" t="s">
        <v>957</v>
      </c>
      <c r="C419" s="44" t="s">
        <v>960</v>
      </c>
      <c r="D419" s="45">
        <v>6.8</v>
      </c>
      <c r="E419" s="38">
        <v>12</v>
      </c>
      <c r="F419" s="45">
        <v>0.56999999999999995</v>
      </c>
      <c r="G419" s="45">
        <v>0.96</v>
      </c>
      <c r="H419" s="38">
        <v>10</v>
      </c>
      <c r="I419" s="38">
        <v>14</v>
      </c>
      <c r="J419" s="51">
        <v>4</v>
      </c>
      <c r="K419" s="38">
        <v>10</v>
      </c>
      <c r="L419" s="38">
        <v>14</v>
      </c>
      <c r="M419" s="45">
        <v>8.33</v>
      </c>
      <c r="N419" s="45">
        <v>16.670000000000002</v>
      </c>
      <c r="O419" s="45">
        <v>66.67</v>
      </c>
      <c r="P419" s="45">
        <v>8.33</v>
      </c>
      <c r="Q419" s="38">
        <v>0</v>
      </c>
    </row>
    <row r="420" spans="1:17" ht="14.1" customHeight="1">
      <c r="A420" s="44" t="s">
        <v>155</v>
      </c>
      <c r="B420" s="44" t="s">
        <v>957</v>
      </c>
      <c r="C420" s="44" t="s">
        <v>960</v>
      </c>
      <c r="D420" s="45">
        <v>7.7</v>
      </c>
      <c r="E420" s="38">
        <v>12</v>
      </c>
      <c r="F420" s="45">
        <v>0.64</v>
      </c>
      <c r="G420" s="45">
        <v>1.22</v>
      </c>
      <c r="H420" s="38">
        <v>6</v>
      </c>
      <c r="I420" s="38">
        <v>34</v>
      </c>
      <c r="J420" s="51">
        <v>3</v>
      </c>
      <c r="K420" s="38">
        <v>5</v>
      </c>
      <c r="L420" s="38">
        <v>20</v>
      </c>
      <c r="M420" s="45">
        <v>8.33</v>
      </c>
      <c r="N420" s="38">
        <v>50</v>
      </c>
      <c r="O420" s="38">
        <v>25</v>
      </c>
      <c r="P420" s="45">
        <v>16.670000000000002</v>
      </c>
      <c r="Q420" s="38">
        <v>0</v>
      </c>
    </row>
    <row r="421" spans="1:17" ht="14.1" customHeight="1">
      <c r="A421" s="44" t="s">
        <v>190</v>
      </c>
      <c r="B421" s="44" t="s">
        <v>957</v>
      </c>
      <c r="C421" s="44" t="s">
        <v>961</v>
      </c>
      <c r="D421" s="45">
        <v>8.8000000000000007</v>
      </c>
      <c r="E421" s="38">
        <v>14</v>
      </c>
      <c r="F421" s="45">
        <v>0.63</v>
      </c>
      <c r="G421" s="45">
        <v>0.92</v>
      </c>
      <c r="H421" s="38">
        <v>12</v>
      </c>
      <c r="I421" s="38">
        <v>16</v>
      </c>
      <c r="J421" s="51">
        <v>4</v>
      </c>
      <c r="K421" s="38">
        <v>12</v>
      </c>
      <c r="L421" s="38">
        <v>16</v>
      </c>
      <c r="M421" s="38">
        <v>0</v>
      </c>
      <c r="N421" s="45">
        <v>42.86</v>
      </c>
      <c r="O421" s="45">
        <v>57.14</v>
      </c>
      <c r="P421" s="38">
        <v>0</v>
      </c>
      <c r="Q421" s="38">
        <v>0</v>
      </c>
    </row>
    <row r="422" spans="1:17" ht="14.1" customHeight="1">
      <c r="A422" s="44" t="s">
        <v>157</v>
      </c>
      <c r="B422" s="44" t="s">
        <v>957</v>
      </c>
      <c r="C422" s="44" t="s">
        <v>961</v>
      </c>
      <c r="D422" s="45">
        <v>7.9</v>
      </c>
      <c r="E422" s="38">
        <v>14</v>
      </c>
      <c r="F422" s="45">
        <v>0.56000000000000005</v>
      </c>
      <c r="G422" s="45">
        <v>0.99</v>
      </c>
      <c r="H422" s="38">
        <v>18</v>
      </c>
      <c r="I422" s="38">
        <v>37</v>
      </c>
      <c r="J422" s="51">
        <v>3</v>
      </c>
      <c r="K422" s="38">
        <v>8</v>
      </c>
      <c r="L422" s="38">
        <v>19</v>
      </c>
      <c r="M422" s="38">
        <v>0</v>
      </c>
      <c r="N422" s="45">
        <v>35.71</v>
      </c>
      <c r="O422" s="38">
        <v>50</v>
      </c>
      <c r="P422" s="45">
        <v>14.29</v>
      </c>
      <c r="Q422" s="38">
        <v>0</v>
      </c>
    </row>
    <row r="423" spans="1:17" ht="14.1" customHeight="1">
      <c r="A423" s="44" t="s">
        <v>184</v>
      </c>
      <c r="B423" s="44" t="s">
        <v>957</v>
      </c>
      <c r="C423" s="44" t="s">
        <v>961</v>
      </c>
      <c r="D423" s="45">
        <v>13.3</v>
      </c>
      <c r="E423" s="38">
        <v>32</v>
      </c>
      <c r="F423" s="45">
        <v>0.42</v>
      </c>
      <c r="G423" s="45">
        <v>0.8</v>
      </c>
      <c r="H423" s="38">
        <v>34</v>
      </c>
      <c r="I423" s="38">
        <v>40</v>
      </c>
      <c r="J423" s="51">
        <v>4</v>
      </c>
      <c r="K423" s="38">
        <v>20</v>
      </c>
      <c r="L423" s="38">
        <v>22</v>
      </c>
      <c r="M423" s="38">
        <v>0</v>
      </c>
      <c r="N423" s="45">
        <v>18.75</v>
      </c>
      <c r="O423" s="45">
        <v>40.630000000000003</v>
      </c>
      <c r="P423" s="45">
        <v>31.25</v>
      </c>
      <c r="Q423" s="45">
        <v>9.3800000000000008</v>
      </c>
    </row>
    <row r="424" spans="1:17" ht="14.1" customHeight="1">
      <c r="A424" s="44" t="s">
        <v>186</v>
      </c>
      <c r="B424" s="44" t="s">
        <v>957</v>
      </c>
      <c r="C424" s="44" t="s">
        <v>961</v>
      </c>
      <c r="D424" s="45">
        <v>7.2</v>
      </c>
      <c r="E424" s="38">
        <v>11</v>
      </c>
      <c r="F424" s="45">
        <v>0.65</v>
      </c>
      <c r="G424" s="45">
        <v>1.34</v>
      </c>
      <c r="H424" s="38">
        <v>1</v>
      </c>
      <c r="I424" s="38">
        <v>12</v>
      </c>
      <c r="J424" s="51">
        <v>4</v>
      </c>
      <c r="K424" s="38">
        <v>1</v>
      </c>
      <c r="L424" s="38">
        <v>12</v>
      </c>
      <c r="M424" s="45">
        <v>9.09</v>
      </c>
      <c r="N424" s="45">
        <v>45.45</v>
      </c>
      <c r="O424" s="45">
        <v>36.36</v>
      </c>
      <c r="P424" s="45">
        <v>9.09</v>
      </c>
      <c r="Q424" s="38">
        <v>0</v>
      </c>
    </row>
    <row r="425" spans="1:17" ht="14.1" customHeight="1">
      <c r="A425" s="44" t="s">
        <v>151</v>
      </c>
      <c r="B425" s="44" t="s">
        <v>957</v>
      </c>
      <c r="C425" s="44" t="s">
        <v>962</v>
      </c>
      <c r="D425" s="38">
        <v>12</v>
      </c>
      <c r="E425" s="38">
        <v>22</v>
      </c>
      <c r="F425" s="45">
        <v>0.55000000000000004</v>
      </c>
      <c r="G425" s="45">
        <v>1.1200000000000001</v>
      </c>
      <c r="H425" s="38">
        <v>4</v>
      </c>
      <c r="I425" s="38">
        <v>23</v>
      </c>
      <c r="J425" s="51">
        <v>4</v>
      </c>
      <c r="K425" s="38">
        <v>3</v>
      </c>
      <c r="L425" s="38">
        <v>14</v>
      </c>
      <c r="M425" s="45">
        <v>9.09</v>
      </c>
      <c r="N425" s="45">
        <v>13.64</v>
      </c>
      <c r="O425" s="45">
        <v>63.64</v>
      </c>
      <c r="P425" s="45">
        <v>13.64</v>
      </c>
      <c r="Q425" s="38">
        <v>0</v>
      </c>
    </row>
    <row r="426" spans="1:17" ht="14.1" customHeight="1">
      <c r="A426" s="44" t="s">
        <v>161</v>
      </c>
      <c r="B426" s="44" t="s">
        <v>957</v>
      </c>
      <c r="C426" s="44" t="s">
        <v>962</v>
      </c>
      <c r="D426" s="45">
        <v>5.2</v>
      </c>
      <c r="E426" s="38">
        <v>11</v>
      </c>
      <c r="F426" s="45">
        <v>0.47</v>
      </c>
      <c r="G426" s="45">
        <v>1.0900000000000001</v>
      </c>
      <c r="H426" s="38">
        <v>15</v>
      </c>
      <c r="I426" s="38">
        <v>40</v>
      </c>
      <c r="J426" s="51">
        <v>3</v>
      </c>
      <c r="K426" s="38">
        <v>4</v>
      </c>
      <c r="L426" s="38">
        <v>14</v>
      </c>
      <c r="M426" s="45">
        <v>9.09</v>
      </c>
      <c r="N426" s="45">
        <v>9.09</v>
      </c>
      <c r="O426" s="45">
        <v>54.55</v>
      </c>
      <c r="P426" s="45">
        <v>18.18</v>
      </c>
      <c r="Q426" s="45">
        <v>9.09</v>
      </c>
    </row>
    <row r="427" spans="1:17" ht="14.1" customHeight="1">
      <c r="A427" s="44" t="s">
        <v>176</v>
      </c>
      <c r="B427" s="44" t="s">
        <v>957</v>
      </c>
      <c r="C427" s="44" t="s">
        <v>962</v>
      </c>
      <c r="D427" s="45">
        <v>5.0999999999999996</v>
      </c>
      <c r="E427" s="38">
        <v>12</v>
      </c>
      <c r="F427" s="45">
        <v>0.43</v>
      </c>
      <c r="G427" s="45">
        <v>1.01</v>
      </c>
      <c r="H427" s="38">
        <v>9</v>
      </c>
      <c r="I427" s="38">
        <v>16</v>
      </c>
      <c r="J427" s="51">
        <v>4</v>
      </c>
      <c r="K427" s="38">
        <v>9</v>
      </c>
      <c r="L427" s="38">
        <v>16</v>
      </c>
      <c r="M427" s="38">
        <v>0</v>
      </c>
      <c r="N427" s="45">
        <v>8.33</v>
      </c>
      <c r="O427" s="45">
        <v>58.33</v>
      </c>
      <c r="P427" s="45">
        <v>33.33</v>
      </c>
      <c r="Q427" s="38">
        <v>0</v>
      </c>
    </row>
    <row r="428" spans="1:17" ht="14.1" customHeight="1">
      <c r="A428" s="44" t="s">
        <v>178</v>
      </c>
      <c r="B428" s="44" t="s">
        <v>957</v>
      </c>
      <c r="C428" s="44" t="s">
        <v>962</v>
      </c>
      <c r="D428" s="45">
        <v>7.1</v>
      </c>
      <c r="E428" s="38">
        <v>10</v>
      </c>
      <c r="F428" s="45">
        <v>0.71</v>
      </c>
      <c r="G428" s="45">
        <v>1.39</v>
      </c>
      <c r="H428" s="38">
        <v>4</v>
      </c>
      <c r="I428" s="38">
        <v>24</v>
      </c>
      <c r="J428" s="51">
        <v>3</v>
      </c>
      <c r="K428" s="38">
        <v>2</v>
      </c>
      <c r="L428" s="38">
        <v>7</v>
      </c>
      <c r="M428" s="38">
        <v>30</v>
      </c>
      <c r="N428" s="38">
        <v>20</v>
      </c>
      <c r="O428" s="38">
        <v>50</v>
      </c>
      <c r="P428" s="38">
        <v>0</v>
      </c>
      <c r="Q428" s="38">
        <v>0</v>
      </c>
    </row>
    <row r="429" spans="1:17" ht="14.1" customHeight="1">
      <c r="A429" s="44" t="s">
        <v>181</v>
      </c>
      <c r="B429" s="44" t="s">
        <v>957</v>
      </c>
      <c r="C429" s="44" t="s">
        <v>962</v>
      </c>
      <c r="D429" s="45">
        <v>4.8</v>
      </c>
      <c r="E429" s="38">
        <v>12</v>
      </c>
      <c r="F429" s="45">
        <v>0.4</v>
      </c>
      <c r="G429" s="45">
        <v>0.85</v>
      </c>
      <c r="H429" s="38">
        <v>21</v>
      </c>
      <c r="I429" s="38">
        <v>28</v>
      </c>
      <c r="J429" s="51">
        <v>3</v>
      </c>
      <c r="K429" s="38">
        <v>6</v>
      </c>
      <c r="L429" s="38">
        <v>11</v>
      </c>
      <c r="M429" s="38">
        <v>0</v>
      </c>
      <c r="N429" s="45">
        <v>8.33</v>
      </c>
      <c r="O429" s="38">
        <v>50</v>
      </c>
      <c r="P429" s="45">
        <v>41.67</v>
      </c>
      <c r="Q429" s="38">
        <v>0</v>
      </c>
    </row>
    <row r="430" spans="1:17" ht="14.1" customHeight="1">
      <c r="A430" s="44" t="s">
        <v>164</v>
      </c>
      <c r="B430" s="44" t="s">
        <v>957</v>
      </c>
      <c r="C430" s="44" t="s">
        <v>964</v>
      </c>
      <c r="D430" s="45">
        <v>15.8</v>
      </c>
      <c r="E430" s="38">
        <v>24</v>
      </c>
      <c r="F430" s="45">
        <v>0.66</v>
      </c>
      <c r="G430" s="45">
        <v>1.02</v>
      </c>
      <c r="H430" s="38">
        <v>10</v>
      </c>
      <c r="I430" s="38">
        <v>24</v>
      </c>
      <c r="J430" s="51">
        <v>4</v>
      </c>
      <c r="K430" s="38">
        <v>5</v>
      </c>
      <c r="L430" s="38">
        <v>15</v>
      </c>
      <c r="M430" s="45">
        <v>16.670000000000002</v>
      </c>
      <c r="N430" s="38">
        <v>25</v>
      </c>
      <c r="O430" s="45">
        <v>58.33</v>
      </c>
      <c r="P430" s="38">
        <v>0</v>
      </c>
      <c r="Q430" s="38">
        <v>0</v>
      </c>
    </row>
    <row r="431" spans="1:17" ht="14.1" customHeight="1">
      <c r="A431" s="44" t="s">
        <v>151</v>
      </c>
      <c r="B431" s="44" t="s">
        <v>967</v>
      </c>
      <c r="C431" s="44" t="s">
        <v>842</v>
      </c>
      <c r="D431" s="38">
        <v>5</v>
      </c>
      <c r="E431" s="38">
        <v>10</v>
      </c>
      <c r="F431" s="45">
        <v>0.5</v>
      </c>
      <c r="G431" s="45">
        <v>1.03</v>
      </c>
      <c r="H431" s="38">
        <v>8</v>
      </c>
      <c r="I431" s="38">
        <v>23</v>
      </c>
      <c r="J431" s="51">
        <v>3</v>
      </c>
      <c r="K431" s="38">
        <v>2</v>
      </c>
      <c r="L431" s="38">
        <v>9</v>
      </c>
      <c r="M431" s="38">
        <v>0</v>
      </c>
      <c r="N431" s="38">
        <v>10</v>
      </c>
      <c r="O431" s="38">
        <v>80</v>
      </c>
      <c r="P431" s="38">
        <v>10</v>
      </c>
      <c r="Q431" s="38">
        <v>0</v>
      </c>
    </row>
    <row r="432" spans="1:17" ht="14.1" customHeight="1">
      <c r="A432" s="44" t="s">
        <v>153</v>
      </c>
      <c r="B432" s="44" t="s">
        <v>967</v>
      </c>
      <c r="C432" s="44" t="s">
        <v>842</v>
      </c>
      <c r="D432" s="45">
        <v>8.9</v>
      </c>
      <c r="E432" s="38">
        <v>16</v>
      </c>
      <c r="F432" s="45">
        <v>0.56000000000000005</v>
      </c>
      <c r="G432" s="45">
        <v>1.24</v>
      </c>
      <c r="H432" s="38">
        <v>5</v>
      </c>
      <c r="I432" s="38">
        <v>40</v>
      </c>
      <c r="J432" s="51">
        <v>3</v>
      </c>
      <c r="K432" s="38">
        <v>1</v>
      </c>
      <c r="L432" s="38">
        <v>17</v>
      </c>
      <c r="M432" s="38">
        <v>0</v>
      </c>
      <c r="N432" s="45">
        <v>37.5</v>
      </c>
      <c r="O432" s="45">
        <v>43.75</v>
      </c>
      <c r="P432" s="45">
        <v>18.75</v>
      </c>
      <c r="Q432" s="38">
        <v>0</v>
      </c>
    </row>
    <row r="433" spans="1:17" ht="14.1" customHeight="1">
      <c r="A433" s="44" t="s">
        <v>159</v>
      </c>
      <c r="B433" s="44" t="s">
        <v>967</v>
      </c>
      <c r="C433" s="44" t="s">
        <v>842</v>
      </c>
      <c r="D433" s="45">
        <v>13.5</v>
      </c>
      <c r="E433" s="38">
        <v>27</v>
      </c>
      <c r="F433" s="45">
        <v>0.5</v>
      </c>
      <c r="G433" s="45">
        <v>1.06</v>
      </c>
      <c r="H433" s="38">
        <v>17</v>
      </c>
      <c r="I433" s="38">
        <v>45</v>
      </c>
      <c r="J433" s="51">
        <v>4</v>
      </c>
      <c r="K433" s="38">
        <v>9</v>
      </c>
      <c r="L433" s="38">
        <v>17</v>
      </c>
      <c r="M433" s="45">
        <v>3.7</v>
      </c>
      <c r="N433" s="45">
        <v>18.52</v>
      </c>
      <c r="O433" s="45">
        <v>55.56</v>
      </c>
      <c r="P433" s="45">
        <v>18.52</v>
      </c>
      <c r="Q433" s="45">
        <v>3.7</v>
      </c>
    </row>
    <row r="434" spans="1:17" ht="14.1" customHeight="1">
      <c r="A434" s="44" t="s">
        <v>161</v>
      </c>
      <c r="B434" s="44" t="s">
        <v>967</v>
      </c>
      <c r="C434" s="44" t="s">
        <v>842</v>
      </c>
      <c r="D434" s="45">
        <v>5.3</v>
      </c>
      <c r="E434" s="38">
        <v>10</v>
      </c>
      <c r="F434" s="45">
        <v>0.53</v>
      </c>
      <c r="G434" s="45">
        <v>1.22</v>
      </c>
      <c r="H434" s="38">
        <v>8</v>
      </c>
      <c r="I434" s="38">
        <v>40</v>
      </c>
      <c r="J434" s="51">
        <v>2</v>
      </c>
      <c r="K434" s="38">
        <v>2</v>
      </c>
      <c r="L434" s="38">
        <v>8</v>
      </c>
      <c r="M434" s="38">
        <v>0</v>
      </c>
      <c r="N434" s="38">
        <v>10</v>
      </c>
      <c r="O434" s="38">
        <v>90</v>
      </c>
      <c r="P434" s="38">
        <v>0</v>
      </c>
      <c r="Q434" s="38">
        <v>0</v>
      </c>
    </row>
    <row r="435" spans="1:17" ht="14.1" customHeight="1">
      <c r="A435" s="44" t="s">
        <v>164</v>
      </c>
      <c r="B435" s="44" t="s">
        <v>967</v>
      </c>
      <c r="C435" s="44" t="s">
        <v>842</v>
      </c>
      <c r="D435" s="45">
        <v>6.7</v>
      </c>
      <c r="E435" s="38">
        <v>11</v>
      </c>
      <c r="F435" s="45">
        <v>0.61</v>
      </c>
      <c r="G435" s="45">
        <v>0.95</v>
      </c>
      <c r="H435" s="38">
        <v>16</v>
      </c>
      <c r="I435" s="38">
        <v>24</v>
      </c>
      <c r="J435" s="51">
        <v>3</v>
      </c>
      <c r="K435" s="38">
        <v>6</v>
      </c>
      <c r="L435" s="38">
        <v>9</v>
      </c>
      <c r="M435" s="38">
        <v>0</v>
      </c>
      <c r="N435" s="45">
        <v>36.36</v>
      </c>
      <c r="O435" s="45">
        <v>63.64</v>
      </c>
      <c r="P435" s="38">
        <v>0</v>
      </c>
      <c r="Q435" s="38">
        <v>0</v>
      </c>
    </row>
    <row r="436" spans="1:17" ht="14.1" customHeight="1">
      <c r="A436" s="44" t="s">
        <v>188</v>
      </c>
      <c r="B436" s="44" t="s">
        <v>967</v>
      </c>
      <c r="C436" s="44" t="s">
        <v>842</v>
      </c>
      <c r="D436" s="45">
        <v>6.6</v>
      </c>
      <c r="E436" s="38">
        <v>12</v>
      </c>
      <c r="F436" s="45">
        <v>0.55000000000000004</v>
      </c>
      <c r="G436" s="45">
        <v>0.86</v>
      </c>
      <c r="H436" s="38">
        <v>30</v>
      </c>
      <c r="I436" s="38">
        <v>32</v>
      </c>
      <c r="J436" s="51">
        <v>4</v>
      </c>
      <c r="K436" s="38">
        <v>27</v>
      </c>
      <c r="L436" s="38">
        <v>28</v>
      </c>
      <c r="M436" s="38">
        <v>0</v>
      </c>
      <c r="N436" s="45">
        <v>16.670000000000002</v>
      </c>
      <c r="O436" s="45">
        <v>83.33</v>
      </c>
      <c r="P436" s="38">
        <v>0</v>
      </c>
      <c r="Q436" s="38">
        <v>0</v>
      </c>
    </row>
    <row r="437" spans="1:17" ht="14.1" customHeight="1">
      <c r="A437" s="44" t="s">
        <v>153</v>
      </c>
      <c r="B437" s="44" t="s">
        <v>971</v>
      </c>
      <c r="C437" s="44" t="s">
        <v>972</v>
      </c>
      <c r="D437" s="45">
        <v>6.6</v>
      </c>
      <c r="E437" s="38">
        <v>15</v>
      </c>
      <c r="F437" s="45">
        <v>0.44</v>
      </c>
      <c r="G437" s="45">
        <v>0.98</v>
      </c>
      <c r="H437" s="38">
        <v>18</v>
      </c>
      <c r="I437" s="38">
        <v>40</v>
      </c>
      <c r="J437" s="51">
        <v>3</v>
      </c>
      <c r="K437" s="38">
        <v>7</v>
      </c>
      <c r="L437" s="38">
        <v>17</v>
      </c>
      <c r="M437" s="45">
        <v>6.67</v>
      </c>
      <c r="N437" s="45">
        <v>6.67</v>
      </c>
      <c r="O437" s="45">
        <v>53.33</v>
      </c>
      <c r="P437" s="45">
        <v>26.67</v>
      </c>
      <c r="Q437" s="45">
        <v>6.67</v>
      </c>
    </row>
    <row r="438" spans="1:17" ht="14.1" customHeight="1">
      <c r="A438" s="44" t="s">
        <v>159</v>
      </c>
      <c r="B438" s="44" t="s">
        <v>971</v>
      </c>
      <c r="C438" s="44" t="s">
        <v>972</v>
      </c>
      <c r="D438" s="38">
        <v>8</v>
      </c>
      <c r="E438" s="38">
        <v>14</v>
      </c>
      <c r="F438" s="45">
        <v>0.56999999999999995</v>
      </c>
      <c r="G438" s="45">
        <v>1.21</v>
      </c>
      <c r="H438" s="38">
        <v>1</v>
      </c>
      <c r="I438" s="38">
        <v>45</v>
      </c>
      <c r="J438" s="51">
        <v>3</v>
      </c>
      <c r="K438" s="38">
        <v>1</v>
      </c>
      <c r="L438" s="38">
        <v>19</v>
      </c>
      <c r="M438" s="45">
        <v>14.29</v>
      </c>
      <c r="N438" s="45">
        <v>14.29</v>
      </c>
      <c r="O438" s="45">
        <v>57.14</v>
      </c>
      <c r="P438" s="45">
        <v>14.29</v>
      </c>
      <c r="Q438" s="38">
        <v>0</v>
      </c>
    </row>
    <row r="439" spans="1:17" ht="14.1" customHeight="1">
      <c r="A439" s="44" t="s">
        <v>184</v>
      </c>
      <c r="B439" s="44" t="s">
        <v>971</v>
      </c>
      <c r="C439" s="44" t="s">
        <v>972</v>
      </c>
      <c r="D439" s="45">
        <v>10.5</v>
      </c>
      <c r="E439" s="38">
        <v>17</v>
      </c>
      <c r="F439" s="45">
        <v>0.62</v>
      </c>
      <c r="G439" s="45">
        <v>1.19</v>
      </c>
      <c r="H439" s="38">
        <v>9</v>
      </c>
      <c r="I439" s="38">
        <v>40</v>
      </c>
      <c r="J439" s="51">
        <v>4</v>
      </c>
      <c r="K439" s="38">
        <v>4</v>
      </c>
      <c r="L439" s="38">
        <v>22</v>
      </c>
      <c r="M439" s="45">
        <v>5.88</v>
      </c>
      <c r="N439" s="45">
        <v>47.06</v>
      </c>
      <c r="O439" s="45">
        <v>29.41</v>
      </c>
      <c r="P439" s="45">
        <v>17.649999999999999</v>
      </c>
      <c r="Q439" s="38">
        <v>0</v>
      </c>
    </row>
    <row r="440" spans="1:17" ht="14.1" customHeight="1">
      <c r="A440" s="44" t="s">
        <v>154</v>
      </c>
      <c r="B440" s="44" t="s">
        <v>971</v>
      </c>
      <c r="C440" s="44" t="s">
        <v>733</v>
      </c>
      <c r="D440" s="45">
        <v>4.2</v>
      </c>
      <c r="E440" s="38">
        <v>13</v>
      </c>
      <c r="F440" s="45">
        <v>0.32</v>
      </c>
      <c r="G440" s="45">
        <v>0.98</v>
      </c>
      <c r="H440" s="38">
        <v>13</v>
      </c>
      <c r="I440" s="38">
        <v>26</v>
      </c>
      <c r="J440" s="51">
        <v>3</v>
      </c>
      <c r="K440" s="38">
        <v>5</v>
      </c>
      <c r="L440" s="38">
        <v>10</v>
      </c>
      <c r="M440" s="38">
        <v>0</v>
      </c>
      <c r="N440" s="45">
        <v>7.69</v>
      </c>
      <c r="O440" s="45">
        <v>30.77</v>
      </c>
      <c r="P440" s="45">
        <v>53.85</v>
      </c>
      <c r="Q440" s="45">
        <v>7.69</v>
      </c>
    </row>
    <row r="441" spans="1:17" ht="14.1" customHeight="1">
      <c r="A441" s="44" t="s">
        <v>153</v>
      </c>
      <c r="B441" s="44" t="s">
        <v>975</v>
      </c>
      <c r="C441" s="44" t="s">
        <v>770</v>
      </c>
      <c r="D441" s="45">
        <v>16.3</v>
      </c>
      <c r="E441" s="38">
        <v>26</v>
      </c>
      <c r="F441" s="45">
        <v>0.63</v>
      </c>
      <c r="G441" s="45">
        <v>1.39</v>
      </c>
      <c r="H441" s="38">
        <v>1</v>
      </c>
      <c r="I441" s="38">
        <v>40</v>
      </c>
      <c r="J441" s="51">
        <v>4</v>
      </c>
      <c r="K441" s="38">
        <v>1</v>
      </c>
      <c r="L441" s="38">
        <v>15</v>
      </c>
      <c r="M441" s="45">
        <v>11.54</v>
      </c>
      <c r="N441" s="45">
        <v>34.619999999999997</v>
      </c>
      <c r="O441" s="45">
        <v>42.31</v>
      </c>
      <c r="P441" s="45">
        <v>11.54</v>
      </c>
      <c r="Q441" s="38">
        <v>0</v>
      </c>
    </row>
    <row r="442" spans="1:17" ht="14.1" customHeight="1">
      <c r="A442" s="44" t="s">
        <v>157</v>
      </c>
      <c r="B442" s="44" t="s">
        <v>975</v>
      </c>
      <c r="C442" s="44" t="s">
        <v>770</v>
      </c>
      <c r="D442" s="45">
        <v>14.2</v>
      </c>
      <c r="E442" s="38">
        <v>25</v>
      </c>
      <c r="F442" s="45">
        <v>0.56999999999999995</v>
      </c>
      <c r="G442" s="38">
        <v>1</v>
      </c>
      <c r="H442" s="38">
        <v>16</v>
      </c>
      <c r="I442" s="38">
        <v>37</v>
      </c>
      <c r="J442" s="51">
        <v>4</v>
      </c>
      <c r="K442" s="38">
        <v>10</v>
      </c>
      <c r="L442" s="38">
        <v>18</v>
      </c>
      <c r="M442" s="38">
        <v>4</v>
      </c>
      <c r="N442" s="38">
        <v>24</v>
      </c>
      <c r="O442" s="38">
        <v>64</v>
      </c>
      <c r="P442" s="38">
        <v>8</v>
      </c>
      <c r="Q442" s="38">
        <v>0</v>
      </c>
    </row>
    <row r="443" spans="1:17" ht="14.1" customHeight="1">
      <c r="A443" s="44" t="s">
        <v>159</v>
      </c>
      <c r="B443" s="44" t="s">
        <v>975</v>
      </c>
      <c r="C443" s="44" t="s">
        <v>770</v>
      </c>
      <c r="D443" s="45">
        <v>6.3</v>
      </c>
      <c r="E443" s="38">
        <v>12</v>
      </c>
      <c r="F443" s="45">
        <v>0.53</v>
      </c>
      <c r="G443" s="45">
        <v>1.1200000000000001</v>
      </c>
      <c r="H443" s="38">
        <v>10</v>
      </c>
      <c r="I443" s="38">
        <v>45</v>
      </c>
      <c r="J443" s="51">
        <v>2</v>
      </c>
      <c r="K443" s="38">
        <v>2</v>
      </c>
      <c r="L443" s="38">
        <v>9</v>
      </c>
      <c r="M443" s="38">
        <v>0</v>
      </c>
      <c r="N443" s="45">
        <v>8.33</v>
      </c>
      <c r="O443" s="45">
        <v>91.67</v>
      </c>
      <c r="P443" s="38">
        <v>0</v>
      </c>
      <c r="Q443" s="38">
        <v>0</v>
      </c>
    </row>
    <row r="444" spans="1:17" ht="14.1" customHeight="1">
      <c r="A444" s="44" t="s">
        <v>161</v>
      </c>
      <c r="B444" s="44" t="s">
        <v>975</v>
      </c>
      <c r="C444" s="44" t="s">
        <v>770</v>
      </c>
      <c r="D444" s="45">
        <v>7.2</v>
      </c>
      <c r="E444" s="38">
        <v>11</v>
      </c>
      <c r="F444" s="45">
        <v>0.65</v>
      </c>
      <c r="G444" s="45">
        <v>1.51</v>
      </c>
      <c r="H444" s="38">
        <v>2</v>
      </c>
      <c r="I444" s="38">
        <v>40</v>
      </c>
      <c r="J444" s="51">
        <v>3</v>
      </c>
      <c r="K444" s="38">
        <v>2</v>
      </c>
      <c r="L444" s="38">
        <v>14</v>
      </c>
      <c r="M444" s="45">
        <v>9.09</v>
      </c>
      <c r="N444" s="45">
        <v>45.45</v>
      </c>
      <c r="O444" s="45">
        <v>36.36</v>
      </c>
      <c r="P444" s="45">
        <v>9.09</v>
      </c>
      <c r="Q444" s="38">
        <v>0</v>
      </c>
    </row>
    <row r="445" spans="1:17" ht="14.1" customHeight="1">
      <c r="A445" s="44" t="s">
        <v>163</v>
      </c>
      <c r="B445" s="44" t="s">
        <v>975</v>
      </c>
      <c r="C445" s="44" t="s">
        <v>770</v>
      </c>
      <c r="D445" s="45">
        <v>3.6</v>
      </c>
      <c r="E445" s="38">
        <v>10</v>
      </c>
      <c r="F445" s="45">
        <v>0.36</v>
      </c>
      <c r="G445" s="45">
        <v>0.86</v>
      </c>
      <c r="H445" s="38">
        <v>8</v>
      </c>
      <c r="I445" s="38">
        <v>11</v>
      </c>
      <c r="J445" s="51">
        <v>4</v>
      </c>
      <c r="K445" s="38">
        <v>8</v>
      </c>
      <c r="L445" s="38">
        <v>11</v>
      </c>
      <c r="M445" s="38">
        <v>0</v>
      </c>
      <c r="N445" s="38">
        <v>10</v>
      </c>
      <c r="O445" s="38">
        <v>40</v>
      </c>
      <c r="P445" s="38">
        <v>40</v>
      </c>
      <c r="Q445" s="38">
        <v>10</v>
      </c>
    </row>
    <row r="446" spans="1:17" ht="14.1" customHeight="1">
      <c r="A446" s="44" t="s">
        <v>164</v>
      </c>
      <c r="B446" s="44" t="s">
        <v>975</v>
      </c>
      <c r="C446" s="44" t="s">
        <v>770</v>
      </c>
      <c r="D446" s="45">
        <v>12.7</v>
      </c>
      <c r="E446" s="38">
        <v>21</v>
      </c>
      <c r="F446" s="45">
        <v>0.6</v>
      </c>
      <c r="G446" s="45">
        <v>0.94</v>
      </c>
      <c r="H446" s="38">
        <v>19</v>
      </c>
      <c r="I446" s="38">
        <v>24</v>
      </c>
      <c r="J446" s="51">
        <v>4</v>
      </c>
      <c r="K446" s="38">
        <v>13</v>
      </c>
      <c r="L446" s="38">
        <v>15</v>
      </c>
      <c r="M446" s="45">
        <v>9.52</v>
      </c>
      <c r="N446" s="45">
        <v>23.81</v>
      </c>
      <c r="O446" s="45">
        <v>61.9</v>
      </c>
      <c r="P446" s="45">
        <v>4.76</v>
      </c>
      <c r="Q446" s="38">
        <v>0</v>
      </c>
    </row>
    <row r="447" spans="1:17" ht="14.1" customHeight="1">
      <c r="A447" s="44" t="s">
        <v>178</v>
      </c>
      <c r="B447" s="44" t="s">
        <v>975</v>
      </c>
      <c r="C447" s="44" t="s">
        <v>770</v>
      </c>
      <c r="D447" s="45">
        <v>7.9</v>
      </c>
      <c r="E447" s="38">
        <v>16</v>
      </c>
      <c r="F447" s="45">
        <v>0.49</v>
      </c>
      <c r="G447" s="45">
        <v>0.97</v>
      </c>
      <c r="H447" s="38">
        <v>14</v>
      </c>
      <c r="I447" s="38">
        <v>24</v>
      </c>
      <c r="J447" s="51">
        <v>4</v>
      </c>
      <c r="K447" s="38">
        <v>9</v>
      </c>
      <c r="L447" s="38">
        <v>17</v>
      </c>
      <c r="M447" s="45">
        <v>6.25</v>
      </c>
      <c r="N447" s="45">
        <v>18.75</v>
      </c>
      <c r="O447" s="45">
        <v>43.75</v>
      </c>
      <c r="P447" s="45">
        <v>31.25</v>
      </c>
      <c r="Q447" s="38">
        <v>0</v>
      </c>
    </row>
    <row r="448" spans="1:17" ht="14.1" customHeight="1">
      <c r="A448" s="44" t="s">
        <v>152</v>
      </c>
      <c r="B448" s="44" t="s">
        <v>975</v>
      </c>
      <c r="C448" s="44" t="s">
        <v>977</v>
      </c>
      <c r="D448" s="45">
        <v>5.8</v>
      </c>
      <c r="E448" s="38">
        <v>10</v>
      </c>
      <c r="F448" s="45">
        <v>0.57999999999999996</v>
      </c>
      <c r="G448" s="45">
        <v>0.98</v>
      </c>
      <c r="H448" s="38">
        <v>9</v>
      </c>
      <c r="I448" s="38">
        <v>14</v>
      </c>
      <c r="J448" s="51">
        <v>4</v>
      </c>
      <c r="K448" s="38">
        <v>9</v>
      </c>
      <c r="L448" s="38">
        <v>14</v>
      </c>
      <c r="M448" s="38">
        <v>10</v>
      </c>
      <c r="N448" s="38">
        <v>10</v>
      </c>
      <c r="O448" s="38">
        <v>80</v>
      </c>
      <c r="P448" s="38">
        <v>0</v>
      </c>
      <c r="Q448" s="38">
        <v>0</v>
      </c>
    </row>
    <row r="449" spans="1:17" ht="14.1" customHeight="1">
      <c r="A449" s="44" t="s">
        <v>154</v>
      </c>
      <c r="B449" s="44" t="s">
        <v>975</v>
      </c>
      <c r="C449" s="44" t="s">
        <v>977</v>
      </c>
      <c r="D449" s="45">
        <v>3</v>
      </c>
      <c r="E449" s="38">
        <v>13</v>
      </c>
      <c r="F449" s="45">
        <v>0.23</v>
      </c>
      <c r="G449" s="45">
        <v>0.7</v>
      </c>
      <c r="H449" s="38">
        <v>23</v>
      </c>
      <c r="I449" s="38">
        <v>26</v>
      </c>
      <c r="J449" s="51">
        <v>3</v>
      </c>
      <c r="K449" s="38">
        <v>9</v>
      </c>
      <c r="L449" s="38">
        <v>10</v>
      </c>
      <c r="M449" s="38">
        <v>0</v>
      </c>
      <c r="N449" s="38">
        <v>0</v>
      </c>
      <c r="O449" s="45">
        <v>30.77</v>
      </c>
      <c r="P449" s="45">
        <v>38.46</v>
      </c>
      <c r="Q449" s="45">
        <v>30.77</v>
      </c>
    </row>
    <row r="450" spans="1:17" ht="14.1" customHeight="1">
      <c r="A450" s="44" t="s">
        <v>155</v>
      </c>
      <c r="B450" s="44" t="s">
        <v>975</v>
      </c>
      <c r="C450" s="44" t="s">
        <v>977</v>
      </c>
      <c r="D450" s="45">
        <v>13.7</v>
      </c>
      <c r="E450" s="38">
        <v>24</v>
      </c>
      <c r="F450" s="45">
        <v>0.56999999999999995</v>
      </c>
      <c r="G450" s="45">
        <v>1.08</v>
      </c>
      <c r="H450" s="38">
        <v>13</v>
      </c>
      <c r="I450" s="38">
        <v>34</v>
      </c>
      <c r="J450" s="51">
        <v>4</v>
      </c>
      <c r="K450" s="38">
        <v>4</v>
      </c>
      <c r="L450" s="38">
        <v>14</v>
      </c>
      <c r="M450" s="45">
        <v>4.17</v>
      </c>
      <c r="N450" s="38">
        <v>25</v>
      </c>
      <c r="O450" s="45">
        <v>62.5</v>
      </c>
      <c r="P450" s="45">
        <v>8.33</v>
      </c>
      <c r="Q450" s="38">
        <v>0</v>
      </c>
    </row>
    <row r="451" spans="1:17" ht="14.1" customHeight="1">
      <c r="A451" s="44" t="s">
        <v>181</v>
      </c>
      <c r="B451" s="44" t="s">
        <v>975</v>
      </c>
      <c r="C451" s="44" t="s">
        <v>977</v>
      </c>
      <c r="D451" s="45">
        <v>6.6</v>
      </c>
      <c r="E451" s="38">
        <v>12</v>
      </c>
      <c r="F451" s="45">
        <v>0.55000000000000004</v>
      </c>
      <c r="G451" s="45">
        <v>1.1599999999999999</v>
      </c>
      <c r="H451" s="38">
        <v>3</v>
      </c>
      <c r="I451" s="38">
        <v>28</v>
      </c>
      <c r="J451" s="51">
        <v>3</v>
      </c>
      <c r="K451" s="38">
        <v>2</v>
      </c>
      <c r="L451" s="38">
        <v>11</v>
      </c>
      <c r="M451" s="38">
        <v>0</v>
      </c>
      <c r="N451" s="38">
        <v>25</v>
      </c>
      <c r="O451" s="45">
        <v>66.67</v>
      </c>
      <c r="P451" s="45">
        <v>8.33</v>
      </c>
      <c r="Q451" s="38">
        <v>0</v>
      </c>
    </row>
    <row r="452" spans="1:17" ht="14.1" customHeight="1">
      <c r="A452" s="44" t="s">
        <v>149</v>
      </c>
      <c r="B452" s="44" t="s">
        <v>975</v>
      </c>
      <c r="C452" s="44" t="s">
        <v>978</v>
      </c>
      <c r="D452" s="45">
        <v>14.6</v>
      </c>
      <c r="E452" s="38">
        <v>22</v>
      </c>
      <c r="F452" s="45">
        <v>0.66</v>
      </c>
      <c r="G452" s="38">
        <v>1</v>
      </c>
      <c r="H452" s="38">
        <v>21</v>
      </c>
      <c r="I452" s="38">
        <v>37</v>
      </c>
      <c r="J452" s="51">
        <v>4</v>
      </c>
      <c r="K452" s="38">
        <v>13</v>
      </c>
      <c r="L452" s="38">
        <v>26</v>
      </c>
      <c r="M452" s="45">
        <v>13.64</v>
      </c>
      <c r="N452" s="45">
        <v>40.909999999999997</v>
      </c>
      <c r="O452" s="45">
        <v>36.36</v>
      </c>
      <c r="P452" s="45">
        <v>9.09</v>
      </c>
      <c r="Q452" s="38">
        <v>0</v>
      </c>
    </row>
    <row r="453" spans="1:17" ht="14.1" customHeight="1">
      <c r="A453" s="44" t="s">
        <v>151</v>
      </c>
      <c r="B453" s="44" t="s">
        <v>975</v>
      </c>
      <c r="C453" s="44" t="s">
        <v>978</v>
      </c>
      <c r="D453" s="38">
        <v>5</v>
      </c>
      <c r="E453" s="38">
        <v>10</v>
      </c>
      <c r="F453" s="45">
        <v>0.5</v>
      </c>
      <c r="G453" s="45">
        <v>1.03</v>
      </c>
      <c r="H453" s="38">
        <v>8</v>
      </c>
      <c r="I453" s="38">
        <v>23</v>
      </c>
      <c r="J453" s="51">
        <v>3</v>
      </c>
      <c r="K453" s="38">
        <v>2</v>
      </c>
      <c r="L453" s="38">
        <v>9</v>
      </c>
      <c r="M453" s="38">
        <v>0</v>
      </c>
      <c r="N453" s="38">
        <v>20</v>
      </c>
      <c r="O453" s="38">
        <v>60</v>
      </c>
      <c r="P453" s="38">
        <v>20</v>
      </c>
      <c r="Q453" s="38">
        <v>0</v>
      </c>
    </row>
    <row r="454" spans="1:17" ht="14.1" customHeight="1">
      <c r="A454" s="44" t="s">
        <v>159</v>
      </c>
      <c r="B454" s="44" t="s">
        <v>975</v>
      </c>
      <c r="C454" s="44" t="s">
        <v>978</v>
      </c>
      <c r="D454" s="45">
        <v>11.1</v>
      </c>
      <c r="E454" s="38">
        <v>20</v>
      </c>
      <c r="F454" s="45">
        <v>0.55000000000000004</v>
      </c>
      <c r="G454" s="45">
        <v>1.18</v>
      </c>
      <c r="H454" s="38">
        <v>6</v>
      </c>
      <c r="I454" s="38">
        <v>45</v>
      </c>
      <c r="J454" s="51">
        <v>3</v>
      </c>
      <c r="K454" s="38">
        <v>3</v>
      </c>
      <c r="L454" s="38">
        <v>19</v>
      </c>
      <c r="M454" s="38">
        <v>10</v>
      </c>
      <c r="N454" s="38">
        <v>30</v>
      </c>
      <c r="O454" s="38">
        <v>35</v>
      </c>
      <c r="P454" s="38">
        <v>20</v>
      </c>
      <c r="Q454" s="38">
        <v>5</v>
      </c>
    </row>
    <row r="455" spans="1:17" ht="14.1" customHeight="1">
      <c r="A455" s="44" t="s">
        <v>181</v>
      </c>
      <c r="B455" s="44" t="s">
        <v>975</v>
      </c>
      <c r="C455" s="44" t="s">
        <v>978</v>
      </c>
      <c r="D455" s="45">
        <v>12.5</v>
      </c>
      <c r="E455" s="38">
        <v>28</v>
      </c>
      <c r="F455" s="45">
        <v>0.45</v>
      </c>
      <c r="G455" s="45">
        <v>0.94</v>
      </c>
      <c r="H455" s="38">
        <v>16</v>
      </c>
      <c r="I455" s="38">
        <v>28</v>
      </c>
      <c r="J455" s="51">
        <v>4</v>
      </c>
      <c r="K455" s="38">
        <v>11</v>
      </c>
      <c r="L455" s="38">
        <v>17</v>
      </c>
      <c r="M455" s="38">
        <v>0</v>
      </c>
      <c r="N455" s="38">
        <v>0</v>
      </c>
      <c r="O455" s="45">
        <v>82.14</v>
      </c>
      <c r="P455" s="45">
        <v>17.86</v>
      </c>
      <c r="Q455" s="38">
        <v>0</v>
      </c>
    </row>
    <row r="456" spans="1:17" ht="14.1" customHeight="1">
      <c r="A456" s="44" t="s">
        <v>184</v>
      </c>
      <c r="B456" s="44" t="s">
        <v>975</v>
      </c>
      <c r="C456" s="44" t="s">
        <v>978</v>
      </c>
      <c r="D456" s="45">
        <v>5.0999999999999996</v>
      </c>
      <c r="E456" s="38">
        <v>10</v>
      </c>
      <c r="F456" s="45">
        <v>0.51</v>
      </c>
      <c r="G456" s="45">
        <v>0.99</v>
      </c>
      <c r="H456" s="38">
        <v>22</v>
      </c>
      <c r="I456" s="38">
        <v>40</v>
      </c>
      <c r="J456" s="51">
        <v>3</v>
      </c>
      <c r="K456" s="38">
        <v>11</v>
      </c>
      <c r="L456" s="38">
        <v>18</v>
      </c>
      <c r="M456" s="38">
        <v>0</v>
      </c>
      <c r="N456" s="38">
        <v>30</v>
      </c>
      <c r="O456" s="38">
        <v>50</v>
      </c>
      <c r="P456" s="38">
        <v>10</v>
      </c>
      <c r="Q456" s="38">
        <v>10</v>
      </c>
    </row>
    <row r="457" spans="1:17" ht="14.1" customHeight="1">
      <c r="A457" s="44" t="s">
        <v>155</v>
      </c>
      <c r="B457" s="44" t="s">
        <v>979</v>
      </c>
      <c r="C457" s="44" t="s">
        <v>980</v>
      </c>
      <c r="D457" s="45">
        <v>7.3</v>
      </c>
      <c r="E457" s="38">
        <v>14</v>
      </c>
      <c r="F457" s="45">
        <v>0.52</v>
      </c>
      <c r="G457" s="45">
        <v>0.99</v>
      </c>
      <c r="H457" s="38">
        <v>20</v>
      </c>
      <c r="I457" s="38">
        <v>34</v>
      </c>
      <c r="J457" s="51">
        <v>3</v>
      </c>
      <c r="K457" s="38">
        <v>13</v>
      </c>
      <c r="L457" s="38">
        <v>20</v>
      </c>
      <c r="M457" s="38">
        <v>0</v>
      </c>
      <c r="N457" s="45">
        <v>14.29</v>
      </c>
      <c r="O457" s="45">
        <v>78.569999999999993</v>
      </c>
      <c r="P457" s="45">
        <v>7.14</v>
      </c>
      <c r="Q457" s="38">
        <v>0</v>
      </c>
    </row>
    <row r="458" spans="1:17" ht="14.1" customHeight="1">
      <c r="A458" s="44" t="s">
        <v>154</v>
      </c>
      <c r="B458" s="44" t="s">
        <v>981</v>
      </c>
      <c r="C458" s="44" t="s">
        <v>842</v>
      </c>
      <c r="D458" s="45">
        <v>3.7</v>
      </c>
      <c r="E458" s="38">
        <v>12</v>
      </c>
      <c r="F458" s="45">
        <v>0.31</v>
      </c>
      <c r="G458" s="45">
        <v>0.93</v>
      </c>
      <c r="H458" s="38">
        <v>16</v>
      </c>
      <c r="I458" s="38">
        <v>26</v>
      </c>
      <c r="J458" s="51">
        <v>3</v>
      </c>
      <c r="K458" s="38">
        <v>7</v>
      </c>
      <c r="L458" s="38">
        <v>10</v>
      </c>
      <c r="M458" s="38">
        <v>0</v>
      </c>
      <c r="N458" s="38">
        <v>0</v>
      </c>
      <c r="O458" s="45">
        <v>41.67</v>
      </c>
      <c r="P458" s="38">
        <v>50</v>
      </c>
      <c r="Q458" s="45">
        <v>8.33</v>
      </c>
    </row>
    <row r="459" spans="1:17" ht="14.1" customHeight="1">
      <c r="A459" s="44" t="s">
        <v>157</v>
      </c>
      <c r="B459" s="44" t="s">
        <v>981</v>
      </c>
      <c r="C459" s="44" t="s">
        <v>842</v>
      </c>
      <c r="D459" s="45">
        <v>7.4</v>
      </c>
      <c r="E459" s="38">
        <v>13</v>
      </c>
      <c r="F459" s="45">
        <v>0.56999999999999995</v>
      </c>
      <c r="G459" s="38">
        <v>1</v>
      </c>
      <c r="H459" s="38">
        <v>16</v>
      </c>
      <c r="I459" s="38">
        <v>37</v>
      </c>
      <c r="J459" s="51">
        <v>3</v>
      </c>
      <c r="K459" s="38">
        <v>7</v>
      </c>
      <c r="L459" s="38">
        <v>19</v>
      </c>
      <c r="M459" s="38">
        <v>0</v>
      </c>
      <c r="N459" s="45">
        <v>30.77</v>
      </c>
      <c r="O459" s="45">
        <v>61.54</v>
      </c>
      <c r="P459" s="45">
        <v>7.69</v>
      </c>
      <c r="Q459" s="38">
        <v>0</v>
      </c>
    </row>
    <row r="460" spans="1:17" ht="14.1" customHeight="1">
      <c r="A460" s="44" t="s">
        <v>159</v>
      </c>
      <c r="B460" s="44" t="s">
        <v>981</v>
      </c>
      <c r="C460" s="44" t="s">
        <v>842</v>
      </c>
      <c r="D460" s="45">
        <v>13.4</v>
      </c>
      <c r="E460" s="38">
        <v>26</v>
      </c>
      <c r="F460" s="45">
        <v>0.52</v>
      </c>
      <c r="G460" s="45">
        <v>1.1000000000000001</v>
      </c>
      <c r="H460" s="38">
        <v>11</v>
      </c>
      <c r="I460" s="38">
        <v>45</v>
      </c>
      <c r="J460" s="51">
        <v>4</v>
      </c>
      <c r="K460" s="38">
        <v>4</v>
      </c>
      <c r="L460" s="38">
        <v>17</v>
      </c>
      <c r="M460" s="38">
        <v>0</v>
      </c>
      <c r="N460" s="45">
        <v>19.23</v>
      </c>
      <c r="O460" s="45">
        <v>69.23</v>
      </c>
      <c r="P460" s="45">
        <v>7.69</v>
      </c>
      <c r="Q460" s="45">
        <v>3.85</v>
      </c>
    </row>
    <row r="461" spans="1:17" ht="14.1" customHeight="1">
      <c r="A461" s="44" t="s">
        <v>161</v>
      </c>
      <c r="B461" s="44" t="s">
        <v>981</v>
      </c>
      <c r="C461" s="44" t="s">
        <v>842</v>
      </c>
      <c r="D461" s="45">
        <v>3.6</v>
      </c>
      <c r="E461" s="38">
        <v>10</v>
      </c>
      <c r="F461" s="45">
        <v>0.36</v>
      </c>
      <c r="G461" s="45">
        <v>0.83</v>
      </c>
      <c r="H461" s="38">
        <v>29</v>
      </c>
      <c r="I461" s="38">
        <v>40</v>
      </c>
      <c r="J461" s="51">
        <v>2</v>
      </c>
      <c r="K461" s="38">
        <v>6</v>
      </c>
      <c r="L461" s="38">
        <v>8</v>
      </c>
      <c r="M461" s="38">
        <v>0</v>
      </c>
      <c r="N461" s="38">
        <v>0</v>
      </c>
      <c r="O461" s="38">
        <v>60</v>
      </c>
      <c r="P461" s="38">
        <v>30</v>
      </c>
      <c r="Q461" s="38">
        <v>10</v>
      </c>
    </row>
    <row r="462" spans="1:17" ht="14.1" customHeight="1">
      <c r="A462" s="44" t="s">
        <v>164</v>
      </c>
      <c r="B462" s="44" t="s">
        <v>981</v>
      </c>
      <c r="C462" s="44" t="s">
        <v>842</v>
      </c>
      <c r="D462" s="45">
        <v>8.6999999999999993</v>
      </c>
      <c r="E462" s="38">
        <v>18</v>
      </c>
      <c r="F462" s="45">
        <v>0.48</v>
      </c>
      <c r="G462" s="45">
        <v>0.75</v>
      </c>
      <c r="H462" s="38">
        <v>24</v>
      </c>
      <c r="I462" s="38">
        <v>24</v>
      </c>
      <c r="J462" s="51">
        <v>3</v>
      </c>
      <c r="K462" s="38">
        <v>9</v>
      </c>
      <c r="L462" s="38">
        <v>9</v>
      </c>
      <c r="M462" s="38">
        <v>0</v>
      </c>
      <c r="N462" s="45">
        <v>11.11</v>
      </c>
      <c r="O462" s="45">
        <v>72.22</v>
      </c>
      <c r="P462" s="45">
        <v>16.670000000000002</v>
      </c>
      <c r="Q462" s="38">
        <v>0</v>
      </c>
    </row>
    <row r="463" spans="1:17" ht="14.1" customHeight="1">
      <c r="A463" s="44" t="s">
        <v>176</v>
      </c>
      <c r="B463" s="44" t="s">
        <v>981</v>
      </c>
      <c r="C463" s="44" t="s">
        <v>842</v>
      </c>
      <c r="D463" s="45">
        <v>8.8000000000000007</v>
      </c>
      <c r="E463" s="38">
        <v>20</v>
      </c>
      <c r="F463" s="45">
        <v>0.44</v>
      </c>
      <c r="G463" s="45">
        <v>1.05</v>
      </c>
      <c r="H463" s="38">
        <v>6</v>
      </c>
      <c r="I463" s="38">
        <v>16</v>
      </c>
      <c r="J463" s="51">
        <v>4</v>
      </c>
      <c r="K463" s="38">
        <v>6</v>
      </c>
      <c r="L463" s="38">
        <v>16</v>
      </c>
      <c r="M463" s="38">
        <v>0</v>
      </c>
      <c r="N463" s="38">
        <v>5</v>
      </c>
      <c r="O463" s="38">
        <v>70</v>
      </c>
      <c r="P463" s="38">
        <v>25</v>
      </c>
      <c r="Q463" s="38">
        <v>0</v>
      </c>
    </row>
    <row r="464" spans="1:17" ht="14.1" customHeight="1">
      <c r="A464" s="44" t="s">
        <v>181</v>
      </c>
      <c r="B464" s="44" t="s">
        <v>981</v>
      </c>
      <c r="C464" s="44" t="s">
        <v>842</v>
      </c>
      <c r="D464" s="45">
        <v>8.3000000000000007</v>
      </c>
      <c r="E464" s="38">
        <v>16</v>
      </c>
      <c r="F464" s="45">
        <v>0.52</v>
      </c>
      <c r="G464" s="45">
        <v>1.1000000000000001</v>
      </c>
      <c r="H464" s="38">
        <v>10</v>
      </c>
      <c r="I464" s="38">
        <v>28</v>
      </c>
      <c r="J464" s="51">
        <v>4</v>
      </c>
      <c r="K464" s="38">
        <v>7</v>
      </c>
      <c r="L464" s="38">
        <v>17</v>
      </c>
      <c r="M464" s="38">
        <v>0</v>
      </c>
      <c r="N464" s="45">
        <v>12.5</v>
      </c>
      <c r="O464" s="45">
        <v>81.25</v>
      </c>
      <c r="P464" s="45">
        <v>6.25</v>
      </c>
      <c r="Q464" s="38">
        <v>0</v>
      </c>
    </row>
    <row r="465" spans="1:17" ht="14.1" customHeight="1">
      <c r="A465" s="44" t="s">
        <v>190</v>
      </c>
      <c r="B465" s="44" t="s">
        <v>985</v>
      </c>
      <c r="C465" s="44" t="s">
        <v>986</v>
      </c>
      <c r="D465" s="45">
        <v>23.2</v>
      </c>
      <c r="E465" s="38">
        <v>30</v>
      </c>
      <c r="F465" s="45">
        <v>0.77</v>
      </c>
      <c r="G465" s="45">
        <v>1.1299999999999999</v>
      </c>
      <c r="H465" s="38">
        <v>2</v>
      </c>
      <c r="I465" s="38">
        <v>16</v>
      </c>
      <c r="J465" s="51">
        <v>4</v>
      </c>
      <c r="K465" s="38">
        <v>2</v>
      </c>
      <c r="L465" s="38">
        <v>16</v>
      </c>
      <c r="M465" s="45">
        <v>6.67</v>
      </c>
      <c r="N465" s="38">
        <v>80</v>
      </c>
      <c r="O465" s="45">
        <v>13.33</v>
      </c>
      <c r="P465" s="38">
        <v>0</v>
      </c>
      <c r="Q465" s="38">
        <v>0</v>
      </c>
    </row>
    <row r="466" spans="1:17" ht="14.1" customHeight="1">
      <c r="A466" s="44" t="s">
        <v>154</v>
      </c>
      <c r="B466" s="44" t="s">
        <v>987</v>
      </c>
      <c r="C466" s="44" t="s">
        <v>990</v>
      </c>
      <c r="D466" s="45">
        <v>21.55</v>
      </c>
      <c r="E466" s="38">
        <v>75</v>
      </c>
      <c r="F466" s="45">
        <v>0.28999999999999998</v>
      </c>
      <c r="G466" s="45">
        <v>0.87</v>
      </c>
      <c r="H466" s="38">
        <v>18</v>
      </c>
      <c r="I466" s="38">
        <v>26</v>
      </c>
      <c r="J466" s="51">
        <v>4</v>
      </c>
      <c r="K466" s="38">
        <v>10</v>
      </c>
      <c r="L466" s="38">
        <v>16</v>
      </c>
      <c r="M466" s="45">
        <v>1.33</v>
      </c>
      <c r="N466" s="45">
        <v>13.33</v>
      </c>
      <c r="O466" s="45">
        <v>29.33</v>
      </c>
      <c r="P466" s="38">
        <v>20</v>
      </c>
      <c r="Q466" s="38">
        <v>36</v>
      </c>
    </row>
    <row r="467" spans="1:17" ht="14.1" customHeight="1">
      <c r="A467" s="44" t="s">
        <v>167</v>
      </c>
      <c r="B467" s="44" t="s">
        <v>987</v>
      </c>
      <c r="C467" s="44" t="s">
        <v>990</v>
      </c>
      <c r="D467" s="45">
        <v>4.7</v>
      </c>
      <c r="E467" s="38">
        <v>10</v>
      </c>
      <c r="F467" s="45">
        <v>0.47</v>
      </c>
      <c r="G467" s="45">
        <v>1.05</v>
      </c>
      <c r="H467" s="38">
        <v>7</v>
      </c>
      <c r="I467" s="38">
        <v>17</v>
      </c>
      <c r="J467" s="51">
        <v>4</v>
      </c>
      <c r="K467" s="38">
        <v>7</v>
      </c>
      <c r="L467" s="38">
        <v>17</v>
      </c>
      <c r="M467" s="38">
        <v>0</v>
      </c>
      <c r="N467" s="38">
        <v>20</v>
      </c>
      <c r="O467" s="38">
        <v>70</v>
      </c>
      <c r="P467" s="38">
        <v>0</v>
      </c>
      <c r="Q467" s="38">
        <v>10</v>
      </c>
    </row>
    <row r="468" spans="1:17" ht="14.1" customHeight="1">
      <c r="A468" s="44" t="s">
        <v>154</v>
      </c>
      <c r="B468" s="44" t="s">
        <v>987</v>
      </c>
      <c r="C468" s="44" t="s">
        <v>991</v>
      </c>
      <c r="D468" s="45">
        <v>9.6999999999999993</v>
      </c>
      <c r="E468" s="38">
        <v>26</v>
      </c>
      <c r="F468" s="45">
        <v>0.37</v>
      </c>
      <c r="G468" s="45">
        <v>1.1299999999999999</v>
      </c>
      <c r="H468" s="38">
        <v>7</v>
      </c>
      <c r="I468" s="38">
        <v>26</v>
      </c>
      <c r="J468" s="51">
        <v>4</v>
      </c>
      <c r="K468" s="38">
        <v>5</v>
      </c>
      <c r="L468" s="38">
        <v>16</v>
      </c>
      <c r="M468" s="38">
        <v>0</v>
      </c>
      <c r="N468" s="45">
        <v>11.54</v>
      </c>
      <c r="O468" s="45">
        <v>42.31</v>
      </c>
      <c r="P468" s="45">
        <v>34.619999999999997</v>
      </c>
      <c r="Q468" s="45">
        <v>11.54</v>
      </c>
    </row>
    <row r="469" spans="1:17" ht="14.1" customHeight="1">
      <c r="A469" s="44" t="s">
        <v>165</v>
      </c>
      <c r="B469" s="44" t="s">
        <v>987</v>
      </c>
      <c r="C469" s="44" t="s">
        <v>991</v>
      </c>
      <c r="D469" s="45">
        <v>6.9</v>
      </c>
      <c r="E469" s="38">
        <v>15</v>
      </c>
      <c r="F469" s="45">
        <v>0.46</v>
      </c>
      <c r="G469" s="45">
        <v>0.89</v>
      </c>
      <c r="H469" s="38">
        <v>9</v>
      </c>
      <c r="I469" s="38">
        <v>10</v>
      </c>
      <c r="J469" s="51">
        <v>4</v>
      </c>
      <c r="K469" s="38">
        <v>9</v>
      </c>
      <c r="L469" s="38">
        <v>10</v>
      </c>
      <c r="M469" s="38">
        <v>0</v>
      </c>
      <c r="N469" s="45">
        <v>6.67</v>
      </c>
      <c r="O469" s="45">
        <v>73.33</v>
      </c>
      <c r="P469" s="38">
        <v>20</v>
      </c>
      <c r="Q469" s="38">
        <v>0</v>
      </c>
    </row>
    <row r="470" spans="1:17" ht="14.1" customHeight="1">
      <c r="A470" s="44" t="s">
        <v>183</v>
      </c>
      <c r="B470" s="44" t="s">
        <v>987</v>
      </c>
      <c r="C470" s="44" t="s">
        <v>991</v>
      </c>
      <c r="D470" s="45">
        <v>8.8000000000000007</v>
      </c>
      <c r="E470" s="38">
        <v>16</v>
      </c>
      <c r="F470" s="45">
        <v>0.55000000000000004</v>
      </c>
      <c r="G470" s="45">
        <v>0.87</v>
      </c>
      <c r="H470" s="38">
        <v>9</v>
      </c>
      <c r="I470" s="38">
        <v>11</v>
      </c>
      <c r="J470" s="51">
        <v>4</v>
      </c>
      <c r="K470" s="38">
        <v>9</v>
      </c>
      <c r="L470" s="38">
        <v>11</v>
      </c>
      <c r="M470" s="45">
        <v>12.5</v>
      </c>
      <c r="N470" s="45">
        <v>12.5</v>
      </c>
      <c r="O470" s="45">
        <v>62.5</v>
      </c>
      <c r="P470" s="45">
        <v>6.25</v>
      </c>
      <c r="Q470" s="45">
        <v>6.25</v>
      </c>
    </row>
    <row r="471" spans="1:17" ht="14.1" customHeight="1">
      <c r="A471" s="44" t="s">
        <v>167</v>
      </c>
      <c r="B471" s="44" t="s">
        <v>987</v>
      </c>
      <c r="C471" s="44" t="s">
        <v>994</v>
      </c>
      <c r="D471" s="45">
        <v>10.1</v>
      </c>
      <c r="E471" s="38">
        <v>24</v>
      </c>
      <c r="F471" s="45">
        <v>0.42</v>
      </c>
      <c r="G471" s="45">
        <v>0.94</v>
      </c>
      <c r="H471" s="38">
        <v>13</v>
      </c>
      <c r="I471" s="38">
        <v>17</v>
      </c>
      <c r="J471" s="51">
        <v>4</v>
      </c>
      <c r="K471" s="38">
        <v>13</v>
      </c>
      <c r="L471" s="38">
        <v>17</v>
      </c>
      <c r="M471" s="38">
        <v>0</v>
      </c>
      <c r="N471" s="45">
        <v>16.670000000000002</v>
      </c>
      <c r="O471" s="45">
        <v>45.83</v>
      </c>
      <c r="P471" s="45">
        <v>29.17</v>
      </c>
      <c r="Q471" s="45">
        <v>8.33</v>
      </c>
    </row>
    <row r="472" spans="1:17" ht="14.1" customHeight="1">
      <c r="A472" s="44" t="s">
        <v>178</v>
      </c>
      <c r="B472" s="44" t="s">
        <v>987</v>
      </c>
      <c r="C472" s="44" t="s">
        <v>994</v>
      </c>
      <c r="D472" s="38">
        <v>11</v>
      </c>
      <c r="E472" s="38">
        <v>27</v>
      </c>
      <c r="F472" s="45">
        <v>0.41</v>
      </c>
      <c r="G472" s="45">
        <v>0.8</v>
      </c>
      <c r="H472" s="38">
        <v>22</v>
      </c>
      <c r="I472" s="38">
        <v>24</v>
      </c>
      <c r="J472" s="51">
        <v>4</v>
      </c>
      <c r="K472" s="38">
        <v>15</v>
      </c>
      <c r="L472" s="38">
        <v>17</v>
      </c>
      <c r="M472" s="45">
        <v>3.7</v>
      </c>
      <c r="N472" s="45">
        <v>3.7</v>
      </c>
      <c r="O472" s="45">
        <v>51.85</v>
      </c>
      <c r="P472" s="45">
        <v>40.74</v>
      </c>
      <c r="Q472" s="38">
        <v>0</v>
      </c>
    </row>
    <row r="473" spans="1:17" ht="14.1" customHeight="1">
      <c r="A473" s="44" t="s">
        <v>180</v>
      </c>
      <c r="B473" s="44" t="s">
        <v>987</v>
      </c>
      <c r="C473" s="44" t="s">
        <v>994</v>
      </c>
      <c r="D473" s="45">
        <v>14.1</v>
      </c>
      <c r="E473" s="38">
        <v>23</v>
      </c>
      <c r="F473" s="45">
        <v>0.61</v>
      </c>
      <c r="G473" s="45">
        <v>1.1499999999999999</v>
      </c>
      <c r="H473" s="38">
        <v>2</v>
      </c>
      <c r="I473" s="38">
        <v>12</v>
      </c>
      <c r="J473" s="51">
        <v>4</v>
      </c>
      <c r="K473" s="38">
        <v>2</v>
      </c>
      <c r="L473" s="38">
        <v>12</v>
      </c>
      <c r="M473" s="45">
        <v>4.3499999999999996</v>
      </c>
      <c r="N473" s="45">
        <v>30.43</v>
      </c>
      <c r="O473" s="45">
        <v>65.22</v>
      </c>
      <c r="P473" s="38">
        <v>0</v>
      </c>
      <c r="Q473" s="38">
        <v>0</v>
      </c>
    </row>
    <row r="474" spans="1:17" ht="14.1" customHeight="1">
      <c r="A474" s="44" t="s">
        <v>155</v>
      </c>
      <c r="B474" s="44" t="s">
        <v>987</v>
      </c>
      <c r="C474" s="44" t="s">
        <v>995</v>
      </c>
      <c r="D474" s="45">
        <v>11.1</v>
      </c>
      <c r="E474" s="38">
        <v>20</v>
      </c>
      <c r="F474" s="45">
        <v>0.55000000000000004</v>
      </c>
      <c r="G474" s="45">
        <v>1.05</v>
      </c>
      <c r="H474" s="38">
        <v>14</v>
      </c>
      <c r="I474" s="38">
        <v>34</v>
      </c>
      <c r="J474" s="51">
        <v>4</v>
      </c>
      <c r="K474" s="38">
        <v>5</v>
      </c>
      <c r="L474" s="38">
        <v>14</v>
      </c>
      <c r="M474" s="38">
        <v>5</v>
      </c>
      <c r="N474" s="38">
        <v>20</v>
      </c>
      <c r="O474" s="38">
        <v>65</v>
      </c>
      <c r="P474" s="38">
        <v>10</v>
      </c>
      <c r="Q474" s="38">
        <v>0</v>
      </c>
    </row>
    <row r="475" spans="1:17" ht="14.1" customHeight="1">
      <c r="A475" s="44" t="s">
        <v>157</v>
      </c>
      <c r="B475" s="44" t="s">
        <v>987</v>
      </c>
      <c r="C475" s="44" t="s">
        <v>995</v>
      </c>
      <c r="D475" s="45">
        <v>8.8000000000000007</v>
      </c>
      <c r="E475" s="38">
        <v>12</v>
      </c>
      <c r="F475" s="45">
        <v>0.73</v>
      </c>
      <c r="G475" s="45">
        <v>1.29</v>
      </c>
      <c r="H475" s="38">
        <v>1</v>
      </c>
      <c r="I475" s="38">
        <v>37</v>
      </c>
      <c r="J475" s="51">
        <v>3</v>
      </c>
      <c r="K475" s="38">
        <v>1</v>
      </c>
      <c r="L475" s="38">
        <v>19</v>
      </c>
      <c r="M475" s="45">
        <v>16.670000000000002</v>
      </c>
      <c r="N475" s="38">
        <v>50</v>
      </c>
      <c r="O475" s="45">
        <v>33.33</v>
      </c>
      <c r="P475" s="38">
        <v>0</v>
      </c>
      <c r="Q475" s="38">
        <v>0</v>
      </c>
    </row>
    <row r="476" spans="1:17" ht="14.1" customHeight="1">
      <c r="A476" s="44" t="s">
        <v>159</v>
      </c>
      <c r="B476" s="44" t="s">
        <v>987</v>
      </c>
      <c r="C476" s="44" t="s">
        <v>995</v>
      </c>
      <c r="D476" s="45">
        <v>3.6</v>
      </c>
      <c r="E476" s="38">
        <v>10</v>
      </c>
      <c r="F476" s="45">
        <v>0.36</v>
      </c>
      <c r="G476" s="45">
        <v>0.77</v>
      </c>
      <c r="H476" s="38">
        <v>37</v>
      </c>
      <c r="I476" s="38">
        <v>45</v>
      </c>
      <c r="J476" s="51">
        <v>2</v>
      </c>
      <c r="K476" s="38">
        <v>6</v>
      </c>
      <c r="L476" s="38">
        <v>9</v>
      </c>
      <c r="M476" s="38">
        <v>0</v>
      </c>
      <c r="N476" s="38">
        <v>0</v>
      </c>
      <c r="O476" s="38">
        <v>60</v>
      </c>
      <c r="P476" s="38">
        <v>30</v>
      </c>
      <c r="Q476" s="38">
        <v>10</v>
      </c>
    </row>
    <row r="477" spans="1:17" ht="14.1" customHeight="1">
      <c r="A477" s="44" t="s">
        <v>188</v>
      </c>
      <c r="B477" s="44" t="s">
        <v>987</v>
      </c>
      <c r="C477" s="44" t="s">
        <v>995</v>
      </c>
      <c r="D477" s="45">
        <v>10.3</v>
      </c>
      <c r="E477" s="38">
        <v>13</v>
      </c>
      <c r="F477" s="45">
        <v>0.79</v>
      </c>
      <c r="G477" s="45">
        <v>1.23</v>
      </c>
      <c r="H477" s="38">
        <v>3</v>
      </c>
      <c r="I477" s="38">
        <v>32</v>
      </c>
      <c r="J477" s="51">
        <v>4</v>
      </c>
      <c r="K477" s="38">
        <v>3</v>
      </c>
      <c r="L477" s="38">
        <v>28</v>
      </c>
      <c r="M477" s="45">
        <v>30.77</v>
      </c>
      <c r="N477" s="45">
        <v>46.15</v>
      </c>
      <c r="O477" s="45">
        <v>23.08</v>
      </c>
      <c r="P477" s="38">
        <v>0</v>
      </c>
      <c r="Q477" s="38">
        <v>0</v>
      </c>
    </row>
    <row r="478" spans="1:17" ht="14.1" customHeight="1">
      <c r="A478" s="44" t="s">
        <v>149</v>
      </c>
      <c r="B478" s="44" t="s">
        <v>987</v>
      </c>
      <c r="C478" s="44" t="s">
        <v>996</v>
      </c>
      <c r="D478" s="45">
        <v>32.1</v>
      </c>
      <c r="E478" s="38">
        <v>39</v>
      </c>
      <c r="F478" s="45">
        <v>0.82</v>
      </c>
      <c r="G478" s="45">
        <v>1.24</v>
      </c>
      <c r="H478" s="38">
        <v>6</v>
      </c>
      <c r="I478" s="38">
        <v>37</v>
      </c>
      <c r="J478" s="51">
        <v>4</v>
      </c>
      <c r="K478" s="38">
        <v>3</v>
      </c>
      <c r="L478" s="38">
        <v>26</v>
      </c>
      <c r="M478" s="45">
        <v>38.46</v>
      </c>
      <c r="N478" s="45">
        <v>43.59</v>
      </c>
      <c r="O478" s="45">
        <v>17.95</v>
      </c>
      <c r="P478" s="38">
        <v>0</v>
      </c>
      <c r="Q478" s="38">
        <v>0</v>
      </c>
    </row>
    <row r="479" spans="1:17" ht="14.1" customHeight="1">
      <c r="A479" s="44" t="s">
        <v>151</v>
      </c>
      <c r="B479" s="44" t="s">
        <v>987</v>
      </c>
      <c r="C479" s="44" t="s">
        <v>996</v>
      </c>
      <c r="D479" s="45">
        <v>6.6</v>
      </c>
      <c r="E479" s="38">
        <v>12</v>
      </c>
      <c r="F479" s="45">
        <v>0.55000000000000004</v>
      </c>
      <c r="G479" s="45">
        <v>1.1299999999999999</v>
      </c>
      <c r="H479" s="38">
        <v>3</v>
      </c>
      <c r="I479" s="38">
        <v>23</v>
      </c>
      <c r="J479" s="51">
        <v>3</v>
      </c>
      <c r="K479" s="38">
        <v>1</v>
      </c>
      <c r="L479" s="38">
        <v>9</v>
      </c>
      <c r="M479" s="38">
        <v>0</v>
      </c>
      <c r="N479" s="38">
        <v>25</v>
      </c>
      <c r="O479" s="45">
        <v>66.67</v>
      </c>
      <c r="P479" s="45">
        <v>8.33</v>
      </c>
      <c r="Q479" s="38">
        <v>0</v>
      </c>
    </row>
    <row r="480" spans="1:17" ht="14.1" customHeight="1">
      <c r="A480" s="44" t="s">
        <v>188</v>
      </c>
      <c r="B480" s="44" t="s">
        <v>987</v>
      </c>
      <c r="C480" s="44" t="s">
        <v>996</v>
      </c>
      <c r="D480" s="45">
        <v>19.8</v>
      </c>
      <c r="E480" s="38">
        <v>25</v>
      </c>
      <c r="F480" s="45">
        <v>0.79</v>
      </c>
      <c r="G480" s="45">
        <v>1.23</v>
      </c>
      <c r="H480" s="38">
        <v>3</v>
      </c>
      <c r="I480" s="38">
        <v>32</v>
      </c>
      <c r="J480" s="51">
        <v>4</v>
      </c>
      <c r="K480" s="38">
        <v>3</v>
      </c>
      <c r="L480" s="38">
        <v>28</v>
      </c>
      <c r="M480" s="38">
        <v>32</v>
      </c>
      <c r="N480" s="38">
        <v>48</v>
      </c>
      <c r="O480" s="38">
        <v>16</v>
      </c>
      <c r="P480" s="38">
        <v>4</v>
      </c>
      <c r="Q480" s="38">
        <v>0</v>
      </c>
    </row>
    <row r="481" spans="1:17" ht="14.1" customHeight="1">
      <c r="A481" s="44" t="s">
        <v>149</v>
      </c>
      <c r="B481" s="44" t="s">
        <v>987</v>
      </c>
      <c r="C481" s="44" t="s">
        <v>997</v>
      </c>
      <c r="D481" s="45">
        <v>20.5</v>
      </c>
      <c r="E481" s="38">
        <v>31</v>
      </c>
      <c r="F481" s="45">
        <v>0.66</v>
      </c>
      <c r="G481" s="45">
        <v>0.99</v>
      </c>
      <c r="H481" s="38">
        <v>22</v>
      </c>
      <c r="I481" s="38">
        <v>37</v>
      </c>
      <c r="J481" s="51">
        <v>4</v>
      </c>
      <c r="K481" s="38">
        <v>14</v>
      </c>
      <c r="L481" s="38">
        <v>26</v>
      </c>
      <c r="M481" s="45">
        <v>12.9</v>
      </c>
      <c r="N481" s="45">
        <v>38.71</v>
      </c>
      <c r="O481" s="45">
        <v>41.94</v>
      </c>
      <c r="P481" s="45">
        <v>6.45</v>
      </c>
      <c r="Q481" s="38">
        <v>0</v>
      </c>
    </row>
    <row r="482" spans="1:17" ht="14.1" customHeight="1">
      <c r="A482" s="44" t="s">
        <v>157</v>
      </c>
      <c r="B482" s="44" t="s">
        <v>987</v>
      </c>
      <c r="C482" s="44" t="s">
        <v>997</v>
      </c>
      <c r="D482" s="45">
        <v>24.3</v>
      </c>
      <c r="E482" s="38">
        <v>42</v>
      </c>
      <c r="F482" s="45">
        <v>0.57999999999999996</v>
      </c>
      <c r="G482" s="45">
        <v>1.01</v>
      </c>
      <c r="H482" s="38">
        <v>14</v>
      </c>
      <c r="I482" s="38">
        <v>37</v>
      </c>
      <c r="J482" s="51">
        <v>4</v>
      </c>
      <c r="K482" s="38">
        <v>8</v>
      </c>
      <c r="L482" s="38">
        <v>18</v>
      </c>
      <c r="M482" s="38">
        <v>0</v>
      </c>
      <c r="N482" s="45">
        <v>28.57</v>
      </c>
      <c r="O482" s="45">
        <v>69.05</v>
      </c>
      <c r="P482" s="45">
        <v>2.38</v>
      </c>
      <c r="Q482" s="38">
        <v>0</v>
      </c>
    </row>
    <row r="483" spans="1:17" ht="14.1" customHeight="1">
      <c r="A483" s="44" t="s">
        <v>188</v>
      </c>
      <c r="B483" s="44" t="s">
        <v>987</v>
      </c>
      <c r="C483" s="44" t="s">
        <v>997</v>
      </c>
      <c r="D483" s="45">
        <v>20.5</v>
      </c>
      <c r="E483" s="38">
        <v>32</v>
      </c>
      <c r="F483" s="45">
        <v>0.64</v>
      </c>
      <c r="G483" s="38">
        <v>1</v>
      </c>
      <c r="H483" s="38">
        <v>18</v>
      </c>
      <c r="I483" s="38">
        <v>32</v>
      </c>
      <c r="J483" s="51">
        <v>4</v>
      </c>
      <c r="K483" s="38">
        <v>15</v>
      </c>
      <c r="L483" s="38">
        <v>28</v>
      </c>
      <c r="M483" s="45">
        <v>9.3800000000000008</v>
      </c>
      <c r="N483" s="45">
        <v>37.5</v>
      </c>
      <c r="O483" s="45">
        <v>46.88</v>
      </c>
      <c r="P483" s="45">
        <v>6.25</v>
      </c>
      <c r="Q483" s="38">
        <v>0</v>
      </c>
    </row>
    <row r="484" spans="1:17" ht="14.1" customHeight="1">
      <c r="A484" s="44" t="s">
        <v>153</v>
      </c>
      <c r="B484" s="44" t="s">
        <v>987</v>
      </c>
      <c r="C484" s="44" t="s">
        <v>998</v>
      </c>
      <c r="D484" s="45">
        <v>11.8</v>
      </c>
      <c r="E484" s="38">
        <v>26</v>
      </c>
      <c r="F484" s="45">
        <v>0.45</v>
      </c>
      <c r="G484" s="45">
        <v>1.01</v>
      </c>
      <c r="H484" s="38">
        <v>17</v>
      </c>
      <c r="I484" s="38">
        <v>40</v>
      </c>
      <c r="J484" s="51">
        <v>4</v>
      </c>
      <c r="K484" s="38">
        <v>8</v>
      </c>
      <c r="L484" s="38">
        <v>15</v>
      </c>
      <c r="M484" s="38">
        <v>0</v>
      </c>
      <c r="N484" s="45">
        <v>3.85</v>
      </c>
      <c r="O484" s="45">
        <v>76.92</v>
      </c>
      <c r="P484" s="45">
        <v>19.23</v>
      </c>
      <c r="Q484" s="38">
        <v>0</v>
      </c>
    </row>
    <row r="485" spans="1:17" ht="14.1" customHeight="1">
      <c r="A485" s="44" t="s">
        <v>159</v>
      </c>
      <c r="B485" s="44" t="s">
        <v>987</v>
      </c>
      <c r="C485" s="44" t="s">
        <v>998</v>
      </c>
      <c r="D485" s="45">
        <v>10.8</v>
      </c>
      <c r="E485" s="38">
        <v>25</v>
      </c>
      <c r="F485" s="45">
        <v>0.43</v>
      </c>
      <c r="G485" s="45">
        <v>0.92</v>
      </c>
      <c r="H485" s="38">
        <v>30</v>
      </c>
      <c r="I485" s="38">
        <v>45</v>
      </c>
      <c r="J485" s="51">
        <v>4</v>
      </c>
      <c r="K485" s="38">
        <v>15</v>
      </c>
      <c r="L485" s="38">
        <v>17</v>
      </c>
      <c r="M485" s="38">
        <v>4</v>
      </c>
      <c r="N485" s="38">
        <v>8</v>
      </c>
      <c r="O485" s="45">
        <v>56</v>
      </c>
      <c r="P485" s="38">
        <v>24</v>
      </c>
      <c r="Q485" s="38">
        <v>8</v>
      </c>
    </row>
    <row r="486" spans="1:17" ht="14.1" customHeight="1">
      <c r="A486" s="44" t="s">
        <v>161</v>
      </c>
      <c r="B486" s="44" t="s">
        <v>987</v>
      </c>
      <c r="C486" s="44" t="s">
        <v>998</v>
      </c>
      <c r="D486" s="45">
        <v>5.4</v>
      </c>
      <c r="E486" s="38">
        <v>12</v>
      </c>
      <c r="F486" s="45">
        <v>0.45</v>
      </c>
      <c r="G486" s="45">
        <v>1.04</v>
      </c>
      <c r="H486" s="38">
        <v>18</v>
      </c>
      <c r="I486" s="38">
        <v>40</v>
      </c>
      <c r="J486" s="51">
        <v>3</v>
      </c>
      <c r="K486" s="38">
        <v>6</v>
      </c>
      <c r="L486" s="38">
        <v>14</v>
      </c>
      <c r="M486" s="38">
        <v>0</v>
      </c>
      <c r="N486" s="45">
        <v>8.33</v>
      </c>
      <c r="O486" s="45">
        <v>66.67</v>
      </c>
      <c r="P486" s="38">
        <v>25</v>
      </c>
      <c r="Q486" s="38">
        <v>0</v>
      </c>
    </row>
    <row r="487" spans="1:17" ht="14.1" customHeight="1">
      <c r="A487" s="44" t="s">
        <v>164</v>
      </c>
      <c r="B487" s="44" t="s">
        <v>987</v>
      </c>
      <c r="C487" s="44" t="s">
        <v>999</v>
      </c>
      <c r="D487" s="45">
        <v>38.1</v>
      </c>
      <c r="E487" s="38">
        <v>61</v>
      </c>
      <c r="F487" s="45">
        <v>0.62</v>
      </c>
      <c r="G487" s="45">
        <v>0.97</v>
      </c>
      <c r="H487" s="38">
        <v>15</v>
      </c>
      <c r="I487" s="38">
        <v>24</v>
      </c>
      <c r="J487" s="51">
        <v>4</v>
      </c>
      <c r="K487" s="38">
        <v>10</v>
      </c>
      <c r="L487" s="38">
        <v>15</v>
      </c>
      <c r="M487" s="45">
        <v>8.1999999999999993</v>
      </c>
      <c r="N487" s="45">
        <v>34.43</v>
      </c>
      <c r="O487" s="45">
        <v>50.82</v>
      </c>
      <c r="P487" s="45">
        <v>6.56</v>
      </c>
      <c r="Q487" s="38">
        <v>0</v>
      </c>
    </row>
    <row r="488" spans="1:17" ht="14.1" customHeight="1">
      <c r="A488" s="44" t="s">
        <v>172</v>
      </c>
      <c r="B488" s="44" t="s">
        <v>987</v>
      </c>
      <c r="C488" s="44" t="s">
        <v>1001</v>
      </c>
      <c r="D488" s="45">
        <v>9.8000000000000007</v>
      </c>
      <c r="E488" s="38">
        <v>23</v>
      </c>
      <c r="F488" s="45">
        <v>0.43</v>
      </c>
      <c r="G488" s="45">
        <v>0.83</v>
      </c>
      <c r="H488" s="38">
        <v>5</v>
      </c>
      <c r="I488" s="38">
        <v>6</v>
      </c>
      <c r="J488" s="51">
        <v>4</v>
      </c>
      <c r="K488" s="38">
        <v>5</v>
      </c>
      <c r="L488" s="38">
        <v>6</v>
      </c>
      <c r="M488" s="38">
        <v>0</v>
      </c>
      <c r="N488" s="45">
        <v>4.3499999999999996</v>
      </c>
      <c r="O488" s="45">
        <v>69.569999999999993</v>
      </c>
      <c r="P488" s="45">
        <v>21.74</v>
      </c>
      <c r="Q488" s="45">
        <v>4.3499999999999996</v>
      </c>
    </row>
    <row r="489" spans="1:17" ht="14.1" customHeight="1">
      <c r="A489" s="44" t="s">
        <v>174</v>
      </c>
      <c r="B489" s="44" t="s">
        <v>987</v>
      </c>
      <c r="C489" s="44" t="s">
        <v>1001</v>
      </c>
      <c r="D489" s="45">
        <v>14.8</v>
      </c>
      <c r="E489" s="38">
        <v>36</v>
      </c>
      <c r="F489" s="45">
        <v>0.41</v>
      </c>
      <c r="G489" s="45">
        <v>0.93</v>
      </c>
      <c r="H489" s="38">
        <v>4</v>
      </c>
      <c r="I489" s="38">
        <v>6</v>
      </c>
      <c r="J489" s="51">
        <v>4</v>
      </c>
      <c r="K489" s="38">
        <v>4</v>
      </c>
      <c r="L489" s="38">
        <v>6</v>
      </c>
      <c r="M489" s="38">
        <v>0</v>
      </c>
      <c r="N489" s="45">
        <v>5.56</v>
      </c>
      <c r="O489" s="45">
        <v>61.11</v>
      </c>
      <c r="P489" s="45">
        <v>30.56</v>
      </c>
      <c r="Q489" s="45">
        <v>2.78</v>
      </c>
    </row>
    <row r="490" spans="1:17" ht="14.1" customHeight="1">
      <c r="A490" s="44" t="s">
        <v>151</v>
      </c>
      <c r="B490" s="44" t="s">
        <v>987</v>
      </c>
      <c r="C490" s="44" t="s">
        <v>1004</v>
      </c>
      <c r="D490" s="45">
        <v>8.3000000000000007</v>
      </c>
      <c r="E490" s="38">
        <v>19</v>
      </c>
      <c r="F490" s="45">
        <v>0.44</v>
      </c>
      <c r="G490" s="45">
        <v>0.9</v>
      </c>
      <c r="H490" s="38">
        <v>17</v>
      </c>
      <c r="I490" s="38">
        <v>23</v>
      </c>
      <c r="J490" s="51">
        <v>4</v>
      </c>
      <c r="K490" s="38">
        <v>11</v>
      </c>
      <c r="L490" s="38">
        <v>14</v>
      </c>
      <c r="M490" s="38">
        <v>0</v>
      </c>
      <c r="N490" s="45">
        <v>5.26</v>
      </c>
      <c r="O490" s="45">
        <v>68.42</v>
      </c>
      <c r="P490" s="45">
        <v>26.32</v>
      </c>
      <c r="Q490" s="38">
        <v>0</v>
      </c>
    </row>
    <row r="491" spans="1:17" ht="14.1" customHeight="1">
      <c r="A491" s="44" t="s">
        <v>161</v>
      </c>
      <c r="B491" s="44" t="s">
        <v>987</v>
      </c>
      <c r="C491" s="44" t="s">
        <v>1004</v>
      </c>
      <c r="D491" s="45">
        <v>5.7</v>
      </c>
      <c r="E491" s="38">
        <v>14</v>
      </c>
      <c r="F491" s="45">
        <v>0.41</v>
      </c>
      <c r="G491" s="45">
        <v>0.94</v>
      </c>
      <c r="H491" s="38">
        <v>23</v>
      </c>
      <c r="I491" s="38">
        <v>40</v>
      </c>
      <c r="J491" s="51">
        <v>3</v>
      </c>
      <c r="K491" s="38">
        <v>8</v>
      </c>
      <c r="L491" s="38">
        <v>14</v>
      </c>
      <c r="M491" s="38">
        <v>0</v>
      </c>
      <c r="N491" s="45">
        <v>14.29</v>
      </c>
      <c r="O491" s="38">
        <v>50</v>
      </c>
      <c r="P491" s="45">
        <v>21.43</v>
      </c>
      <c r="Q491" s="45">
        <v>14.29</v>
      </c>
    </row>
    <row r="492" spans="1:17" ht="14.1" customHeight="1">
      <c r="A492" s="44" t="s">
        <v>184</v>
      </c>
      <c r="B492" s="44" t="s">
        <v>987</v>
      </c>
      <c r="C492" s="44" t="s">
        <v>1004</v>
      </c>
      <c r="D492" s="45">
        <v>14.3</v>
      </c>
      <c r="E492" s="38">
        <v>26</v>
      </c>
      <c r="F492" s="45">
        <v>0.55000000000000004</v>
      </c>
      <c r="G492" s="45">
        <v>1.06</v>
      </c>
      <c r="H492" s="38">
        <v>18</v>
      </c>
      <c r="I492" s="38">
        <v>40</v>
      </c>
      <c r="J492" s="51">
        <v>4</v>
      </c>
      <c r="K492" s="38">
        <v>10</v>
      </c>
      <c r="L492" s="38">
        <v>22</v>
      </c>
      <c r="M492" s="45">
        <v>7.69</v>
      </c>
      <c r="N492" s="45">
        <v>26.92</v>
      </c>
      <c r="O492" s="45">
        <v>42.31</v>
      </c>
      <c r="P492" s="45">
        <v>23.08</v>
      </c>
      <c r="Q492" s="38">
        <v>0</v>
      </c>
    </row>
    <row r="493" spans="1:17" ht="14.1" customHeight="1">
      <c r="A493" s="44" t="s">
        <v>176</v>
      </c>
      <c r="B493" s="44" t="s">
        <v>987</v>
      </c>
      <c r="C493" s="44" t="s">
        <v>1005</v>
      </c>
      <c r="D493" s="45">
        <v>8.5</v>
      </c>
      <c r="E493" s="38">
        <v>19</v>
      </c>
      <c r="F493" s="45">
        <v>0.45</v>
      </c>
      <c r="G493" s="45">
        <v>1.07</v>
      </c>
      <c r="H493" s="38">
        <v>4</v>
      </c>
      <c r="I493" s="38">
        <v>16</v>
      </c>
      <c r="J493" s="51">
        <v>4</v>
      </c>
      <c r="K493" s="38">
        <v>4</v>
      </c>
      <c r="L493" s="38">
        <v>16</v>
      </c>
      <c r="M493" s="38">
        <v>0</v>
      </c>
      <c r="N493" s="45">
        <v>15.79</v>
      </c>
      <c r="O493" s="45">
        <v>68.42</v>
      </c>
      <c r="P493" s="45">
        <v>10.53</v>
      </c>
      <c r="Q493" s="45">
        <v>5.26</v>
      </c>
    </row>
    <row r="494" spans="1:17" ht="14.1" customHeight="1">
      <c r="A494" s="44" t="s">
        <v>186</v>
      </c>
      <c r="B494" s="44" t="s">
        <v>987</v>
      </c>
      <c r="C494" s="44" t="s">
        <v>1005</v>
      </c>
      <c r="D494" s="45">
        <v>6.1</v>
      </c>
      <c r="E494" s="38">
        <v>14</v>
      </c>
      <c r="F494" s="45">
        <v>0.44</v>
      </c>
      <c r="G494" s="45">
        <v>0.89</v>
      </c>
      <c r="H494" s="38">
        <v>10</v>
      </c>
      <c r="I494" s="38">
        <v>12</v>
      </c>
      <c r="J494" s="51">
        <v>4</v>
      </c>
      <c r="K494" s="38">
        <v>10</v>
      </c>
      <c r="L494" s="38">
        <v>12</v>
      </c>
      <c r="M494" s="38">
        <v>0</v>
      </c>
      <c r="N494" s="45">
        <v>14.29</v>
      </c>
      <c r="O494" s="38">
        <v>50</v>
      </c>
      <c r="P494" s="45">
        <v>35.71</v>
      </c>
      <c r="Q494" s="38">
        <v>0</v>
      </c>
    </row>
    <row r="495" spans="1:17" ht="14.1" customHeight="1">
      <c r="A495" s="44" t="s">
        <v>153</v>
      </c>
      <c r="B495" s="44" t="s">
        <v>987</v>
      </c>
      <c r="C495" s="44" t="s">
        <v>1006</v>
      </c>
      <c r="D495" s="45">
        <v>9.9</v>
      </c>
      <c r="E495" s="38">
        <v>26</v>
      </c>
      <c r="F495" s="45">
        <v>0.38</v>
      </c>
      <c r="G495" s="45">
        <v>0.85</v>
      </c>
      <c r="H495" s="38">
        <v>29</v>
      </c>
      <c r="I495" s="38">
        <v>40</v>
      </c>
      <c r="J495" s="51">
        <v>4</v>
      </c>
      <c r="K495" s="38">
        <v>12</v>
      </c>
      <c r="L495" s="38">
        <v>15</v>
      </c>
      <c r="M495" s="38">
        <v>0</v>
      </c>
      <c r="N495" s="45">
        <v>3.85</v>
      </c>
      <c r="O495" s="45">
        <v>57.69</v>
      </c>
      <c r="P495" s="45">
        <v>30.77</v>
      </c>
      <c r="Q495" s="45">
        <v>7.69</v>
      </c>
    </row>
    <row r="496" spans="1:17" ht="14.1" customHeight="1">
      <c r="A496" s="44" t="s">
        <v>155</v>
      </c>
      <c r="B496" s="44" t="s">
        <v>987</v>
      </c>
      <c r="C496" s="44" t="s">
        <v>1006</v>
      </c>
      <c r="D496" s="45">
        <v>16.5</v>
      </c>
      <c r="E496" s="38">
        <v>33</v>
      </c>
      <c r="F496" s="45">
        <v>0.5</v>
      </c>
      <c r="G496" s="45">
        <v>0.95</v>
      </c>
      <c r="H496" s="38">
        <v>23</v>
      </c>
      <c r="I496" s="38">
        <v>34</v>
      </c>
      <c r="J496" s="51">
        <v>4</v>
      </c>
      <c r="K496" s="38">
        <v>10</v>
      </c>
      <c r="L496" s="38">
        <v>14</v>
      </c>
      <c r="M496" s="45">
        <v>3.03</v>
      </c>
      <c r="N496" s="45">
        <v>24.24</v>
      </c>
      <c r="O496" s="45">
        <v>45.45</v>
      </c>
      <c r="P496" s="45">
        <v>24.24</v>
      </c>
      <c r="Q496" s="45">
        <v>3.03</v>
      </c>
    </row>
    <row r="497" spans="1:17" ht="14.1" customHeight="1">
      <c r="A497" s="44" t="s">
        <v>159</v>
      </c>
      <c r="B497" s="44" t="s">
        <v>987</v>
      </c>
      <c r="C497" s="44" t="s">
        <v>1006</v>
      </c>
      <c r="D497" s="45">
        <v>3.9</v>
      </c>
      <c r="E497" s="38">
        <v>11</v>
      </c>
      <c r="F497" s="45">
        <v>0.35</v>
      </c>
      <c r="G497" s="45">
        <v>0.75</v>
      </c>
      <c r="H497" s="38">
        <v>38</v>
      </c>
      <c r="I497" s="38">
        <v>45</v>
      </c>
      <c r="J497" s="51">
        <v>2</v>
      </c>
      <c r="K497" s="38">
        <v>7</v>
      </c>
      <c r="L497" s="38">
        <v>9</v>
      </c>
      <c r="M497" s="38">
        <v>0</v>
      </c>
      <c r="N497" s="38">
        <v>0</v>
      </c>
      <c r="O497" s="45">
        <v>63.64</v>
      </c>
      <c r="P497" s="45">
        <v>18.18</v>
      </c>
      <c r="Q497" s="45">
        <v>18.18</v>
      </c>
    </row>
    <row r="498" spans="1:17" ht="14.1" customHeight="1">
      <c r="A498" s="44" t="s">
        <v>161</v>
      </c>
      <c r="B498" s="44" t="s">
        <v>987</v>
      </c>
      <c r="C498" s="44" t="s">
        <v>1006</v>
      </c>
      <c r="D498" s="45">
        <v>5.4</v>
      </c>
      <c r="E498" s="38">
        <v>17</v>
      </c>
      <c r="F498" s="45">
        <v>0.32</v>
      </c>
      <c r="G498" s="45">
        <v>0.73</v>
      </c>
      <c r="H498" s="38">
        <v>33</v>
      </c>
      <c r="I498" s="38">
        <v>40</v>
      </c>
      <c r="J498" s="51">
        <v>4</v>
      </c>
      <c r="K498" s="38">
        <v>15</v>
      </c>
      <c r="L498" s="38">
        <v>18</v>
      </c>
      <c r="M498" s="38">
        <v>0</v>
      </c>
      <c r="N498" s="45">
        <v>5.88</v>
      </c>
      <c r="O498" s="45">
        <v>35.29</v>
      </c>
      <c r="P498" s="45">
        <v>47.06</v>
      </c>
      <c r="Q498" s="45">
        <v>11.76</v>
      </c>
    </row>
    <row r="499" spans="1:17" ht="14.1" customHeight="1">
      <c r="A499" s="44" t="s">
        <v>188</v>
      </c>
      <c r="B499" s="44" t="s">
        <v>987</v>
      </c>
      <c r="C499" s="44" t="s">
        <v>1006</v>
      </c>
      <c r="D499" s="45">
        <v>8.4</v>
      </c>
      <c r="E499" s="38">
        <v>14</v>
      </c>
      <c r="F499" s="45">
        <v>0.6</v>
      </c>
      <c r="G499" s="45">
        <v>0.93</v>
      </c>
      <c r="H499" s="38">
        <v>26</v>
      </c>
      <c r="I499" s="38">
        <v>32</v>
      </c>
      <c r="J499" s="51">
        <v>4</v>
      </c>
      <c r="K499" s="38">
        <v>23</v>
      </c>
      <c r="L499" s="38">
        <v>28</v>
      </c>
      <c r="M499" s="45">
        <v>14.29</v>
      </c>
      <c r="N499" s="45">
        <v>21.43</v>
      </c>
      <c r="O499" s="45">
        <v>57.14</v>
      </c>
      <c r="P499" s="38">
        <v>0</v>
      </c>
      <c r="Q499" s="45">
        <v>7.14</v>
      </c>
    </row>
    <row r="500" spans="1:17" ht="14.1" customHeight="1">
      <c r="A500" s="44" t="s">
        <v>188</v>
      </c>
      <c r="B500" s="44" t="s">
        <v>987</v>
      </c>
      <c r="C500" s="44" t="s">
        <v>1007</v>
      </c>
      <c r="D500" s="45">
        <v>13.4</v>
      </c>
      <c r="E500" s="38">
        <v>22</v>
      </c>
      <c r="F500" s="45">
        <v>0.61</v>
      </c>
      <c r="G500" s="45">
        <v>0.95</v>
      </c>
      <c r="H500" s="38">
        <v>23</v>
      </c>
      <c r="I500" s="38">
        <v>32</v>
      </c>
      <c r="J500" s="51">
        <v>4</v>
      </c>
      <c r="K500" s="38">
        <v>20</v>
      </c>
      <c r="L500" s="38">
        <v>28</v>
      </c>
      <c r="M500" s="45">
        <v>13.64</v>
      </c>
      <c r="N500" s="45">
        <v>18.18</v>
      </c>
      <c r="O500" s="45">
        <v>63.64</v>
      </c>
      <c r="P500" s="45">
        <v>4.55</v>
      </c>
      <c r="Q500" s="38">
        <v>0</v>
      </c>
    </row>
    <row r="501" spans="1:17" ht="14.1" customHeight="1">
      <c r="A501" s="44" t="s">
        <v>154</v>
      </c>
      <c r="B501" s="44" t="s">
        <v>987</v>
      </c>
      <c r="C501" s="44" t="s">
        <v>1008</v>
      </c>
      <c r="D501" s="45">
        <v>2.6</v>
      </c>
      <c r="E501" s="38">
        <v>14</v>
      </c>
      <c r="F501" s="45">
        <v>0.19</v>
      </c>
      <c r="G501" s="45">
        <v>0.56000000000000005</v>
      </c>
      <c r="H501" s="38">
        <v>26</v>
      </c>
      <c r="I501" s="38">
        <v>26</v>
      </c>
      <c r="J501" s="51">
        <v>4</v>
      </c>
      <c r="K501" s="38">
        <v>16</v>
      </c>
      <c r="L501" s="38">
        <v>16</v>
      </c>
      <c r="M501" s="38">
        <v>0</v>
      </c>
      <c r="N501" s="38">
        <v>0</v>
      </c>
      <c r="O501" s="45">
        <v>14.29</v>
      </c>
      <c r="P501" s="45">
        <v>57.14</v>
      </c>
      <c r="Q501" s="45">
        <v>28.57</v>
      </c>
    </row>
    <row r="502" spans="1:17" ht="14.1" customHeight="1">
      <c r="A502" s="44" t="s">
        <v>161</v>
      </c>
      <c r="B502" s="44" t="s">
        <v>987</v>
      </c>
      <c r="C502" s="44" t="s">
        <v>1008</v>
      </c>
      <c r="D502" s="45">
        <v>5.2</v>
      </c>
      <c r="E502" s="38">
        <v>11</v>
      </c>
      <c r="F502" s="45">
        <v>0.47</v>
      </c>
      <c r="G502" s="45">
        <v>1.0900000000000001</v>
      </c>
      <c r="H502" s="38">
        <v>15</v>
      </c>
      <c r="I502" s="38">
        <v>40</v>
      </c>
      <c r="J502" s="51">
        <v>3</v>
      </c>
      <c r="K502" s="38">
        <v>4</v>
      </c>
      <c r="L502" s="38">
        <v>14</v>
      </c>
      <c r="M502" s="45">
        <v>9.09</v>
      </c>
      <c r="N502" s="45">
        <v>18.18</v>
      </c>
      <c r="O502" s="45">
        <v>36.36</v>
      </c>
      <c r="P502" s="45">
        <v>27.27</v>
      </c>
      <c r="Q502" s="45">
        <v>9.09</v>
      </c>
    </row>
    <row r="503" spans="1:17" ht="14.1" customHeight="1">
      <c r="A503" s="44" t="s">
        <v>176</v>
      </c>
      <c r="B503" s="44" t="s">
        <v>987</v>
      </c>
      <c r="C503" s="44" t="s">
        <v>1008</v>
      </c>
      <c r="D503" s="45">
        <v>4.4000000000000004</v>
      </c>
      <c r="E503" s="38">
        <v>10</v>
      </c>
      <c r="F503" s="45">
        <v>0.44</v>
      </c>
      <c r="G503" s="45">
        <v>1.05</v>
      </c>
      <c r="H503" s="38">
        <v>6</v>
      </c>
      <c r="I503" s="38">
        <v>16</v>
      </c>
      <c r="J503" s="51">
        <v>4</v>
      </c>
      <c r="K503" s="38">
        <v>6</v>
      </c>
      <c r="L503" s="38">
        <v>16</v>
      </c>
      <c r="M503" s="38">
        <v>0</v>
      </c>
      <c r="N503" s="38">
        <v>10</v>
      </c>
      <c r="O503" s="38">
        <v>60</v>
      </c>
      <c r="P503" s="38">
        <v>30</v>
      </c>
      <c r="Q503" s="38">
        <v>0</v>
      </c>
    </row>
    <row r="504" spans="1:17" ht="14.1" customHeight="1">
      <c r="A504" s="44" t="s">
        <v>181</v>
      </c>
      <c r="B504" s="44" t="s">
        <v>987</v>
      </c>
      <c r="C504" s="44" t="s">
        <v>1008</v>
      </c>
      <c r="D504" s="45">
        <v>7.9</v>
      </c>
      <c r="E504" s="38">
        <v>18</v>
      </c>
      <c r="F504" s="45">
        <v>0.44</v>
      </c>
      <c r="G504" s="45">
        <v>0.93</v>
      </c>
      <c r="H504" s="38">
        <v>17</v>
      </c>
      <c r="I504" s="38">
        <v>28</v>
      </c>
      <c r="J504" s="51">
        <v>4</v>
      </c>
      <c r="K504" s="38">
        <v>12</v>
      </c>
      <c r="L504" s="38">
        <v>17</v>
      </c>
      <c r="M504" s="38">
        <v>0</v>
      </c>
      <c r="N504" s="45">
        <v>16.670000000000002</v>
      </c>
      <c r="O504" s="38">
        <v>50</v>
      </c>
      <c r="P504" s="45">
        <v>27.78</v>
      </c>
      <c r="Q504" s="45">
        <v>5.56</v>
      </c>
    </row>
    <row r="505" spans="1:17" ht="14.1" customHeight="1">
      <c r="A505" s="44" t="s">
        <v>169</v>
      </c>
      <c r="B505" s="44" t="s">
        <v>987</v>
      </c>
      <c r="C505" s="44" t="s">
        <v>1009</v>
      </c>
      <c r="D505" s="45">
        <v>3.9</v>
      </c>
      <c r="E505" s="38">
        <v>12</v>
      </c>
      <c r="F505" s="45">
        <v>0.33</v>
      </c>
      <c r="G505" s="45">
        <v>0.68</v>
      </c>
      <c r="H505" s="38">
        <v>5</v>
      </c>
      <c r="I505" s="38">
        <v>5</v>
      </c>
      <c r="J505" s="51">
        <v>4</v>
      </c>
      <c r="K505" s="38">
        <v>5</v>
      </c>
      <c r="L505" s="38">
        <v>5</v>
      </c>
      <c r="M505" s="38">
        <v>0</v>
      </c>
      <c r="N505" s="38">
        <v>0</v>
      </c>
      <c r="O505" s="45">
        <v>41.67</v>
      </c>
      <c r="P505" s="45">
        <v>58.33</v>
      </c>
      <c r="Q505" s="38">
        <v>0</v>
      </c>
    </row>
    <row r="506" spans="1:17" ht="14.1" customHeight="1">
      <c r="A506" s="44" t="s">
        <v>171</v>
      </c>
      <c r="B506" s="44" t="s">
        <v>987</v>
      </c>
      <c r="C506" s="44" t="s">
        <v>1009</v>
      </c>
      <c r="D506" s="45">
        <v>38.799999999999997</v>
      </c>
      <c r="E506" s="38">
        <v>72</v>
      </c>
      <c r="F506" s="45">
        <v>0.54</v>
      </c>
      <c r="G506" s="45">
        <v>0.97</v>
      </c>
      <c r="H506" s="38">
        <v>14</v>
      </c>
      <c r="I506" s="38">
        <v>19</v>
      </c>
      <c r="J506" s="51">
        <v>4</v>
      </c>
      <c r="K506" s="38">
        <v>9</v>
      </c>
      <c r="L506" s="38">
        <v>12</v>
      </c>
      <c r="M506" s="45">
        <v>11.11</v>
      </c>
      <c r="N506" s="45">
        <v>15.28</v>
      </c>
      <c r="O506" s="45">
        <v>56.94</v>
      </c>
      <c r="P506" s="45">
        <v>13.89</v>
      </c>
      <c r="Q506" s="45">
        <v>2.78</v>
      </c>
    </row>
    <row r="507" spans="1:17" ht="14.1" customHeight="1">
      <c r="A507" s="44" t="s">
        <v>152</v>
      </c>
      <c r="B507" s="44" t="s">
        <v>987</v>
      </c>
      <c r="C507" s="44" t="s">
        <v>1010</v>
      </c>
      <c r="D507" s="45">
        <v>8.1</v>
      </c>
      <c r="E507" s="38">
        <v>12</v>
      </c>
      <c r="F507" s="45">
        <v>0.67</v>
      </c>
      <c r="G507" s="45">
        <v>1.1399999999999999</v>
      </c>
      <c r="H507" s="38">
        <v>2</v>
      </c>
      <c r="I507" s="38">
        <v>14</v>
      </c>
      <c r="J507" s="51">
        <v>4</v>
      </c>
      <c r="K507" s="38">
        <v>2</v>
      </c>
      <c r="L507" s="38">
        <v>14</v>
      </c>
      <c r="M507" s="38">
        <v>0</v>
      </c>
      <c r="N507" s="45">
        <v>58.33</v>
      </c>
      <c r="O507" s="45">
        <v>41.67</v>
      </c>
      <c r="P507" s="38">
        <v>0</v>
      </c>
      <c r="Q507" s="38">
        <v>0</v>
      </c>
    </row>
    <row r="508" spans="1:17" ht="14.1" customHeight="1">
      <c r="A508" s="44" t="s">
        <v>181</v>
      </c>
      <c r="B508" s="44" t="s">
        <v>987</v>
      </c>
      <c r="C508" s="44" t="s">
        <v>1010</v>
      </c>
      <c r="D508" s="45">
        <v>27.5</v>
      </c>
      <c r="E508" s="38">
        <v>52</v>
      </c>
      <c r="F508" s="45">
        <v>0.53</v>
      </c>
      <c r="G508" s="45">
        <v>1.1200000000000001</v>
      </c>
      <c r="H508" s="38">
        <v>6</v>
      </c>
      <c r="I508" s="38">
        <v>28</v>
      </c>
      <c r="J508" s="51">
        <v>4</v>
      </c>
      <c r="K508" s="38">
        <v>4</v>
      </c>
      <c r="L508" s="38">
        <v>17</v>
      </c>
      <c r="M508" s="38">
        <v>0</v>
      </c>
      <c r="N508" s="38">
        <v>25</v>
      </c>
      <c r="O508" s="45">
        <v>59.62</v>
      </c>
      <c r="P508" s="45">
        <v>15.38</v>
      </c>
      <c r="Q508" s="38">
        <v>0</v>
      </c>
    </row>
    <row r="509" spans="1:17" ht="14.1" customHeight="1">
      <c r="A509" s="44" t="s">
        <v>149</v>
      </c>
      <c r="B509" s="44" t="s">
        <v>1011</v>
      </c>
      <c r="C509" s="44" t="s">
        <v>1012</v>
      </c>
      <c r="D509" s="45">
        <v>5.9</v>
      </c>
      <c r="E509" s="38">
        <v>10</v>
      </c>
      <c r="F509" s="45">
        <v>0.59</v>
      </c>
      <c r="G509" s="45">
        <v>0.89</v>
      </c>
      <c r="H509" s="38">
        <v>26</v>
      </c>
      <c r="I509" s="38">
        <v>37</v>
      </c>
      <c r="J509" s="51">
        <v>3</v>
      </c>
      <c r="K509" s="38">
        <v>11</v>
      </c>
      <c r="L509" s="38">
        <v>11</v>
      </c>
      <c r="M509" s="38">
        <v>0</v>
      </c>
      <c r="N509" s="38">
        <v>40</v>
      </c>
      <c r="O509" s="38">
        <v>50</v>
      </c>
      <c r="P509" s="38">
        <v>10</v>
      </c>
      <c r="Q509" s="38">
        <v>0</v>
      </c>
    </row>
    <row r="510" spans="1:17" ht="14.1" customHeight="1">
      <c r="A510" s="44" t="s">
        <v>176</v>
      </c>
      <c r="B510" s="44" t="s">
        <v>1011</v>
      </c>
      <c r="C510" s="44" t="s">
        <v>1012</v>
      </c>
      <c r="D510" s="45">
        <v>6.8</v>
      </c>
      <c r="E510" s="38">
        <v>16</v>
      </c>
      <c r="F510" s="45">
        <v>0.43</v>
      </c>
      <c r="G510" s="45">
        <v>1.01</v>
      </c>
      <c r="H510" s="38">
        <v>9</v>
      </c>
      <c r="I510" s="38">
        <v>16</v>
      </c>
      <c r="J510" s="51">
        <v>4</v>
      </c>
      <c r="K510" s="38">
        <v>9</v>
      </c>
      <c r="L510" s="38">
        <v>16</v>
      </c>
      <c r="M510" s="38">
        <v>0</v>
      </c>
      <c r="N510" s="38">
        <v>0</v>
      </c>
      <c r="O510" s="38">
        <v>75</v>
      </c>
      <c r="P510" s="38">
        <v>25</v>
      </c>
      <c r="Q510" s="38">
        <v>0</v>
      </c>
    </row>
    <row r="511" spans="1:17" ht="14.1" customHeight="1">
      <c r="A511" s="44" t="s">
        <v>184</v>
      </c>
      <c r="B511" s="44" t="s">
        <v>1011</v>
      </c>
      <c r="C511" s="44" t="s">
        <v>1012</v>
      </c>
      <c r="D511" s="45">
        <v>19.100000000000001</v>
      </c>
      <c r="E511" s="38">
        <v>33</v>
      </c>
      <c r="F511" s="45">
        <v>0.57999999999999996</v>
      </c>
      <c r="G511" s="45">
        <v>1.1200000000000001</v>
      </c>
      <c r="H511" s="38">
        <v>14</v>
      </c>
      <c r="I511" s="38">
        <v>40</v>
      </c>
      <c r="J511" s="51">
        <v>4</v>
      </c>
      <c r="K511" s="38">
        <v>7</v>
      </c>
      <c r="L511" s="38">
        <v>22</v>
      </c>
      <c r="M511" s="45">
        <v>6.06</v>
      </c>
      <c r="N511" s="45">
        <v>36.36</v>
      </c>
      <c r="O511" s="45">
        <v>39.39</v>
      </c>
      <c r="P511" s="45">
        <v>15.15</v>
      </c>
      <c r="Q511" s="45">
        <v>3.03</v>
      </c>
    </row>
    <row r="512" spans="1:17" ht="14.1" customHeight="1">
      <c r="A512" s="44" t="s">
        <v>188</v>
      </c>
      <c r="B512" s="44" t="s">
        <v>1011</v>
      </c>
      <c r="C512" s="44" t="s">
        <v>1012</v>
      </c>
      <c r="D512" s="45">
        <v>16.399999999999999</v>
      </c>
      <c r="E512" s="38">
        <v>24</v>
      </c>
      <c r="F512" s="45">
        <v>0.68</v>
      </c>
      <c r="G512" s="45">
        <v>1.06</v>
      </c>
      <c r="H512" s="38">
        <v>13</v>
      </c>
      <c r="I512" s="38">
        <v>32</v>
      </c>
      <c r="J512" s="51">
        <v>4</v>
      </c>
      <c r="K512" s="38">
        <v>10</v>
      </c>
      <c r="L512" s="38">
        <v>28</v>
      </c>
      <c r="M512" s="45">
        <v>29.17</v>
      </c>
      <c r="N512" s="38">
        <v>25</v>
      </c>
      <c r="O512" s="45">
        <v>33.33</v>
      </c>
      <c r="P512" s="45">
        <v>12.5</v>
      </c>
      <c r="Q512" s="38">
        <v>0</v>
      </c>
    </row>
    <row r="513" spans="1:17" ht="14.1" customHeight="1">
      <c r="A513" s="44" t="s">
        <v>190</v>
      </c>
      <c r="B513" s="44" t="s">
        <v>1017</v>
      </c>
      <c r="C513" s="44" t="s">
        <v>1018</v>
      </c>
      <c r="D513" s="45">
        <v>13.4</v>
      </c>
      <c r="E513" s="38">
        <v>19</v>
      </c>
      <c r="F513" s="45">
        <v>0.71</v>
      </c>
      <c r="G513" s="45">
        <v>1.03</v>
      </c>
      <c r="H513" s="38">
        <v>6</v>
      </c>
      <c r="I513" s="38">
        <v>16</v>
      </c>
      <c r="J513" s="51">
        <v>4</v>
      </c>
      <c r="K513" s="38">
        <v>6</v>
      </c>
      <c r="L513" s="38">
        <v>16</v>
      </c>
      <c r="M513" s="38">
        <v>0</v>
      </c>
      <c r="N513" s="45">
        <v>68.42</v>
      </c>
      <c r="O513" s="45">
        <v>31.58</v>
      </c>
      <c r="P513" s="38">
        <v>0</v>
      </c>
      <c r="Q513" s="38">
        <v>0</v>
      </c>
    </row>
    <row r="514" spans="1:17" ht="14.1" customHeight="1">
      <c r="A514" s="44" t="s">
        <v>157</v>
      </c>
      <c r="B514" s="44" t="s">
        <v>1017</v>
      </c>
      <c r="C514" s="44" t="s">
        <v>1018</v>
      </c>
      <c r="D514" s="45">
        <v>10.4</v>
      </c>
      <c r="E514" s="38">
        <v>18</v>
      </c>
      <c r="F514" s="45">
        <v>0.57999999999999996</v>
      </c>
      <c r="G514" s="45">
        <v>1.01</v>
      </c>
      <c r="H514" s="38">
        <v>14</v>
      </c>
      <c r="I514" s="38">
        <v>37</v>
      </c>
      <c r="J514" s="51">
        <v>4</v>
      </c>
      <c r="K514" s="38">
        <v>8</v>
      </c>
      <c r="L514" s="38">
        <v>18</v>
      </c>
      <c r="M514" s="45">
        <v>5.56</v>
      </c>
      <c r="N514" s="45">
        <v>22.22</v>
      </c>
      <c r="O514" s="45">
        <v>66.67</v>
      </c>
      <c r="P514" s="45">
        <v>5.56</v>
      </c>
      <c r="Q514" s="38">
        <v>0</v>
      </c>
    </row>
    <row r="515" spans="1:17" ht="14.1" customHeight="1">
      <c r="A515" s="44" t="s">
        <v>148</v>
      </c>
      <c r="B515" s="44" t="s">
        <v>1019</v>
      </c>
      <c r="C515" s="44" t="s">
        <v>1020</v>
      </c>
      <c r="D515" s="45">
        <v>9.1</v>
      </c>
      <c r="E515" s="38">
        <v>14</v>
      </c>
      <c r="F515" s="45">
        <v>0.65</v>
      </c>
      <c r="G515" s="45">
        <v>0.78</v>
      </c>
      <c r="H515" s="38">
        <v>9</v>
      </c>
      <c r="I515" s="38">
        <v>9</v>
      </c>
      <c r="J515" s="51">
        <v>4</v>
      </c>
      <c r="K515" s="38">
        <v>9</v>
      </c>
      <c r="L515" s="38">
        <v>9</v>
      </c>
      <c r="M515" s="38">
        <v>0</v>
      </c>
      <c r="N515" s="38">
        <v>50</v>
      </c>
      <c r="O515" s="38">
        <v>50</v>
      </c>
      <c r="P515" s="38">
        <v>0</v>
      </c>
      <c r="Q515" s="38">
        <v>0</v>
      </c>
    </row>
    <row r="516" spans="1:17" ht="14.1" customHeight="1">
      <c r="A516" s="44" t="s">
        <v>157</v>
      </c>
      <c r="B516" s="44" t="s">
        <v>1019</v>
      </c>
      <c r="C516" s="44" t="s">
        <v>1020</v>
      </c>
      <c r="D516" s="45">
        <v>7.1</v>
      </c>
      <c r="E516" s="38">
        <v>13</v>
      </c>
      <c r="F516" s="45">
        <v>0.55000000000000004</v>
      </c>
      <c r="G516" s="45">
        <v>0.96</v>
      </c>
      <c r="H516" s="38">
        <v>23</v>
      </c>
      <c r="I516" s="38">
        <v>37</v>
      </c>
      <c r="J516" s="51">
        <v>3</v>
      </c>
      <c r="K516" s="38">
        <v>11</v>
      </c>
      <c r="L516" s="38">
        <v>19</v>
      </c>
      <c r="M516" s="38">
        <v>0</v>
      </c>
      <c r="N516" s="45">
        <v>38.46</v>
      </c>
      <c r="O516" s="45">
        <v>38.46</v>
      </c>
      <c r="P516" s="45">
        <v>23.08</v>
      </c>
      <c r="Q516" s="38">
        <v>0</v>
      </c>
    </row>
    <row r="517" spans="1:17" ht="14.1" customHeight="1">
      <c r="A517" s="44" t="s">
        <v>159</v>
      </c>
      <c r="B517" s="44" t="s">
        <v>1019</v>
      </c>
      <c r="C517" s="44" t="s">
        <v>1020</v>
      </c>
      <c r="D517" s="45">
        <v>9.1</v>
      </c>
      <c r="E517" s="38">
        <v>17</v>
      </c>
      <c r="F517" s="45">
        <v>0.54</v>
      </c>
      <c r="G517" s="45">
        <v>1.1399999999999999</v>
      </c>
      <c r="H517" s="38">
        <v>8</v>
      </c>
      <c r="I517" s="38">
        <v>45</v>
      </c>
      <c r="J517" s="51">
        <v>3</v>
      </c>
      <c r="K517" s="38">
        <v>4</v>
      </c>
      <c r="L517" s="38">
        <v>19</v>
      </c>
      <c r="M517" s="38">
        <v>0</v>
      </c>
      <c r="N517" s="45">
        <v>23.53</v>
      </c>
      <c r="O517" s="45">
        <v>64.709999999999994</v>
      </c>
      <c r="P517" s="45">
        <v>11.76</v>
      </c>
      <c r="Q517" s="38">
        <v>0</v>
      </c>
    </row>
    <row r="518" spans="1:17" ht="14.1" customHeight="1">
      <c r="A518" s="44" t="s">
        <v>181</v>
      </c>
      <c r="B518" s="44" t="s">
        <v>1019</v>
      </c>
      <c r="C518" s="44" t="s">
        <v>1020</v>
      </c>
      <c r="D518" s="45">
        <v>7.5</v>
      </c>
      <c r="E518" s="38">
        <v>18</v>
      </c>
      <c r="F518" s="45">
        <v>0.42</v>
      </c>
      <c r="G518" s="45">
        <v>0.88</v>
      </c>
      <c r="H518" s="38">
        <v>20</v>
      </c>
      <c r="I518" s="38">
        <v>28</v>
      </c>
      <c r="J518" s="51">
        <v>4</v>
      </c>
      <c r="K518" s="38">
        <v>15</v>
      </c>
      <c r="L518" s="38">
        <v>17</v>
      </c>
      <c r="M518" s="38">
        <v>0</v>
      </c>
      <c r="N518" s="38">
        <v>0</v>
      </c>
      <c r="O518" s="45">
        <v>72.22</v>
      </c>
      <c r="P518" s="45">
        <v>27.78</v>
      </c>
      <c r="Q518" s="38">
        <v>0</v>
      </c>
    </row>
    <row r="519" spans="1:17" ht="14.1" customHeight="1">
      <c r="A519" s="44" t="s">
        <v>184</v>
      </c>
      <c r="B519" s="44" t="s">
        <v>1019</v>
      </c>
      <c r="C519" s="44" t="s">
        <v>1020</v>
      </c>
      <c r="D519" s="45">
        <v>17.3</v>
      </c>
      <c r="E519" s="38">
        <v>28</v>
      </c>
      <c r="F519" s="45">
        <v>0.62</v>
      </c>
      <c r="G519" s="45">
        <v>1.19</v>
      </c>
      <c r="H519" s="38">
        <v>9</v>
      </c>
      <c r="I519" s="38">
        <v>40</v>
      </c>
      <c r="J519" s="51">
        <v>4</v>
      </c>
      <c r="K519" s="38">
        <v>4</v>
      </c>
      <c r="L519" s="38">
        <v>22</v>
      </c>
      <c r="M519" s="45">
        <v>3.57</v>
      </c>
      <c r="N519" s="45">
        <v>53.57</v>
      </c>
      <c r="O519" s="38">
        <v>25</v>
      </c>
      <c r="P519" s="45">
        <v>14.29</v>
      </c>
      <c r="Q519" s="45">
        <v>3.57</v>
      </c>
    </row>
    <row r="520" spans="1:17" ht="14.1" customHeight="1">
      <c r="A520" s="44" t="s">
        <v>186</v>
      </c>
      <c r="B520" s="44" t="s">
        <v>1019</v>
      </c>
      <c r="C520" s="44" t="s">
        <v>1020</v>
      </c>
      <c r="D520" s="45">
        <v>6.3</v>
      </c>
      <c r="E520" s="38">
        <v>18</v>
      </c>
      <c r="F520" s="45">
        <v>0.35</v>
      </c>
      <c r="G520" s="45">
        <v>0.71</v>
      </c>
      <c r="H520" s="38">
        <v>12</v>
      </c>
      <c r="I520" s="38">
        <v>12</v>
      </c>
      <c r="J520" s="51">
        <v>4</v>
      </c>
      <c r="K520" s="38">
        <v>12</v>
      </c>
      <c r="L520" s="38">
        <v>12</v>
      </c>
      <c r="M520" s="38">
        <v>0</v>
      </c>
      <c r="N520" s="45">
        <v>5.56</v>
      </c>
      <c r="O520" s="45">
        <v>38.89</v>
      </c>
      <c r="P520" s="45">
        <v>55.56</v>
      </c>
      <c r="Q520" s="38">
        <v>0</v>
      </c>
    </row>
    <row r="521" spans="1:17" ht="14.1" customHeight="1">
      <c r="A521" s="44" t="s">
        <v>153</v>
      </c>
      <c r="B521" s="44" t="s">
        <v>1019</v>
      </c>
      <c r="C521" s="44" t="s">
        <v>1022</v>
      </c>
      <c r="D521" s="45">
        <v>4.3</v>
      </c>
      <c r="E521" s="38">
        <v>11</v>
      </c>
      <c r="F521" s="45">
        <v>0.39</v>
      </c>
      <c r="G521" s="45">
        <v>0.87</v>
      </c>
      <c r="H521" s="38">
        <v>28</v>
      </c>
      <c r="I521" s="38">
        <v>40</v>
      </c>
      <c r="J521" s="51">
        <v>2</v>
      </c>
      <c r="K521" s="38">
        <v>5</v>
      </c>
      <c r="L521" s="38">
        <v>8</v>
      </c>
      <c r="M521" s="38">
        <v>0</v>
      </c>
      <c r="N521" s="38">
        <v>0</v>
      </c>
      <c r="O521" s="45">
        <v>63.64</v>
      </c>
      <c r="P521" s="45">
        <v>36.36</v>
      </c>
      <c r="Q521" s="38">
        <v>0</v>
      </c>
    </row>
    <row r="522" spans="1:17" ht="14.1" customHeight="1">
      <c r="A522" s="44" t="s">
        <v>157</v>
      </c>
      <c r="B522" s="44" t="s">
        <v>1019</v>
      </c>
      <c r="C522" s="44" t="s">
        <v>1022</v>
      </c>
      <c r="D522" s="45">
        <v>9.6999999999999993</v>
      </c>
      <c r="E522" s="38">
        <v>20</v>
      </c>
      <c r="F522" s="45">
        <v>0.49</v>
      </c>
      <c r="G522" s="45">
        <v>0.85</v>
      </c>
      <c r="H522" s="38">
        <v>34</v>
      </c>
      <c r="I522" s="38">
        <v>37</v>
      </c>
      <c r="J522" s="51">
        <v>4</v>
      </c>
      <c r="K522" s="38">
        <v>17</v>
      </c>
      <c r="L522" s="38">
        <v>18</v>
      </c>
      <c r="M522" s="38">
        <v>0</v>
      </c>
      <c r="N522" s="38">
        <v>15</v>
      </c>
      <c r="O522" s="38">
        <v>65</v>
      </c>
      <c r="P522" s="38">
        <v>20</v>
      </c>
      <c r="Q522" s="38">
        <v>0</v>
      </c>
    </row>
    <row r="523" spans="1:17" ht="14.1" customHeight="1">
      <c r="A523" s="44" t="s">
        <v>159</v>
      </c>
      <c r="B523" s="44" t="s">
        <v>1019</v>
      </c>
      <c r="C523" s="44" t="s">
        <v>1022</v>
      </c>
      <c r="D523" s="45">
        <v>3.3</v>
      </c>
      <c r="E523" s="38">
        <v>11</v>
      </c>
      <c r="F523" s="45">
        <v>0.3</v>
      </c>
      <c r="G523" s="45">
        <v>0.64</v>
      </c>
      <c r="H523" s="38">
        <v>44</v>
      </c>
      <c r="I523" s="38">
        <v>45</v>
      </c>
      <c r="J523" s="51">
        <v>2</v>
      </c>
      <c r="K523" s="38">
        <v>9</v>
      </c>
      <c r="L523" s="38">
        <v>9</v>
      </c>
      <c r="M523" s="38">
        <v>0</v>
      </c>
      <c r="N523" s="38">
        <v>0</v>
      </c>
      <c r="O523" s="45">
        <v>45.45</v>
      </c>
      <c r="P523" s="45">
        <v>36.36</v>
      </c>
      <c r="Q523" s="45">
        <v>18.18</v>
      </c>
    </row>
    <row r="524" spans="1:17" ht="14.1" customHeight="1">
      <c r="A524" s="44" t="s">
        <v>161</v>
      </c>
      <c r="B524" s="44" t="s">
        <v>1019</v>
      </c>
      <c r="C524" s="44" t="s">
        <v>1022</v>
      </c>
      <c r="D524" s="45">
        <v>13.8</v>
      </c>
      <c r="E524" s="38">
        <v>33</v>
      </c>
      <c r="F524" s="45">
        <v>0.42</v>
      </c>
      <c r="G524" s="45">
        <v>0.96</v>
      </c>
      <c r="H524" s="38">
        <v>21</v>
      </c>
      <c r="I524" s="38">
        <v>40</v>
      </c>
      <c r="J524" s="51">
        <v>4</v>
      </c>
      <c r="K524" s="38">
        <v>11</v>
      </c>
      <c r="L524" s="38">
        <v>18</v>
      </c>
      <c r="M524" s="38">
        <v>0</v>
      </c>
      <c r="N524" s="45">
        <v>12.12</v>
      </c>
      <c r="O524" s="45">
        <v>54.55</v>
      </c>
      <c r="P524" s="45">
        <v>24.24</v>
      </c>
      <c r="Q524" s="45">
        <v>9.09</v>
      </c>
    </row>
    <row r="525" spans="1:17" ht="14.1" customHeight="1">
      <c r="A525" s="44" t="s">
        <v>164</v>
      </c>
      <c r="B525" s="44" t="s">
        <v>1019</v>
      </c>
      <c r="C525" s="44" t="s">
        <v>1022</v>
      </c>
      <c r="D525" s="45">
        <v>17.8</v>
      </c>
      <c r="E525" s="38">
        <v>27</v>
      </c>
      <c r="F525" s="45">
        <v>0.66</v>
      </c>
      <c r="G525" s="45">
        <v>1.02</v>
      </c>
      <c r="H525" s="38">
        <v>10</v>
      </c>
      <c r="I525" s="38">
        <v>24</v>
      </c>
      <c r="J525" s="51">
        <v>4</v>
      </c>
      <c r="K525" s="38">
        <v>5</v>
      </c>
      <c r="L525" s="38">
        <v>15</v>
      </c>
      <c r="M525" s="45">
        <v>18.52</v>
      </c>
      <c r="N525" s="45">
        <v>22.22</v>
      </c>
      <c r="O525" s="45">
        <v>59.26</v>
      </c>
      <c r="P525" s="38">
        <v>0</v>
      </c>
      <c r="Q525" s="38">
        <v>0</v>
      </c>
    </row>
    <row r="526" spans="1:17" ht="14.1" customHeight="1">
      <c r="A526" s="44" t="s">
        <v>178</v>
      </c>
      <c r="B526" s="44" t="s">
        <v>1019</v>
      </c>
      <c r="C526" s="44" t="s">
        <v>1022</v>
      </c>
      <c r="D526" s="45">
        <v>12.8</v>
      </c>
      <c r="E526" s="38">
        <v>25</v>
      </c>
      <c r="F526" s="45">
        <v>0.51</v>
      </c>
      <c r="G526" s="38">
        <v>1</v>
      </c>
      <c r="H526" s="38">
        <v>13</v>
      </c>
      <c r="I526" s="38">
        <v>24</v>
      </c>
      <c r="J526" s="51">
        <v>4</v>
      </c>
      <c r="K526" s="38">
        <v>8</v>
      </c>
      <c r="L526" s="38">
        <v>17</v>
      </c>
      <c r="M526" s="38">
        <v>0</v>
      </c>
      <c r="N526" s="38">
        <v>24</v>
      </c>
      <c r="O526" s="45">
        <v>56</v>
      </c>
      <c r="P526" s="38">
        <v>20</v>
      </c>
      <c r="Q526" s="38">
        <v>0</v>
      </c>
    </row>
    <row r="527" spans="1:17" ht="14.1" customHeight="1">
      <c r="A527" s="44" t="s">
        <v>151</v>
      </c>
      <c r="B527" s="44" t="s">
        <v>1019</v>
      </c>
      <c r="C527" s="44" t="s">
        <v>1023</v>
      </c>
      <c r="D527" s="45">
        <v>12.5</v>
      </c>
      <c r="E527" s="38">
        <v>25</v>
      </c>
      <c r="F527" s="45">
        <v>0.5</v>
      </c>
      <c r="G527" s="45">
        <v>1.03</v>
      </c>
      <c r="H527" s="38">
        <v>8</v>
      </c>
      <c r="I527" s="38">
        <v>23</v>
      </c>
      <c r="J527" s="51">
        <v>4</v>
      </c>
      <c r="K527" s="38">
        <v>7</v>
      </c>
      <c r="L527" s="38">
        <v>14</v>
      </c>
      <c r="M527" s="38">
        <v>4</v>
      </c>
      <c r="N527" s="38">
        <v>20</v>
      </c>
      <c r="O527" s="38">
        <v>52</v>
      </c>
      <c r="P527" s="38">
        <v>20</v>
      </c>
      <c r="Q527" s="38">
        <v>4</v>
      </c>
    </row>
    <row r="528" spans="1:17" ht="14.1" customHeight="1">
      <c r="A528" s="44" t="s">
        <v>152</v>
      </c>
      <c r="B528" s="44" t="s">
        <v>1019</v>
      </c>
      <c r="C528" s="44" t="s">
        <v>1023</v>
      </c>
      <c r="D528" s="45">
        <v>6.1</v>
      </c>
      <c r="E528" s="38">
        <v>10</v>
      </c>
      <c r="F528" s="45">
        <v>0.61</v>
      </c>
      <c r="G528" s="45">
        <v>1.03</v>
      </c>
      <c r="H528" s="38">
        <v>6</v>
      </c>
      <c r="I528" s="38">
        <v>14</v>
      </c>
      <c r="J528" s="51">
        <v>4</v>
      </c>
      <c r="K528" s="38">
        <v>6</v>
      </c>
      <c r="L528" s="38">
        <v>14</v>
      </c>
      <c r="M528" s="38">
        <v>10</v>
      </c>
      <c r="N528" s="38">
        <v>30</v>
      </c>
      <c r="O528" s="38">
        <v>50</v>
      </c>
      <c r="P528" s="38">
        <v>10</v>
      </c>
      <c r="Q528" s="38">
        <v>0</v>
      </c>
    </row>
    <row r="529" spans="1:17" ht="14.1" customHeight="1">
      <c r="A529" s="44" t="s">
        <v>154</v>
      </c>
      <c r="B529" s="44" t="s">
        <v>1019</v>
      </c>
      <c r="C529" s="44" t="s">
        <v>754</v>
      </c>
      <c r="D529" s="45">
        <v>6.5</v>
      </c>
      <c r="E529" s="38">
        <v>24</v>
      </c>
      <c r="F529" s="45">
        <v>0.27</v>
      </c>
      <c r="G529" s="45">
        <v>0.82</v>
      </c>
      <c r="H529" s="38">
        <v>22</v>
      </c>
      <c r="I529" s="38">
        <v>26</v>
      </c>
      <c r="J529" s="51">
        <v>4</v>
      </c>
      <c r="K529" s="38">
        <v>14</v>
      </c>
      <c r="L529" s="38">
        <v>16</v>
      </c>
      <c r="M529" s="38">
        <v>0</v>
      </c>
      <c r="N529" s="45">
        <v>8.33</v>
      </c>
      <c r="O529" s="45">
        <v>20.83</v>
      </c>
      <c r="P529" s="38">
        <v>50</v>
      </c>
      <c r="Q529" s="45">
        <v>20.83</v>
      </c>
    </row>
    <row r="530" spans="1:17" ht="14.1" customHeight="1">
      <c r="A530" s="44" t="s">
        <v>167</v>
      </c>
      <c r="B530" s="44" t="s">
        <v>1019</v>
      </c>
      <c r="C530" s="44" t="s">
        <v>754</v>
      </c>
      <c r="D530" s="45">
        <v>10.7</v>
      </c>
      <c r="E530" s="38">
        <v>20</v>
      </c>
      <c r="F530" s="45">
        <v>0.54</v>
      </c>
      <c r="G530" s="45">
        <v>1.19</v>
      </c>
      <c r="H530" s="38">
        <v>3</v>
      </c>
      <c r="I530" s="38">
        <v>17</v>
      </c>
      <c r="J530" s="51">
        <v>4</v>
      </c>
      <c r="K530" s="38">
        <v>3</v>
      </c>
      <c r="L530" s="38">
        <v>17</v>
      </c>
      <c r="M530" s="38">
        <v>0</v>
      </c>
      <c r="N530" s="38">
        <v>25</v>
      </c>
      <c r="O530" s="38">
        <v>65</v>
      </c>
      <c r="P530" s="38">
        <v>5</v>
      </c>
      <c r="Q530" s="38">
        <v>5</v>
      </c>
    </row>
    <row r="531" spans="1:17" ht="14.1" customHeight="1">
      <c r="A531" s="44" t="s">
        <v>149</v>
      </c>
      <c r="B531" s="44" t="s">
        <v>1019</v>
      </c>
      <c r="C531" s="44" t="s">
        <v>1024</v>
      </c>
      <c r="D531" s="45">
        <v>12.2</v>
      </c>
      <c r="E531" s="38">
        <v>21</v>
      </c>
      <c r="F531" s="45">
        <v>0.57999999999999996</v>
      </c>
      <c r="G531" s="45">
        <v>0.87</v>
      </c>
      <c r="H531" s="38">
        <v>28</v>
      </c>
      <c r="I531" s="38">
        <v>37</v>
      </c>
      <c r="J531" s="51">
        <v>4</v>
      </c>
      <c r="K531" s="38">
        <v>17</v>
      </c>
      <c r="L531" s="38">
        <v>26</v>
      </c>
      <c r="M531" s="45">
        <v>4.76</v>
      </c>
      <c r="N531" s="45">
        <v>28.57</v>
      </c>
      <c r="O531" s="45">
        <v>57.14</v>
      </c>
      <c r="P531" s="45">
        <v>9.52</v>
      </c>
      <c r="Q531" s="38">
        <v>0</v>
      </c>
    </row>
    <row r="532" spans="1:17" ht="14.1" customHeight="1">
      <c r="A532" s="44" t="s">
        <v>171</v>
      </c>
      <c r="B532" s="44" t="s">
        <v>1019</v>
      </c>
      <c r="C532" s="44" t="s">
        <v>1024</v>
      </c>
      <c r="D532" s="45">
        <v>5.2</v>
      </c>
      <c r="E532" s="38">
        <v>14</v>
      </c>
      <c r="F532" s="45">
        <v>0.37</v>
      </c>
      <c r="G532" s="45">
        <v>0.67</v>
      </c>
      <c r="H532" s="38">
        <v>18</v>
      </c>
      <c r="I532" s="38">
        <v>19</v>
      </c>
      <c r="J532" s="51">
        <v>3</v>
      </c>
      <c r="K532" s="38">
        <v>7</v>
      </c>
      <c r="L532" s="38">
        <v>7</v>
      </c>
      <c r="M532" s="38">
        <v>0</v>
      </c>
      <c r="N532" s="38">
        <v>0</v>
      </c>
      <c r="O532" s="45">
        <v>57.14</v>
      </c>
      <c r="P532" s="45">
        <v>42.86</v>
      </c>
      <c r="Q532" s="38">
        <v>0</v>
      </c>
    </row>
    <row r="533" spans="1:17" ht="14.1" customHeight="1">
      <c r="A533" s="44" t="s">
        <v>176</v>
      </c>
      <c r="B533" s="44" t="s">
        <v>1019</v>
      </c>
      <c r="C533" s="44" t="s">
        <v>1024</v>
      </c>
      <c r="D533" s="45">
        <v>11.4</v>
      </c>
      <c r="E533" s="38">
        <v>24</v>
      </c>
      <c r="F533" s="45">
        <v>0.48</v>
      </c>
      <c r="G533" s="45">
        <v>1.1299999999999999</v>
      </c>
      <c r="H533" s="38">
        <v>1</v>
      </c>
      <c r="I533" s="38">
        <v>16</v>
      </c>
      <c r="J533" s="51">
        <v>4</v>
      </c>
      <c r="K533" s="38">
        <v>1</v>
      </c>
      <c r="L533" s="38">
        <v>16</v>
      </c>
      <c r="M533" s="38">
        <v>0</v>
      </c>
      <c r="N533" s="45">
        <v>8.33</v>
      </c>
      <c r="O533" s="38">
        <v>75</v>
      </c>
      <c r="P533" s="45">
        <v>16.670000000000002</v>
      </c>
      <c r="Q533" s="38">
        <v>0</v>
      </c>
    </row>
    <row r="534" spans="1:17" ht="14.1" customHeight="1">
      <c r="A534" s="44" t="s">
        <v>149</v>
      </c>
      <c r="B534" s="44" t="s">
        <v>1029</v>
      </c>
      <c r="C534" s="44" t="s">
        <v>1030</v>
      </c>
      <c r="D534" s="45">
        <v>8.9</v>
      </c>
      <c r="E534" s="38">
        <v>13</v>
      </c>
      <c r="F534" s="45">
        <v>0.68</v>
      </c>
      <c r="G534" s="45">
        <v>1.03</v>
      </c>
      <c r="H534" s="38">
        <v>19</v>
      </c>
      <c r="I534" s="38">
        <v>37</v>
      </c>
      <c r="J534" s="51">
        <v>3</v>
      </c>
      <c r="K534" s="38">
        <v>8</v>
      </c>
      <c r="L534" s="38">
        <v>11</v>
      </c>
      <c r="M534" s="45">
        <v>23.08</v>
      </c>
      <c r="N534" s="45">
        <v>38.46</v>
      </c>
      <c r="O534" s="45">
        <v>23.08</v>
      </c>
      <c r="P534" s="45">
        <v>15.38</v>
      </c>
      <c r="Q534" s="38">
        <v>0</v>
      </c>
    </row>
    <row r="535" spans="1:17" ht="14.1" customHeight="1">
      <c r="A535" s="44" t="s">
        <v>184</v>
      </c>
      <c r="B535" s="44" t="s">
        <v>1029</v>
      </c>
      <c r="C535" s="44" t="s">
        <v>1030</v>
      </c>
      <c r="D535" s="45">
        <v>14.8</v>
      </c>
      <c r="E535" s="38">
        <v>24</v>
      </c>
      <c r="F535" s="45">
        <v>0.62</v>
      </c>
      <c r="G535" s="45">
        <v>1.19</v>
      </c>
      <c r="H535" s="38">
        <v>9</v>
      </c>
      <c r="I535" s="38">
        <v>40</v>
      </c>
      <c r="J535" s="51">
        <v>4</v>
      </c>
      <c r="K535" s="38">
        <v>4</v>
      </c>
      <c r="L535" s="38">
        <v>22</v>
      </c>
      <c r="M535" s="45">
        <v>8.33</v>
      </c>
      <c r="N535" s="45">
        <v>37.5</v>
      </c>
      <c r="O535" s="45">
        <v>41.67</v>
      </c>
      <c r="P535" s="45">
        <v>12.5</v>
      </c>
      <c r="Q535" s="38">
        <v>0</v>
      </c>
    </row>
    <row r="536" spans="1:17" ht="14.1" customHeight="1">
      <c r="A536" s="44" t="s">
        <v>149</v>
      </c>
      <c r="B536" s="44" t="s">
        <v>1033</v>
      </c>
      <c r="C536" s="44" t="s">
        <v>1036</v>
      </c>
      <c r="D536" s="45">
        <v>12.8</v>
      </c>
      <c r="E536" s="38">
        <v>16</v>
      </c>
      <c r="F536" s="45">
        <v>0.8</v>
      </c>
      <c r="G536" s="45">
        <v>1.2</v>
      </c>
      <c r="H536" s="38">
        <v>9</v>
      </c>
      <c r="I536" s="38">
        <v>37</v>
      </c>
      <c r="J536" s="51">
        <v>4</v>
      </c>
      <c r="K536" s="38">
        <v>6</v>
      </c>
      <c r="L536" s="38">
        <v>26</v>
      </c>
      <c r="M536" s="45">
        <v>37.5</v>
      </c>
      <c r="N536" s="45">
        <v>37.5</v>
      </c>
      <c r="O536" s="38">
        <v>25</v>
      </c>
      <c r="P536" s="38">
        <v>0</v>
      </c>
      <c r="Q536" s="38">
        <v>0</v>
      </c>
    </row>
    <row r="537" spans="1:17" ht="14.1" customHeight="1">
      <c r="A537" s="44" t="s">
        <v>161</v>
      </c>
      <c r="B537" s="44" t="s">
        <v>1033</v>
      </c>
      <c r="C537" s="44" t="s">
        <v>1036</v>
      </c>
      <c r="D537" s="45">
        <v>3.1</v>
      </c>
      <c r="E537" s="38">
        <v>13</v>
      </c>
      <c r="F537" s="45">
        <v>0.24</v>
      </c>
      <c r="G537" s="45">
        <v>0.55000000000000004</v>
      </c>
      <c r="H537" s="38">
        <v>37</v>
      </c>
      <c r="I537" s="38">
        <v>40</v>
      </c>
      <c r="J537" s="51">
        <v>3</v>
      </c>
      <c r="K537" s="38">
        <v>14</v>
      </c>
      <c r="L537" s="38">
        <v>14</v>
      </c>
      <c r="M537" s="38">
        <v>0</v>
      </c>
      <c r="N537" s="38">
        <v>0</v>
      </c>
      <c r="O537" s="45">
        <v>23.08</v>
      </c>
      <c r="P537" s="45">
        <v>61.54</v>
      </c>
      <c r="Q537" s="45">
        <v>15.38</v>
      </c>
    </row>
    <row r="538" spans="1:17" ht="14.1" customHeight="1">
      <c r="A538" s="44" t="s">
        <v>188</v>
      </c>
      <c r="B538" s="44" t="s">
        <v>1033</v>
      </c>
      <c r="C538" s="44" t="s">
        <v>1036</v>
      </c>
      <c r="D538" s="45">
        <v>11.5</v>
      </c>
      <c r="E538" s="38">
        <v>17</v>
      </c>
      <c r="F538" s="45">
        <v>0.68</v>
      </c>
      <c r="G538" s="45">
        <v>1.05</v>
      </c>
      <c r="H538" s="38">
        <v>14</v>
      </c>
      <c r="I538" s="38">
        <v>32</v>
      </c>
      <c r="J538" s="51">
        <v>4</v>
      </c>
      <c r="K538" s="38">
        <v>11</v>
      </c>
      <c r="L538" s="38">
        <v>28</v>
      </c>
      <c r="M538" s="45">
        <v>5.88</v>
      </c>
      <c r="N538" s="45">
        <v>58.82</v>
      </c>
      <c r="O538" s="45">
        <v>29.41</v>
      </c>
      <c r="P538" s="38">
        <v>0</v>
      </c>
      <c r="Q538" s="45">
        <v>5.88</v>
      </c>
    </row>
    <row r="539" spans="1:17" ht="14.1" customHeight="1">
      <c r="A539" s="44" t="s">
        <v>190</v>
      </c>
      <c r="B539" s="44" t="s">
        <v>1033</v>
      </c>
      <c r="C539" s="44" t="s">
        <v>1037</v>
      </c>
      <c r="D539" s="45">
        <v>6.9</v>
      </c>
      <c r="E539" s="38">
        <v>12</v>
      </c>
      <c r="F539" s="45">
        <v>0.57999999999999996</v>
      </c>
      <c r="G539" s="45">
        <v>0.84</v>
      </c>
      <c r="H539" s="38">
        <v>14</v>
      </c>
      <c r="I539" s="38">
        <v>16</v>
      </c>
      <c r="J539" s="51">
        <v>4</v>
      </c>
      <c r="K539" s="38">
        <v>14</v>
      </c>
      <c r="L539" s="38">
        <v>16</v>
      </c>
      <c r="M539" s="38">
        <v>0</v>
      </c>
      <c r="N539" s="38">
        <v>50</v>
      </c>
      <c r="O539" s="38">
        <v>25</v>
      </c>
      <c r="P539" s="38">
        <v>25</v>
      </c>
      <c r="Q539" s="38">
        <v>0</v>
      </c>
    </row>
    <row r="540" spans="1:17" ht="14.1" customHeight="1">
      <c r="A540" s="44" t="s">
        <v>155</v>
      </c>
      <c r="B540" s="44" t="s">
        <v>1039</v>
      </c>
      <c r="C540" s="44" t="s">
        <v>1040</v>
      </c>
      <c r="D540" s="45">
        <v>8.8000000000000007</v>
      </c>
      <c r="E540" s="38">
        <v>16</v>
      </c>
      <c r="F540" s="45">
        <v>0.55000000000000004</v>
      </c>
      <c r="G540" s="45">
        <v>1.04</v>
      </c>
      <c r="H540" s="38">
        <v>15</v>
      </c>
      <c r="I540" s="38">
        <v>34</v>
      </c>
      <c r="J540" s="51">
        <v>3</v>
      </c>
      <c r="K540" s="38">
        <v>10</v>
      </c>
      <c r="L540" s="38">
        <v>20</v>
      </c>
      <c r="M540" s="45">
        <v>6.25</v>
      </c>
      <c r="N540" s="45">
        <v>18.75</v>
      </c>
      <c r="O540" s="45">
        <v>62.5</v>
      </c>
      <c r="P540" s="45">
        <v>12.5</v>
      </c>
      <c r="Q540" s="38">
        <v>0</v>
      </c>
    </row>
    <row r="541" spans="1:17" ht="14.1" customHeight="1">
      <c r="A541" s="44" t="s">
        <v>181</v>
      </c>
      <c r="B541" s="44" t="s">
        <v>1039</v>
      </c>
      <c r="C541" s="44" t="s">
        <v>1040</v>
      </c>
      <c r="D541" s="45">
        <v>3.5</v>
      </c>
      <c r="E541" s="38">
        <v>10</v>
      </c>
      <c r="F541" s="45">
        <v>0.35</v>
      </c>
      <c r="G541" s="45">
        <v>0.74</v>
      </c>
      <c r="H541" s="38">
        <v>26</v>
      </c>
      <c r="I541" s="38">
        <v>28</v>
      </c>
      <c r="J541" s="51">
        <v>3</v>
      </c>
      <c r="K541" s="38">
        <v>9</v>
      </c>
      <c r="L541" s="38">
        <v>11</v>
      </c>
      <c r="M541" s="38">
        <v>0</v>
      </c>
      <c r="N541" s="38">
        <v>0</v>
      </c>
      <c r="O541" s="38">
        <v>50</v>
      </c>
      <c r="P541" s="38">
        <v>50</v>
      </c>
      <c r="Q541" s="38">
        <v>0</v>
      </c>
    </row>
    <row r="542" spans="1:17" ht="14.1" customHeight="1">
      <c r="A542" s="44" t="s">
        <v>151</v>
      </c>
      <c r="B542" s="44" t="s">
        <v>1039</v>
      </c>
      <c r="C542" s="44" t="s">
        <v>753</v>
      </c>
      <c r="D542" s="45">
        <v>3.8</v>
      </c>
      <c r="E542" s="38">
        <v>10</v>
      </c>
      <c r="F542" s="45">
        <v>0.38</v>
      </c>
      <c r="G542" s="45">
        <v>0.78</v>
      </c>
      <c r="H542" s="38">
        <v>20</v>
      </c>
      <c r="I542" s="38">
        <v>23</v>
      </c>
      <c r="J542" s="51">
        <v>3</v>
      </c>
      <c r="K542" s="38">
        <v>8</v>
      </c>
      <c r="L542" s="38">
        <v>9</v>
      </c>
      <c r="M542" s="38">
        <v>0</v>
      </c>
      <c r="N542" s="38">
        <v>0</v>
      </c>
      <c r="O542" s="38">
        <v>60</v>
      </c>
      <c r="P542" s="38">
        <v>40</v>
      </c>
      <c r="Q542" s="38">
        <v>0</v>
      </c>
    </row>
    <row r="543" spans="1:17" ht="14.1" customHeight="1">
      <c r="A543" s="44" t="s">
        <v>148</v>
      </c>
      <c r="B543" s="44" t="s">
        <v>1041</v>
      </c>
      <c r="C543" s="44" t="s">
        <v>1042</v>
      </c>
      <c r="D543" s="45">
        <v>11.1</v>
      </c>
      <c r="E543" s="38">
        <v>15</v>
      </c>
      <c r="F543" s="45">
        <v>0.74</v>
      </c>
      <c r="G543" s="45">
        <v>0.89</v>
      </c>
      <c r="H543" s="38">
        <v>8</v>
      </c>
      <c r="I543" s="38">
        <v>9</v>
      </c>
      <c r="J543" s="51">
        <v>4</v>
      </c>
      <c r="K543" s="38">
        <v>8</v>
      </c>
      <c r="L543" s="38">
        <v>9</v>
      </c>
      <c r="M543" s="38">
        <v>20</v>
      </c>
      <c r="N543" s="45">
        <v>53.33</v>
      </c>
      <c r="O543" s="38">
        <v>20</v>
      </c>
      <c r="P543" s="45">
        <v>6.67</v>
      </c>
      <c r="Q543" s="38">
        <v>0</v>
      </c>
    </row>
    <row r="544" spans="1:17" ht="14.1" customHeight="1">
      <c r="A544" s="44" t="s">
        <v>151</v>
      </c>
      <c r="B544" s="44" t="s">
        <v>1041</v>
      </c>
      <c r="C544" s="44" t="s">
        <v>1042</v>
      </c>
      <c r="D544" s="45">
        <v>13.6</v>
      </c>
      <c r="E544" s="38">
        <v>25</v>
      </c>
      <c r="F544" s="45">
        <v>0.54</v>
      </c>
      <c r="G544" s="45">
        <v>1.1200000000000001</v>
      </c>
      <c r="H544" s="38">
        <v>4</v>
      </c>
      <c r="I544" s="38">
        <v>23</v>
      </c>
      <c r="J544" s="51">
        <v>4</v>
      </c>
      <c r="K544" s="38">
        <v>3</v>
      </c>
      <c r="L544" s="38">
        <v>14</v>
      </c>
      <c r="M544" s="38">
        <v>4</v>
      </c>
      <c r="N544" s="38">
        <v>16</v>
      </c>
      <c r="O544" s="38">
        <v>72</v>
      </c>
      <c r="P544" s="38">
        <v>8</v>
      </c>
      <c r="Q544" s="38">
        <v>0</v>
      </c>
    </row>
    <row r="545" spans="1:17" ht="14.1" customHeight="1">
      <c r="A545" s="44" t="s">
        <v>155</v>
      </c>
      <c r="B545" s="44" t="s">
        <v>1041</v>
      </c>
      <c r="C545" s="44" t="s">
        <v>1042</v>
      </c>
      <c r="D545" s="45">
        <v>5.7</v>
      </c>
      <c r="E545" s="38">
        <v>15</v>
      </c>
      <c r="F545" s="45">
        <v>0.38</v>
      </c>
      <c r="G545" s="45">
        <v>0.72</v>
      </c>
      <c r="H545" s="38">
        <v>31</v>
      </c>
      <c r="I545" s="38">
        <v>34</v>
      </c>
      <c r="J545" s="51">
        <v>3</v>
      </c>
      <c r="K545" s="38">
        <v>18</v>
      </c>
      <c r="L545" s="38">
        <v>20</v>
      </c>
      <c r="M545" s="38">
        <v>0</v>
      </c>
      <c r="N545" s="38">
        <v>0</v>
      </c>
      <c r="O545" s="38">
        <v>60</v>
      </c>
      <c r="P545" s="38">
        <v>40</v>
      </c>
      <c r="Q545" s="38">
        <v>0</v>
      </c>
    </row>
    <row r="546" spans="1:17" ht="14.1" customHeight="1">
      <c r="A546" s="44" t="s">
        <v>184</v>
      </c>
      <c r="B546" s="44" t="s">
        <v>1041</v>
      </c>
      <c r="C546" s="44" t="s">
        <v>1044</v>
      </c>
      <c r="D546" s="45">
        <v>3.7</v>
      </c>
      <c r="E546" s="38">
        <v>11</v>
      </c>
      <c r="F546" s="45">
        <v>0.34</v>
      </c>
      <c r="G546" s="45">
        <v>0.65</v>
      </c>
      <c r="H546" s="38">
        <v>38</v>
      </c>
      <c r="I546" s="38">
        <v>40</v>
      </c>
      <c r="J546" s="51">
        <v>3</v>
      </c>
      <c r="K546" s="38">
        <v>16</v>
      </c>
      <c r="L546" s="38">
        <v>18</v>
      </c>
      <c r="M546" s="38">
        <v>0</v>
      </c>
      <c r="N546" s="38">
        <v>0</v>
      </c>
      <c r="O546" s="45">
        <v>45.45</v>
      </c>
      <c r="P546" s="45">
        <v>54.55</v>
      </c>
      <c r="Q546" s="38">
        <v>0</v>
      </c>
    </row>
    <row r="547" spans="1:17" ht="14.1" customHeight="1">
      <c r="A547" s="44" t="s">
        <v>153</v>
      </c>
      <c r="B547" s="44" t="s">
        <v>1041</v>
      </c>
      <c r="C547" s="44" t="s">
        <v>1046</v>
      </c>
      <c r="D547" s="45">
        <v>6.4</v>
      </c>
      <c r="E547" s="38">
        <v>16</v>
      </c>
      <c r="F547" s="45">
        <v>0.4</v>
      </c>
      <c r="G547" s="45">
        <v>0.89</v>
      </c>
      <c r="H547" s="38">
        <v>24</v>
      </c>
      <c r="I547" s="38">
        <v>40</v>
      </c>
      <c r="J547" s="51">
        <v>3</v>
      </c>
      <c r="K547" s="38">
        <v>10</v>
      </c>
      <c r="L547" s="38">
        <v>17</v>
      </c>
      <c r="M547" s="38">
        <v>0</v>
      </c>
      <c r="N547" s="45">
        <v>6.25</v>
      </c>
      <c r="O547" s="45">
        <v>62.5</v>
      </c>
      <c r="P547" s="45">
        <v>18.75</v>
      </c>
      <c r="Q547" s="45">
        <v>12.5</v>
      </c>
    </row>
    <row r="548" spans="1:17" ht="14.1" customHeight="1">
      <c r="A548" s="44" t="s">
        <v>154</v>
      </c>
      <c r="B548" s="44" t="s">
        <v>1041</v>
      </c>
      <c r="C548" s="44" t="s">
        <v>1046</v>
      </c>
      <c r="D548" s="45">
        <v>4.9000000000000004</v>
      </c>
      <c r="E548" s="38">
        <v>17</v>
      </c>
      <c r="F548" s="45">
        <v>0.28999999999999998</v>
      </c>
      <c r="G548" s="45">
        <v>0.87</v>
      </c>
      <c r="H548" s="38">
        <v>18</v>
      </c>
      <c r="I548" s="38">
        <v>26</v>
      </c>
      <c r="J548" s="51">
        <v>4</v>
      </c>
      <c r="K548" s="38">
        <v>10</v>
      </c>
      <c r="L548" s="38">
        <v>16</v>
      </c>
      <c r="M548" s="38">
        <v>0</v>
      </c>
      <c r="N548" s="45">
        <v>5.88</v>
      </c>
      <c r="O548" s="45">
        <v>29.41</v>
      </c>
      <c r="P548" s="45">
        <v>47.06</v>
      </c>
      <c r="Q548" s="45">
        <v>17.649999999999999</v>
      </c>
    </row>
    <row r="549" spans="1:17" ht="14.1" customHeight="1">
      <c r="A549" s="44" t="s">
        <v>155</v>
      </c>
      <c r="B549" s="44" t="s">
        <v>1041</v>
      </c>
      <c r="C549" s="44" t="s">
        <v>1046</v>
      </c>
      <c r="D549" s="45">
        <v>7.3</v>
      </c>
      <c r="E549" s="38">
        <v>12</v>
      </c>
      <c r="F549" s="45">
        <v>0.61</v>
      </c>
      <c r="G549" s="45">
        <v>1.1599999999999999</v>
      </c>
      <c r="H549" s="38">
        <v>8</v>
      </c>
      <c r="I549" s="38">
        <v>34</v>
      </c>
      <c r="J549" s="51">
        <v>3</v>
      </c>
      <c r="K549" s="38">
        <v>7</v>
      </c>
      <c r="L549" s="38">
        <v>20</v>
      </c>
      <c r="M549" s="45">
        <v>16.670000000000002</v>
      </c>
      <c r="N549" s="45">
        <v>33.33</v>
      </c>
      <c r="O549" s="38">
        <v>25</v>
      </c>
      <c r="P549" s="38">
        <v>25</v>
      </c>
      <c r="Q549" s="38">
        <v>0</v>
      </c>
    </row>
    <row r="550" spans="1:17" ht="14.1" customHeight="1">
      <c r="A550" s="44" t="s">
        <v>159</v>
      </c>
      <c r="B550" s="44" t="s">
        <v>1041</v>
      </c>
      <c r="C550" s="44" t="s">
        <v>1046</v>
      </c>
      <c r="D550" s="45">
        <v>6.8</v>
      </c>
      <c r="E550" s="38">
        <v>12</v>
      </c>
      <c r="F550" s="45">
        <v>0.56999999999999995</v>
      </c>
      <c r="G550" s="45">
        <v>1.2</v>
      </c>
      <c r="H550" s="38">
        <v>3</v>
      </c>
      <c r="I550" s="38">
        <v>45</v>
      </c>
      <c r="J550" s="51">
        <v>2</v>
      </c>
      <c r="K550" s="38">
        <v>1</v>
      </c>
      <c r="L550" s="38">
        <v>9</v>
      </c>
      <c r="M550" s="45">
        <v>8.33</v>
      </c>
      <c r="N550" s="45">
        <v>16.670000000000002</v>
      </c>
      <c r="O550" s="45">
        <v>66.67</v>
      </c>
      <c r="P550" s="45">
        <v>8.33</v>
      </c>
      <c r="Q550" s="38">
        <v>0</v>
      </c>
    </row>
    <row r="551" spans="1:17" ht="14.1" customHeight="1">
      <c r="A551" s="44" t="s">
        <v>161</v>
      </c>
      <c r="B551" s="44" t="s">
        <v>1041</v>
      </c>
      <c r="C551" s="44" t="s">
        <v>1046</v>
      </c>
      <c r="D551" s="45">
        <v>4.2</v>
      </c>
      <c r="E551" s="38">
        <v>12</v>
      </c>
      <c r="F551" s="45">
        <v>0.35</v>
      </c>
      <c r="G551" s="45">
        <v>0.81</v>
      </c>
      <c r="H551" s="38">
        <v>31</v>
      </c>
      <c r="I551" s="38">
        <v>40</v>
      </c>
      <c r="J551" s="51">
        <v>3</v>
      </c>
      <c r="K551" s="38">
        <v>11</v>
      </c>
      <c r="L551" s="38">
        <v>14</v>
      </c>
      <c r="M551" s="38">
        <v>0</v>
      </c>
      <c r="N551" s="38">
        <v>0</v>
      </c>
      <c r="O551" s="38">
        <v>50</v>
      </c>
      <c r="P551" s="38">
        <v>50</v>
      </c>
      <c r="Q551" s="38">
        <v>0</v>
      </c>
    </row>
    <row r="552" spans="1:17" ht="14.1" customHeight="1">
      <c r="A552" s="44" t="s">
        <v>164</v>
      </c>
      <c r="B552" s="44" t="s">
        <v>1041</v>
      </c>
      <c r="C552" s="44" t="s">
        <v>1046</v>
      </c>
      <c r="D552" s="45">
        <v>11.9</v>
      </c>
      <c r="E552" s="38">
        <v>16</v>
      </c>
      <c r="F552" s="45">
        <v>0.74</v>
      </c>
      <c r="G552" s="45">
        <v>1.1599999999999999</v>
      </c>
      <c r="H552" s="38">
        <v>5</v>
      </c>
      <c r="I552" s="38">
        <v>24</v>
      </c>
      <c r="J552" s="51">
        <v>3</v>
      </c>
      <c r="K552" s="38">
        <v>4</v>
      </c>
      <c r="L552" s="38">
        <v>9</v>
      </c>
      <c r="M552" s="45">
        <v>37.5</v>
      </c>
      <c r="N552" s="45">
        <v>18.75</v>
      </c>
      <c r="O552" s="45">
        <v>43.75</v>
      </c>
      <c r="P552" s="38">
        <v>0</v>
      </c>
      <c r="Q552" s="38">
        <v>0</v>
      </c>
    </row>
    <row r="553" spans="1:17" ht="14.1" customHeight="1">
      <c r="A553" s="44" t="s">
        <v>165</v>
      </c>
      <c r="B553" s="44" t="s">
        <v>1041</v>
      </c>
      <c r="C553" s="44" t="s">
        <v>1046</v>
      </c>
      <c r="D553" s="45">
        <v>5.9</v>
      </c>
      <c r="E553" s="38">
        <v>13</v>
      </c>
      <c r="F553" s="45">
        <v>0.45</v>
      </c>
      <c r="G553" s="45">
        <v>0.88</v>
      </c>
      <c r="H553" s="38">
        <v>10</v>
      </c>
      <c r="I553" s="38">
        <v>10</v>
      </c>
      <c r="J553" s="51">
        <v>4</v>
      </c>
      <c r="K553" s="38">
        <v>10</v>
      </c>
      <c r="L553" s="38">
        <v>10</v>
      </c>
      <c r="M553" s="38">
        <v>0</v>
      </c>
      <c r="N553" s="45">
        <v>7.69</v>
      </c>
      <c r="O553" s="45">
        <v>69.23</v>
      </c>
      <c r="P553" s="45">
        <v>23.08</v>
      </c>
      <c r="Q553" s="38">
        <v>0</v>
      </c>
    </row>
    <row r="554" spans="1:17" ht="14.1" customHeight="1">
      <c r="A554" s="44" t="s">
        <v>167</v>
      </c>
      <c r="B554" s="44" t="s">
        <v>1041</v>
      </c>
      <c r="C554" s="44" t="s">
        <v>1046</v>
      </c>
      <c r="D554" s="45">
        <v>3.5</v>
      </c>
      <c r="E554" s="38">
        <v>10</v>
      </c>
      <c r="F554" s="45">
        <v>0.35</v>
      </c>
      <c r="G554" s="45">
        <v>0.78</v>
      </c>
      <c r="H554" s="38">
        <v>16</v>
      </c>
      <c r="I554" s="38">
        <v>17</v>
      </c>
      <c r="J554" s="51">
        <v>4</v>
      </c>
      <c r="K554" s="38">
        <v>16</v>
      </c>
      <c r="L554" s="38">
        <v>17</v>
      </c>
      <c r="M554" s="38">
        <v>0</v>
      </c>
      <c r="N554" s="38">
        <v>0</v>
      </c>
      <c r="O554" s="38">
        <v>50</v>
      </c>
      <c r="P554" s="38">
        <v>50</v>
      </c>
      <c r="Q554" s="38">
        <v>0</v>
      </c>
    </row>
    <row r="555" spans="1:17" ht="14.1" customHeight="1">
      <c r="A555" s="44" t="s">
        <v>181</v>
      </c>
      <c r="B555" s="44" t="s">
        <v>1041</v>
      </c>
      <c r="C555" s="44" t="s">
        <v>1046</v>
      </c>
      <c r="D555" s="45">
        <v>4.3</v>
      </c>
      <c r="E555" s="38">
        <v>11</v>
      </c>
      <c r="F555" s="45">
        <v>0.39</v>
      </c>
      <c r="G555" s="45">
        <v>0.83</v>
      </c>
      <c r="H555" s="38">
        <v>23</v>
      </c>
      <c r="I555" s="38">
        <v>28</v>
      </c>
      <c r="J555" s="51">
        <v>3</v>
      </c>
      <c r="K555" s="38">
        <v>7</v>
      </c>
      <c r="L555" s="38">
        <v>11</v>
      </c>
      <c r="M555" s="38">
        <v>0</v>
      </c>
      <c r="N555" s="38">
        <v>0</v>
      </c>
      <c r="O555" s="45">
        <v>63.64</v>
      </c>
      <c r="P555" s="45">
        <v>36.36</v>
      </c>
      <c r="Q555" s="38">
        <v>0</v>
      </c>
    </row>
    <row r="556" spans="1:17" ht="14.1" customHeight="1">
      <c r="A556" s="44" t="s">
        <v>188</v>
      </c>
      <c r="B556" s="44" t="s">
        <v>1041</v>
      </c>
      <c r="C556" s="44" t="s">
        <v>1046</v>
      </c>
      <c r="D556" s="45">
        <v>18.5</v>
      </c>
      <c r="E556" s="38">
        <v>27</v>
      </c>
      <c r="F556" s="45">
        <v>0.69</v>
      </c>
      <c r="G556" s="45">
        <v>1.07</v>
      </c>
      <c r="H556" s="38">
        <v>12</v>
      </c>
      <c r="I556" s="38">
        <v>32</v>
      </c>
      <c r="J556" s="51">
        <v>4</v>
      </c>
      <c r="K556" s="38">
        <v>9</v>
      </c>
      <c r="L556" s="38">
        <v>28</v>
      </c>
      <c r="M556" s="45">
        <v>7.41</v>
      </c>
      <c r="N556" s="45">
        <v>55.56</v>
      </c>
      <c r="O556" s="45">
        <v>33.33</v>
      </c>
      <c r="P556" s="38">
        <v>0</v>
      </c>
      <c r="Q556" s="45">
        <v>3.7</v>
      </c>
    </row>
    <row r="557" spans="1:17" ht="14.1" customHeight="1">
      <c r="A557" s="44" t="s">
        <v>149</v>
      </c>
      <c r="B557" s="44" t="s">
        <v>1051</v>
      </c>
      <c r="C557" s="44" t="s">
        <v>1052</v>
      </c>
      <c r="D557" s="45">
        <v>9.1999999999999993</v>
      </c>
      <c r="E557" s="38">
        <v>12</v>
      </c>
      <c r="F557" s="45">
        <v>0.77</v>
      </c>
      <c r="G557" s="45">
        <v>1.1499999999999999</v>
      </c>
      <c r="H557" s="38">
        <v>12</v>
      </c>
      <c r="I557" s="38">
        <v>37</v>
      </c>
      <c r="J557" s="51">
        <v>3</v>
      </c>
      <c r="K557" s="38">
        <v>5</v>
      </c>
      <c r="L557" s="38">
        <v>11</v>
      </c>
      <c r="M557" s="45">
        <v>33.33</v>
      </c>
      <c r="N557" s="45">
        <v>33.33</v>
      </c>
      <c r="O557" s="45">
        <v>33.33</v>
      </c>
      <c r="P557" s="38">
        <v>0</v>
      </c>
      <c r="Q557" s="38">
        <v>0</v>
      </c>
    </row>
    <row r="558" spans="1:17" ht="14.1" customHeight="1">
      <c r="A558" s="44" t="s">
        <v>159</v>
      </c>
      <c r="B558" s="44" t="s">
        <v>1051</v>
      </c>
      <c r="C558" s="44" t="s">
        <v>1052</v>
      </c>
      <c r="D558" s="45">
        <v>15.5</v>
      </c>
      <c r="E558" s="38">
        <v>28</v>
      </c>
      <c r="F558" s="45">
        <v>0.55000000000000004</v>
      </c>
      <c r="G558" s="45">
        <v>1.18</v>
      </c>
      <c r="H558" s="38">
        <v>6</v>
      </c>
      <c r="I558" s="38">
        <v>45</v>
      </c>
      <c r="J558" s="51">
        <v>4</v>
      </c>
      <c r="K558" s="38">
        <v>3</v>
      </c>
      <c r="L558" s="38">
        <v>17</v>
      </c>
      <c r="M558" s="38">
        <v>0</v>
      </c>
      <c r="N558" s="38">
        <v>25</v>
      </c>
      <c r="O558" s="45">
        <v>67.86</v>
      </c>
      <c r="P558" s="45">
        <v>7.14</v>
      </c>
      <c r="Q558" s="38">
        <v>0</v>
      </c>
    </row>
    <row r="559" spans="1:17" ht="14.1" customHeight="1">
      <c r="A559" s="44" t="s">
        <v>163</v>
      </c>
      <c r="B559" s="44" t="s">
        <v>1051</v>
      </c>
      <c r="C559" s="44" t="s">
        <v>1053</v>
      </c>
      <c r="D559" s="45">
        <v>6.6</v>
      </c>
      <c r="E559" s="38">
        <v>16</v>
      </c>
      <c r="F559" s="45">
        <v>0.41</v>
      </c>
      <c r="G559" s="45">
        <v>0.98</v>
      </c>
      <c r="H559" s="38">
        <v>5</v>
      </c>
      <c r="I559" s="38">
        <v>11</v>
      </c>
      <c r="J559" s="51">
        <v>4</v>
      </c>
      <c r="K559" s="38">
        <v>5</v>
      </c>
      <c r="L559" s="38">
        <v>11</v>
      </c>
      <c r="M559" s="38">
        <v>0</v>
      </c>
      <c r="N559" s="45">
        <v>18.75</v>
      </c>
      <c r="O559" s="45">
        <v>37.5</v>
      </c>
      <c r="P559" s="45">
        <v>37.5</v>
      </c>
      <c r="Q559" s="45">
        <v>6.25</v>
      </c>
    </row>
    <row r="560" spans="1:17" ht="14.1" customHeight="1">
      <c r="A560" s="44" t="s">
        <v>164</v>
      </c>
      <c r="B560" s="44" t="s">
        <v>1051</v>
      </c>
      <c r="C560" s="44" t="s">
        <v>1053</v>
      </c>
      <c r="D560" s="45">
        <v>26</v>
      </c>
      <c r="E560" s="38">
        <v>43</v>
      </c>
      <c r="F560" s="45">
        <v>0.6</v>
      </c>
      <c r="G560" s="45">
        <v>0.94</v>
      </c>
      <c r="H560" s="38">
        <v>19</v>
      </c>
      <c r="I560" s="38">
        <v>24</v>
      </c>
      <c r="J560" s="51">
        <v>4</v>
      </c>
      <c r="K560" s="38">
        <v>13</v>
      </c>
      <c r="L560" s="38">
        <v>15</v>
      </c>
      <c r="M560" s="45">
        <v>6.98</v>
      </c>
      <c r="N560" s="45">
        <v>30.23</v>
      </c>
      <c r="O560" s="45">
        <v>55.81</v>
      </c>
      <c r="P560" s="45">
        <v>6.98</v>
      </c>
      <c r="Q560" s="38">
        <v>0</v>
      </c>
    </row>
    <row r="561" spans="1:17" ht="14.1" customHeight="1">
      <c r="A561" s="44" t="s">
        <v>159</v>
      </c>
      <c r="B561" s="44" t="s">
        <v>1051</v>
      </c>
      <c r="C561" s="44" t="s">
        <v>1054</v>
      </c>
      <c r="D561" s="38">
        <v>11</v>
      </c>
      <c r="E561" s="38">
        <v>22</v>
      </c>
      <c r="F561" s="45">
        <v>0.5</v>
      </c>
      <c r="G561" s="45">
        <v>1.06</v>
      </c>
      <c r="H561" s="38">
        <v>17</v>
      </c>
      <c r="I561" s="38">
        <v>45</v>
      </c>
      <c r="J561" s="51">
        <v>3</v>
      </c>
      <c r="K561" s="38">
        <v>6</v>
      </c>
      <c r="L561" s="38">
        <v>19</v>
      </c>
      <c r="M561" s="38">
        <v>0</v>
      </c>
      <c r="N561" s="45">
        <v>13.64</v>
      </c>
      <c r="O561" s="45">
        <v>72.73</v>
      </c>
      <c r="P561" s="45">
        <v>13.64</v>
      </c>
      <c r="Q561" s="38">
        <v>0</v>
      </c>
    </row>
    <row r="562" spans="1:17" ht="14.1" customHeight="1">
      <c r="A562" s="44" t="s">
        <v>167</v>
      </c>
      <c r="B562" s="44" t="s">
        <v>1051</v>
      </c>
      <c r="C562" s="44" t="s">
        <v>1054</v>
      </c>
      <c r="D562" s="45">
        <v>4.9000000000000004</v>
      </c>
      <c r="E562" s="38">
        <v>11</v>
      </c>
      <c r="F562" s="45">
        <v>0.45</v>
      </c>
      <c r="G562" s="45">
        <v>0.99</v>
      </c>
      <c r="H562" s="38">
        <v>11</v>
      </c>
      <c r="I562" s="38">
        <v>17</v>
      </c>
      <c r="J562" s="51">
        <v>4</v>
      </c>
      <c r="K562" s="38">
        <v>11</v>
      </c>
      <c r="L562" s="38">
        <v>17</v>
      </c>
      <c r="M562" s="38">
        <v>0</v>
      </c>
      <c r="N562" s="38">
        <v>0</v>
      </c>
      <c r="O562" s="45">
        <v>81.819999999999993</v>
      </c>
      <c r="P562" s="45">
        <v>18.18</v>
      </c>
      <c r="Q562" s="38">
        <v>0</v>
      </c>
    </row>
    <row r="563" spans="1:17" ht="14.1" customHeight="1">
      <c r="A563" s="44" t="s">
        <v>165</v>
      </c>
      <c r="B563" s="44" t="s">
        <v>1051</v>
      </c>
      <c r="C563" s="44" t="s">
        <v>1055</v>
      </c>
      <c r="D563" s="45">
        <v>8.4</v>
      </c>
      <c r="E563" s="38">
        <v>15</v>
      </c>
      <c r="F563" s="45">
        <v>0.56000000000000005</v>
      </c>
      <c r="G563" s="45">
        <v>1.0900000000000001</v>
      </c>
      <c r="H563" s="38">
        <v>3</v>
      </c>
      <c r="I563" s="38">
        <v>10</v>
      </c>
      <c r="J563" s="51">
        <v>4</v>
      </c>
      <c r="K563" s="38">
        <v>3</v>
      </c>
      <c r="L563" s="38">
        <v>10</v>
      </c>
      <c r="M563" s="38">
        <v>0</v>
      </c>
      <c r="N563" s="38">
        <v>20</v>
      </c>
      <c r="O563" s="38">
        <v>80</v>
      </c>
      <c r="P563" s="38">
        <v>0</v>
      </c>
      <c r="Q563" s="38">
        <v>0</v>
      </c>
    </row>
    <row r="564" spans="1:17" ht="14.1" customHeight="1">
      <c r="A564" s="44" t="s">
        <v>167</v>
      </c>
      <c r="B564" s="44" t="s">
        <v>1051</v>
      </c>
      <c r="C564" s="44" t="s">
        <v>1055</v>
      </c>
      <c r="D564" s="45">
        <v>8</v>
      </c>
      <c r="E564" s="38">
        <v>13</v>
      </c>
      <c r="F564" s="45">
        <v>0.62</v>
      </c>
      <c r="G564" s="45">
        <v>1.37</v>
      </c>
      <c r="H564" s="38">
        <v>1</v>
      </c>
      <c r="I564" s="38">
        <v>17</v>
      </c>
      <c r="J564" s="51">
        <v>4</v>
      </c>
      <c r="K564" s="38">
        <v>1</v>
      </c>
      <c r="L564" s="38">
        <v>17</v>
      </c>
      <c r="M564" s="38">
        <v>0</v>
      </c>
      <c r="N564" s="45">
        <v>38.46</v>
      </c>
      <c r="O564" s="45">
        <v>61.54</v>
      </c>
      <c r="P564" s="38">
        <v>0</v>
      </c>
      <c r="Q564" s="38">
        <v>0</v>
      </c>
    </row>
    <row r="565" spans="1:17" ht="14.1" customHeight="1">
      <c r="A565" s="44" t="s">
        <v>171</v>
      </c>
      <c r="B565" s="44" t="s">
        <v>1051</v>
      </c>
      <c r="C565" s="44" t="s">
        <v>1055</v>
      </c>
      <c r="D565" s="45">
        <v>13.7</v>
      </c>
      <c r="E565" s="38">
        <v>21</v>
      </c>
      <c r="F565" s="45">
        <v>0.65</v>
      </c>
      <c r="G565" s="45">
        <v>1.17</v>
      </c>
      <c r="H565" s="38">
        <v>6</v>
      </c>
      <c r="I565" s="38">
        <v>19</v>
      </c>
      <c r="J565" s="51">
        <v>4</v>
      </c>
      <c r="K565" s="38">
        <v>4</v>
      </c>
      <c r="L565" s="38">
        <v>12</v>
      </c>
      <c r="M565" s="45">
        <v>4.76</v>
      </c>
      <c r="N565" s="45">
        <v>47.62</v>
      </c>
      <c r="O565" s="45">
        <v>42.86</v>
      </c>
      <c r="P565" s="45">
        <v>4.76</v>
      </c>
      <c r="Q565" s="38">
        <v>0</v>
      </c>
    </row>
    <row r="566" spans="1:17" ht="14.1" customHeight="1">
      <c r="A566" s="44" t="s">
        <v>172</v>
      </c>
      <c r="B566" s="44" t="s">
        <v>1051</v>
      </c>
      <c r="C566" s="44" t="s">
        <v>1055</v>
      </c>
      <c r="D566" s="45">
        <v>7.3</v>
      </c>
      <c r="E566" s="38">
        <v>14</v>
      </c>
      <c r="F566" s="45">
        <v>0.52</v>
      </c>
      <c r="G566" s="45">
        <v>1.02</v>
      </c>
      <c r="H566" s="38">
        <v>2</v>
      </c>
      <c r="I566" s="38">
        <v>6</v>
      </c>
      <c r="J566" s="51">
        <v>4</v>
      </c>
      <c r="K566" s="38">
        <v>2</v>
      </c>
      <c r="L566" s="38">
        <v>6</v>
      </c>
      <c r="M566" s="38">
        <v>0</v>
      </c>
      <c r="N566" s="45">
        <v>21.43</v>
      </c>
      <c r="O566" s="45">
        <v>64.290000000000006</v>
      </c>
      <c r="P566" s="45">
        <v>14.29</v>
      </c>
      <c r="Q566" s="38">
        <v>0</v>
      </c>
    </row>
    <row r="567" spans="1:17" ht="14.1" customHeight="1">
      <c r="A567" s="44" t="s">
        <v>176</v>
      </c>
      <c r="B567" s="44" t="s">
        <v>1051</v>
      </c>
      <c r="C567" s="44" t="s">
        <v>1055</v>
      </c>
      <c r="D567" s="45">
        <v>3.2</v>
      </c>
      <c r="E567" s="38">
        <v>10</v>
      </c>
      <c r="F567" s="45">
        <v>0.32</v>
      </c>
      <c r="G567" s="45">
        <v>0.76</v>
      </c>
      <c r="H567" s="38">
        <v>16</v>
      </c>
      <c r="I567" s="38">
        <v>16</v>
      </c>
      <c r="J567" s="51">
        <v>4</v>
      </c>
      <c r="K567" s="38">
        <v>16</v>
      </c>
      <c r="L567" s="38">
        <v>16</v>
      </c>
      <c r="M567" s="38">
        <v>0</v>
      </c>
      <c r="N567" s="38">
        <v>0</v>
      </c>
      <c r="O567" s="38">
        <v>40</v>
      </c>
      <c r="P567" s="38">
        <v>60</v>
      </c>
      <c r="Q567" s="38">
        <v>0</v>
      </c>
    </row>
    <row r="568" spans="1:17" ht="14.1" customHeight="1">
      <c r="A568" s="44" t="s">
        <v>180</v>
      </c>
      <c r="B568" s="44" t="s">
        <v>1051</v>
      </c>
      <c r="C568" s="44" t="s">
        <v>1055</v>
      </c>
      <c r="D568" s="45">
        <v>8.6</v>
      </c>
      <c r="E568" s="38">
        <v>15</v>
      </c>
      <c r="F568" s="45">
        <v>0.56999999999999995</v>
      </c>
      <c r="G568" s="45">
        <v>1.08</v>
      </c>
      <c r="H568" s="38">
        <v>4</v>
      </c>
      <c r="I568" s="38">
        <v>12</v>
      </c>
      <c r="J568" s="51">
        <v>4</v>
      </c>
      <c r="K568" s="38">
        <v>4</v>
      </c>
      <c r="L568" s="38">
        <v>12</v>
      </c>
      <c r="M568" s="45">
        <v>6.67</v>
      </c>
      <c r="N568" s="38">
        <v>20</v>
      </c>
      <c r="O568" s="45">
        <v>66.67</v>
      </c>
      <c r="P568" s="45">
        <v>6.67</v>
      </c>
      <c r="Q568" s="38">
        <v>0</v>
      </c>
    </row>
    <row r="569" spans="1:17" ht="14.1" customHeight="1">
      <c r="A569" s="44" t="s">
        <v>181</v>
      </c>
      <c r="B569" s="44" t="s">
        <v>1051</v>
      </c>
      <c r="C569" s="44" t="s">
        <v>1055</v>
      </c>
      <c r="D569" s="45">
        <v>7.2</v>
      </c>
      <c r="E569" s="38">
        <v>15</v>
      </c>
      <c r="F569" s="45">
        <v>0.48</v>
      </c>
      <c r="G569" s="45">
        <v>1.02</v>
      </c>
      <c r="H569" s="38">
        <v>12</v>
      </c>
      <c r="I569" s="38">
        <v>28</v>
      </c>
      <c r="J569" s="51">
        <v>4</v>
      </c>
      <c r="K569" s="38">
        <v>8</v>
      </c>
      <c r="L569" s="38">
        <v>17</v>
      </c>
      <c r="M569" s="38">
        <v>0</v>
      </c>
      <c r="N569" s="45">
        <v>6.67</v>
      </c>
      <c r="O569" s="38">
        <v>80</v>
      </c>
      <c r="P569" s="45">
        <v>13.33</v>
      </c>
      <c r="Q569" s="38">
        <v>0</v>
      </c>
    </row>
    <row r="570" spans="1:17" ht="14.1" customHeight="1">
      <c r="A570" s="44" t="s">
        <v>183</v>
      </c>
      <c r="B570" s="44" t="s">
        <v>1051</v>
      </c>
      <c r="C570" s="44" t="s">
        <v>1055</v>
      </c>
      <c r="D570" s="45">
        <v>9.1999999999999993</v>
      </c>
      <c r="E570" s="38">
        <v>14</v>
      </c>
      <c r="F570" s="45">
        <v>0.66</v>
      </c>
      <c r="G570" s="45">
        <v>1.03</v>
      </c>
      <c r="H570" s="38">
        <v>7</v>
      </c>
      <c r="I570" s="38">
        <v>11</v>
      </c>
      <c r="J570" s="51">
        <v>4</v>
      </c>
      <c r="K570" s="38">
        <v>7</v>
      </c>
      <c r="L570" s="38">
        <v>11</v>
      </c>
      <c r="M570" s="45">
        <v>14.29</v>
      </c>
      <c r="N570" s="45">
        <v>35.71</v>
      </c>
      <c r="O570" s="45">
        <v>42.86</v>
      </c>
      <c r="P570" s="45">
        <v>7.14</v>
      </c>
      <c r="Q570" s="38">
        <v>0</v>
      </c>
    </row>
    <row r="571" spans="1:17" ht="14.1" customHeight="1">
      <c r="A571" s="44" t="s">
        <v>149</v>
      </c>
      <c r="B571" s="44" t="s">
        <v>1051</v>
      </c>
      <c r="C571" s="44" t="s">
        <v>1056</v>
      </c>
      <c r="D571" s="45">
        <v>15.3</v>
      </c>
      <c r="E571" s="38">
        <v>27</v>
      </c>
      <c r="F571" s="45">
        <v>0.56999999999999995</v>
      </c>
      <c r="G571" s="45">
        <v>0.85</v>
      </c>
      <c r="H571" s="38">
        <v>29</v>
      </c>
      <c r="I571" s="38">
        <v>37</v>
      </c>
      <c r="J571" s="51">
        <v>4</v>
      </c>
      <c r="K571" s="38">
        <v>18</v>
      </c>
      <c r="L571" s="38">
        <v>26</v>
      </c>
      <c r="M571" s="45">
        <v>11.11</v>
      </c>
      <c r="N571" s="45">
        <v>7.41</v>
      </c>
      <c r="O571" s="45">
        <v>77.78</v>
      </c>
      <c r="P571" s="45">
        <v>3.7</v>
      </c>
      <c r="Q571" s="38">
        <v>0</v>
      </c>
    </row>
    <row r="572" spans="1:17" ht="14.1" customHeight="1">
      <c r="A572" s="44" t="s">
        <v>159</v>
      </c>
      <c r="B572" s="44" t="s">
        <v>1051</v>
      </c>
      <c r="C572" s="44" t="s">
        <v>1056</v>
      </c>
      <c r="D572" s="38">
        <v>9</v>
      </c>
      <c r="E572" s="38">
        <v>18</v>
      </c>
      <c r="F572" s="45">
        <v>0.5</v>
      </c>
      <c r="G572" s="45">
        <v>1.06</v>
      </c>
      <c r="H572" s="38">
        <v>17</v>
      </c>
      <c r="I572" s="38">
        <v>45</v>
      </c>
      <c r="J572" s="51">
        <v>3</v>
      </c>
      <c r="K572" s="38">
        <v>6</v>
      </c>
      <c r="L572" s="38">
        <v>19</v>
      </c>
      <c r="M572" s="38">
        <v>0</v>
      </c>
      <c r="N572" s="45">
        <v>16.670000000000002</v>
      </c>
      <c r="O572" s="45">
        <v>66.67</v>
      </c>
      <c r="P572" s="45">
        <v>16.670000000000002</v>
      </c>
      <c r="Q572" s="38">
        <v>0</v>
      </c>
    </row>
    <row r="573" spans="1:17" ht="14.1" customHeight="1">
      <c r="A573" s="44" t="s">
        <v>184</v>
      </c>
      <c r="B573" s="44" t="s">
        <v>1051</v>
      </c>
      <c r="C573" s="44" t="s">
        <v>1056</v>
      </c>
      <c r="D573" s="45">
        <v>12.9</v>
      </c>
      <c r="E573" s="38">
        <v>20</v>
      </c>
      <c r="F573" s="45">
        <v>0.65</v>
      </c>
      <c r="G573" s="45">
        <v>1.25</v>
      </c>
      <c r="H573" s="38">
        <v>6</v>
      </c>
      <c r="I573" s="38">
        <v>40</v>
      </c>
      <c r="J573" s="51">
        <v>4</v>
      </c>
      <c r="K573" s="38">
        <v>2</v>
      </c>
      <c r="L573" s="38">
        <v>22</v>
      </c>
      <c r="M573" s="38">
        <v>20</v>
      </c>
      <c r="N573" s="38">
        <v>20</v>
      </c>
      <c r="O573" s="45">
        <v>55</v>
      </c>
      <c r="P573" s="38">
        <v>5</v>
      </c>
      <c r="Q573" s="38">
        <v>0</v>
      </c>
    </row>
    <row r="574" spans="1:17" ht="14.1" customHeight="1">
      <c r="A574" s="44" t="s">
        <v>151</v>
      </c>
      <c r="B574" s="44" t="s">
        <v>1051</v>
      </c>
      <c r="C574" s="44" t="s">
        <v>1057</v>
      </c>
      <c r="D574" s="45">
        <v>12.2</v>
      </c>
      <c r="E574" s="38">
        <v>23</v>
      </c>
      <c r="F574" s="45">
        <v>0.53</v>
      </c>
      <c r="G574" s="45">
        <v>1.0900000000000001</v>
      </c>
      <c r="H574" s="38">
        <v>7</v>
      </c>
      <c r="I574" s="38">
        <v>23</v>
      </c>
      <c r="J574" s="51">
        <v>4</v>
      </c>
      <c r="K574" s="38">
        <v>6</v>
      </c>
      <c r="L574" s="38">
        <v>14</v>
      </c>
      <c r="M574" s="45">
        <v>8.6999999999999993</v>
      </c>
      <c r="N574" s="45">
        <v>8.6999999999999993</v>
      </c>
      <c r="O574" s="45">
        <v>69.569999999999993</v>
      </c>
      <c r="P574" s="45">
        <v>13.04</v>
      </c>
      <c r="Q574" s="38">
        <v>0</v>
      </c>
    </row>
    <row r="575" spans="1:17" ht="14.1" customHeight="1">
      <c r="A575" s="44" t="s">
        <v>178</v>
      </c>
      <c r="B575" s="44" t="s">
        <v>1051</v>
      </c>
      <c r="C575" s="44" t="s">
        <v>1057</v>
      </c>
      <c r="D575" s="45">
        <v>19.600000000000001</v>
      </c>
      <c r="E575" s="38">
        <v>35</v>
      </c>
      <c r="F575" s="45">
        <v>0.56000000000000005</v>
      </c>
      <c r="G575" s="45">
        <v>1.1000000000000001</v>
      </c>
      <c r="H575" s="38">
        <v>7</v>
      </c>
      <c r="I575" s="38">
        <v>24</v>
      </c>
      <c r="J575" s="51">
        <v>4</v>
      </c>
      <c r="K575" s="38">
        <v>5</v>
      </c>
      <c r="L575" s="38">
        <v>17</v>
      </c>
      <c r="M575" s="45">
        <v>8.57</v>
      </c>
      <c r="N575" s="45">
        <v>22.86</v>
      </c>
      <c r="O575" s="45">
        <v>51.43</v>
      </c>
      <c r="P575" s="45">
        <v>17.14</v>
      </c>
      <c r="Q575" s="38">
        <v>0</v>
      </c>
    </row>
    <row r="576" spans="1:17" ht="14.1" customHeight="1">
      <c r="A576" s="44" t="s">
        <v>184</v>
      </c>
      <c r="B576" s="44" t="s">
        <v>1051</v>
      </c>
      <c r="C576" s="44" t="s">
        <v>1057</v>
      </c>
      <c r="D576" s="38">
        <v>19</v>
      </c>
      <c r="E576" s="38">
        <v>38</v>
      </c>
      <c r="F576" s="45">
        <v>0.5</v>
      </c>
      <c r="G576" s="45">
        <v>0.97</v>
      </c>
      <c r="H576" s="38">
        <v>23</v>
      </c>
      <c r="I576" s="38">
        <v>40</v>
      </c>
      <c r="J576" s="51">
        <v>4</v>
      </c>
      <c r="K576" s="38">
        <v>12</v>
      </c>
      <c r="L576" s="38">
        <v>22</v>
      </c>
      <c r="M576" s="38">
        <v>0</v>
      </c>
      <c r="N576" s="45">
        <v>34.21</v>
      </c>
      <c r="O576" s="45">
        <v>31.58</v>
      </c>
      <c r="P576" s="45">
        <v>34.21</v>
      </c>
      <c r="Q576" s="38">
        <v>0</v>
      </c>
    </row>
    <row r="577" spans="1:17" ht="14.1" customHeight="1">
      <c r="A577" s="44" t="s">
        <v>186</v>
      </c>
      <c r="B577" s="44" t="s">
        <v>1051</v>
      </c>
      <c r="C577" s="44" t="s">
        <v>1057</v>
      </c>
      <c r="D577" s="45">
        <v>7.8</v>
      </c>
      <c r="E577" s="38">
        <v>15</v>
      </c>
      <c r="F577" s="45">
        <v>0.52</v>
      </c>
      <c r="G577" s="45">
        <v>1.06</v>
      </c>
      <c r="H577" s="38">
        <v>5</v>
      </c>
      <c r="I577" s="38">
        <v>12</v>
      </c>
      <c r="J577" s="51">
        <v>4</v>
      </c>
      <c r="K577" s="38">
        <v>5</v>
      </c>
      <c r="L577" s="38">
        <v>12</v>
      </c>
      <c r="M577" s="38">
        <v>20</v>
      </c>
      <c r="N577" s="45">
        <v>6.67</v>
      </c>
      <c r="O577" s="38">
        <v>40</v>
      </c>
      <c r="P577" s="45">
        <v>33.33</v>
      </c>
      <c r="Q577" s="38">
        <v>0</v>
      </c>
    </row>
    <row r="578" spans="1:17" ht="14.1" customHeight="1">
      <c r="A578" s="44" t="s">
        <v>148</v>
      </c>
      <c r="B578" s="44" t="s">
        <v>1051</v>
      </c>
      <c r="C578" s="44" t="s">
        <v>823</v>
      </c>
      <c r="D578" s="45">
        <v>9.4</v>
      </c>
      <c r="E578" s="38">
        <v>10</v>
      </c>
      <c r="F578" s="45">
        <v>0.94</v>
      </c>
      <c r="G578" s="45">
        <v>1.1299999999999999</v>
      </c>
      <c r="H578" s="38">
        <v>2</v>
      </c>
      <c r="I578" s="38">
        <v>9</v>
      </c>
      <c r="J578" s="51">
        <v>4</v>
      </c>
      <c r="K578" s="38">
        <v>2</v>
      </c>
      <c r="L578" s="38">
        <v>9</v>
      </c>
      <c r="M578" s="38">
        <v>70</v>
      </c>
      <c r="N578" s="38">
        <v>30</v>
      </c>
      <c r="O578" s="38">
        <v>0</v>
      </c>
      <c r="P578" s="38">
        <v>0</v>
      </c>
      <c r="Q578" s="38">
        <v>0</v>
      </c>
    </row>
    <row r="579" spans="1:17" ht="14.1" customHeight="1">
      <c r="A579" s="44" t="s">
        <v>153</v>
      </c>
      <c r="B579" s="44" t="s">
        <v>1051</v>
      </c>
      <c r="C579" s="44" t="s">
        <v>823</v>
      </c>
      <c r="D579" s="45">
        <v>12.9</v>
      </c>
      <c r="E579" s="38">
        <v>23</v>
      </c>
      <c r="F579" s="45">
        <v>0.56000000000000005</v>
      </c>
      <c r="G579" s="45">
        <v>1.25</v>
      </c>
      <c r="H579" s="38">
        <v>4</v>
      </c>
      <c r="I579" s="38">
        <v>40</v>
      </c>
      <c r="J579" s="51">
        <v>4</v>
      </c>
      <c r="K579" s="38">
        <v>2</v>
      </c>
      <c r="L579" s="38">
        <v>15</v>
      </c>
      <c r="M579" s="45">
        <v>4.3499999999999996</v>
      </c>
      <c r="N579" s="45">
        <v>21.74</v>
      </c>
      <c r="O579" s="45">
        <v>65.22</v>
      </c>
      <c r="P579" s="45">
        <v>8.6999999999999993</v>
      </c>
      <c r="Q579" s="38">
        <v>0</v>
      </c>
    </row>
    <row r="580" spans="1:17" ht="14.1" customHeight="1">
      <c r="A580" s="44" t="s">
        <v>155</v>
      </c>
      <c r="B580" s="44" t="s">
        <v>1051</v>
      </c>
      <c r="C580" s="44" t="s">
        <v>823</v>
      </c>
      <c r="D580" s="45">
        <v>8.6999999999999993</v>
      </c>
      <c r="E580" s="38">
        <v>18</v>
      </c>
      <c r="F580" s="45">
        <v>0.48</v>
      </c>
      <c r="G580" s="45">
        <v>0.92</v>
      </c>
      <c r="H580" s="38">
        <v>26</v>
      </c>
      <c r="I580" s="38">
        <v>34</v>
      </c>
      <c r="J580" s="51">
        <v>4</v>
      </c>
      <c r="K580" s="38">
        <v>11</v>
      </c>
      <c r="L580" s="38">
        <v>14</v>
      </c>
      <c r="M580" s="45">
        <v>5.56</v>
      </c>
      <c r="N580" s="45">
        <v>11.11</v>
      </c>
      <c r="O580" s="45">
        <v>61.11</v>
      </c>
      <c r="P580" s="45">
        <v>16.670000000000002</v>
      </c>
      <c r="Q580" s="45">
        <v>5.56</v>
      </c>
    </row>
    <row r="581" spans="1:17" ht="14.1" customHeight="1">
      <c r="A581" s="44" t="s">
        <v>157</v>
      </c>
      <c r="B581" s="44" t="s">
        <v>1051</v>
      </c>
      <c r="C581" s="44" t="s">
        <v>823</v>
      </c>
      <c r="D581" s="45">
        <v>6.5</v>
      </c>
      <c r="E581" s="38">
        <v>13</v>
      </c>
      <c r="F581" s="45">
        <v>0.5</v>
      </c>
      <c r="G581" s="45">
        <v>0.88</v>
      </c>
      <c r="H581" s="38">
        <v>32</v>
      </c>
      <c r="I581" s="38">
        <v>37</v>
      </c>
      <c r="J581" s="51">
        <v>3</v>
      </c>
      <c r="K581" s="38">
        <v>17</v>
      </c>
      <c r="L581" s="38">
        <v>19</v>
      </c>
      <c r="M581" s="38">
        <v>0</v>
      </c>
      <c r="N581" s="45">
        <v>7.69</v>
      </c>
      <c r="O581" s="45">
        <v>84.62</v>
      </c>
      <c r="P581" s="45">
        <v>7.69</v>
      </c>
      <c r="Q581" s="38">
        <v>0</v>
      </c>
    </row>
    <row r="582" spans="1:17" ht="14.1" customHeight="1">
      <c r="A582" s="44" t="s">
        <v>161</v>
      </c>
      <c r="B582" s="44" t="s">
        <v>1051</v>
      </c>
      <c r="C582" s="44" t="s">
        <v>823</v>
      </c>
      <c r="D582" s="38">
        <v>12</v>
      </c>
      <c r="E582" s="38">
        <v>22</v>
      </c>
      <c r="F582" s="45">
        <v>0.55000000000000004</v>
      </c>
      <c r="G582" s="45">
        <v>1.26</v>
      </c>
      <c r="H582" s="38">
        <v>6</v>
      </c>
      <c r="I582" s="38">
        <v>40</v>
      </c>
      <c r="J582" s="51">
        <v>4</v>
      </c>
      <c r="K582" s="38">
        <v>3</v>
      </c>
      <c r="L582" s="38">
        <v>18</v>
      </c>
      <c r="M582" s="45">
        <v>9.09</v>
      </c>
      <c r="N582" s="45">
        <v>13.64</v>
      </c>
      <c r="O582" s="45">
        <v>63.64</v>
      </c>
      <c r="P582" s="45">
        <v>13.64</v>
      </c>
      <c r="Q582" s="38">
        <v>0</v>
      </c>
    </row>
    <row r="583" spans="1:17" ht="14.1" customHeight="1">
      <c r="A583" s="44" t="s">
        <v>153</v>
      </c>
      <c r="B583" s="44" t="s">
        <v>1064</v>
      </c>
      <c r="C583" s="44" t="s">
        <v>1066</v>
      </c>
      <c r="D583" s="45">
        <v>3.3</v>
      </c>
      <c r="E583" s="38">
        <v>10</v>
      </c>
      <c r="F583" s="45">
        <v>0.33</v>
      </c>
      <c r="G583" s="45">
        <v>0.73</v>
      </c>
      <c r="H583" s="38">
        <v>39</v>
      </c>
      <c r="I583" s="38">
        <v>40</v>
      </c>
      <c r="J583" s="51">
        <v>2</v>
      </c>
      <c r="K583" s="38">
        <v>8</v>
      </c>
      <c r="L583" s="38">
        <v>8</v>
      </c>
      <c r="M583" s="38">
        <v>0</v>
      </c>
      <c r="N583" s="38">
        <v>0</v>
      </c>
      <c r="O583" s="38">
        <v>50</v>
      </c>
      <c r="P583" s="38">
        <v>40</v>
      </c>
      <c r="Q583" s="38">
        <v>10</v>
      </c>
    </row>
    <row r="584" spans="1:17" ht="14.1" customHeight="1">
      <c r="A584" s="44" t="s">
        <v>157</v>
      </c>
      <c r="B584" s="44" t="s">
        <v>1064</v>
      </c>
      <c r="C584" s="44" t="s">
        <v>1066</v>
      </c>
      <c r="D584" s="45">
        <v>5.5</v>
      </c>
      <c r="E584" s="38">
        <v>10</v>
      </c>
      <c r="F584" s="45">
        <v>0.55000000000000004</v>
      </c>
      <c r="G584" s="45">
        <v>0.96</v>
      </c>
      <c r="H584" s="38">
        <v>23</v>
      </c>
      <c r="I584" s="38">
        <v>37</v>
      </c>
      <c r="J584" s="51">
        <v>3</v>
      </c>
      <c r="K584" s="38">
        <v>11</v>
      </c>
      <c r="L584" s="38">
        <v>19</v>
      </c>
      <c r="M584" s="38">
        <v>10</v>
      </c>
      <c r="N584" s="38">
        <v>20</v>
      </c>
      <c r="O584" s="38">
        <v>50</v>
      </c>
      <c r="P584" s="38">
        <v>20</v>
      </c>
      <c r="Q584" s="38">
        <v>0</v>
      </c>
    </row>
    <row r="585" spans="1:17" ht="14.1" customHeight="1">
      <c r="A585" s="44" t="s">
        <v>161</v>
      </c>
      <c r="B585" s="44" t="s">
        <v>1064</v>
      </c>
      <c r="C585" s="44" t="s">
        <v>1066</v>
      </c>
      <c r="D585" s="45">
        <v>5.8</v>
      </c>
      <c r="E585" s="38">
        <v>16</v>
      </c>
      <c r="F585" s="45">
        <v>0.36</v>
      </c>
      <c r="G585" s="45">
        <v>0.83</v>
      </c>
      <c r="H585" s="38">
        <v>29</v>
      </c>
      <c r="I585" s="38">
        <v>40</v>
      </c>
      <c r="J585" s="51">
        <v>4</v>
      </c>
      <c r="K585" s="38">
        <v>14</v>
      </c>
      <c r="L585" s="38">
        <v>18</v>
      </c>
      <c r="M585" s="38">
        <v>0</v>
      </c>
      <c r="N585" s="45">
        <v>12.5</v>
      </c>
      <c r="O585" s="45">
        <v>37.5</v>
      </c>
      <c r="P585" s="45">
        <v>37.5</v>
      </c>
      <c r="Q585" s="45">
        <v>12.5</v>
      </c>
    </row>
    <row r="586" spans="1:17" ht="14.1" customHeight="1">
      <c r="A586" s="44" t="s">
        <v>184</v>
      </c>
      <c r="B586" s="44" t="s">
        <v>1064</v>
      </c>
      <c r="C586" s="44" t="s">
        <v>1066</v>
      </c>
      <c r="D586" s="45">
        <v>6.5</v>
      </c>
      <c r="E586" s="38">
        <v>11</v>
      </c>
      <c r="F586" s="45">
        <v>0.59</v>
      </c>
      <c r="G586" s="45">
        <v>1.1399999999999999</v>
      </c>
      <c r="H586" s="38">
        <v>13</v>
      </c>
      <c r="I586" s="38">
        <v>40</v>
      </c>
      <c r="J586" s="51">
        <v>3</v>
      </c>
      <c r="K586" s="38">
        <v>7</v>
      </c>
      <c r="L586" s="38">
        <v>18</v>
      </c>
      <c r="M586" s="45">
        <v>18.18</v>
      </c>
      <c r="N586" s="45">
        <v>27.27</v>
      </c>
      <c r="O586" s="45">
        <v>27.27</v>
      </c>
      <c r="P586" s="45">
        <v>27.27</v>
      </c>
      <c r="Q586" s="38">
        <v>0</v>
      </c>
    </row>
    <row r="587" spans="1:17" ht="14.1" customHeight="1">
      <c r="A587" s="44" t="s">
        <v>159</v>
      </c>
      <c r="B587" s="44" t="s">
        <v>1070</v>
      </c>
      <c r="C587" s="44" t="s">
        <v>1071</v>
      </c>
      <c r="D587" s="45">
        <v>6.3</v>
      </c>
      <c r="E587" s="38">
        <v>15</v>
      </c>
      <c r="F587" s="45">
        <v>0.42</v>
      </c>
      <c r="G587" s="45">
        <v>0.89</v>
      </c>
      <c r="H587" s="38">
        <v>32</v>
      </c>
      <c r="I587" s="38">
        <v>45</v>
      </c>
      <c r="J587" s="51">
        <v>3</v>
      </c>
      <c r="K587" s="38">
        <v>13</v>
      </c>
      <c r="L587" s="38">
        <v>19</v>
      </c>
      <c r="M587" s="38">
        <v>0</v>
      </c>
      <c r="N587" s="45">
        <v>6.67</v>
      </c>
      <c r="O587" s="38">
        <v>60</v>
      </c>
      <c r="P587" s="45">
        <v>33.33</v>
      </c>
      <c r="Q587" s="38">
        <v>0</v>
      </c>
    </row>
    <row r="588" spans="1:17" ht="14.1" customHeight="1">
      <c r="A588" s="44" t="s">
        <v>161</v>
      </c>
      <c r="B588" s="44" t="s">
        <v>1070</v>
      </c>
      <c r="C588" s="44" t="s">
        <v>1071</v>
      </c>
      <c r="D588" s="45">
        <v>3.6</v>
      </c>
      <c r="E588" s="38">
        <v>13</v>
      </c>
      <c r="F588" s="45">
        <v>0.28000000000000003</v>
      </c>
      <c r="G588" s="45">
        <v>0.64</v>
      </c>
      <c r="H588" s="38">
        <v>35</v>
      </c>
      <c r="I588" s="38">
        <v>40</v>
      </c>
      <c r="J588" s="51">
        <v>3</v>
      </c>
      <c r="K588" s="38">
        <v>12</v>
      </c>
      <c r="L588" s="38">
        <v>14</v>
      </c>
      <c r="M588" s="38">
        <v>0</v>
      </c>
      <c r="N588" s="38">
        <v>0</v>
      </c>
      <c r="O588" s="45">
        <v>46.15</v>
      </c>
      <c r="P588" s="45">
        <v>23.08</v>
      </c>
      <c r="Q588" s="45">
        <v>30.77</v>
      </c>
    </row>
    <row r="589" spans="1:17" ht="14.1" customHeight="1">
      <c r="A589" s="44" t="s">
        <v>184</v>
      </c>
      <c r="B589" s="44" t="s">
        <v>1077</v>
      </c>
      <c r="C589" s="44" t="s">
        <v>1078</v>
      </c>
      <c r="D589" s="45">
        <v>7.3</v>
      </c>
      <c r="E589" s="38">
        <v>17</v>
      </c>
      <c r="F589" s="45">
        <v>0.43</v>
      </c>
      <c r="G589" s="45">
        <v>0.83</v>
      </c>
      <c r="H589" s="38">
        <v>29</v>
      </c>
      <c r="I589" s="38">
        <v>40</v>
      </c>
      <c r="J589" s="51">
        <v>4</v>
      </c>
      <c r="K589" s="38">
        <v>16</v>
      </c>
      <c r="L589" s="38">
        <v>22</v>
      </c>
      <c r="M589" s="38">
        <v>0</v>
      </c>
      <c r="N589" s="45">
        <v>5.88</v>
      </c>
      <c r="O589" s="45">
        <v>64.709999999999994</v>
      </c>
      <c r="P589" s="45">
        <v>29.41</v>
      </c>
      <c r="Q589" s="38">
        <v>0</v>
      </c>
    </row>
    <row r="590" spans="1:17" ht="14.1" customHeight="1">
      <c r="A590" s="44" t="s">
        <v>159</v>
      </c>
      <c r="B590" s="44" t="s">
        <v>1077</v>
      </c>
      <c r="C590" s="44" t="s">
        <v>1079</v>
      </c>
      <c r="D590" s="45">
        <v>6.7</v>
      </c>
      <c r="E590" s="38">
        <v>15</v>
      </c>
      <c r="F590" s="45">
        <v>0.45</v>
      </c>
      <c r="G590" s="45">
        <v>0.95</v>
      </c>
      <c r="H590" s="38">
        <v>28</v>
      </c>
      <c r="I590" s="38">
        <v>45</v>
      </c>
      <c r="J590" s="51">
        <v>3</v>
      </c>
      <c r="K590" s="38">
        <v>11</v>
      </c>
      <c r="L590" s="38">
        <v>19</v>
      </c>
      <c r="M590" s="45">
        <v>13.33</v>
      </c>
      <c r="N590" s="45">
        <v>6.67</v>
      </c>
      <c r="O590" s="45">
        <v>46.67</v>
      </c>
      <c r="P590" s="45">
        <v>13.33</v>
      </c>
      <c r="Q590" s="38">
        <v>20</v>
      </c>
    </row>
    <row r="591" spans="1:17" ht="14.1" customHeight="1">
      <c r="A591" s="44" t="s">
        <v>188</v>
      </c>
      <c r="B591" s="44" t="s">
        <v>1077</v>
      </c>
      <c r="C591" s="44" t="s">
        <v>1079</v>
      </c>
      <c r="D591" s="45">
        <v>11.3</v>
      </c>
      <c r="E591" s="38">
        <v>13</v>
      </c>
      <c r="F591" s="45">
        <v>0.87</v>
      </c>
      <c r="G591" s="45">
        <v>1.35</v>
      </c>
      <c r="H591" s="38">
        <v>1</v>
      </c>
      <c r="I591" s="38">
        <v>32</v>
      </c>
      <c r="J591" s="51">
        <v>4</v>
      </c>
      <c r="K591" s="38">
        <v>1</v>
      </c>
      <c r="L591" s="38">
        <v>28</v>
      </c>
      <c r="M591" s="45">
        <v>69.23</v>
      </c>
      <c r="N591" s="45">
        <v>7.69</v>
      </c>
      <c r="O591" s="45">
        <v>23.08</v>
      </c>
      <c r="P591" s="38">
        <v>0</v>
      </c>
      <c r="Q591" s="38">
        <v>0</v>
      </c>
    </row>
    <row r="592" spans="1:17" ht="14.1" customHeight="1">
      <c r="A592" s="44" t="s">
        <v>149</v>
      </c>
      <c r="B592" s="44" t="s">
        <v>1077</v>
      </c>
      <c r="C592" s="44" t="s">
        <v>1071</v>
      </c>
      <c r="D592" s="45">
        <v>11.3</v>
      </c>
      <c r="E592" s="38">
        <v>14</v>
      </c>
      <c r="F592" s="45">
        <v>0.81</v>
      </c>
      <c r="G592" s="45">
        <v>1.21</v>
      </c>
      <c r="H592" s="38">
        <v>8</v>
      </c>
      <c r="I592" s="38">
        <v>37</v>
      </c>
      <c r="J592" s="51">
        <v>4</v>
      </c>
      <c r="K592" s="38">
        <v>5</v>
      </c>
      <c r="L592" s="38">
        <v>26</v>
      </c>
      <c r="M592" s="45">
        <v>35.71</v>
      </c>
      <c r="N592" s="45">
        <v>42.86</v>
      </c>
      <c r="O592" s="45">
        <v>21.43</v>
      </c>
      <c r="P592" s="38">
        <v>0</v>
      </c>
      <c r="Q592" s="38">
        <v>0</v>
      </c>
    </row>
    <row r="593" spans="1:17" ht="14.1" customHeight="1">
      <c r="A593" s="44" t="s">
        <v>153</v>
      </c>
      <c r="B593" s="44" t="s">
        <v>1077</v>
      </c>
      <c r="C593" s="44" t="s">
        <v>1071</v>
      </c>
      <c r="D593" s="45">
        <v>4.9000000000000004</v>
      </c>
      <c r="E593" s="38">
        <v>13</v>
      </c>
      <c r="F593" s="45">
        <v>0.38</v>
      </c>
      <c r="G593" s="45">
        <v>0.84</v>
      </c>
      <c r="H593" s="38">
        <v>31</v>
      </c>
      <c r="I593" s="38">
        <v>40</v>
      </c>
      <c r="J593" s="51">
        <v>3</v>
      </c>
      <c r="K593" s="38">
        <v>14</v>
      </c>
      <c r="L593" s="38">
        <v>17</v>
      </c>
      <c r="M593" s="45">
        <v>7.69</v>
      </c>
      <c r="N593" s="45">
        <v>15.38</v>
      </c>
      <c r="O593" s="45">
        <v>23.08</v>
      </c>
      <c r="P593" s="45">
        <v>30.77</v>
      </c>
      <c r="Q593" s="45">
        <v>23.08</v>
      </c>
    </row>
    <row r="594" spans="1:17" ht="14.1" customHeight="1">
      <c r="A594" s="44" t="s">
        <v>155</v>
      </c>
      <c r="B594" s="44" t="s">
        <v>1077</v>
      </c>
      <c r="C594" s="44" t="s">
        <v>1071</v>
      </c>
      <c r="D594" s="45">
        <v>6.4</v>
      </c>
      <c r="E594" s="38">
        <v>15</v>
      </c>
      <c r="F594" s="45">
        <v>0.43</v>
      </c>
      <c r="G594" s="45">
        <v>0.81</v>
      </c>
      <c r="H594" s="38">
        <v>29</v>
      </c>
      <c r="I594" s="38">
        <v>34</v>
      </c>
      <c r="J594" s="51">
        <v>3</v>
      </c>
      <c r="K594" s="38">
        <v>16</v>
      </c>
      <c r="L594" s="38">
        <v>20</v>
      </c>
      <c r="M594" s="38">
        <v>0</v>
      </c>
      <c r="N594" s="38">
        <v>20</v>
      </c>
      <c r="O594" s="38">
        <v>40</v>
      </c>
      <c r="P594" s="45">
        <v>33.33</v>
      </c>
      <c r="Q594" s="45">
        <v>6.67</v>
      </c>
    </row>
    <row r="595" spans="1:17" ht="14.1" customHeight="1">
      <c r="A595" s="44" t="s">
        <v>157</v>
      </c>
      <c r="B595" s="44" t="s">
        <v>1077</v>
      </c>
      <c r="C595" s="44" t="s">
        <v>1071</v>
      </c>
      <c r="D595" s="45">
        <v>10.9</v>
      </c>
      <c r="E595" s="38">
        <v>21</v>
      </c>
      <c r="F595" s="45">
        <v>0.52</v>
      </c>
      <c r="G595" s="45">
        <v>0.91</v>
      </c>
      <c r="H595" s="38">
        <v>29</v>
      </c>
      <c r="I595" s="38">
        <v>37</v>
      </c>
      <c r="J595" s="51">
        <v>4</v>
      </c>
      <c r="K595" s="38">
        <v>15</v>
      </c>
      <c r="L595" s="38">
        <v>18</v>
      </c>
      <c r="M595" s="38">
        <v>0</v>
      </c>
      <c r="N595" s="45">
        <v>23.81</v>
      </c>
      <c r="O595" s="45">
        <v>61.9</v>
      </c>
      <c r="P595" s="45">
        <v>9.52</v>
      </c>
      <c r="Q595" s="45">
        <v>4.76</v>
      </c>
    </row>
    <row r="596" spans="1:17" ht="14.1" customHeight="1">
      <c r="A596" s="44" t="s">
        <v>190</v>
      </c>
      <c r="B596" s="44" t="s">
        <v>1077</v>
      </c>
      <c r="C596" s="44" t="s">
        <v>1080</v>
      </c>
      <c r="D596" s="45">
        <v>10.8</v>
      </c>
      <c r="E596" s="38">
        <v>14</v>
      </c>
      <c r="F596" s="45">
        <v>0.77</v>
      </c>
      <c r="G596" s="45">
        <v>1.1200000000000001</v>
      </c>
      <c r="H596" s="38">
        <v>3</v>
      </c>
      <c r="I596" s="38">
        <v>16</v>
      </c>
      <c r="J596" s="51">
        <v>4</v>
      </c>
      <c r="K596" s="38">
        <v>3</v>
      </c>
      <c r="L596" s="38">
        <v>16</v>
      </c>
      <c r="M596" s="45">
        <v>7.14</v>
      </c>
      <c r="N596" s="45">
        <v>78.569999999999993</v>
      </c>
      <c r="O596" s="45">
        <v>14.29</v>
      </c>
      <c r="P596" s="38">
        <v>0</v>
      </c>
      <c r="Q596" s="38">
        <v>0</v>
      </c>
    </row>
    <row r="597" spans="1:17" ht="14.1" customHeight="1">
      <c r="A597" s="44" t="s">
        <v>163</v>
      </c>
      <c r="B597" s="44" t="s">
        <v>1077</v>
      </c>
      <c r="C597" s="44" t="s">
        <v>1080</v>
      </c>
      <c r="D597" s="45">
        <v>5.7</v>
      </c>
      <c r="E597" s="38">
        <v>12</v>
      </c>
      <c r="F597" s="45">
        <v>0.48</v>
      </c>
      <c r="G597" s="45">
        <v>1.1299999999999999</v>
      </c>
      <c r="H597" s="38">
        <v>3</v>
      </c>
      <c r="I597" s="38">
        <v>11</v>
      </c>
      <c r="J597" s="51">
        <v>4</v>
      </c>
      <c r="K597" s="38">
        <v>3</v>
      </c>
      <c r="L597" s="38">
        <v>11</v>
      </c>
      <c r="M597" s="38">
        <v>0</v>
      </c>
      <c r="N597" s="45">
        <v>16.670000000000002</v>
      </c>
      <c r="O597" s="45">
        <v>58.33</v>
      </c>
      <c r="P597" s="38">
        <v>25</v>
      </c>
      <c r="Q597" s="38">
        <v>0</v>
      </c>
    </row>
    <row r="598" spans="1:17" ht="14.1" customHeight="1">
      <c r="A598" s="44" t="s">
        <v>164</v>
      </c>
      <c r="B598" s="44" t="s">
        <v>1077</v>
      </c>
      <c r="C598" s="44" t="s">
        <v>1080</v>
      </c>
      <c r="D598" s="45">
        <v>10.4</v>
      </c>
      <c r="E598" s="38">
        <v>14</v>
      </c>
      <c r="F598" s="45">
        <v>0.74</v>
      </c>
      <c r="G598" s="45">
        <v>1.1499999999999999</v>
      </c>
      <c r="H598" s="38">
        <v>6</v>
      </c>
      <c r="I598" s="38">
        <v>24</v>
      </c>
      <c r="J598" s="51">
        <v>3</v>
      </c>
      <c r="K598" s="38">
        <v>5</v>
      </c>
      <c r="L598" s="38">
        <v>9</v>
      </c>
      <c r="M598" s="45">
        <v>35.71</v>
      </c>
      <c r="N598" s="45">
        <v>21.43</v>
      </c>
      <c r="O598" s="45">
        <v>42.86</v>
      </c>
      <c r="P598" s="38">
        <v>0</v>
      </c>
      <c r="Q598" s="38">
        <v>0</v>
      </c>
    </row>
    <row r="599" spans="1:17" ht="14.1" customHeight="1">
      <c r="A599" s="44" t="s">
        <v>188</v>
      </c>
      <c r="B599" s="44" t="s">
        <v>1077</v>
      </c>
      <c r="C599" s="44" t="s">
        <v>1080</v>
      </c>
      <c r="D599" s="38">
        <v>10</v>
      </c>
      <c r="E599" s="38">
        <v>15</v>
      </c>
      <c r="F599" s="45">
        <v>0.67</v>
      </c>
      <c r="G599" s="45">
        <v>1.04</v>
      </c>
      <c r="H599" s="38">
        <v>15</v>
      </c>
      <c r="I599" s="38">
        <v>32</v>
      </c>
      <c r="J599" s="51">
        <v>4</v>
      </c>
      <c r="K599" s="38">
        <v>12</v>
      </c>
      <c r="L599" s="38">
        <v>28</v>
      </c>
      <c r="M599" s="45">
        <v>13.33</v>
      </c>
      <c r="N599" s="45">
        <v>33.33</v>
      </c>
      <c r="O599" s="45">
        <v>53.33</v>
      </c>
      <c r="P599" s="38">
        <v>0</v>
      </c>
      <c r="Q599" s="38">
        <v>0</v>
      </c>
    </row>
    <row r="600" spans="1:17" ht="14.1" customHeight="1">
      <c r="A600" s="44" t="s">
        <v>154</v>
      </c>
      <c r="B600" s="44" t="s">
        <v>1077</v>
      </c>
      <c r="C600" s="44" t="s">
        <v>1081</v>
      </c>
      <c r="D600" s="45">
        <v>13.9</v>
      </c>
      <c r="E600" s="38">
        <v>29</v>
      </c>
      <c r="F600" s="45">
        <v>0.48</v>
      </c>
      <c r="G600" s="45">
        <v>1.45</v>
      </c>
      <c r="H600" s="38">
        <v>1</v>
      </c>
      <c r="I600" s="38">
        <v>26</v>
      </c>
      <c r="J600" s="51">
        <v>4</v>
      </c>
      <c r="K600" s="38">
        <v>1</v>
      </c>
      <c r="L600" s="38">
        <v>16</v>
      </c>
      <c r="M600" s="38">
        <v>0</v>
      </c>
      <c r="N600" s="45">
        <v>13.79</v>
      </c>
      <c r="O600" s="45">
        <v>65.52</v>
      </c>
      <c r="P600" s="45">
        <v>20.69</v>
      </c>
      <c r="Q600" s="38">
        <v>0</v>
      </c>
    </row>
    <row r="601" spans="1:17" ht="14.1" customHeight="1">
      <c r="A601" s="44" t="s">
        <v>167</v>
      </c>
      <c r="B601" s="44" t="s">
        <v>1077</v>
      </c>
      <c r="C601" s="44" t="s">
        <v>1081</v>
      </c>
      <c r="D601" s="45">
        <v>7.1</v>
      </c>
      <c r="E601" s="38">
        <v>13</v>
      </c>
      <c r="F601" s="45">
        <v>0.55000000000000004</v>
      </c>
      <c r="G601" s="45">
        <v>1.22</v>
      </c>
      <c r="H601" s="38">
        <v>2</v>
      </c>
      <c r="I601" s="38">
        <v>17</v>
      </c>
      <c r="J601" s="51">
        <v>4</v>
      </c>
      <c r="K601" s="38">
        <v>2</v>
      </c>
      <c r="L601" s="38">
        <v>17</v>
      </c>
      <c r="M601" s="38">
        <v>0</v>
      </c>
      <c r="N601" s="45">
        <v>15.38</v>
      </c>
      <c r="O601" s="45">
        <v>84.62</v>
      </c>
      <c r="P601" s="38">
        <v>0</v>
      </c>
      <c r="Q601" s="38">
        <v>0</v>
      </c>
    </row>
    <row r="602" spans="1:17" ht="14.1" customHeight="1">
      <c r="A602" s="44" t="s">
        <v>178</v>
      </c>
      <c r="B602" s="44" t="s">
        <v>1077</v>
      </c>
      <c r="C602" s="44" t="s">
        <v>1081</v>
      </c>
      <c r="D602" s="45">
        <v>9.3000000000000007</v>
      </c>
      <c r="E602" s="38">
        <v>20</v>
      </c>
      <c r="F602" s="45">
        <v>0.47</v>
      </c>
      <c r="G602" s="45">
        <v>0.91</v>
      </c>
      <c r="H602" s="38">
        <v>21</v>
      </c>
      <c r="I602" s="38">
        <v>24</v>
      </c>
      <c r="J602" s="51">
        <v>4</v>
      </c>
      <c r="K602" s="38">
        <v>14</v>
      </c>
      <c r="L602" s="38">
        <v>17</v>
      </c>
      <c r="M602" s="38">
        <v>5</v>
      </c>
      <c r="N602" s="38">
        <v>5</v>
      </c>
      <c r="O602" s="38">
        <v>65</v>
      </c>
      <c r="P602" s="38">
        <v>25</v>
      </c>
      <c r="Q602" s="38">
        <v>0</v>
      </c>
    </row>
  </sheetData>
  <sortState xmlns:xlrd2="http://schemas.microsoft.com/office/spreadsheetml/2017/richdata2" ref="A9:Q602">
    <sortCondition ref="B9:B602"/>
    <sortCondition ref="C9:C602"/>
  </sortState>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Q900"/>
  <sheetViews>
    <sheetView zoomScale="85" zoomScaleNormal="85" zoomScalePageLayoutView="125" workbookViewId="0">
      <selection sqref="A1:Q7"/>
    </sheetView>
  </sheetViews>
  <sheetFormatPr defaultColWidth="8.85546875" defaultRowHeight="12.75"/>
  <cols>
    <col min="1" max="1" width="9" style="10" customWidth="1"/>
    <col min="2" max="2" width="24.85546875" style="10" customWidth="1"/>
    <col min="3" max="3" width="84.28515625" style="10" customWidth="1"/>
    <col min="4" max="14" width="11.85546875" style="13" customWidth="1"/>
    <col min="15" max="15" width="8.85546875" style="10" customWidth="1"/>
    <col min="16" max="16384" width="8.85546875" style="10"/>
  </cols>
  <sheetData>
    <row r="1" spans="1:17" ht="12.75" customHeight="1">
      <c r="A1" s="181" t="s">
        <v>1233</v>
      </c>
      <c r="B1" s="180"/>
      <c r="C1" s="180"/>
      <c r="D1" s="189"/>
      <c r="E1" s="189"/>
      <c r="F1" s="189"/>
      <c r="G1" s="189"/>
      <c r="H1" s="189"/>
      <c r="I1" s="189"/>
      <c r="J1" s="189"/>
      <c r="K1" s="189"/>
      <c r="L1" s="189"/>
      <c r="M1" s="189"/>
      <c r="N1" s="189"/>
      <c r="O1" s="180"/>
      <c r="P1" s="180"/>
      <c r="Q1" s="180"/>
    </row>
    <row r="2" spans="1:17" ht="12.75" customHeight="1">
      <c r="A2" s="145"/>
      <c r="B2" s="180"/>
      <c r="C2" s="180"/>
      <c r="D2" s="189"/>
      <c r="E2" s="189"/>
      <c r="F2" s="189"/>
      <c r="G2" s="189"/>
      <c r="H2" s="189"/>
      <c r="I2" s="189"/>
      <c r="J2" s="189"/>
      <c r="K2" s="189"/>
      <c r="L2" s="189"/>
      <c r="M2" s="189"/>
      <c r="N2" s="189"/>
      <c r="O2" s="180"/>
      <c r="P2" s="180"/>
      <c r="Q2" s="180"/>
    </row>
    <row r="3" spans="1:17" ht="12.75" customHeight="1">
      <c r="A3" s="145"/>
      <c r="B3" s="180"/>
      <c r="C3" s="180"/>
      <c r="D3" s="189"/>
      <c r="E3" s="189"/>
      <c r="F3" s="189"/>
      <c r="G3" s="189"/>
      <c r="H3" s="189"/>
      <c r="I3" s="189"/>
      <c r="J3" s="189"/>
      <c r="K3" s="189"/>
      <c r="L3" s="189"/>
      <c r="M3" s="189"/>
      <c r="N3" s="189"/>
      <c r="O3" s="180"/>
      <c r="P3" s="180"/>
      <c r="Q3" s="180"/>
    </row>
    <row r="4" spans="1:17" ht="12.75" customHeight="1">
      <c r="A4" s="145"/>
      <c r="B4" s="180"/>
      <c r="C4" s="180"/>
      <c r="D4" s="189"/>
      <c r="E4" s="189"/>
      <c r="F4" s="189"/>
      <c r="G4" s="189"/>
      <c r="H4" s="189"/>
      <c r="I4" s="189"/>
      <c r="J4" s="189"/>
      <c r="K4" s="189"/>
      <c r="L4" s="189"/>
      <c r="M4" s="189"/>
      <c r="N4" s="189"/>
      <c r="O4" s="180"/>
      <c r="P4" s="180"/>
      <c r="Q4" s="180"/>
    </row>
    <row r="5" spans="1:17" ht="12.75" customHeight="1">
      <c r="A5" s="145"/>
      <c r="B5" s="180"/>
      <c r="C5" s="180"/>
      <c r="D5" s="189"/>
      <c r="E5" s="189"/>
      <c r="F5" s="189"/>
      <c r="G5" s="189"/>
      <c r="H5" s="189"/>
      <c r="I5" s="189"/>
      <c r="J5" s="189"/>
      <c r="K5" s="189"/>
      <c r="L5" s="189"/>
      <c r="M5" s="189"/>
      <c r="N5" s="189"/>
      <c r="O5" s="180"/>
      <c r="P5" s="180"/>
      <c r="Q5" s="180"/>
    </row>
    <row r="6" spans="1:17" ht="12.75" customHeight="1">
      <c r="A6" s="145"/>
      <c r="B6" s="180"/>
      <c r="C6" s="180"/>
      <c r="D6" s="189"/>
      <c r="E6" s="189"/>
      <c r="F6" s="189"/>
      <c r="G6" s="189"/>
      <c r="H6" s="189"/>
      <c r="I6" s="189"/>
      <c r="J6" s="189"/>
      <c r="K6" s="189"/>
      <c r="L6" s="189"/>
      <c r="M6" s="189"/>
      <c r="N6" s="189"/>
      <c r="O6" s="180"/>
      <c r="P6" s="180"/>
      <c r="Q6" s="180"/>
    </row>
    <row r="7" spans="1:17" ht="12.75" customHeight="1">
      <c r="A7" s="149"/>
      <c r="B7" s="150"/>
      <c r="C7" s="150"/>
      <c r="D7" s="150"/>
      <c r="E7" s="150"/>
      <c r="F7" s="150"/>
      <c r="G7" s="150"/>
      <c r="H7" s="150"/>
      <c r="I7" s="150"/>
      <c r="J7" s="150"/>
      <c r="K7" s="150"/>
      <c r="L7" s="150"/>
      <c r="M7" s="150"/>
      <c r="N7" s="150"/>
      <c r="O7" s="150"/>
      <c r="P7" s="150"/>
      <c r="Q7" s="150"/>
    </row>
    <row r="8" spans="1:17" ht="42.95" customHeight="1">
      <c r="A8" s="78" t="s">
        <v>1163</v>
      </c>
      <c r="B8" s="69" t="s">
        <v>1146</v>
      </c>
      <c r="C8" s="78" t="s">
        <v>723</v>
      </c>
      <c r="D8" s="78" t="s">
        <v>1147</v>
      </c>
      <c r="E8" s="78" t="s">
        <v>1148</v>
      </c>
      <c r="F8" s="78" t="s">
        <v>1149</v>
      </c>
      <c r="G8" s="78" t="s">
        <v>1161</v>
      </c>
      <c r="H8" s="78" t="s">
        <v>1152</v>
      </c>
      <c r="I8" s="78" t="s">
        <v>1165</v>
      </c>
      <c r="J8" s="78" t="s">
        <v>1154</v>
      </c>
      <c r="K8" s="78" t="s">
        <v>1155</v>
      </c>
      <c r="L8" s="78" t="s">
        <v>1166</v>
      </c>
      <c r="M8" s="78" t="s">
        <v>1140</v>
      </c>
      <c r="N8" s="78" t="s">
        <v>1141</v>
      </c>
      <c r="O8" s="78" t="s">
        <v>1142</v>
      </c>
      <c r="P8" s="78" t="s">
        <v>1143</v>
      </c>
      <c r="Q8" s="78" t="s">
        <v>1144</v>
      </c>
    </row>
    <row r="9" spans="1:17" ht="14.1" customHeight="1">
      <c r="A9" s="44" t="s">
        <v>163</v>
      </c>
      <c r="B9" s="44" t="s">
        <v>725</v>
      </c>
      <c r="C9" s="44" t="s">
        <v>726</v>
      </c>
      <c r="D9" s="45">
        <v>13.9</v>
      </c>
      <c r="E9" s="38">
        <v>24</v>
      </c>
      <c r="F9" s="45">
        <v>0.57999999999999996</v>
      </c>
      <c r="G9" s="45">
        <v>1.34</v>
      </c>
      <c r="H9" s="38">
        <v>2</v>
      </c>
      <c r="I9" s="38">
        <v>18</v>
      </c>
      <c r="J9" s="51">
        <v>4</v>
      </c>
      <c r="K9" s="38">
        <v>2</v>
      </c>
      <c r="L9" s="38">
        <v>11</v>
      </c>
      <c r="M9" s="45">
        <v>8.33</v>
      </c>
      <c r="N9" s="45">
        <v>33.33</v>
      </c>
      <c r="O9" s="45">
        <v>37.5</v>
      </c>
      <c r="P9" s="45">
        <v>20.83</v>
      </c>
      <c r="Q9" s="38">
        <v>0</v>
      </c>
    </row>
    <row r="10" spans="1:17" ht="14.1" customHeight="1">
      <c r="A10" s="44" t="s">
        <v>164</v>
      </c>
      <c r="B10" s="44" t="s">
        <v>725</v>
      </c>
      <c r="C10" s="44" t="s">
        <v>726</v>
      </c>
      <c r="D10" s="45">
        <v>7.9</v>
      </c>
      <c r="E10" s="38">
        <v>14</v>
      </c>
      <c r="F10" s="45">
        <v>0.56000000000000005</v>
      </c>
      <c r="G10" s="45">
        <v>0.87</v>
      </c>
      <c r="H10" s="38">
        <v>30</v>
      </c>
      <c r="I10" s="38">
        <v>34</v>
      </c>
      <c r="J10" s="51">
        <v>3</v>
      </c>
      <c r="K10" s="38">
        <v>14</v>
      </c>
      <c r="L10" s="38">
        <v>16</v>
      </c>
      <c r="M10" s="38">
        <v>0</v>
      </c>
      <c r="N10" s="45">
        <v>21.43</v>
      </c>
      <c r="O10" s="45">
        <v>78.569999999999993</v>
      </c>
      <c r="P10" s="38">
        <v>0</v>
      </c>
      <c r="Q10" s="38">
        <v>0</v>
      </c>
    </row>
    <row r="11" spans="1:17" ht="14.1" customHeight="1">
      <c r="A11" s="44" t="s">
        <v>172</v>
      </c>
      <c r="B11" s="44" t="s">
        <v>725</v>
      </c>
      <c r="C11" s="44" t="s">
        <v>726</v>
      </c>
      <c r="D11" s="45">
        <v>6.7</v>
      </c>
      <c r="E11" s="38">
        <v>15</v>
      </c>
      <c r="F11" s="45">
        <v>0.45</v>
      </c>
      <c r="G11" s="45">
        <v>0.91</v>
      </c>
      <c r="H11" s="38">
        <v>14</v>
      </c>
      <c r="I11" s="38">
        <v>17</v>
      </c>
      <c r="J11" s="51">
        <v>4</v>
      </c>
      <c r="K11" s="38">
        <v>11</v>
      </c>
      <c r="L11" s="38">
        <v>14</v>
      </c>
      <c r="M11" s="38">
        <v>0</v>
      </c>
      <c r="N11" s="45">
        <v>13.33</v>
      </c>
      <c r="O11" s="38">
        <v>60</v>
      </c>
      <c r="P11" s="38">
        <v>20</v>
      </c>
      <c r="Q11" s="45">
        <v>6.67</v>
      </c>
    </row>
    <row r="12" spans="1:17" ht="14.1" customHeight="1">
      <c r="A12" s="44" t="s">
        <v>153</v>
      </c>
      <c r="B12" s="44" t="s">
        <v>725</v>
      </c>
      <c r="C12" s="44" t="s">
        <v>728</v>
      </c>
      <c r="D12" s="45">
        <v>12.1</v>
      </c>
      <c r="E12" s="38">
        <v>28</v>
      </c>
      <c r="F12" s="45">
        <v>0.43</v>
      </c>
      <c r="G12" s="45">
        <v>0.95</v>
      </c>
      <c r="H12" s="38">
        <v>31</v>
      </c>
      <c r="I12" s="38">
        <v>49</v>
      </c>
      <c r="J12" s="51">
        <v>3</v>
      </c>
      <c r="K12" s="38">
        <v>11</v>
      </c>
      <c r="L12" s="38">
        <v>18</v>
      </c>
      <c r="M12" s="45">
        <v>7.14</v>
      </c>
      <c r="N12" s="45">
        <v>10.71</v>
      </c>
      <c r="O12" s="45">
        <v>39.29</v>
      </c>
      <c r="P12" s="45">
        <v>39.29</v>
      </c>
      <c r="Q12" s="45">
        <v>3.57</v>
      </c>
    </row>
    <row r="13" spans="1:17" ht="14.1" customHeight="1">
      <c r="A13" s="44" t="s">
        <v>155</v>
      </c>
      <c r="B13" s="44" t="s">
        <v>725</v>
      </c>
      <c r="C13" s="44" t="s">
        <v>728</v>
      </c>
      <c r="D13" s="45">
        <v>7.1</v>
      </c>
      <c r="E13" s="38">
        <v>21</v>
      </c>
      <c r="F13" s="45">
        <v>0.34</v>
      </c>
      <c r="G13" s="45">
        <v>0.64</v>
      </c>
      <c r="H13" s="38">
        <v>41</v>
      </c>
      <c r="I13" s="38">
        <v>42</v>
      </c>
      <c r="J13" s="51">
        <v>3</v>
      </c>
      <c r="K13" s="38">
        <v>18</v>
      </c>
      <c r="L13" s="38">
        <v>18</v>
      </c>
      <c r="M13" s="38">
        <v>0</v>
      </c>
      <c r="N13" s="45">
        <v>9.52</v>
      </c>
      <c r="O13" s="45">
        <v>33.33</v>
      </c>
      <c r="P13" s="45">
        <v>47.62</v>
      </c>
      <c r="Q13" s="45">
        <v>9.52</v>
      </c>
    </row>
    <row r="14" spans="1:17" ht="14.1" customHeight="1">
      <c r="A14" s="44" t="s">
        <v>159</v>
      </c>
      <c r="B14" s="44" t="s">
        <v>725</v>
      </c>
      <c r="C14" s="44" t="s">
        <v>728</v>
      </c>
      <c r="D14" s="45">
        <v>8.6</v>
      </c>
      <c r="E14" s="38">
        <v>16</v>
      </c>
      <c r="F14" s="45">
        <v>0.54</v>
      </c>
      <c r="G14" s="45">
        <v>1.1200000000000001</v>
      </c>
      <c r="H14" s="38">
        <v>11</v>
      </c>
      <c r="I14" s="38">
        <v>54</v>
      </c>
      <c r="J14" s="51">
        <v>2</v>
      </c>
      <c r="K14" s="38">
        <v>3</v>
      </c>
      <c r="L14" s="38">
        <v>14</v>
      </c>
      <c r="M14" s="45">
        <v>6.25</v>
      </c>
      <c r="N14" s="45">
        <v>31.25</v>
      </c>
      <c r="O14" s="45">
        <v>37.5</v>
      </c>
      <c r="P14" s="45">
        <v>18.75</v>
      </c>
      <c r="Q14" s="45">
        <v>6.25</v>
      </c>
    </row>
    <row r="15" spans="1:17" ht="14.1" customHeight="1">
      <c r="A15" s="44" t="s">
        <v>171</v>
      </c>
      <c r="B15" s="44" t="s">
        <v>725</v>
      </c>
      <c r="C15" s="44" t="s">
        <v>728</v>
      </c>
      <c r="D15" s="45">
        <v>8.4</v>
      </c>
      <c r="E15" s="38">
        <v>18</v>
      </c>
      <c r="F15" s="45">
        <v>0.47</v>
      </c>
      <c r="G15" s="45">
        <v>0.87</v>
      </c>
      <c r="H15" s="38">
        <v>25</v>
      </c>
      <c r="I15" s="38">
        <v>31</v>
      </c>
      <c r="J15" s="51">
        <v>3</v>
      </c>
      <c r="K15" s="38">
        <v>12</v>
      </c>
      <c r="L15" s="38">
        <v>16</v>
      </c>
      <c r="M15" s="45">
        <v>5.56</v>
      </c>
      <c r="N15" s="45">
        <v>16.670000000000002</v>
      </c>
      <c r="O15" s="45">
        <v>44.44</v>
      </c>
      <c r="P15" s="45">
        <v>27.78</v>
      </c>
      <c r="Q15" s="45">
        <v>5.56</v>
      </c>
    </row>
    <row r="16" spans="1:17" ht="14.1" customHeight="1">
      <c r="A16" s="44" t="s">
        <v>178</v>
      </c>
      <c r="B16" s="44" t="s">
        <v>725</v>
      </c>
      <c r="C16" s="44" t="s">
        <v>728</v>
      </c>
      <c r="D16" s="45">
        <v>5.9</v>
      </c>
      <c r="E16" s="38">
        <v>13</v>
      </c>
      <c r="F16" s="45">
        <v>0.45</v>
      </c>
      <c r="G16" s="45">
        <v>0.9</v>
      </c>
      <c r="H16" s="38">
        <v>25</v>
      </c>
      <c r="I16" s="38">
        <v>32</v>
      </c>
      <c r="J16" s="51">
        <v>3</v>
      </c>
      <c r="K16" s="38">
        <v>11</v>
      </c>
      <c r="L16" s="38">
        <v>14</v>
      </c>
      <c r="M16" s="38">
        <v>0</v>
      </c>
      <c r="N16" s="45">
        <v>15.38</v>
      </c>
      <c r="O16" s="45">
        <v>53.85</v>
      </c>
      <c r="P16" s="45">
        <v>30.77</v>
      </c>
      <c r="Q16" s="38">
        <v>0</v>
      </c>
    </row>
    <row r="17" spans="1:17" ht="14.1" customHeight="1">
      <c r="A17" s="44" t="s">
        <v>180</v>
      </c>
      <c r="B17" s="44" t="s">
        <v>725</v>
      </c>
      <c r="C17" s="44" t="s">
        <v>728</v>
      </c>
      <c r="D17" s="45">
        <v>11.5</v>
      </c>
      <c r="E17" s="38">
        <v>23</v>
      </c>
      <c r="F17" s="45">
        <v>0.5</v>
      </c>
      <c r="G17" s="45">
        <v>0.93</v>
      </c>
      <c r="H17" s="38">
        <v>20</v>
      </c>
      <c r="I17" s="38">
        <v>30</v>
      </c>
      <c r="J17" s="51">
        <v>4</v>
      </c>
      <c r="K17" s="38">
        <v>11</v>
      </c>
      <c r="L17" s="38">
        <v>13</v>
      </c>
      <c r="M17" s="38">
        <v>0</v>
      </c>
      <c r="N17" s="45">
        <v>8.6999999999999993</v>
      </c>
      <c r="O17" s="45">
        <v>82.61</v>
      </c>
      <c r="P17" s="45">
        <v>8.6999999999999993</v>
      </c>
      <c r="Q17" s="38">
        <v>0</v>
      </c>
    </row>
    <row r="18" spans="1:17" ht="14.1" customHeight="1">
      <c r="A18" s="44" t="s">
        <v>181</v>
      </c>
      <c r="B18" s="44" t="s">
        <v>725</v>
      </c>
      <c r="C18" s="44" t="s">
        <v>728</v>
      </c>
      <c r="D18" s="45">
        <v>5.3</v>
      </c>
      <c r="E18" s="38">
        <v>16</v>
      </c>
      <c r="F18" s="45">
        <v>0.33</v>
      </c>
      <c r="G18" s="45">
        <v>0.7</v>
      </c>
      <c r="H18" s="38">
        <v>41</v>
      </c>
      <c r="I18" s="38">
        <v>42</v>
      </c>
      <c r="J18" s="51">
        <v>3</v>
      </c>
      <c r="K18" s="38">
        <v>19</v>
      </c>
      <c r="L18" s="38">
        <v>20</v>
      </c>
      <c r="M18" s="38">
        <v>0</v>
      </c>
      <c r="N18" s="38">
        <v>0</v>
      </c>
      <c r="O18" s="45">
        <v>56.25</v>
      </c>
      <c r="P18" s="38">
        <v>25</v>
      </c>
      <c r="Q18" s="45">
        <v>18.75</v>
      </c>
    </row>
    <row r="19" spans="1:17" ht="14.1" customHeight="1">
      <c r="A19" s="44" t="s">
        <v>184</v>
      </c>
      <c r="B19" s="44" t="s">
        <v>725</v>
      </c>
      <c r="C19" s="44" t="s">
        <v>728</v>
      </c>
      <c r="D19" s="45">
        <v>12.6</v>
      </c>
      <c r="E19" s="38">
        <v>29</v>
      </c>
      <c r="F19" s="45">
        <v>0.43</v>
      </c>
      <c r="G19" s="45">
        <v>0.85</v>
      </c>
      <c r="H19" s="38">
        <v>42</v>
      </c>
      <c r="I19" s="38">
        <v>56</v>
      </c>
      <c r="J19" s="51">
        <v>4</v>
      </c>
      <c r="K19" s="38">
        <v>20</v>
      </c>
      <c r="L19" s="38">
        <v>28</v>
      </c>
      <c r="M19" s="45">
        <v>6.9</v>
      </c>
      <c r="N19" s="45">
        <v>6.9</v>
      </c>
      <c r="O19" s="45">
        <v>48.28</v>
      </c>
      <c r="P19" s="45">
        <v>34.479999999999997</v>
      </c>
      <c r="Q19" s="45">
        <v>3.45</v>
      </c>
    </row>
    <row r="20" spans="1:17" ht="14.1" customHeight="1">
      <c r="A20" s="44" t="s">
        <v>186</v>
      </c>
      <c r="B20" s="44" t="s">
        <v>725</v>
      </c>
      <c r="C20" s="44" t="s">
        <v>728</v>
      </c>
      <c r="D20" s="45">
        <v>17.8</v>
      </c>
      <c r="E20" s="38">
        <v>40</v>
      </c>
      <c r="F20" s="45">
        <v>0.45</v>
      </c>
      <c r="G20" s="45">
        <v>0.91</v>
      </c>
      <c r="H20" s="38">
        <v>16</v>
      </c>
      <c r="I20" s="38">
        <v>22</v>
      </c>
      <c r="J20" s="51">
        <v>4</v>
      </c>
      <c r="K20" s="38">
        <v>14</v>
      </c>
      <c r="L20" s="38">
        <v>20</v>
      </c>
      <c r="M20" s="38">
        <v>0</v>
      </c>
      <c r="N20" s="45">
        <v>12.5</v>
      </c>
      <c r="O20" s="38">
        <v>60</v>
      </c>
      <c r="P20" s="45">
        <v>22.5</v>
      </c>
      <c r="Q20" s="38">
        <v>5</v>
      </c>
    </row>
    <row r="21" spans="1:17" ht="14.1" customHeight="1">
      <c r="A21" s="44" t="s">
        <v>188</v>
      </c>
      <c r="B21" s="44" t="s">
        <v>725</v>
      </c>
      <c r="C21" s="44" t="s">
        <v>728</v>
      </c>
      <c r="D21" s="45">
        <v>4.7</v>
      </c>
      <c r="E21" s="38">
        <v>10</v>
      </c>
      <c r="F21" s="45">
        <v>0.47</v>
      </c>
      <c r="G21" s="45">
        <v>0.74</v>
      </c>
      <c r="H21" s="38">
        <v>43</v>
      </c>
      <c r="I21" s="38">
        <v>43</v>
      </c>
      <c r="J21" s="51">
        <v>3</v>
      </c>
      <c r="K21" s="38">
        <v>15</v>
      </c>
      <c r="L21" s="38">
        <v>15</v>
      </c>
      <c r="M21" s="38">
        <v>0</v>
      </c>
      <c r="N21" s="38">
        <v>10</v>
      </c>
      <c r="O21" s="38">
        <v>70</v>
      </c>
      <c r="P21" s="38">
        <v>20</v>
      </c>
      <c r="Q21" s="38">
        <v>0</v>
      </c>
    </row>
    <row r="22" spans="1:17" ht="14.1" customHeight="1">
      <c r="A22" s="44" t="s">
        <v>149</v>
      </c>
      <c r="B22" s="44" t="s">
        <v>725</v>
      </c>
      <c r="C22" s="44" t="s">
        <v>730</v>
      </c>
      <c r="D22" s="45">
        <v>6.5</v>
      </c>
      <c r="E22" s="38">
        <v>14</v>
      </c>
      <c r="F22" s="45">
        <v>0.46</v>
      </c>
      <c r="G22" s="45">
        <v>0.71</v>
      </c>
      <c r="H22" s="38">
        <v>53</v>
      </c>
      <c r="I22" s="38">
        <v>55</v>
      </c>
      <c r="J22" s="51">
        <v>3</v>
      </c>
      <c r="K22" s="38">
        <v>24</v>
      </c>
      <c r="L22" s="38">
        <v>25</v>
      </c>
      <c r="M22" s="38">
        <v>0</v>
      </c>
      <c r="N22" s="45">
        <v>7.14</v>
      </c>
      <c r="O22" s="45">
        <v>78.569999999999993</v>
      </c>
      <c r="P22" s="45">
        <v>7.14</v>
      </c>
      <c r="Q22" s="45">
        <v>7.14</v>
      </c>
    </row>
    <row r="23" spans="1:17" ht="14.1" customHeight="1">
      <c r="A23" s="44" t="s">
        <v>153</v>
      </c>
      <c r="B23" s="44" t="s">
        <v>725</v>
      </c>
      <c r="C23" s="44" t="s">
        <v>730</v>
      </c>
      <c r="D23" s="45">
        <v>10.3</v>
      </c>
      <c r="E23" s="38">
        <v>27</v>
      </c>
      <c r="F23" s="45">
        <v>0.38</v>
      </c>
      <c r="G23" s="45">
        <v>0.84</v>
      </c>
      <c r="H23" s="38">
        <v>37</v>
      </c>
      <c r="I23" s="38">
        <v>49</v>
      </c>
      <c r="J23" s="51">
        <v>3</v>
      </c>
      <c r="K23" s="38">
        <v>12</v>
      </c>
      <c r="L23" s="38">
        <v>18</v>
      </c>
      <c r="M23" s="38">
        <v>0</v>
      </c>
      <c r="N23" s="45">
        <v>11.11</v>
      </c>
      <c r="O23" s="45">
        <v>48.15</v>
      </c>
      <c r="P23" s="45">
        <v>25.93</v>
      </c>
      <c r="Q23" s="45">
        <v>14.81</v>
      </c>
    </row>
    <row r="24" spans="1:17" ht="14.1" customHeight="1">
      <c r="A24" s="44" t="s">
        <v>154</v>
      </c>
      <c r="B24" s="44" t="s">
        <v>725</v>
      </c>
      <c r="C24" s="44" t="s">
        <v>730</v>
      </c>
      <c r="D24" s="45">
        <v>6.4</v>
      </c>
      <c r="E24" s="38">
        <v>27</v>
      </c>
      <c r="F24" s="45">
        <v>0.24</v>
      </c>
      <c r="G24" s="45">
        <v>0.75</v>
      </c>
      <c r="H24" s="38">
        <v>32</v>
      </c>
      <c r="I24" s="38">
        <v>45</v>
      </c>
      <c r="J24" s="51">
        <v>4</v>
      </c>
      <c r="K24" s="38">
        <v>16</v>
      </c>
      <c r="L24" s="38">
        <v>19</v>
      </c>
      <c r="M24" s="38">
        <v>0</v>
      </c>
      <c r="N24" s="38">
        <v>0</v>
      </c>
      <c r="O24" s="45">
        <v>29.63</v>
      </c>
      <c r="P24" s="45">
        <v>44.44</v>
      </c>
      <c r="Q24" s="45">
        <v>25.93</v>
      </c>
    </row>
    <row r="25" spans="1:17" ht="14.1" customHeight="1">
      <c r="A25" s="44" t="s">
        <v>157</v>
      </c>
      <c r="B25" s="44" t="s">
        <v>725</v>
      </c>
      <c r="C25" s="44" t="s">
        <v>730</v>
      </c>
      <c r="D25" s="45">
        <v>23.9</v>
      </c>
      <c r="E25" s="38">
        <v>46</v>
      </c>
      <c r="F25" s="45">
        <v>0.52</v>
      </c>
      <c r="G25" s="45">
        <v>0.9</v>
      </c>
      <c r="H25" s="38">
        <v>38</v>
      </c>
      <c r="I25" s="38">
        <v>48</v>
      </c>
      <c r="J25" s="51">
        <v>4</v>
      </c>
      <c r="K25" s="38">
        <v>17</v>
      </c>
      <c r="L25" s="38">
        <v>23</v>
      </c>
      <c r="M25" s="45">
        <v>2.17</v>
      </c>
      <c r="N25" s="45">
        <v>17.39</v>
      </c>
      <c r="O25" s="45">
        <v>69.569999999999993</v>
      </c>
      <c r="P25" s="45">
        <v>10.87</v>
      </c>
      <c r="Q25" s="38">
        <v>0</v>
      </c>
    </row>
    <row r="26" spans="1:17" ht="14.1" customHeight="1">
      <c r="A26" s="44" t="s">
        <v>159</v>
      </c>
      <c r="B26" s="44" t="s">
        <v>725</v>
      </c>
      <c r="C26" s="44" t="s">
        <v>730</v>
      </c>
      <c r="D26" s="45">
        <v>11.2</v>
      </c>
      <c r="E26" s="38">
        <v>31</v>
      </c>
      <c r="F26" s="45">
        <v>0.36</v>
      </c>
      <c r="G26" s="45">
        <v>0.76</v>
      </c>
      <c r="H26" s="38">
        <v>46</v>
      </c>
      <c r="I26" s="38">
        <v>54</v>
      </c>
      <c r="J26" s="51">
        <v>4</v>
      </c>
      <c r="K26" s="38">
        <v>19</v>
      </c>
      <c r="L26" s="38">
        <v>20</v>
      </c>
      <c r="M26" s="38">
        <v>0</v>
      </c>
      <c r="N26" s="45">
        <v>6.45</v>
      </c>
      <c r="O26" s="45">
        <v>45.16</v>
      </c>
      <c r="P26" s="45">
        <v>41.94</v>
      </c>
      <c r="Q26" s="45">
        <v>6.45</v>
      </c>
    </row>
    <row r="27" spans="1:17" ht="14.1" customHeight="1">
      <c r="A27" s="44" t="s">
        <v>161</v>
      </c>
      <c r="B27" s="44" t="s">
        <v>725</v>
      </c>
      <c r="C27" s="44" t="s">
        <v>730</v>
      </c>
      <c r="D27" s="45">
        <v>10.199999999999999</v>
      </c>
      <c r="E27" s="38">
        <v>31</v>
      </c>
      <c r="F27" s="45">
        <v>0.33</v>
      </c>
      <c r="G27" s="45">
        <v>0.75</v>
      </c>
      <c r="H27" s="38">
        <v>43</v>
      </c>
      <c r="I27" s="38">
        <v>53</v>
      </c>
      <c r="J27" s="51">
        <v>4</v>
      </c>
      <c r="K27" s="38">
        <v>17</v>
      </c>
      <c r="L27" s="38">
        <v>19</v>
      </c>
      <c r="M27" s="38">
        <v>0</v>
      </c>
      <c r="N27" s="45">
        <v>6.45</v>
      </c>
      <c r="O27" s="45">
        <v>38.71</v>
      </c>
      <c r="P27" s="45">
        <v>41.94</v>
      </c>
      <c r="Q27" s="45">
        <v>12.9</v>
      </c>
    </row>
    <row r="28" spans="1:17" ht="14.1" customHeight="1">
      <c r="A28" s="44" t="s">
        <v>165</v>
      </c>
      <c r="B28" s="44" t="s">
        <v>725</v>
      </c>
      <c r="C28" s="44" t="s">
        <v>730</v>
      </c>
      <c r="D28" s="45">
        <v>5.8</v>
      </c>
      <c r="E28" s="38">
        <v>12</v>
      </c>
      <c r="F28" s="45">
        <v>0.48</v>
      </c>
      <c r="G28" s="45">
        <v>0.94</v>
      </c>
      <c r="H28" s="38">
        <v>13</v>
      </c>
      <c r="I28" s="38">
        <v>19</v>
      </c>
      <c r="J28" s="51">
        <v>4</v>
      </c>
      <c r="K28" s="38">
        <v>10</v>
      </c>
      <c r="L28" s="38">
        <v>14</v>
      </c>
      <c r="M28" s="45">
        <v>8.33</v>
      </c>
      <c r="N28" s="45">
        <v>16.670000000000002</v>
      </c>
      <c r="O28" s="38">
        <v>50</v>
      </c>
      <c r="P28" s="45">
        <v>8.33</v>
      </c>
      <c r="Q28" s="45">
        <v>16.670000000000002</v>
      </c>
    </row>
    <row r="29" spans="1:17" ht="14.1" customHeight="1">
      <c r="A29" s="44" t="s">
        <v>167</v>
      </c>
      <c r="B29" s="44" t="s">
        <v>725</v>
      </c>
      <c r="C29" s="44" t="s">
        <v>730</v>
      </c>
      <c r="D29" s="45">
        <v>6.8</v>
      </c>
      <c r="E29" s="38">
        <v>20</v>
      </c>
      <c r="F29" s="45">
        <v>0.34</v>
      </c>
      <c r="G29" s="45">
        <v>0.78</v>
      </c>
      <c r="H29" s="38">
        <v>28</v>
      </c>
      <c r="I29" s="38">
        <v>29</v>
      </c>
      <c r="J29" s="51">
        <v>4</v>
      </c>
      <c r="K29" s="38">
        <v>19</v>
      </c>
      <c r="L29" s="38">
        <v>19</v>
      </c>
      <c r="M29" s="38">
        <v>0</v>
      </c>
      <c r="N29" s="38">
        <v>15</v>
      </c>
      <c r="O29" s="38">
        <v>40</v>
      </c>
      <c r="P29" s="38">
        <v>10</v>
      </c>
      <c r="Q29" s="38">
        <v>35</v>
      </c>
    </row>
    <row r="30" spans="1:17" ht="14.1" customHeight="1">
      <c r="A30" s="44" t="s">
        <v>178</v>
      </c>
      <c r="B30" s="44" t="s">
        <v>725</v>
      </c>
      <c r="C30" s="44" t="s">
        <v>730</v>
      </c>
      <c r="D30" s="45">
        <v>7.4</v>
      </c>
      <c r="E30" s="38">
        <v>13</v>
      </c>
      <c r="F30" s="45">
        <v>0.56999999999999995</v>
      </c>
      <c r="G30" s="45">
        <v>1.1200000000000001</v>
      </c>
      <c r="H30" s="38">
        <v>11</v>
      </c>
      <c r="I30" s="38">
        <v>32</v>
      </c>
      <c r="J30" s="51">
        <v>3</v>
      </c>
      <c r="K30" s="38">
        <v>7</v>
      </c>
      <c r="L30" s="38">
        <v>14</v>
      </c>
      <c r="M30" s="45">
        <v>7.69</v>
      </c>
      <c r="N30" s="45">
        <v>23.08</v>
      </c>
      <c r="O30" s="45">
        <v>61.54</v>
      </c>
      <c r="P30" s="38">
        <v>0</v>
      </c>
      <c r="Q30" s="45">
        <v>7.69</v>
      </c>
    </row>
    <row r="31" spans="1:17" ht="14.1" customHeight="1">
      <c r="A31" s="44" t="s">
        <v>183</v>
      </c>
      <c r="B31" s="44" t="s">
        <v>725</v>
      </c>
      <c r="C31" s="44" t="s">
        <v>730</v>
      </c>
      <c r="D31" s="45">
        <v>8.1</v>
      </c>
      <c r="E31" s="38">
        <v>12</v>
      </c>
      <c r="F31" s="45">
        <v>0.67</v>
      </c>
      <c r="G31" s="45">
        <v>1.1000000000000001</v>
      </c>
      <c r="H31" s="38">
        <v>10</v>
      </c>
      <c r="I31" s="38">
        <v>27</v>
      </c>
      <c r="J31" s="51">
        <v>3</v>
      </c>
      <c r="K31" s="38">
        <v>5</v>
      </c>
      <c r="L31" s="38">
        <v>14</v>
      </c>
      <c r="M31" s="38">
        <v>25</v>
      </c>
      <c r="N31" s="45">
        <v>16.670000000000002</v>
      </c>
      <c r="O31" s="45">
        <v>58.33</v>
      </c>
      <c r="P31" s="38">
        <v>0</v>
      </c>
      <c r="Q31" s="38">
        <v>0</v>
      </c>
    </row>
    <row r="32" spans="1:17" ht="14.1" customHeight="1">
      <c r="A32" s="44" t="s">
        <v>190</v>
      </c>
      <c r="B32" s="44" t="s">
        <v>734</v>
      </c>
      <c r="C32" s="44" t="s">
        <v>737</v>
      </c>
      <c r="D32" s="45">
        <v>7.7</v>
      </c>
      <c r="E32" s="38">
        <v>12</v>
      </c>
      <c r="F32" s="45">
        <v>0.64</v>
      </c>
      <c r="G32" s="45">
        <v>0.94</v>
      </c>
      <c r="H32" s="38">
        <v>16</v>
      </c>
      <c r="I32" s="38">
        <v>21</v>
      </c>
      <c r="J32" s="51">
        <v>4</v>
      </c>
      <c r="K32" s="38">
        <v>12</v>
      </c>
      <c r="L32" s="38">
        <v>17</v>
      </c>
      <c r="M32" s="45">
        <v>8.33</v>
      </c>
      <c r="N32" s="45">
        <v>33.33</v>
      </c>
      <c r="O32" s="45">
        <v>58.33</v>
      </c>
      <c r="P32" s="38">
        <v>0</v>
      </c>
      <c r="Q32" s="38">
        <v>0</v>
      </c>
    </row>
    <row r="33" spans="1:17" ht="14.1" customHeight="1">
      <c r="A33" s="44" t="s">
        <v>163</v>
      </c>
      <c r="B33" s="44" t="s">
        <v>738</v>
      </c>
      <c r="C33" s="44" t="s">
        <v>741</v>
      </c>
      <c r="D33" s="38">
        <v>8</v>
      </c>
      <c r="E33" s="38">
        <v>20</v>
      </c>
      <c r="F33" s="45">
        <v>0.4</v>
      </c>
      <c r="G33" s="45">
        <v>0.93</v>
      </c>
      <c r="H33" s="38">
        <v>11</v>
      </c>
      <c r="I33" s="38">
        <v>18</v>
      </c>
      <c r="J33" s="51">
        <v>4</v>
      </c>
      <c r="K33" s="38">
        <v>8</v>
      </c>
      <c r="L33" s="38">
        <v>11</v>
      </c>
      <c r="M33" s="38">
        <v>0</v>
      </c>
      <c r="N33" s="38">
        <v>5</v>
      </c>
      <c r="O33" s="38">
        <v>60</v>
      </c>
      <c r="P33" s="38">
        <v>30</v>
      </c>
      <c r="Q33" s="38">
        <v>5</v>
      </c>
    </row>
    <row r="34" spans="1:17" ht="14.1" customHeight="1">
      <c r="A34" s="44" t="s">
        <v>164</v>
      </c>
      <c r="B34" s="44" t="s">
        <v>738</v>
      </c>
      <c r="C34" s="44" t="s">
        <v>741</v>
      </c>
      <c r="D34" s="45">
        <v>35.299999999999997</v>
      </c>
      <c r="E34" s="38">
        <v>56</v>
      </c>
      <c r="F34" s="45">
        <v>0.63</v>
      </c>
      <c r="G34" s="45">
        <v>0.97</v>
      </c>
      <c r="H34" s="38">
        <v>20</v>
      </c>
      <c r="I34" s="38">
        <v>34</v>
      </c>
      <c r="J34" s="51">
        <v>4</v>
      </c>
      <c r="K34" s="38">
        <v>11</v>
      </c>
      <c r="L34" s="38">
        <v>17</v>
      </c>
      <c r="M34" s="45">
        <v>3.57</v>
      </c>
      <c r="N34" s="45">
        <v>39.29</v>
      </c>
      <c r="O34" s="45">
        <v>55.36</v>
      </c>
      <c r="P34" s="45">
        <v>1.79</v>
      </c>
      <c r="Q34" s="38">
        <v>0</v>
      </c>
    </row>
    <row r="35" spans="1:17" ht="14.1" customHeight="1">
      <c r="A35" s="44" t="s">
        <v>169</v>
      </c>
      <c r="B35" s="44" t="s">
        <v>738</v>
      </c>
      <c r="C35" s="44" t="s">
        <v>741</v>
      </c>
      <c r="D35" s="45">
        <v>7.8</v>
      </c>
      <c r="E35" s="38">
        <v>15</v>
      </c>
      <c r="F35" s="45">
        <v>0.52</v>
      </c>
      <c r="G35" s="45">
        <v>1.1100000000000001</v>
      </c>
      <c r="H35" s="38">
        <v>2</v>
      </c>
      <c r="I35" s="38">
        <v>11</v>
      </c>
      <c r="J35" s="51">
        <v>4</v>
      </c>
      <c r="K35" s="38">
        <v>2</v>
      </c>
      <c r="L35" s="38">
        <v>11</v>
      </c>
      <c r="M35" s="38">
        <v>0</v>
      </c>
      <c r="N35" s="38">
        <v>20</v>
      </c>
      <c r="O35" s="45">
        <v>66.67</v>
      </c>
      <c r="P35" s="45">
        <v>13.33</v>
      </c>
      <c r="Q35" s="38">
        <v>0</v>
      </c>
    </row>
    <row r="36" spans="1:17" ht="14.1" customHeight="1">
      <c r="A36" s="44" t="s">
        <v>171</v>
      </c>
      <c r="B36" s="44" t="s">
        <v>738</v>
      </c>
      <c r="C36" s="44" t="s">
        <v>741</v>
      </c>
      <c r="D36" s="45">
        <v>26.7</v>
      </c>
      <c r="E36" s="38">
        <v>47</v>
      </c>
      <c r="F36" s="45">
        <v>0.56999999999999995</v>
      </c>
      <c r="G36" s="45">
        <v>1.06</v>
      </c>
      <c r="H36" s="38">
        <v>14</v>
      </c>
      <c r="I36" s="38">
        <v>31</v>
      </c>
      <c r="J36" s="51">
        <v>4</v>
      </c>
      <c r="K36" s="38">
        <v>6</v>
      </c>
      <c r="L36" s="38">
        <v>13</v>
      </c>
      <c r="M36" s="45">
        <v>6.38</v>
      </c>
      <c r="N36" s="45">
        <v>29.79</v>
      </c>
      <c r="O36" s="45">
        <v>48.94</v>
      </c>
      <c r="P36" s="45">
        <v>10.64</v>
      </c>
      <c r="Q36" s="45">
        <v>4.26</v>
      </c>
    </row>
    <row r="37" spans="1:17" ht="14.1" customHeight="1">
      <c r="A37" s="44" t="s">
        <v>176</v>
      </c>
      <c r="B37" s="44" t="s">
        <v>738</v>
      </c>
      <c r="C37" s="44" t="s">
        <v>741</v>
      </c>
      <c r="D37" s="45">
        <v>13.4</v>
      </c>
      <c r="E37" s="38">
        <v>37</v>
      </c>
      <c r="F37" s="45">
        <v>0.36</v>
      </c>
      <c r="G37" s="45">
        <v>0.85</v>
      </c>
      <c r="H37" s="38">
        <v>21</v>
      </c>
      <c r="I37" s="38">
        <v>22</v>
      </c>
      <c r="J37" s="51">
        <v>4</v>
      </c>
      <c r="K37" s="38">
        <v>14</v>
      </c>
      <c r="L37" s="38">
        <v>14</v>
      </c>
      <c r="M37" s="45">
        <v>2.7</v>
      </c>
      <c r="N37" s="45">
        <v>2.7</v>
      </c>
      <c r="O37" s="45">
        <v>43.24</v>
      </c>
      <c r="P37" s="45">
        <v>48.65</v>
      </c>
      <c r="Q37" s="45">
        <v>2.7</v>
      </c>
    </row>
    <row r="38" spans="1:17" ht="14.1" customHeight="1">
      <c r="A38" s="44" t="s">
        <v>184</v>
      </c>
      <c r="B38" s="44" t="s">
        <v>738</v>
      </c>
      <c r="C38" s="44" t="s">
        <v>741</v>
      </c>
      <c r="D38" s="45">
        <v>5.2</v>
      </c>
      <c r="E38" s="38">
        <v>10</v>
      </c>
      <c r="F38" s="45">
        <v>0.52</v>
      </c>
      <c r="G38" s="45">
        <v>1.02</v>
      </c>
      <c r="H38" s="38">
        <v>27</v>
      </c>
      <c r="I38" s="38">
        <v>56</v>
      </c>
      <c r="J38" s="51">
        <v>3</v>
      </c>
      <c r="K38" s="38">
        <v>15</v>
      </c>
      <c r="L38" s="38">
        <v>28</v>
      </c>
      <c r="M38" s="38">
        <v>10</v>
      </c>
      <c r="N38" s="38">
        <v>20</v>
      </c>
      <c r="O38" s="38">
        <v>40</v>
      </c>
      <c r="P38" s="38">
        <v>30</v>
      </c>
      <c r="Q38" s="38">
        <v>0</v>
      </c>
    </row>
    <row r="39" spans="1:17" ht="14.1" customHeight="1">
      <c r="A39" s="44" t="s">
        <v>188</v>
      </c>
      <c r="B39" s="44" t="s">
        <v>738</v>
      </c>
      <c r="C39" s="44" t="s">
        <v>741</v>
      </c>
      <c r="D39" s="45">
        <v>13</v>
      </c>
      <c r="E39" s="38">
        <v>21</v>
      </c>
      <c r="F39" s="45">
        <v>0.62</v>
      </c>
      <c r="G39" s="45">
        <v>0.97</v>
      </c>
      <c r="H39" s="38">
        <v>28</v>
      </c>
      <c r="I39" s="38">
        <v>43</v>
      </c>
      <c r="J39" s="51">
        <v>4</v>
      </c>
      <c r="K39" s="38">
        <v>19</v>
      </c>
      <c r="L39" s="38">
        <v>28</v>
      </c>
      <c r="M39" s="45">
        <v>9.52</v>
      </c>
      <c r="N39" s="45">
        <v>33.33</v>
      </c>
      <c r="O39" s="45">
        <v>47.62</v>
      </c>
      <c r="P39" s="45">
        <v>9.52</v>
      </c>
      <c r="Q39" s="38">
        <v>0</v>
      </c>
    </row>
    <row r="40" spans="1:17" ht="14.1" customHeight="1">
      <c r="A40" s="44" t="s">
        <v>148</v>
      </c>
      <c r="B40" s="44" t="s">
        <v>738</v>
      </c>
      <c r="C40" s="44" t="s">
        <v>743</v>
      </c>
      <c r="D40" s="45">
        <v>17.8</v>
      </c>
      <c r="E40" s="38">
        <v>22</v>
      </c>
      <c r="F40" s="45">
        <v>0.81</v>
      </c>
      <c r="G40" s="45">
        <v>0.99</v>
      </c>
      <c r="H40" s="38">
        <v>11</v>
      </c>
      <c r="I40" s="38">
        <v>17</v>
      </c>
      <c r="J40" s="51">
        <v>4</v>
      </c>
      <c r="K40" s="38">
        <v>11</v>
      </c>
      <c r="L40" s="38">
        <v>17</v>
      </c>
      <c r="M40" s="45">
        <v>45.45</v>
      </c>
      <c r="N40" s="45">
        <v>27.27</v>
      </c>
      <c r="O40" s="45">
        <v>27.27</v>
      </c>
      <c r="P40" s="38">
        <v>0</v>
      </c>
      <c r="Q40" s="38">
        <v>0</v>
      </c>
    </row>
    <row r="41" spans="1:17" ht="14.1" customHeight="1">
      <c r="A41" s="44" t="s">
        <v>149</v>
      </c>
      <c r="B41" s="44" t="s">
        <v>738</v>
      </c>
      <c r="C41" s="44" t="s">
        <v>743</v>
      </c>
      <c r="D41" s="45">
        <v>31</v>
      </c>
      <c r="E41" s="38">
        <v>50</v>
      </c>
      <c r="F41" s="45">
        <v>0.62</v>
      </c>
      <c r="G41" s="45">
        <v>0.95</v>
      </c>
      <c r="H41" s="38">
        <v>30</v>
      </c>
      <c r="I41" s="38">
        <v>55</v>
      </c>
      <c r="J41" s="51">
        <v>4</v>
      </c>
      <c r="K41" s="38">
        <v>19</v>
      </c>
      <c r="L41" s="38">
        <v>30</v>
      </c>
      <c r="M41" s="38">
        <v>6</v>
      </c>
      <c r="N41" s="38">
        <v>42</v>
      </c>
      <c r="O41" s="38">
        <v>40</v>
      </c>
      <c r="P41" s="38">
        <v>12</v>
      </c>
      <c r="Q41" s="38">
        <v>0</v>
      </c>
    </row>
    <row r="42" spans="1:17" ht="14.1" customHeight="1">
      <c r="A42" s="44" t="s">
        <v>151</v>
      </c>
      <c r="B42" s="44" t="s">
        <v>738</v>
      </c>
      <c r="C42" s="44" t="s">
        <v>743</v>
      </c>
      <c r="D42" s="45">
        <v>10.3</v>
      </c>
      <c r="E42" s="38">
        <v>23</v>
      </c>
      <c r="F42" s="45">
        <v>0.45</v>
      </c>
      <c r="G42" s="45">
        <v>0.93</v>
      </c>
      <c r="H42" s="38">
        <v>21</v>
      </c>
      <c r="I42" s="38">
        <v>31</v>
      </c>
      <c r="J42" s="51">
        <v>4</v>
      </c>
      <c r="K42" s="38">
        <v>12</v>
      </c>
      <c r="L42" s="38">
        <v>19</v>
      </c>
      <c r="M42" s="38">
        <v>0</v>
      </c>
      <c r="N42" s="45">
        <v>4.3499999999999996</v>
      </c>
      <c r="O42" s="45">
        <v>73.91</v>
      </c>
      <c r="P42" s="45">
        <v>21.74</v>
      </c>
      <c r="Q42" s="38">
        <v>0</v>
      </c>
    </row>
    <row r="43" spans="1:17" ht="14.1" customHeight="1">
      <c r="A43" s="44" t="s">
        <v>152</v>
      </c>
      <c r="B43" s="44" t="s">
        <v>738</v>
      </c>
      <c r="C43" s="44" t="s">
        <v>743</v>
      </c>
      <c r="D43" s="45">
        <v>11.7</v>
      </c>
      <c r="E43" s="38">
        <v>21</v>
      </c>
      <c r="F43" s="45">
        <v>0.56000000000000005</v>
      </c>
      <c r="G43" s="45">
        <v>0.93</v>
      </c>
      <c r="H43" s="38">
        <v>19</v>
      </c>
      <c r="I43" s="38">
        <v>29</v>
      </c>
      <c r="J43" s="51">
        <v>4</v>
      </c>
      <c r="K43" s="38">
        <v>11</v>
      </c>
      <c r="L43" s="38">
        <v>16</v>
      </c>
      <c r="M43" s="38">
        <v>0</v>
      </c>
      <c r="N43" s="45">
        <v>19.05</v>
      </c>
      <c r="O43" s="45">
        <v>80.95</v>
      </c>
      <c r="P43" s="38">
        <v>0</v>
      </c>
      <c r="Q43" s="38">
        <v>0</v>
      </c>
    </row>
    <row r="44" spans="1:17" ht="14.1" customHeight="1">
      <c r="A44" s="44" t="s">
        <v>153</v>
      </c>
      <c r="B44" s="44" t="s">
        <v>738</v>
      </c>
      <c r="C44" s="44" t="s">
        <v>743</v>
      </c>
      <c r="D44" s="45">
        <v>27.8</v>
      </c>
      <c r="E44" s="38">
        <v>52</v>
      </c>
      <c r="F44" s="45">
        <v>0.53</v>
      </c>
      <c r="G44" s="45">
        <v>1.17</v>
      </c>
      <c r="H44" s="38">
        <v>10</v>
      </c>
      <c r="I44" s="38">
        <v>49</v>
      </c>
      <c r="J44" s="51">
        <v>4</v>
      </c>
      <c r="K44" s="38">
        <v>4</v>
      </c>
      <c r="L44" s="38">
        <v>17</v>
      </c>
      <c r="M44" s="45">
        <v>5.77</v>
      </c>
      <c r="N44" s="45">
        <v>23.08</v>
      </c>
      <c r="O44" s="45">
        <v>53.85</v>
      </c>
      <c r="P44" s="45">
        <v>11.54</v>
      </c>
      <c r="Q44" s="45">
        <v>5.77</v>
      </c>
    </row>
    <row r="45" spans="1:17" ht="14.1" customHeight="1">
      <c r="A45" s="44" t="s">
        <v>154</v>
      </c>
      <c r="B45" s="44" t="s">
        <v>738</v>
      </c>
      <c r="C45" s="44" t="s">
        <v>743</v>
      </c>
      <c r="D45" s="45">
        <v>19.5</v>
      </c>
      <c r="E45" s="38">
        <v>53</v>
      </c>
      <c r="F45" s="45">
        <v>0.37</v>
      </c>
      <c r="G45" s="45">
        <v>1.17</v>
      </c>
      <c r="H45" s="38">
        <v>13</v>
      </c>
      <c r="I45" s="38">
        <v>45</v>
      </c>
      <c r="J45" s="51">
        <v>4</v>
      </c>
      <c r="K45" s="38">
        <v>5</v>
      </c>
      <c r="L45" s="38">
        <v>19</v>
      </c>
      <c r="M45" s="45">
        <v>1.89</v>
      </c>
      <c r="N45" s="45">
        <v>5.66</v>
      </c>
      <c r="O45" s="45">
        <v>47.17</v>
      </c>
      <c r="P45" s="45">
        <v>33.96</v>
      </c>
      <c r="Q45" s="45">
        <v>11.32</v>
      </c>
    </row>
    <row r="46" spans="1:17" ht="14.1" customHeight="1">
      <c r="A46" s="44" t="s">
        <v>155</v>
      </c>
      <c r="B46" s="44" t="s">
        <v>738</v>
      </c>
      <c r="C46" s="44" t="s">
        <v>743</v>
      </c>
      <c r="D46" s="45">
        <v>24.9</v>
      </c>
      <c r="E46" s="38">
        <v>46</v>
      </c>
      <c r="F46" s="45">
        <v>0.54</v>
      </c>
      <c r="G46" s="45">
        <v>1.02</v>
      </c>
      <c r="H46" s="38">
        <v>21</v>
      </c>
      <c r="I46" s="38">
        <v>42</v>
      </c>
      <c r="J46" s="51">
        <v>4</v>
      </c>
      <c r="K46" s="38">
        <v>8</v>
      </c>
      <c r="L46" s="38">
        <v>16</v>
      </c>
      <c r="M46" s="45">
        <v>13.04</v>
      </c>
      <c r="N46" s="45">
        <v>32.61</v>
      </c>
      <c r="O46" s="45">
        <v>19.57</v>
      </c>
      <c r="P46" s="45">
        <v>26.09</v>
      </c>
      <c r="Q46" s="45">
        <v>8.6999999999999993</v>
      </c>
    </row>
    <row r="47" spans="1:17" ht="14.1" customHeight="1">
      <c r="A47" s="44" t="s">
        <v>157</v>
      </c>
      <c r="B47" s="44" t="s">
        <v>738</v>
      </c>
      <c r="C47" s="44" t="s">
        <v>743</v>
      </c>
      <c r="D47" s="45">
        <v>21.4</v>
      </c>
      <c r="E47" s="38">
        <v>40</v>
      </c>
      <c r="F47" s="45">
        <v>0.54</v>
      </c>
      <c r="G47" s="45">
        <v>0.93</v>
      </c>
      <c r="H47" s="38">
        <v>33</v>
      </c>
      <c r="I47" s="38">
        <v>48</v>
      </c>
      <c r="J47" s="51">
        <v>4</v>
      </c>
      <c r="K47" s="38">
        <v>14</v>
      </c>
      <c r="L47" s="38">
        <v>23</v>
      </c>
      <c r="M47" s="38">
        <v>0</v>
      </c>
      <c r="N47" s="45">
        <v>27.5</v>
      </c>
      <c r="O47" s="38">
        <v>60</v>
      </c>
      <c r="P47" s="45">
        <v>7.5</v>
      </c>
      <c r="Q47" s="38">
        <v>5</v>
      </c>
    </row>
    <row r="48" spans="1:17" ht="14.1" customHeight="1">
      <c r="A48" s="44" t="s">
        <v>159</v>
      </c>
      <c r="B48" s="44" t="s">
        <v>738</v>
      </c>
      <c r="C48" s="44" t="s">
        <v>743</v>
      </c>
      <c r="D48" s="45">
        <v>38</v>
      </c>
      <c r="E48" s="38">
        <v>76</v>
      </c>
      <c r="F48" s="45">
        <v>0.5</v>
      </c>
      <c r="G48" s="45">
        <v>1.05</v>
      </c>
      <c r="H48" s="38">
        <v>20</v>
      </c>
      <c r="I48" s="38">
        <v>54</v>
      </c>
      <c r="J48" s="51">
        <v>4</v>
      </c>
      <c r="K48" s="38">
        <v>11</v>
      </c>
      <c r="L48" s="38">
        <v>20</v>
      </c>
      <c r="M48" s="45">
        <v>2.63</v>
      </c>
      <c r="N48" s="45">
        <v>19.739999999999998</v>
      </c>
      <c r="O48" s="45">
        <v>55.26</v>
      </c>
      <c r="P48" s="45">
        <v>19.739999999999998</v>
      </c>
      <c r="Q48" s="45">
        <v>2.63</v>
      </c>
    </row>
    <row r="49" spans="1:17" ht="14.1" customHeight="1">
      <c r="A49" s="44" t="s">
        <v>161</v>
      </c>
      <c r="B49" s="44" t="s">
        <v>738</v>
      </c>
      <c r="C49" s="44" t="s">
        <v>743</v>
      </c>
      <c r="D49" s="45">
        <v>31</v>
      </c>
      <c r="E49" s="38">
        <v>76</v>
      </c>
      <c r="F49" s="45">
        <v>0.41</v>
      </c>
      <c r="G49" s="45">
        <v>0.93</v>
      </c>
      <c r="H49" s="38">
        <v>29</v>
      </c>
      <c r="I49" s="38">
        <v>53</v>
      </c>
      <c r="J49" s="51">
        <v>4</v>
      </c>
      <c r="K49" s="38">
        <v>14</v>
      </c>
      <c r="L49" s="38">
        <v>19</v>
      </c>
      <c r="M49" s="45">
        <v>3.95</v>
      </c>
      <c r="N49" s="45">
        <v>10.53</v>
      </c>
      <c r="O49" s="45">
        <v>42.11</v>
      </c>
      <c r="P49" s="45">
        <v>36.840000000000003</v>
      </c>
      <c r="Q49" s="45">
        <v>6.58</v>
      </c>
    </row>
    <row r="50" spans="1:17" ht="14.1" customHeight="1">
      <c r="A50" s="44" t="s">
        <v>165</v>
      </c>
      <c r="B50" s="44" t="s">
        <v>738</v>
      </c>
      <c r="C50" s="44" t="s">
        <v>743</v>
      </c>
      <c r="D50" s="45">
        <v>11.9</v>
      </c>
      <c r="E50" s="38">
        <v>21</v>
      </c>
      <c r="F50" s="45">
        <v>0.56999999999999995</v>
      </c>
      <c r="G50" s="45">
        <v>1.1000000000000001</v>
      </c>
      <c r="H50" s="38">
        <v>5</v>
      </c>
      <c r="I50" s="38">
        <v>19</v>
      </c>
      <c r="J50" s="51">
        <v>4</v>
      </c>
      <c r="K50" s="38">
        <v>4</v>
      </c>
      <c r="L50" s="38">
        <v>14</v>
      </c>
      <c r="M50" s="45">
        <v>4.76</v>
      </c>
      <c r="N50" s="45">
        <v>14.29</v>
      </c>
      <c r="O50" s="45">
        <v>80.95</v>
      </c>
      <c r="P50" s="38">
        <v>0</v>
      </c>
      <c r="Q50" s="38">
        <v>0</v>
      </c>
    </row>
    <row r="51" spans="1:17" ht="14.1" customHeight="1">
      <c r="A51" s="44" t="s">
        <v>167</v>
      </c>
      <c r="B51" s="44" t="s">
        <v>738</v>
      </c>
      <c r="C51" s="44" t="s">
        <v>743</v>
      </c>
      <c r="D51" s="45">
        <v>11.4</v>
      </c>
      <c r="E51" s="38">
        <v>29</v>
      </c>
      <c r="F51" s="45">
        <v>0.39</v>
      </c>
      <c r="G51" s="45">
        <v>0.9</v>
      </c>
      <c r="H51" s="38">
        <v>21</v>
      </c>
      <c r="I51" s="38">
        <v>29</v>
      </c>
      <c r="J51" s="51">
        <v>4</v>
      </c>
      <c r="K51" s="38">
        <v>15</v>
      </c>
      <c r="L51" s="38">
        <v>19</v>
      </c>
      <c r="M51" s="38">
        <v>0</v>
      </c>
      <c r="N51" s="45">
        <v>3.45</v>
      </c>
      <c r="O51" s="45">
        <v>68.97</v>
      </c>
      <c r="P51" s="45">
        <v>10.34</v>
      </c>
      <c r="Q51" s="45">
        <v>17.239999999999998</v>
      </c>
    </row>
    <row r="52" spans="1:17" ht="14.1" customHeight="1">
      <c r="A52" s="44" t="s">
        <v>172</v>
      </c>
      <c r="B52" s="44" t="s">
        <v>738</v>
      </c>
      <c r="C52" s="44" t="s">
        <v>743</v>
      </c>
      <c r="D52" s="38">
        <v>6</v>
      </c>
      <c r="E52" s="38">
        <v>13</v>
      </c>
      <c r="F52" s="45">
        <v>0.46</v>
      </c>
      <c r="G52" s="45">
        <v>0.94</v>
      </c>
      <c r="H52" s="38">
        <v>13</v>
      </c>
      <c r="I52" s="38">
        <v>17</v>
      </c>
      <c r="J52" s="51">
        <v>4</v>
      </c>
      <c r="K52" s="38">
        <v>10</v>
      </c>
      <c r="L52" s="38">
        <v>14</v>
      </c>
      <c r="M52" s="45">
        <v>15.38</v>
      </c>
      <c r="N52" s="45">
        <v>15.38</v>
      </c>
      <c r="O52" s="45">
        <v>30.77</v>
      </c>
      <c r="P52" s="45">
        <v>15.38</v>
      </c>
      <c r="Q52" s="45">
        <v>23.08</v>
      </c>
    </row>
    <row r="53" spans="1:17" ht="14.1" customHeight="1">
      <c r="A53" s="44" t="s">
        <v>174</v>
      </c>
      <c r="B53" s="44" t="s">
        <v>738</v>
      </c>
      <c r="C53" s="44" t="s">
        <v>743</v>
      </c>
      <c r="D53" s="45">
        <v>4.4000000000000004</v>
      </c>
      <c r="E53" s="38">
        <v>10</v>
      </c>
      <c r="F53" s="45">
        <v>0.44</v>
      </c>
      <c r="G53" s="38">
        <v>1</v>
      </c>
      <c r="H53" s="38">
        <v>9</v>
      </c>
      <c r="I53" s="38">
        <v>15</v>
      </c>
      <c r="J53" s="51">
        <v>3</v>
      </c>
      <c r="K53" s="38">
        <v>4</v>
      </c>
      <c r="L53" s="38">
        <v>5</v>
      </c>
      <c r="M53" s="38">
        <v>0</v>
      </c>
      <c r="N53" s="38">
        <v>0</v>
      </c>
      <c r="O53" s="38">
        <v>80</v>
      </c>
      <c r="P53" s="38">
        <v>20</v>
      </c>
      <c r="Q53" s="38">
        <v>0</v>
      </c>
    </row>
    <row r="54" spans="1:17" ht="14.1" customHeight="1">
      <c r="A54" s="44" t="s">
        <v>178</v>
      </c>
      <c r="B54" s="44" t="s">
        <v>738</v>
      </c>
      <c r="C54" s="44" t="s">
        <v>743</v>
      </c>
      <c r="D54" s="45">
        <v>22.8</v>
      </c>
      <c r="E54" s="38">
        <v>48</v>
      </c>
      <c r="F54" s="45">
        <v>0.47</v>
      </c>
      <c r="G54" s="45">
        <v>0.94</v>
      </c>
      <c r="H54" s="38">
        <v>22</v>
      </c>
      <c r="I54" s="38">
        <v>32</v>
      </c>
      <c r="J54" s="51">
        <v>4</v>
      </c>
      <c r="K54" s="38">
        <v>13</v>
      </c>
      <c r="L54" s="38">
        <v>18</v>
      </c>
      <c r="M54" s="38">
        <v>0</v>
      </c>
      <c r="N54" s="45">
        <v>16.670000000000002</v>
      </c>
      <c r="O54" s="45">
        <v>58.33</v>
      </c>
      <c r="P54" s="38">
        <v>25</v>
      </c>
      <c r="Q54" s="38">
        <v>0</v>
      </c>
    </row>
    <row r="55" spans="1:17" ht="14.1" customHeight="1">
      <c r="A55" s="44" t="s">
        <v>180</v>
      </c>
      <c r="B55" s="44" t="s">
        <v>738</v>
      </c>
      <c r="C55" s="44" t="s">
        <v>743</v>
      </c>
      <c r="D55" s="45">
        <v>21.5</v>
      </c>
      <c r="E55" s="38">
        <v>40</v>
      </c>
      <c r="F55" s="45">
        <v>0.54</v>
      </c>
      <c r="G55" s="38">
        <v>1</v>
      </c>
      <c r="H55" s="38">
        <v>15</v>
      </c>
      <c r="I55" s="38">
        <v>30</v>
      </c>
      <c r="J55" s="51">
        <v>4</v>
      </c>
      <c r="K55" s="38">
        <v>10</v>
      </c>
      <c r="L55" s="38">
        <v>13</v>
      </c>
      <c r="M55" s="38">
        <v>0</v>
      </c>
      <c r="N55" s="38">
        <v>15</v>
      </c>
      <c r="O55" s="45">
        <v>82.5</v>
      </c>
      <c r="P55" s="45">
        <v>2.5</v>
      </c>
      <c r="Q55" s="38">
        <v>0</v>
      </c>
    </row>
    <row r="56" spans="1:17" ht="14.1" customHeight="1">
      <c r="A56" s="44" t="s">
        <v>181</v>
      </c>
      <c r="B56" s="44" t="s">
        <v>738</v>
      </c>
      <c r="C56" s="44" t="s">
        <v>743</v>
      </c>
      <c r="D56" s="45">
        <v>9.3000000000000007</v>
      </c>
      <c r="E56" s="38">
        <v>22</v>
      </c>
      <c r="F56" s="45">
        <v>0.42</v>
      </c>
      <c r="G56" s="45">
        <v>0.9</v>
      </c>
      <c r="H56" s="38">
        <v>29</v>
      </c>
      <c r="I56" s="38">
        <v>42</v>
      </c>
      <c r="J56" s="51">
        <v>4</v>
      </c>
      <c r="K56" s="38">
        <v>13</v>
      </c>
      <c r="L56" s="38">
        <v>18</v>
      </c>
      <c r="M56" s="38">
        <v>0</v>
      </c>
      <c r="N56" s="45">
        <v>4.55</v>
      </c>
      <c r="O56" s="45">
        <v>68.180000000000007</v>
      </c>
      <c r="P56" s="45">
        <v>22.73</v>
      </c>
      <c r="Q56" s="45">
        <v>4.55</v>
      </c>
    </row>
    <row r="57" spans="1:17" ht="14.1" customHeight="1">
      <c r="A57" s="44" t="s">
        <v>186</v>
      </c>
      <c r="B57" s="44" t="s">
        <v>738</v>
      </c>
      <c r="C57" s="44" t="s">
        <v>743</v>
      </c>
      <c r="D57" s="45">
        <v>21.5</v>
      </c>
      <c r="E57" s="38">
        <v>34</v>
      </c>
      <c r="F57" s="45">
        <v>0.63</v>
      </c>
      <c r="G57" s="45">
        <v>1.29</v>
      </c>
      <c r="H57" s="38">
        <v>1</v>
      </c>
      <c r="I57" s="38">
        <v>22</v>
      </c>
      <c r="J57" s="51">
        <v>4</v>
      </c>
      <c r="K57" s="38">
        <v>1</v>
      </c>
      <c r="L57" s="38">
        <v>20</v>
      </c>
      <c r="M57" s="45">
        <v>8.82</v>
      </c>
      <c r="N57" s="45">
        <v>38.24</v>
      </c>
      <c r="O57" s="45">
        <v>44.12</v>
      </c>
      <c r="P57" s="45">
        <v>8.82</v>
      </c>
      <c r="Q57" s="38">
        <v>0</v>
      </c>
    </row>
    <row r="58" spans="1:17" ht="14.1" customHeight="1">
      <c r="A58" s="44" t="s">
        <v>190</v>
      </c>
      <c r="B58" s="44" t="s">
        <v>738</v>
      </c>
      <c r="C58" s="44" t="s">
        <v>744</v>
      </c>
      <c r="D58" s="45">
        <v>20.7</v>
      </c>
      <c r="E58" s="38">
        <v>30</v>
      </c>
      <c r="F58" s="45">
        <v>0.69</v>
      </c>
      <c r="G58" s="45">
        <v>1.01</v>
      </c>
      <c r="H58" s="38">
        <v>9</v>
      </c>
      <c r="I58" s="38">
        <v>21</v>
      </c>
      <c r="J58" s="51">
        <v>4</v>
      </c>
      <c r="K58" s="38">
        <v>8</v>
      </c>
      <c r="L58" s="38">
        <v>17</v>
      </c>
      <c r="M58" s="38">
        <v>10</v>
      </c>
      <c r="N58" s="38">
        <v>50</v>
      </c>
      <c r="O58" s="45">
        <v>36.67</v>
      </c>
      <c r="P58" s="45">
        <v>3.33</v>
      </c>
      <c r="Q58" s="38">
        <v>0</v>
      </c>
    </row>
    <row r="59" spans="1:17" ht="14.1" customHeight="1">
      <c r="A59" s="44" t="s">
        <v>190</v>
      </c>
      <c r="B59" s="44" t="s">
        <v>745</v>
      </c>
      <c r="C59" s="44" t="s">
        <v>746</v>
      </c>
      <c r="D59" s="45">
        <v>7.8</v>
      </c>
      <c r="E59" s="38">
        <v>11</v>
      </c>
      <c r="F59" s="45">
        <v>0.71</v>
      </c>
      <c r="G59" s="45">
        <v>1.03</v>
      </c>
      <c r="H59" s="38">
        <v>6</v>
      </c>
      <c r="I59" s="38">
        <v>21</v>
      </c>
      <c r="J59" s="51">
        <v>3</v>
      </c>
      <c r="K59" s="38">
        <v>1</v>
      </c>
      <c r="L59" s="38">
        <v>4</v>
      </c>
      <c r="M59" s="45">
        <v>9.09</v>
      </c>
      <c r="N59" s="45">
        <v>54.55</v>
      </c>
      <c r="O59" s="45">
        <v>36.36</v>
      </c>
      <c r="P59" s="38">
        <v>0</v>
      </c>
      <c r="Q59" s="38">
        <v>0</v>
      </c>
    </row>
    <row r="60" spans="1:17" ht="14.1" customHeight="1">
      <c r="A60" s="44" t="s">
        <v>148</v>
      </c>
      <c r="B60" s="44" t="s">
        <v>747</v>
      </c>
      <c r="C60" s="44" t="s">
        <v>749</v>
      </c>
      <c r="D60" s="45">
        <v>11.2</v>
      </c>
      <c r="E60" s="38">
        <v>13</v>
      </c>
      <c r="F60" s="45">
        <v>0.86</v>
      </c>
      <c r="G60" s="45">
        <v>1.05</v>
      </c>
      <c r="H60" s="38">
        <v>7</v>
      </c>
      <c r="I60" s="38">
        <v>17</v>
      </c>
      <c r="J60" s="51">
        <v>4</v>
      </c>
      <c r="K60" s="38">
        <v>7</v>
      </c>
      <c r="L60" s="38">
        <v>17</v>
      </c>
      <c r="M60" s="45">
        <v>53.85</v>
      </c>
      <c r="N60" s="45">
        <v>30.77</v>
      </c>
      <c r="O60" s="45">
        <v>15.38</v>
      </c>
      <c r="P60" s="38">
        <v>0</v>
      </c>
      <c r="Q60" s="38">
        <v>0</v>
      </c>
    </row>
    <row r="61" spans="1:17" ht="14.1" customHeight="1">
      <c r="A61" s="44" t="s">
        <v>149</v>
      </c>
      <c r="B61" s="44" t="s">
        <v>747</v>
      </c>
      <c r="C61" s="44" t="s">
        <v>749</v>
      </c>
      <c r="D61" s="45">
        <v>11.2</v>
      </c>
      <c r="E61" s="38">
        <v>16</v>
      </c>
      <c r="F61" s="45">
        <v>0.7</v>
      </c>
      <c r="G61" s="45">
        <v>1.08</v>
      </c>
      <c r="H61" s="38">
        <v>17</v>
      </c>
      <c r="I61" s="38">
        <v>55</v>
      </c>
      <c r="J61" s="51">
        <v>3</v>
      </c>
      <c r="K61" s="38">
        <v>6</v>
      </c>
      <c r="L61" s="38">
        <v>25</v>
      </c>
      <c r="M61" s="38">
        <v>25</v>
      </c>
      <c r="N61" s="38">
        <v>25</v>
      </c>
      <c r="O61" s="38">
        <v>50</v>
      </c>
      <c r="P61" s="38">
        <v>0</v>
      </c>
      <c r="Q61" s="38">
        <v>0</v>
      </c>
    </row>
    <row r="62" spans="1:17" ht="14.1" customHeight="1">
      <c r="A62" s="44" t="s">
        <v>151</v>
      </c>
      <c r="B62" s="44" t="s">
        <v>747</v>
      </c>
      <c r="C62" s="44" t="s">
        <v>749</v>
      </c>
      <c r="D62" s="45">
        <v>8.3000000000000007</v>
      </c>
      <c r="E62" s="38">
        <v>16</v>
      </c>
      <c r="F62" s="45">
        <v>0.52</v>
      </c>
      <c r="G62" s="45">
        <v>1.08</v>
      </c>
      <c r="H62" s="38">
        <v>12</v>
      </c>
      <c r="I62" s="38">
        <v>31</v>
      </c>
      <c r="J62" s="51">
        <v>3</v>
      </c>
      <c r="K62" s="38">
        <v>6</v>
      </c>
      <c r="L62" s="38">
        <v>12</v>
      </c>
      <c r="M62" s="38">
        <v>0</v>
      </c>
      <c r="N62" s="45">
        <v>6.25</v>
      </c>
      <c r="O62" s="45">
        <v>93.75</v>
      </c>
      <c r="P62" s="38">
        <v>0</v>
      </c>
      <c r="Q62" s="38">
        <v>0</v>
      </c>
    </row>
    <row r="63" spans="1:17" ht="14.1" customHeight="1">
      <c r="A63" s="44" t="s">
        <v>184</v>
      </c>
      <c r="B63" s="44" t="s">
        <v>747</v>
      </c>
      <c r="C63" s="44" t="s">
        <v>749</v>
      </c>
      <c r="D63" s="45">
        <v>7.3</v>
      </c>
      <c r="E63" s="38">
        <v>14</v>
      </c>
      <c r="F63" s="45">
        <v>0.52</v>
      </c>
      <c r="G63" s="45">
        <v>1.03</v>
      </c>
      <c r="H63" s="38">
        <v>26</v>
      </c>
      <c r="I63" s="38">
        <v>56</v>
      </c>
      <c r="J63" s="51">
        <v>3</v>
      </c>
      <c r="K63" s="38">
        <v>14</v>
      </c>
      <c r="L63" s="38">
        <v>28</v>
      </c>
      <c r="M63" s="38">
        <v>0</v>
      </c>
      <c r="N63" s="45">
        <v>21.43</v>
      </c>
      <c r="O63" s="45">
        <v>64.290000000000006</v>
      </c>
      <c r="P63" s="45">
        <v>14.29</v>
      </c>
      <c r="Q63" s="38">
        <v>0</v>
      </c>
    </row>
    <row r="64" spans="1:17" ht="14.1" customHeight="1">
      <c r="A64" s="44" t="s">
        <v>153</v>
      </c>
      <c r="B64" s="44" t="s">
        <v>747</v>
      </c>
      <c r="C64" s="44" t="s">
        <v>750</v>
      </c>
      <c r="D64" s="45">
        <v>10.5</v>
      </c>
      <c r="E64" s="38">
        <v>24</v>
      </c>
      <c r="F64" s="45">
        <v>0.44</v>
      </c>
      <c r="G64" s="45">
        <v>0.96</v>
      </c>
      <c r="H64" s="38">
        <v>30</v>
      </c>
      <c r="I64" s="38">
        <v>49</v>
      </c>
      <c r="J64" s="51">
        <v>3</v>
      </c>
      <c r="K64" s="38">
        <v>10</v>
      </c>
      <c r="L64" s="38">
        <v>18</v>
      </c>
      <c r="M64" s="45">
        <v>4.17</v>
      </c>
      <c r="N64" s="45">
        <v>12.5</v>
      </c>
      <c r="O64" s="45">
        <v>45.83</v>
      </c>
      <c r="P64" s="45">
        <v>33.33</v>
      </c>
      <c r="Q64" s="45">
        <v>4.17</v>
      </c>
    </row>
    <row r="65" spans="1:17" ht="14.1" customHeight="1">
      <c r="A65" s="44" t="s">
        <v>154</v>
      </c>
      <c r="B65" s="44" t="s">
        <v>747</v>
      </c>
      <c r="C65" s="44" t="s">
        <v>750</v>
      </c>
      <c r="D65" s="45">
        <v>6.5</v>
      </c>
      <c r="E65" s="38">
        <v>17</v>
      </c>
      <c r="F65" s="45">
        <v>0.38</v>
      </c>
      <c r="G65" s="45">
        <v>1.21</v>
      </c>
      <c r="H65" s="38">
        <v>12</v>
      </c>
      <c r="I65" s="38">
        <v>45</v>
      </c>
      <c r="J65" s="51">
        <v>3</v>
      </c>
      <c r="K65" s="38">
        <v>5</v>
      </c>
      <c r="L65" s="38">
        <v>19</v>
      </c>
      <c r="M65" s="38">
        <v>0</v>
      </c>
      <c r="N65" s="45">
        <v>5.88</v>
      </c>
      <c r="O65" s="45">
        <v>52.94</v>
      </c>
      <c r="P65" s="45">
        <v>35.29</v>
      </c>
      <c r="Q65" s="45">
        <v>5.88</v>
      </c>
    </row>
    <row r="66" spans="1:17" ht="14.1" customHeight="1">
      <c r="A66" s="44" t="s">
        <v>159</v>
      </c>
      <c r="B66" s="44" t="s">
        <v>747</v>
      </c>
      <c r="C66" s="44" t="s">
        <v>750</v>
      </c>
      <c r="D66" s="45">
        <v>11.3</v>
      </c>
      <c r="E66" s="38">
        <v>24</v>
      </c>
      <c r="F66" s="45">
        <v>0.47</v>
      </c>
      <c r="G66" s="45">
        <v>0.99</v>
      </c>
      <c r="H66" s="38">
        <v>29</v>
      </c>
      <c r="I66" s="38">
        <v>54</v>
      </c>
      <c r="J66" s="51">
        <v>3</v>
      </c>
      <c r="K66" s="38">
        <v>10</v>
      </c>
      <c r="L66" s="38">
        <v>20</v>
      </c>
      <c r="M66" s="38">
        <v>0</v>
      </c>
      <c r="N66" s="38">
        <v>25</v>
      </c>
      <c r="O66" s="45">
        <v>45.83</v>
      </c>
      <c r="P66" s="45">
        <v>20.83</v>
      </c>
      <c r="Q66" s="45">
        <v>8.33</v>
      </c>
    </row>
    <row r="67" spans="1:17" ht="14.1" customHeight="1">
      <c r="A67" s="44" t="s">
        <v>161</v>
      </c>
      <c r="B67" s="44" t="s">
        <v>747</v>
      </c>
      <c r="C67" s="44" t="s">
        <v>750</v>
      </c>
      <c r="D67" s="45">
        <v>15.3</v>
      </c>
      <c r="E67" s="38">
        <v>25</v>
      </c>
      <c r="F67" s="45">
        <v>0.61</v>
      </c>
      <c r="G67" s="45">
        <v>1.39</v>
      </c>
      <c r="H67" s="38">
        <v>2</v>
      </c>
      <c r="I67" s="38">
        <v>53</v>
      </c>
      <c r="J67" s="51">
        <v>3</v>
      </c>
      <c r="K67" s="38">
        <v>1</v>
      </c>
      <c r="L67" s="38">
        <v>20</v>
      </c>
      <c r="M67" s="38">
        <v>12</v>
      </c>
      <c r="N67" s="45">
        <v>28</v>
      </c>
      <c r="O67" s="38">
        <v>52</v>
      </c>
      <c r="P67" s="38">
        <v>4</v>
      </c>
      <c r="Q67" s="38">
        <v>4</v>
      </c>
    </row>
    <row r="68" spans="1:17" ht="14.1" customHeight="1">
      <c r="A68" s="44" t="s">
        <v>163</v>
      </c>
      <c r="B68" s="44" t="s">
        <v>747</v>
      </c>
      <c r="C68" s="44" t="s">
        <v>750</v>
      </c>
      <c r="D68" s="38">
        <v>5</v>
      </c>
      <c r="E68" s="38">
        <v>10</v>
      </c>
      <c r="F68" s="45">
        <v>0.5</v>
      </c>
      <c r="G68" s="45">
        <v>1.1599999999999999</v>
      </c>
      <c r="H68" s="38">
        <v>5</v>
      </c>
      <c r="I68" s="38">
        <v>18</v>
      </c>
      <c r="J68" s="51">
        <v>3</v>
      </c>
      <c r="K68" s="38">
        <v>1</v>
      </c>
      <c r="L68" s="38">
        <v>7</v>
      </c>
      <c r="M68" s="38">
        <v>10</v>
      </c>
      <c r="N68" s="38">
        <v>20</v>
      </c>
      <c r="O68" s="38">
        <v>40</v>
      </c>
      <c r="P68" s="38">
        <v>20</v>
      </c>
      <c r="Q68" s="38">
        <v>10</v>
      </c>
    </row>
    <row r="69" spans="1:17" ht="14.1" customHeight="1">
      <c r="A69" s="44" t="s">
        <v>164</v>
      </c>
      <c r="B69" s="44" t="s">
        <v>747</v>
      </c>
      <c r="C69" s="44" t="s">
        <v>750</v>
      </c>
      <c r="D69" s="45">
        <v>19.5</v>
      </c>
      <c r="E69" s="38">
        <v>23</v>
      </c>
      <c r="F69" s="45">
        <v>0.85</v>
      </c>
      <c r="G69" s="45">
        <v>1.31</v>
      </c>
      <c r="H69" s="38">
        <v>1</v>
      </c>
      <c r="I69" s="38">
        <v>34</v>
      </c>
      <c r="J69" s="51">
        <v>3</v>
      </c>
      <c r="K69" s="38">
        <v>1</v>
      </c>
      <c r="L69" s="38">
        <v>16</v>
      </c>
      <c r="M69" s="45">
        <v>43.48</v>
      </c>
      <c r="N69" s="45">
        <v>43.48</v>
      </c>
      <c r="O69" s="45">
        <v>13.04</v>
      </c>
      <c r="P69" s="38">
        <v>0</v>
      </c>
      <c r="Q69" s="38">
        <v>0</v>
      </c>
    </row>
    <row r="70" spans="1:17" ht="14.1" customHeight="1">
      <c r="A70" s="44" t="s">
        <v>165</v>
      </c>
      <c r="B70" s="44" t="s">
        <v>747</v>
      </c>
      <c r="C70" s="44" t="s">
        <v>750</v>
      </c>
      <c r="D70" s="38">
        <v>7</v>
      </c>
      <c r="E70" s="38">
        <v>11</v>
      </c>
      <c r="F70" s="45">
        <v>0.64</v>
      </c>
      <c r="G70" s="45">
        <v>1.24</v>
      </c>
      <c r="H70" s="38">
        <v>1</v>
      </c>
      <c r="I70" s="38">
        <v>19</v>
      </c>
      <c r="J70" s="51">
        <v>3</v>
      </c>
      <c r="K70" s="38">
        <v>1</v>
      </c>
      <c r="L70" s="38">
        <v>5</v>
      </c>
      <c r="M70" s="38">
        <v>0</v>
      </c>
      <c r="N70" s="45">
        <v>45.45</v>
      </c>
      <c r="O70" s="45">
        <v>54.55</v>
      </c>
      <c r="P70" s="38">
        <v>0</v>
      </c>
      <c r="Q70" s="38">
        <v>0</v>
      </c>
    </row>
    <row r="71" spans="1:17" ht="14.1" customHeight="1">
      <c r="A71" s="44" t="s">
        <v>178</v>
      </c>
      <c r="B71" s="44" t="s">
        <v>747</v>
      </c>
      <c r="C71" s="44" t="s">
        <v>750</v>
      </c>
      <c r="D71" s="45">
        <v>10.6</v>
      </c>
      <c r="E71" s="38">
        <v>21</v>
      </c>
      <c r="F71" s="45">
        <v>0.5</v>
      </c>
      <c r="G71" s="38">
        <v>1</v>
      </c>
      <c r="H71" s="38">
        <v>16</v>
      </c>
      <c r="I71" s="38">
        <v>32</v>
      </c>
      <c r="J71" s="51">
        <v>4</v>
      </c>
      <c r="K71" s="38">
        <v>8</v>
      </c>
      <c r="L71" s="38">
        <v>18</v>
      </c>
      <c r="M71" s="45">
        <v>9.52</v>
      </c>
      <c r="N71" s="45">
        <v>4.76</v>
      </c>
      <c r="O71" s="45">
        <v>66.67</v>
      </c>
      <c r="P71" s="45">
        <v>19.05</v>
      </c>
      <c r="Q71" s="38">
        <v>0</v>
      </c>
    </row>
    <row r="72" spans="1:17" ht="14.1" customHeight="1">
      <c r="A72" s="44" t="s">
        <v>180</v>
      </c>
      <c r="B72" s="44" t="s">
        <v>747</v>
      </c>
      <c r="C72" s="44" t="s">
        <v>750</v>
      </c>
      <c r="D72" s="45">
        <v>8.5</v>
      </c>
      <c r="E72" s="38">
        <v>13</v>
      </c>
      <c r="F72" s="45">
        <v>0.65</v>
      </c>
      <c r="G72" s="45">
        <v>1.22</v>
      </c>
      <c r="H72" s="38">
        <v>3</v>
      </c>
      <c r="I72" s="38">
        <v>30</v>
      </c>
      <c r="J72" s="51">
        <v>3</v>
      </c>
      <c r="K72" s="38">
        <v>2</v>
      </c>
      <c r="L72" s="38">
        <v>17</v>
      </c>
      <c r="M72" s="45">
        <v>7.69</v>
      </c>
      <c r="N72" s="45">
        <v>46.15</v>
      </c>
      <c r="O72" s="45">
        <v>38.46</v>
      </c>
      <c r="P72" s="45">
        <v>7.69</v>
      </c>
      <c r="Q72" s="38">
        <v>0</v>
      </c>
    </row>
    <row r="73" spans="1:17" ht="14.1" customHeight="1">
      <c r="A73" s="44" t="s">
        <v>155</v>
      </c>
      <c r="B73" s="44" t="s">
        <v>747</v>
      </c>
      <c r="C73" s="44" t="s">
        <v>751</v>
      </c>
      <c r="D73" s="45">
        <v>10.4</v>
      </c>
      <c r="E73" s="38">
        <v>17</v>
      </c>
      <c r="F73" s="45">
        <v>0.61</v>
      </c>
      <c r="G73" s="45">
        <v>1.1599999999999999</v>
      </c>
      <c r="H73" s="38">
        <v>10</v>
      </c>
      <c r="I73" s="38">
        <v>42</v>
      </c>
      <c r="J73" s="51">
        <v>3</v>
      </c>
      <c r="K73" s="38">
        <v>4</v>
      </c>
      <c r="L73" s="38">
        <v>18</v>
      </c>
      <c r="M73" s="45">
        <v>17.649999999999999</v>
      </c>
      <c r="N73" s="45">
        <v>29.41</v>
      </c>
      <c r="O73" s="45">
        <v>35.29</v>
      </c>
      <c r="P73" s="45">
        <v>11.76</v>
      </c>
      <c r="Q73" s="45">
        <v>5.88</v>
      </c>
    </row>
    <row r="74" spans="1:17" ht="14.1" customHeight="1">
      <c r="A74" s="44" t="s">
        <v>159</v>
      </c>
      <c r="B74" s="44" t="s">
        <v>747</v>
      </c>
      <c r="C74" s="44" t="s">
        <v>751</v>
      </c>
      <c r="D74" s="45">
        <v>6.8</v>
      </c>
      <c r="E74" s="38">
        <v>12</v>
      </c>
      <c r="F74" s="45">
        <v>0.56999999999999995</v>
      </c>
      <c r="G74" s="45">
        <v>1.19</v>
      </c>
      <c r="H74" s="38">
        <v>6</v>
      </c>
      <c r="I74" s="38">
        <v>54</v>
      </c>
      <c r="J74" s="51">
        <v>2</v>
      </c>
      <c r="K74" s="38">
        <v>1</v>
      </c>
      <c r="L74" s="38">
        <v>14</v>
      </c>
      <c r="M74" s="45">
        <v>8.33</v>
      </c>
      <c r="N74" s="38">
        <v>25</v>
      </c>
      <c r="O74" s="38">
        <v>50</v>
      </c>
      <c r="P74" s="45">
        <v>16.670000000000002</v>
      </c>
      <c r="Q74" s="38">
        <v>0</v>
      </c>
    </row>
    <row r="75" spans="1:17" ht="14.1" customHeight="1">
      <c r="A75" s="44" t="s">
        <v>171</v>
      </c>
      <c r="B75" s="44" t="s">
        <v>747</v>
      </c>
      <c r="C75" s="44" t="s">
        <v>751</v>
      </c>
      <c r="D75" s="45">
        <v>13.1</v>
      </c>
      <c r="E75" s="38">
        <v>25</v>
      </c>
      <c r="F75" s="45">
        <v>0.52</v>
      </c>
      <c r="G75" s="45">
        <v>0.98</v>
      </c>
      <c r="H75" s="38">
        <v>21</v>
      </c>
      <c r="I75" s="38">
        <v>31</v>
      </c>
      <c r="J75" s="51">
        <v>4</v>
      </c>
      <c r="K75" s="38">
        <v>10</v>
      </c>
      <c r="L75" s="38">
        <v>13</v>
      </c>
      <c r="M75" s="38">
        <v>0</v>
      </c>
      <c r="N75" s="38">
        <v>20</v>
      </c>
      <c r="O75" s="38">
        <v>68</v>
      </c>
      <c r="P75" s="38">
        <v>12</v>
      </c>
      <c r="Q75" s="38">
        <v>0</v>
      </c>
    </row>
    <row r="76" spans="1:17" ht="14.1" customHeight="1">
      <c r="A76" s="44" t="s">
        <v>172</v>
      </c>
      <c r="B76" s="44" t="s">
        <v>747</v>
      </c>
      <c r="C76" s="44" t="s">
        <v>751</v>
      </c>
      <c r="D76" s="45">
        <v>6.2</v>
      </c>
      <c r="E76" s="38">
        <v>10</v>
      </c>
      <c r="F76" s="45">
        <v>0.62</v>
      </c>
      <c r="G76" s="45">
        <v>1.26</v>
      </c>
      <c r="H76" s="38">
        <v>2</v>
      </c>
      <c r="I76" s="38">
        <v>17</v>
      </c>
      <c r="J76" s="51">
        <v>3</v>
      </c>
      <c r="K76" s="38">
        <v>2</v>
      </c>
      <c r="L76" s="38">
        <v>3</v>
      </c>
      <c r="M76" s="38">
        <v>0</v>
      </c>
      <c r="N76" s="38">
        <v>50</v>
      </c>
      <c r="O76" s="38">
        <v>40</v>
      </c>
      <c r="P76" s="38">
        <v>10</v>
      </c>
      <c r="Q76" s="38">
        <v>0</v>
      </c>
    </row>
    <row r="77" spans="1:17" ht="14.1" customHeight="1">
      <c r="A77" s="44" t="s">
        <v>174</v>
      </c>
      <c r="B77" s="44" t="s">
        <v>747</v>
      </c>
      <c r="C77" s="44" t="s">
        <v>751</v>
      </c>
      <c r="D77" s="38">
        <v>5</v>
      </c>
      <c r="E77" s="38">
        <v>10</v>
      </c>
      <c r="F77" s="45">
        <v>0.5</v>
      </c>
      <c r="G77" s="45">
        <v>1.1299999999999999</v>
      </c>
      <c r="H77" s="38">
        <v>5</v>
      </c>
      <c r="I77" s="38">
        <v>15</v>
      </c>
      <c r="J77" s="51">
        <v>3</v>
      </c>
      <c r="K77" s="38">
        <v>2</v>
      </c>
      <c r="L77" s="38">
        <v>5</v>
      </c>
      <c r="M77" s="38">
        <v>0</v>
      </c>
      <c r="N77" s="38">
        <v>0</v>
      </c>
      <c r="O77" s="38">
        <v>100</v>
      </c>
      <c r="P77" s="38">
        <v>0</v>
      </c>
      <c r="Q77" s="38">
        <v>0</v>
      </c>
    </row>
    <row r="78" spans="1:17" ht="14.1" customHeight="1">
      <c r="A78" s="44" t="s">
        <v>176</v>
      </c>
      <c r="B78" s="44" t="s">
        <v>747</v>
      </c>
      <c r="C78" s="44" t="s">
        <v>751</v>
      </c>
      <c r="D78" s="45">
        <v>3.8</v>
      </c>
      <c r="E78" s="38">
        <v>10</v>
      </c>
      <c r="F78" s="45">
        <v>0.38</v>
      </c>
      <c r="G78" s="45">
        <v>0.89</v>
      </c>
      <c r="H78" s="38">
        <v>19</v>
      </c>
      <c r="I78" s="38">
        <v>22</v>
      </c>
      <c r="J78" s="51">
        <v>3</v>
      </c>
      <c r="K78" s="38">
        <v>7</v>
      </c>
      <c r="L78" s="38">
        <v>8</v>
      </c>
      <c r="M78" s="38">
        <v>0</v>
      </c>
      <c r="N78" s="38">
        <v>0</v>
      </c>
      <c r="O78" s="38">
        <v>60</v>
      </c>
      <c r="P78" s="38">
        <v>40</v>
      </c>
      <c r="Q78" s="38">
        <v>0</v>
      </c>
    </row>
    <row r="79" spans="1:17" ht="14.1" customHeight="1">
      <c r="A79" s="44" t="s">
        <v>181</v>
      </c>
      <c r="B79" s="44" t="s">
        <v>747</v>
      </c>
      <c r="C79" s="44" t="s">
        <v>751</v>
      </c>
      <c r="D79" s="45">
        <v>14.2</v>
      </c>
      <c r="E79" s="38">
        <v>33</v>
      </c>
      <c r="F79" s="45">
        <v>0.43</v>
      </c>
      <c r="G79" s="45">
        <v>0.92</v>
      </c>
      <c r="H79" s="38">
        <v>26</v>
      </c>
      <c r="I79" s="38">
        <v>42</v>
      </c>
      <c r="J79" s="51">
        <v>4</v>
      </c>
      <c r="K79" s="38">
        <v>11</v>
      </c>
      <c r="L79" s="38">
        <v>18</v>
      </c>
      <c r="M79" s="38">
        <v>0</v>
      </c>
      <c r="N79" s="45">
        <v>6.06</v>
      </c>
      <c r="O79" s="45">
        <v>66.67</v>
      </c>
      <c r="P79" s="45">
        <v>24.24</v>
      </c>
      <c r="Q79" s="45">
        <v>3.03</v>
      </c>
    </row>
    <row r="80" spans="1:17" ht="14.1" customHeight="1">
      <c r="A80" s="44" t="s">
        <v>183</v>
      </c>
      <c r="B80" s="44" t="s">
        <v>747</v>
      </c>
      <c r="C80" s="44" t="s">
        <v>751</v>
      </c>
      <c r="D80" s="45">
        <v>8.9</v>
      </c>
      <c r="E80" s="38">
        <v>15</v>
      </c>
      <c r="F80" s="45">
        <v>0.59</v>
      </c>
      <c r="G80" s="45">
        <v>0.97</v>
      </c>
      <c r="H80" s="38">
        <v>15</v>
      </c>
      <c r="I80" s="38">
        <v>27</v>
      </c>
      <c r="J80" s="51">
        <v>4</v>
      </c>
      <c r="K80" s="38">
        <v>8</v>
      </c>
      <c r="L80" s="38">
        <v>13</v>
      </c>
      <c r="M80" s="45">
        <v>6.67</v>
      </c>
      <c r="N80" s="45">
        <v>26.67</v>
      </c>
      <c r="O80" s="38">
        <v>60</v>
      </c>
      <c r="P80" s="45">
        <v>6.67</v>
      </c>
      <c r="Q80" s="38">
        <v>0</v>
      </c>
    </row>
    <row r="81" spans="1:17" ht="14.1" customHeight="1">
      <c r="A81" s="44" t="s">
        <v>184</v>
      </c>
      <c r="B81" s="44" t="s">
        <v>747</v>
      </c>
      <c r="C81" s="44" t="s">
        <v>751</v>
      </c>
      <c r="D81" s="45">
        <v>7.6</v>
      </c>
      <c r="E81" s="38">
        <v>17</v>
      </c>
      <c r="F81" s="45">
        <v>0.45</v>
      </c>
      <c r="G81" s="45">
        <v>0.88</v>
      </c>
      <c r="H81" s="38">
        <v>36</v>
      </c>
      <c r="I81" s="38">
        <v>56</v>
      </c>
      <c r="J81" s="51">
        <v>3</v>
      </c>
      <c r="K81" s="38">
        <v>19</v>
      </c>
      <c r="L81" s="38">
        <v>28</v>
      </c>
      <c r="M81" s="38">
        <v>0</v>
      </c>
      <c r="N81" s="45">
        <v>5.88</v>
      </c>
      <c r="O81" s="45">
        <v>70.59</v>
      </c>
      <c r="P81" s="45">
        <v>23.53</v>
      </c>
      <c r="Q81" s="38">
        <v>0</v>
      </c>
    </row>
    <row r="82" spans="1:17" ht="14.1" customHeight="1">
      <c r="A82" s="44" t="s">
        <v>186</v>
      </c>
      <c r="B82" s="44" t="s">
        <v>747</v>
      </c>
      <c r="C82" s="44" t="s">
        <v>751</v>
      </c>
      <c r="D82" s="45">
        <v>6.2</v>
      </c>
      <c r="E82" s="38">
        <v>15</v>
      </c>
      <c r="F82" s="45">
        <v>0.41</v>
      </c>
      <c r="G82" s="45">
        <v>0.84</v>
      </c>
      <c r="H82" s="38">
        <v>20</v>
      </c>
      <c r="I82" s="38">
        <v>22</v>
      </c>
      <c r="J82" s="51">
        <v>4</v>
      </c>
      <c r="K82" s="38">
        <v>18</v>
      </c>
      <c r="L82" s="38">
        <v>20</v>
      </c>
      <c r="M82" s="38">
        <v>0</v>
      </c>
      <c r="N82" s="45">
        <v>13.33</v>
      </c>
      <c r="O82" s="45">
        <v>53.33</v>
      </c>
      <c r="P82" s="38">
        <v>20</v>
      </c>
      <c r="Q82" s="45">
        <v>13.33</v>
      </c>
    </row>
    <row r="83" spans="1:17" ht="14.1" customHeight="1">
      <c r="A83" s="44" t="s">
        <v>149</v>
      </c>
      <c r="B83" s="44" t="s">
        <v>752</v>
      </c>
      <c r="C83" s="44" t="s">
        <v>753</v>
      </c>
      <c r="D83" s="45">
        <v>16.2</v>
      </c>
      <c r="E83" s="38">
        <v>32</v>
      </c>
      <c r="F83" s="45">
        <v>0.51</v>
      </c>
      <c r="G83" s="45">
        <v>0.78</v>
      </c>
      <c r="H83" s="38">
        <v>48</v>
      </c>
      <c r="I83" s="38">
        <v>55</v>
      </c>
      <c r="J83" s="51">
        <v>4</v>
      </c>
      <c r="K83" s="38">
        <v>27</v>
      </c>
      <c r="L83" s="38">
        <v>30</v>
      </c>
      <c r="M83" s="45">
        <v>3.13</v>
      </c>
      <c r="N83" s="45">
        <v>18.75</v>
      </c>
      <c r="O83" s="45">
        <v>56.25</v>
      </c>
      <c r="P83" s="45">
        <v>21.88</v>
      </c>
      <c r="Q83" s="38">
        <v>0</v>
      </c>
    </row>
    <row r="84" spans="1:17" ht="14.1" customHeight="1">
      <c r="A84" s="44" t="s">
        <v>151</v>
      </c>
      <c r="B84" s="44" t="s">
        <v>752</v>
      </c>
      <c r="C84" s="44" t="s">
        <v>753</v>
      </c>
      <c r="D84" s="45">
        <v>6.1</v>
      </c>
      <c r="E84" s="38">
        <v>14</v>
      </c>
      <c r="F84" s="45">
        <v>0.44</v>
      </c>
      <c r="G84" s="45">
        <v>0.91</v>
      </c>
      <c r="H84" s="38">
        <v>23</v>
      </c>
      <c r="I84" s="38">
        <v>31</v>
      </c>
      <c r="J84" s="51">
        <v>3</v>
      </c>
      <c r="K84" s="38">
        <v>11</v>
      </c>
      <c r="L84" s="38">
        <v>12</v>
      </c>
      <c r="M84" s="38">
        <v>0</v>
      </c>
      <c r="N84" s="45">
        <v>7.14</v>
      </c>
      <c r="O84" s="45">
        <v>64.290000000000006</v>
      </c>
      <c r="P84" s="45">
        <v>28.57</v>
      </c>
      <c r="Q84" s="38">
        <v>0</v>
      </c>
    </row>
    <row r="85" spans="1:17" ht="14.1" customHeight="1">
      <c r="A85" s="44" t="s">
        <v>154</v>
      </c>
      <c r="B85" s="44" t="s">
        <v>752</v>
      </c>
      <c r="C85" s="44" t="s">
        <v>754</v>
      </c>
      <c r="D85" s="45">
        <v>6.1</v>
      </c>
      <c r="E85" s="38">
        <v>22</v>
      </c>
      <c r="F85" s="45">
        <v>0.28000000000000003</v>
      </c>
      <c r="G85" s="45">
        <v>0.88</v>
      </c>
      <c r="H85" s="38">
        <v>27</v>
      </c>
      <c r="I85" s="38">
        <v>45</v>
      </c>
      <c r="J85" s="51">
        <v>4</v>
      </c>
      <c r="K85" s="38">
        <v>13</v>
      </c>
      <c r="L85" s="38">
        <v>19</v>
      </c>
      <c r="M85" s="38">
        <v>0</v>
      </c>
      <c r="N85" s="38">
        <v>0</v>
      </c>
      <c r="O85" s="45">
        <v>31.82</v>
      </c>
      <c r="P85" s="45">
        <v>59.09</v>
      </c>
      <c r="Q85" s="45">
        <v>9.09</v>
      </c>
    </row>
    <row r="86" spans="1:17" ht="14.1" customHeight="1">
      <c r="A86" s="44" t="s">
        <v>171</v>
      </c>
      <c r="B86" s="44" t="s">
        <v>752</v>
      </c>
      <c r="C86" s="44" t="s">
        <v>754</v>
      </c>
      <c r="D86" s="45">
        <v>8.3000000000000007</v>
      </c>
      <c r="E86" s="38">
        <v>18</v>
      </c>
      <c r="F86" s="45">
        <v>0.46</v>
      </c>
      <c r="G86" s="45">
        <v>0.86</v>
      </c>
      <c r="H86" s="38">
        <v>26</v>
      </c>
      <c r="I86" s="38">
        <v>31</v>
      </c>
      <c r="J86" s="51">
        <v>3</v>
      </c>
      <c r="K86" s="38">
        <v>13</v>
      </c>
      <c r="L86" s="38">
        <v>16</v>
      </c>
      <c r="M86" s="38">
        <v>0</v>
      </c>
      <c r="N86" s="45">
        <v>22.22</v>
      </c>
      <c r="O86" s="38">
        <v>50</v>
      </c>
      <c r="P86" s="45">
        <v>16.670000000000002</v>
      </c>
      <c r="Q86" s="45">
        <v>11.11</v>
      </c>
    </row>
    <row r="87" spans="1:17" ht="14.1" customHeight="1">
      <c r="A87" s="44" t="s">
        <v>180</v>
      </c>
      <c r="B87" s="44" t="s">
        <v>752</v>
      </c>
      <c r="C87" s="44" t="s">
        <v>754</v>
      </c>
      <c r="D87" s="45">
        <v>7.4</v>
      </c>
      <c r="E87" s="38">
        <v>16</v>
      </c>
      <c r="F87" s="45">
        <v>0.46</v>
      </c>
      <c r="G87" s="45">
        <v>0.86</v>
      </c>
      <c r="H87" s="38">
        <v>26</v>
      </c>
      <c r="I87" s="38">
        <v>30</v>
      </c>
      <c r="J87" s="51">
        <v>3</v>
      </c>
      <c r="K87" s="38">
        <v>14</v>
      </c>
      <c r="L87" s="38">
        <v>17</v>
      </c>
      <c r="M87" s="38">
        <v>0</v>
      </c>
      <c r="N87" s="45">
        <v>12.5</v>
      </c>
      <c r="O87" s="45">
        <v>62.5</v>
      </c>
      <c r="P87" s="38">
        <v>25</v>
      </c>
      <c r="Q87" s="38">
        <v>0</v>
      </c>
    </row>
    <row r="88" spans="1:17" ht="14.1" customHeight="1">
      <c r="A88" s="44" t="s">
        <v>153</v>
      </c>
      <c r="B88" s="44" t="s">
        <v>752</v>
      </c>
      <c r="C88" s="44" t="s">
        <v>756</v>
      </c>
      <c r="D88" s="45">
        <v>3.9</v>
      </c>
      <c r="E88" s="38">
        <v>13</v>
      </c>
      <c r="F88" s="45">
        <v>0.3</v>
      </c>
      <c r="G88" s="45">
        <v>0.66</v>
      </c>
      <c r="H88" s="38">
        <v>47</v>
      </c>
      <c r="I88" s="38">
        <v>49</v>
      </c>
      <c r="J88" s="51">
        <v>2</v>
      </c>
      <c r="K88" s="38">
        <v>14</v>
      </c>
      <c r="L88" s="38">
        <v>14</v>
      </c>
      <c r="M88" s="38">
        <v>0</v>
      </c>
      <c r="N88" s="45">
        <v>15.38</v>
      </c>
      <c r="O88" s="45">
        <v>23.08</v>
      </c>
      <c r="P88" s="45">
        <v>30.77</v>
      </c>
      <c r="Q88" s="45">
        <v>30.77</v>
      </c>
    </row>
    <row r="89" spans="1:17" ht="14.1" customHeight="1">
      <c r="A89" s="44" t="s">
        <v>157</v>
      </c>
      <c r="B89" s="44" t="s">
        <v>752</v>
      </c>
      <c r="C89" s="44" t="s">
        <v>756</v>
      </c>
      <c r="D89" s="45">
        <v>7.2</v>
      </c>
      <c r="E89" s="38">
        <v>14</v>
      </c>
      <c r="F89" s="45">
        <v>0.51</v>
      </c>
      <c r="G89" s="45">
        <v>0.89</v>
      </c>
      <c r="H89" s="38">
        <v>40</v>
      </c>
      <c r="I89" s="38">
        <v>48</v>
      </c>
      <c r="J89" s="51">
        <v>3</v>
      </c>
      <c r="K89" s="38">
        <v>22</v>
      </c>
      <c r="L89" s="38">
        <v>25</v>
      </c>
      <c r="M89" s="45">
        <v>7.14</v>
      </c>
      <c r="N89" s="45">
        <v>21.43</v>
      </c>
      <c r="O89" s="45">
        <v>42.86</v>
      </c>
      <c r="P89" s="45">
        <v>28.57</v>
      </c>
      <c r="Q89" s="38">
        <v>0</v>
      </c>
    </row>
    <row r="90" spans="1:17" ht="14.1" customHeight="1">
      <c r="A90" s="44" t="s">
        <v>159</v>
      </c>
      <c r="B90" s="44" t="s">
        <v>752</v>
      </c>
      <c r="C90" s="44" t="s">
        <v>756</v>
      </c>
      <c r="D90" s="45">
        <v>9.6</v>
      </c>
      <c r="E90" s="38">
        <v>29</v>
      </c>
      <c r="F90" s="45">
        <v>0.33</v>
      </c>
      <c r="G90" s="45">
        <v>0.69</v>
      </c>
      <c r="H90" s="38">
        <v>49</v>
      </c>
      <c r="I90" s="38">
        <v>54</v>
      </c>
      <c r="J90" s="51">
        <v>4</v>
      </c>
      <c r="K90" s="38">
        <v>20</v>
      </c>
      <c r="L90" s="38">
        <v>20</v>
      </c>
      <c r="M90" s="38">
        <v>0</v>
      </c>
      <c r="N90" s="45">
        <v>3.45</v>
      </c>
      <c r="O90" s="45">
        <v>41.38</v>
      </c>
      <c r="P90" s="45">
        <v>48.28</v>
      </c>
      <c r="Q90" s="45">
        <v>6.9</v>
      </c>
    </row>
    <row r="91" spans="1:17" ht="14.1" customHeight="1">
      <c r="A91" s="44" t="s">
        <v>161</v>
      </c>
      <c r="B91" s="44" t="s">
        <v>752</v>
      </c>
      <c r="C91" s="44" t="s">
        <v>756</v>
      </c>
      <c r="D91" s="45">
        <v>4.9000000000000004</v>
      </c>
      <c r="E91" s="38">
        <v>15</v>
      </c>
      <c r="F91" s="45">
        <v>0.33</v>
      </c>
      <c r="G91" s="45">
        <v>0.74</v>
      </c>
      <c r="H91" s="38">
        <v>44</v>
      </c>
      <c r="I91" s="38">
        <v>53</v>
      </c>
      <c r="J91" s="51">
        <v>3</v>
      </c>
      <c r="K91" s="38">
        <v>15</v>
      </c>
      <c r="L91" s="38">
        <v>20</v>
      </c>
      <c r="M91" s="38">
        <v>0</v>
      </c>
      <c r="N91" s="45">
        <v>6.67</v>
      </c>
      <c r="O91" s="45">
        <v>33.33</v>
      </c>
      <c r="P91" s="45">
        <v>53.33</v>
      </c>
      <c r="Q91" s="45">
        <v>6.67</v>
      </c>
    </row>
    <row r="92" spans="1:17" ht="14.1" customHeight="1">
      <c r="A92" s="44" t="s">
        <v>164</v>
      </c>
      <c r="B92" s="44" t="s">
        <v>752</v>
      </c>
      <c r="C92" s="44" t="s">
        <v>756</v>
      </c>
      <c r="D92" s="45">
        <v>7.5</v>
      </c>
      <c r="E92" s="38">
        <v>11</v>
      </c>
      <c r="F92" s="45">
        <v>0.68</v>
      </c>
      <c r="G92" s="45">
        <v>1.05</v>
      </c>
      <c r="H92" s="38">
        <v>10</v>
      </c>
      <c r="I92" s="38">
        <v>34</v>
      </c>
      <c r="J92" s="51">
        <v>3</v>
      </c>
      <c r="K92" s="38">
        <v>6</v>
      </c>
      <c r="L92" s="38">
        <v>16</v>
      </c>
      <c r="M92" s="45">
        <v>9.09</v>
      </c>
      <c r="N92" s="45">
        <v>45.45</v>
      </c>
      <c r="O92" s="45">
        <v>45.45</v>
      </c>
      <c r="P92" s="38">
        <v>0</v>
      </c>
      <c r="Q92" s="38">
        <v>0</v>
      </c>
    </row>
    <row r="93" spans="1:17" ht="14.1" customHeight="1">
      <c r="A93" s="44" t="s">
        <v>181</v>
      </c>
      <c r="B93" s="44" t="s">
        <v>752</v>
      </c>
      <c r="C93" s="44" t="s">
        <v>756</v>
      </c>
      <c r="D93" s="45">
        <v>8.8000000000000007</v>
      </c>
      <c r="E93" s="38">
        <v>18</v>
      </c>
      <c r="F93" s="45">
        <v>0.49</v>
      </c>
      <c r="G93" s="45">
        <v>1.04</v>
      </c>
      <c r="H93" s="38">
        <v>19</v>
      </c>
      <c r="I93" s="38">
        <v>42</v>
      </c>
      <c r="J93" s="51">
        <v>4</v>
      </c>
      <c r="K93" s="38">
        <v>7</v>
      </c>
      <c r="L93" s="38">
        <v>18</v>
      </c>
      <c r="M93" s="45">
        <v>11.11</v>
      </c>
      <c r="N93" s="45">
        <v>5.56</v>
      </c>
      <c r="O93" s="45">
        <v>55.56</v>
      </c>
      <c r="P93" s="45">
        <v>27.78</v>
      </c>
      <c r="Q93" s="38">
        <v>0</v>
      </c>
    </row>
    <row r="94" spans="1:17" ht="14.1" customHeight="1">
      <c r="A94" s="44" t="s">
        <v>184</v>
      </c>
      <c r="B94" s="44" t="s">
        <v>752</v>
      </c>
      <c r="C94" s="44" t="s">
        <v>756</v>
      </c>
      <c r="D94" s="45">
        <v>6.3</v>
      </c>
      <c r="E94" s="38">
        <v>19</v>
      </c>
      <c r="F94" s="45">
        <v>0.33</v>
      </c>
      <c r="G94" s="45">
        <v>0.65</v>
      </c>
      <c r="H94" s="38">
        <v>53</v>
      </c>
      <c r="I94" s="38">
        <v>56</v>
      </c>
      <c r="J94" s="51">
        <v>3</v>
      </c>
      <c r="K94" s="38">
        <v>25</v>
      </c>
      <c r="L94" s="38">
        <v>28</v>
      </c>
      <c r="M94" s="38">
        <v>0</v>
      </c>
      <c r="N94" s="45">
        <v>5.26</v>
      </c>
      <c r="O94" s="45">
        <v>36.840000000000003</v>
      </c>
      <c r="P94" s="45">
        <v>52.63</v>
      </c>
      <c r="Q94" s="45">
        <v>5.26</v>
      </c>
    </row>
    <row r="95" spans="1:17" ht="14.1" customHeight="1">
      <c r="A95" s="44" t="s">
        <v>186</v>
      </c>
      <c r="B95" s="44" t="s">
        <v>752</v>
      </c>
      <c r="C95" s="44" t="s">
        <v>756</v>
      </c>
      <c r="D95" s="45">
        <v>8.3000000000000007</v>
      </c>
      <c r="E95" s="38">
        <v>15</v>
      </c>
      <c r="F95" s="45">
        <v>0.55000000000000004</v>
      </c>
      <c r="G95" s="45">
        <v>1.1299999999999999</v>
      </c>
      <c r="H95" s="38">
        <v>8</v>
      </c>
      <c r="I95" s="38">
        <v>22</v>
      </c>
      <c r="J95" s="51">
        <v>4</v>
      </c>
      <c r="K95" s="38">
        <v>8</v>
      </c>
      <c r="L95" s="38">
        <v>20</v>
      </c>
      <c r="M95" s="45">
        <v>6.67</v>
      </c>
      <c r="N95" s="38">
        <v>20</v>
      </c>
      <c r="O95" s="38">
        <v>60</v>
      </c>
      <c r="P95" s="45">
        <v>13.33</v>
      </c>
      <c r="Q95" s="38">
        <v>0</v>
      </c>
    </row>
    <row r="96" spans="1:17" ht="14.1" customHeight="1">
      <c r="A96" s="44" t="s">
        <v>188</v>
      </c>
      <c r="B96" s="44" t="s">
        <v>752</v>
      </c>
      <c r="C96" s="44" t="s">
        <v>756</v>
      </c>
      <c r="D96" s="45">
        <v>6.7</v>
      </c>
      <c r="E96" s="38">
        <v>11</v>
      </c>
      <c r="F96" s="45">
        <v>0.61</v>
      </c>
      <c r="G96" s="45">
        <v>0.95</v>
      </c>
      <c r="H96" s="38">
        <v>31</v>
      </c>
      <c r="I96" s="38">
        <v>43</v>
      </c>
      <c r="J96" s="51">
        <v>3</v>
      </c>
      <c r="K96" s="38">
        <v>10</v>
      </c>
      <c r="L96" s="38">
        <v>15</v>
      </c>
      <c r="M96" s="38">
        <v>0</v>
      </c>
      <c r="N96" s="45">
        <v>45.45</v>
      </c>
      <c r="O96" s="45">
        <v>45.45</v>
      </c>
      <c r="P96" s="45">
        <v>9.09</v>
      </c>
      <c r="Q96" s="38">
        <v>0</v>
      </c>
    </row>
    <row r="97" spans="1:17" ht="14.1" customHeight="1">
      <c r="A97" s="44" t="s">
        <v>149</v>
      </c>
      <c r="B97" s="44" t="s">
        <v>757</v>
      </c>
      <c r="C97" s="44" t="s">
        <v>758</v>
      </c>
      <c r="D97" s="45">
        <v>12.9</v>
      </c>
      <c r="E97" s="38">
        <v>21</v>
      </c>
      <c r="F97" s="45">
        <v>0.61</v>
      </c>
      <c r="G97" s="45">
        <v>0.94</v>
      </c>
      <c r="H97" s="38">
        <v>32</v>
      </c>
      <c r="I97" s="38">
        <v>55</v>
      </c>
      <c r="J97" s="51">
        <v>4</v>
      </c>
      <c r="K97" s="38">
        <v>20</v>
      </c>
      <c r="L97" s="38">
        <v>30</v>
      </c>
      <c r="M97" s="38">
        <v>0</v>
      </c>
      <c r="N97" s="45">
        <v>47.62</v>
      </c>
      <c r="O97" s="45">
        <v>42.86</v>
      </c>
      <c r="P97" s="45">
        <v>9.52</v>
      </c>
      <c r="Q97" s="38">
        <v>0</v>
      </c>
    </row>
    <row r="98" spans="1:17" ht="14.1" customHeight="1">
      <c r="A98" s="44" t="s">
        <v>155</v>
      </c>
      <c r="B98" s="44" t="s">
        <v>757</v>
      </c>
      <c r="C98" s="44" t="s">
        <v>758</v>
      </c>
      <c r="D98" s="38">
        <v>6</v>
      </c>
      <c r="E98" s="38">
        <v>12</v>
      </c>
      <c r="F98" s="45">
        <v>0.5</v>
      </c>
      <c r="G98" s="45">
        <v>0.94</v>
      </c>
      <c r="H98" s="38">
        <v>27</v>
      </c>
      <c r="I98" s="38">
        <v>42</v>
      </c>
      <c r="J98" s="51">
        <v>2</v>
      </c>
      <c r="K98" s="38">
        <v>6</v>
      </c>
      <c r="L98" s="38">
        <v>8</v>
      </c>
      <c r="M98" s="38">
        <v>0</v>
      </c>
      <c r="N98" s="38">
        <v>25</v>
      </c>
      <c r="O98" s="38">
        <v>50</v>
      </c>
      <c r="P98" s="38">
        <v>25</v>
      </c>
      <c r="Q98" s="38">
        <v>0</v>
      </c>
    </row>
    <row r="99" spans="1:17" ht="14.1" customHeight="1">
      <c r="A99" s="44" t="s">
        <v>167</v>
      </c>
      <c r="B99" s="44" t="s">
        <v>1158</v>
      </c>
      <c r="C99" s="44" t="s">
        <v>929</v>
      </c>
      <c r="D99" s="45">
        <v>4.2</v>
      </c>
      <c r="E99" s="38">
        <v>11</v>
      </c>
      <c r="F99" s="45">
        <v>0.38</v>
      </c>
      <c r="G99" s="45">
        <v>0.87</v>
      </c>
      <c r="H99" s="38">
        <v>23</v>
      </c>
      <c r="I99" s="38">
        <v>29</v>
      </c>
      <c r="J99" s="51">
        <v>3</v>
      </c>
      <c r="K99" s="38">
        <v>7</v>
      </c>
      <c r="L99" s="38">
        <v>10</v>
      </c>
      <c r="M99" s="38">
        <v>0</v>
      </c>
      <c r="N99" s="38">
        <v>0</v>
      </c>
      <c r="O99" s="45">
        <v>72.73</v>
      </c>
      <c r="P99" s="45">
        <v>9.09</v>
      </c>
      <c r="Q99" s="45">
        <v>18.18</v>
      </c>
    </row>
    <row r="100" spans="1:17" ht="14.1" customHeight="1">
      <c r="A100" s="44" t="s">
        <v>178</v>
      </c>
      <c r="B100" s="44" t="s">
        <v>1158</v>
      </c>
      <c r="C100" s="44" t="s">
        <v>929</v>
      </c>
      <c r="D100" s="45">
        <v>22.6</v>
      </c>
      <c r="E100" s="38">
        <v>46</v>
      </c>
      <c r="F100" s="45">
        <v>0.49</v>
      </c>
      <c r="G100" s="45">
        <v>0.97</v>
      </c>
      <c r="H100" s="38">
        <v>19</v>
      </c>
      <c r="I100" s="38">
        <v>32</v>
      </c>
      <c r="J100" s="51">
        <v>4</v>
      </c>
      <c r="K100" s="38">
        <v>11</v>
      </c>
      <c r="L100" s="38">
        <v>18</v>
      </c>
      <c r="M100" s="45">
        <v>6.52</v>
      </c>
      <c r="N100" s="45">
        <v>15.22</v>
      </c>
      <c r="O100" s="45">
        <v>52.17</v>
      </c>
      <c r="P100" s="45">
        <v>21.74</v>
      </c>
      <c r="Q100" s="45">
        <v>4.3499999999999996</v>
      </c>
    </row>
    <row r="101" spans="1:17" ht="14.1" customHeight="1">
      <c r="A101" s="44" t="s">
        <v>180</v>
      </c>
      <c r="B101" s="44" t="s">
        <v>1158</v>
      </c>
      <c r="C101" s="44" t="s">
        <v>929</v>
      </c>
      <c r="D101" s="45">
        <v>10.6</v>
      </c>
      <c r="E101" s="38">
        <v>19</v>
      </c>
      <c r="F101" s="45">
        <v>0.56000000000000005</v>
      </c>
      <c r="G101" s="45">
        <v>1.04</v>
      </c>
      <c r="H101" s="38">
        <v>9</v>
      </c>
      <c r="I101" s="38">
        <v>30</v>
      </c>
      <c r="J101" s="51">
        <v>4</v>
      </c>
      <c r="K101" s="38">
        <v>5</v>
      </c>
      <c r="L101" s="38">
        <v>13</v>
      </c>
      <c r="M101" s="45">
        <v>5.26</v>
      </c>
      <c r="N101" s="45">
        <v>10.53</v>
      </c>
      <c r="O101" s="45">
        <v>84.21</v>
      </c>
      <c r="P101" s="38">
        <v>0</v>
      </c>
      <c r="Q101" s="38">
        <v>0</v>
      </c>
    </row>
    <row r="102" spans="1:17" ht="14.1" customHeight="1">
      <c r="A102" s="44" t="s">
        <v>183</v>
      </c>
      <c r="B102" s="44" t="s">
        <v>1158</v>
      </c>
      <c r="C102" s="44" t="s">
        <v>929</v>
      </c>
      <c r="D102" s="45">
        <v>6.9</v>
      </c>
      <c r="E102" s="38">
        <v>14</v>
      </c>
      <c r="F102" s="45">
        <v>0.49</v>
      </c>
      <c r="G102" s="45">
        <v>0.81</v>
      </c>
      <c r="H102" s="38">
        <v>23</v>
      </c>
      <c r="I102" s="38">
        <v>27</v>
      </c>
      <c r="J102" s="51">
        <v>4</v>
      </c>
      <c r="K102" s="38">
        <v>12</v>
      </c>
      <c r="L102" s="38">
        <v>13</v>
      </c>
      <c r="M102" s="45">
        <v>7.14</v>
      </c>
      <c r="N102" s="45">
        <v>7.14</v>
      </c>
      <c r="O102" s="45">
        <v>64.290000000000006</v>
      </c>
      <c r="P102" s="45">
        <v>21.43</v>
      </c>
      <c r="Q102" s="38">
        <v>0</v>
      </c>
    </row>
    <row r="103" spans="1:17" ht="14.1" customHeight="1">
      <c r="A103" s="44" t="s">
        <v>148</v>
      </c>
      <c r="B103" s="44" t="s">
        <v>1158</v>
      </c>
      <c r="C103" s="44" t="s">
        <v>930</v>
      </c>
      <c r="D103" s="45">
        <v>20.5</v>
      </c>
      <c r="E103" s="38">
        <v>22</v>
      </c>
      <c r="F103" s="45">
        <v>0.93</v>
      </c>
      <c r="G103" s="45">
        <v>1.1399999999999999</v>
      </c>
      <c r="H103" s="38">
        <v>4</v>
      </c>
      <c r="I103" s="38">
        <v>17</v>
      </c>
      <c r="J103" s="51">
        <v>4</v>
      </c>
      <c r="K103" s="38">
        <v>4</v>
      </c>
      <c r="L103" s="38">
        <v>17</v>
      </c>
      <c r="M103" s="45">
        <v>72.73</v>
      </c>
      <c r="N103" s="45">
        <v>22.73</v>
      </c>
      <c r="O103" s="45">
        <v>4.55</v>
      </c>
      <c r="P103" s="38">
        <v>0</v>
      </c>
      <c r="Q103" s="38">
        <v>0</v>
      </c>
    </row>
    <row r="104" spans="1:17" ht="14.1" customHeight="1">
      <c r="A104" s="44" t="s">
        <v>149</v>
      </c>
      <c r="B104" s="44" t="s">
        <v>1158</v>
      </c>
      <c r="C104" s="44" t="s">
        <v>930</v>
      </c>
      <c r="D104" s="45">
        <v>44.4</v>
      </c>
      <c r="E104" s="38">
        <v>49</v>
      </c>
      <c r="F104" s="45">
        <v>0.91</v>
      </c>
      <c r="G104" s="45">
        <v>1.39</v>
      </c>
      <c r="H104" s="38">
        <v>1</v>
      </c>
      <c r="I104" s="38">
        <v>55</v>
      </c>
      <c r="J104" s="51">
        <v>4</v>
      </c>
      <c r="K104" s="38">
        <v>1</v>
      </c>
      <c r="L104" s="38">
        <v>30</v>
      </c>
      <c r="M104" s="45">
        <v>65.31</v>
      </c>
      <c r="N104" s="45">
        <v>26.53</v>
      </c>
      <c r="O104" s="45">
        <v>8.16</v>
      </c>
      <c r="P104" s="38">
        <v>0</v>
      </c>
      <c r="Q104" s="38">
        <v>0</v>
      </c>
    </row>
    <row r="105" spans="1:17" ht="14.1" customHeight="1">
      <c r="A105" s="44" t="s">
        <v>159</v>
      </c>
      <c r="B105" s="44" t="s">
        <v>1158</v>
      </c>
      <c r="C105" s="44" t="s">
        <v>930</v>
      </c>
      <c r="D105" s="45">
        <v>20.7</v>
      </c>
      <c r="E105" s="38">
        <v>39</v>
      </c>
      <c r="F105" s="45">
        <v>0.53</v>
      </c>
      <c r="G105" s="45">
        <v>1.1100000000000001</v>
      </c>
      <c r="H105" s="38">
        <v>12</v>
      </c>
      <c r="I105" s="38">
        <v>54</v>
      </c>
      <c r="J105" s="51">
        <v>4</v>
      </c>
      <c r="K105" s="38">
        <v>7</v>
      </c>
      <c r="L105" s="38">
        <v>20</v>
      </c>
      <c r="M105" s="38">
        <v>0</v>
      </c>
      <c r="N105" s="45">
        <v>28.21</v>
      </c>
      <c r="O105" s="45">
        <v>53.85</v>
      </c>
      <c r="P105" s="45">
        <v>17.95</v>
      </c>
      <c r="Q105" s="38">
        <v>0</v>
      </c>
    </row>
    <row r="106" spans="1:17" ht="14.1" customHeight="1">
      <c r="A106" s="44" t="s">
        <v>181</v>
      </c>
      <c r="B106" s="44" t="s">
        <v>1158</v>
      </c>
      <c r="C106" s="44" t="s">
        <v>930</v>
      </c>
      <c r="D106" s="45">
        <v>9.9</v>
      </c>
      <c r="E106" s="38">
        <v>24</v>
      </c>
      <c r="F106" s="45">
        <v>0.41</v>
      </c>
      <c r="G106" s="45">
        <v>0.88</v>
      </c>
      <c r="H106" s="38">
        <v>33</v>
      </c>
      <c r="I106" s="38">
        <v>42</v>
      </c>
      <c r="J106" s="51">
        <v>4</v>
      </c>
      <c r="K106" s="38">
        <v>16</v>
      </c>
      <c r="L106" s="38">
        <v>18</v>
      </c>
      <c r="M106" s="38">
        <v>0</v>
      </c>
      <c r="N106" s="38">
        <v>0</v>
      </c>
      <c r="O106" s="45">
        <v>70.83</v>
      </c>
      <c r="P106" s="45">
        <v>29.17</v>
      </c>
      <c r="Q106" s="38">
        <v>0</v>
      </c>
    </row>
    <row r="107" spans="1:17" ht="14.1" customHeight="1">
      <c r="A107" s="44" t="s">
        <v>151</v>
      </c>
      <c r="B107" s="44" t="s">
        <v>1158</v>
      </c>
      <c r="C107" s="44" t="s">
        <v>931</v>
      </c>
      <c r="D107" s="45">
        <v>8.6</v>
      </c>
      <c r="E107" s="38">
        <v>15</v>
      </c>
      <c r="F107" s="45">
        <v>0.56999999999999995</v>
      </c>
      <c r="G107" s="45">
        <v>1.19</v>
      </c>
      <c r="H107" s="38">
        <v>5</v>
      </c>
      <c r="I107" s="38">
        <v>31</v>
      </c>
      <c r="J107" s="51">
        <v>3</v>
      </c>
      <c r="K107" s="38">
        <v>3</v>
      </c>
      <c r="L107" s="38">
        <v>12</v>
      </c>
      <c r="M107" s="45">
        <v>6.67</v>
      </c>
      <c r="N107" s="45">
        <v>26.67</v>
      </c>
      <c r="O107" s="45">
        <v>53.33</v>
      </c>
      <c r="P107" s="45">
        <v>13.33</v>
      </c>
      <c r="Q107" s="38">
        <v>0</v>
      </c>
    </row>
    <row r="108" spans="1:17" ht="14.1" customHeight="1">
      <c r="A108" s="44" t="s">
        <v>184</v>
      </c>
      <c r="B108" s="44" t="s">
        <v>1158</v>
      </c>
      <c r="C108" s="44" t="s">
        <v>931</v>
      </c>
      <c r="D108" s="45">
        <v>8.4</v>
      </c>
      <c r="E108" s="38">
        <v>20</v>
      </c>
      <c r="F108" s="45">
        <v>0.42</v>
      </c>
      <c r="G108" s="45">
        <v>0.83</v>
      </c>
      <c r="H108" s="38">
        <v>46</v>
      </c>
      <c r="I108" s="38">
        <v>56</v>
      </c>
      <c r="J108" s="51">
        <v>4</v>
      </c>
      <c r="K108" s="38">
        <v>23</v>
      </c>
      <c r="L108" s="38">
        <v>28</v>
      </c>
      <c r="M108" s="38">
        <v>0</v>
      </c>
      <c r="N108" s="38">
        <v>15</v>
      </c>
      <c r="O108" s="38">
        <v>50</v>
      </c>
      <c r="P108" s="38">
        <v>25</v>
      </c>
      <c r="Q108" s="38">
        <v>10</v>
      </c>
    </row>
    <row r="109" spans="1:17" ht="14.1" customHeight="1">
      <c r="A109" s="44" t="s">
        <v>186</v>
      </c>
      <c r="B109" s="44" t="s">
        <v>1158</v>
      </c>
      <c r="C109" s="44" t="s">
        <v>931</v>
      </c>
      <c r="D109" s="45">
        <v>5.3</v>
      </c>
      <c r="E109" s="38">
        <v>10</v>
      </c>
      <c r="F109" s="45">
        <v>0.53</v>
      </c>
      <c r="G109" s="45">
        <v>1.08</v>
      </c>
      <c r="H109" s="38">
        <v>11</v>
      </c>
      <c r="I109" s="38">
        <v>22</v>
      </c>
      <c r="J109" s="51">
        <v>3</v>
      </c>
      <c r="K109" s="38">
        <v>1</v>
      </c>
      <c r="L109" s="38">
        <v>2</v>
      </c>
      <c r="M109" s="38">
        <v>0</v>
      </c>
      <c r="N109" s="38">
        <v>20</v>
      </c>
      <c r="O109" s="38">
        <v>70</v>
      </c>
      <c r="P109" s="38">
        <v>10</v>
      </c>
      <c r="Q109" s="38">
        <v>0</v>
      </c>
    </row>
    <row r="110" spans="1:17" ht="14.1" customHeight="1">
      <c r="A110" s="44" t="s">
        <v>167</v>
      </c>
      <c r="B110" s="44" t="s">
        <v>1158</v>
      </c>
      <c r="C110" s="44" t="s">
        <v>932</v>
      </c>
      <c r="D110" s="45">
        <v>3.7</v>
      </c>
      <c r="E110" s="38">
        <v>10</v>
      </c>
      <c r="F110" s="45">
        <v>0.37</v>
      </c>
      <c r="G110" s="45">
        <v>0.85</v>
      </c>
      <c r="H110" s="38">
        <v>24</v>
      </c>
      <c r="I110" s="38">
        <v>29</v>
      </c>
      <c r="J110" s="51">
        <v>3</v>
      </c>
      <c r="K110" s="38">
        <v>8</v>
      </c>
      <c r="L110" s="38">
        <v>10</v>
      </c>
      <c r="M110" s="38">
        <v>0</v>
      </c>
      <c r="N110" s="38">
        <v>20</v>
      </c>
      <c r="O110" s="38">
        <v>30</v>
      </c>
      <c r="P110" s="38">
        <v>30</v>
      </c>
      <c r="Q110" s="38">
        <v>20</v>
      </c>
    </row>
    <row r="111" spans="1:17" ht="14.1" customHeight="1">
      <c r="A111" s="44" t="s">
        <v>169</v>
      </c>
      <c r="B111" s="44" t="s">
        <v>1158</v>
      </c>
      <c r="C111" s="44" t="s">
        <v>932</v>
      </c>
      <c r="D111" s="45">
        <v>7.8</v>
      </c>
      <c r="E111" s="38">
        <v>15</v>
      </c>
      <c r="F111" s="45">
        <v>0.52</v>
      </c>
      <c r="G111" s="45">
        <v>1.1100000000000001</v>
      </c>
      <c r="H111" s="38">
        <v>2</v>
      </c>
      <c r="I111" s="38">
        <v>11</v>
      </c>
      <c r="J111" s="51">
        <v>4</v>
      </c>
      <c r="K111" s="38">
        <v>2</v>
      </c>
      <c r="L111" s="38">
        <v>11</v>
      </c>
      <c r="M111" s="45">
        <v>6.67</v>
      </c>
      <c r="N111" s="38">
        <v>20</v>
      </c>
      <c r="O111" s="45">
        <v>53.33</v>
      </c>
      <c r="P111" s="45">
        <v>13.33</v>
      </c>
      <c r="Q111" s="45">
        <v>6.67</v>
      </c>
    </row>
    <row r="112" spans="1:17" ht="14.1" customHeight="1">
      <c r="A112" s="44" t="s">
        <v>171</v>
      </c>
      <c r="B112" s="44" t="s">
        <v>1158</v>
      </c>
      <c r="C112" s="44" t="s">
        <v>932</v>
      </c>
      <c r="D112" s="45">
        <v>22.4</v>
      </c>
      <c r="E112" s="38">
        <v>40</v>
      </c>
      <c r="F112" s="45">
        <v>0.56000000000000005</v>
      </c>
      <c r="G112" s="45">
        <v>1.04</v>
      </c>
      <c r="H112" s="38">
        <v>15</v>
      </c>
      <c r="I112" s="38">
        <v>31</v>
      </c>
      <c r="J112" s="51">
        <v>4</v>
      </c>
      <c r="K112" s="38">
        <v>7</v>
      </c>
      <c r="L112" s="38">
        <v>13</v>
      </c>
      <c r="M112" s="45">
        <v>7.5</v>
      </c>
      <c r="N112" s="38">
        <v>20</v>
      </c>
      <c r="O112" s="38">
        <v>60</v>
      </c>
      <c r="P112" s="45">
        <v>12.5</v>
      </c>
      <c r="Q112" s="38">
        <v>0</v>
      </c>
    </row>
    <row r="113" spans="1:17" ht="14.1" customHeight="1">
      <c r="A113" s="44" t="s">
        <v>172</v>
      </c>
      <c r="B113" s="44" t="s">
        <v>1158</v>
      </c>
      <c r="C113" s="44" t="s">
        <v>932</v>
      </c>
      <c r="D113" s="45">
        <v>13.5</v>
      </c>
      <c r="E113" s="38">
        <v>22</v>
      </c>
      <c r="F113" s="45">
        <v>0.61</v>
      </c>
      <c r="G113" s="45">
        <v>1.25</v>
      </c>
      <c r="H113" s="38">
        <v>3</v>
      </c>
      <c r="I113" s="38">
        <v>17</v>
      </c>
      <c r="J113" s="51">
        <v>4</v>
      </c>
      <c r="K113" s="38">
        <v>1</v>
      </c>
      <c r="L113" s="38">
        <v>14</v>
      </c>
      <c r="M113" s="45">
        <v>9.09</v>
      </c>
      <c r="N113" s="45">
        <v>22.73</v>
      </c>
      <c r="O113" s="45">
        <v>68.180000000000007</v>
      </c>
      <c r="P113" s="38">
        <v>0</v>
      </c>
      <c r="Q113" s="38">
        <v>0</v>
      </c>
    </row>
    <row r="114" spans="1:17" ht="14.1" customHeight="1">
      <c r="A114" s="44" t="s">
        <v>176</v>
      </c>
      <c r="B114" s="44" t="s">
        <v>1158</v>
      </c>
      <c r="C114" s="44" t="s">
        <v>932</v>
      </c>
      <c r="D114" s="45">
        <v>8.8000000000000007</v>
      </c>
      <c r="E114" s="38">
        <v>20</v>
      </c>
      <c r="F114" s="45">
        <v>0.44</v>
      </c>
      <c r="G114" s="45">
        <v>1.03</v>
      </c>
      <c r="H114" s="38">
        <v>10</v>
      </c>
      <c r="I114" s="38">
        <v>22</v>
      </c>
      <c r="J114" s="51">
        <v>4</v>
      </c>
      <c r="K114" s="38">
        <v>6</v>
      </c>
      <c r="L114" s="38">
        <v>14</v>
      </c>
      <c r="M114" s="38">
        <v>0</v>
      </c>
      <c r="N114" s="38">
        <v>10</v>
      </c>
      <c r="O114" s="38">
        <v>60</v>
      </c>
      <c r="P114" s="38">
        <v>30</v>
      </c>
      <c r="Q114" s="38">
        <v>0</v>
      </c>
    </row>
    <row r="115" spans="1:17" ht="14.1" customHeight="1">
      <c r="A115" s="44" t="s">
        <v>152</v>
      </c>
      <c r="B115" s="44" t="s">
        <v>1158</v>
      </c>
      <c r="C115" s="44" t="s">
        <v>934</v>
      </c>
      <c r="D115" s="45">
        <v>5.3</v>
      </c>
      <c r="E115" s="38">
        <v>11</v>
      </c>
      <c r="F115" s="45">
        <v>0.48</v>
      </c>
      <c r="G115" s="45">
        <v>0.81</v>
      </c>
      <c r="H115" s="38">
        <v>28</v>
      </c>
      <c r="I115" s="38">
        <v>29</v>
      </c>
      <c r="J115" s="51">
        <v>3</v>
      </c>
      <c r="K115" s="38">
        <v>12</v>
      </c>
      <c r="L115" s="38">
        <v>13</v>
      </c>
      <c r="M115" s="38">
        <v>0</v>
      </c>
      <c r="N115" s="45">
        <v>9.09</v>
      </c>
      <c r="O115" s="45">
        <v>81.819999999999993</v>
      </c>
      <c r="P115" s="38">
        <v>0</v>
      </c>
      <c r="Q115" s="45">
        <v>9.09</v>
      </c>
    </row>
    <row r="116" spans="1:17" ht="14.1" customHeight="1">
      <c r="A116" s="44" t="s">
        <v>161</v>
      </c>
      <c r="B116" s="44" t="s">
        <v>1158</v>
      </c>
      <c r="C116" s="44" t="s">
        <v>934</v>
      </c>
      <c r="D116" s="45">
        <v>9.8000000000000007</v>
      </c>
      <c r="E116" s="38">
        <v>34</v>
      </c>
      <c r="F116" s="45">
        <v>0.28999999999999998</v>
      </c>
      <c r="G116" s="45">
        <v>0.65</v>
      </c>
      <c r="H116" s="38">
        <v>50</v>
      </c>
      <c r="I116" s="38">
        <v>53</v>
      </c>
      <c r="J116" s="51">
        <v>4</v>
      </c>
      <c r="K116" s="38">
        <v>18</v>
      </c>
      <c r="L116" s="38">
        <v>19</v>
      </c>
      <c r="M116" s="38">
        <v>0</v>
      </c>
      <c r="N116" s="45">
        <v>8.82</v>
      </c>
      <c r="O116" s="45">
        <v>23.53</v>
      </c>
      <c r="P116" s="38">
        <v>50</v>
      </c>
      <c r="Q116" s="45">
        <v>17.649999999999999</v>
      </c>
    </row>
    <row r="117" spans="1:17" ht="14.1" customHeight="1">
      <c r="A117" s="44" t="s">
        <v>163</v>
      </c>
      <c r="B117" s="44" t="s">
        <v>1158</v>
      </c>
      <c r="C117" s="44" t="s">
        <v>934</v>
      </c>
      <c r="D117" s="45">
        <v>15.3</v>
      </c>
      <c r="E117" s="38">
        <v>29</v>
      </c>
      <c r="F117" s="45">
        <v>0.53</v>
      </c>
      <c r="G117" s="45">
        <v>1.22</v>
      </c>
      <c r="H117" s="38">
        <v>3</v>
      </c>
      <c r="I117" s="38">
        <v>18</v>
      </c>
      <c r="J117" s="51">
        <v>4</v>
      </c>
      <c r="K117" s="38">
        <v>3</v>
      </c>
      <c r="L117" s="38">
        <v>11</v>
      </c>
      <c r="M117" s="45">
        <v>3.45</v>
      </c>
      <c r="N117" s="45">
        <v>20.69</v>
      </c>
      <c r="O117" s="45">
        <v>58.62</v>
      </c>
      <c r="P117" s="45">
        <v>17.239999999999998</v>
      </c>
      <c r="Q117" s="38">
        <v>0</v>
      </c>
    </row>
    <row r="118" spans="1:17" ht="14.1" customHeight="1">
      <c r="A118" s="44" t="s">
        <v>174</v>
      </c>
      <c r="B118" s="44" t="s">
        <v>1158</v>
      </c>
      <c r="C118" s="44" t="s">
        <v>934</v>
      </c>
      <c r="D118" s="45">
        <v>6.6</v>
      </c>
      <c r="E118" s="38">
        <v>11</v>
      </c>
      <c r="F118" s="45">
        <v>0.6</v>
      </c>
      <c r="G118" s="45">
        <v>1.36</v>
      </c>
      <c r="H118" s="38">
        <v>2</v>
      </c>
      <c r="I118" s="38">
        <v>15</v>
      </c>
      <c r="J118" s="51">
        <v>4</v>
      </c>
      <c r="K118" s="38">
        <v>2</v>
      </c>
      <c r="L118" s="38">
        <v>10</v>
      </c>
      <c r="M118" s="45">
        <v>9.09</v>
      </c>
      <c r="N118" s="45">
        <v>18.18</v>
      </c>
      <c r="O118" s="45">
        <v>72.73</v>
      </c>
      <c r="P118" s="38">
        <v>0</v>
      </c>
      <c r="Q118" s="38">
        <v>0</v>
      </c>
    </row>
    <row r="119" spans="1:17" ht="14.1" customHeight="1">
      <c r="A119" s="44" t="s">
        <v>184</v>
      </c>
      <c r="B119" s="44" t="s">
        <v>1158</v>
      </c>
      <c r="C119" s="44" t="s">
        <v>934</v>
      </c>
      <c r="D119" s="45">
        <v>8.3000000000000007</v>
      </c>
      <c r="E119" s="38">
        <v>12</v>
      </c>
      <c r="F119" s="45">
        <v>0.69</v>
      </c>
      <c r="G119" s="45">
        <v>1.36</v>
      </c>
      <c r="H119" s="38">
        <v>3</v>
      </c>
      <c r="I119" s="38">
        <v>56</v>
      </c>
      <c r="J119" s="51">
        <v>3</v>
      </c>
      <c r="K119" s="38">
        <v>2</v>
      </c>
      <c r="L119" s="38">
        <v>28</v>
      </c>
      <c r="M119" s="45">
        <v>8.33</v>
      </c>
      <c r="N119" s="38">
        <v>50</v>
      </c>
      <c r="O119" s="45">
        <v>41.67</v>
      </c>
      <c r="P119" s="38">
        <v>0</v>
      </c>
      <c r="Q119" s="38">
        <v>0</v>
      </c>
    </row>
    <row r="120" spans="1:17" ht="14.1" customHeight="1">
      <c r="A120" s="44" t="s">
        <v>153</v>
      </c>
      <c r="B120" s="44" t="s">
        <v>1158</v>
      </c>
      <c r="C120" s="44" t="s">
        <v>936</v>
      </c>
      <c r="D120" s="38">
        <v>9</v>
      </c>
      <c r="E120" s="38">
        <v>30</v>
      </c>
      <c r="F120" s="45">
        <v>0.3</v>
      </c>
      <c r="G120" s="45">
        <v>0.66</v>
      </c>
      <c r="H120" s="38">
        <v>47</v>
      </c>
      <c r="I120" s="38">
        <v>49</v>
      </c>
      <c r="J120" s="51">
        <v>4</v>
      </c>
      <c r="K120" s="38">
        <v>17</v>
      </c>
      <c r="L120" s="38">
        <v>17</v>
      </c>
      <c r="M120" s="38">
        <v>0</v>
      </c>
      <c r="N120" s="45">
        <v>3.33</v>
      </c>
      <c r="O120" s="38">
        <v>40</v>
      </c>
      <c r="P120" s="45">
        <v>36.67</v>
      </c>
      <c r="Q120" s="38">
        <v>20</v>
      </c>
    </row>
    <row r="121" spans="1:17" ht="14.1" customHeight="1">
      <c r="A121" s="44" t="s">
        <v>154</v>
      </c>
      <c r="B121" s="44" t="s">
        <v>1158</v>
      </c>
      <c r="C121" s="44" t="s">
        <v>936</v>
      </c>
      <c r="D121" s="45">
        <v>6.7</v>
      </c>
      <c r="E121" s="38">
        <v>25</v>
      </c>
      <c r="F121" s="45">
        <v>0.27</v>
      </c>
      <c r="G121" s="45">
        <v>0.85</v>
      </c>
      <c r="H121" s="38">
        <v>28</v>
      </c>
      <c r="I121" s="38">
        <v>45</v>
      </c>
      <c r="J121" s="51">
        <v>4</v>
      </c>
      <c r="K121" s="38">
        <v>14</v>
      </c>
      <c r="L121" s="38">
        <v>19</v>
      </c>
      <c r="M121" s="38">
        <v>0</v>
      </c>
      <c r="N121" s="38">
        <v>0</v>
      </c>
      <c r="O121" s="38">
        <v>36</v>
      </c>
      <c r="P121" s="38">
        <v>44</v>
      </c>
      <c r="Q121" s="38">
        <v>20</v>
      </c>
    </row>
    <row r="122" spans="1:17" ht="14.1" customHeight="1">
      <c r="A122" s="44" t="s">
        <v>157</v>
      </c>
      <c r="B122" s="44" t="s">
        <v>1158</v>
      </c>
      <c r="C122" s="44" t="s">
        <v>936</v>
      </c>
      <c r="D122" s="45">
        <v>13.6</v>
      </c>
      <c r="E122" s="38">
        <v>24</v>
      </c>
      <c r="F122" s="45">
        <v>0.56999999999999995</v>
      </c>
      <c r="G122" s="45">
        <v>0.99</v>
      </c>
      <c r="H122" s="38">
        <v>23</v>
      </c>
      <c r="I122" s="38">
        <v>48</v>
      </c>
      <c r="J122" s="51">
        <v>4</v>
      </c>
      <c r="K122" s="38">
        <v>11</v>
      </c>
      <c r="L122" s="38">
        <v>23</v>
      </c>
      <c r="M122" s="38">
        <v>0</v>
      </c>
      <c r="N122" s="45">
        <v>33.33</v>
      </c>
      <c r="O122" s="45">
        <v>58.33</v>
      </c>
      <c r="P122" s="45">
        <v>4.17</v>
      </c>
      <c r="Q122" s="45">
        <v>4.17</v>
      </c>
    </row>
    <row r="123" spans="1:17" ht="14.1" customHeight="1">
      <c r="A123" s="44" t="s">
        <v>164</v>
      </c>
      <c r="B123" s="44" t="s">
        <v>1158</v>
      </c>
      <c r="C123" s="44" t="s">
        <v>936</v>
      </c>
      <c r="D123" s="45">
        <v>18.100000000000001</v>
      </c>
      <c r="E123" s="38">
        <v>30</v>
      </c>
      <c r="F123" s="45">
        <v>0.6</v>
      </c>
      <c r="G123" s="45">
        <v>0.93</v>
      </c>
      <c r="H123" s="38">
        <v>26</v>
      </c>
      <c r="I123" s="38">
        <v>34</v>
      </c>
      <c r="J123" s="51">
        <v>4</v>
      </c>
      <c r="K123" s="38">
        <v>15</v>
      </c>
      <c r="L123" s="38">
        <v>17</v>
      </c>
      <c r="M123" s="45">
        <v>6.67</v>
      </c>
      <c r="N123" s="45">
        <v>23.33</v>
      </c>
      <c r="O123" s="38">
        <v>70</v>
      </c>
      <c r="P123" s="38">
        <v>0</v>
      </c>
      <c r="Q123" s="38">
        <v>0</v>
      </c>
    </row>
    <row r="124" spans="1:17" ht="14.1" customHeight="1">
      <c r="A124" s="44" t="s">
        <v>188</v>
      </c>
      <c r="B124" s="44" t="s">
        <v>1158</v>
      </c>
      <c r="C124" s="44" t="s">
        <v>936</v>
      </c>
      <c r="D124" s="45">
        <v>8.8000000000000007</v>
      </c>
      <c r="E124" s="38">
        <v>12</v>
      </c>
      <c r="F124" s="45">
        <v>0.73</v>
      </c>
      <c r="G124" s="45">
        <v>1.1499999999999999</v>
      </c>
      <c r="H124" s="38">
        <v>7</v>
      </c>
      <c r="I124" s="38">
        <v>43</v>
      </c>
      <c r="J124" s="51">
        <v>3</v>
      </c>
      <c r="K124" s="38">
        <v>4</v>
      </c>
      <c r="L124" s="38">
        <v>15</v>
      </c>
      <c r="M124" s="45">
        <v>41.67</v>
      </c>
      <c r="N124" s="45">
        <v>16.670000000000002</v>
      </c>
      <c r="O124" s="45">
        <v>33.33</v>
      </c>
      <c r="P124" s="45">
        <v>8.33</v>
      </c>
      <c r="Q124" s="38">
        <v>0</v>
      </c>
    </row>
    <row r="125" spans="1:17" ht="14.1" customHeight="1">
      <c r="A125" s="44" t="s">
        <v>154</v>
      </c>
      <c r="B125" s="44" t="s">
        <v>1158</v>
      </c>
      <c r="C125" s="44" t="s">
        <v>920</v>
      </c>
      <c r="D125" s="45">
        <v>1.8</v>
      </c>
      <c r="E125" s="38">
        <v>16</v>
      </c>
      <c r="F125" s="45">
        <v>0.11</v>
      </c>
      <c r="G125" s="45">
        <v>0.36</v>
      </c>
      <c r="H125" s="38">
        <v>45</v>
      </c>
      <c r="I125" s="38">
        <v>45</v>
      </c>
      <c r="J125" s="51">
        <v>3</v>
      </c>
      <c r="K125" s="38">
        <v>19</v>
      </c>
      <c r="L125" s="38">
        <v>19</v>
      </c>
      <c r="M125" s="38">
        <v>0</v>
      </c>
      <c r="N125" s="38">
        <v>0</v>
      </c>
      <c r="O125" s="45">
        <v>12.5</v>
      </c>
      <c r="P125" s="38">
        <v>25</v>
      </c>
      <c r="Q125" s="45">
        <v>62.5</v>
      </c>
    </row>
    <row r="126" spans="1:17" ht="14.1" customHeight="1">
      <c r="A126" s="44" t="s">
        <v>155</v>
      </c>
      <c r="B126" s="44" t="s">
        <v>1158</v>
      </c>
      <c r="C126" s="44" t="s">
        <v>920</v>
      </c>
      <c r="D126" s="45">
        <v>25.1</v>
      </c>
      <c r="E126" s="38">
        <v>55</v>
      </c>
      <c r="F126" s="45">
        <v>0.46</v>
      </c>
      <c r="G126" s="45">
        <v>0.86</v>
      </c>
      <c r="H126" s="38">
        <v>32</v>
      </c>
      <c r="I126" s="38">
        <v>42</v>
      </c>
      <c r="J126" s="51">
        <v>4</v>
      </c>
      <c r="K126" s="38">
        <v>13</v>
      </c>
      <c r="L126" s="38">
        <v>16</v>
      </c>
      <c r="M126" s="45">
        <v>3.64</v>
      </c>
      <c r="N126" s="45">
        <v>14.55</v>
      </c>
      <c r="O126" s="45">
        <v>49.09</v>
      </c>
      <c r="P126" s="45">
        <v>29.09</v>
      </c>
      <c r="Q126" s="45">
        <v>3.64</v>
      </c>
    </row>
    <row r="127" spans="1:17" ht="14.1" customHeight="1">
      <c r="A127" s="44" t="s">
        <v>157</v>
      </c>
      <c r="B127" s="44" t="s">
        <v>1158</v>
      </c>
      <c r="C127" s="44" t="s">
        <v>920</v>
      </c>
      <c r="D127" s="45">
        <v>11.1</v>
      </c>
      <c r="E127" s="38">
        <v>22</v>
      </c>
      <c r="F127" s="45">
        <v>0.5</v>
      </c>
      <c r="G127" s="45">
        <v>0.88</v>
      </c>
      <c r="H127" s="38">
        <v>42</v>
      </c>
      <c r="I127" s="38">
        <v>48</v>
      </c>
      <c r="J127" s="51">
        <v>4</v>
      </c>
      <c r="K127" s="38">
        <v>20</v>
      </c>
      <c r="L127" s="38">
        <v>23</v>
      </c>
      <c r="M127" s="45">
        <v>9.09</v>
      </c>
      <c r="N127" s="45">
        <v>13.64</v>
      </c>
      <c r="O127" s="38">
        <v>50</v>
      </c>
      <c r="P127" s="45">
        <v>27.27</v>
      </c>
      <c r="Q127" s="38">
        <v>0</v>
      </c>
    </row>
    <row r="128" spans="1:17" ht="14.1" customHeight="1">
      <c r="A128" s="44" t="s">
        <v>165</v>
      </c>
      <c r="B128" s="44" t="s">
        <v>1158</v>
      </c>
      <c r="C128" s="44" t="s">
        <v>920</v>
      </c>
      <c r="D128" s="45">
        <v>10.6</v>
      </c>
      <c r="E128" s="38">
        <v>19</v>
      </c>
      <c r="F128" s="45">
        <v>0.56000000000000005</v>
      </c>
      <c r="G128" s="45">
        <v>1.0900000000000001</v>
      </c>
      <c r="H128" s="38">
        <v>7</v>
      </c>
      <c r="I128" s="38">
        <v>19</v>
      </c>
      <c r="J128" s="51">
        <v>4</v>
      </c>
      <c r="K128" s="38">
        <v>6</v>
      </c>
      <c r="L128" s="38">
        <v>14</v>
      </c>
      <c r="M128" s="45">
        <v>10.53</v>
      </c>
      <c r="N128" s="45">
        <v>26.32</v>
      </c>
      <c r="O128" s="45">
        <v>42.11</v>
      </c>
      <c r="P128" s="45">
        <v>15.79</v>
      </c>
      <c r="Q128" s="45">
        <v>5.26</v>
      </c>
    </row>
    <row r="129" spans="1:17" ht="14.1" customHeight="1">
      <c r="A129" s="44" t="s">
        <v>184</v>
      </c>
      <c r="B129" s="44" t="s">
        <v>764</v>
      </c>
      <c r="C129" s="44" t="s">
        <v>765</v>
      </c>
      <c r="D129" s="45">
        <v>8.9</v>
      </c>
      <c r="E129" s="38">
        <v>11</v>
      </c>
      <c r="F129" s="45">
        <v>0.81</v>
      </c>
      <c r="G129" s="45">
        <v>1.59</v>
      </c>
      <c r="H129" s="38">
        <v>1</v>
      </c>
      <c r="I129" s="38">
        <v>56</v>
      </c>
      <c r="J129" s="51">
        <v>3</v>
      </c>
      <c r="K129" s="38">
        <v>1</v>
      </c>
      <c r="L129" s="38">
        <v>28</v>
      </c>
      <c r="M129" s="45">
        <v>18.18</v>
      </c>
      <c r="N129" s="45">
        <v>72.73</v>
      </c>
      <c r="O129" s="45">
        <v>9.09</v>
      </c>
      <c r="P129" s="38">
        <v>0</v>
      </c>
      <c r="Q129" s="38">
        <v>0</v>
      </c>
    </row>
    <row r="130" spans="1:17" ht="14.1" customHeight="1">
      <c r="A130" s="44" t="s">
        <v>190</v>
      </c>
      <c r="B130" s="44" t="s">
        <v>766</v>
      </c>
      <c r="C130" s="44" t="s">
        <v>767</v>
      </c>
      <c r="D130" s="45">
        <v>7.6</v>
      </c>
      <c r="E130" s="38">
        <v>11</v>
      </c>
      <c r="F130" s="45">
        <v>0.69</v>
      </c>
      <c r="G130" s="45">
        <v>1.01</v>
      </c>
      <c r="H130" s="38">
        <v>9</v>
      </c>
      <c r="I130" s="38">
        <v>21</v>
      </c>
      <c r="J130" s="51">
        <v>3</v>
      </c>
      <c r="K130" s="38">
        <v>2</v>
      </c>
      <c r="L130" s="38">
        <v>4</v>
      </c>
      <c r="M130" s="38">
        <v>0</v>
      </c>
      <c r="N130" s="45">
        <v>63.64</v>
      </c>
      <c r="O130" s="45">
        <v>36.36</v>
      </c>
      <c r="P130" s="38">
        <v>0</v>
      </c>
      <c r="Q130" s="38">
        <v>0</v>
      </c>
    </row>
    <row r="131" spans="1:17" ht="14.1" customHeight="1">
      <c r="A131" s="44" t="s">
        <v>184</v>
      </c>
      <c r="B131" s="44" t="s">
        <v>766</v>
      </c>
      <c r="C131" s="44" t="s">
        <v>767</v>
      </c>
      <c r="D131" s="45">
        <v>3.2</v>
      </c>
      <c r="E131" s="38">
        <v>12</v>
      </c>
      <c r="F131" s="45">
        <v>0.27</v>
      </c>
      <c r="G131" s="45">
        <v>0.52</v>
      </c>
      <c r="H131" s="38">
        <v>55</v>
      </c>
      <c r="I131" s="38">
        <v>56</v>
      </c>
      <c r="J131" s="51">
        <v>3</v>
      </c>
      <c r="K131" s="38">
        <v>27</v>
      </c>
      <c r="L131" s="38">
        <v>28</v>
      </c>
      <c r="M131" s="38">
        <v>0</v>
      </c>
      <c r="N131" s="38">
        <v>0</v>
      </c>
      <c r="O131" s="45">
        <v>33.33</v>
      </c>
      <c r="P131" s="38">
        <v>50</v>
      </c>
      <c r="Q131" s="45">
        <v>16.670000000000002</v>
      </c>
    </row>
    <row r="132" spans="1:17" ht="14.1" customHeight="1">
      <c r="A132" s="44" t="s">
        <v>154</v>
      </c>
      <c r="B132" s="44" t="s">
        <v>768</v>
      </c>
      <c r="C132" s="44" t="s">
        <v>769</v>
      </c>
      <c r="D132" s="45">
        <v>2.4</v>
      </c>
      <c r="E132" s="38">
        <v>14</v>
      </c>
      <c r="F132" s="45">
        <v>0.17</v>
      </c>
      <c r="G132" s="45">
        <v>0.54</v>
      </c>
      <c r="H132" s="38">
        <v>42</v>
      </c>
      <c r="I132" s="38">
        <v>45</v>
      </c>
      <c r="J132" s="51">
        <v>3</v>
      </c>
      <c r="K132" s="38">
        <v>16</v>
      </c>
      <c r="L132" s="38">
        <v>19</v>
      </c>
      <c r="M132" s="45">
        <v>7.14</v>
      </c>
      <c r="N132" s="38">
        <v>0</v>
      </c>
      <c r="O132" s="45">
        <v>14.29</v>
      </c>
      <c r="P132" s="45">
        <v>14.29</v>
      </c>
      <c r="Q132" s="45">
        <v>64.290000000000006</v>
      </c>
    </row>
    <row r="133" spans="1:17" ht="14.1" customHeight="1">
      <c r="A133" s="44" t="s">
        <v>155</v>
      </c>
      <c r="B133" s="44" t="s">
        <v>768</v>
      </c>
      <c r="C133" s="44" t="s">
        <v>769</v>
      </c>
      <c r="D133" s="45">
        <v>7.7</v>
      </c>
      <c r="E133" s="38">
        <v>15</v>
      </c>
      <c r="F133" s="45">
        <v>0.51</v>
      </c>
      <c r="G133" s="45">
        <v>0.97</v>
      </c>
      <c r="H133" s="38">
        <v>24</v>
      </c>
      <c r="I133" s="38">
        <v>42</v>
      </c>
      <c r="J133" s="51">
        <v>3</v>
      </c>
      <c r="K133" s="38">
        <v>11</v>
      </c>
      <c r="L133" s="38">
        <v>18</v>
      </c>
      <c r="M133" s="45">
        <v>6.67</v>
      </c>
      <c r="N133" s="45">
        <v>26.67</v>
      </c>
      <c r="O133" s="45">
        <v>33.33</v>
      </c>
      <c r="P133" s="45">
        <v>33.33</v>
      </c>
      <c r="Q133" s="38">
        <v>0</v>
      </c>
    </row>
    <row r="134" spans="1:17" ht="14.1" customHeight="1">
      <c r="A134" s="44" t="s">
        <v>161</v>
      </c>
      <c r="B134" s="44" t="s">
        <v>768</v>
      </c>
      <c r="C134" s="44" t="s">
        <v>769</v>
      </c>
      <c r="D134" s="45">
        <v>6.3</v>
      </c>
      <c r="E134" s="38">
        <v>17</v>
      </c>
      <c r="F134" s="45">
        <v>0.37</v>
      </c>
      <c r="G134" s="45">
        <v>0.84</v>
      </c>
      <c r="H134" s="38">
        <v>38</v>
      </c>
      <c r="I134" s="38">
        <v>53</v>
      </c>
      <c r="J134" s="51">
        <v>3</v>
      </c>
      <c r="K134" s="38">
        <v>12</v>
      </c>
      <c r="L134" s="38">
        <v>20</v>
      </c>
      <c r="M134" s="38">
        <v>0</v>
      </c>
      <c r="N134" s="45">
        <v>17.649999999999999</v>
      </c>
      <c r="O134" s="45">
        <v>29.41</v>
      </c>
      <c r="P134" s="45">
        <v>41.18</v>
      </c>
      <c r="Q134" s="45">
        <v>11.76</v>
      </c>
    </row>
    <row r="135" spans="1:17" ht="14.1" customHeight="1">
      <c r="A135" s="44" t="s">
        <v>165</v>
      </c>
      <c r="B135" s="44" t="s">
        <v>768</v>
      </c>
      <c r="C135" s="44" t="s">
        <v>769</v>
      </c>
      <c r="D135" s="45">
        <v>6.5</v>
      </c>
      <c r="E135" s="38">
        <v>18</v>
      </c>
      <c r="F135" s="45">
        <v>0.36</v>
      </c>
      <c r="G135" s="45">
        <v>0.7</v>
      </c>
      <c r="H135" s="38">
        <v>17</v>
      </c>
      <c r="I135" s="38">
        <v>19</v>
      </c>
      <c r="J135" s="51">
        <v>4</v>
      </c>
      <c r="K135" s="38">
        <v>14</v>
      </c>
      <c r="L135" s="38">
        <v>14</v>
      </c>
      <c r="M135" s="38">
        <v>0</v>
      </c>
      <c r="N135" s="38">
        <v>0</v>
      </c>
      <c r="O135" s="45">
        <v>61.11</v>
      </c>
      <c r="P135" s="45">
        <v>27.78</v>
      </c>
      <c r="Q135" s="45">
        <v>11.11</v>
      </c>
    </row>
    <row r="136" spans="1:17" ht="14.1" customHeight="1">
      <c r="A136" s="44" t="s">
        <v>167</v>
      </c>
      <c r="B136" s="44" t="s">
        <v>768</v>
      </c>
      <c r="C136" s="44" t="s">
        <v>769</v>
      </c>
      <c r="D136" s="45">
        <v>5.9</v>
      </c>
      <c r="E136" s="38">
        <v>13</v>
      </c>
      <c r="F136" s="45">
        <v>0.45</v>
      </c>
      <c r="G136" s="45">
        <v>1.04</v>
      </c>
      <c r="H136" s="38">
        <v>11</v>
      </c>
      <c r="I136" s="38">
        <v>29</v>
      </c>
      <c r="J136" s="51">
        <v>4</v>
      </c>
      <c r="K136" s="38">
        <v>8</v>
      </c>
      <c r="L136" s="38">
        <v>19</v>
      </c>
      <c r="M136" s="38">
        <v>0</v>
      </c>
      <c r="N136" s="38">
        <v>0</v>
      </c>
      <c r="O136" s="45">
        <v>84.62</v>
      </c>
      <c r="P136" s="45">
        <v>15.38</v>
      </c>
      <c r="Q136" s="38">
        <v>0</v>
      </c>
    </row>
    <row r="137" spans="1:17" ht="14.1" customHeight="1">
      <c r="A137" s="44" t="s">
        <v>171</v>
      </c>
      <c r="B137" s="44" t="s">
        <v>768</v>
      </c>
      <c r="C137" s="44" t="s">
        <v>769</v>
      </c>
      <c r="D137" s="45">
        <v>14.9</v>
      </c>
      <c r="E137" s="38">
        <v>20</v>
      </c>
      <c r="F137" s="45">
        <v>0.75</v>
      </c>
      <c r="G137" s="45">
        <v>1.39</v>
      </c>
      <c r="H137" s="38">
        <v>2</v>
      </c>
      <c r="I137" s="38">
        <v>31</v>
      </c>
      <c r="J137" s="51">
        <v>3</v>
      </c>
      <c r="K137" s="38">
        <v>2</v>
      </c>
      <c r="L137" s="38">
        <v>16</v>
      </c>
      <c r="M137" s="38">
        <v>10</v>
      </c>
      <c r="N137" s="38">
        <v>65</v>
      </c>
      <c r="O137" s="38">
        <v>25</v>
      </c>
      <c r="P137" s="38">
        <v>0</v>
      </c>
      <c r="Q137" s="38">
        <v>0</v>
      </c>
    </row>
    <row r="138" spans="1:17" ht="14.1" customHeight="1">
      <c r="A138" s="44" t="s">
        <v>172</v>
      </c>
      <c r="B138" s="44" t="s">
        <v>768</v>
      </c>
      <c r="C138" s="44" t="s">
        <v>769</v>
      </c>
      <c r="D138" s="45">
        <v>6.4</v>
      </c>
      <c r="E138" s="38">
        <v>11</v>
      </c>
      <c r="F138" s="45">
        <v>0.57999999999999996</v>
      </c>
      <c r="G138" s="45">
        <v>1.19</v>
      </c>
      <c r="H138" s="38">
        <v>4</v>
      </c>
      <c r="I138" s="38">
        <v>17</v>
      </c>
      <c r="J138" s="51">
        <v>4</v>
      </c>
      <c r="K138" s="38">
        <v>2</v>
      </c>
      <c r="L138" s="38">
        <v>14</v>
      </c>
      <c r="M138" s="38">
        <v>0</v>
      </c>
      <c r="N138" s="45">
        <v>36.36</v>
      </c>
      <c r="O138" s="45">
        <v>54.55</v>
      </c>
      <c r="P138" s="45">
        <v>9.09</v>
      </c>
      <c r="Q138" s="38">
        <v>0</v>
      </c>
    </row>
    <row r="139" spans="1:17" ht="14.1" customHeight="1">
      <c r="A139" s="44" t="s">
        <v>180</v>
      </c>
      <c r="B139" s="44" t="s">
        <v>768</v>
      </c>
      <c r="C139" s="44" t="s">
        <v>769</v>
      </c>
      <c r="D139" s="45">
        <v>3.8</v>
      </c>
      <c r="E139" s="38">
        <v>10</v>
      </c>
      <c r="F139" s="45">
        <v>0.38</v>
      </c>
      <c r="G139" s="45">
        <v>0.71</v>
      </c>
      <c r="H139" s="38">
        <v>29</v>
      </c>
      <c r="I139" s="38">
        <v>30</v>
      </c>
      <c r="J139" s="51">
        <v>3</v>
      </c>
      <c r="K139" s="38">
        <v>16</v>
      </c>
      <c r="L139" s="38">
        <v>17</v>
      </c>
      <c r="M139" s="38">
        <v>0</v>
      </c>
      <c r="N139" s="38">
        <v>0</v>
      </c>
      <c r="O139" s="38">
        <v>60</v>
      </c>
      <c r="P139" s="38">
        <v>40</v>
      </c>
      <c r="Q139" s="38">
        <v>0</v>
      </c>
    </row>
    <row r="140" spans="1:17" ht="14.1" customHeight="1">
      <c r="A140" s="44" t="s">
        <v>153</v>
      </c>
      <c r="B140" s="44" t="s">
        <v>768</v>
      </c>
      <c r="C140" s="44" t="s">
        <v>770</v>
      </c>
      <c r="D140" s="45">
        <v>8.8000000000000007</v>
      </c>
      <c r="E140" s="38">
        <v>24</v>
      </c>
      <c r="F140" s="45">
        <v>0.37</v>
      </c>
      <c r="G140" s="45">
        <v>0.81</v>
      </c>
      <c r="H140" s="38">
        <v>41</v>
      </c>
      <c r="I140" s="38">
        <v>49</v>
      </c>
      <c r="J140" s="51">
        <v>3</v>
      </c>
      <c r="K140" s="38">
        <v>14</v>
      </c>
      <c r="L140" s="38">
        <v>18</v>
      </c>
      <c r="M140" s="38">
        <v>0</v>
      </c>
      <c r="N140" s="38">
        <v>0</v>
      </c>
      <c r="O140" s="45">
        <v>58.33</v>
      </c>
      <c r="P140" s="45">
        <v>37.5</v>
      </c>
      <c r="Q140" s="45">
        <v>4.17</v>
      </c>
    </row>
    <row r="141" spans="1:17" ht="14.1" customHeight="1">
      <c r="A141" s="44" t="s">
        <v>157</v>
      </c>
      <c r="B141" s="44" t="s">
        <v>768</v>
      </c>
      <c r="C141" s="44" t="s">
        <v>770</v>
      </c>
      <c r="D141" s="45">
        <v>12.2</v>
      </c>
      <c r="E141" s="38">
        <v>25</v>
      </c>
      <c r="F141" s="45">
        <v>0.49</v>
      </c>
      <c r="G141" s="45">
        <v>0.85</v>
      </c>
      <c r="H141" s="38">
        <v>44</v>
      </c>
      <c r="I141" s="38">
        <v>48</v>
      </c>
      <c r="J141" s="51">
        <v>4</v>
      </c>
      <c r="K141" s="38">
        <v>22</v>
      </c>
      <c r="L141" s="38">
        <v>23</v>
      </c>
      <c r="M141" s="38">
        <v>0</v>
      </c>
      <c r="N141" s="38">
        <v>8</v>
      </c>
      <c r="O141" s="38">
        <v>80</v>
      </c>
      <c r="P141" s="38">
        <v>12</v>
      </c>
      <c r="Q141" s="38">
        <v>0</v>
      </c>
    </row>
    <row r="142" spans="1:17" ht="14.1" customHeight="1">
      <c r="A142" s="44" t="s">
        <v>159</v>
      </c>
      <c r="B142" s="44" t="s">
        <v>768</v>
      </c>
      <c r="C142" s="44" t="s">
        <v>770</v>
      </c>
      <c r="D142" s="45">
        <v>6.4</v>
      </c>
      <c r="E142" s="38">
        <v>13</v>
      </c>
      <c r="F142" s="45">
        <v>0.49</v>
      </c>
      <c r="G142" s="45">
        <v>1.03</v>
      </c>
      <c r="H142" s="38">
        <v>25</v>
      </c>
      <c r="I142" s="38">
        <v>54</v>
      </c>
      <c r="J142" s="51">
        <v>2</v>
      </c>
      <c r="K142" s="38">
        <v>5</v>
      </c>
      <c r="L142" s="38">
        <v>14</v>
      </c>
      <c r="M142" s="45">
        <v>15.38</v>
      </c>
      <c r="N142" s="45">
        <v>7.69</v>
      </c>
      <c r="O142" s="45">
        <v>46.15</v>
      </c>
      <c r="P142" s="45">
        <v>23.08</v>
      </c>
      <c r="Q142" s="45">
        <v>7.69</v>
      </c>
    </row>
    <row r="143" spans="1:17" ht="14.1" customHeight="1">
      <c r="A143" s="44" t="s">
        <v>161</v>
      </c>
      <c r="B143" s="44" t="s">
        <v>768</v>
      </c>
      <c r="C143" s="44" t="s">
        <v>770</v>
      </c>
      <c r="D143" s="45">
        <v>6</v>
      </c>
      <c r="E143" s="38">
        <v>15</v>
      </c>
      <c r="F143" s="45">
        <v>0.4</v>
      </c>
      <c r="G143" s="45">
        <v>0.91</v>
      </c>
      <c r="H143" s="38">
        <v>31</v>
      </c>
      <c r="I143" s="38">
        <v>53</v>
      </c>
      <c r="J143" s="51">
        <v>3</v>
      </c>
      <c r="K143" s="38">
        <v>8</v>
      </c>
      <c r="L143" s="38">
        <v>20</v>
      </c>
      <c r="M143" s="38">
        <v>0</v>
      </c>
      <c r="N143" s="45">
        <v>6.67</v>
      </c>
      <c r="O143" s="45">
        <v>53.33</v>
      </c>
      <c r="P143" s="38">
        <v>40</v>
      </c>
      <c r="Q143" s="38">
        <v>0</v>
      </c>
    </row>
    <row r="144" spans="1:17" ht="14.1" customHeight="1">
      <c r="A144" s="44" t="s">
        <v>178</v>
      </c>
      <c r="B144" s="44" t="s">
        <v>768</v>
      </c>
      <c r="C144" s="44" t="s">
        <v>770</v>
      </c>
      <c r="D144" s="45">
        <v>11.5</v>
      </c>
      <c r="E144" s="38">
        <v>23</v>
      </c>
      <c r="F144" s="45">
        <v>0.5</v>
      </c>
      <c r="G144" s="45">
        <v>0.99</v>
      </c>
      <c r="H144" s="38">
        <v>17</v>
      </c>
      <c r="I144" s="38">
        <v>32</v>
      </c>
      <c r="J144" s="51">
        <v>4</v>
      </c>
      <c r="K144" s="38">
        <v>9</v>
      </c>
      <c r="L144" s="38">
        <v>18</v>
      </c>
      <c r="M144" s="38">
        <v>0</v>
      </c>
      <c r="N144" s="45">
        <v>21.74</v>
      </c>
      <c r="O144" s="45">
        <v>56.52</v>
      </c>
      <c r="P144" s="45">
        <v>21.74</v>
      </c>
      <c r="Q144" s="38">
        <v>0</v>
      </c>
    </row>
    <row r="145" spans="1:17" ht="14.1" customHeight="1">
      <c r="A145" s="44" t="s">
        <v>149</v>
      </c>
      <c r="B145" s="44" t="s">
        <v>768</v>
      </c>
      <c r="C145" s="44" t="s">
        <v>771</v>
      </c>
      <c r="D145" s="45">
        <v>6</v>
      </c>
      <c r="E145" s="38">
        <v>15</v>
      </c>
      <c r="F145" s="45">
        <v>0.4</v>
      </c>
      <c r="G145" s="45">
        <v>0.61</v>
      </c>
      <c r="H145" s="38">
        <v>55</v>
      </c>
      <c r="I145" s="38">
        <v>55</v>
      </c>
      <c r="J145" s="51">
        <v>3</v>
      </c>
      <c r="K145" s="38">
        <v>25</v>
      </c>
      <c r="L145" s="38">
        <v>25</v>
      </c>
      <c r="M145" s="38">
        <v>0</v>
      </c>
      <c r="N145" s="45">
        <v>6.67</v>
      </c>
      <c r="O145" s="45">
        <v>53.33</v>
      </c>
      <c r="P145" s="38">
        <v>40</v>
      </c>
      <c r="Q145" s="38">
        <v>0</v>
      </c>
    </row>
    <row r="146" spans="1:17" ht="14.1" customHeight="1">
      <c r="A146" s="44" t="s">
        <v>151</v>
      </c>
      <c r="B146" s="44" t="s">
        <v>768</v>
      </c>
      <c r="C146" s="44" t="s">
        <v>771</v>
      </c>
      <c r="D146" s="45">
        <v>8.3000000000000007</v>
      </c>
      <c r="E146" s="38">
        <v>23</v>
      </c>
      <c r="F146" s="45">
        <v>0.36</v>
      </c>
      <c r="G146" s="45">
        <v>0.75</v>
      </c>
      <c r="H146" s="38">
        <v>29</v>
      </c>
      <c r="I146" s="38">
        <v>31</v>
      </c>
      <c r="J146" s="51">
        <v>4</v>
      </c>
      <c r="K146" s="38">
        <v>17</v>
      </c>
      <c r="L146" s="38">
        <v>19</v>
      </c>
      <c r="M146" s="38">
        <v>0</v>
      </c>
      <c r="N146" s="38">
        <v>0</v>
      </c>
      <c r="O146" s="45">
        <v>56.52</v>
      </c>
      <c r="P146" s="45">
        <v>39.130000000000003</v>
      </c>
      <c r="Q146" s="45">
        <v>4.3499999999999996</v>
      </c>
    </row>
    <row r="147" spans="1:17" ht="14.1" customHeight="1">
      <c r="A147" s="44" t="s">
        <v>154</v>
      </c>
      <c r="B147" s="44" t="s">
        <v>768</v>
      </c>
      <c r="C147" s="44" t="s">
        <v>773</v>
      </c>
      <c r="D147" s="45">
        <v>2.5</v>
      </c>
      <c r="E147" s="38">
        <v>18</v>
      </c>
      <c r="F147" s="45">
        <v>0.14000000000000001</v>
      </c>
      <c r="G147" s="45">
        <v>0.44</v>
      </c>
      <c r="H147" s="38">
        <v>44</v>
      </c>
      <c r="I147" s="38">
        <v>45</v>
      </c>
      <c r="J147" s="51">
        <v>3</v>
      </c>
      <c r="K147" s="38">
        <v>18</v>
      </c>
      <c r="L147" s="38">
        <v>19</v>
      </c>
      <c r="M147" s="38">
        <v>0</v>
      </c>
      <c r="N147" s="45">
        <v>5.56</v>
      </c>
      <c r="O147" s="45">
        <v>5.56</v>
      </c>
      <c r="P147" s="45">
        <v>33.33</v>
      </c>
      <c r="Q147" s="45">
        <v>55.56</v>
      </c>
    </row>
    <row r="148" spans="1:17" ht="14.1" customHeight="1">
      <c r="A148" s="44" t="s">
        <v>164</v>
      </c>
      <c r="B148" s="44" t="s">
        <v>768</v>
      </c>
      <c r="C148" s="44" t="s">
        <v>773</v>
      </c>
      <c r="D148" s="45">
        <v>13.5</v>
      </c>
      <c r="E148" s="38">
        <v>27</v>
      </c>
      <c r="F148" s="45">
        <v>0.5</v>
      </c>
      <c r="G148" s="45">
        <v>0.77</v>
      </c>
      <c r="H148" s="38">
        <v>32</v>
      </c>
      <c r="I148" s="38">
        <v>34</v>
      </c>
      <c r="J148" s="51">
        <v>4</v>
      </c>
      <c r="K148" s="38">
        <v>16</v>
      </c>
      <c r="L148" s="38">
        <v>17</v>
      </c>
      <c r="M148" s="38">
        <v>0</v>
      </c>
      <c r="N148" s="45">
        <v>7.41</v>
      </c>
      <c r="O148" s="45">
        <v>85.19</v>
      </c>
      <c r="P148" s="45">
        <v>7.41</v>
      </c>
      <c r="Q148" s="38">
        <v>0</v>
      </c>
    </row>
    <row r="149" spans="1:17" ht="14.1" customHeight="1">
      <c r="A149" s="44" t="s">
        <v>174</v>
      </c>
      <c r="B149" s="44" t="s">
        <v>768</v>
      </c>
      <c r="C149" s="44" t="s">
        <v>773</v>
      </c>
      <c r="D149" s="45">
        <v>5.2</v>
      </c>
      <c r="E149" s="38">
        <v>14</v>
      </c>
      <c r="F149" s="45">
        <v>0.37</v>
      </c>
      <c r="G149" s="45">
        <v>0.84</v>
      </c>
      <c r="H149" s="38">
        <v>13</v>
      </c>
      <c r="I149" s="38">
        <v>15</v>
      </c>
      <c r="J149" s="51">
        <v>4</v>
      </c>
      <c r="K149" s="38">
        <v>8</v>
      </c>
      <c r="L149" s="38">
        <v>10</v>
      </c>
      <c r="M149" s="38">
        <v>0</v>
      </c>
      <c r="N149" s="45">
        <v>7.14</v>
      </c>
      <c r="O149" s="45">
        <v>42.86</v>
      </c>
      <c r="P149" s="38">
        <v>50</v>
      </c>
      <c r="Q149" s="38">
        <v>0</v>
      </c>
    </row>
    <row r="150" spans="1:17" ht="14.1" customHeight="1">
      <c r="A150" s="44" t="s">
        <v>181</v>
      </c>
      <c r="B150" s="44" t="s">
        <v>768</v>
      </c>
      <c r="C150" s="44" t="s">
        <v>773</v>
      </c>
      <c r="D150" s="45">
        <v>3.9</v>
      </c>
      <c r="E150" s="38">
        <v>12</v>
      </c>
      <c r="F150" s="45">
        <v>0.33</v>
      </c>
      <c r="G150" s="45">
        <v>0.69</v>
      </c>
      <c r="H150" s="38">
        <v>42</v>
      </c>
      <c r="I150" s="38">
        <v>42</v>
      </c>
      <c r="J150" s="51">
        <v>3</v>
      </c>
      <c r="K150" s="38">
        <v>20</v>
      </c>
      <c r="L150" s="38">
        <v>20</v>
      </c>
      <c r="M150" s="38">
        <v>0</v>
      </c>
      <c r="N150" s="45">
        <v>8.33</v>
      </c>
      <c r="O150" s="38">
        <v>25</v>
      </c>
      <c r="P150" s="45">
        <v>66.67</v>
      </c>
      <c r="Q150" s="38">
        <v>0</v>
      </c>
    </row>
    <row r="151" spans="1:17" ht="14.1" customHeight="1">
      <c r="A151" s="44" t="s">
        <v>184</v>
      </c>
      <c r="B151" s="44" t="s">
        <v>768</v>
      </c>
      <c r="C151" s="44" t="s">
        <v>773</v>
      </c>
      <c r="D151" s="45">
        <v>16.8</v>
      </c>
      <c r="E151" s="38">
        <v>39</v>
      </c>
      <c r="F151" s="45">
        <v>0.43</v>
      </c>
      <c r="G151" s="45">
        <v>0.85</v>
      </c>
      <c r="H151" s="38">
        <v>42</v>
      </c>
      <c r="I151" s="38">
        <v>56</v>
      </c>
      <c r="J151" s="51">
        <v>4</v>
      </c>
      <c r="K151" s="38">
        <v>20</v>
      </c>
      <c r="L151" s="38">
        <v>28</v>
      </c>
      <c r="M151" s="38">
        <v>0</v>
      </c>
      <c r="N151" s="45">
        <v>15.38</v>
      </c>
      <c r="O151" s="45">
        <v>56.41</v>
      </c>
      <c r="P151" s="45">
        <v>12.82</v>
      </c>
      <c r="Q151" s="45">
        <v>15.38</v>
      </c>
    </row>
    <row r="152" spans="1:17" ht="14.1" customHeight="1">
      <c r="A152" s="44" t="s">
        <v>149</v>
      </c>
      <c r="B152" s="44" t="s">
        <v>774</v>
      </c>
      <c r="C152" s="44" t="s">
        <v>776</v>
      </c>
      <c r="D152" s="45">
        <v>14.7</v>
      </c>
      <c r="E152" s="38">
        <v>20</v>
      </c>
      <c r="F152" s="45">
        <v>0.74</v>
      </c>
      <c r="G152" s="45">
        <v>1.1299999999999999</v>
      </c>
      <c r="H152" s="38">
        <v>14</v>
      </c>
      <c r="I152" s="38">
        <v>55</v>
      </c>
      <c r="J152" s="51">
        <v>4</v>
      </c>
      <c r="K152" s="38">
        <v>9</v>
      </c>
      <c r="L152" s="38">
        <v>30</v>
      </c>
      <c r="M152" s="38">
        <v>20</v>
      </c>
      <c r="N152" s="38">
        <v>45</v>
      </c>
      <c r="O152" s="38">
        <v>35</v>
      </c>
      <c r="P152" s="38">
        <v>0</v>
      </c>
      <c r="Q152" s="38">
        <v>0</v>
      </c>
    </row>
    <row r="153" spans="1:17" ht="14.1" customHeight="1">
      <c r="A153" s="44" t="s">
        <v>155</v>
      </c>
      <c r="B153" s="44" t="s">
        <v>774</v>
      </c>
      <c r="C153" s="44" t="s">
        <v>776</v>
      </c>
      <c r="D153" s="45">
        <v>3.2</v>
      </c>
      <c r="E153" s="38">
        <v>12</v>
      </c>
      <c r="F153" s="45">
        <v>0.27</v>
      </c>
      <c r="G153" s="45">
        <v>0.5</v>
      </c>
      <c r="H153" s="38">
        <v>42</v>
      </c>
      <c r="I153" s="38">
        <v>42</v>
      </c>
      <c r="J153" s="51">
        <v>2</v>
      </c>
      <c r="K153" s="38">
        <v>8</v>
      </c>
      <c r="L153" s="38">
        <v>8</v>
      </c>
      <c r="M153" s="38">
        <v>0</v>
      </c>
      <c r="N153" s="45">
        <v>8.33</v>
      </c>
      <c r="O153" s="45">
        <v>16.670000000000002</v>
      </c>
      <c r="P153" s="45">
        <v>58.33</v>
      </c>
      <c r="Q153" s="45">
        <v>16.670000000000002</v>
      </c>
    </row>
    <row r="154" spans="1:17" ht="14.1" customHeight="1">
      <c r="A154" s="44" t="s">
        <v>157</v>
      </c>
      <c r="B154" s="44" t="s">
        <v>774</v>
      </c>
      <c r="C154" s="44" t="s">
        <v>776</v>
      </c>
      <c r="D154" s="45">
        <v>9.1</v>
      </c>
      <c r="E154" s="38">
        <v>15</v>
      </c>
      <c r="F154" s="45">
        <v>0.61</v>
      </c>
      <c r="G154" s="45">
        <v>1.06</v>
      </c>
      <c r="H154" s="38">
        <v>16</v>
      </c>
      <c r="I154" s="38">
        <v>48</v>
      </c>
      <c r="J154" s="51">
        <v>3</v>
      </c>
      <c r="K154" s="38">
        <v>9</v>
      </c>
      <c r="L154" s="38">
        <v>25</v>
      </c>
      <c r="M154" s="45">
        <v>13.33</v>
      </c>
      <c r="N154" s="38">
        <v>20</v>
      </c>
      <c r="O154" s="38">
        <v>60</v>
      </c>
      <c r="P154" s="45">
        <v>6.67</v>
      </c>
      <c r="Q154" s="38">
        <v>0</v>
      </c>
    </row>
    <row r="155" spans="1:17" ht="14.1" customHeight="1">
      <c r="A155" s="44" t="s">
        <v>159</v>
      </c>
      <c r="B155" s="44" t="s">
        <v>774</v>
      </c>
      <c r="C155" s="44" t="s">
        <v>776</v>
      </c>
      <c r="D155" s="45">
        <v>6.6</v>
      </c>
      <c r="E155" s="38">
        <v>15</v>
      </c>
      <c r="F155" s="45">
        <v>0.44</v>
      </c>
      <c r="G155" s="45">
        <v>0.92</v>
      </c>
      <c r="H155" s="38">
        <v>34</v>
      </c>
      <c r="I155" s="38">
        <v>54</v>
      </c>
      <c r="J155" s="51">
        <v>2</v>
      </c>
      <c r="K155" s="38">
        <v>6</v>
      </c>
      <c r="L155" s="38">
        <v>14</v>
      </c>
      <c r="M155" s="45">
        <v>6.67</v>
      </c>
      <c r="N155" s="45">
        <v>6.67</v>
      </c>
      <c r="O155" s="45">
        <v>53.33</v>
      </c>
      <c r="P155" s="45">
        <v>26.67</v>
      </c>
      <c r="Q155" s="45">
        <v>6.67</v>
      </c>
    </row>
    <row r="156" spans="1:17" ht="14.1" customHeight="1">
      <c r="A156" s="44" t="s">
        <v>180</v>
      </c>
      <c r="B156" s="44" t="s">
        <v>774</v>
      </c>
      <c r="C156" s="44" t="s">
        <v>776</v>
      </c>
      <c r="D156" s="45">
        <v>6.4</v>
      </c>
      <c r="E156" s="38">
        <v>11</v>
      </c>
      <c r="F156" s="45">
        <v>0.57999999999999996</v>
      </c>
      <c r="G156" s="45">
        <v>1.08</v>
      </c>
      <c r="H156" s="38">
        <v>7</v>
      </c>
      <c r="I156" s="38">
        <v>30</v>
      </c>
      <c r="J156" s="51">
        <v>3</v>
      </c>
      <c r="K156" s="38">
        <v>4</v>
      </c>
      <c r="L156" s="38">
        <v>17</v>
      </c>
      <c r="M156" s="38">
        <v>0</v>
      </c>
      <c r="N156" s="45">
        <v>27.27</v>
      </c>
      <c r="O156" s="45">
        <v>72.73</v>
      </c>
      <c r="P156" s="38">
        <v>0</v>
      </c>
      <c r="Q156" s="38">
        <v>0</v>
      </c>
    </row>
    <row r="157" spans="1:17" ht="14.1" customHeight="1">
      <c r="A157" s="44" t="s">
        <v>181</v>
      </c>
      <c r="B157" s="44" t="s">
        <v>774</v>
      </c>
      <c r="C157" s="44" t="s">
        <v>776</v>
      </c>
      <c r="D157" s="45">
        <v>4.7</v>
      </c>
      <c r="E157" s="38">
        <v>10</v>
      </c>
      <c r="F157" s="45">
        <v>0.47</v>
      </c>
      <c r="G157" s="38">
        <v>1</v>
      </c>
      <c r="H157" s="38">
        <v>23</v>
      </c>
      <c r="I157" s="38">
        <v>42</v>
      </c>
      <c r="J157" s="51">
        <v>2</v>
      </c>
      <c r="K157" s="38">
        <v>3</v>
      </c>
      <c r="L157" s="38">
        <v>4</v>
      </c>
      <c r="M157" s="38">
        <v>0</v>
      </c>
      <c r="N157" s="38">
        <v>30</v>
      </c>
      <c r="O157" s="38">
        <v>30</v>
      </c>
      <c r="P157" s="38">
        <v>40</v>
      </c>
      <c r="Q157" s="38">
        <v>0</v>
      </c>
    </row>
    <row r="158" spans="1:17" ht="14.1" customHeight="1">
      <c r="A158" s="44" t="s">
        <v>188</v>
      </c>
      <c r="B158" s="44" t="s">
        <v>774</v>
      </c>
      <c r="C158" s="44" t="s">
        <v>776</v>
      </c>
      <c r="D158" s="45">
        <v>13.1</v>
      </c>
      <c r="E158" s="38">
        <v>22</v>
      </c>
      <c r="F158" s="45">
        <v>0.6</v>
      </c>
      <c r="G158" s="45">
        <v>0.93</v>
      </c>
      <c r="H158" s="38">
        <v>34</v>
      </c>
      <c r="I158" s="38">
        <v>43</v>
      </c>
      <c r="J158" s="51">
        <v>4</v>
      </c>
      <c r="K158" s="38">
        <v>22</v>
      </c>
      <c r="L158" s="38">
        <v>28</v>
      </c>
      <c r="M158" s="38">
        <v>0</v>
      </c>
      <c r="N158" s="45">
        <v>36.36</v>
      </c>
      <c r="O158" s="45">
        <v>59.09</v>
      </c>
      <c r="P158" s="45">
        <v>4.55</v>
      </c>
      <c r="Q158" s="38">
        <v>0</v>
      </c>
    </row>
    <row r="159" spans="1:17" ht="14.1" customHeight="1">
      <c r="A159" s="44" t="s">
        <v>161</v>
      </c>
      <c r="B159" s="44" t="s">
        <v>774</v>
      </c>
      <c r="C159" s="44" t="s">
        <v>733</v>
      </c>
      <c r="D159" s="45">
        <v>4.7</v>
      </c>
      <c r="E159" s="38">
        <v>15</v>
      </c>
      <c r="F159" s="45">
        <v>0.31</v>
      </c>
      <c r="G159" s="45">
        <v>0.71</v>
      </c>
      <c r="H159" s="38">
        <v>49</v>
      </c>
      <c r="I159" s="38">
        <v>53</v>
      </c>
      <c r="J159" s="51">
        <v>3</v>
      </c>
      <c r="K159" s="38">
        <v>19</v>
      </c>
      <c r="L159" s="38">
        <v>20</v>
      </c>
      <c r="M159" s="45">
        <v>6.67</v>
      </c>
      <c r="N159" s="45">
        <v>6.67</v>
      </c>
      <c r="O159" s="38">
        <v>20</v>
      </c>
      <c r="P159" s="45">
        <v>46.67</v>
      </c>
      <c r="Q159" s="38">
        <v>20</v>
      </c>
    </row>
    <row r="160" spans="1:17" ht="14.1" customHeight="1">
      <c r="A160" s="44" t="s">
        <v>163</v>
      </c>
      <c r="B160" s="44" t="s">
        <v>774</v>
      </c>
      <c r="C160" s="44" t="s">
        <v>733</v>
      </c>
      <c r="D160" s="45">
        <v>4</v>
      </c>
      <c r="E160" s="38">
        <v>12</v>
      </c>
      <c r="F160" s="45">
        <v>0.33</v>
      </c>
      <c r="G160" s="45">
        <v>0.77</v>
      </c>
      <c r="H160" s="38">
        <v>16</v>
      </c>
      <c r="I160" s="38">
        <v>18</v>
      </c>
      <c r="J160" s="51">
        <v>3</v>
      </c>
      <c r="K160" s="38">
        <v>7</v>
      </c>
      <c r="L160" s="38">
        <v>7</v>
      </c>
      <c r="M160" s="38">
        <v>0</v>
      </c>
      <c r="N160" s="45">
        <v>8.33</v>
      </c>
      <c r="O160" s="45">
        <v>33.33</v>
      </c>
      <c r="P160" s="38">
        <v>50</v>
      </c>
      <c r="Q160" s="45">
        <v>8.33</v>
      </c>
    </row>
    <row r="161" spans="1:17" ht="14.1" customHeight="1">
      <c r="A161" s="44" t="s">
        <v>178</v>
      </c>
      <c r="B161" s="44" t="s">
        <v>774</v>
      </c>
      <c r="C161" s="44" t="s">
        <v>733</v>
      </c>
      <c r="D161" s="45">
        <v>8.1999999999999993</v>
      </c>
      <c r="E161" s="38">
        <v>13</v>
      </c>
      <c r="F161" s="45">
        <v>0.63</v>
      </c>
      <c r="G161" s="45">
        <v>1.25</v>
      </c>
      <c r="H161" s="38">
        <v>3</v>
      </c>
      <c r="I161" s="38">
        <v>32</v>
      </c>
      <c r="J161" s="51">
        <v>3</v>
      </c>
      <c r="K161" s="38">
        <v>3</v>
      </c>
      <c r="L161" s="38">
        <v>14</v>
      </c>
      <c r="M161" s="45">
        <v>30.77</v>
      </c>
      <c r="N161" s="45">
        <v>7.69</v>
      </c>
      <c r="O161" s="45">
        <v>46.15</v>
      </c>
      <c r="P161" s="45">
        <v>15.38</v>
      </c>
      <c r="Q161" s="38">
        <v>0</v>
      </c>
    </row>
    <row r="162" spans="1:17" ht="14.1" customHeight="1">
      <c r="A162" s="44" t="s">
        <v>153</v>
      </c>
      <c r="B162" s="44" t="s">
        <v>774</v>
      </c>
      <c r="C162" s="44" t="s">
        <v>743</v>
      </c>
      <c r="D162" s="45">
        <v>7.2</v>
      </c>
      <c r="E162" s="38">
        <v>21</v>
      </c>
      <c r="F162" s="45">
        <v>0.34</v>
      </c>
      <c r="G162" s="45">
        <v>0.75</v>
      </c>
      <c r="H162" s="38">
        <v>45</v>
      </c>
      <c r="I162" s="38">
        <v>49</v>
      </c>
      <c r="J162" s="51">
        <v>3</v>
      </c>
      <c r="K162" s="38">
        <v>17</v>
      </c>
      <c r="L162" s="38">
        <v>18</v>
      </c>
      <c r="M162" s="38">
        <v>0</v>
      </c>
      <c r="N162" s="38">
        <v>0</v>
      </c>
      <c r="O162" s="45">
        <v>57.14</v>
      </c>
      <c r="P162" s="45">
        <v>28.57</v>
      </c>
      <c r="Q162" s="45">
        <v>14.29</v>
      </c>
    </row>
    <row r="163" spans="1:17" ht="14.1" customHeight="1">
      <c r="A163" s="44" t="s">
        <v>157</v>
      </c>
      <c r="B163" s="44" t="s">
        <v>774</v>
      </c>
      <c r="C163" s="44" t="s">
        <v>743</v>
      </c>
      <c r="D163" s="45">
        <v>14.5</v>
      </c>
      <c r="E163" s="38">
        <v>22</v>
      </c>
      <c r="F163" s="45">
        <v>0.66</v>
      </c>
      <c r="G163" s="45">
        <v>1.1499999999999999</v>
      </c>
      <c r="H163" s="38">
        <v>3</v>
      </c>
      <c r="I163" s="38">
        <v>48</v>
      </c>
      <c r="J163" s="51">
        <v>4</v>
      </c>
      <c r="K163" s="38">
        <v>1</v>
      </c>
      <c r="L163" s="38">
        <v>23</v>
      </c>
      <c r="M163" s="45">
        <v>4.55</v>
      </c>
      <c r="N163" s="45">
        <v>45.45</v>
      </c>
      <c r="O163" s="38">
        <v>50</v>
      </c>
      <c r="P163" s="38">
        <v>0</v>
      </c>
      <c r="Q163" s="38">
        <v>0</v>
      </c>
    </row>
    <row r="164" spans="1:17" ht="14.1" customHeight="1">
      <c r="A164" s="44" t="s">
        <v>161</v>
      </c>
      <c r="B164" s="44" t="s">
        <v>774</v>
      </c>
      <c r="C164" s="44" t="s">
        <v>743</v>
      </c>
      <c r="D164" s="45">
        <v>3.9</v>
      </c>
      <c r="E164" s="38">
        <v>11</v>
      </c>
      <c r="F164" s="45">
        <v>0.35</v>
      </c>
      <c r="G164" s="45">
        <v>0.8</v>
      </c>
      <c r="H164" s="38">
        <v>39</v>
      </c>
      <c r="I164" s="38">
        <v>53</v>
      </c>
      <c r="J164" s="51">
        <v>2</v>
      </c>
      <c r="K164" s="38">
        <v>11</v>
      </c>
      <c r="L164" s="38">
        <v>14</v>
      </c>
      <c r="M164" s="38">
        <v>0</v>
      </c>
      <c r="N164" s="45">
        <v>9.09</v>
      </c>
      <c r="O164" s="45">
        <v>45.45</v>
      </c>
      <c r="P164" s="45">
        <v>27.27</v>
      </c>
      <c r="Q164" s="45">
        <v>18.18</v>
      </c>
    </row>
    <row r="165" spans="1:17" ht="14.1" customHeight="1">
      <c r="A165" s="44" t="s">
        <v>164</v>
      </c>
      <c r="B165" s="44" t="s">
        <v>774</v>
      </c>
      <c r="C165" s="44" t="s">
        <v>743</v>
      </c>
      <c r="D165" s="38">
        <v>12</v>
      </c>
      <c r="E165" s="38">
        <v>18</v>
      </c>
      <c r="F165" s="45">
        <v>0.67</v>
      </c>
      <c r="G165" s="45">
        <v>1.03</v>
      </c>
      <c r="H165" s="38">
        <v>12</v>
      </c>
      <c r="I165" s="38">
        <v>34</v>
      </c>
      <c r="J165" s="51">
        <v>3</v>
      </c>
      <c r="K165" s="38">
        <v>8</v>
      </c>
      <c r="L165" s="38">
        <v>16</v>
      </c>
      <c r="M165" s="45">
        <v>16.670000000000002</v>
      </c>
      <c r="N165" s="45">
        <v>38.89</v>
      </c>
      <c r="O165" s="45">
        <v>33.33</v>
      </c>
      <c r="P165" s="45">
        <v>11.11</v>
      </c>
      <c r="Q165" s="38">
        <v>0</v>
      </c>
    </row>
    <row r="166" spans="1:17" ht="14.1" customHeight="1">
      <c r="A166" s="44" t="s">
        <v>176</v>
      </c>
      <c r="B166" s="44" t="s">
        <v>774</v>
      </c>
      <c r="C166" s="44" t="s">
        <v>743</v>
      </c>
      <c r="D166" s="45">
        <v>8.8000000000000007</v>
      </c>
      <c r="E166" s="38">
        <v>20</v>
      </c>
      <c r="F166" s="45">
        <v>0.44</v>
      </c>
      <c r="G166" s="45">
        <v>1.03</v>
      </c>
      <c r="H166" s="38">
        <v>10</v>
      </c>
      <c r="I166" s="38">
        <v>22</v>
      </c>
      <c r="J166" s="51">
        <v>4</v>
      </c>
      <c r="K166" s="38">
        <v>6</v>
      </c>
      <c r="L166" s="38">
        <v>14</v>
      </c>
      <c r="M166" s="38">
        <v>0</v>
      </c>
      <c r="N166" s="38">
        <v>15</v>
      </c>
      <c r="O166" s="38">
        <v>50</v>
      </c>
      <c r="P166" s="38">
        <v>35</v>
      </c>
      <c r="Q166" s="38">
        <v>0</v>
      </c>
    </row>
    <row r="167" spans="1:17" ht="14.1" customHeight="1">
      <c r="A167" s="44" t="s">
        <v>183</v>
      </c>
      <c r="B167" s="44" t="s">
        <v>774</v>
      </c>
      <c r="C167" s="44" t="s">
        <v>743</v>
      </c>
      <c r="D167" s="45">
        <v>8.1999999999999993</v>
      </c>
      <c r="E167" s="38">
        <v>11</v>
      </c>
      <c r="F167" s="45">
        <v>0.75</v>
      </c>
      <c r="G167" s="45">
        <v>1.22</v>
      </c>
      <c r="H167" s="38">
        <v>4</v>
      </c>
      <c r="I167" s="38">
        <v>27</v>
      </c>
      <c r="J167" s="51">
        <v>3</v>
      </c>
      <c r="K167" s="38">
        <v>2</v>
      </c>
      <c r="L167" s="38">
        <v>14</v>
      </c>
      <c r="M167" s="45">
        <v>27.27</v>
      </c>
      <c r="N167" s="45">
        <v>45.45</v>
      </c>
      <c r="O167" s="45">
        <v>18.18</v>
      </c>
      <c r="P167" s="45">
        <v>9.09</v>
      </c>
      <c r="Q167" s="38">
        <v>0</v>
      </c>
    </row>
    <row r="168" spans="1:17" ht="14.1" customHeight="1">
      <c r="A168" s="44" t="s">
        <v>188</v>
      </c>
      <c r="B168" s="44" t="s">
        <v>774</v>
      </c>
      <c r="C168" s="44" t="s">
        <v>743</v>
      </c>
      <c r="D168" s="45">
        <v>21.1</v>
      </c>
      <c r="E168" s="38">
        <v>34</v>
      </c>
      <c r="F168" s="45">
        <v>0.62</v>
      </c>
      <c r="G168" s="45">
        <v>0.97</v>
      </c>
      <c r="H168" s="38">
        <v>28</v>
      </c>
      <c r="I168" s="38">
        <v>43</v>
      </c>
      <c r="J168" s="51">
        <v>4</v>
      </c>
      <c r="K168" s="38">
        <v>19</v>
      </c>
      <c r="L168" s="38">
        <v>28</v>
      </c>
      <c r="M168" s="45">
        <v>2.94</v>
      </c>
      <c r="N168" s="45">
        <v>41.18</v>
      </c>
      <c r="O168" s="38">
        <v>50</v>
      </c>
      <c r="P168" s="45">
        <v>5.88</v>
      </c>
      <c r="Q168" s="38">
        <v>0</v>
      </c>
    </row>
    <row r="169" spans="1:17" ht="14.1" customHeight="1">
      <c r="A169" s="44" t="s">
        <v>149</v>
      </c>
      <c r="B169" s="44" t="s">
        <v>777</v>
      </c>
      <c r="C169" s="44" t="s">
        <v>778</v>
      </c>
      <c r="D169" s="45">
        <v>6.1</v>
      </c>
      <c r="E169" s="38">
        <v>11</v>
      </c>
      <c r="F169" s="45">
        <v>0.55000000000000004</v>
      </c>
      <c r="G169" s="45">
        <v>0.85</v>
      </c>
      <c r="H169" s="38">
        <v>43</v>
      </c>
      <c r="I169" s="38">
        <v>55</v>
      </c>
      <c r="J169" s="51">
        <v>3</v>
      </c>
      <c r="K169" s="38">
        <v>20</v>
      </c>
      <c r="L169" s="38">
        <v>25</v>
      </c>
      <c r="M169" s="38">
        <v>0</v>
      </c>
      <c r="N169" s="45">
        <v>27.27</v>
      </c>
      <c r="O169" s="45">
        <v>63.64</v>
      </c>
      <c r="P169" s="45">
        <v>9.09</v>
      </c>
      <c r="Q169" s="38">
        <v>0</v>
      </c>
    </row>
    <row r="170" spans="1:17" ht="14.1" customHeight="1">
      <c r="A170" s="44" t="s">
        <v>153</v>
      </c>
      <c r="B170" s="44" t="s">
        <v>777</v>
      </c>
      <c r="C170" s="44" t="s">
        <v>778</v>
      </c>
      <c r="D170" s="45">
        <v>5.8</v>
      </c>
      <c r="E170" s="38">
        <v>11</v>
      </c>
      <c r="F170" s="45">
        <v>0.53</v>
      </c>
      <c r="G170" s="45">
        <v>1.1599999999999999</v>
      </c>
      <c r="H170" s="38">
        <v>12</v>
      </c>
      <c r="I170" s="38">
        <v>49</v>
      </c>
      <c r="J170" s="51">
        <v>2</v>
      </c>
      <c r="K170" s="38">
        <v>5</v>
      </c>
      <c r="L170" s="38">
        <v>14</v>
      </c>
      <c r="M170" s="38">
        <v>0</v>
      </c>
      <c r="N170" s="45">
        <v>9.09</v>
      </c>
      <c r="O170" s="45">
        <v>90.91</v>
      </c>
      <c r="P170" s="38">
        <v>0</v>
      </c>
      <c r="Q170" s="38">
        <v>0</v>
      </c>
    </row>
    <row r="171" spans="1:17" ht="14.1" customHeight="1">
      <c r="A171" s="44" t="s">
        <v>171</v>
      </c>
      <c r="B171" s="44" t="s">
        <v>777</v>
      </c>
      <c r="C171" s="44" t="s">
        <v>778</v>
      </c>
      <c r="D171" s="38">
        <v>10</v>
      </c>
      <c r="E171" s="38">
        <v>28</v>
      </c>
      <c r="F171" s="45">
        <v>0.36</v>
      </c>
      <c r="G171" s="45">
        <v>0.67</v>
      </c>
      <c r="H171" s="38">
        <v>30</v>
      </c>
      <c r="I171" s="38">
        <v>31</v>
      </c>
      <c r="J171" s="51">
        <v>4</v>
      </c>
      <c r="K171" s="38">
        <v>12</v>
      </c>
      <c r="L171" s="38">
        <v>13</v>
      </c>
      <c r="M171" s="38">
        <v>0</v>
      </c>
      <c r="N171" s="45">
        <v>3.57</v>
      </c>
      <c r="O171" s="38">
        <v>50</v>
      </c>
      <c r="P171" s="45">
        <v>39.29</v>
      </c>
      <c r="Q171" s="45">
        <v>7.14</v>
      </c>
    </row>
    <row r="172" spans="1:17" ht="14.1" customHeight="1">
      <c r="A172" s="44" t="s">
        <v>188</v>
      </c>
      <c r="B172" s="44" t="s">
        <v>777</v>
      </c>
      <c r="C172" s="44" t="s">
        <v>778</v>
      </c>
      <c r="D172" s="45">
        <v>9.4</v>
      </c>
      <c r="E172" s="38">
        <v>17</v>
      </c>
      <c r="F172" s="45">
        <v>0.55000000000000004</v>
      </c>
      <c r="G172" s="45">
        <v>0.87</v>
      </c>
      <c r="H172" s="38">
        <v>38</v>
      </c>
      <c r="I172" s="38">
        <v>43</v>
      </c>
      <c r="J172" s="51">
        <v>4</v>
      </c>
      <c r="K172" s="38">
        <v>25</v>
      </c>
      <c r="L172" s="38">
        <v>28</v>
      </c>
      <c r="M172" s="38">
        <v>0</v>
      </c>
      <c r="N172" s="45">
        <v>29.41</v>
      </c>
      <c r="O172" s="45">
        <v>58.82</v>
      </c>
      <c r="P172" s="45">
        <v>11.76</v>
      </c>
      <c r="Q172" s="38">
        <v>0</v>
      </c>
    </row>
    <row r="173" spans="1:17" ht="14.1" customHeight="1">
      <c r="A173" s="44" t="s">
        <v>151</v>
      </c>
      <c r="B173" s="44" t="s">
        <v>777</v>
      </c>
      <c r="C173" s="44" t="s">
        <v>779</v>
      </c>
      <c r="D173" s="45">
        <v>4.7</v>
      </c>
      <c r="E173" s="38">
        <v>10</v>
      </c>
      <c r="F173" s="45">
        <v>0.47</v>
      </c>
      <c r="G173" s="45">
        <v>0.98</v>
      </c>
      <c r="H173" s="38">
        <v>19</v>
      </c>
      <c r="I173" s="38">
        <v>31</v>
      </c>
      <c r="J173" s="51">
        <v>3</v>
      </c>
      <c r="K173" s="38">
        <v>8</v>
      </c>
      <c r="L173" s="38">
        <v>12</v>
      </c>
      <c r="M173" s="38">
        <v>0</v>
      </c>
      <c r="N173" s="38">
        <v>10</v>
      </c>
      <c r="O173" s="38">
        <v>70</v>
      </c>
      <c r="P173" s="38">
        <v>20</v>
      </c>
      <c r="Q173" s="38">
        <v>0</v>
      </c>
    </row>
    <row r="174" spans="1:17" ht="14.1" customHeight="1">
      <c r="A174" s="44" t="s">
        <v>190</v>
      </c>
      <c r="B174" s="44" t="s">
        <v>777</v>
      </c>
      <c r="C174" s="44" t="s">
        <v>781</v>
      </c>
      <c r="D174" s="45">
        <v>14</v>
      </c>
      <c r="E174" s="38">
        <v>20</v>
      </c>
      <c r="F174" s="45">
        <v>0.7</v>
      </c>
      <c r="G174" s="45">
        <v>1.02</v>
      </c>
      <c r="H174" s="38">
        <v>8</v>
      </c>
      <c r="I174" s="38">
        <v>21</v>
      </c>
      <c r="J174" s="51">
        <v>4</v>
      </c>
      <c r="K174" s="38">
        <v>7</v>
      </c>
      <c r="L174" s="38">
        <v>17</v>
      </c>
      <c r="M174" s="38">
        <v>10</v>
      </c>
      <c r="N174" s="45">
        <v>55</v>
      </c>
      <c r="O174" s="38">
        <v>30</v>
      </c>
      <c r="P174" s="38">
        <v>5</v>
      </c>
      <c r="Q174" s="38">
        <v>0</v>
      </c>
    </row>
    <row r="175" spans="1:17" ht="14.1" customHeight="1">
      <c r="A175" s="44" t="s">
        <v>153</v>
      </c>
      <c r="B175" s="44" t="s">
        <v>777</v>
      </c>
      <c r="C175" s="44" t="s">
        <v>781</v>
      </c>
      <c r="D175" s="45">
        <v>7.9</v>
      </c>
      <c r="E175" s="38">
        <v>22</v>
      </c>
      <c r="F175" s="45">
        <v>0.36</v>
      </c>
      <c r="G175" s="45">
        <v>0.79</v>
      </c>
      <c r="H175" s="38">
        <v>43</v>
      </c>
      <c r="I175" s="38">
        <v>49</v>
      </c>
      <c r="J175" s="51">
        <v>3</v>
      </c>
      <c r="K175" s="38">
        <v>15</v>
      </c>
      <c r="L175" s="38">
        <v>18</v>
      </c>
      <c r="M175" s="38">
        <v>0</v>
      </c>
      <c r="N175" s="45">
        <v>4.55</v>
      </c>
      <c r="O175" s="38">
        <v>50</v>
      </c>
      <c r="P175" s="45">
        <v>36.36</v>
      </c>
      <c r="Q175" s="45">
        <v>9.09</v>
      </c>
    </row>
    <row r="176" spans="1:17" ht="14.1" customHeight="1">
      <c r="A176" s="44" t="s">
        <v>157</v>
      </c>
      <c r="B176" s="44" t="s">
        <v>777</v>
      </c>
      <c r="C176" s="44" t="s">
        <v>781</v>
      </c>
      <c r="D176" s="45">
        <v>10.9</v>
      </c>
      <c r="E176" s="38">
        <v>20</v>
      </c>
      <c r="F176" s="45">
        <v>0.54</v>
      </c>
      <c r="G176" s="45">
        <v>0.95</v>
      </c>
      <c r="H176" s="38">
        <v>30</v>
      </c>
      <c r="I176" s="38">
        <v>48</v>
      </c>
      <c r="J176" s="51">
        <v>3</v>
      </c>
      <c r="K176" s="38">
        <v>17</v>
      </c>
      <c r="L176" s="38">
        <v>25</v>
      </c>
      <c r="M176" s="38">
        <v>0</v>
      </c>
      <c r="N176" s="38">
        <v>20</v>
      </c>
      <c r="O176" s="38">
        <v>75</v>
      </c>
      <c r="P176" s="38">
        <v>5</v>
      </c>
      <c r="Q176" s="38">
        <v>0</v>
      </c>
    </row>
    <row r="177" spans="1:17" ht="14.1" customHeight="1">
      <c r="A177" s="44" t="s">
        <v>172</v>
      </c>
      <c r="B177" s="44" t="s">
        <v>777</v>
      </c>
      <c r="C177" s="44" t="s">
        <v>781</v>
      </c>
      <c r="D177" s="45">
        <v>6.2</v>
      </c>
      <c r="E177" s="38">
        <v>13</v>
      </c>
      <c r="F177" s="45">
        <v>0.48</v>
      </c>
      <c r="G177" s="45">
        <v>0.97</v>
      </c>
      <c r="H177" s="38">
        <v>12</v>
      </c>
      <c r="I177" s="38">
        <v>17</v>
      </c>
      <c r="J177" s="51">
        <v>4</v>
      </c>
      <c r="K177" s="38">
        <v>9</v>
      </c>
      <c r="L177" s="38">
        <v>14</v>
      </c>
      <c r="M177" s="38">
        <v>0</v>
      </c>
      <c r="N177" s="45">
        <v>7.69</v>
      </c>
      <c r="O177" s="45">
        <v>76.92</v>
      </c>
      <c r="P177" s="45">
        <v>15.38</v>
      </c>
      <c r="Q177" s="38">
        <v>0</v>
      </c>
    </row>
    <row r="178" spans="1:17" ht="14.1" customHeight="1">
      <c r="A178" s="44" t="s">
        <v>178</v>
      </c>
      <c r="B178" s="44" t="s">
        <v>777</v>
      </c>
      <c r="C178" s="44" t="s">
        <v>781</v>
      </c>
      <c r="D178" s="45">
        <v>5.4</v>
      </c>
      <c r="E178" s="38">
        <v>12</v>
      </c>
      <c r="F178" s="45">
        <v>0.45</v>
      </c>
      <c r="G178" s="45">
        <v>0.89</v>
      </c>
      <c r="H178" s="38">
        <v>27</v>
      </c>
      <c r="I178" s="38">
        <v>32</v>
      </c>
      <c r="J178" s="51">
        <v>3</v>
      </c>
      <c r="K178" s="38">
        <v>12</v>
      </c>
      <c r="L178" s="38">
        <v>14</v>
      </c>
      <c r="M178" s="38">
        <v>0</v>
      </c>
      <c r="N178" s="38">
        <v>25</v>
      </c>
      <c r="O178" s="45">
        <v>33.33</v>
      </c>
      <c r="P178" s="45">
        <v>41.67</v>
      </c>
      <c r="Q178" s="38">
        <v>0</v>
      </c>
    </row>
    <row r="179" spans="1:17" ht="14.1" customHeight="1">
      <c r="A179" s="44" t="s">
        <v>148</v>
      </c>
      <c r="B179" s="44" t="s">
        <v>777</v>
      </c>
      <c r="C179" s="44" t="s">
        <v>782</v>
      </c>
      <c r="D179" s="45">
        <v>7.8</v>
      </c>
      <c r="E179" s="38">
        <v>10</v>
      </c>
      <c r="F179" s="45">
        <v>0.78</v>
      </c>
      <c r="G179" s="45">
        <v>0.95</v>
      </c>
      <c r="H179" s="38">
        <v>14</v>
      </c>
      <c r="I179" s="38">
        <v>17</v>
      </c>
      <c r="J179" s="51">
        <v>4</v>
      </c>
      <c r="K179" s="38">
        <v>14</v>
      </c>
      <c r="L179" s="38">
        <v>17</v>
      </c>
      <c r="M179" s="38">
        <v>50</v>
      </c>
      <c r="N179" s="38">
        <v>10</v>
      </c>
      <c r="O179" s="38">
        <v>40</v>
      </c>
      <c r="P179" s="38">
        <v>0</v>
      </c>
      <c r="Q179" s="38">
        <v>0</v>
      </c>
    </row>
    <row r="180" spans="1:17" ht="14.1" customHeight="1">
      <c r="A180" s="44" t="s">
        <v>163</v>
      </c>
      <c r="B180" s="44" t="s">
        <v>777</v>
      </c>
      <c r="C180" s="44" t="s">
        <v>782</v>
      </c>
      <c r="D180" s="45">
        <v>4.5</v>
      </c>
      <c r="E180" s="38">
        <v>12</v>
      </c>
      <c r="F180" s="45">
        <v>0.38</v>
      </c>
      <c r="G180" s="45">
        <v>0.87</v>
      </c>
      <c r="H180" s="38">
        <v>13</v>
      </c>
      <c r="I180" s="38">
        <v>18</v>
      </c>
      <c r="J180" s="51">
        <v>3</v>
      </c>
      <c r="K180" s="38">
        <v>5</v>
      </c>
      <c r="L180" s="38">
        <v>7</v>
      </c>
      <c r="M180" s="45">
        <v>8.33</v>
      </c>
      <c r="N180" s="38">
        <v>0</v>
      </c>
      <c r="O180" s="45">
        <v>41.67</v>
      </c>
      <c r="P180" s="45">
        <v>41.67</v>
      </c>
      <c r="Q180" s="45">
        <v>8.33</v>
      </c>
    </row>
    <row r="181" spans="1:17" ht="14.1" customHeight="1">
      <c r="A181" s="44" t="s">
        <v>181</v>
      </c>
      <c r="B181" s="44" t="s">
        <v>777</v>
      </c>
      <c r="C181" s="44" t="s">
        <v>782</v>
      </c>
      <c r="D181" s="45">
        <v>7.1</v>
      </c>
      <c r="E181" s="38">
        <v>13</v>
      </c>
      <c r="F181" s="45">
        <v>0.55000000000000004</v>
      </c>
      <c r="G181" s="45">
        <v>1.1599999999999999</v>
      </c>
      <c r="H181" s="38">
        <v>9</v>
      </c>
      <c r="I181" s="38">
        <v>42</v>
      </c>
      <c r="J181" s="51">
        <v>3</v>
      </c>
      <c r="K181" s="38">
        <v>7</v>
      </c>
      <c r="L181" s="38">
        <v>20</v>
      </c>
      <c r="M181" s="38">
        <v>0</v>
      </c>
      <c r="N181" s="45">
        <v>23.08</v>
      </c>
      <c r="O181" s="45">
        <v>69.23</v>
      </c>
      <c r="P181" s="45">
        <v>7.69</v>
      </c>
      <c r="Q181" s="38">
        <v>0</v>
      </c>
    </row>
    <row r="182" spans="1:17" ht="14.1" customHeight="1">
      <c r="A182" s="44" t="s">
        <v>188</v>
      </c>
      <c r="B182" s="44" t="s">
        <v>777</v>
      </c>
      <c r="C182" s="44" t="s">
        <v>782</v>
      </c>
      <c r="D182" s="45">
        <v>11.6</v>
      </c>
      <c r="E182" s="38">
        <v>16</v>
      </c>
      <c r="F182" s="45">
        <v>0.73</v>
      </c>
      <c r="G182" s="45">
        <v>1.1399999999999999</v>
      </c>
      <c r="H182" s="38">
        <v>9</v>
      </c>
      <c r="I182" s="38">
        <v>43</v>
      </c>
      <c r="J182" s="51">
        <v>4</v>
      </c>
      <c r="K182" s="38">
        <v>5</v>
      </c>
      <c r="L182" s="38">
        <v>28</v>
      </c>
      <c r="M182" s="45">
        <v>18.75</v>
      </c>
      <c r="N182" s="45">
        <v>43.75</v>
      </c>
      <c r="O182" s="45">
        <v>37.5</v>
      </c>
      <c r="P182" s="38">
        <v>0</v>
      </c>
      <c r="Q182" s="38">
        <v>0</v>
      </c>
    </row>
    <row r="183" spans="1:17" ht="14.1" customHeight="1">
      <c r="A183" s="44" t="s">
        <v>151</v>
      </c>
      <c r="B183" s="44" t="s">
        <v>777</v>
      </c>
      <c r="C183" s="44" t="s">
        <v>784</v>
      </c>
      <c r="D183" s="45">
        <v>5.7</v>
      </c>
      <c r="E183" s="38">
        <v>12</v>
      </c>
      <c r="F183" s="45">
        <v>0.48</v>
      </c>
      <c r="G183" s="45">
        <v>0.99</v>
      </c>
      <c r="H183" s="38">
        <v>18</v>
      </c>
      <c r="I183" s="38">
        <v>31</v>
      </c>
      <c r="J183" s="51">
        <v>3</v>
      </c>
      <c r="K183" s="38">
        <v>7</v>
      </c>
      <c r="L183" s="38">
        <v>12</v>
      </c>
      <c r="M183" s="38">
        <v>0</v>
      </c>
      <c r="N183" s="38">
        <v>0</v>
      </c>
      <c r="O183" s="45">
        <v>91.67</v>
      </c>
      <c r="P183" s="45">
        <v>8.33</v>
      </c>
      <c r="Q183" s="38">
        <v>0</v>
      </c>
    </row>
    <row r="184" spans="1:17" ht="14.1" customHeight="1">
      <c r="A184" s="44" t="s">
        <v>171</v>
      </c>
      <c r="B184" s="44" t="s">
        <v>777</v>
      </c>
      <c r="C184" s="44" t="s">
        <v>784</v>
      </c>
      <c r="D184" s="45">
        <v>5</v>
      </c>
      <c r="E184" s="38">
        <v>13</v>
      </c>
      <c r="F184" s="45">
        <v>0.38</v>
      </c>
      <c r="G184" s="45">
        <v>0.72</v>
      </c>
      <c r="H184" s="38">
        <v>28</v>
      </c>
      <c r="I184" s="38">
        <v>31</v>
      </c>
      <c r="J184" s="51">
        <v>3</v>
      </c>
      <c r="K184" s="38">
        <v>15</v>
      </c>
      <c r="L184" s="38">
        <v>16</v>
      </c>
      <c r="M184" s="38">
        <v>0</v>
      </c>
      <c r="N184" s="38">
        <v>0</v>
      </c>
      <c r="O184" s="45">
        <v>61.54</v>
      </c>
      <c r="P184" s="45">
        <v>38.46</v>
      </c>
      <c r="Q184" s="38">
        <v>0</v>
      </c>
    </row>
    <row r="185" spans="1:17" ht="14.1" customHeight="1">
      <c r="A185" s="44" t="s">
        <v>188</v>
      </c>
      <c r="B185" s="44" t="s">
        <v>777</v>
      </c>
      <c r="C185" s="44" t="s">
        <v>784</v>
      </c>
      <c r="D185" s="45">
        <v>14.5</v>
      </c>
      <c r="E185" s="38">
        <v>22</v>
      </c>
      <c r="F185" s="45">
        <v>0.66</v>
      </c>
      <c r="G185" s="45">
        <v>1.03</v>
      </c>
      <c r="H185" s="38">
        <v>20</v>
      </c>
      <c r="I185" s="38">
        <v>43</v>
      </c>
      <c r="J185" s="51">
        <v>4</v>
      </c>
      <c r="K185" s="38">
        <v>14</v>
      </c>
      <c r="L185" s="38">
        <v>28</v>
      </c>
      <c r="M185" s="45">
        <v>22.73</v>
      </c>
      <c r="N185" s="45">
        <v>27.27</v>
      </c>
      <c r="O185" s="45">
        <v>40.909999999999997</v>
      </c>
      <c r="P185" s="45">
        <v>4.55</v>
      </c>
      <c r="Q185" s="45">
        <v>4.55</v>
      </c>
    </row>
    <row r="186" spans="1:17" ht="14.1" customHeight="1">
      <c r="A186" s="44" t="s">
        <v>149</v>
      </c>
      <c r="B186" s="44" t="s">
        <v>815</v>
      </c>
      <c r="C186" s="44" t="s">
        <v>816</v>
      </c>
      <c r="D186" s="45">
        <v>8.4</v>
      </c>
      <c r="E186" s="38">
        <v>16</v>
      </c>
      <c r="F186" s="45">
        <v>0.53</v>
      </c>
      <c r="G186" s="45">
        <v>0.81</v>
      </c>
      <c r="H186" s="38">
        <v>47</v>
      </c>
      <c r="I186" s="38">
        <v>55</v>
      </c>
      <c r="J186" s="51">
        <v>3</v>
      </c>
      <c r="K186" s="38">
        <v>21</v>
      </c>
      <c r="L186" s="38">
        <v>25</v>
      </c>
      <c r="M186" s="45">
        <v>12.5</v>
      </c>
      <c r="N186" s="45">
        <v>18.75</v>
      </c>
      <c r="O186" s="45">
        <v>37.5</v>
      </c>
      <c r="P186" s="45">
        <v>31.25</v>
      </c>
      <c r="Q186" s="38">
        <v>0</v>
      </c>
    </row>
    <row r="187" spans="1:17" ht="14.1" customHeight="1">
      <c r="A187" s="44" t="s">
        <v>155</v>
      </c>
      <c r="B187" s="44" t="s">
        <v>815</v>
      </c>
      <c r="C187" s="44" t="s">
        <v>816</v>
      </c>
      <c r="D187" s="45">
        <v>6.5</v>
      </c>
      <c r="E187" s="38">
        <v>10</v>
      </c>
      <c r="F187" s="45">
        <v>0.65</v>
      </c>
      <c r="G187" s="45">
        <v>1.23</v>
      </c>
      <c r="H187" s="38">
        <v>6</v>
      </c>
      <c r="I187" s="38">
        <v>42</v>
      </c>
      <c r="J187" s="51">
        <v>2</v>
      </c>
      <c r="K187" s="38">
        <v>3</v>
      </c>
      <c r="L187" s="38">
        <v>8</v>
      </c>
      <c r="M187" s="38">
        <v>0</v>
      </c>
      <c r="N187" s="38">
        <v>60</v>
      </c>
      <c r="O187" s="38">
        <v>30</v>
      </c>
      <c r="P187" s="38">
        <v>10</v>
      </c>
      <c r="Q187" s="38">
        <v>0</v>
      </c>
    </row>
    <row r="188" spans="1:17" ht="14.1" customHeight="1">
      <c r="A188" s="44" t="s">
        <v>157</v>
      </c>
      <c r="B188" s="44" t="s">
        <v>815</v>
      </c>
      <c r="C188" s="44" t="s">
        <v>816</v>
      </c>
      <c r="D188" s="45">
        <v>6.1</v>
      </c>
      <c r="E188" s="38">
        <v>11</v>
      </c>
      <c r="F188" s="45">
        <v>0.55000000000000004</v>
      </c>
      <c r="G188" s="45">
        <v>0.97</v>
      </c>
      <c r="H188" s="38">
        <v>26</v>
      </c>
      <c r="I188" s="38">
        <v>48</v>
      </c>
      <c r="J188" s="51">
        <v>3</v>
      </c>
      <c r="K188" s="38">
        <v>14</v>
      </c>
      <c r="L188" s="38">
        <v>25</v>
      </c>
      <c r="M188" s="38">
        <v>0</v>
      </c>
      <c r="N188" s="45">
        <v>27.27</v>
      </c>
      <c r="O188" s="45">
        <v>63.64</v>
      </c>
      <c r="P188" s="45">
        <v>9.09</v>
      </c>
      <c r="Q188" s="38">
        <v>0</v>
      </c>
    </row>
    <row r="189" spans="1:17" ht="14.1" customHeight="1">
      <c r="A189" s="44" t="s">
        <v>159</v>
      </c>
      <c r="B189" s="44" t="s">
        <v>815</v>
      </c>
      <c r="C189" s="44" t="s">
        <v>816</v>
      </c>
      <c r="D189" s="45">
        <v>5.0999999999999996</v>
      </c>
      <c r="E189" s="38">
        <v>15</v>
      </c>
      <c r="F189" s="45">
        <v>0.34</v>
      </c>
      <c r="G189" s="45">
        <v>0.71</v>
      </c>
      <c r="H189" s="38">
        <v>48</v>
      </c>
      <c r="I189" s="38">
        <v>54</v>
      </c>
      <c r="J189" s="51">
        <v>2</v>
      </c>
      <c r="K189" s="38">
        <v>12</v>
      </c>
      <c r="L189" s="38">
        <v>14</v>
      </c>
      <c r="M189" s="38">
        <v>0</v>
      </c>
      <c r="N189" s="45">
        <v>6.67</v>
      </c>
      <c r="O189" s="45">
        <v>46.67</v>
      </c>
      <c r="P189" s="45">
        <v>26.67</v>
      </c>
      <c r="Q189" s="38">
        <v>20</v>
      </c>
    </row>
    <row r="190" spans="1:17" ht="14.1" customHeight="1">
      <c r="A190" s="44" t="s">
        <v>180</v>
      </c>
      <c r="B190" s="44" t="s">
        <v>815</v>
      </c>
      <c r="C190" s="44" t="s">
        <v>816</v>
      </c>
      <c r="D190" s="38">
        <v>6</v>
      </c>
      <c r="E190" s="38">
        <v>12</v>
      </c>
      <c r="F190" s="45">
        <v>0.5</v>
      </c>
      <c r="G190" s="45">
        <v>0.93</v>
      </c>
      <c r="H190" s="38">
        <v>20</v>
      </c>
      <c r="I190" s="38">
        <v>30</v>
      </c>
      <c r="J190" s="51">
        <v>3</v>
      </c>
      <c r="K190" s="38">
        <v>10</v>
      </c>
      <c r="L190" s="38">
        <v>17</v>
      </c>
      <c r="M190" s="38">
        <v>0</v>
      </c>
      <c r="N190" s="45">
        <v>8.33</v>
      </c>
      <c r="O190" s="45">
        <v>83.33</v>
      </c>
      <c r="P190" s="45">
        <v>8.33</v>
      </c>
      <c r="Q190" s="38">
        <v>0</v>
      </c>
    </row>
    <row r="191" spans="1:17" ht="14.1" customHeight="1">
      <c r="A191" s="44" t="s">
        <v>190</v>
      </c>
      <c r="B191" s="44" t="s">
        <v>815</v>
      </c>
      <c r="C191" s="44" t="s">
        <v>817</v>
      </c>
      <c r="D191" s="45">
        <v>7.2</v>
      </c>
      <c r="E191" s="38">
        <v>12</v>
      </c>
      <c r="F191" s="45">
        <v>0.6</v>
      </c>
      <c r="G191" s="45">
        <v>0.87</v>
      </c>
      <c r="H191" s="38">
        <v>18</v>
      </c>
      <c r="I191" s="38">
        <v>21</v>
      </c>
      <c r="J191" s="51">
        <v>4</v>
      </c>
      <c r="K191" s="38">
        <v>14</v>
      </c>
      <c r="L191" s="38">
        <v>17</v>
      </c>
      <c r="M191" s="38">
        <v>0</v>
      </c>
      <c r="N191" s="45">
        <v>33.33</v>
      </c>
      <c r="O191" s="45">
        <v>66.67</v>
      </c>
      <c r="P191" s="38">
        <v>0</v>
      </c>
      <c r="Q191" s="38">
        <v>0</v>
      </c>
    </row>
    <row r="192" spans="1:17" ht="14.1" customHeight="1">
      <c r="A192" s="44" t="s">
        <v>152</v>
      </c>
      <c r="B192" s="44" t="s">
        <v>818</v>
      </c>
      <c r="C192" s="44" t="s">
        <v>819</v>
      </c>
      <c r="D192" s="45">
        <v>7.7</v>
      </c>
      <c r="E192" s="38">
        <v>11</v>
      </c>
      <c r="F192" s="45">
        <v>0.7</v>
      </c>
      <c r="G192" s="45">
        <v>1.17</v>
      </c>
      <c r="H192" s="38">
        <v>4</v>
      </c>
      <c r="I192" s="38">
        <v>29</v>
      </c>
      <c r="J192" s="51">
        <v>3</v>
      </c>
      <c r="K192" s="38">
        <v>3</v>
      </c>
      <c r="L192" s="38">
        <v>13</v>
      </c>
      <c r="M192" s="45">
        <v>18.18</v>
      </c>
      <c r="N192" s="45">
        <v>36.36</v>
      </c>
      <c r="O192" s="45">
        <v>45.45</v>
      </c>
      <c r="P192" s="38">
        <v>0</v>
      </c>
      <c r="Q192" s="38">
        <v>0</v>
      </c>
    </row>
    <row r="193" spans="1:17" ht="14.1" customHeight="1">
      <c r="A193" s="44" t="s">
        <v>153</v>
      </c>
      <c r="B193" s="44" t="s">
        <v>818</v>
      </c>
      <c r="C193" s="44" t="s">
        <v>819</v>
      </c>
      <c r="D193" s="38">
        <v>6</v>
      </c>
      <c r="E193" s="38">
        <v>11</v>
      </c>
      <c r="F193" s="45">
        <v>0.55000000000000004</v>
      </c>
      <c r="G193" s="45">
        <v>1.2</v>
      </c>
      <c r="H193" s="38">
        <v>6</v>
      </c>
      <c r="I193" s="38">
        <v>49</v>
      </c>
      <c r="J193" s="51">
        <v>2</v>
      </c>
      <c r="K193" s="38">
        <v>3</v>
      </c>
      <c r="L193" s="38">
        <v>14</v>
      </c>
      <c r="M193" s="45">
        <v>18.18</v>
      </c>
      <c r="N193" s="45">
        <v>18.18</v>
      </c>
      <c r="O193" s="45">
        <v>36.36</v>
      </c>
      <c r="P193" s="45">
        <v>18.18</v>
      </c>
      <c r="Q193" s="45">
        <v>9.09</v>
      </c>
    </row>
    <row r="194" spans="1:17" ht="14.1" customHeight="1">
      <c r="A194" s="44" t="s">
        <v>155</v>
      </c>
      <c r="B194" s="44" t="s">
        <v>818</v>
      </c>
      <c r="C194" s="44" t="s">
        <v>819</v>
      </c>
      <c r="D194" s="45">
        <v>14.5</v>
      </c>
      <c r="E194" s="38">
        <v>24</v>
      </c>
      <c r="F194" s="45">
        <v>0.6</v>
      </c>
      <c r="G194" s="45">
        <v>1.1399999999999999</v>
      </c>
      <c r="H194" s="38">
        <v>12</v>
      </c>
      <c r="I194" s="38">
        <v>42</v>
      </c>
      <c r="J194" s="51">
        <v>4</v>
      </c>
      <c r="K194" s="38">
        <v>4</v>
      </c>
      <c r="L194" s="38">
        <v>16</v>
      </c>
      <c r="M194" s="45">
        <v>29.17</v>
      </c>
      <c r="N194" s="45">
        <v>16.670000000000002</v>
      </c>
      <c r="O194" s="45">
        <v>29.17</v>
      </c>
      <c r="P194" s="45">
        <v>16.670000000000002</v>
      </c>
      <c r="Q194" s="45">
        <v>8.33</v>
      </c>
    </row>
    <row r="195" spans="1:17" ht="14.1" customHeight="1">
      <c r="A195" s="44" t="s">
        <v>159</v>
      </c>
      <c r="B195" s="44" t="s">
        <v>818</v>
      </c>
      <c r="C195" s="44" t="s">
        <v>819</v>
      </c>
      <c r="D195" s="45">
        <v>6.9</v>
      </c>
      <c r="E195" s="38">
        <v>16</v>
      </c>
      <c r="F195" s="45">
        <v>0.43</v>
      </c>
      <c r="G195" s="45">
        <v>0.9</v>
      </c>
      <c r="H195" s="38">
        <v>36</v>
      </c>
      <c r="I195" s="38">
        <v>54</v>
      </c>
      <c r="J195" s="51">
        <v>2</v>
      </c>
      <c r="K195" s="38">
        <v>8</v>
      </c>
      <c r="L195" s="38">
        <v>14</v>
      </c>
      <c r="M195" s="38">
        <v>0</v>
      </c>
      <c r="N195" s="45">
        <v>6.25</v>
      </c>
      <c r="O195" s="45">
        <v>68.75</v>
      </c>
      <c r="P195" s="45">
        <v>18.75</v>
      </c>
      <c r="Q195" s="45">
        <v>6.25</v>
      </c>
    </row>
    <row r="196" spans="1:17" ht="14.1" customHeight="1">
      <c r="A196" s="44" t="s">
        <v>161</v>
      </c>
      <c r="B196" s="44" t="s">
        <v>818</v>
      </c>
      <c r="C196" s="44" t="s">
        <v>819</v>
      </c>
      <c r="D196" s="45">
        <v>4.0999999999999996</v>
      </c>
      <c r="E196" s="38">
        <v>10</v>
      </c>
      <c r="F196" s="45">
        <v>0.41</v>
      </c>
      <c r="G196" s="45">
        <v>0.93</v>
      </c>
      <c r="H196" s="38">
        <v>29</v>
      </c>
      <c r="I196" s="38">
        <v>53</v>
      </c>
      <c r="J196" s="51">
        <v>2</v>
      </c>
      <c r="K196" s="38">
        <v>9</v>
      </c>
      <c r="L196" s="38">
        <v>14</v>
      </c>
      <c r="M196" s="38">
        <v>0</v>
      </c>
      <c r="N196" s="38">
        <v>20</v>
      </c>
      <c r="O196" s="38">
        <v>30</v>
      </c>
      <c r="P196" s="38">
        <v>50</v>
      </c>
      <c r="Q196" s="38">
        <v>0</v>
      </c>
    </row>
    <row r="197" spans="1:17" ht="14.1" customHeight="1">
      <c r="A197" s="44" t="s">
        <v>169</v>
      </c>
      <c r="B197" s="44" t="s">
        <v>818</v>
      </c>
      <c r="C197" s="44" t="s">
        <v>819</v>
      </c>
      <c r="D197" s="45">
        <v>5.2</v>
      </c>
      <c r="E197" s="38">
        <v>11</v>
      </c>
      <c r="F197" s="45">
        <v>0.47</v>
      </c>
      <c r="G197" s="45">
        <v>1.01</v>
      </c>
      <c r="H197" s="38">
        <v>4</v>
      </c>
      <c r="I197" s="38">
        <v>11</v>
      </c>
      <c r="J197" s="51">
        <v>4</v>
      </c>
      <c r="K197" s="38">
        <v>4</v>
      </c>
      <c r="L197" s="38">
        <v>11</v>
      </c>
      <c r="M197" s="38">
        <v>0</v>
      </c>
      <c r="N197" s="38">
        <v>0</v>
      </c>
      <c r="O197" s="45">
        <v>90.91</v>
      </c>
      <c r="P197" s="45">
        <v>9.09</v>
      </c>
      <c r="Q197" s="38">
        <v>0</v>
      </c>
    </row>
    <row r="198" spans="1:17" ht="14.1" customHeight="1">
      <c r="A198" s="44" t="s">
        <v>171</v>
      </c>
      <c r="B198" s="44" t="s">
        <v>818</v>
      </c>
      <c r="C198" s="44" t="s">
        <v>819</v>
      </c>
      <c r="D198" s="45">
        <v>11.7</v>
      </c>
      <c r="E198" s="38">
        <v>20</v>
      </c>
      <c r="F198" s="45">
        <v>0.59</v>
      </c>
      <c r="G198" s="45">
        <v>1.0900000000000001</v>
      </c>
      <c r="H198" s="38">
        <v>10</v>
      </c>
      <c r="I198" s="38">
        <v>31</v>
      </c>
      <c r="J198" s="51">
        <v>3</v>
      </c>
      <c r="K198" s="38">
        <v>6</v>
      </c>
      <c r="L198" s="38">
        <v>16</v>
      </c>
      <c r="M198" s="38">
        <v>0</v>
      </c>
      <c r="N198" s="38">
        <v>60</v>
      </c>
      <c r="O198" s="38">
        <v>15</v>
      </c>
      <c r="P198" s="38">
        <v>15</v>
      </c>
      <c r="Q198" s="38">
        <v>10</v>
      </c>
    </row>
    <row r="199" spans="1:17" ht="14.1" customHeight="1">
      <c r="A199" s="44" t="s">
        <v>172</v>
      </c>
      <c r="B199" s="44" t="s">
        <v>818</v>
      </c>
      <c r="C199" s="44" t="s">
        <v>819</v>
      </c>
      <c r="D199" s="45">
        <v>9.1</v>
      </c>
      <c r="E199" s="38">
        <v>23</v>
      </c>
      <c r="F199" s="45">
        <v>0.4</v>
      </c>
      <c r="G199" s="45">
        <v>0.81</v>
      </c>
      <c r="H199" s="38">
        <v>15</v>
      </c>
      <c r="I199" s="38">
        <v>17</v>
      </c>
      <c r="J199" s="51">
        <v>4</v>
      </c>
      <c r="K199" s="38">
        <v>12</v>
      </c>
      <c r="L199" s="38">
        <v>14</v>
      </c>
      <c r="M199" s="38">
        <v>0</v>
      </c>
      <c r="N199" s="45">
        <v>4.3499999999999996</v>
      </c>
      <c r="O199" s="45">
        <v>65.22</v>
      </c>
      <c r="P199" s="45">
        <v>17.39</v>
      </c>
      <c r="Q199" s="45">
        <v>13.04</v>
      </c>
    </row>
    <row r="200" spans="1:17" ht="14.1" customHeight="1">
      <c r="A200" s="44" t="s">
        <v>181</v>
      </c>
      <c r="B200" s="44" t="s">
        <v>818</v>
      </c>
      <c r="C200" s="44" t="s">
        <v>819</v>
      </c>
      <c r="D200" s="45">
        <v>10.5</v>
      </c>
      <c r="E200" s="38">
        <v>17</v>
      </c>
      <c r="F200" s="45">
        <v>0.62</v>
      </c>
      <c r="G200" s="45">
        <v>1.31</v>
      </c>
      <c r="H200" s="38">
        <v>1</v>
      </c>
      <c r="I200" s="38">
        <v>42</v>
      </c>
      <c r="J200" s="51">
        <v>3</v>
      </c>
      <c r="K200" s="38">
        <v>1</v>
      </c>
      <c r="L200" s="38">
        <v>20</v>
      </c>
      <c r="M200" s="45">
        <v>5.88</v>
      </c>
      <c r="N200" s="45">
        <v>29.41</v>
      </c>
      <c r="O200" s="45">
        <v>64.709999999999994</v>
      </c>
      <c r="P200" s="38">
        <v>0</v>
      </c>
      <c r="Q200" s="38">
        <v>0</v>
      </c>
    </row>
    <row r="201" spans="1:17" ht="14.1" customHeight="1">
      <c r="A201" s="44" t="s">
        <v>183</v>
      </c>
      <c r="B201" s="44" t="s">
        <v>818</v>
      </c>
      <c r="C201" s="44" t="s">
        <v>819</v>
      </c>
      <c r="D201" s="45">
        <v>9.4</v>
      </c>
      <c r="E201" s="38">
        <v>14</v>
      </c>
      <c r="F201" s="45">
        <v>0.67</v>
      </c>
      <c r="G201" s="45">
        <v>1.1000000000000001</v>
      </c>
      <c r="H201" s="38">
        <v>10</v>
      </c>
      <c r="I201" s="38">
        <v>27</v>
      </c>
      <c r="J201" s="51">
        <v>4</v>
      </c>
      <c r="K201" s="38">
        <v>6</v>
      </c>
      <c r="L201" s="38">
        <v>13</v>
      </c>
      <c r="M201" s="38">
        <v>0</v>
      </c>
      <c r="N201" s="45">
        <v>57.14</v>
      </c>
      <c r="O201" s="45">
        <v>42.86</v>
      </c>
      <c r="P201" s="38">
        <v>0</v>
      </c>
      <c r="Q201" s="38">
        <v>0</v>
      </c>
    </row>
    <row r="202" spans="1:17" ht="14.1" customHeight="1">
      <c r="A202" s="44" t="s">
        <v>190</v>
      </c>
      <c r="B202" s="44" t="s">
        <v>818</v>
      </c>
      <c r="C202" s="44" t="s">
        <v>820</v>
      </c>
      <c r="D202" s="45">
        <v>13</v>
      </c>
      <c r="E202" s="38">
        <v>23</v>
      </c>
      <c r="F202" s="45">
        <v>0.56999999999999995</v>
      </c>
      <c r="G202" s="45">
        <v>0.82</v>
      </c>
      <c r="H202" s="38">
        <v>20</v>
      </c>
      <c r="I202" s="38">
        <v>21</v>
      </c>
      <c r="J202" s="51">
        <v>4</v>
      </c>
      <c r="K202" s="38">
        <v>16</v>
      </c>
      <c r="L202" s="38">
        <v>17</v>
      </c>
      <c r="M202" s="45">
        <v>8.6999999999999993</v>
      </c>
      <c r="N202" s="45">
        <v>34.78</v>
      </c>
      <c r="O202" s="45">
        <v>34.78</v>
      </c>
      <c r="P202" s="45">
        <v>13.04</v>
      </c>
      <c r="Q202" s="45">
        <v>8.6999999999999993</v>
      </c>
    </row>
    <row r="203" spans="1:17" ht="14.1" customHeight="1">
      <c r="A203" s="44" t="s">
        <v>163</v>
      </c>
      <c r="B203" s="44" t="s">
        <v>818</v>
      </c>
      <c r="C203" s="44" t="s">
        <v>820</v>
      </c>
      <c r="D203" s="45">
        <v>5.4</v>
      </c>
      <c r="E203" s="38">
        <v>18</v>
      </c>
      <c r="F203" s="45">
        <v>0.3</v>
      </c>
      <c r="G203" s="45">
        <v>0.7</v>
      </c>
      <c r="H203" s="38">
        <v>18</v>
      </c>
      <c r="I203" s="38">
        <v>18</v>
      </c>
      <c r="J203" s="51">
        <v>4</v>
      </c>
      <c r="K203" s="38">
        <v>11</v>
      </c>
      <c r="L203" s="38">
        <v>11</v>
      </c>
      <c r="M203" s="38">
        <v>0</v>
      </c>
      <c r="N203" s="38">
        <v>0</v>
      </c>
      <c r="O203" s="45">
        <v>33.33</v>
      </c>
      <c r="P203" s="45">
        <v>66.67</v>
      </c>
      <c r="Q203" s="38">
        <v>0</v>
      </c>
    </row>
    <row r="204" spans="1:17" ht="14.1" customHeight="1">
      <c r="A204" s="44" t="s">
        <v>151</v>
      </c>
      <c r="B204" s="44" t="s">
        <v>818</v>
      </c>
      <c r="C204" s="44" t="s">
        <v>821</v>
      </c>
      <c r="D204" s="45">
        <v>11.6</v>
      </c>
      <c r="E204" s="38">
        <v>23</v>
      </c>
      <c r="F204" s="45">
        <v>0.5</v>
      </c>
      <c r="G204" s="45">
        <v>1.05</v>
      </c>
      <c r="H204" s="38">
        <v>13</v>
      </c>
      <c r="I204" s="38">
        <v>31</v>
      </c>
      <c r="J204" s="51">
        <v>4</v>
      </c>
      <c r="K204" s="38">
        <v>7</v>
      </c>
      <c r="L204" s="38">
        <v>19</v>
      </c>
      <c r="M204" s="45">
        <v>8.6999999999999993</v>
      </c>
      <c r="N204" s="45">
        <v>17.39</v>
      </c>
      <c r="O204" s="45">
        <v>43.48</v>
      </c>
      <c r="P204" s="45">
        <v>30.43</v>
      </c>
      <c r="Q204" s="38">
        <v>0</v>
      </c>
    </row>
    <row r="205" spans="1:17" ht="14.1" customHeight="1">
      <c r="A205" s="44" t="s">
        <v>184</v>
      </c>
      <c r="B205" s="44" t="s">
        <v>818</v>
      </c>
      <c r="C205" s="44" t="s">
        <v>821</v>
      </c>
      <c r="D205" s="45">
        <v>5.6</v>
      </c>
      <c r="E205" s="38">
        <v>13</v>
      </c>
      <c r="F205" s="45">
        <v>0.43</v>
      </c>
      <c r="G205" s="45">
        <v>0.85</v>
      </c>
      <c r="H205" s="38">
        <v>42</v>
      </c>
      <c r="I205" s="38">
        <v>56</v>
      </c>
      <c r="J205" s="51">
        <v>3</v>
      </c>
      <c r="K205" s="38">
        <v>23</v>
      </c>
      <c r="L205" s="38">
        <v>28</v>
      </c>
      <c r="M205" s="38">
        <v>0</v>
      </c>
      <c r="N205" s="45">
        <v>7.69</v>
      </c>
      <c r="O205" s="45">
        <v>61.54</v>
      </c>
      <c r="P205" s="45">
        <v>30.77</v>
      </c>
      <c r="Q205" s="38">
        <v>0</v>
      </c>
    </row>
    <row r="206" spans="1:17" ht="14.1" customHeight="1">
      <c r="A206" s="44" t="s">
        <v>149</v>
      </c>
      <c r="B206" s="44" t="s">
        <v>818</v>
      </c>
      <c r="C206" s="44" t="s">
        <v>823</v>
      </c>
      <c r="D206" s="45">
        <v>16.600000000000001</v>
      </c>
      <c r="E206" s="38">
        <v>21</v>
      </c>
      <c r="F206" s="45">
        <v>0.79</v>
      </c>
      <c r="G206" s="45">
        <v>1.22</v>
      </c>
      <c r="H206" s="38">
        <v>9</v>
      </c>
      <c r="I206" s="38">
        <v>55</v>
      </c>
      <c r="J206" s="51">
        <v>4</v>
      </c>
      <c r="K206" s="38">
        <v>6</v>
      </c>
      <c r="L206" s="38">
        <v>30</v>
      </c>
      <c r="M206" s="45">
        <v>38.1</v>
      </c>
      <c r="N206" s="45">
        <v>38.1</v>
      </c>
      <c r="O206" s="45">
        <v>19.05</v>
      </c>
      <c r="P206" s="45">
        <v>4.76</v>
      </c>
      <c r="Q206" s="38">
        <v>0</v>
      </c>
    </row>
    <row r="207" spans="1:17" ht="14.1" customHeight="1">
      <c r="A207" s="44" t="s">
        <v>153</v>
      </c>
      <c r="B207" s="44" t="s">
        <v>818</v>
      </c>
      <c r="C207" s="44" t="s">
        <v>823</v>
      </c>
      <c r="D207" s="45">
        <v>4.3</v>
      </c>
      <c r="E207" s="38">
        <v>11</v>
      </c>
      <c r="F207" s="45">
        <v>0.39</v>
      </c>
      <c r="G207" s="45">
        <v>0.86</v>
      </c>
      <c r="H207" s="38">
        <v>36</v>
      </c>
      <c r="I207" s="38">
        <v>49</v>
      </c>
      <c r="J207" s="51">
        <v>2</v>
      </c>
      <c r="K207" s="38">
        <v>11</v>
      </c>
      <c r="L207" s="38">
        <v>14</v>
      </c>
      <c r="M207" s="38">
        <v>0</v>
      </c>
      <c r="N207" s="45">
        <v>9.09</v>
      </c>
      <c r="O207" s="45">
        <v>45.45</v>
      </c>
      <c r="P207" s="45">
        <v>45.45</v>
      </c>
      <c r="Q207" s="38">
        <v>0</v>
      </c>
    </row>
    <row r="208" spans="1:17" ht="14.1" customHeight="1">
      <c r="A208" s="44" t="s">
        <v>154</v>
      </c>
      <c r="B208" s="44" t="s">
        <v>818</v>
      </c>
      <c r="C208" s="44" t="s">
        <v>823</v>
      </c>
      <c r="D208" s="45">
        <v>4.4000000000000004</v>
      </c>
      <c r="E208" s="38">
        <v>11</v>
      </c>
      <c r="F208" s="45">
        <v>0.4</v>
      </c>
      <c r="G208" s="45">
        <v>1.27</v>
      </c>
      <c r="H208" s="38">
        <v>7</v>
      </c>
      <c r="I208" s="38">
        <v>45</v>
      </c>
      <c r="J208" s="51">
        <v>2</v>
      </c>
      <c r="K208" s="38">
        <v>2</v>
      </c>
      <c r="L208" s="38">
        <v>7</v>
      </c>
      <c r="M208" s="38">
        <v>0</v>
      </c>
      <c r="N208" s="45">
        <v>9.09</v>
      </c>
      <c r="O208" s="45">
        <v>54.55</v>
      </c>
      <c r="P208" s="45">
        <v>27.27</v>
      </c>
      <c r="Q208" s="45">
        <v>9.09</v>
      </c>
    </row>
    <row r="209" spans="1:17" ht="14.1" customHeight="1">
      <c r="A209" s="44" t="s">
        <v>159</v>
      </c>
      <c r="B209" s="44" t="s">
        <v>818</v>
      </c>
      <c r="C209" s="44" t="s">
        <v>823</v>
      </c>
      <c r="D209" s="45">
        <v>10.6</v>
      </c>
      <c r="E209" s="38">
        <v>23</v>
      </c>
      <c r="F209" s="45">
        <v>0.46</v>
      </c>
      <c r="G209" s="45">
        <v>0.96</v>
      </c>
      <c r="H209" s="38">
        <v>31</v>
      </c>
      <c r="I209" s="38">
        <v>54</v>
      </c>
      <c r="J209" s="51">
        <v>3</v>
      </c>
      <c r="K209" s="38">
        <v>12</v>
      </c>
      <c r="L209" s="38">
        <v>20</v>
      </c>
      <c r="M209" s="38">
        <v>0</v>
      </c>
      <c r="N209" s="45">
        <v>4.3499999999999996</v>
      </c>
      <c r="O209" s="45">
        <v>78.260000000000005</v>
      </c>
      <c r="P209" s="45">
        <v>17.39</v>
      </c>
      <c r="Q209" s="38">
        <v>0</v>
      </c>
    </row>
    <row r="210" spans="1:17" ht="14.1" customHeight="1">
      <c r="A210" s="44" t="s">
        <v>149</v>
      </c>
      <c r="B210" s="44" t="s">
        <v>824</v>
      </c>
      <c r="C210" s="44" t="s">
        <v>776</v>
      </c>
      <c r="D210" s="45">
        <v>27</v>
      </c>
      <c r="E210" s="38">
        <v>39</v>
      </c>
      <c r="F210" s="45">
        <v>0.69</v>
      </c>
      <c r="G210" s="45">
        <v>1.06</v>
      </c>
      <c r="H210" s="38">
        <v>20</v>
      </c>
      <c r="I210" s="38">
        <v>55</v>
      </c>
      <c r="J210" s="51">
        <v>4</v>
      </c>
      <c r="K210" s="38">
        <v>14</v>
      </c>
      <c r="L210" s="38">
        <v>30</v>
      </c>
      <c r="M210" s="45">
        <v>15.38</v>
      </c>
      <c r="N210" s="45">
        <v>38.46</v>
      </c>
      <c r="O210" s="45">
        <v>46.15</v>
      </c>
      <c r="P210" s="38">
        <v>0</v>
      </c>
      <c r="Q210" s="38">
        <v>0</v>
      </c>
    </row>
    <row r="211" spans="1:17" ht="14.1" customHeight="1">
      <c r="A211" s="44" t="s">
        <v>151</v>
      </c>
      <c r="B211" s="44" t="s">
        <v>824</v>
      </c>
      <c r="C211" s="44" t="s">
        <v>776</v>
      </c>
      <c r="D211" s="45">
        <v>7.5</v>
      </c>
      <c r="E211" s="38">
        <v>14</v>
      </c>
      <c r="F211" s="45">
        <v>0.54</v>
      </c>
      <c r="G211" s="45">
        <v>1.1200000000000001</v>
      </c>
      <c r="H211" s="38">
        <v>9</v>
      </c>
      <c r="I211" s="38">
        <v>31</v>
      </c>
      <c r="J211" s="51">
        <v>3</v>
      </c>
      <c r="K211" s="38">
        <v>4</v>
      </c>
      <c r="L211" s="38">
        <v>12</v>
      </c>
      <c r="M211" s="45">
        <v>7.14</v>
      </c>
      <c r="N211" s="45">
        <v>28.57</v>
      </c>
      <c r="O211" s="45">
        <v>35.71</v>
      </c>
      <c r="P211" s="45">
        <v>28.57</v>
      </c>
      <c r="Q211" s="38">
        <v>0</v>
      </c>
    </row>
    <row r="212" spans="1:17" ht="14.1" customHeight="1">
      <c r="A212" s="44" t="s">
        <v>153</v>
      </c>
      <c r="B212" s="44" t="s">
        <v>824</v>
      </c>
      <c r="C212" s="44" t="s">
        <v>776</v>
      </c>
      <c r="D212" s="45">
        <v>32.200000000000003</v>
      </c>
      <c r="E212" s="38">
        <v>71</v>
      </c>
      <c r="F212" s="45">
        <v>0.45</v>
      </c>
      <c r="G212" s="38">
        <v>1</v>
      </c>
      <c r="H212" s="38">
        <v>27</v>
      </c>
      <c r="I212" s="38">
        <v>49</v>
      </c>
      <c r="J212" s="51">
        <v>4</v>
      </c>
      <c r="K212" s="38">
        <v>11</v>
      </c>
      <c r="L212" s="38">
        <v>17</v>
      </c>
      <c r="M212" s="45">
        <v>5.63</v>
      </c>
      <c r="N212" s="45">
        <v>16.899999999999999</v>
      </c>
      <c r="O212" s="45">
        <v>39.44</v>
      </c>
      <c r="P212" s="45">
        <v>32.39</v>
      </c>
      <c r="Q212" s="45">
        <v>5.63</v>
      </c>
    </row>
    <row r="213" spans="1:17" ht="14.1" customHeight="1">
      <c r="A213" s="44" t="s">
        <v>154</v>
      </c>
      <c r="B213" s="44" t="s">
        <v>824</v>
      </c>
      <c r="C213" s="44" t="s">
        <v>776</v>
      </c>
      <c r="D213" s="45">
        <v>7.6</v>
      </c>
      <c r="E213" s="38">
        <v>21</v>
      </c>
      <c r="F213" s="45">
        <v>0.36</v>
      </c>
      <c r="G213" s="45">
        <v>1.1499999999999999</v>
      </c>
      <c r="H213" s="38">
        <v>14</v>
      </c>
      <c r="I213" s="38">
        <v>45</v>
      </c>
      <c r="J213" s="51">
        <v>4</v>
      </c>
      <c r="K213" s="38">
        <v>6</v>
      </c>
      <c r="L213" s="38">
        <v>19</v>
      </c>
      <c r="M213" s="45">
        <v>4.76</v>
      </c>
      <c r="N213" s="45">
        <v>14.29</v>
      </c>
      <c r="O213" s="45">
        <v>28.57</v>
      </c>
      <c r="P213" s="45">
        <v>28.57</v>
      </c>
      <c r="Q213" s="45">
        <v>23.81</v>
      </c>
    </row>
    <row r="214" spans="1:17" ht="14.1" customHeight="1">
      <c r="A214" s="44" t="s">
        <v>155</v>
      </c>
      <c r="B214" s="44" t="s">
        <v>824</v>
      </c>
      <c r="C214" s="44" t="s">
        <v>776</v>
      </c>
      <c r="D214" s="45">
        <v>16.899999999999999</v>
      </c>
      <c r="E214" s="38">
        <v>23</v>
      </c>
      <c r="F214" s="45">
        <v>0.73</v>
      </c>
      <c r="G214" s="45">
        <v>1.39</v>
      </c>
      <c r="H214" s="38">
        <v>1</v>
      </c>
      <c r="I214" s="38">
        <v>42</v>
      </c>
      <c r="J214" s="51">
        <v>4</v>
      </c>
      <c r="K214" s="38">
        <v>1</v>
      </c>
      <c r="L214" s="38">
        <v>16</v>
      </c>
      <c r="M214" s="45">
        <v>13.04</v>
      </c>
      <c r="N214" s="45">
        <v>56.52</v>
      </c>
      <c r="O214" s="45">
        <v>30.43</v>
      </c>
      <c r="P214" s="38">
        <v>0</v>
      </c>
      <c r="Q214" s="38">
        <v>0</v>
      </c>
    </row>
    <row r="215" spans="1:17" ht="14.1" customHeight="1">
      <c r="A215" s="44" t="s">
        <v>159</v>
      </c>
      <c r="B215" s="44" t="s">
        <v>824</v>
      </c>
      <c r="C215" s="44" t="s">
        <v>776</v>
      </c>
      <c r="D215" s="45">
        <v>22.4</v>
      </c>
      <c r="E215" s="38">
        <v>37</v>
      </c>
      <c r="F215" s="45">
        <v>0.61</v>
      </c>
      <c r="G215" s="45">
        <v>1.27</v>
      </c>
      <c r="H215" s="38">
        <v>2</v>
      </c>
      <c r="I215" s="38">
        <v>54</v>
      </c>
      <c r="J215" s="51">
        <v>4</v>
      </c>
      <c r="K215" s="38">
        <v>1</v>
      </c>
      <c r="L215" s="38">
        <v>20</v>
      </c>
      <c r="M215" s="45">
        <v>10.81</v>
      </c>
      <c r="N215" s="45">
        <v>35.14</v>
      </c>
      <c r="O215" s="45">
        <v>37.840000000000003</v>
      </c>
      <c r="P215" s="45">
        <v>13.51</v>
      </c>
      <c r="Q215" s="45">
        <v>2.7</v>
      </c>
    </row>
    <row r="216" spans="1:17" ht="14.1" customHeight="1">
      <c r="A216" s="44" t="s">
        <v>165</v>
      </c>
      <c r="B216" s="44" t="s">
        <v>824</v>
      </c>
      <c r="C216" s="44" t="s">
        <v>776</v>
      </c>
      <c r="D216" s="45">
        <v>10.8</v>
      </c>
      <c r="E216" s="38">
        <v>20</v>
      </c>
      <c r="F216" s="45">
        <v>0.54</v>
      </c>
      <c r="G216" s="45">
        <v>1.05</v>
      </c>
      <c r="H216" s="38">
        <v>9</v>
      </c>
      <c r="I216" s="38">
        <v>19</v>
      </c>
      <c r="J216" s="51">
        <v>4</v>
      </c>
      <c r="K216" s="38">
        <v>8</v>
      </c>
      <c r="L216" s="38">
        <v>14</v>
      </c>
      <c r="M216" s="38">
        <v>10</v>
      </c>
      <c r="N216" s="38">
        <v>15</v>
      </c>
      <c r="O216" s="38">
        <v>60</v>
      </c>
      <c r="P216" s="38">
        <v>10</v>
      </c>
      <c r="Q216" s="38">
        <v>5</v>
      </c>
    </row>
    <row r="217" spans="1:17" ht="14.1" customHeight="1">
      <c r="A217" s="44" t="s">
        <v>167</v>
      </c>
      <c r="B217" s="44" t="s">
        <v>824</v>
      </c>
      <c r="C217" s="44" t="s">
        <v>776</v>
      </c>
      <c r="D217" s="38">
        <v>11</v>
      </c>
      <c r="E217" s="38">
        <v>23</v>
      </c>
      <c r="F217" s="45">
        <v>0.48</v>
      </c>
      <c r="G217" s="45">
        <v>1.0900000000000001</v>
      </c>
      <c r="H217" s="38">
        <v>7</v>
      </c>
      <c r="I217" s="38">
        <v>29</v>
      </c>
      <c r="J217" s="51">
        <v>4</v>
      </c>
      <c r="K217" s="38">
        <v>5</v>
      </c>
      <c r="L217" s="38">
        <v>19</v>
      </c>
      <c r="M217" s="38">
        <v>0</v>
      </c>
      <c r="N217" s="45">
        <v>8.6999999999999993</v>
      </c>
      <c r="O217" s="45">
        <v>78.260000000000005</v>
      </c>
      <c r="P217" s="45">
        <v>8.6999999999999993</v>
      </c>
      <c r="Q217" s="45">
        <v>4.3499999999999996</v>
      </c>
    </row>
    <row r="218" spans="1:17" ht="14.1" customHeight="1">
      <c r="A218" s="44" t="s">
        <v>171</v>
      </c>
      <c r="B218" s="44" t="s">
        <v>824</v>
      </c>
      <c r="C218" s="44" t="s">
        <v>776</v>
      </c>
      <c r="D218" s="45">
        <v>11.5</v>
      </c>
      <c r="E218" s="38">
        <v>18</v>
      </c>
      <c r="F218" s="45">
        <v>0.64</v>
      </c>
      <c r="G218" s="45">
        <v>1.19</v>
      </c>
      <c r="H218" s="38">
        <v>4</v>
      </c>
      <c r="I218" s="38">
        <v>31</v>
      </c>
      <c r="J218" s="51">
        <v>3</v>
      </c>
      <c r="K218" s="38">
        <v>4</v>
      </c>
      <c r="L218" s="38">
        <v>16</v>
      </c>
      <c r="M218" s="45">
        <v>11.11</v>
      </c>
      <c r="N218" s="45">
        <v>38.89</v>
      </c>
      <c r="O218" s="45">
        <v>38.89</v>
      </c>
      <c r="P218" s="45">
        <v>11.11</v>
      </c>
      <c r="Q218" s="38">
        <v>0</v>
      </c>
    </row>
    <row r="219" spans="1:17" ht="14.1" customHeight="1">
      <c r="A219" s="44" t="s">
        <v>188</v>
      </c>
      <c r="B219" s="44" t="s">
        <v>824</v>
      </c>
      <c r="C219" s="44" t="s">
        <v>776</v>
      </c>
      <c r="D219" s="45">
        <v>10.1</v>
      </c>
      <c r="E219" s="38">
        <v>15</v>
      </c>
      <c r="F219" s="45">
        <v>0.67</v>
      </c>
      <c r="G219" s="45">
        <v>1.05</v>
      </c>
      <c r="H219" s="38">
        <v>18</v>
      </c>
      <c r="I219" s="38">
        <v>43</v>
      </c>
      <c r="J219" s="51">
        <v>4</v>
      </c>
      <c r="K219" s="38">
        <v>12</v>
      </c>
      <c r="L219" s="38">
        <v>28</v>
      </c>
      <c r="M219" s="45">
        <v>6.67</v>
      </c>
      <c r="N219" s="45">
        <v>53.33</v>
      </c>
      <c r="O219" s="45">
        <v>33.33</v>
      </c>
      <c r="P219" s="45">
        <v>6.67</v>
      </c>
      <c r="Q219" s="38">
        <v>0</v>
      </c>
    </row>
    <row r="220" spans="1:17" ht="14.1" customHeight="1">
      <c r="A220" s="44" t="s">
        <v>164</v>
      </c>
      <c r="B220" s="44" t="s">
        <v>824</v>
      </c>
      <c r="C220" s="44" t="s">
        <v>825</v>
      </c>
      <c r="D220" s="45">
        <v>23.2</v>
      </c>
      <c r="E220" s="38">
        <v>35</v>
      </c>
      <c r="F220" s="45">
        <v>0.66</v>
      </c>
      <c r="G220" s="45">
        <v>1.02</v>
      </c>
      <c r="H220" s="38">
        <v>13</v>
      </c>
      <c r="I220" s="38">
        <v>34</v>
      </c>
      <c r="J220" s="51">
        <v>4</v>
      </c>
      <c r="K220" s="38">
        <v>4</v>
      </c>
      <c r="L220" s="38">
        <v>17</v>
      </c>
      <c r="M220" s="45">
        <v>17.14</v>
      </c>
      <c r="N220" s="45">
        <v>31.43</v>
      </c>
      <c r="O220" s="45">
        <v>45.71</v>
      </c>
      <c r="P220" s="45">
        <v>5.71</v>
      </c>
      <c r="Q220" s="38">
        <v>0</v>
      </c>
    </row>
    <row r="221" spans="1:17" ht="14.1" customHeight="1">
      <c r="A221" s="44" t="s">
        <v>172</v>
      </c>
      <c r="B221" s="44" t="s">
        <v>824</v>
      </c>
      <c r="C221" s="44" t="s">
        <v>825</v>
      </c>
      <c r="D221" s="45">
        <v>6.2</v>
      </c>
      <c r="E221" s="38">
        <v>11</v>
      </c>
      <c r="F221" s="45">
        <v>0.56000000000000005</v>
      </c>
      <c r="G221" s="45">
        <v>1.1499999999999999</v>
      </c>
      <c r="H221" s="38">
        <v>6</v>
      </c>
      <c r="I221" s="38">
        <v>17</v>
      </c>
      <c r="J221" s="51">
        <v>4</v>
      </c>
      <c r="K221" s="38">
        <v>4</v>
      </c>
      <c r="L221" s="38">
        <v>14</v>
      </c>
      <c r="M221" s="38">
        <v>0</v>
      </c>
      <c r="N221" s="45">
        <v>36.36</v>
      </c>
      <c r="O221" s="45">
        <v>54.55</v>
      </c>
      <c r="P221" s="38">
        <v>0</v>
      </c>
      <c r="Q221" s="45">
        <v>9.09</v>
      </c>
    </row>
    <row r="222" spans="1:17" ht="14.1" customHeight="1">
      <c r="A222" s="44" t="s">
        <v>178</v>
      </c>
      <c r="B222" s="44" t="s">
        <v>824</v>
      </c>
      <c r="C222" s="44" t="s">
        <v>825</v>
      </c>
      <c r="D222" s="45">
        <v>19.8</v>
      </c>
      <c r="E222" s="38">
        <v>37</v>
      </c>
      <c r="F222" s="45">
        <v>0.54</v>
      </c>
      <c r="G222" s="45">
        <v>1.06</v>
      </c>
      <c r="H222" s="38">
        <v>13</v>
      </c>
      <c r="I222" s="38">
        <v>32</v>
      </c>
      <c r="J222" s="51">
        <v>4</v>
      </c>
      <c r="K222" s="38">
        <v>6</v>
      </c>
      <c r="L222" s="38">
        <v>18</v>
      </c>
      <c r="M222" s="45">
        <v>5.41</v>
      </c>
      <c r="N222" s="45">
        <v>27.03</v>
      </c>
      <c r="O222" s="45">
        <v>43.24</v>
      </c>
      <c r="P222" s="45">
        <v>24.32</v>
      </c>
      <c r="Q222" s="38">
        <v>0</v>
      </c>
    </row>
    <row r="223" spans="1:17" ht="14.1" customHeight="1">
      <c r="A223" s="44" t="s">
        <v>149</v>
      </c>
      <c r="B223" s="44" t="s">
        <v>824</v>
      </c>
      <c r="C223" s="44" t="s">
        <v>826</v>
      </c>
      <c r="D223" s="45">
        <v>15.5</v>
      </c>
      <c r="E223" s="38">
        <v>27</v>
      </c>
      <c r="F223" s="45">
        <v>0.56999999999999995</v>
      </c>
      <c r="G223" s="45">
        <v>0.88</v>
      </c>
      <c r="H223" s="38">
        <v>39</v>
      </c>
      <c r="I223" s="38">
        <v>55</v>
      </c>
      <c r="J223" s="51">
        <v>4</v>
      </c>
      <c r="K223" s="38">
        <v>23</v>
      </c>
      <c r="L223" s="38">
        <v>30</v>
      </c>
      <c r="M223" s="45">
        <v>3.7</v>
      </c>
      <c r="N223" s="45">
        <v>25.93</v>
      </c>
      <c r="O223" s="45">
        <v>62.96</v>
      </c>
      <c r="P223" s="45">
        <v>7.41</v>
      </c>
      <c r="Q223" s="38">
        <v>0</v>
      </c>
    </row>
    <row r="224" spans="1:17" ht="14.1" customHeight="1">
      <c r="A224" s="44" t="s">
        <v>157</v>
      </c>
      <c r="B224" s="44" t="s">
        <v>824</v>
      </c>
      <c r="C224" s="44" t="s">
        <v>826</v>
      </c>
      <c r="D224" s="45">
        <v>31.5</v>
      </c>
      <c r="E224" s="38">
        <v>53</v>
      </c>
      <c r="F224" s="45">
        <v>0.59</v>
      </c>
      <c r="G224" s="45">
        <v>1.03</v>
      </c>
      <c r="H224" s="38">
        <v>19</v>
      </c>
      <c r="I224" s="38">
        <v>48</v>
      </c>
      <c r="J224" s="51">
        <v>4</v>
      </c>
      <c r="K224" s="38">
        <v>9</v>
      </c>
      <c r="L224" s="38">
        <v>23</v>
      </c>
      <c r="M224" s="45">
        <v>3.77</v>
      </c>
      <c r="N224" s="45">
        <v>30.19</v>
      </c>
      <c r="O224" s="45">
        <v>62.26</v>
      </c>
      <c r="P224" s="45">
        <v>1.89</v>
      </c>
      <c r="Q224" s="45">
        <v>1.89</v>
      </c>
    </row>
    <row r="225" spans="1:17" ht="14.1" customHeight="1">
      <c r="A225" s="44" t="s">
        <v>180</v>
      </c>
      <c r="B225" s="44" t="s">
        <v>824</v>
      </c>
      <c r="C225" s="44" t="s">
        <v>826</v>
      </c>
      <c r="D225" s="45">
        <v>8.4</v>
      </c>
      <c r="E225" s="38">
        <v>16</v>
      </c>
      <c r="F225" s="45">
        <v>0.52</v>
      </c>
      <c r="G225" s="45">
        <v>0.98</v>
      </c>
      <c r="H225" s="38">
        <v>17</v>
      </c>
      <c r="I225" s="38">
        <v>30</v>
      </c>
      <c r="J225" s="51">
        <v>3</v>
      </c>
      <c r="K225" s="38">
        <v>7</v>
      </c>
      <c r="L225" s="38">
        <v>17</v>
      </c>
      <c r="M225" s="38">
        <v>0</v>
      </c>
      <c r="N225" s="38">
        <v>25</v>
      </c>
      <c r="O225" s="45">
        <v>62.5</v>
      </c>
      <c r="P225" s="45">
        <v>6.25</v>
      </c>
      <c r="Q225" s="45">
        <v>6.25</v>
      </c>
    </row>
    <row r="226" spans="1:17" ht="14.1" customHeight="1">
      <c r="A226" s="44" t="s">
        <v>181</v>
      </c>
      <c r="B226" s="44" t="s">
        <v>824</v>
      </c>
      <c r="C226" s="44" t="s">
        <v>826</v>
      </c>
      <c r="D226" s="45">
        <v>15.7</v>
      </c>
      <c r="E226" s="38">
        <v>29</v>
      </c>
      <c r="F226" s="45">
        <v>0.54</v>
      </c>
      <c r="G226" s="45">
        <v>1.1499999999999999</v>
      </c>
      <c r="H226" s="38">
        <v>10</v>
      </c>
      <c r="I226" s="38">
        <v>42</v>
      </c>
      <c r="J226" s="51">
        <v>4</v>
      </c>
      <c r="K226" s="38">
        <v>2</v>
      </c>
      <c r="L226" s="38">
        <v>18</v>
      </c>
      <c r="M226" s="38">
        <v>0</v>
      </c>
      <c r="N226" s="45">
        <v>24.14</v>
      </c>
      <c r="O226" s="45">
        <v>65.52</v>
      </c>
      <c r="P226" s="45">
        <v>10.34</v>
      </c>
      <c r="Q226" s="38">
        <v>0</v>
      </c>
    </row>
    <row r="227" spans="1:17" ht="14.1" customHeight="1">
      <c r="A227" s="44" t="s">
        <v>188</v>
      </c>
      <c r="B227" s="44" t="s">
        <v>824</v>
      </c>
      <c r="C227" s="44" t="s">
        <v>826</v>
      </c>
      <c r="D227" s="45">
        <v>24.9</v>
      </c>
      <c r="E227" s="38">
        <v>40</v>
      </c>
      <c r="F227" s="45">
        <v>0.62</v>
      </c>
      <c r="G227" s="45">
        <v>0.98</v>
      </c>
      <c r="H227" s="38">
        <v>27</v>
      </c>
      <c r="I227" s="38">
        <v>43</v>
      </c>
      <c r="J227" s="51">
        <v>4</v>
      </c>
      <c r="K227" s="38">
        <v>18</v>
      </c>
      <c r="L227" s="38">
        <v>28</v>
      </c>
      <c r="M227" s="45">
        <v>7.5</v>
      </c>
      <c r="N227" s="45">
        <v>37.5</v>
      </c>
      <c r="O227" s="45">
        <v>47.5</v>
      </c>
      <c r="P227" s="38">
        <v>5</v>
      </c>
      <c r="Q227" s="45">
        <v>2.5</v>
      </c>
    </row>
    <row r="228" spans="1:17" ht="14.1" customHeight="1">
      <c r="A228" s="44" t="s">
        <v>152</v>
      </c>
      <c r="B228" s="44" t="s">
        <v>824</v>
      </c>
      <c r="C228" s="44" t="s">
        <v>827</v>
      </c>
      <c r="D228" s="45">
        <v>9.4</v>
      </c>
      <c r="E228" s="38">
        <v>15</v>
      </c>
      <c r="F228" s="45">
        <v>0.63</v>
      </c>
      <c r="G228" s="45">
        <v>1.05</v>
      </c>
      <c r="H228" s="38">
        <v>9</v>
      </c>
      <c r="I228" s="38">
        <v>29</v>
      </c>
      <c r="J228" s="51">
        <v>4</v>
      </c>
      <c r="K228" s="38">
        <v>4</v>
      </c>
      <c r="L228" s="38">
        <v>16</v>
      </c>
      <c r="M228" s="45">
        <v>13.33</v>
      </c>
      <c r="N228" s="38">
        <v>20</v>
      </c>
      <c r="O228" s="45">
        <v>66.67</v>
      </c>
      <c r="P228" s="38">
        <v>0</v>
      </c>
      <c r="Q228" s="38">
        <v>0</v>
      </c>
    </row>
    <row r="229" spans="1:17" ht="14.1" customHeight="1">
      <c r="A229" s="44" t="s">
        <v>161</v>
      </c>
      <c r="B229" s="44" t="s">
        <v>824</v>
      </c>
      <c r="C229" s="44" t="s">
        <v>827</v>
      </c>
      <c r="D229" s="38">
        <v>7</v>
      </c>
      <c r="E229" s="38">
        <v>18</v>
      </c>
      <c r="F229" s="45">
        <v>0.39</v>
      </c>
      <c r="G229" s="45">
        <v>0.88</v>
      </c>
      <c r="H229" s="38">
        <v>35</v>
      </c>
      <c r="I229" s="38">
        <v>53</v>
      </c>
      <c r="J229" s="51">
        <v>3</v>
      </c>
      <c r="K229" s="38">
        <v>10</v>
      </c>
      <c r="L229" s="38">
        <v>20</v>
      </c>
      <c r="M229" s="38">
        <v>0</v>
      </c>
      <c r="N229" s="45">
        <v>11.11</v>
      </c>
      <c r="O229" s="45">
        <v>44.44</v>
      </c>
      <c r="P229" s="45">
        <v>38.89</v>
      </c>
      <c r="Q229" s="45">
        <v>5.56</v>
      </c>
    </row>
    <row r="230" spans="1:17" ht="14.1" customHeight="1">
      <c r="A230" s="44" t="s">
        <v>163</v>
      </c>
      <c r="B230" s="44" t="s">
        <v>824</v>
      </c>
      <c r="C230" s="44" t="s">
        <v>827</v>
      </c>
      <c r="D230" s="45">
        <v>8.6999999999999993</v>
      </c>
      <c r="E230" s="38">
        <v>17</v>
      </c>
      <c r="F230" s="45">
        <v>0.51</v>
      </c>
      <c r="G230" s="45">
        <v>1.19</v>
      </c>
      <c r="H230" s="38">
        <v>4</v>
      </c>
      <c r="I230" s="38">
        <v>18</v>
      </c>
      <c r="J230" s="51">
        <v>4</v>
      </c>
      <c r="K230" s="38">
        <v>4</v>
      </c>
      <c r="L230" s="38">
        <v>11</v>
      </c>
      <c r="M230" s="45">
        <v>5.88</v>
      </c>
      <c r="N230" s="45">
        <v>5.88</v>
      </c>
      <c r="O230" s="45">
        <v>76.47</v>
      </c>
      <c r="P230" s="45">
        <v>11.76</v>
      </c>
      <c r="Q230" s="38">
        <v>0</v>
      </c>
    </row>
    <row r="231" spans="1:17" ht="14.1" customHeight="1">
      <c r="A231" s="44" t="s">
        <v>176</v>
      </c>
      <c r="B231" s="44" t="s">
        <v>824</v>
      </c>
      <c r="C231" s="44" t="s">
        <v>827</v>
      </c>
      <c r="D231" s="45">
        <v>5.3</v>
      </c>
      <c r="E231" s="38">
        <v>13</v>
      </c>
      <c r="F231" s="45">
        <v>0.41</v>
      </c>
      <c r="G231" s="45">
        <v>0.96</v>
      </c>
      <c r="H231" s="38">
        <v>15</v>
      </c>
      <c r="I231" s="38">
        <v>22</v>
      </c>
      <c r="J231" s="51">
        <v>4</v>
      </c>
      <c r="K231" s="38">
        <v>11</v>
      </c>
      <c r="L231" s="38">
        <v>14</v>
      </c>
      <c r="M231" s="38">
        <v>0</v>
      </c>
      <c r="N231" s="45">
        <v>7.69</v>
      </c>
      <c r="O231" s="45">
        <v>53.85</v>
      </c>
      <c r="P231" s="45">
        <v>38.46</v>
      </c>
      <c r="Q231" s="38">
        <v>0</v>
      </c>
    </row>
    <row r="232" spans="1:17" ht="14.1" customHeight="1">
      <c r="A232" s="44" t="s">
        <v>178</v>
      </c>
      <c r="B232" s="44" t="s">
        <v>824</v>
      </c>
      <c r="C232" s="44" t="s">
        <v>827</v>
      </c>
      <c r="D232" s="45">
        <v>9.9</v>
      </c>
      <c r="E232" s="38">
        <v>21</v>
      </c>
      <c r="F232" s="45">
        <v>0.47</v>
      </c>
      <c r="G232" s="45">
        <v>0.93</v>
      </c>
      <c r="H232" s="38">
        <v>23</v>
      </c>
      <c r="I232" s="38">
        <v>32</v>
      </c>
      <c r="J232" s="51">
        <v>4</v>
      </c>
      <c r="K232" s="38">
        <v>14</v>
      </c>
      <c r="L232" s="38">
        <v>18</v>
      </c>
      <c r="M232" s="45">
        <v>9.52</v>
      </c>
      <c r="N232" s="45">
        <v>9.52</v>
      </c>
      <c r="O232" s="45">
        <v>52.38</v>
      </c>
      <c r="P232" s="45">
        <v>19.05</v>
      </c>
      <c r="Q232" s="45">
        <v>9.52</v>
      </c>
    </row>
    <row r="233" spans="1:17" ht="14.1" customHeight="1">
      <c r="A233" s="44" t="s">
        <v>183</v>
      </c>
      <c r="B233" s="44" t="s">
        <v>824</v>
      </c>
      <c r="C233" s="44" t="s">
        <v>827</v>
      </c>
      <c r="D233" s="45">
        <v>10.7</v>
      </c>
      <c r="E233" s="38">
        <v>19</v>
      </c>
      <c r="F233" s="45">
        <v>0.56000000000000005</v>
      </c>
      <c r="G233" s="45">
        <v>0.92</v>
      </c>
      <c r="H233" s="38">
        <v>18</v>
      </c>
      <c r="I233" s="38">
        <v>27</v>
      </c>
      <c r="J233" s="51">
        <v>4</v>
      </c>
      <c r="K233" s="38">
        <v>9</v>
      </c>
      <c r="L233" s="38">
        <v>13</v>
      </c>
      <c r="M233" s="45">
        <v>5.26</v>
      </c>
      <c r="N233" s="45">
        <v>26.32</v>
      </c>
      <c r="O233" s="45">
        <v>57.89</v>
      </c>
      <c r="P233" s="45">
        <v>5.26</v>
      </c>
      <c r="Q233" s="45">
        <v>5.26</v>
      </c>
    </row>
    <row r="234" spans="1:17" ht="14.1" customHeight="1">
      <c r="A234" s="44" t="s">
        <v>184</v>
      </c>
      <c r="B234" s="44" t="s">
        <v>824</v>
      </c>
      <c r="C234" s="44" t="s">
        <v>827</v>
      </c>
      <c r="D234" s="45">
        <v>15.3</v>
      </c>
      <c r="E234" s="38">
        <v>29</v>
      </c>
      <c r="F234" s="45">
        <v>0.53</v>
      </c>
      <c r="G234" s="45">
        <v>1.04</v>
      </c>
      <c r="H234" s="38">
        <v>24</v>
      </c>
      <c r="I234" s="38">
        <v>56</v>
      </c>
      <c r="J234" s="51">
        <v>4</v>
      </c>
      <c r="K234" s="38">
        <v>11</v>
      </c>
      <c r="L234" s="38">
        <v>28</v>
      </c>
      <c r="M234" s="45">
        <v>3.45</v>
      </c>
      <c r="N234" s="45">
        <v>27.59</v>
      </c>
      <c r="O234" s="45">
        <v>44.83</v>
      </c>
      <c r="P234" s="45">
        <v>24.14</v>
      </c>
      <c r="Q234" s="38">
        <v>0</v>
      </c>
    </row>
    <row r="235" spans="1:17" ht="14.1" customHeight="1">
      <c r="A235" s="44" t="s">
        <v>184</v>
      </c>
      <c r="B235" s="44" t="s">
        <v>824</v>
      </c>
      <c r="C235" s="44" t="s">
        <v>828</v>
      </c>
      <c r="D235" s="45">
        <v>11.1</v>
      </c>
      <c r="E235" s="38">
        <v>16</v>
      </c>
      <c r="F235" s="45">
        <v>0.69</v>
      </c>
      <c r="G235" s="45">
        <v>1.36</v>
      </c>
      <c r="H235" s="38">
        <v>3</v>
      </c>
      <c r="I235" s="38">
        <v>56</v>
      </c>
      <c r="J235" s="51">
        <v>3</v>
      </c>
      <c r="K235" s="38">
        <v>2</v>
      </c>
      <c r="L235" s="38">
        <v>28</v>
      </c>
      <c r="M235" s="45">
        <v>12.5</v>
      </c>
      <c r="N235" s="45">
        <v>43.75</v>
      </c>
      <c r="O235" s="45">
        <v>43.75</v>
      </c>
      <c r="P235" s="38">
        <v>0</v>
      </c>
      <c r="Q235" s="38">
        <v>0</v>
      </c>
    </row>
    <row r="236" spans="1:17" ht="14.1" customHeight="1">
      <c r="A236" s="44" t="s">
        <v>148</v>
      </c>
      <c r="B236" s="44" t="s">
        <v>829</v>
      </c>
      <c r="C236" s="44" t="s">
        <v>770</v>
      </c>
      <c r="D236" s="45">
        <v>7.3</v>
      </c>
      <c r="E236" s="38">
        <v>12</v>
      </c>
      <c r="F236" s="45">
        <v>0.61</v>
      </c>
      <c r="G236" s="45">
        <v>0.74</v>
      </c>
      <c r="H236" s="38">
        <v>17</v>
      </c>
      <c r="I236" s="38">
        <v>17</v>
      </c>
      <c r="J236" s="51">
        <v>4</v>
      </c>
      <c r="K236" s="38">
        <v>17</v>
      </c>
      <c r="L236" s="38">
        <v>17</v>
      </c>
      <c r="M236" s="45">
        <v>16.670000000000002</v>
      </c>
      <c r="N236" s="45">
        <v>33.33</v>
      </c>
      <c r="O236" s="38">
        <v>25</v>
      </c>
      <c r="P236" s="38">
        <v>25</v>
      </c>
      <c r="Q236" s="38">
        <v>0</v>
      </c>
    </row>
    <row r="237" spans="1:17" ht="14.1" customHeight="1">
      <c r="A237" s="44" t="s">
        <v>171</v>
      </c>
      <c r="B237" s="44" t="s">
        <v>829</v>
      </c>
      <c r="C237" s="44" t="s">
        <v>770</v>
      </c>
      <c r="D237" s="45">
        <v>18.899999999999999</v>
      </c>
      <c r="E237" s="38">
        <v>30</v>
      </c>
      <c r="F237" s="45">
        <v>0.63</v>
      </c>
      <c r="G237" s="45">
        <v>1.18</v>
      </c>
      <c r="H237" s="38">
        <v>5</v>
      </c>
      <c r="I237" s="38">
        <v>31</v>
      </c>
      <c r="J237" s="51">
        <v>4</v>
      </c>
      <c r="K237" s="38">
        <v>1</v>
      </c>
      <c r="L237" s="38">
        <v>13</v>
      </c>
      <c r="M237" s="38">
        <v>20</v>
      </c>
      <c r="N237" s="38">
        <v>30</v>
      </c>
      <c r="O237" s="38">
        <v>30</v>
      </c>
      <c r="P237" s="38">
        <v>20</v>
      </c>
      <c r="Q237" s="38">
        <v>0</v>
      </c>
    </row>
    <row r="238" spans="1:17" ht="14.1" customHeight="1">
      <c r="A238" s="44" t="s">
        <v>188</v>
      </c>
      <c r="B238" s="44" t="s">
        <v>829</v>
      </c>
      <c r="C238" s="44" t="s">
        <v>770</v>
      </c>
      <c r="D238" s="45">
        <v>5.3</v>
      </c>
      <c r="E238" s="38">
        <v>10</v>
      </c>
      <c r="F238" s="45">
        <v>0.53</v>
      </c>
      <c r="G238" s="45">
        <v>0.83</v>
      </c>
      <c r="H238" s="38">
        <v>41</v>
      </c>
      <c r="I238" s="38">
        <v>43</v>
      </c>
      <c r="J238" s="51">
        <v>3</v>
      </c>
      <c r="K238" s="38">
        <v>14</v>
      </c>
      <c r="L238" s="38">
        <v>15</v>
      </c>
      <c r="M238" s="38">
        <v>0</v>
      </c>
      <c r="N238" s="38">
        <v>30</v>
      </c>
      <c r="O238" s="38">
        <v>50</v>
      </c>
      <c r="P238" s="38">
        <v>20</v>
      </c>
      <c r="Q238" s="38">
        <v>0</v>
      </c>
    </row>
    <row r="239" spans="1:17" ht="14.1" customHeight="1">
      <c r="A239" s="44" t="s">
        <v>153</v>
      </c>
      <c r="B239" s="44" t="s">
        <v>829</v>
      </c>
      <c r="C239" s="44" t="s">
        <v>830</v>
      </c>
      <c r="D239" s="45">
        <v>8.6</v>
      </c>
      <c r="E239" s="38">
        <v>23</v>
      </c>
      <c r="F239" s="45">
        <v>0.37</v>
      </c>
      <c r="G239" s="45">
        <v>0.82</v>
      </c>
      <c r="H239" s="38">
        <v>40</v>
      </c>
      <c r="I239" s="38">
        <v>49</v>
      </c>
      <c r="J239" s="51">
        <v>3</v>
      </c>
      <c r="K239" s="38">
        <v>13</v>
      </c>
      <c r="L239" s="38">
        <v>18</v>
      </c>
      <c r="M239" s="38">
        <v>0</v>
      </c>
      <c r="N239" s="45">
        <v>4.3499999999999996</v>
      </c>
      <c r="O239" s="45">
        <v>52.17</v>
      </c>
      <c r="P239" s="45">
        <v>39.130000000000003</v>
      </c>
      <c r="Q239" s="45">
        <v>4.3499999999999996</v>
      </c>
    </row>
    <row r="240" spans="1:17" ht="14.1" customHeight="1">
      <c r="A240" s="44" t="s">
        <v>155</v>
      </c>
      <c r="B240" s="44" t="s">
        <v>829</v>
      </c>
      <c r="C240" s="44" t="s">
        <v>830</v>
      </c>
      <c r="D240" s="45">
        <v>10.199999999999999</v>
      </c>
      <c r="E240" s="38">
        <v>17</v>
      </c>
      <c r="F240" s="45">
        <v>0.6</v>
      </c>
      <c r="G240" s="45">
        <v>1.1299999999999999</v>
      </c>
      <c r="H240" s="38">
        <v>13</v>
      </c>
      <c r="I240" s="38">
        <v>42</v>
      </c>
      <c r="J240" s="51">
        <v>3</v>
      </c>
      <c r="K240" s="38">
        <v>5</v>
      </c>
      <c r="L240" s="38">
        <v>18</v>
      </c>
      <c r="M240" s="45">
        <v>5.88</v>
      </c>
      <c r="N240" s="45">
        <v>29.41</v>
      </c>
      <c r="O240" s="45">
        <v>58.82</v>
      </c>
      <c r="P240" s="45">
        <v>5.88</v>
      </c>
      <c r="Q240" s="38">
        <v>0</v>
      </c>
    </row>
    <row r="241" spans="1:17" ht="14.1" customHeight="1">
      <c r="A241" s="44" t="s">
        <v>157</v>
      </c>
      <c r="B241" s="44" t="s">
        <v>829</v>
      </c>
      <c r="C241" s="44" t="s">
        <v>830</v>
      </c>
      <c r="D241" s="45">
        <v>5.2</v>
      </c>
      <c r="E241" s="38">
        <v>11</v>
      </c>
      <c r="F241" s="45">
        <v>0.47</v>
      </c>
      <c r="G241" s="45">
        <v>0.82</v>
      </c>
      <c r="H241" s="38">
        <v>46</v>
      </c>
      <c r="I241" s="38">
        <v>48</v>
      </c>
      <c r="J241" s="51">
        <v>3</v>
      </c>
      <c r="K241" s="38">
        <v>23</v>
      </c>
      <c r="L241" s="38">
        <v>25</v>
      </c>
      <c r="M241" s="38">
        <v>0</v>
      </c>
      <c r="N241" s="45">
        <v>9.09</v>
      </c>
      <c r="O241" s="45">
        <v>72.73</v>
      </c>
      <c r="P241" s="45">
        <v>18.18</v>
      </c>
      <c r="Q241" s="38">
        <v>0</v>
      </c>
    </row>
    <row r="242" spans="1:17" ht="14.1" customHeight="1">
      <c r="A242" s="44" t="s">
        <v>159</v>
      </c>
      <c r="B242" s="44" t="s">
        <v>829</v>
      </c>
      <c r="C242" s="44" t="s">
        <v>830</v>
      </c>
      <c r="D242" s="45">
        <v>6.1</v>
      </c>
      <c r="E242" s="38">
        <v>16</v>
      </c>
      <c r="F242" s="45">
        <v>0.38</v>
      </c>
      <c r="G242" s="45">
        <v>0.8</v>
      </c>
      <c r="H242" s="38">
        <v>44</v>
      </c>
      <c r="I242" s="38">
        <v>54</v>
      </c>
      <c r="J242" s="51">
        <v>2</v>
      </c>
      <c r="K242" s="38">
        <v>11</v>
      </c>
      <c r="L242" s="38">
        <v>14</v>
      </c>
      <c r="M242" s="38">
        <v>0</v>
      </c>
      <c r="N242" s="45">
        <v>12.5</v>
      </c>
      <c r="O242" s="45">
        <v>43.75</v>
      </c>
      <c r="P242" s="45">
        <v>31.25</v>
      </c>
      <c r="Q242" s="45">
        <v>12.5</v>
      </c>
    </row>
    <row r="243" spans="1:17" ht="14.1" customHeight="1">
      <c r="A243" s="44" t="s">
        <v>161</v>
      </c>
      <c r="B243" s="44" t="s">
        <v>829</v>
      </c>
      <c r="C243" s="44" t="s">
        <v>830</v>
      </c>
      <c r="D243" s="45">
        <v>3.8</v>
      </c>
      <c r="E243" s="38">
        <v>12</v>
      </c>
      <c r="F243" s="45">
        <v>0.32</v>
      </c>
      <c r="G243" s="45">
        <v>0.72</v>
      </c>
      <c r="H243" s="38">
        <v>48</v>
      </c>
      <c r="I243" s="38">
        <v>53</v>
      </c>
      <c r="J243" s="51">
        <v>2</v>
      </c>
      <c r="K243" s="38">
        <v>13</v>
      </c>
      <c r="L243" s="38">
        <v>14</v>
      </c>
      <c r="M243" s="38">
        <v>0</v>
      </c>
      <c r="N243" s="38">
        <v>0</v>
      </c>
      <c r="O243" s="38">
        <v>50</v>
      </c>
      <c r="P243" s="45">
        <v>33.33</v>
      </c>
      <c r="Q243" s="45">
        <v>16.670000000000002</v>
      </c>
    </row>
    <row r="244" spans="1:17" ht="14.1" customHeight="1">
      <c r="A244" s="44" t="s">
        <v>167</v>
      </c>
      <c r="B244" s="44" t="s">
        <v>829</v>
      </c>
      <c r="C244" s="44" t="s">
        <v>830</v>
      </c>
      <c r="D244" s="45">
        <v>5.4</v>
      </c>
      <c r="E244" s="38">
        <v>13</v>
      </c>
      <c r="F244" s="45">
        <v>0.42</v>
      </c>
      <c r="G244" s="45">
        <v>0.95</v>
      </c>
      <c r="H244" s="38">
        <v>17</v>
      </c>
      <c r="I244" s="38">
        <v>29</v>
      </c>
      <c r="J244" s="51">
        <v>4</v>
      </c>
      <c r="K244" s="38">
        <v>12</v>
      </c>
      <c r="L244" s="38">
        <v>19</v>
      </c>
      <c r="M244" s="38">
        <v>0</v>
      </c>
      <c r="N244" s="38">
        <v>0</v>
      </c>
      <c r="O244" s="45">
        <v>76.92</v>
      </c>
      <c r="P244" s="45">
        <v>15.38</v>
      </c>
      <c r="Q244" s="45">
        <v>7.69</v>
      </c>
    </row>
    <row r="245" spans="1:17" ht="14.1" customHeight="1">
      <c r="A245" s="44" t="s">
        <v>183</v>
      </c>
      <c r="B245" s="44" t="s">
        <v>829</v>
      </c>
      <c r="C245" s="44" t="s">
        <v>830</v>
      </c>
      <c r="D245" s="45">
        <v>8.5</v>
      </c>
      <c r="E245" s="38">
        <v>12</v>
      </c>
      <c r="F245" s="45">
        <v>0.71</v>
      </c>
      <c r="G245" s="45">
        <v>1.1599999999999999</v>
      </c>
      <c r="H245" s="38">
        <v>8</v>
      </c>
      <c r="I245" s="38">
        <v>27</v>
      </c>
      <c r="J245" s="51">
        <v>3</v>
      </c>
      <c r="K245" s="38">
        <v>4</v>
      </c>
      <c r="L245" s="38">
        <v>14</v>
      </c>
      <c r="M245" s="45">
        <v>16.670000000000002</v>
      </c>
      <c r="N245" s="45">
        <v>41.67</v>
      </c>
      <c r="O245" s="45">
        <v>41.67</v>
      </c>
      <c r="P245" s="38">
        <v>0</v>
      </c>
      <c r="Q245" s="38">
        <v>0</v>
      </c>
    </row>
    <row r="246" spans="1:17" ht="14.1" customHeight="1">
      <c r="A246" s="44" t="s">
        <v>153</v>
      </c>
      <c r="B246" s="44" t="s">
        <v>831</v>
      </c>
      <c r="C246" s="44" t="s">
        <v>832</v>
      </c>
      <c r="D246" s="45">
        <v>19.8</v>
      </c>
      <c r="E246" s="38">
        <v>35</v>
      </c>
      <c r="F246" s="45">
        <v>0.56999999999999995</v>
      </c>
      <c r="G246" s="45">
        <v>1.24</v>
      </c>
      <c r="H246" s="38">
        <v>4</v>
      </c>
      <c r="I246" s="38">
        <v>49</v>
      </c>
      <c r="J246" s="51">
        <v>4</v>
      </c>
      <c r="K246" s="38">
        <v>2</v>
      </c>
      <c r="L246" s="38">
        <v>17</v>
      </c>
      <c r="M246" s="45">
        <v>11.43</v>
      </c>
      <c r="N246" s="45">
        <v>37.14</v>
      </c>
      <c r="O246" s="45">
        <v>22.86</v>
      </c>
      <c r="P246" s="38">
        <v>20</v>
      </c>
      <c r="Q246" s="45">
        <v>8.57</v>
      </c>
    </row>
    <row r="247" spans="1:17" ht="14.1" customHeight="1">
      <c r="A247" s="44" t="s">
        <v>155</v>
      </c>
      <c r="B247" s="44" t="s">
        <v>831</v>
      </c>
      <c r="C247" s="44" t="s">
        <v>832</v>
      </c>
      <c r="D247" s="45">
        <v>13.1</v>
      </c>
      <c r="E247" s="38">
        <v>26</v>
      </c>
      <c r="F247" s="45">
        <v>0.5</v>
      </c>
      <c r="G247" s="45">
        <v>0.95</v>
      </c>
      <c r="H247" s="38">
        <v>26</v>
      </c>
      <c r="I247" s="38">
        <v>42</v>
      </c>
      <c r="J247" s="51">
        <v>4</v>
      </c>
      <c r="K247" s="38">
        <v>9</v>
      </c>
      <c r="L247" s="38">
        <v>16</v>
      </c>
      <c r="M247" s="45">
        <v>3.85</v>
      </c>
      <c r="N247" s="45">
        <v>26.92</v>
      </c>
      <c r="O247" s="45">
        <v>42.31</v>
      </c>
      <c r="P247" s="45">
        <v>19.23</v>
      </c>
      <c r="Q247" s="45">
        <v>7.69</v>
      </c>
    </row>
    <row r="248" spans="1:17" ht="14.1" customHeight="1">
      <c r="A248" s="44" t="s">
        <v>157</v>
      </c>
      <c r="B248" s="44" t="s">
        <v>831</v>
      </c>
      <c r="C248" s="44" t="s">
        <v>832</v>
      </c>
      <c r="D248" s="45">
        <v>14.6</v>
      </c>
      <c r="E248" s="38">
        <v>23</v>
      </c>
      <c r="F248" s="45">
        <v>0.63</v>
      </c>
      <c r="G248" s="45">
        <v>1.1000000000000001</v>
      </c>
      <c r="H248" s="38">
        <v>7</v>
      </c>
      <c r="I248" s="38">
        <v>48</v>
      </c>
      <c r="J248" s="51">
        <v>4</v>
      </c>
      <c r="K248" s="38">
        <v>2</v>
      </c>
      <c r="L248" s="38">
        <v>23</v>
      </c>
      <c r="M248" s="45">
        <v>8.6999999999999993</v>
      </c>
      <c r="N248" s="45">
        <v>30.43</v>
      </c>
      <c r="O248" s="45">
        <v>60.87</v>
      </c>
      <c r="P248" s="38">
        <v>0</v>
      </c>
      <c r="Q248" s="38">
        <v>0</v>
      </c>
    </row>
    <row r="249" spans="1:17" ht="14.1" customHeight="1">
      <c r="A249" s="44" t="s">
        <v>159</v>
      </c>
      <c r="B249" s="44" t="s">
        <v>831</v>
      </c>
      <c r="C249" s="44" t="s">
        <v>832</v>
      </c>
      <c r="D249" s="45">
        <v>13.3</v>
      </c>
      <c r="E249" s="38">
        <v>31</v>
      </c>
      <c r="F249" s="45">
        <v>0.43</v>
      </c>
      <c r="G249" s="45">
        <v>0.9</v>
      </c>
      <c r="H249" s="38">
        <v>36</v>
      </c>
      <c r="I249" s="38">
        <v>54</v>
      </c>
      <c r="J249" s="51">
        <v>4</v>
      </c>
      <c r="K249" s="38">
        <v>15</v>
      </c>
      <c r="L249" s="38">
        <v>20</v>
      </c>
      <c r="M249" s="45">
        <v>6.45</v>
      </c>
      <c r="N249" s="45">
        <v>6.45</v>
      </c>
      <c r="O249" s="45">
        <v>48.39</v>
      </c>
      <c r="P249" s="45">
        <v>35.479999999999997</v>
      </c>
      <c r="Q249" s="45">
        <v>3.23</v>
      </c>
    </row>
    <row r="250" spans="1:17" ht="14.1" customHeight="1">
      <c r="A250" s="44" t="s">
        <v>161</v>
      </c>
      <c r="B250" s="44" t="s">
        <v>831</v>
      </c>
      <c r="C250" s="44" t="s">
        <v>832</v>
      </c>
      <c r="D250" s="45">
        <v>7.3</v>
      </c>
      <c r="E250" s="38">
        <v>14</v>
      </c>
      <c r="F250" s="45">
        <v>0.52</v>
      </c>
      <c r="G250" s="45">
        <v>1.18</v>
      </c>
      <c r="H250" s="38">
        <v>10</v>
      </c>
      <c r="I250" s="38">
        <v>53</v>
      </c>
      <c r="J250" s="51">
        <v>2</v>
      </c>
      <c r="K250" s="38">
        <v>3</v>
      </c>
      <c r="L250" s="38">
        <v>14</v>
      </c>
      <c r="M250" s="38">
        <v>0</v>
      </c>
      <c r="N250" s="45">
        <v>28.57</v>
      </c>
      <c r="O250" s="38">
        <v>50</v>
      </c>
      <c r="P250" s="45">
        <v>21.43</v>
      </c>
      <c r="Q250" s="38">
        <v>0</v>
      </c>
    </row>
    <row r="251" spans="1:17" ht="14.1" customHeight="1">
      <c r="A251" s="44" t="s">
        <v>190</v>
      </c>
      <c r="B251" s="44" t="s">
        <v>831</v>
      </c>
      <c r="C251" s="44" t="s">
        <v>833</v>
      </c>
      <c r="D251" s="45">
        <v>8.5</v>
      </c>
      <c r="E251" s="38">
        <v>13</v>
      </c>
      <c r="F251" s="45">
        <v>0.65</v>
      </c>
      <c r="G251" s="45">
        <v>0.95</v>
      </c>
      <c r="H251" s="38">
        <v>13</v>
      </c>
      <c r="I251" s="38">
        <v>21</v>
      </c>
      <c r="J251" s="51">
        <v>4</v>
      </c>
      <c r="K251" s="38">
        <v>10</v>
      </c>
      <c r="L251" s="38">
        <v>17</v>
      </c>
      <c r="M251" s="45">
        <v>7.69</v>
      </c>
      <c r="N251" s="45">
        <v>38.46</v>
      </c>
      <c r="O251" s="45">
        <v>53.85</v>
      </c>
      <c r="P251" s="38">
        <v>0</v>
      </c>
      <c r="Q251" s="38">
        <v>0</v>
      </c>
    </row>
    <row r="252" spans="1:17" ht="14.1" customHeight="1">
      <c r="A252" s="44" t="s">
        <v>149</v>
      </c>
      <c r="B252" s="44" t="s">
        <v>831</v>
      </c>
      <c r="C252" s="44" t="s">
        <v>833</v>
      </c>
      <c r="D252" s="45">
        <v>16.3</v>
      </c>
      <c r="E252" s="38">
        <v>30</v>
      </c>
      <c r="F252" s="45">
        <v>0.54</v>
      </c>
      <c r="G252" s="45">
        <v>0.84</v>
      </c>
      <c r="H252" s="38">
        <v>44</v>
      </c>
      <c r="I252" s="38">
        <v>55</v>
      </c>
      <c r="J252" s="51">
        <v>4</v>
      </c>
      <c r="K252" s="38">
        <v>24</v>
      </c>
      <c r="L252" s="38">
        <v>30</v>
      </c>
      <c r="M252" s="45">
        <v>6.67</v>
      </c>
      <c r="N252" s="45">
        <v>13.33</v>
      </c>
      <c r="O252" s="38">
        <v>70</v>
      </c>
      <c r="P252" s="38">
        <v>10</v>
      </c>
      <c r="Q252" s="38">
        <v>0</v>
      </c>
    </row>
    <row r="253" spans="1:17" ht="14.1" customHeight="1">
      <c r="A253" s="44" t="s">
        <v>148</v>
      </c>
      <c r="B253" s="44" t="s">
        <v>831</v>
      </c>
      <c r="C253" s="44" t="s">
        <v>834</v>
      </c>
      <c r="D253" s="45">
        <v>14.7</v>
      </c>
      <c r="E253" s="38">
        <v>17</v>
      </c>
      <c r="F253" s="45">
        <v>0.86</v>
      </c>
      <c r="G253" s="45">
        <v>1.05</v>
      </c>
      <c r="H253" s="38">
        <v>7</v>
      </c>
      <c r="I253" s="38">
        <v>17</v>
      </c>
      <c r="J253" s="51">
        <v>4</v>
      </c>
      <c r="K253" s="38">
        <v>7</v>
      </c>
      <c r="L253" s="38">
        <v>17</v>
      </c>
      <c r="M253" s="45">
        <v>58.82</v>
      </c>
      <c r="N253" s="45">
        <v>23.53</v>
      </c>
      <c r="O253" s="45">
        <v>17.649999999999999</v>
      </c>
      <c r="P253" s="38">
        <v>0</v>
      </c>
      <c r="Q253" s="38">
        <v>0</v>
      </c>
    </row>
    <row r="254" spans="1:17" ht="14.1" customHeight="1">
      <c r="A254" s="44" t="s">
        <v>163</v>
      </c>
      <c r="B254" s="44" t="s">
        <v>831</v>
      </c>
      <c r="C254" s="44" t="s">
        <v>834</v>
      </c>
      <c r="D254" s="45">
        <v>4.0999999999999996</v>
      </c>
      <c r="E254" s="38">
        <v>13</v>
      </c>
      <c r="F254" s="45">
        <v>0.32</v>
      </c>
      <c r="G254" s="45">
        <v>0.73</v>
      </c>
      <c r="H254" s="38">
        <v>17</v>
      </c>
      <c r="I254" s="38">
        <v>18</v>
      </c>
      <c r="J254" s="51">
        <v>4</v>
      </c>
      <c r="K254" s="38">
        <v>10</v>
      </c>
      <c r="L254" s="38">
        <v>11</v>
      </c>
      <c r="M254" s="38">
        <v>0</v>
      </c>
      <c r="N254" s="45">
        <v>7.69</v>
      </c>
      <c r="O254" s="45">
        <v>23.08</v>
      </c>
      <c r="P254" s="45">
        <v>69.23</v>
      </c>
      <c r="Q254" s="38">
        <v>0</v>
      </c>
    </row>
    <row r="255" spans="1:17" ht="14.1" customHeight="1">
      <c r="A255" s="44" t="s">
        <v>164</v>
      </c>
      <c r="B255" s="44" t="s">
        <v>831</v>
      </c>
      <c r="C255" s="44" t="s">
        <v>834</v>
      </c>
      <c r="D255" s="45">
        <v>33.6</v>
      </c>
      <c r="E255" s="38">
        <v>47</v>
      </c>
      <c r="F255" s="45">
        <v>0.71</v>
      </c>
      <c r="G255" s="45">
        <v>1.1000000000000001</v>
      </c>
      <c r="H255" s="38">
        <v>7</v>
      </c>
      <c r="I255" s="38">
        <v>34</v>
      </c>
      <c r="J255" s="51">
        <v>4</v>
      </c>
      <c r="K255" s="38">
        <v>2</v>
      </c>
      <c r="L255" s="38">
        <v>17</v>
      </c>
      <c r="M255" s="45">
        <v>21.28</v>
      </c>
      <c r="N255" s="45">
        <v>36.17</v>
      </c>
      <c r="O255" s="45">
        <v>42.55</v>
      </c>
      <c r="P255" s="38">
        <v>0</v>
      </c>
      <c r="Q255" s="38">
        <v>0</v>
      </c>
    </row>
    <row r="256" spans="1:17" ht="14.1" customHeight="1">
      <c r="A256" s="44" t="s">
        <v>178</v>
      </c>
      <c r="B256" s="44" t="s">
        <v>831</v>
      </c>
      <c r="C256" s="44" t="s">
        <v>834</v>
      </c>
      <c r="D256" s="45">
        <v>30.1</v>
      </c>
      <c r="E256" s="38">
        <v>52</v>
      </c>
      <c r="F256" s="45">
        <v>0.57999999999999996</v>
      </c>
      <c r="G256" s="45">
        <v>1.1399999999999999</v>
      </c>
      <c r="H256" s="38">
        <v>8</v>
      </c>
      <c r="I256" s="38">
        <v>32</v>
      </c>
      <c r="J256" s="51">
        <v>4</v>
      </c>
      <c r="K256" s="38">
        <v>4</v>
      </c>
      <c r="L256" s="38">
        <v>18</v>
      </c>
      <c r="M256" s="45">
        <v>9.6199999999999992</v>
      </c>
      <c r="N256" s="45">
        <v>23.08</v>
      </c>
      <c r="O256" s="45">
        <v>55.77</v>
      </c>
      <c r="P256" s="45">
        <v>9.6199999999999992</v>
      </c>
      <c r="Q256" s="45">
        <v>1.92</v>
      </c>
    </row>
    <row r="257" spans="1:17" ht="14.1" customHeight="1">
      <c r="A257" s="44" t="s">
        <v>180</v>
      </c>
      <c r="B257" s="44" t="s">
        <v>831</v>
      </c>
      <c r="C257" s="44" t="s">
        <v>834</v>
      </c>
      <c r="D257" s="45">
        <v>7.6</v>
      </c>
      <c r="E257" s="38">
        <v>14</v>
      </c>
      <c r="F257" s="45">
        <v>0.54</v>
      </c>
      <c r="G257" s="45">
        <v>1.01</v>
      </c>
      <c r="H257" s="38">
        <v>14</v>
      </c>
      <c r="I257" s="38">
        <v>30</v>
      </c>
      <c r="J257" s="51">
        <v>3</v>
      </c>
      <c r="K257" s="38">
        <v>5</v>
      </c>
      <c r="L257" s="38">
        <v>17</v>
      </c>
      <c r="M257" s="38">
        <v>0</v>
      </c>
      <c r="N257" s="45">
        <v>14.29</v>
      </c>
      <c r="O257" s="45">
        <v>85.71</v>
      </c>
      <c r="P257" s="38">
        <v>0</v>
      </c>
      <c r="Q257" s="38">
        <v>0</v>
      </c>
    </row>
    <row r="258" spans="1:17" ht="14.1" customHeight="1">
      <c r="A258" s="44" t="s">
        <v>188</v>
      </c>
      <c r="B258" s="44" t="s">
        <v>831</v>
      </c>
      <c r="C258" s="44" t="s">
        <v>834</v>
      </c>
      <c r="D258" s="45">
        <v>8.6999999999999993</v>
      </c>
      <c r="E258" s="38">
        <v>11</v>
      </c>
      <c r="F258" s="45">
        <v>0.79</v>
      </c>
      <c r="G258" s="45">
        <v>1.24</v>
      </c>
      <c r="H258" s="38">
        <v>2</v>
      </c>
      <c r="I258" s="38">
        <v>43</v>
      </c>
      <c r="J258" s="51">
        <v>3</v>
      </c>
      <c r="K258" s="38">
        <v>2</v>
      </c>
      <c r="L258" s="38">
        <v>15</v>
      </c>
      <c r="M258" s="45">
        <v>36.36</v>
      </c>
      <c r="N258" s="45">
        <v>36.36</v>
      </c>
      <c r="O258" s="45">
        <v>27.27</v>
      </c>
      <c r="P258" s="38">
        <v>0</v>
      </c>
      <c r="Q258" s="38">
        <v>0</v>
      </c>
    </row>
    <row r="259" spans="1:17" ht="14.1" customHeight="1">
      <c r="A259" s="44" t="s">
        <v>151</v>
      </c>
      <c r="B259" s="44" t="s">
        <v>831</v>
      </c>
      <c r="C259" s="44" t="s">
        <v>835</v>
      </c>
      <c r="D259" s="45">
        <v>6.3</v>
      </c>
      <c r="E259" s="38">
        <v>12</v>
      </c>
      <c r="F259" s="45">
        <v>0.53</v>
      </c>
      <c r="G259" s="45">
        <v>1.0900000000000001</v>
      </c>
      <c r="H259" s="38">
        <v>10</v>
      </c>
      <c r="I259" s="38">
        <v>31</v>
      </c>
      <c r="J259" s="51">
        <v>3</v>
      </c>
      <c r="K259" s="38">
        <v>5</v>
      </c>
      <c r="L259" s="38">
        <v>12</v>
      </c>
      <c r="M259" s="38">
        <v>0</v>
      </c>
      <c r="N259" s="45">
        <v>16.670000000000002</v>
      </c>
      <c r="O259" s="38">
        <v>75</v>
      </c>
      <c r="P259" s="45">
        <v>8.33</v>
      </c>
      <c r="Q259" s="38">
        <v>0</v>
      </c>
    </row>
    <row r="260" spans="1:17" ht="14.1" customHeight="1">
      <c r="A260" s="44" t="s">
        <v>152</v>
      </c>
      <c r="B260" s="44" t="s">
        <v>831</v>
      </c>
      <c r="C260" s="44" t="s">
        <v>835</v>
      </c>
      <c r="D260" s="45">
        <v>7.6</v>
      </c>
      <c r="E260" s="38">
        <v>13</v>
      </c>
      <c r="F260" s="45">
        <v>0.57999999999999996</v>
      </c>
      <c r="G260" s="45">
        <v>0.98</v>
      </c>
      <c r="H260" s="38">
        <v>16</v>
      </c>
      <c r="I260" s="38">
        <v>29</v>
      </c>
      <c r="J260" s="51">
        <v>3</v>
      </c>
      <c r="K260" s="38">
        <v>7</v>
      </c>
      <c r="L260" s="38">
        <v>13</v>
      </c>
      <c r="M260" s="45">
        <v>7.69</v>
      </c>
      <c r="N260" s="45">
        <v>15.38</v>
      </c>
      <c r="O260" s="45">
        <v>76.92</v>
      </c>
      <c r="P260" s="38">
        <v>0</v>
      </c>
      <c r="Q260" s="38">
        <v>0</v>
      </c>
    </row>
    <row r="261" spans="1:17" ht="14.1" customHeight="1">
      <c r="A261" s="44" t="s">
        <v>154</v>
      </c>
      <c r="B261" s="44" t="s">
        <v>831</v>
      </c>
      <c r="C261" s="44" t="s">
        <v>835</v>
      </c>
      <c r="D261" s="45">
        <v>6.7</v>
      </c>
      <c r="E261" s="38">
        <v>21</v>
      </c>
      <c r="F261" s="45">
        <v>0.32</v>
      </c>
      <c r="G261" s="45">
        <v>1.01</v>
      </c>
      <c r="H261" s="38">
        <v>18</v>
      </c>
      <c r="I261" s="38">
        <v>45</v>
      </c>
      <c r="J261" s="51">
        <v>4</v>
      </c>
      <c r="K261" s="38">
        <v>9</v>
      </c>
      <c r="L261" s="38">
        <v>19</v>
      </c>
      <c r="M261" s="38">
        <v>0</v>
      </c>
      <c r="N261" s="45">
        <v>4.76</v>
      </c>
      <c r="O261" s="45">
        <v>33.33</v>
      </c>
      <c r="P261" s="45">
        <v>57.14</v>
      </c>
      <c r="Q261" s="45">
        <v>4.76</v>
      </c>
    </row>
    <row r="262" spans="1:17" ht="14.1" customHeight="1">
      <c r="A262" s="44" t="s">
        <v>165</v>
      </c>
      <c r="B262" s="44" t="s">
        <v>831</v>
      </c>
      <c r="C262" s="44" t="s">
        <v>835</v>
      </c>
      <c r="D262" s="45">
        <v>7.4</v>
      </c>
      <c r="E262" s="38">
        <v>16</v>
      </c>
      <c r="F262" s="45">
        <v>0.46</v>
      </c>
      <c r="G262" s="45">
        <v>0.9</v>
      </c>
      <c r="H262" s="38">
        <v>14</v>
      </c>
      <c r="I262" s="38">
        <v>19</v>
      </c>
      <c r="J262" s="51">
        <v>4</v>
      </c>
      <c r="K262" s="38">
        <v>11</v>
      </c>
      <c r="L262" s="38">
        <v>14</v>
      </c>
      <c r="M262" s="38">
        <v>0</v>
      </c>
      <c r="N262" s="38">
        <v>0</v>
      </c>
      <c r="O262" s="45">
        <v>87.5</v>
      </c>
      <c r="P262" s="45">
        <v>12.5</v>
      </c>
      <c r="Q262" s="38">
        <v>0</v>
      </c>
    </row>
    <row r="263" spans="1:17" ht="14.1" customHeight="1">
      <c r="A263" s="44" t="s">
        <v>167</v>
      </c>
      <c r="B263" s="44" t="s">
        <v>831</v>
      </c>
      <c r="C263" s="44" t="s">
        <v>835</v>
      </c>
      <c r="D263" s="45">
        <v>10.6</v>
      </c>
      <c r="E263" s="38">
        <v>23</v>
      </c>
      <c r="F263" s="45">
        <v>0.46</v>
      </c>
      <c r="G263" s="45">
        <v>1.05</v>
      </c>
      <c r="H263" s="38">
        <v>10</v>
      </c>
      <c r="I263" s="38">
        <v>29</v>
      </c>
      <c r="J263" s="51">
        <v>4</v>
      </c>
      <c r="K263" s="38">
        <v>7</v>
      </c>
      <c r="L263" s="38">
        <v>19</v>
      </c>
      <c r="M263" s="38">
        <v>0</v>
      </c>
      <c r="N263" s="45">
        <v>8.6999999999999993</v>
      </c>
      <c r="O263" s="45">
        <v>69.569999999999993</v>
      </c>
      <c r="P263" s="45">
        <v>21.74</v>
      </c>
      <c r="Q263" s="38">
        <v>0</v>
      </c>
    </row>
    <row r="264" spans="1:17" ht="14.1" customHeight="1">
      <c r="A264" s="44" t="s">
        <v>171</v>
      </c>
      <c r="B264" s="44" t="s">
        <v>831</v>
      </c>
      <c r="C264" s="44" t="s">
        <v>835</v>
      </c>
      <c r="D264" s="45">
        <v>11.2</v>
      </c>
      <c r="E264" s="38">
        <v>20</v>
      </c>
      <c r="F264" s="45">
        <v>0.56000000000000005</v>
      </c>
      <c r="G264" s="45">
        <v>1.04</v>
      </c>
      <c r="H264" s="38">
        <v>15</v>
      </c>
      <c r="I264" s="38">
        <v>31</v>
      </c>
      <c r="J264" s="51">
        <v>3</v>
      </c>
      <c r="K264" s="38">
        <v>8</v>
      </c>
      <c r="L264" s="38">
        <v>16</v>
      </c>
      <c r="M264" s="38">
        <v>0</v>
      </c>
      <c r="N264" s="38">
        <v>30</v>
      </c>
      <c r="O264" s="38">
        <v>60</v>
      </c>
      <c r="P264" s="38">
        <v>10</v>
      </c>
      <c r="Q264" s="38">
        <v>0</v>
      </c>
    </row>
    <row r="265" spans="1:17" ht="14.1" customHeight="1">
      <c r="A265" s="44" t="s">
        <v>174</v>
      </c>
      <c r="B265" s="44" t="s">
        <v>831</v>
      </c>
      <c r="C265" s="44" t="s">
        <v>835</v>
      </c>
      <c r="D265" s="45">
        <v>5.6</v>
      </c>
      <c r="E265" s="38">
        <v>13</v>
      </c>
      <c r="F265" s="45">
        <v>0.43</v>
      </c>
      <c r="G265" s="45">
        <v>0.98</v>
      </c>
      <c r="H265" s="38">
        <v>10</v>
      </c>
      <c r="I265" s="38">
        <v>15</v>
      </c>
      <c r="J265" s="51">
        <v>4</v>
      </c>
      <c r="K265" s="38">
        <v>6</v>
      </c>
      <c r="L265" s="38">
        <v>10</v>
      </c>
      <c r="M265" s="38">
        <v>0</v>
      </c>
      <c r="N265" s="38">
        <v>0</v>
      </c>
      <c r="O265" s="45">
        <v>76.92</v>
      </c>
      <c r="P265" s="45">
        <v>23.08</v>
      </c>
      <c r="Q265" s="38">
        <v>0</v>
      </c>
    </row>
    <row r="266" spans="1:17" ht="14.1" customHeight="1">
      <c r="A266" s="44" t="s">
        <v>176</v>
      </c>
      <c r="B266" s="44" t="s">
        <v>831</v>
      </c>
      <c r="C266" s="44" t="s">
        <v>835</v>
      </c>
      <c r="D266" s="45">
        <v>4.9000000000000004</v>
      </c>
      <c r="E266" s="38">
        <v>11</v>
      </c>
      <c r="F266" s="45">
        <v>0.45</v>
      </c>
      <c r="G266" s="45">
        <v>1.05</v>
      </c>
      <c r="H266" s="38">
        <v>9</v>
      </c>
      <c r="I266" s="38">
        <v>22</v>
      </c>
      <c r="J266" s="51">
        <v>3</v>
      </c>
      <c r="K266" s="38">
        <v>4</v>
      </c>
      <c r="L266" s="38">
        <v>8</v>
      </c>
      <c r="M266" s="38">
        <v>0</v>
      </c>
      <c r="N266" s="45">
        <v>18.18</v>
      </c>
      <c r="O266" s="45">
        <v>45.45</v>
      </c>
      <c r="P266" s="45">
        <v>36.36</v>
      </c>
      <c r="Q266" s="38">
        <v>0</v>
      </c>
    </row>
    <row r="267" spans="1:17" ht="14.1" customHeight="1">
      <c r="A267" s="44" t="s">
        <v>183</v>
      </c>
      <c r="B267" s="44" t="s">
        <v>831</v>
      </c>
      <c r="C267" s="44" t="s">
        <v>835</v>
      </c>
      <c r="D267" s="45">
        <v>11.7</v>
      </c>
      <c r="E267" s="38">
        <v>16</v>
      </c>
      <c r="F267" s="45">
        <v>0.73</v>
      </c>
      <c r="G267" s="45">
        <v>1.2</v>
      </c>
      <c r="H267" s="38">
        <v>5</v>
      </c>
      <c r="I267" s="38">
        <v>27</v>
      </c>
      <c r="J267" s="51">
        <v>4</v>
      </c>
      <c r="K267" s="38">
        <v>3</v>
      </c>
      <c r="L267" s="38">
        <v>13</v>
      </c>
      <c r="M267" s="45">
        <v>12.5</v>
      </c>
      <c r="N267" s="45">
        <v>56.25</v>
      </c>
      <c r="O267" s="45">
        <v>31.25</v>
      </c>
      <c r="P267" s="38">
        <v>0</v>
      </c>
      <c r="Q267" s="38">
        <v>0</v>
      </c>
    </row>
    <row r="268" spans="1:17" ht="14.1" customHeight="1">
      <c r="A268" s="44" t="s">
        <v>161</v>
      </c>
      <c r="B268" s="44" t="s">
        <v>831</v>
      </c>
      <c r="C268" s="44" t="s">
        <v>836</v>
      </c>
      <c r="D268" s="45">
        <v>18.5</v>
      </c>
      <c r="E268" s="38">
        <v>37</v>
      </c>
      <c r="F268" s="45">
        <v>0.5</v>
      </c>
      <c r="G268" s="45">
        <v>1.1299999999999999</v>
      </c>
      <c r="H268" s="38">
        <v>16</v>
      </c>
      <c r="I268" s="38">
        <v>53</v>
      </c>
      <c r="J268" s="51">
        <v>4</v>
      </c>
      <c r="K268" s="38">
        <v>9</v>
      </c>
      <c r="L268" s="38">
        <v>19</v>
      </c>
      <c r="M268" s="45">
        <v>2.7</v>
      </c>
      <c r="N268" s="45">
        <v>29.73</v>
      </c>
      <c r="O268" s="45">
        <v>35.14</v>
      </c>
      <c r="P268" s="45">
        <v>29.73</v>
      </c>
      <c r="Q268" s="45">
        <v>2.7</v>
      </c>
    </row>
    <row r="269" spans="1:17" ht="14.1" customHeight="1">
      <c r="A269" s="44" t="s">
        <v>181</v>
      </c>
      <c r="B269" s="44" t="s">
        <v>831</v>
      </c>
      <c r="C269" s="44" t="s">
        <v>836</v>
      </c>
      <c r="D269" s="45">
        <v>15.1</v>
      </c>
      <c r="E269" s="38">
        <v>31</v>
      </c>
      <c r="F269" s="45">
        <v>0.49</v>
      </c>
      <c r="G269" s="45">
        <v>1.04</v>
      </c>
      <c r="H269" s="38">
        <v>19</v>
      </c>
      <c r="I269" s="38">
        <v>42</v>
      </c>
      <c r="J269" s="51">
        <v>4</v>
      </c>
      <c r="K269" s="38">
        <v>7</v>
      </c>
      <c r="L269" s="38">
        <v>18</v>
      </c>
      <c r="M269" s="45">
        <v>3.23</v>
      </c>
      <c r="N269" s="45">
        <v>9.68</v>
      </c>
      <c r="O269" s="45">
        <v>67.739999999999995</v>
      </c>
      <c r="P269" s="45">
        <v>19.350000000000001</v>
      </c>
      <c r="Q269" s="38">
        <v>0</v>
      </c>
    </row>
    <row r="270" spans="1:17" ht="14.1" customHeight="1">
      <c r="A270" s="44" t="s">
        <v>184</v>
      </c>
      <c r="B270" s="44" t="s">
        <v>831</v>
      </c>
      <c r="C270" s="44" t="s">
        <v>836</v>
      </c>
      <c r="D270" s="45">
        <v>31.3</v>
      </c>
      <c r="E270" s="38">
        <v>53</v>
      </c>
      <c r="F270" s="45">
        <v>0.59</v>
      </c>
      <c r="G270" s="45">
        <v>1.1599999999999999</v>
      </c>
      <c r="H270" s="38">
        <v>13</v>
      </c>
      <c r="I270" s="38">
        <v>56</v>
      </c>
      <c r="J270" s="51">
        <v>4</v>
      </c>
      <c r="K270" s="38">
        <v>6</v>
      </c>
      <c r="L270" s="38">
        <v>28</v>
      </c>
      <c r="M270" s="45">
        <v>15.09</v>
      </c>
      <c r="N270" s="45">
        <v>22.64</v>
      </c>
      <c r="O270" s="45">
        <v>47.17</v>
      </c>
      <c r="P270" s="45">
        <v>11.32</v>
      </c>
      <c r="Q270" s="45">
        <v>3.77</v>
      </c>
    </row>
    <row r="271" spans="1:17" ht="14.1" customHeight="1">
      <c r="A271" s="44" t="s">
        <v>186</v>
      </c>
      <c r="B271" s="44" t="s">
        <v>831</v>
      </c>
      <c r="C271" s="44" t="s">
        <v>836</v>
      </c>
      <c r="D271" s="45">
        <v>3.8</v>
      </c>
      <c r="E271" s="38">
        <v>11</v>
      </c>
      <c r="F271" s="45">
        <v>0.35</v>
      </c>
      <c r="G271" s="45">
        <v>0.71</v>
      </c>
      <c r="H271" s="38">
        <v>22</v>
      </c>
      <c r="I271" s="38">
        <v>22</v>
      </c>
      <c r="J271" s="51">
        <v>4</v>
      </c>
      <c r="K271" s="38">
        <v>20</v>
      </c>
      <c r="L271" s="38">
        <v>20</v>
      </c>
      <c r="M271" s="38">
        <v>0</v>
      </c>
      <c r="N271" s="38">
        <v>0</v>
      </c>
      <c r="O271" s="45">
        <v>54.55</v>
      </c>
      <c r="P271" s="45">
        <v>36.36</v>
      </c>
      <c r="Q271" s="45">
        <v>9.09</v>
      </c>
    </row>
    <row r="272" spans="1:17" ht="14.1" customHeight="1">
      <c r="A272" s="44" t="s">
        <v>149</v>
      </c>
      <c r="B272" s="44" t="s">
        <v>840</v>
      </c>
      <c r="C272" s="44" t="s">
        <v>841</v>
      </c>
      <c r="D272" s="45">
        <v>8.1999999999999993</v>
      </c>
      <c r="E272" s="38">
        <v>14</v>
      </c>
      <c r="F272" s="45">
        <v>0.59</v>
      </c>
      <c r="G272" s="45">
        <v>0.9</v>
      </c>
      <c r="H272" s="38">
        <v>36</v>
      </c>
      <c r="I272" s="38">
        <v>55</v>
      </c>
      <c r="J272" s="51">
        <v>3</v>
      </c>
      <c r="K272" s="38">
        <v>15</v>
      </c>
      <c r="L272" s="38">
        <v>25</v>
      </c>
      <c r="M272" s="38">
        <v>0</v>
      </c>
      <c r="N272" s="45">
        <v>28.57</v>
      </c>
      <c r="O272" s="45">
        <v>71.430000000000007</v>
      </c>
      <c r="P272" s="38">
        <v>0</v>
      </c>
      <c r="Q272" s="38">
        <v>0</v>
      </c>
    </row>
    <row r="273" spans="1:17" ht="14.1" customHeight="1">
      <c r="A273" s="44" t="s">
        <v>174</v>
      </c>
      <c r="B273" s="44" t="s">
        <v>840</v>
      </c>
      <c r="C273" s="44" t="s">
        <v>841</v>
      </c>
      <c r="D273" s="45">
        <v>5.9</v>
      </c>
      <c r="E273" s="38">
        <v>10</v>
      </c>
      <c r="F273" s="45">
        <v>0.59</v>
      </c>
      <c r="G273" s="45">
        <v>1.34</v>
      </c>
      <c r="H273" s="38">
        <v>3</v>
      </c>
      <c r="I273" s="38">
        <v>15</v>
      </c>
      <c r="J273" s="51">
        <v>3</v>
      </c>
      <c r="K273" s="38">
        <v>1</v>
      </c>
      <c r="L273" s="38">
        <v>5</v>
      </c>
      <c r="M273" s="38">
        <v>0</v>
      </c>
      <c r="N273" s="38">
        <v>30</v>
      </c>
      <c r="O273" s="38">
        <v>70</v>
      </c>
      <c r="P273" s="38">
        <v>0</v>
      </c>
      <c r="Q273" s="38">
        <v>0</v>
      </c>
    </row>
    <row r="274" spans="1:17" ht="14.1" customHeight="1">
      <c r="A274" s="44" t="s">
        <v>176</v>
      </c>
      <c r="B274" s="44" t="s">
        <v>840</v>
      </c>
      <c r="C274" s="44" t="s">
        <v>841</v>
      </c>
      <c r="D274" s="45">
        <v>3.3</v>
      </c>
      <c r="E274" s="38">
        <v>10</v>
      </c>
      <c r="F274" s="45">
        <v>0.33</v>
      </c>
      <c r="G274" s="45">
        <v>0.77</v>
      </c>
      <c r="H274" s="38">
        <v>22</v>
      </c>
      <c r="I274" s="38">
        <v>22</v>
      </c>
      <c r="J274" s="51">
        <v>3</v>
      </c>
      <c r="K274" s="38">
        <v>8</v>
      </c>
      <c r="L274" s="38">
        <v>8</v>
      </c>
      <c r="M274" s="38">
        <v>0</v>
      </c>
      <c r="N274" s="38">
        <v>0</v>
      </c>
      <c r="O274" s="38">
        <v>50</v>
      </c>
      <c r="P274" s="38">
        <v>40</v>
      </c>
      <c r="Q274" s="38">
        <v>10</v>
      </c>
    </row>
    <row r="275" spans="1:17" ht="14.1" customHeight="1">
      <c r="A275" s="44" t="s">
        <v>183</v>
      </c>
      <c r="B275" s="44" t="s">
        <v>840</v>
      </c>
      <c r="C275" s="44" t="s">
        <v>841</v>
      </c>
      <c r="D275" s="45">
        <v>8.4</v>
      </c>
      <c r="E275" s="38">
        <v>11</v>
      </c>
      <c r="F275" s="45">
        <v>0.76</v>
      </c>
      <c r="G275" s="45">
        <v>1.25</v>
      </c>
      <c r="H275" s="38">
        <v>2</v>
      </c>
      <c r="I275" s="38">
        <v>27</v>
      </c>
      <c r="J275" s="51">
        <v>3</v>
      </c>
      <c r="K275" s="38">
        <v>1</v>
      </c>
      <c r="L275" s="38">
        <v>14</v>
      </c>
      <c r="M275" s="45">
        <v>36.36</v>
      </c>
      <c r="N275" s="45">
        <v>27.27</v>
      </c>
      <c r="O275" s="45">
        <v>36.36</v>
      </c>
      <c r="P275" s="38">
        <v>0</v>
      </c>
      <c r="Q275" s="38">
        <v>0</v>
      </c>
    </row>
    <row r="276" spans="1:17" ht="14.1" customHeight="1">
      <c r="A276" s="44" t="s">
        <v>153</v>
      </c>
      <c r="B276" s="44" t="s">
        <v>840</v>
      </c>
      <c r="C276" s="44" t="s">
        <v>842</v>
      </c>
      <c r="D276" s="45">
        <v>12.5</v>
      </c>
      <c r="E276" s="38">
        <v>23</v>
      </c>
      <c r="F276" s="45">
        <v>0.54</v>
      </c>
      <c r="G276" s="45">
        <v>1.19</v>
      </c>
      <c r="H276" s="38">
        <v>7</v>
      </c>
      <c r="I276" s="38">
        <v>49</v>
      </c>
      <c r="J276" s="51">
        <v>3</v>
      </c>
      <c r="K276" s="38">
        <v>1</v>
      </c>
      <c r="L276" s="38">
        <v>18</v>
      </c>
      <c r="M276" s="45">
        <v>4.3499999999999996</v>
      </c>
      <c r="N276" s="45">
        <v>30.43</v>
      </c>
      <c r="O276" s="45">
        <v>47.83</v>
      </c>
      <c r="P276" s="45">
        <v>8.6999999999999993</v>
      </c>
      <c r="Q276" s="45">
        <v>8.6999999999999993</v>
      </c>
    </row>
    <row r="277" spans="1:17" ht="14.1" customHeight="1">
      <c r="A277" s="44" t="s">
        <v>161</v>
      </c>
      <c r="B277" s="44" t="s">
        <v>840</v>
      </c>
      <c r="C277" s="44" t="s">
        <v>842</v>
      </c>
      <c r="D277" s="45">
        <v>4.7</v>
      </c>
      <c r="E277" s="38">
        <v>11</v>
      </c>
      <c r="F277" s="45">
        <v>0.43</v>
      </c>
      <c r="G277" s="45">
        <v>0.97</v>
      </c>
      <c r="H277" s="38">
        <v>24</v>
      </c>
      <c r="I277" s="38">
        <v>53</v>
      </c>
      <c r="J277" s="51">
        <v>2</v>
      </c>
      <c r="K277" s="38">
        <v>7</v>
      </c>
      <c r="L277" s="38">
        <v>14</v>
      </c>
      <c r="M277" s="38">
        <v>0</v>
      </c>
      <c r="N277" s="45">
        <v>27.27</v>
      </c>
      <c r="O277" s="45">
        <v>27.27</v>
      </c>
      <c r="P277" s="45">
        <v>36.36</v>
      </c>
      <c r="Q277" s="45">
        <v>9.09</v>
      </c>
    </row>
    <row r="278" spans="1:17" ht="14.1" customHeight="1">
      <c r="A278" s="44" t="s">
        <v>165</v>
      </c>
      <c r="B278" s="44" t="s">
        <v>840</v>
      </c>
      <c r="C278" s="44" t="s">
        <v>842</v>
      </c>
      <c r="D278" s="45">
        <v>5.3</v>
      </c>
      <c r="E278" s="38">
        <v>10</v>
      </c>
      <c r="F278" s="45">
        <v>0.53</v>
      </c>
      <c r="G278" s="45">
        <v>1.03</v>
      </c>
      <c r="H278" s="38">
        <v>10</v>
      </c>
      <c r="I278" s="38">
        <v>19</v>
      </c>
      <c r="J278" s="51">
        <v>3</v>
      </c>
      <c r="K278" s="38">
        <v>2</v>
      </c>
      <c r="L278" s="38">
        <v>5</v>
      </c>
      <c r="M278" s="38">
        <v>0</v>
      </c>
      <c r="N278" s="38">
        <v>20</v>
      </c>
      <c r="O278" s="38">
        <v>70</v>
      </c>
      <c r="P278" s="38">
        <v>10</v>
      </c>
      <c r="Q278" s="38">
        <v>0</v>
      </c>
    </row>
    <row r="279" spans="1:17" ht="14.1" customHeight="1">
      <c r="A279" s="44" t="s">
        <v>184</v>
      </c>
      <c r="B279" s="44" t="s">
        <v>840</v>
      </c>
      <c r="C279" s="44" t="s">
        <v>842</v>
      </c>
      <c r="D279" s="45">
        <v>6.8</v>
      </c>
      <c r="E279" s="38">
        <v>12</v>
      </c>
      <c r="F279" s="45">
        <v>0.56999999999999995</v>
      </c>
      <c r="G279" s="45">
        <v>1.1100000000000001</v>
      </c>
      <c r="H279" s="38">
        <v>20</v>
      </c>
      <c r="I279" s="38">
        <v>56</v>
      </c>
      <c r="J279" s="51">
        <v>3</v>
      </c>
      <c r="K279" s="38">
        <v>12</v>
      </c>
      <c r="L279" s="38">
        <v>28</v>
      </c>
      <c r="M279" s="45">
        <v>8.33</v>
      </c>
      <c r="N279" s="45">
        <v>16.670000000000002</v>
      </c>
      <c r="O279" s="45">
        <v>66.67</v>
      </c>
      <c r="P279" s="45">
        <v>8.33</v>
      </c>
      <c r="Q279" s="38">
        <v>0</v>
      </c>
    </row>
    <row r="280" spans="1:17" ht="14.1" customHeight="1">
      <c r="A280" s="44" t="s">
        <v>151</v>
      </c>
      <c r="B280" s="44" t="s">
        <v>840</v>
      </c>
      <c r="C280" s="44" t="s">
        <v>843</v>
      </c>
      <c r="D280" s="38">
        <v>11</v>
      </c>
      <c r="E280" s="38">
        <v>18</v>
      </c>
      <c r="F280" s="45">
        <v>0.61</v>
      </c>
      <c r="G280" s="45">
        <v>1.27</v>
      </c>
      <c r="H280" s="38">
        <v>2</v>
      </c>
      <c r="I280" s="38">
        <v>31</v>
      </c>
      <c r="J280" s="51">
        <v>4</v>
      </c>
      <c r="K280" s="38">
        <v>1</v>
      </c>
      <c r="L280" s="38">
        <v>19</v>
      </c>
      <c r="M280" s="45">
        <v>5.56</v>
      </c>
      <c r="N280" s="45">
        <v>33.33</v>
      </c>
      <c r="O280" s="45">
        <v>55.56</v>
      </c>
      <c r="P280" s="45">
        <v>5.56</v>
      </c>
      <c r="Q280" s="38">
        <v>0</v>
      </c>
    </row>
    <row r="281" spans="1:17" ht="14.1" customHeight="1">
      <c r="A281" s="44" t="s">
        <v>149</v>
      </c>
      <c r="B281" s="44" t="s">
        <v>855</v>
      </c>
      <c r="C281" s="44" t="s">
        <v>856</v>
      </c>
      <c r="D281" s="38">
        <v>6</v>
      </c>
      <c r="E281" s="38">
        <v>12</v>
      </c>
      <c r="F281" s="45">
        <v>0.5</v>
      </c>
      <c r="G281" s="45">
        <v>0.77</v>
      </c>
      <c r="H281" s="38">
        <v>49</v>
      </c>
      <c r="I281" s="38">
        <v>55</v>
      </c>
      <c r="J281" s="51">
        <v>3</v>
      </c>
      <c r="K281" s="38">
        <v>22</v>
      </c>
      <c r="L281" s="38">
        <v>25</v>
      </c>
      <c r="M281" s="38">
        <v>0</v>
      </c>
      <c r="N281" s="38">
        <v>25</v>
      </c>
      <c r="O281" s="38">
        <v>50</v>
      </c>
      <c r="P281" s="38">
        <v>25</v>
      </c>
      <c r="Q281" s="38">
        <v>0</v>
      </c>
    </row>
    <row r="282" spans="1:17" ht="14.1" customHeight="1">
      <c r="A282" s="44" t="s">
        <v>153</v>
      </c>
      <c r="B282" s="44" t="s">
        <v>855</v>
      </c>
      <c r="C282" s="44" t="s">
        <v>856</v>
      </c>
      <c r="D282" s="45">
        <v>8.5</v>
      </c>
      <c r="E282" s="38">
        <v>19</v>
      </c>
      <c r="F282" s="45">
        <v>0.45</v>
      </c>
      <c r="G282" s="45">
        <v>0.98</v>
      </c>
      <c r="H282" s="38">
        <v>28</v>
      </c>
      <c r="I282" s="38">
        <v>49</v>
      </c>
      <c r="J282" s="51">
        <v>3</v>
      </c>
      <c r="K282" s="38">
        <v>9</v>
      </c>
      <c r="L282" s="38">
        <v>18</v>
      </c>
      <c r="M282" s="45">
        <v>10.53</v>
      </c>
      <c r="N282" s="45">
        <v>15.79</v>
      </c>
      <c r="O282" s="45">
        <v>36.840000000000003</v>
      </c>
      <c r="P282" s="45">
        <v>15.79</v>
      </c>
      <c r="Q282" s="45">
        <v>21.05</v>
      </c>
    </row>
    <row r="283" spans="1:17" ht="14.1" customHeight="1">
      <c r="A283" s="44" t="s">
        <v>161</v>
      </c>
      <c r="B283" s="44" t="s">
        <v>855</v>
      </c>
      <c r="C283" s="44" t="s">
        <v>856</v>
      </c>
      <c r="D283" s="45">
        <v>4.5</v>
      </c>
      <c r="E283" s="38">
        <v>12</v>
      </c>
      <c r="F283" s="45">
        <v>0.38</v>
      </c>
      <c r="G283" s="45">
        <v>0.85</v>
      </c>
      <c r="H283" s="38">
        <v>36</v>
      </c>
      <c r="I283" s="38">
        <v>53</v>
      </c>
      <c r="J283" s="51">
        <v>2</v>
      </c>
      <c r="K283" s="38">
        <v>10</v>
      </c>
      <c r="L283" s="38">
        <v>14</v>
      </c>
      <c r="M283" s="38">
        <v>0</v>
      </c>
      <c r="N283" s="38">
        <v>0</v>
      </c>
      <c r="O283" s="45">
        <v>58.33</v>
      </c>
      <c r="P283" s="45">
        <v>41.67</v>
      </c>
      <c r="Q283" s="38">
        <v>0</v>
      </c>
    </row>
    <row r="284" spans="1:17" ht="14.1" customHeight="1">
      <c r="A284" s="44" t="s">
        <v>171</v>
      </c>
      <c r="B284" s="44" t="s">
        <v>855</v>
      </c>
      <c r="C284" s="44" t="s">
        <v>856</v>
      </c>
      <c r="D284" s="45">
        <v>8.1999999999999993</v>
      </c>
      <c r="E284" s="38">
        <v>18</v>
      </c>
      <c r="F284" s="45">
        <v>0.46</v>
      </c>
      <c r="G284" s="45">
        <v>0.85</v>
      </c>
      <c r="H284" s="38">
        <v>27</v>
      </c>
      <c r="I284" s="38">
        <v>31</v>
      </c>
      <c r="J284" s="51">
        <v>3</v>
      </c>
      <c r="K284" s="38">
        <v>14</v>
      </c>
      <c r="L284" s="38">
        <v>16</v>
      </c>
      <c r="M284" s="38">
        <v>0</v>
      </c>
      <c r="N284" s="45">
        <v>16.670000000000002</v>
      </c>
      <c r="O284" s="45">
        <v>55.56</v>
      </c>
      <c r="P284" s="45">
        <v>22.22</v>
      </c>
      <c r="Q284" s="45">
        <v>5.56</v>
      </c>
    </row>
    <row r="285" spans="1:17" ht="14.1" customHeight="1">
      <c r="A285" s="44" t="s">
        <v>176</v>
      </c>
      <c r="B285" s="44" t="s">
        <v>855</v>
      </c>
      <c r="C285" s="44" t="s">
        <v>856</v>
      </c>
      <c r="D285" s="38">
        <v>5</v>
      </c>
      <c r="E285" s="38">
        <v>10</v>
      </c>
      <c r="F285" s="45">
        <v>0.5</v>
      </c>
      <c r="G285" s="45">
        <v>1.17</v>
      </c>
      <c r="H285" s="38">
        <v>2</v>
      </c>
      <c r="I285" s="38">
        <v>22</v>
      </c>
      <c r="J285" s="51">
        <v>3</v>
      </c>
      <c r="K285" s="38">
        <v>2</v>
      </c>
      <c r="L285" s="38">
        <v>8</v>
      </c>
      <c r="M285" s="38">
        <v>0</v>
      </c>
      <c r="N285" s="38">
        <v>0</v>
      </c>
      <c r="O285" s="38">
        <v>100</v>
      </c>
      <c r="P285" s="38">
        <v>0</v>
      </c>
      <c r="Q285" s="38">
        <v>0</v>
      </c>
    </row>
    <row r="286" spans="1:17" ht="14.1" customHeight="1">
      <c r="A286" s="44" t="s">
        <v>183</v>
      </c>
      <c r="B286" s="44" t="s">
        <v>855</v>
      </c>
      <c r="C286" s="44" t="s">
        <v>856</v>
      </c>
      <c r="D286" s="45">
        <v>3.6</v>
      </c>
      <c r="E286" s="38">
        <v>11</v>
      </c>
      <c r="F286" s="45">
        <v>0.33</v>
      </c>
      <c r="G286" s="45">
        <v>0.54</v>
      </c>
      <c r="H286" s="38">
        <v>27</v>
      </c>
      <c r="I286" s="38">
        <v>27</v>
      </c>
      <c r="J286" s="51">
        <v>3</v>
      </c>
      <c r="K286" s="38">
        <v>14</v>
      </c>
      <c r="L286" s="38">
        <v>14</v>
      </c>
      <c r="M286" s="38">
        <v>0</v>
      </c>
      <c r="N286" s="45">
        <v>9.09</v>
      </c>
      <c r="O286" s="45">
        <v>36.36</v>
      </c>
      <c r="P286" s="45">
        <v>36.36</v>
      </c>
      <c r="Q286" s="45">
        <v>18.18</v>
      </c>
    </row>
    <row r="287" spans="1:17" ht="14.1" customHeight="1">
      <c r="A287" s="44" t="s">
        <v>184</v>
      </c>
      <c r="B287" s="44" t="s">
        <v>855</v>
      </c>
      <c r="C287" s="44" t="s">
        <v>856</v>
      </c>
      <c r="D287" s="45">
        <v>10.1</v>
      </c>
      <c r="E287" s="38">
        <v>24</v>
      </c>
      <c r="F287" s="45">
        <v>0.42</v>
      </c>
      <c r="G287" s="45">
        <v>0.83</v>
      </c>
      <c r="H287" s="38">
        <v>46</v>
      </c>
      <c r="I287" s="38">
        <v>56</v>
      </c>
      <c r="J287" s="51">
        <v>4</v>
      </c>
      <c r="K287" s="38">
        <v>23</v>
      </c>
      <c r="L287" s="38">
        <v>28</v>
      </c>
      <c r="M287" s="38">
        <v>0</v>
      </c>
      <c r="N287" s="45">
        <v>20.83</v>
      </c>
      <c r="O287" s="45">
        <v>37.5</v>
      </c>
      <c r="P287" s="45">
        <v>33.33</v>
      </c>
      <c r="Q287" s="45">
        <v>8.33</v>
      </c>
    </row>
    <row r="288" spans="1:17" ht="14.1" customHeight="1">
      <c r="A288" s="44" t="s">
        <v>188</v>
      </c>
      <c r="B288" s="44" t="s">
        <v>855</v>
      </c>
      <c r="C288" s="44" t="s">
        <v>856</v>
      </c>
      <c r="D288" s="45">
        <v>8.5</v>
      </c>
      <c r="E288" s="38">
        <v>13</v>
      </c>
      <c r="F288" s="45">
        <v>0.65</v>
      </c>
      <c r="G288" s="45">
        <v>1.02</v>
      </c>
      <c r="H288" s="38">
        <v>22</v>
      </c>
      <c r="I288" s="38">
        <v>43</v>
      </c>
      <c r="J288" s="51">
        <v>3</v>
      </c>
      <c r="K288" s="38">
        <v>8</v>
      </c>
      <c r="L288" s="38">
        <v>15</v>
      </c>
      <c r="M288" s="45">
        <v>7.69</v>
      </c>
      <c r="N288" s="45">
        <v>38.46</v>
      </c>
      <c r="O288" s="45">
        <v>53.85</v>
      </c>
      <c r="P288" s="38">
        <v>0</v>
      </c>
      <c r="Q288" s="38">
        <v>0</v>
      </c>
    </row>
    <row r="289" spans="1:17" ht="14.1" customHeight="1">
      <c r="A289" s="44" t="s">
        <v>154</v>
      </c>
      <c r="B289" s="44" t="s">
        <v>855</v>
      </c>
      <c r="C289" s="44" t="s">
        <v>857</v>
      </c>
      <c r="D289" s="45">
        <v>3.7</v>
      </c>
      <c r="E289" s="38">
        <v>17</v>
      </c>
      <c r="F289" s="45">
        <v>0.22</v>
      </c>
      <c r="G289" s="45">
        <v>0.69</v>
      </c>
      <c r="H289" s="38">
        <v>35</v>
      </c>
      <c r="I289" s="38">
        <v>45</v>
      </c>
      <c r="J289" s="51">
        <v>3</v>
      </c>
      <c r="K289" s="38">
        <v>12</v>
      </c>
      <c r="L289" s="38">
        <v>19</v>
      </c>
      <c r="M289" s="38">
        <v>0</v>
      </c>
      <c r="N289" s="38">
        <v>0</v>
      </c>
      <c r="O289" s="45">
        <v>29.41</v>
      </c>
      <c r="P289" s="45">
        <v>35.29</v>
      </c>
      <c r="Q289" s="45">
        <v>35.29</v>
      </c>
    </row>
    <row r="290" spans="1:17" ht="14.1" customHeight="1">
      <c r="A290" s="44" t="s">
        <v>159</v>
      </c>
      <c r="B290" s="44" t="s">
        <v>855</v>
      </c>
      <c r="C290" s="44" t="s">
        <v>857</v>
      </c>
      <c r="D290" s="45">
        <v>7.2</v>
      </c>
      <c r="E290" s="38">
        <v>17</v>
      </c>
      <c r="F290" s="45">
        <v>0.42</v>
      </c>
      <c r="G290" s="45">
        <v>0.89</v>
      </c>
      <c r="H290" s="38">
        <v>38</v>
      </c>
      <c r="I290" s="38">
        <v>54</v>
      </c>
      <c r="J290" s="51">
        <v>2</v>
      </c>
      <c r="K290" s="38">
        <v>9</v>
      </c>
      <c r="L290" s="38">
        <v>14</v>
      </c>
      <c r="M290" s="45">
        <v>5.88</v>
      </c>
      <c r="N290" s="45">
        <v>17.649999999999999</v>
      </c>
      <c r="O290" s="45">
        <v>35.29</v>
      </c>
      <c r="P290" s="45">
        <v>23.53</v>
      </c>
      <c r="Q290" s="45">
        <v>17.649999999999999</v>
      </c>
    </row>
    <row r="291" spans="1:17" ht="14.1" customHeight="1">
      <c r="A291" s="44" t="s">
        <v>161</v>
      </c>
      <c r="B291" s="44" t="s">
        <v>855</v>
      </c>
      <c r="C291" s="44" t="s">
        <v>857</v>
      </c>
      <c r="D291" s="45">
        <v>5.6</v>
      </c>
      <c r="E291" s="38">
        <v>12</v>
      </c>
      <c r="F291" s="45">
        <v>0.47</v>
      </c>
      <c r="G291" s="45">
        <v>1.06</v>
      </c>
      <c r="H291" s="38">
        <v>19</v>
      </c>
      <c r="I291" s="38">
        <v>53</v>
      </c>
      <c r="J291" s="51">
        <v>2</v>
      </c>
      <c r="K291" s="38">
        <v>5</v>
      </c>
      <c r="L291" s="38">
        <v>14</v>
      </c>
      <c r="M291" s="45">
        <v>8.33</v>
      </c>
      <c r="N291" s="45">
        <v>8.33</v>
      </c>
      <c r="O291" s="38">
        <v>50</v>
      </c>
      <c r="P291" s="45">
        <v>33.33</v>
      </c>
      <c r="Q291" s="38">
        <v>0</v>
      </c>
    </row>
    <row r="292" spans="1:17" ht="14.1" customHeight="1">
      <c r="A292" s="44" t="s">
        <v>164</v>
      </c>
      <c r="B292" s="44" t="s">
        <v>855</v>
      </c>
      <c r="C292" s="44" t="s">
        <v>857</v>
      </c>
      <c r="D292" s="45">
        <v>6.7</v>
      </c>
      <c r="E292" s="38">
        <v>11</v>
      </c>
      <c r="F292" s="45">
        <v>0.61</v>
      </c>
      <c r="G292" s="45">
        <v>0.94</v>
      </c>
      <c r="H292" s="38">
        <v>24</v>
      </c>
      <c r="I292" s="38">
        <v>34</v>
      </c>
      <c r="J292" s="51">
        <v>3</v>
      </c>
      <c r="K292" s="38">
        <v>9</v>
      </c>
      <c r="L292" s="38">
        <v>16</v>
      </c>
      <c r="M292" s="38">
        <v>0</v>
      </c>
      <c r="N292" s="45">
        <v>36.36</v>
      </c>
      <c r="O292" s="45">
        <v>63.64</v>
      </c>
      <c r="P292" s="38">
        <v>0</v>
      </c>
      <c r="Q292" s="38">
        <v>0</v>
      </c>
    </row>
    <row r="293" spans="1:17" ht="14.1" customHeight="1">
      <c r="A293" s="44" t="s">
        <v>181</v>
      </c>
      <c r="B293" s="44" t="s">
        <v>855</v>
      </c>
      <c r="C293" s="44" t="s">
        <v>857</v>
      </c>
      <c r="D293" s="38">
        <v>4</v>
      </c>
      <c r="E293" s="38">
        <v>11</v>
      </c>
      <c r="F293" s="45">
        <v>0.36</v>
      </c>
      <c r="G293" s="45">
        <v>0.77</v>
      </c>
      <c r="H293" s="38">
        <v>38</v>
      </c>
      <c r="I293" s="38">
        <v>42</v>
      </c>
      <c r="J293" s="51">
        <v>3</v>
      </c>
      <c r="K293" s="38">
        <v>16</v>
      </c>
      <c r="L293" s="38">
        <v>20</v>
      </c>
      <c r="M293" s="38">
        <v>0</v>
      </c>
      <c r="N293" s="38">
        <v>0</v>
      </c>
      <c r="O293" s="45">
        <v>54.55</v>
      </c>
      <c r="P293" s="45">
        <v>45.45</v>
      </c>
      <c r="Q293" s="38">
        <v>0</v>
      </c>
    </row>
    <row r="294" spans="1:17" ht="14.1" customHeight="1">
      <c r="A294" s="44" t="s">
        <v>188</v>
      </c>
      <c r="B294" s="44" t="s">
        <v>855</v>
      </c>
      <c r="C294" s="44" t="s">
        <v>857</v>
      </c>
      <c r="D294" s="45">
        <v>14.4</v>
      </c>
      <c r="E294" s="38">
        <v>21</v>
      </c>
      <c r="F294" s="45">
        <v>0.69</v>
      </c>
      <c r="G294" s="45">
        <v>1.07</v>
      </c>
      <c r="H294" s="38">
        <v>13</v>
      </c>
      <c r="I294" s="38">
        <v>43</v>
      </c>
      <c r="J294" s="51">
        <v>4</v>
      </c>
      <c r="K294" s="38">
        <v>8</v>
      </c>
      <c r="L294" s="38">
        <v>28</v>
      </c>
      <c r="M294" s="45">
        <v>14.29</v>
      </c>
      <c r="N294" s="45">
        <v>42.86</v>
      </c>
      <c r="O294" s="45">
        <v>38.1</v>
      </c>
      <c r="P294" s="45">
        <v>4.76</v>
      </c>
      <c r="Q294" s="38">
        <v>0</v>
      </c>
    </row>
    <row r="295" spans="1:17" ht="14.1" customHeight="1">
      <c r="A295" s="44" t="s">
        <v>154</v>
      </c>
      <c r="B295" s="44" t="s">
        <v>864</v>
      </c>
      <c r="C295" s="44" t="s">
        <v>865</v>
      </c>
      <c r="D295" s="45">
        <v>8.9</v>
      </c>
      <c r="E295" s="38">
        <v>19</v>
      </c>
      <c r="F295" s="45">
        <v>0.47</v>
      </c>
      <c r="G295" s="45">
        <v>1.48</v>
      </c>
      <c r="H295" s="38">
        <v>4</v>
      </c>
      <c r="I295" s="38">
        <v>45</v>
      </c>
      <c r="J295" s="51">
        <v>3</v>
      </c>
      <c r="K295" s="38">
        <v>2</v>
      </c>
      <c r="L295" s="38">
        <v>19</v>
      </c>
      <c r="M295" s="45">
        <v>5.26</v>
      </c>
      <c r="N295" s="45">
        <v>10.53</v>
      </c>
      <c r="O295" s="45">
        <v>57.89</v>
      </c>
      <c r="P295" s="45">
        <v>21.05</v>
      </c>
      <c r="Q295" s="45">
        <v>5.26</v>
      </c>
    </row>
    <row r="296" spans="1:17" ht="14.1" customHeight="1">
      <c r="A296" s="44" t="s">
        <v>164</v>
      </c>
      <c r="B296" s="44" t="s">
        <v>864</v>
      </c>
      <c r="C296" s="44" t="s">
        <v>865</v>
      </c>
      <c r="D296" s="45">
        <v>6.5</v>
      </c>
      <c r="E296" s="38">
        <v>13</v>
      </c>
      <c r="F296" s="45">
        <v>0.5</v>
      </c>
      <c r="G296" s="45">
        <v>0.77</v>
      </c>
      <c r="H296" s="38">
        <v>32</v>
      </c>
      <c r="I296" s="38">
        <v>34</v>
      </c>
      <c r="J296" s="51">
        <v>3</v>
      </c>
      <c r="K296" s="38">
        <v>16</v>
      </c>
      <c r="L296" s="38">
        <v>16</v>
      </c>
      <c r="M296" s="38">
        <v>0</v>
      </c>
      <c r="N296" s="45">
        <v>7.69</v>
      </c>
      <c r="O296" s="45">
        <v>84.62</v>
      </c>
      <c r="P296" s="45">
        <v>7.69</v>
      </c>
      <c r="Q296" s="38">
        <v>0</v>
      </c>
    </row>
    <row r="297" spans="1:17" ht="14.1" customHeight="1">
      <c r="A297" s="44" t="s">
        <v>157</v>
      </c>
      <c r="B297" s="44" t="s">
        <v>864</v>
      </c>
      <c r="C297" s="44" t="s">
        <v>868</v>
      </c>
      <c r="D297" s="45">
        <v>7.9</v>
      </c>
      <c r="E297" s="38">
        <v>12</v>
      </c>
      <c r="F297" s="45">
        <v>0.66</v>
      </c>
      <c r="G297" s="45">
        <v>1.1499999999999999</v>
      </c>
      <c r="H297" s="38">
        <v>3</v>
      </c>
      <c r="I297" s="38">
        <v>48</v>
      </c>
      <c r="J297" s="51">
        <v>3</v>
      </c>
      <c r="K297" s="38">
        <v>3</v>
      </c>
      <c r="L297" s="38">
        <v>25</v>
      </c>
      <c r="M297" s="45">
        <v>16.670000000000002</v>
      </c>
      <c r="N297" s="45">
        <v>33.33</v>
      </c>
      <c r="O297" s="45">
        <v>41.67</v>
      </c>
      <c r="P297" s="45">
        <v>8.33</v>
      </c>
      <c r="Q297" s="38">
        <v>0</v>
      </c>
    </row>
    <row r="298" spans="1:17" ht="14.1" customHeight="1">
      <c r="A298" s="44" t="s">
        <v>171</v>
      </c>
      <c r="B298" s="44" t="s">
        <v>864</v>
      </c>
      <c r="C298" s="44" t="s">
        <v>868</v>
      </c>
      <c r="D298" s="45">
        <v>13.7</v>
      </c>
      <c r="E298" s="38">
        <v>18</v>
      </c>
      <c r="F298" s="45">
        <v>0.76</v>
      </c>
      <c r="G298" s="45">
        <v>1.42</v>
      </c>
      <c r="H298" s="38">
        <v>1</v>
      </c>
      <c r="I298" s="38">
        <v>31</v>
      </c>
      <c r="J298" s="51">
        <v>3</v>
      </c>
      <c r="K298" s="38">
        <v>1</v>
      </c>
      <c r="L298" s="38">
        <v>16</v>
      </c>
      <c r="M298" s="45">
        <v>38.89</v>
      </c>
      <c r="N298" s="45">
        <v>27.78</v>
      </c>
      <c r="O298" s="45">
        <v>27.78</v>
      </c>
      <c r="P298" s="45">
        <v>5.56</v>
      </c>
      <c r="Q298" s="38">
        <v>0</v>
      </c>
    </row>
    <row r="299" spans="1:17" ht="14.1" customHeight="1">
      <c r="A299" s="44" t="s">
        <v>178</v>
      </c>
      <c r="B299" s="44" t="s">
        <v>864</v>
      </c>
      <c r="C299" s="44" t="s">
        <v>868</v>
      </c>
      <c r="D299" s="45">
        <v>3.5</v>
      </c>
      <c r="E299" s="38">
        <v>10</v>
      </c>
      <c r="F299" s="45">
        <v>0.35</v>
      </c>
      <c r="G299" s="45">
        <v>0.69</v>
      </c>
      <c r="H299" s="38">
        <v>31</v>
      </c>
      <c r="I299" s="38">
        <v>32</v>
      </c>
      <c r="J299" s="51">
        <v>3</v>
      </c>
      <c r="K299" s="38">
        <v>14</v>
      </c>
      <c r="L299" s="38">
        <v>14</v>
      </c>
      <c r="M299" s="38">
        <v>0</v>
      </c>
      <c r="N299" s="38">
        <v>10</v>
      </c>
      <c r="O299" s="38">
        <v>30</v>
      </c>
      <c r="P299" s="38">
        <v>60</v>
      </c>
      <c r="Q299" s="38">
        <v>0</v>
      </c>
    </row>
    <row r="300" spans="1:17" ht="14.1" customHeight="1">
      <c r="A300" s="44" t="s">
        <v>181</v>
      </c>
      <c r="B300" s="44" t="s">
        <v>864</v>
      </c>
      <c r="C300" s="44" t="s">
        <v>868</v>
      </c>
      <c r="D300" s="45">
        <v>5.7</v>
      </c>
      <c r="E300" s="38">
        <v>16</v>
      </c>
      <c r="F300" s="45">
        <v>0.36</v>
      </c>
      <c r="G300" s="45">
        <v>0.76</v>
      </c>
      <c r="H300" s="38">
        <v>39</v>
      </c>
      <c r="I300" s="38">
        <v>42</v>
      </c>
      <c r="J300" s="51">
        <v>3</v>
      </c>
      <c r="K300" s="38">
        <v>17</v>
      </c>
      <c r="L300" s="38">
        <v>20</v>
      </c>
      <c r="M300" s="38">
        <v>0</v>
      </c>
      <c r="N300" s="38">
        <v>0</v>
      </c>
      <c r="O300" s="45">
        <v>56.25</v>
      </c>
      <c r="P300" s="45">
        <v>37.5</v>
      </c>
      <c r="Q300" s="45">
        <v>6.25</v>
      </c>
    </row>
    <row r="301" spans="1:17" ht="14.1" customHeight="1">
      <c r="A301" s="44" t="s">
        <v>151</v>
      </c>
      <c r="B301" s="44" t="s">
        <v>864</v>
      </c>
      <c r="C301" s="44" t="s">
        <v>866</v>
      </c>
      <c r="D301" s="45">
        <v>5.9</v>
      </c>
      <c r="E301" s="38">
        <v>13</v>
      </c>
      <c r="F301" s="45">
        <v>0.45</v>
      </c>
      <c r="G301" s="45">
        <v>0.94</v>
      </c>
      <c r="H301" s="38">
        <v>20</v>
      </c>
      <c r="I301" s="38">
        <v>31</v>
      </c>
      <c r="J301" s="51">
        <v>3</v>
      </c>
      <c r="K301" s="38">
        <v>9</v>
      </c>
      <c r="L301" s="38">
        <v>12</v>
      </c>
      <c r="M301" s="38">
        <v>0</v>
      </c>
      <c r="N301" s="38">
        <v>0</v>
      </c>
      <c r="O301" s="45">
        <v>84.62</v>
      </c>
      <c r="P301" s="45">
        <v>15.38</v>
      </c>
      <c r="Q301" s="38">
        <v>0</v>
      </c>
    </row>
    <row r="302" spans="1:17" ht="14.1" customHeight="1">
      <c r="A302" s="44" t="s">
        <v>152</v>
      </c>
      <c r="B302" s="44" t="s">
        <v>864</v>
      </c>
      <c r="C302" s="44" t="s">
        <v>866</v>
      </c>
      <c r="D302" s="45">
        <v>6.5</v>
      </c>
      <c r="E302" s="38">
        <v>12</v>
      </c>
      <c r="F302" s="45">
        <v>0.54</v>
      </c>
      <c r="G302" s="45">
        <v>0.91</v>
      </c>
      <c r="H302" s="38">
        <v>22</v>
      </c>
      <c r="I302" s="38">
        <v>29</v>
      </c>
      <c r="J302" s="51">
        <v>3</v>
      </c>
      <c r="K302" s="38">
        <v>10</v>
      </c>
      <c r="L302" s="38">
        <v>13</v>
      </c>
      <c r="M302" s="45">
        <v>8.33</v>
      </c>
      <c r="N302" s="38">
        <v>0</v>
      </c>
      <c r="O302" s="45">
        <v>91.67</v>
      </c>
      <c r="P302" s="38">
        <v>0</v>
      </c>
      <c r="Q302" s="38">
        <v>0</v>
      </c>
    </row>
    <row r="303" spans="1:17" ht="14.1" customHeight="1">
      <c r="A303" s="44" t="s">
        <v>155</v>
      </c>
      <c r="B303" s="44" t="s">
        <v>864</v>
      </c>
      <c r="C303" s="44" t="s">
        <v>866</v>
      </c>
      <c r="D303" s="45">
        <v>7.9</v>
      </c>
      <c r="E303" s="38">
        <v>12</v>
      </c>
      <c r="F303" s="45">
        <v>0.66</v>
      </c>
      <c r="G303" s="45">
        <v>1.24</v>
      </c>
      <c r="H303" s="38">
        <v>5</v>
      </c>
      <c r="I303" s="38">
        <v>42</v>
      </c>
      <c r="J303" s="51">
        <v>2</v>
      </c>
      <c r="K303" s="38">
        <v>2</v>
      </c>
      <c r="L303" s="38">
        <v>8</v>
      </c>
      <c r="M303" s="45">
        <v>16.670000000000002</v>
      </c>
      <c r="N303" s="45">
        <v>33.33</v>
      </c>
      <c r="O303" s="45">
        <v>41.67</v>
      </c>
      <c r="P303" s="45">
        <v>8.33</v>
      </c>
      <c r="Q303" s="38">
        <v>0</v>
      </c>
    </row>
    <row r="304" spans="1:17" ht="14.1" customHeight="1">
      <c r="A304" s="44" t="s">
        <v>183</v>
      </c>
      <c r="B304" s="44" t="s">
        <v>864</v>
      </c>
      <c r="C304" s="44" t="s">
        <v>866</v>
      </c>
      <c r="D304" s="38">
        <v>6</v>
      </c>
      <c r="E304" s="38">
        <v>11</v>
      </c>
      <c r="F304" s="45">
        <v>0.55000000000000004</v>
      </c>
      <c r="G304" s="45">
        <v>0.89</v>
      </c>
      <c r="H304" s="38">
        <v>20</v>
      </c>
      <c r="I304" s="38">
        <v>27</v>
      </c>
      <c r="J304" s="51">
        <v>3</v>
      </c>
      <c r="K304" s="38">
        <v>11</v>
      </c>
      <c r="L304" s="38">
        <v>14</v>
      </c>
      <c r="M304" s="45">
        <v>9.09</v>
      </c>
      <c r="N304" s="45">
        <v>9.09</v>
      </c>
      <c r="O304" s="45">
        <v>72.73</v>
      </c>
      <c r="P304" s="45">
        <v>9.09</v>
      </c>
      <c r="Q304" s="38">
        <v>0</v>
      </c>
    </row>
    <row r="305" spans="1:17" ht="14.1" customHeight="1">
      <c r="A305" s="44" t="s">
        <v>184</v>
      </c>
      <c r="B305" s="44" t="s">
        <v>864</v>
      </c>
      <c r="C305" s="44" t="s">
        <v>866</v>
      </c>
      <c r="D305" s="45">
        <v>4.8</v>
      </c>
      <c r="E305" s="38">
        <v>17</v>
      </c>
      <c r="F305" s="45">
        <v>0.28000000000000003</v>
      </c>
      <c r="G305" s="45">
        <v>0.56000000000000005</v>
      </c>
      <c r="H305" s="38">
        <v>54</v>
      </c>
      <c r="I305" s="38">
        <v>56</v>
      </c>
      <c r="J305" s="51">
        <v>3</v>
      </c>
      <c r="K305" s="38">
        <v>26</v>
      </c>
      <c r="L305" s="38">
        <v>28</v>
      </c>
      <c r="M305" s="38">
        <v>0</v>
      </c>
      <c r="N305" s="38">
        <v>0</v>
      </c>
      <c r="O305" s="45">
        <v>35.29</v>
      </c>
      <c r="P305" s="45">
        <v>52.94</v>
      </c>
      <c r="Q305" s="45">
        <v>11.76</v>
      </c>
    </row>
    <row r="306" spans="1:17" ht="14.1" customHeight="1">
      <c r="A306" s="44" t="s">
        <v>186</v>
      </c>
      <c r="B306" s="44" t="s">
        <v>864</v>
      </c>
      <c r="C306" s="44" t="s">
        <v>866</v>
      </c>
      <c r="D306" s="45">
        <v>11.3</v>
      </c>
      <c r="E306" s="38">
        <v>23</v>
      </c>
      <c r="F306" s="45">
        <v>0.49</v>
      </c>
      <c r="G306" s="38">
        <v>1</v>
      </c>
      <c r="H306" s="38">
        <v>12</v>
      </c>
      <c r="I306" s="38">
        <v>22</v>
      </c>
      <c r="J306" s="51">
        <v>4</v>
      </c>
      <c r="K306" s="38">
        <v>11</v>
      </c>
      <c r="L306" s="38">
        <v>20</v>
      </c>
      <c r="M306" s="38">
        <v>0</v>
      </c>
      <c r="N306" s="45">
        <v>13.04</v>
      </c>
      <c r="O306" s="45">
        <v>73.91</v>
      </c>
      <c r="P306" s="45">
        <v>8.6999999999999993</v>
      </c>
      <c r="Q306" s="45">
        <v>4.3499999999999996</v>
      </c>
    </row>
    <row r="307" spans="1:17" ht="14.1" customHeight="1">
      <c r="A307" s="44" t="s">
        <v>149</v>
      </c>
      <c r="B307" s="44" t="s">
        <v>864</v>
      </c>
      <c r="C307" s="44" t="s">
        <v>867</v>
      </c>
      <c r="D307" s="45">
        <v>13.8</v>
      </c>
      <c r="E307" s="38">
        <v>21</v>
      </c>
      <c r="F307" s="45">
        <v>0.66</v>
      </c>
      <c r="G307" s="45">
        <v>1.01</v>
      </c>
      <c r="H307" s="38">
        <v>25</v>
      </c>
      <c r="I307" s="38">
        <v>55</v>
      </c>
      <c r="J307" s="51">
        <v>4</v>
      </c>
      <c r="K307" s="38">
        <v>17</v>
      </c>
      <c r="L307" s="38">
        <v>30</v>
      </c>
      <c r="M307" s="45">
        <v>9.52</v>
      </c>
      <c r="N307" s="45">
        <v>52.38</v>
      </c>
      <c r="O307" s="45">
        <v>28.57</v>
      </c>
      <c r="P307" s="38">
        <v>0</v>
      </c>
      <c r="Q307" s="45">
        <v>9.52</v>
      </c>
    </row>
    <row r="308" spans="1:17" ht="14.1" customHeight="1">
      <c r="A308" s="44" t="s">
        <v>153</v>
      </c>
      <c r="B308" s="44" t="s">
        <v>864</v>
      </c>
      <c r="C308" s="44" t="s">
        <v>867</v>
      </c>
      <c r="D308" s="45">
        <v>11.7</v>
      </c>
      <c r="E308" s="38">
        <v>32</v>
      </c>
      <c r="F308" s="45">
        <v>0.37</v>
      </c>
      <c r="G308" s="45">
        <v>0.8</v>
      </c>
      <c r="H308" s="38">
        <v>42</v>
      </c>
      <c r="I308" s="38">
        <v>49</v>
      </c>
      <c r="J308" s="51">
        <v>4</v>
      </c>
      <c r="K308" s="38">
        <v>16</v>
      </c>
      <c r="L308" s="38">
        <v>17</v>
      </c>
      <c r="M308" s="45">
        <v>3.13</v>
      </c>
      <c r="N308" s="45">
        <v>6.25</v>
      </c>
      <c r="O308" s="45">
        <v>40.630000000000003</v>
      </c>
      <c r="P308" s="45">
        <v>40.630000000000003</v>
      </c>
      <c r="Q308" s="45">
        <v>9.3800000000000008</v>
      </c>
    </row>
    <row r="309" spans="1:17" ht="14.1" customHeight="1">
      <c r="A309" s="44" t="s">
        <v>157</v>
      </c>
      <c r="B309" s="44" t="s">
        <v>864</v>
      </c>
      <c r="C309" s="44" t="s">
        <v>867</v>
      </c>
      <c r="D309" s="45">
        <v>5.3</v>
      </c>
      <c r="E309" s="38">
        <v>10</v>
      </c>
      <c r="F309" s="45">
        <v>0.53</v>
      </c>
      <c r="G309" s="45">
        <v>0.92</v>
      </c>
      <c r="H309" s="38">
        <v>35</v>
      </c>
      <c r="I309" s="38">
        <v>48</v>
      </c>
      <c r="J309" s="51">
        <v>3</v>
      </c>
      <c r="K309" s="38">
        <v>20</v>
      </c>
      <c r="L309" s="38">
        <v>25</v>
      </c>
      <c r="M309" s="38">
        <v>0</v>
      </c>
      <c r="N309" s="38">
        <v>10</v>
      </c>
      <c r="O309" s="38">
        <v>90</v>
      </c>
      <c r="P309" s="38">
        <v>0</v>
      </c>
      <c r="Q309" s="38">
        <v>0</v>
      </c>
    </row>
    <row r="310" spans="1:17" ht="14.1" customHeight="1">
      <c r="A310" s="44" t="s">
        <v>159</v>
      </c>
      <c r="B310" s="44" t="s">
        <v>864</v>
      </c>
      <c r="C310" s="44" t="s">
        <v>867</v>
      </c>
      <c r="D310" s="45">
        <v>20.5</v>
      </c>
      <c r="E310" s="38">
        <v>39</v>
      </c>
      <c r="F310" s="45">
        <v>0.53</v>
      </c>
      <c r="G310" s="45">
        <v>1.1000000000000001</v>
      </c>
      <c r="H310" s="38">
        <v>15</v>
      </c>
      <c r="I310" s="38">
        <v>54</v>
      </c>
      <c r="J310" s="51">
        <v>4</v>
      </c>
      <c r="K310" s="38">
        <v>9</v>
      </c>
      <c r="L310" s="38">
        <v>20</v>
      </c>
      <c r="M310" s="45">
        <v>7.69</v>
      </c>
      <c r="N310" s="45">
        <v>12.82</v>
      </c>
      <c r="O310" s="45">
        <v>64.099999999999994</v>
      </c>
      <c r="P310" s="45">
        <v>12.82</v>
      </c>
      <c r="Q310" s="45">
        <v>2.56</v>
      </c>
    </row>
    <row r="311" spans="1:17" ht="14.1" customHeight="1">
      <c r="A311" s="44" t="s">
        <v>161</v>
      </c>
      <c r="B311" s="44" t="s">
        <v>864</v>
      </c>
      <c r="C311" s="44" t="s">
        <v>867</v>
      </c>
      <c r="D311" s="45">
        <v>8.1999999999999993</v>
      </c>
      <c r="E311" s="38">
        <v>25</v>
      </c>
      <c r="F311" s="45">
        <v>0.33</v>
      </c>
      <c r="G311" s="45">
        <v>0.74</v>
      </c>
      <c r="H311" s="38">
        <v>44</v>
      </c>
      <c r="I311" s="38">
        <v>53</v>
      </c>
      <c r="J311" s="51">
        <v>3</v>
      </c>
      <c r="K311" s="38">
        <v>15</v>
      </c>
      <c r="L311" s="38">
        <v>20</v>
      </c>
      <c r="M311" s="38">
        <v>0</v>
      </c>
      <c r="N311" s="38">
        <v>4</v>
      </c>
      <c r="O311" s="38">
        <v>40</v>
      </c>
      <c r="P311" s="38">
        <v>48</v>
      </c>
      <c r="Q311" s="38">
        <v>8</v>
      </c>
    </row>
    <row r="312" spans="1:17" ht="14.1" customHeight="1">
      <c r="A312" s="44" t="s">
        <v>153</v>
      </c>
      <c r="B312" s="44" t="s">
        <v>870</v>
      </c>
      <c r="C312" s="44" t="s">
        <v>872</v>
      </c>
      <c r="D312" s="45">
        <v>7.6</v>
      </c>
      <c r="E312" s="38">
        <v>28</v>
      </c>
      <c r="F312" s="45">
        <v>0.27</v>
      </c>
      <c r="G312" s="45">
        <v>0.6</v>
      </c>
      <c r="H312" s="38">
        <v>49</v>
      </c>
      <c r="I312" s="38">
        <v>49</v>
      </c>
      <c r="J312" s="51">
        <v>3</v>
      </c>
      <c r="K312" s="38">
        <v>18</v>
      </c>
      <c r="L312" s="38">
        <v>18</v>
      </c>
      <c r="M312" s="38">
        <v>0</v>
      </c>
      <c r="N312" s="45">
        <v>7.14</v>
      </c>
      <c r="O312" s="45">
        <v>28.57</v>
      </c>
      <c r="P312" s="45">
        <v>35.71</v>
      </c>
      <c r="Q312" s="45">
        <v>28.57</v>
      </c>
    </row>
    <row r="313" spans="1:17" ht="14.1" customHeight="1">
      <c r="A313" s="44" t="s">
        <v>155</v>
      </c>
      <c r="B313" s="44" t="s">
        <v>870</v>
      </c>
      <c r="C313" s="44" t="s">
        <v>872</v>
      </c>
      <c r="D313" s="45">
        <v>8.5</v>
      </c>
      <c r="E313" s="38">
        <v>24</v>
      </c>
      <c r="F313" s="45">
        <v>0.35</v>
      </c>
      <c r="G313" s="45">
        <v>0.67</v>
      </c>
      <c r="H313" s="38">
        <v>39</v>
      </c>
      <c r="I313" s="38">
        <v>42</v>
      </c>
      <c r="J313" s="51">
        <v>4</v>
      </c>
      <c r="K313" s="38">
        <v>16</v>
      </c>
      <c r="L313" s="38">
        <v>16</v>
      </c>
      <c r="M313" s="45">
        <v>4.17</v>
      </c>
      <c r="N313" s="45">
        <v>4.17</v>
      </c>
      <c r="O313" s="45">
        <v>37.5</v>
      </c>
      <c r="P313" s="45">
        <v>45.83</v>
      </c>
      <c r="Q313" s="45">
        <v>8.33</v>
      </c>
    </row>
    <row r="314" spans="1:17" ht="14.1" customHeight="1">
      <c r="A314" s="44" t="s">
        <v>157</v>
      </c>
      <c r="B314" s="44" t="s">
        <v>870</v>
      </c>
      <c r="C314" s="44" t="s">
        <v>872</v>
      </c>
      <c r="D314" s="45">
        <v>6.9</v>
      </c>
      <c r="E314" s="38">
        <v>13</v>
      </c>
      <c r="F314" s="45">
        <v>0.53</v>
      </c>
      <c r="G314" s="45">
        <v>0.92</v>
      </c>
      <c r="H314" s="38">
        <v>35</v>
      </c>
      <c r="I314" s="38">
        <v>48</v>
      </c>
      <c r="J314" s="51">
        <v>3</v>
      </c>
      <c r="K314" s="38">
        <v>20</v>
      </c>
      <c r="L314" s="38">
        <v>25</v>
      </c>
      <c r="M314" s="38">
        <v>0</v>
      </c>
      <c r="N314" s="45">
        <v>38.46</v>
      </c>
      <c r="O314" s="45">
        <v>38.46</v>
      </c>
      <c r="P314" s="45">
        <v>15.38</v>
      </c>
      <c r="Q314" s="45">
        <v>7.69</v>
      </c>
    </row>
    <row r="315" spans="1:17" ht="14.1" customHeight="1">
      <c r="A315" s="44" t="s">
        <v>159</v>
      </c>
      <c r="B315" s="44" t="s">
        <v>870</v>
      </c>
      <c r="C315" s="44" t="s">
        <v>872</v>
      </c>
      <c r="D315" s="45">
        <v>4.3</v>
      </c>
      <c r="E315" s="38">
        <v>13</v>
      </c>
      <c r="F315" s="45">
        <v>0.33</v>
      </c>
      <c r="G315" s="45">
        <v>0.69</v>
      </c>
      <c r="H315" s="38">
        <v>49</v>
      </c>
      <c r="I315" s="38">
        <v>54</v>
      </c>
      <c r="J315" s="51">
        <v>2</v>
      </c>
      <c r="K315" s="38">
        <v>13</v>
      </c>
      <c r="L315" s="38">
        <v>14</v>
      </c>
      <c r="M315" s="38">
        <v>0</v>
      </c>
      <c r="N315" s="45">
        <v>23.08</v>
      </c>
      <c r="O315" s="45">
        <v>23.08</v>
      </c>
      <c r="P315" s="45">
        <v>15.38</v>
      </c>
      <c r="Q315" s="45">
        <v>38.46</v>
      </c>
    </row>
    <row r="316" spans="1:17" ht="14.1" customHeight="1">
      <c r="A316" s="44" t="s">
        <v>161</v>
      </c>
      <c r="B316" s="44" t="s">
        <v>870</v>
      </c>
      <c r="C316" s="44" t="s">
        <v>872</v>
      </c>
      <c r="D316" s="45">
        <v>7.5</v>
      </c>
      <c r="E316" s="38">
        <v>26</v>
      </c>
      <c r="F316" s="45">
        <v>0.28999999999999998</v>
      </c>
      <c r="G316" s="45">
        <v>0.65</v>
      </c>
      <c r="H316" s="38">
        <v>50</v>
      </c>
      <c r="I316" s="38">
        <v>53</v>
      </c>
      <c r="J316" s="51">
        <v>4</v>
      </c>
      <c r="K316" s="38">
        <v>18</v>
      </c>
      <c r="L316" s="38">
        <v>19</v>
      </c>
      <c r="M316" s="38">
        <v>0</v>
      </c>
      <c r="N316" s="45">
        <v>7.69</v>
      </c>
      <c r="O316" s="45">
        <v>26.92</v>
      </c>
      <c r="P316" s="45">
        <v>46.15</v>
      </c>
      <c r="Q316" s="45">
        <v>19.23</v>
      </c>
    </row>
    <row r="317" spans="1:17" ht="14.1" customHeight="1">
      <c r="A317" s="44" t="s">
        <v>164</v>
      </c>
      <c r="B317" s="44" t="s">
        <v>870</v>
      </c>
      <c r="C317" s="44" t="s">
        <v>872</v>
      </c>
      <c r="D317" s="45">
        <v>18.100000000000001</v>
      </c>
      <c r="E317" s="38">
        <v>29</v>
      </c>
      <c r="F317" s="45">
        <v>0.62</v>
      </c>
      <c r="G317" s="45">
        <v>0.96</v>
      </c>
      <c r="H317" s="38">
        <v>22</v>
      </c>
      <c r="I317" s="38">
        <v>34</v>
      </c>
      <c r="J317" s="51">
        <v>4</v>
      </c>
      <c r="K317" s="38">
        <v>13</v>
      </c>
      <c r="L317" s="38">
        <v>17</v>
      </c>
      <c r="M317" s="45">
        <v>20.69</v>
      </c>
      <c r="N317" s="45">
        <v>17.239999999999998</v>
      </c>
      <c r="O317" s="45">
        <v>51.72</v>
      </c>
      <c r="P317" s="45">
        <v>10.34</v>
      </c>
      <c r="Q317" s="38">
        <v>0</v>
      </c>
    </row>
    <row r="318" spans="1:17" ht="14.1" customHeight="1">
      <c r="A318" s="44" t="s">
        <v>149</v>
      </c>
      <c r="B318" s="44" t="s">
        <v>870</v>
      </c>
      <c r="C318" s="44" t="s">
        <v>873</v>
      </c>
      <c r="D318" s="45">
        <v>8.1</v>
      </c>
      <c r="E318" s="38">
        <v>14</v>
      </c>
      <c r="F318" s="45">
        <v>0.57999999999999996</v>
      </c>
      <c r="G318" s="45">
        <v>0.89</v>
      </c>
      <c r="H318" s="38">
        <v>37</v>
      </c>
      <c r="I318" s="38">
        <v>55</v>
      </c>
      <c r="J318" s="51">
        <v>3</v>
      </c>
      <c r="K318" s="38">
        <v>16</v>
      </c>
      <c r="L318" s="38">
        <v>25</v>
      </c>
      <c r="M318" s="45">
        <v>7.14</v>
      </c>
      <c r="N318" s="45">
        <v>21.43</v>
      </c>
      <c r="O318" s="45">
        <v>64.290000000000006</v>
      </c>
      <c r="P318" s="45">
        <v>7.14</v>
      </c>
      <c r="Q318" s="38">
        <v>0</v>
      </c>
    </row>
    <row r="319" spans="1:17" ht="14.1" customHeight="1">
      <c r="A319" s="44" t="s">
        <v>151</v>
      </c>
      <c r="B319" s="44" t="s">
        <v>870</v>
      </c>
      <c r="C319" s="44" t="s">
        <v>873</v>
      </c>
      <c r="D319" s="45">
        <v>7</v>
      </c>
      <c r="E319" s="38">
        <v>17</v>
      </c>
      <c r="F319" s="45">
        <v>0.41</v>
      </c>
      <c r="G319" s="45">
        <v>0.86</v>
      </c>
      <c r="H319" s="38">
        <v>27</v>
      </c>
      <c r="I319" s="38">
        <v>31</v>
      </c>
      <c r="J319" s="51">
        <v>4</v>
      </c>
      <c r="K319" s="38">
        <v>15</v>
      </c>
      <c r="L319" s="38">
        <v>19</v>
      </c>
      <c r="M319" s="38">
        <v>0</v>
      </c>
      <c r="N319" s="45">
        <v>5.88</v>
      </c>
      <c r="O319" s="45">
        <v>58.82</v>
      </c>
      <c r="P319" s="45">
        <v>35.29</v>
      </c>
      <c r="Q319" s="38">
        <v>0</v>
      </c>
    </row>
    <row r="320" spans="1:17" ht="14.1" customHeight="1">
      <c r="A320" s="44" t="s">
        <v>152</v>
      </c>
      <c r="B320" s="44" t="s">
        <v>870</v>
      </c>
      <c r="C320" s="44" t="s">
        <v>873</v>
      </c>
      <c r="D320" s="45">
        <v>12.2</v>
      </c>
      <c r="E320" s="38">
        <v>24</v>
      </c>
      <c r="F320" s="45">
        <v>0.51</v>
      </c>
      <c r="G320" s="45">
        <v>0.85</v>
      </c>
      <c r="H320" s="38">
        <v>27</v>
      </c>
      <c r="I320" s="38">
        <v>29</v>
      </c>
      <c r="J320" s="51">
        <v>4</v>
      </c>
      <c r="K320" s="38">
        <v>16</v>
      </c>
      <c r="L320" s="38">
        <v>16</v>
      </c>
      <c r="M320" s="45">
        <v>4.17</v>
      </c>
      <c r="N320" s="45">
        <v>12.5</v>
      </c>
      <c r="O320" s="45">
        <v>66.67</v>
      </c>
      <c r="P320" s="45">
        <v>16.670000000000002</v>
      </c>
      <c r="Q320" s="38">
        <v>0</v>
      </c>
    </row>
    <row r="321" spans="1:17" ht="14.1" customHeight="1">
      <c r="A321" s="44" t="s">
        <v>154</v>
      </c>
      <c r="B321" s="44" t="s">
        <v>870</v>
      </c>
      <c r="C321" s="44" t="s">
        <v>873</v>
      </c>
      <c r="D321" s="45">
        <v>2.6</v>
      </c>
      <c r="E321" s="38">
        <v>15</v>
      </c>
      <c r="F321" s="45">
        <v>0.17</v>
      </c>
      <c r="G321" s="45">
        <v>0.55000000000000004</v>
      </c>
      <c r="H321" s="38">
        <v>41</v>
      </c>
      <c r="I321" s="38">
        <v>45</v>
      </c>
      <c r="J321" s="51">
        <v>3</v>
      </c>
      <c r="K321" s="38">
        <v>15</v>
      </c>
      <c r="L321" s="38">
        <v>19</v>
      </c>
      <c r="M321" s="38">
        <v>0</v>
      </c>
      <c r="N321" s="45">
        <v>6.67</v>
      </c>
      <c r="O321" s="45">
        <v>13.33</v>
      </c>
      <c r="P321" s="45">
        <v>26.67</v>
      </c>
      <c r="Q321" s="45">
        <v>53.33</v>
      </c>
    </row>
    <row r="322" spans="1:17" ht="14.1" customHeight="1">
      <c r="A322" s="44" t="s">
        <v>157</v>
      </c>
      <c r="B322" s="44" t="s">
        <v>870</v>
      </c>
      <c r="C322" s="44" t="s">
        <v>873</v>
      </c>
      <c r="D322" s="45">
        <v>8.4</v>
      </c>
      <c r="E322" s="38">
        <v>18</v>
      </c>
      <c r="F322" s="45">
        <v>0.47</v>
      </c>
      <c r="G322" s="45">
        <v>0.81</v>
      </c>
      <c r="H322" s="38">
        <v>47</v>
      </c>
      <c r="I322" s="38">
        <v>48</v>
      </c>
      <c r="J322" s="51">
        <v>3</v>
      </c>
      <c r="K322" s="38">
        <v>24</v>
      </c>
      <c r="L322" s="38">
        <v>25</v>
      </c>
      <c r="M322" s="38">
        <v>0</v>
      </c>
      <c r="N322" s="38">
        <v>0</v>
      </c>
      <c r="O322" s="45">
        <v>88.89</v>
      </c>
      <c r="P322" s="45">
        <v>11.11</v>
      </c>
      <c r="Q322" s="38">
        <v>0</v>
      </c>
    </row>
    <row r="323" spans="1:17" ht="14.1" customHeight="1">
      <c r="A323" s="44" t="s">
        <v>159</v>
      </c>
      <c r="B323" s="44" t="s">
        <v>870</v>
      </c>
      <c r="C323" s="44" t="s">
        <v>873</v>
      </c>
      <c r="D323" s="45">
        <v>4.8</v>
      </c>
      <c r="E323" s="38">
        <v>19</v>
      </c>
      <c r="F323" s="45">
        <v>0.25</v>
      </c>
      <c r="G323" s="45">
        <v>0.53</v>
      </c>
      <c r="H323" s="38">
        <v>54</v>
      </c>
      <c r="I323" s="38">
        <v>54</v>
      </c>
      <c r="J323" s="51">
        <v>3</v>
      </c>
      <c r="K323" s="38">
        <v>20</v>
      </c>
      <c r="L323" s="38">
        <v>20</v>
      </c>
      <c r="M323" s="38">
        <v>0</v>
      </c>
      <c r="N323" s="38">
        <v>0</v>
      </c>
      <c r="O323" s="45">
        <v>31.58</v>
      </c>
      <c r="P323" s="45">
        <v>47.37</v>
      </c>
      <c r="Q323" s="45">
        <v>21.05</v>
      </c>
    </row>
    <row r="324" spans="1:17" ht="14.1" customHeight="1">
      <c r="A324" s="44" t="s">
        <v>167</v>
      </c>
      <c r="B324" s="44" t="s">
        <v>870</v>
      </c>
      <c r="C324" s="44" t="s">
        <v>873</v>
      </c>
      <c r="D324" s="45">
        <v>8.8000000000000007</v>
      </c>
      <c r="E324" s="38">
        <v>25</v>
      </c>
      <c r="F324" s="45">
        <v>0.35</v>
      </c>
      <c r="G324" s="45">
        <v>0.81</v>
      </c>
      <c r="H324" s="38">
        <v>27</v>
      </c>
      <c r="I324" s="38">
        <v>29</v>
      </c>
      <c r="J324" s="51">
        <v>4</v>
      </c>
      <c r="K324" s="38">
        <v>18</v>
      </c>
      <c r="L324" s="38">
        <v>19</v>
      </c>
      <c r="M324" s="38">
        <v>0</v>
      </c>
      <c r="N324" s="38">
        <v>4</v>
      </c>
      <c r="O324" s="38">
        <v>48</v>
      </c>
      <c r="P324" s="38">
        <v>40</v>
      </c>
      <c r="Q324" s="38">
        <v>8</v>
      </c>
    </row>
    <row r="325" spans="1:17" ht="14.1" customHeight="1">
      <c r="A325" s="44" t="s">
        <v>178</v>
      </c>
      <c r="B325" s="44" t="s">
        <v>870</v>
      </c>
      <c r="C325" s="44" t="s">
        <v>873</v>
      </c>
      <c r="D325" s="45">
        <v>11.5</v>
      </c>
      <c r="E325" s="38">
        <v>38</v>
      </c>
      <c r="F325" s="45">
        <v>0.3</v>
      </c>
      <c r="G325" s="45">
        <v>0.6</v>
      </c>
      <c r="H325" s="38">
        <v>32</v>
      </c>
      <c r="I325" s="38">
        <v>32</v>
      </c>
      <c r="J325" s="51">
        <v>4</v>
      </c>
      <c r="K325" s="38">
        <v>18</v>
      </c>
      <c r="L325" s="38">
        <v>18</v>
      </c>
      <c r="M325" s="45">
        <v>2.63</v>
      </c>
      <c r="N325" s="38">
        <v>0</v>
      </c>
      <c r="O325" s="45">
        <v>34.21</v>
      </c>
      <c r="P325" s="45">
        <v>52.63</v>
      </c>
      <c r="Q325" s="45">
        <v>10.53</v>
      </c>
    </row>
    <row r="326" spans="1:17" ht="14.1" customHeight="1">
      <c r="A326" s="44" t="s">
        <v>180</v>
      </c>
      <c r="B326" s="44" t="s">
        <v>870</v>
      </c>
      <c r="C326" s="44" t="s">
        <v>873</v>
      </c>
      <c r="D326" s="45">
        <v>7.5</v>
      </c>
      <c r="E326" s="38">
        <v>15</v>
      </c>
      <c r="F326" s="45">
        <v>0.5</v>
      </c>
      <c r="G326" s="45">
        <v>0.93</v>
      </c>
      <c r="H326" s="38">
        <v>20</v>
      </c>
      <c r="I326" s="38">
        <v>30</v>
      </c>
      <c r="J326" s="51">
        <v>3</v>
      </c>
      <c r="K326" s="38">
        <v>10</v>
      </c>
      <c r="L326" s="38">
        <v>17</v>
      </c>
      <c r="M326" s="38">
        <v>0</v>
      </c>
      <c r="N326" s="45">
        <v>6.67</v>
      </c>
      <c r="O326" s="45">
        <v>86.67</v>
      </c>
      <c r="P326" s="45">
        <v>6.67</v>
      </c>
      <c r="Q326" s="38">
        <v>0</v>
      </c>
    </row>
    <row r="327" spans="1:17" ht="14.1" customHeight="1">
      <c r="A327" s="44" t="s">
        <v>183</v>
      </c>
      <c r="B327" s="44" t="s">
        <v>870</v>
      </c>
      <c r="C327" s="44" t="s">
        <v>873</v>
      </c>
      <c r="D327" s="38">
        <v>6</v>
      </c>
      <c r="E327" s="38">
        <v>13</v>
      </c>
      <c r="F327" s="45">
        <v>0.46</v>
      </c>
      <c r="G327" s="45">
        <v>0.75</v>
      </c>
      <c r="H327" s="38">
        <v>24</v>
      </c>
      <c r="I327" s="38">
        <v>27</v>
      </c>
      <c r="J327" s="51">
        <v>3</v>
      </c>
      <c r="K327" s="38">
        <v>12</v>
      </c>
      <c r="L327" s="38">
        <v>14</v>
      </c>
      <c r="M327" s="38">
        <v>0</v>
      </c>
      <c r="N327" s="45">
        <v>38.46</v>
      </c>
      <c r="O327" s="45">
        <v>30.77</v>
      </c>
      <c r="P327" s="38">
        <v>0</v>
      </c>
      <c r="Q327" s="45">
        <v>30.77</v>
      </c>
    </row>
    <row r="328" spans="1:17" ht="14.1" customHeight="1">
      <c r="A328" s="44" t="s">
        <v>190</v>
      </c>
      <c r="B328" s="44" t="s">
        <v>870</v>
      </c>
      <c r="C328" s="44" t="s">
        <v>874</v>
      </c>
      <c r="D328" s="45">
        <v>6.8</v>
      </c>
      <c r="E328" s="38">
        <v>10</v>
      </c>
      <c r="F328" s="45">
        <v>0.68</v>
      </c>
      <c r="G328" s="45">
        <v>0.99</v>
      </c>
      <c r="H328" s="38">
        <v>11</v>
      </c>
      <c r="I328" s="38">
        <v>21</v>
      </c>
      <c r="J328" s="51">
        <v>3</v>
      </c>
      <c r="K328" s="38">
        <v>3</v>
      </c>
      <c r="L328" s="38">
        <v>4</v>
      </c>
      <c r="M328" s="38">
        <v>0</v>
      </c>
      <c r="N328" s="38">
        <v>60</v>
      </c>
      <c r="O328" s="38">
        <v>40</v>
      </c>
      <c r="P328" s="38">
        <v>0</v>
      </c>
      <c r="Q328" s="38">
        <v>0</v>
      </c>
    </row>
    <row r="329" spans="1:17" ht="14.1" customHeight="1">
      <c r="A329" s="44" t="s">
        <v>155</v>
      </c>
      <c r="B329" s="44" t="s">
        <v>870</v>
      </c>
      <c r="C329" s="44" t="s">
        <v>874</v>
      </c>
      <c r="D329" s="45">
        <v>6.3</v>
      </c>
      <c r="E329" s="38">
        <v>16</v>
      </c>
      <c r="F329" s="45">
        <v>0.39</v>
      </c>
      <c r="G329" s="45">
        <v>0.74</v>
      </c>
      <c r="H329" s="38">
        <v>37</v>
      </c>
      <c r="I329" s="38">
        <v>42</v>
      </c>
      <c r="J329" s="51">
        <v>3</v>
      </c>
      <c r="K329" s="38">
        <v>15</v>
      </c>
      <c r="L329" s="38">
        <v>18</v>
      </c>
      <c r="M329" s="38">
        <v>0</v>
      </c>
      <c r="N329" s="45">
        <v>6.25</v>
      </c>
      <c r="O329" s="45">
        <v>56.25</v>
      </c>
      <c r="P329" s="45">
        <v>31.25</v>
      </c>
      <c r="Q329" s="45">
        <v>6.25</v>
      </c>
    </row>
    <row r="330" spans="1:17" ht="14.1" customHeight="1">
      <c r="A330" s="44" t="s">
        <v>169</v>
      </c>
      <c r="B330" s="44" t="s">
        <v>870</v>
      </c>
      <c r="C330" s="44" t="s">
        <v>874</v>
      </c>
      <c r="D330" s="45">
        <v>9.1999999999999993</v>
      </c>
      <c r="E330" s="38">
        <v>20</v>
      </c>
      <c r="F330" s="45">
        <v>0.46</v>
      </c>
      <c r="G330" s="45">
        <v>0.98</v>
      </c>
      <c r="H330" s="38">
        <v>5</v>
      </c>
      <c r="I330" s="38">
        <v>11</v>
      </c>
      <c r="J330" s="51">
        <v>4</v>
      </c>
      <c r="K330" s="38">
        <v>5</v>
      </c>
      <c r="L330" s="38">
        <v>11</v>
      </c>
      <c r="M330" s="38">
        <v>5</v>
      </c>
      <c r="N330" s="38">
        <v>15</v>
      </c>
      <c r="O330" s="38">
        <v>50</v>
      </c>
      <c r="P330" s="38">
        <v>20</v>
      </c>
      <c r="Q330" s="38">
        <v>10</v>
      </c>
    </row>
    <row r="331" spans="1:17" ht="14.1" customHeight="1">
      <c r="A331" s="44" t="s">
        <v>171</v>
      </c>
      <c r="B331" s="44" t="s">
        <v>870</v>
      </c>
      <c r="C331" s="44" t="s">
        <v>874</v>
      </c>
      <c r="D331" s="45">
        <v>9.1</v>
      </c>
      <c r="E331" s="38">
        <v>15</v>
      </c>
      <c r="F331" s="45">
        <v>0.61</v>
      </c>
      <c r="G331" s="45">
        <v>1.1299999999999999</v>
      </c>
      <c r="H331" s="38">
        <v>7</v>
      </c>
      <c r="I331" s="38">
        <v>31</v>
      </c>
      <c r="J331" s="51">
        <v>3</v>
      </c>
      <c r="K331" s="38">
        <v>5</v>
      </c>
      <c r="L331" s="38">
        <v>16</v>
      </c>
      <c r="M331" s="45">
        <v>13.33</v>
      </c>
      <c r="N331" s="45">
        <v>26.67</v>
      </c>
      <c r="O331" s="45">
        <v>46.67</v>
      </c>
      <c r="P331" s="45">
        <v>13.33</v>
      </c>
      <c r="Q331" s="38">
        <v>0</v>
      </c>
    </row>
    <row r="332" spans="1:17" ht="14.1" customHeight="1">
      <c r="A332" s="44" t="s">
        <v>172</v>
      </c>
      <c r="B332" s="44" t="s">
        <v>870</v>
      </c>
      <c r="C332" s="44" t="s">
        <v>874</v>
      </c>
      <c r="D332" s="45">
        <v>5.5</v>
      </c>
      <c r="E332" s="38">
        <v>14</v>
      </c>
      <c r="F332" s="45">
        <v>0.39</v>
      </c>
      <c r="G332" s="45">
        <v>0.8</v>
      </c>
      <c r="H332" s="38">
        <v>16</v>
      </c>
      <c r="I332" s="38">
        <v>17</v>
      </c>
      <c r="J332" s="51">
        <v>4</v>
      </c>
      <c r="K332" s="38">
        <v>13</v>
      </c>
      <c r="L332" s="38">
        <v>14</v>
      </c>
      <c r="M332" s="38">
        <v>0</v>
      </c>
      <c r="N332" s="38">
        <v>0</v>
      </c>
      <c r="O332" s="45">
        <v>64.290000000000006</v>
      </c>
      <c r="P332" s="45">
        <v>35.71</v>
      </c>
      <c r="Q332" s="38">
        <v>0</v>
      </c>
    </row>
    <row r="333" spans="1:17" ht="14.1" customHeight="1">
      <c r="A333" s="44" t="s">
        <v>176</v>
      </c>
      <c r="B333" s="44" t="s">
        <v>870</v>
      </c>
      <c r="C333" s="44" t="s">
        <v>874</v>
      </c>
      <c r="D333" s="45">
        <v>4.3</v>
      </c>
      <c r="E333" s="38">
        <v>11</v>
      </c>
      <c r="F333" s="45">
        <v>0.39</v>
      </c>
      <c r="G333" s="45">
        <v>0.92</v>
      </c>
      <c r="H333" s="38">
        <v>16</v>
      </c>
      <c r="I333" s="38">
        <v>22</v>
      </c>
      <c r="J333" s="51">
        <v>3</v>
      </c>
      <c r="K333" s="38">
        <v>5</v>
      </c>
      <c r="L333" s="38">
        <v>8</v>
      </c>
      <c r="M333" s="38">
        <v>0</v>
      </c>
      <c r="N333" s="45">
        <v>9.09</v>
      </c>
      <c r="O333" s="45">
        <v>45.45</v>
      </c>
      <c r="P333" s="45">
        <v>45.45</v>
      </c>
      <c r="Q333" s="38">
        <v>0</v>
      </c>
    </row>
    <row r="334" spans="1:17" ht="14.1" customHeight="1">
      <c r="A334" s="44" t="s">
        <v>181</v>
      </c>
      <c r="B334" s="44" t="s">
        <v>870</v>
      </c>
      <c r="C334" s="44" t="s">
        <v>874</v>
      </c>
      <c r="D334" s="45">
        <v>22.4</v>
      </c>
      <c r="E334" s="38">
        <v>56</v>
      </c>
      <c r="F334" s="45">
        <v>0.4</v>
      </c>
      <c r="G334" s="45">
        <v>0.85</v>
      </c>
      <c r="H334" s="38">
        <v>34</v>
      </c>
      <c r="I334" s="38">
        <v>42</v>
      </c>
      <c r="J334" s="51">
        <v>4</v>
      </c>
      <c r="K334" s="38">
        <v>17</v>
      </c>
      <c r="L334" s="38">
        <v>18</v>
      </c>
      <c r="M334" s="38">
        <v>0</v>
      </c>
      <c r="N334" s="45">
        <v>3.57</v>
      </c>
      <c r="O334" s="45">
        <v>60.71</v>
      </c>
      <c r="P334" s="45">
        <v>33.93</v>
      </c>
      <c r="Q334" s="45">
        <v>1.79</v>
      </c>
    </row>
    <row r="335" spans="1:17" ht="14.1" customHeight="1">
      <c r="A335" s="44" t="s">
        <v>184</v>
      </c>
      <c r="B335" s="44" t="s">
        <v>870</v>
      </c>
      <c r="C335" s="44" t="s">
        <v>874</v>
      </c>
      <c r="D335" s="38">
        <v>8</v>
      </c>
      <c r="E335" s="38">
        <v>18</v>
      </c>
      <c r="F335" s="45">
        <v>0.44</v>
      </c>
      <c r="G335" s="45">
        <v>0.87</v>
      </c>
      <c r="H335" s="38">
        <v>38</v>
      </c>
      <c r="I335" s="38">
        <v>56</v>
      </c>
      <c r="J335" s="51">
        <v>3</v>
      </c>
      <c r="K335" s="38">
        <v>21</v>
      </c>
      <c r="L335" s="38">
        <v>28</v>
      </c>
      <c r="M335" s="45">
        <v>5.56</v>
      </c>
      <c r="N335" s="38">
        <v>0</v>
      </c>
      <c r="O335" s="45">
        <v>66.67</v>
      </c>
      <c r="P335" s="45">
        <v>27.78</v>
      </c>
      <c r="Q335" s="38">
        <v>0</v>
      </c>
    </row>
    <row r="336" spans="1:17" ht="14.1" customHeight="1">
      <c r="A336" s="44" t="s">
        <v>186</v>
      </c>
      <c r="B336" s="44" t="s">
        <v>870</v>
      </c>
      <c r="C336" s="44" t="s">
        <v>874</v>
      </c>
      <c r="D336" s="45">
        <v>10.4</v>
      </c>
      <c r="E336" s="38">
        <v>25</v>
      </c>
      <c r="F336" s="45">
        <v>0.42</v>
      </c>
      <c r="G336" s="45">
        <v>0.85</v>
      </c>
      <c r="H336" s="38">
        <v>19</v>
      </c>
      <c r="I336" s="38">
        <v>22</v>
      </c>
      <c r="J336" s="51">
        <v>4</v>
      </c>
      <c r="K336" s="38">
        <v>17</v>
      </c>
      <c r="L336" s="38">
        <v>20</v>
      </c>
      <c r="M336" s="38">
        <v>4</v>
      </c>
      <c r="N336" s="38">
        <v>12</v>
      </c>
      <c r="O336" s="38">
        <v>40</v>
      </c>
      <c r="P336" s="38">
        <v>40</v>
      </c>
      <c r="Q336" s="38">
        <v>4</v>
      </c>
    </row>
    <row r="337" spans="1:17" ht="14.1" customHeight="1">
      <c r="A337" s="44" t="s">
        <v>149</v>
      </c>
      <c r="B337" s="44" t="s">
        <v>876</v>
      </c>
      <c r="C337" s="44" t="s">
        <v>878</v>
      </c>
      <c r="D337" s="45">
        <v>10.199999999999999</v>
      </c>
      <c r="E337" s="38">
        <v>16</v>
      </c>
      <c r="F337" s="45">
        <v>0.64</v>
      </c>
      <c r="G337" s="45">
        <v>0.98</v>
      </c>
      <c r="H337" s="38">
        <v>29</v>
      </c>
      <c r="I337" s="38">
        <v>55</v>
      </c>
      <c r="J337" s="51">
        <v>3</v>
      </c>
      <c r="K337" s="38">
        <v>11</v>
      </c>
      <c r="L337" s="38">
        <v>25</v>
      </c>
      <c r="M337" s="45">
        <v>12.5</v>
      </c>
      <c r="N337" s="38">
        <v>25</v>
      </c>
      <c r="O337" s="45">
        <v>62.5</v>
      </c>
      <c r="P337" s="38">
        <v>0</v>
      </c>
      <c r="Q337" s="38">
        <v>0</v>
      </c>
    </row>
    <row r="338" spans="1:17" ht="14.1" customHeight="1">
      <c r="A338" s="44" t="s">
        <v>157</v>
      </c>
      <c r="B338" s="44" t="s">
        <v>876</v>
      </c>
      <c r="C338" s="44" t="s">
        <v>878</v>
      </c>
      <c r="D338" s="45">
        <v>14.6</v>
      </c>
      <c r="E338" s="38">
        <v>23</v>
      </c>
      <c r="F338" s="45">
        <v>0.63</v>
      </c>
      <c r="G338" s="45">
        <v>1.1000000000000001</v>
      </c>
      <c r="H338" s="38">
        <v>7</v>
      </c>
      <c r="I338" s="38">
        <v>48</v>
      </c>
      <c r="J338" s="51">
        <v>4</v>
      </c>
      <c r="K338" s="38">
        <v>2</v>
      </c>
      <c r="L338" s="38">
        <v>23</v>
      </c>
      <c r="M338" s="45">
        <v>8.6999999999999993</v>
      </c>
      <c r="N338" s="45">
        <v>30.43</v>
      </c>
      <c r="O338" s="45">
        <v>60.87</v>
      </c>
      <c r="P338" s="38">
        <v>0</v>
      </c>
      <c r="Q338" s="38">
        <v>0</v>
      </c>
    </row>
    <row r="339" spans="1:17" ht="14.1" customHeight="1">
      <c r="A339" s="44" t="s">
        <v>153</v>
      </c>
      <c r="B339" s="44" t="s">
        <v>876</v>
      </c>
      <c r="C339" s="44" t="s">
        <v>879</v>
      </c>
      <c r="D339" s="45">
        <v>11.2</v>
      </c>
      <c r="E339" s="38">
        <v>23</v>
      </c>
      <c r="F339" s="45">
        <v>0.49</v>
      </c>
      <c r="G339" s="45">
        <v>1.07</v>
      </c>
      <c r="H339" s="38">
        <v>21</v>
      </c>
      <c r="I339" s="38">
        <v>49</v>
      </c>
      <c r="J339" s="51">
        <v>3</v>
      </c>
      <c r="K339" s="38">
        <v>7</v>
      </c>
      <c r="L339" s="38">
        <v>18</v>
      </c>
      <c r="M339" s="45">
        <v>4.3499999999999996</v>
      </c>
      <c r="N339" s="45">
        <v>21.74</v>
      </c>
      <c r="O339" s="45">
        <v>43.48</v>
      </c>
      <c r="P339" s="45">
        <v>26.09</v>
      </c>
      <c r="Q339" s="45">
        <v>4.3499999999999996</v>
      </c>
    </row>
    <row r="340" spans="1:17" ht="14.1" customHeight="1">
      <c r="A340" s="44" t="s">
        <v>154</v>
      </c>
      <c r="B340" s="44" t="s">
        <v>876</v>
      </c>
      <c r="C340" s="44" t="s">
        <v>879</v>
      </c>
      <c r="D340" s="45">
        <v>3.9</v>
      </c>
      <c r="E340" s="38">
        <v>10</v>
      </c>
      <c r="F340" s="45">
        <v>0.39</v>
      </c>
      <c r="G340" s="45">
        <v>1.24</v>
      </c>
      <c r="H340" s="38">
        <v>10</v>
      </c>
      <c r="I340" s="38">
        <v>45</v>
      </c>
      <c r="J340" s="51">
        <v>2</v>
      </c>
      <c r="K340" s="38">
        <v>3</v>
      </c>
      <c r="L340" s="38">
        <v>7</v>
      </c>
      <c r="M340" s="38">
        <v>0</v>
      </c>
      <c r="N340" s="38">
        <v>0</v>
      </c>
      <c r="O340" s="38">
        <v>70</v>
      </c>
      <c r="P340" s="38">
        <v>20</v>
      </c>
      <c r="Q340" s="38">
        <v>10</v>
      </c>
    </row>
    <row r="341" spans="1:17" ht="14.1" customHeight="1">
      <c r="A341" s="44" t="s">
        <v>155</v>
      </c>
      <c r="B341" s="44" t="s">
        <v>876</v>
      </c>
      <c r="C341" s="44" t="s">
        <v>879</v>
      </c>
      <c r="D341" s="45">
        <v>7.8</v>
      </c>
      <c r="E341" s="38">
        <v>11</v>
      </c>
      <c r="F341" s="45">
        <v>0.71</v>
      </c>
      <c r="G341" s="45">
        <v>1.34</v>
      </c>
      <c r="H341" s="38">
        <v>3</v>
      </c>
      <c r="I341" s="38">
        <v>42</v>
      </c>
      <c r="J341" s="51">
        <v>2</v>
      </c>
      <c r="K341" s="38">
        <v>1</v>
      </c>
      <c r="L341" s="38">
        <v>8</v>
      </c>
      <c r="M341" s="45">
        <v>45.45</v>
      </c>
      <c r="N341" s="45">
        <v>18.18</v>
      </c>
      <c r="O341" s="45">
        <v>18.18</v>
      </c>
      <c r="P341" s="45">
        <v>9.09</v>
      </c>
      <c r="Q341" s="45">
        <v>9.09</v>
      </c>
    </row>
    <row r="342" spans="1:17" ht="14.1" customHeight="1">
      <c r="A342" s="44" t="s">
        <v>161</v>
      </c>
      <c r="B342" s="44" t="s">
        <v>876</v>
      </c>
      <c r="C342" s="44" t="s">
        <v>879</v>
      </c>
      <c r="D342" s="45">
        <v>19.5</v>
      </c>
      <c r="E342" s="38">
        <v>38</v>
      </c>
      <c r="F342" s="45">
        <v>0.51</v>
      </c>
      <c r="G342" s="45">
        <v>1.1599999999999999</v>
      </c>
      <c r="H342" s="38">
        <v>14</v>
      </c>
      <c r="I342" s="38">
        <v>53</v>
      </c>
      <c r="J342" s="51">
        <v>4</v>
      </c>
      <c r="K342" s="38">
        <v>7</v>
      </c>
      <c r="L342" s="38">
        <v>19</v>
      </c>
      <c r="M342" s="45">
        <v>5.26</v>
      </c>
      <c r="N342" s="45">
        <v>15.79</v>
      </c>
      <c r="O342" s="45">
        <v>60.53</v>
      </c>
      <c r="P342" s="45">
        <v>15.79</v>
      </c>
      <c r="Q342" s="45">
        <v>2.63</v>
      </c>
    </row>
    <row r="343" spans="1:17" ht="14.1" customHeight="1">
      <c r="A343" s="44" t="s">
        <v>164</v>
      </c>
      <c r="B343" s="44" t="s">
        <v>876</v>
      </c>
      <c r="C343" s="44" t="s">
        <v>879</v>
      </c>
      <c r="D343" s="45">
        <v>20.100000000000001</v>
      </c>
      <c r="E343" s="38">
        <v>25</v>
      </c>
      <c r="F343" s="45">
        <v>0.8</v>
      </c>
      <c r="G343" s="45">
        <v>1.24</v>
      </c>
      <c r="H343" s="38">
        <v>2</v>
      </c>
      <c r="I343" s="38">
        <v>34</v>
      </c>
      <c r="J343" s="51">
        <v>3</v>
      </c>
      <c r="K343" s="38">
        <v>2</v>
      </c>
      <c r="L343" s="38">
        <v>16</v>
      </c>
      <c r="M343" s="38">
        <v>44</v>
      </c>
      <c r="N343" s="45">
        <v>28</v>
      </c>
      <c r="O343" s="45">
        <v>28</v>
      </c>
      <c r="P343" s="38">
        <v>0</v>
      </c>
      <c r="Q343" s="38">
        <v>0</v>
      </c>
    </row>
    <row r="344" spans="1:17" ht="14.1" customHeight="1">
      <c r="A344" s="44" t="s">
        <v>183</v>
      </c>
      <c r="B344" s="44" t="s">
        <v>876</v>
      </c>
      <c r="C344" s="44" t="s">
        <v>879</v>
      </c>
      <c r="D344" s="45">
        <v>15.4</v>
      </c>
      <c r="E344" s="38">
        <v>21</v>
      </c>
      <c r="F344" s="45">
        <v>0.73</v>
      </c>
      <c r="G344" s="45">
        <v>1.2</v>
      </c>
      <c r="H344" s="38">
        <v>5</v>
      </c>
      <c r="I344" s="38">
        <v>27</v>
      </c>
      <c r="J344" s="51">
        <v>4</v>
      </c>
      <c r="K344" s="38">
        <v>3</v>
      </c>
      <c r="L344" s="38">
        <v>13</v>
      </c>
      <c r="M344" s="45">
        <v>23.81</v>
      </c>
      <c r="N344" s="45">
        <v>38.1</v>
      </c>
      <c r="O344" s="45">
        <v>38.1</v>
      </c>
      <c r="P344" s="38">
        <v>0</v>
      </c>
      <c r="Q344" s="38">
        <v>0</v>
      </c>
    </row>
    <row r="345" spans="1:17" ht="14.1" customHeight="1">
      <c r="A345" s="44" t="s">
        <v>184</v>
      </c>
      <c r="B345" s="44" t="s">
        <v>876</v>
      </c>
      <c r="C345" s="44" t="s">
        <v>879</v>
      </c>
      <c r="D345" s="45">
        <v>7.7</v>
      </c>
      <c r="E345" s="38">
        <v>13</v>
      </c>
      <c r="F345" s="45">
        <v>0.59</v>
      </c>
      <c r="G345" s="45">
        <v>1.17</v>
      </c>
      <c r="H345" s="38">
        <v>11</v>
      </c>
      <c r="I345" s="38">
        <v>56</v>
      </c>
      <c r="J345" s="51">
        <v>3</v>
      </c>
      <c r="K345" s="38">
        <v>7</v>
      </c>
      <c r="L345" s="38">
        <v>28</v>
      </c>
      <c r="M345" s="45">
        <v>30.77</v>
      </c>
      <c r="N345" s="45">
        <v>7.69</v>
      </c>
      <c r="O345" s="45">
        <v>38.46</v>
      </c>
      <c r="P345" s="45">
        <v>15.38</v>
      </c>
      <c r="Q345" s="45">
        <v>7.69</v>
      </c>
    </row>
    <row r="346" spans="1:17" ht="14.1" customHeight="1">
      <c r="A346" s="44" t="s">
        <v>188</v>
      </c>
      <c r="B346" s="44" t="s">
        <v>876</v>
      </c>
      <c r="C346" s="44" t="s">
        <v>879</v>
      </c>
      <c r="D346" s="45">
        <v>10.3</v>
      </c>
      <c r="E346" s="38">
        <v>14</v>
      </c>
      <c r="F346" s="45">
        <v>0.74</v>
      </c>
      <c r="G346" s="45">
        <v>1.1499999999999999</v>
      </c>
      <c r="H346" s="38">
        <v>7</v>
      </c>
      <c r="I346" s="38">
        <v>43</v>
      </c>
      <c r="J346" s="51">
        <v>4</v>
      </c>
      <c r="K346" s="38">
        <v>4</v>
      </c>
      <c r="L346" s="38">
        <v>28</v>
      </c>
      <c r="M346" s="45">
        <v>21.43</v>
      </c>
      <c r="N346" s="45">
        <v>42.86</v>
      </c>
      <c r="O346" s="45">
        <v>35.71</v>
      </c>
      <c r="P346" s="38">
        <v>0</v>
      </c>
      <c r="Q346" s="38">
        <v>0</v>
      </c>
    </row>
    <row r="347" spans="1:17" ht="14.1" customHeight="1">
      <c r="A347" s="44" t="s">
        <v>149</v>
      </c>
      <c r="B347" s="44" t="s">
        <v>876</v>
      </c>
      <c r="C347" s="44" t="s">
        <v>880</v>
      </c>
      <c r="D347" s="45">
        <v>28.9</v>
      </c>
      <c r="E347" s="38">
        <v>33</v>
      </c>
      <c r="F347" s="45">
        <v>0.88</v>
      </c>
      <c r="G347" s="45">
        <v>1.35</v>
      </c>
      <c r="H347" s="38">
        <v>3</v>
      </c>
      <c r="I347" s="38">
        <v>55</v>
      </c>
      <c r="J347" s="51">
        <v>4</v>
      </c>
      <c r="K347" s="38">
        <v>2</v>
      </c>
      <c r="L347" s="38">
        <v>30</v>
      </c>
      <c r="M347" s="45">
        <v>60.61</v>
      </c>
      <c r="N347" s="45">
        <v>24.24</v>
      </c>
      <c r="O347" s="45">
        <v>15.15</v>
      </c>
      <c r="P347" s="38">
        <v>0</v>
      </c>
      <c r="Q347" s="38">
        <v>0</v>
      </c>
    </row>
    <row r="348" spans="1:17" ht="14.1" customHeight="1">
      <c r="A348" s="44" t="s">
        <v>152</v>
      </c>
      <c r="B348" s="44" t="s">
        <v>876</v>
      </c>
      <c r="C348" s="44" t="s">
        <v>880</v>
      </c>
      <c r="D348" s="45">
        <v>13.2</v>
      </c>
      <c r="E348" s="38">
        <v>22</v>
      </c>
      <c r="F348" s="45">
        <v>0.6</v>
      </c>
      <c r="G348" s="45">
        <v>1.01</v>
      </c>
      <c r="H348" s="38">
        <v>14</v>
      </c>
      <c r="I348" s="38">
        <v>29</v>
      </c>
      <c r="J348" s="51">
        <v>4</v>
      </c>
      <c r="K348" s="38">
        <v>8</v>
      </c>
      <c r="L348" s="38">
        <v>16</v>
      </c>
      <c r="M348" s="45">
        <v>9.09</v>
      </c>
      <c r="N348" s="45">
        <v>18.18</v>
      </c>
      <c r="O348" s="45">
        <v>72.73</v>
      </c>
      <c r="P348" s="38">
        <v>0</v>
      </c>
      <c r="Q348" s="38">
        <v>0</v>
      </c>
    </row>
    <row r="349" spans="1:17" ht="14.1" customHeight="1">
      <c r="A349" s="44" t="s">
        <v>154</v>
      </c>
      <c r="B349" s="44" t="s">
        <v>876</v>
      </c>
      <c r="C349" s="44" t="s">
        <v>880</v>
      </c>
      <c r="D349" s="45">
        <v>7.8</v>
      </c>
      <c r="E349" s="38">
        <v>17</v>
      </c>
      <c r="F349" s="45">
        <v>0.46</v>
      </c>
      <c r="G349" s="45">
        <v>1.45</v>
      </c>
      <c r="H349" s="38">
        <v>5</v>
      </c>
      <c r="I349" s="38">
        <v>45</v>
      </c>
      <c r="J349" s="51">
        <v>3</v>
      </c>
      <c r="K349" s="38">
        <v>3</v>
      </c>
      <c r="L349" s="38">
        <v>19</v>
      </c>
      <c r="M349" s="45">
        <v>11.76</v>
      </c>
      <c r="N349" s="45">
        <v>5.88</v>
      </c>
      <c r="O349" s="45">
        <v>47.06</v>
      </c>
      <c r="P349" s="45">
        <v>29.41</v>
      </c>
      <c r="Q349" s="45">
        <v>5.88</v>
      </c>
    </row>
    <row r="350" spans="1:17" ht="14.1" customHeight="1">
      <c r="A350" s="44" t="s">
        <v>159</v>
      </c>
      <c r="B350" s="44" t="s">
        <v>876</v>
      </c>
      <c r="C350" s="44" t="s">
        <v>880</v>
      </c>
      <c r="D350" s="45">
        <v>36.700000000000003</v>
      </c>
      <c r="E350" s="38">
        <v>69</v>
      </c>
      <c r="F350" s="45">
        <v>0.53</v>
      </c>
      <c r="G350" s="45">
        <v>1.1100000000000001</v>
      </c>
      <c r="H350" s="38">
        <v>12</v>
      </c>
      <c r="I350" s="38">
        <v>54</v>
      </c>
      <c r="J350" s="51">
        <v>4</v>
      </c>
      <c r="K350" s="38">
        <v>7</v>
      </c>
      <c r="L350" s="38">
        <v>20</v>
      </c>
      <c r="M350" s="45">
        <v>7.25</v>
      </c>
      <c r="N350" s="45">
        <v>20.29</v>
      </c>
      <c r="O350" s="45">
        <v>53.62</v>
      </c>
      <c r="P350" s="45">
        <v>14.49</v>
      </c>
      <c r="Q350" s="45">
        <v>4.3499999999999996</v>
      </c>
    </row>
    <row r="351" spans="1:17" ht="14.1" customHeight="1">
      <c r="A351" s="44" t="s">
        <v>181</v>
      </c>
      <c r="B351" s="44" t="s">
        <v>876</v>
      </c>
      <c r="C351" s="44" t="s">
        <v>880</v>
      </c>
      <c r="D351" s="45">
        <v>9.6</v>
      </c>
      <c r="E351" s="38">
        <v>17</v>
      </c>
      <c r="F351" s="45">
        <v>0.56000000000000005</v>
      </c>
      <c r="G351" s="45">
        <v>1.2</v>
      </c>
      <c r="H351" s="38">
        <v>4</v>
      </c>
      <c r="I351" s="38">
        <v>42</v>
      </c>
      <c r="J351" s="51">
        <v>3</v>
      </c>
      <c r="K351" s="38">
        <v>3</v>
      </c>
      <c r="L351" s="38">
        <v>20</v>
      </c>
      <c r="M351" s="45">
        <v>5.88</v>
      </c>
      <c r="N351" s="45">
        <v>17.649999999999999</v>
      </c>
      <c r="O351" s="45">
        <v>70.59</v>
      </c>
      <c r="P351" s="45">
        <v>5.88</v>
      </c>
      <c r="Q351" s="38">
        <v>0</v>
      </c>
    </row>
    <row r="352" spans="1:17" ht="14.1" customHeight="1">
      <c r="A352" s="44" t="s">
        <v>153</v>
      </c>
      <c r="B352" s="44" t="s">
        <v>876</v>
      </c>
      <c r="C352" s="44" t="s">
        <v>881</v>
      </c>
      <c r="D352" s="45">
        <v>6.9</v>
      </c>
      <c r="E352" s="38">
        <v>10</v>
      </c>
      <c r="F352" s="45">
        <v>0.69</v>
      </c>
      <c r="G352" s="45">
        <v>1.52</v>
      </c>
      <c r="H352" s="38">
        <v>1</v>
      </c>
      <c r="I352" s="38">
        <v>49</v>
      </c>
      <c r="J352" s="51">
        <v>2</v>
      </c>
      <c r="K352" s="38">
        <v>1</v>
      </c>
      <c r="L352" s="38">
        <v>14</v>
      </c>
      <c r="M352" s="38">
        <v>20</v>
      </c>
      <c r="N352" s="38">
        <v>30</v>
      </c>
      <c r="O352" s="38">
        <v>50</v>
      </c>
      <c r="P352" s="38">
        <v>0</v>
      </c>
      <c r="Q352" s="38">
        <v>0</v>
      </c>
    </row>
    <row r="353" spans="1:17" ht="14.1" customHeight="1">
      <c r="A353" s="44" t="s">
        <v>157</v>
      </c>
      <c r="B353" s="44" t="s">
        <v>876</v>
      </c>
      <c r="C353" s="44" t="s">
        <v>881</v>
      </c>
      <c r="D353" s="45">
        <v>13.4</v>
      </c>
      <c r="E353" s="38">
        <v>20</v>
      </c>
      <c r="F353" s="45">
        <v>0.67</v>
      </c>
      <c r="G353" s="45">
        <v>1.17</v>
      </c>
      <c r="H353" s="38">
        <v>2</v>
      </c>
      <c r="I353" s="38">
        <v>48</v>
      </c>
      <c r="J353" s="51">
        <v>3</v>
      </c>
      <c r="K353" s="38">
        <v>2</v>
      </c>
      <c r="L353" s="38">
        <v>25</v>
      </c>
      <c r="M353" s="38">
        <v>10</v>
      </c>
      <c r="N353" s="38">
        <v>45</v>
      </c>
      <c r="O353" s="38">
        <v>40</v>
      </c>
      <c r="P353" s="38">
        <v>5</v>
      </c>
      <c r="Q353" s="38">
        <v>0</v>
      </c>
    </row>
    <row r="354" spans="1:17" ht="14.1" customHeight="1">
      <c r="A354" s="44" t="s">
        <v>161</v>
      </c>
      <c r="B354" s="44" t="s">
        <v>876</v>
      </c>
      <c r="C354" s="44" t="s">
        <v>881</v>
      </c>
      <c r="D354" s="45">
        <v>18.2</v>
      </c>
      <c r="E354" s="38">
        <v>29</v>
      </c>
      <c r="F354" s="45">
        <v>0.63</v>
      </c>
      <c r="G354" s="45">
        <v>1.42</v>
      </c>
      <c r="H354" s="38">
        <v>1</v>
      </c>
      <c r="I354" s="38">
        <v>53</v>
      </c>
      <c r="J354" s="51">
        <v>4</v>
      </c>
      <c r="K354" s="38">
        <v>1</v>
      </c>
      <c r="L354" s="38">
        <v>19</v>
      </c>
      <c r="M354" s="45">
        <v>20.69</v>
      </c>
      <c r="N354" s="45">
        <v>27.59</v>
      </c>
      <c r="O354" s="45">
        <v>34.479999999999997</v>
      </c>
      <c r="P354" s="45">
        <v>13.79</v>
      </c>
      <c r="Q354" s="45">
        <v>3.45</v>
      </c>
    </row>
    <row r="355" spans="1:17" ht="14.1" customHeight="1">
      <c r="A355" s="44" t="s">
        <v>178</v>
      </c>
      <c r="B355" s="44" t="s">
        <v>876</v>
      </c>
      <c r="C355" s="44" t="s">
        <v>881</v>
      </c>
      <c r="D355" s="45">
        <v>11.5</v>
      </c>
      <c r="E355" s="38">
        <v>20</v>
      </c>
      <c r="F355" s="45">
        <v>0.57999999999999996</v>
      </c>
      <c r="G355" s="45">
        <v>1.1399999999999999</v>
      </c>
      <c r="H355" s="38">
        <v>8</v>
      </c>
      <c r="I355" s="38">
        <v>32</v>
      </c>
      <c r="J355" s="51">
        <v>3</v>
      </c>
      <c r="K355" s="38">
        <v>5</v>
      </c>
      <c r="L355" s="38">
        <v>14</v>
      </c>
      <c r="M355" s="38">
        <v>0</v>
      </c>
      <c r="N355" s="38">
        <v>25</v>
      </c>
      <c r="O355" s="38">
        <v>75</v>
      </c>
      <c r="P355" s="38">
        <v>0</v>
      </c>
      <c r="Q355" s="38">
        <v>0</v>
      </c>
    </row>
    <row r="356" spans="1:17" ht="14.1" customHeight="1">
      <c r="A356" s="44" t="s">
        <v>184</v>
      </c>
      <c r="B356" s="44" t="s">
        <v>876</v>
      </c>
      <c r="C356" s="44" t="s">
        <v>881</v>
      </c>
      <c r="D356" s="38">
        <v>5</v>
      </c>
      <c r="E356" s="38">
        <v>10</v>
      </c>
      <c r="F356" s="45">
        <v>0.5</v>
      </c>
      <c r="G356" s="45">
        <v>0.98</v>
      </c>
      <c r="H356" s="38">
        <v>30</v>
      </c>
      <c r="I356" s="38">
        <v>56</v>
      </c>
      <c r="J356" s="51">
        <v>3</v>
      </c>
      <c r="K356" s="38">
        <v>17</v>
      </c>
      <c r="L356" s="38">
        <v>28</v>
      </c>
      <c r="M356" s="38">
        <v>0</v>
      </c>
      <c r="N356" s="38">
        <v>20</v>
      </c>
      <c r="O356" s="38">
        <v>60</v>
      </c>
      <c r="P356" s="38">
        <v>20</v>
      </c>
      <c r="Q356" s="38">
        <v>0</v>
      </c>
    </row>
    <row r="357" spans="1:17" ht="14.1" customHeight="1">
      <c r="A357" s="44" t="s">
        <v>190</v>
      </c>
      <c r="B357" s="44" t="s">
        <v>876</v>
      </c>
      <c r="C357" s="44" t="s">
        <v>882</v>
      </c>
      <c r="D357" s="45">
        <v>26.9</v>
      </c>
      <c r="E357" s="38">
        <v>40</v>
      </c>
      <c r="F357" s="45">
        <v>0.67</v>
      </c>
      <c r="G357" s="45">
        <v>0.98</v>
      </c>
      <c r="H357" s="38">
        <v>12</v>
      </c>
      <c r="I357" s="38">
        <v>21</v>
      </c>
      <c r="J357" s="51">
        <v>4</v>
      </c>
      <c r="K357" s="38">
        <v>9</v>
      </c>
      <c r="L357" s="38">
        <v>17</v>
      </c>
      <c r="M357" s="45">
        <v>7.5</v>
      </c>
      <c r="N357" s="38">
        <v>45</v>
      </c>
      <c r="O357" s="45">
        <v>47.5</v>
      </c>
      <c r="P357" s="38">
        <v>0</v>
      </c>
      <c r="Q357" s="38">
        <v>0</v>
      </c>
    </row>
    <row r="358" spans="1:17" ht="14.1" customHeight="1">
      <c r="A358" s="44" t="s">
        <v>149</v>
      </c>
      <c r="B358" s="44" t="s">
        <v>876</v>
      </c>
      <c r="C358" s="44" t="s">
        <v>882</v>
      </c>
      <c r="D358" s="45">
        <v>16.399999999999999</v>
      </c>
      <c r="E358" s="38">
        <v>30</v>
      </c>
      <c r="F358" s="45">
        <v>0.55000000000000004</v>
      </c>
      <c r="G358" s="45">
        <v>0.84</v>
      </c>
      <c r="H358" s="38">
        <v>44</v>
      </c>
      <c r="I358" s="38">
        <v>55</v>
      </c>
      <c r="J358" s="51">
        <v>4</v>
      </c>
      <c r="K358" s="38">
        <v>24</v>
      </c>
      <c r="L358" s="38">
        <v>30</v>
      </c>
      <c r="M358" s="45">
        <v>3.33</v>
      </c>
      <c r="N358" s="45">
        <v>13.33</v>
      </c>
      <c r="O358" s="38">
        <v>80</v>
      </c>
      <c r="P358" s="45">
        <v>3.33</v>
      </c>
      <c r="Q358" s="38">
        <v>0</v>
      </c>
    </row>
    <row r="359" spans="1:17" ht="14.1" customHeight="1">
      <c r="A359" s="44" t="s">
        <v>157</v>
      </c>
      <c r="B359" s="44" t="s">
        <v>876</v>
      </c>
      <c r="C359" s="44" t="s">
        <v>882</v>
      </c>
      <c r="D359" s="45">
        <v>11.1</v>
      </c>
      <c r="E359" s="38">
        <v>21</v>
      </c>
      <c r="F359" s="45">
        <v>0.53</v>
      </c>
      <c r="G359" s="45">
        <v>0.92</v>
      </c>
      <c r="H359" s="38">
        <v>35</v>
      </c>
      <c r="I359" s="38">
        <v>48</v>
      </c>
      <c r="J359" s="51">
        <v>4</v>
      </c>
      <c r="K359" s="38">
        <v>16</v>
      </c>
      <c r="L359" s="38">
        <v>23</v>
      </c>
      <c r="M359" s="38">
        <v>0</v>
      </c>
      <c r="N359" s="45">
        <v>14.29</v>
      </c>
      <c r="O359" s="45">
        <v>80.95</v>
      </c>
      <c r="P359" s="45">
        <v>4.76</v>
      </c>
      <c r="Q359" s="38">
        <v>0</v>
      </c>
    </row>
    <row r="360" spans="1:17" ht="14.1" customHeight="1">
      <c r="A360" s="44" t="s">
        <v>176</v>
      </c>
      <c r="B360" s="44" t="s">
        <v>876</v>
      </c>
      <c r="C360" s="44" t="s">
        <v>882</v>
      </c>
      <c r="D360" s="45">
        <v>12.3</v>
      </c>
      <c r="E360" s="38">
        <v>27</v>
      </c>
      <c r="F360" s="45">
        <v>0.46</v>
      </c>
      <c r="G360" s="45">
        <v>1.07</v>
      </c>
      <c r="H360" s="38">
        <v>6</v>
      </c>
      <c r="I360" s="38">
        <v>22</v>
      </c>
      <c r="J360" s="51">
        <v>4</v>
      </c>
      <c r="K360" s="38">
        <v>3</v>
      </c>
      <c r="L360" s="38">
        <v>14</v>
      </c>
      <c r="M360" s="38">
        <v>0</v>
      </c>
      <c r="N360" s="45">
        <v>3.7</v>
      </c>
      <c r="O360" s="45">
        <v>77.78</v>
      </c>
      <c r="P360" s="45">
        <v>18.52</v>
      </c>
      <c r="Q360" s="38">
        <v>0</v>
      </c>
    </row>
    <row r="361" spans="1:17" ht="14.1" customHeight="1">
      <c r="A361" s="44" t="s">
        <v>181</v>
      </c>
      <c r="B361" s="44" t="s">
        <v>876</v>
      </c>
      <c r="C361" s="44" t="s">
        <v>882</v>
      </c>
      <c r="D361" s="45">
        <v>5.2</v>
      </c>
      <c r="E361" s="38">
        <v>12</v>
      </c>
      <c r="F361" s="45">
        <v>0.43</v>
      </c>
      <c r="G361" s="45">
        <v>0.92</v>
      </c>
      <c r="H361" s="38">
        <v>26</v>
      </c>
      <c r="I361" s="38">
        <v>42</v>
      </c>
      <c r="J361" s="51">
        <v>3</v>
      </c>
      <c r="K361" s="38">
        <v>12</v>
      </c>
      <c r="L361" s="38">
        <v>20</v>
      </c>
      <c r="M361" s="38">
        <v>0</v>
      </c>
      <c r="N361" s="38">
        <v>0</v>
      </c>
      <c r="O361" s="45">
        <v>83.33</v>
      </c>
      <c r="P361" s="45">
        <v>8.33</v>
      </c>
      <c r="Q361" s="45">
        <v>8.33</v>
      </c>
    </row>
    <row r="362" spans="1:17" ht="14.1" customHeight="1">
      <c r="A362" s="44" t="s">
        <v>184</v>
      </c>
      <c r="B362" s="44" t="s">
        <v>876</v>
      </c>
      <c r="C362" s="44" t="s">
        <v>882</v>
      </c>
      <c r="D362" s="45">
        <v>15.5</v>
      </c>
      <c r="E362" s="38">
        <v>35</v>
      </c>
      <c r="F362" s="45">
        <v>0.44</v>
      </c>
      <c r="G362" s="45">
        <v>0.87</v>
      </c>
      <c r="H362" s="38">
        <v>38</v>
      </c>
      <c r="I362" s="38">
        <v>56</v>
      </c>
      <c r="J362" s="51">
        <v>4</v>
      </c>
      <c r="K362" s="38">
        <v>18</v>
      </c>
      <c r="L362" s="38">
        <v>28</v>
      </c>
      <c r="M362" s="38">
        <v>0</v>
      </c>
      <c r="N362" s="45">
        <v>17.14</v>
      </c>
      <c r="O362" s="45">
        <v>54.29</v>
      </c>
      <c r="P362" s="45">
        <v>17.14</v>
      </c>
      <c r="Q362" s="45">
        <v>11.43</v>
      </c>
    </row>
    <row r="363" spans="1:17" ht="14.1" customHeight="1">
      <c r="A363" s="44" t="s">
        <v>186</v>
      </c>
      <c r="B363" s="44" t="s">
        <v>876</v>
      </c>
      <c r="C363" s="44" t="s">
        <v>882</v>
      </c>
      <c r="D363" s="45">
        <v>7.6</v>
      </c>
      <c r="E363" s="38">
        <v>14</v>
      </c>
      <c r="F363" s="45">
        <v>0.54</v>
      </c>
      <c r="G363" s="45">
        <v>1.1100000000000001</v>
      </c>
      <c r="H363" s="38">
        <v>10</v>
      </c>
      <c r="I363" s="38">
        <v>22</v>
      </c>
      <c r="J363" s="51">
        <v>4</v>
      </c>
      <c r="K363" s="38">
        <v>10</v>
      </c>
      <c r="L363" s="38">
        <v>20</v>
      </c>
      <c r="M363" s="38">
        <v>0</v>
      </c>
      <c r="N363" s="45">
        <v>35.71</v>
      </c>
      <c r="O363" s="45">
        <v>42.86</v>
      </c>
      <c r="P363" s="45">
        <v>21.43</v>
      </c>
      <c r="Q363" s="38">
        <v>0</v>
      </c>
    </row>
    <row r="364" spans="1:17" ht="14.1" customHeight="1">
      <c r="A364" s="44" t="s">
        <v>152</v>
      </c>
      <c r="B364" s="44" t="s">
        <v>876</v>
      </c>
      <c r="C364" s="44" t="s">
        <v>883</v>
      </c>
      <c r="D364" s="45">
        <v>9.8000000000000007</v>
      </c>
      <c r="E364" s="38">
        <v>16</v>
      </c>
      <c r="F364" s="45">
        <v>0.61</v>
      </c>
      <c r="G364" s="45">
        <v>1.03</v>
      </c>
      <c r="H364" s="38">
        <v>12</v>
      </c>
      <c r="I364" s="38">
        <v>29</v>
      </c>
      <c r="J364" s="51">
        <v>4</v>
      </c>
      <c r="K364" s="38">
        <v>6</v>
      </c>
      <c r="L364" s="38">
        <v>16</v>
      </c>
      <c r="M364" s="38">
        <v>0</v>
      </c>
      <c r="N364" s="45">
        <v>37.5</v>
      </c>
      <c r="O364" s="45">
        <v>62.5</v>
      </c>
      <c r="P364" s="38">
        <v>0</v>
      </c>
      <c r="Q364" s="38">
        <v>0</v>
      </c>
    </row>
    <row r="365" spans="1:17" ht="14.1" customHeight="1">
      <c r="A365" s="44" t="s">
        <v>165</v>
      </c>
      <c r="B365" s="44" t="s">
        <v>876</v>
      </c>
      <c r="C365" s="44" t="s">
        <v>883</v>
      </c>
      <c r="D365" s="45">
        <v>7.2</v>
      </c>
      <c r="E365" s="38">
        <v>12</v>
      </c>
      <c r="F365" s="45">
        <v>0.6</v>
      </c>
      <c r="G365" s="45">
        <v>1.17</v>
      </c>
      <c r="H365" s="38">
        <v>3</v>
      </c>
      <c r="I365" s="38">
        <v>19</v>
      </c>
      <c r="J365" s="51">
        <v>4</v>
      </c>
      <c r="K365" s="38">
        <v>2</v>
      </c>
      <c r="L365" s="38">
        <v>14</v>
      </c>
      <c r="M365" s="38">
        <v>0</v>
      </c>
      <c r="N365" s="45">
        <v>33.33</v>
      </c>
      <c r="O365" s="45">
        <v>66.67</v>
      </c>
      <c r="P365" s="38">
        <v>0</v>
      </c>
      <c r="Q365" s="38">
        <v>0</v>
      </c>
    </row>
    <row r="366" spans="1:17" ht="14.1" customHeight="1">
      <c r="A366" s="44" t="s">
        <v>169</v>
      </c>
      <c r="B366" s="44" t="s">
        <v>876</v>
      </c>
      <c r="C366" s="44" t="s">
        <v>883</v>
      </c>
      <c r="D366" s="45">
        <v>4.5</v>
      </c>
      <c r="E366" s="38">
        <v>10</v>
      </c>
      <c r="F366" s="45">
        <v>0.45</v>
      </c>
      <c r="G366" s="45">
        <v>0.96</v>
      </c>
      <c r="H366" s="38">
        <v>6</v>
      </c>
      <c r="I366" s="38">
        <v>11</v>
      </c>
      <c r="J366" s="51">
        <v>4</v>
      </c>
      <c r="K366" s="38">
        <v>6</v>
      </c>
      <c r="L366" s="38">
        <v>11</v>
      </c>
      <c r="M366" s="38">
        <v>0</v>
      </c>
      <c r="N366" s="38">
        <v>20</v>
      </c>
      <c r="O366" s="38">
        <v>50</v>
      </c>
      <c r="P366" s="38">
        <v>20</v>
      </c>
      <c r="Q366" s="38">
        <v>10</v>
      </c>
    </row>
    <row r="367" spans="1:17" ht="14.1" customHeight="1">
      <c r="A367" s="44" t="s">
        <v>171</v>
      </c>
      <c r="B367" s="44" t="s">
        <v>876</v>
      </c>
      <c r="C367" s="44" t="s">
        <v>883</v>
      </c>
      <c r="D367" s="45">
        <v>25.9</v>
      </c>
      <c r="E367" s="38">
        <v>43</v>
      </c>
      <c r="F367" s="45">
        <v>0.6</v>
      </c>
      <c r="G367" s="45">
        <v>1.1200000000000001</v>
      </c>
      <c r="H367" s="38">
        <v>8</v>
      </c>
      <c r="I367" s="38">
        <v>31</v>
      </c>
      <c r="J367" s="51">
        <v>4</v>
      </c>
      <c r="K367" s="38">
        <v>3</v>
      </c>
      <c r="L367" s="38">
        <v>13</v>
      </c>
      <c r="M367" s="45">
        <v>9.3000000000000007</v>
      </c>
      <c r="N367" s="45">
        <v>25.58</v>
      </c>
      <c r="O367" s="45">
        <v>58.14</v>
      </c>
      <c r="P367" s="45">
        <v>6.98</v>
      </c>
      <c r="Q367" s="38">
        <v>0</v>
      </c>
    </row>
    <row r="368" spans="1:17" ht="14.1" customHeight="1">
      <c r="A368" s="44" t="s">
        <v>184</v>
      </c>
      <c r="B368" s="44" t="s">
        <v>876</v>
      </c>
      <c r="C368" s="44" t="s">
        <v>883</v>
      </c>
      <c r="D368" s="45">
        <v>7.8</v>
      </c>
      <c r="E368" s="38">
        <v>15</v>
      </c>
      <c r="F368" s="45">
        <v>0.52</v>
      </c>
      <c r="G368" s="45">
        <v>1.02</v>
      </c>
      <c r="H368" s="38">
        <v>27</v>
      </c>
      <c r="I368" s="38">
        <v>56</v>
      </c>
      <c r="J368" s="51">
        <v>3</v>
      </c>
      <c r="K368" s="38">
        <v>15</v>
      </c>
      <c r="L368" s="38">
        <v>28</v>
      </c>
      <c r="M368" s="38">
        <v>0</v>
      </c>
      <c r="N368" s="45">
        <v>26.67</v>
      </c>
      <c r="O368" s="45">
        <v>53.33</v>
      </c>
      <c r="P368" s="38">
        <v>20</v>
      </c>
      <c r="Q368" s="38">
        <v>0</v>
      </c>
    </row>
    <row r="369" spans="1:17" ht="14.1" customHeight="1">
      <c r="A369" s="44" t="s">
        <v>188</v>
      </c>
      <c r="B369" s="44" t="s">
        <v>876</v>
      </c>
      <c r="C369" s="44" t="s">
        <v>883</v>
      </c>
      <c r="D369" s="38">
        <v>10</v>
      </c>
      <c r="E369" s="38">
        <v>14</v>
      </c>
      <c r="F369" s="45">
        <v>0.71</v>
      </c>
      <c r="G369" s="45">
        <v>1.1200000000000001</v>
      </c>
      <c r="H369" s="38">
        <v>10</v>
      </c>
      <c r="I369" s="38">
        <v>43</v>
      </c>
      <c r="J369" s="51">
        <v>4</v>
      </c>
      <c r="K369" s="38">
        <v>6</v>
      </c>
      <c r="L369" s="38">
        <v>28</v>
      </c>
      <c r="M369" s="45">
        <v>21.43</v>
      </c>
      <c r="N369" s="45">
        <v>35.71</v>
      </c>
      <c r="O369" s="45">
        <v>42.86</v>
      </c>
      <c r="P369" s="38">
        <v>0</v>
      </c>
      <c r="Q369" s="38">
        <v>0</v>
      </c>
    </row>
    <row r="370" spans="1:17" ht="14.1" customHeight="1">
      <c r="A370" s="44" t="s">
        <v>149</v>
      </c>
      <c r="B370" s="44" t="s">
        <v>876</v>
      </c>
      <c r="C370" s="44" t="s">
        <v>884</v>
      </c>
      <c r="D370" s="38">
        <v>10</v>
      </c>
      <c r="E370" s="38">
        <v>12</v>
      </c>
      <c r="F370" s="45">
        <v>0.83</v>
      </c>
      <c r="G370" s="45">
        <v>1.28</v>
      </c>
      <c r="H370" s="38">
        <v>4</v>
      </c>
      <c r="I370" s="38">
        <v>55</v>
      </c>
      <c r="J370" s="51">
        <v>3</v>
      </c>
      <c r="K370" s="38">
        <v>2</v>
      </c>
      <c r="L370" s="38">
        <v>25</v>
      </c>
      <c r="M370" s="45">
        <v>41.67</v>
      </c>
      <c r="N370" s="45">
        <v>41.67</v>
      </c>
      <c r="O370" s="45">
        <v>16.670000000000002</v>
      </c>
      <c r="P370" s="38">
        <v>0</v>
      </c>
      <c r="Q370" s="38">
        <v>0</v>
      </c>
    </row>
    <row r="371" spans="1:17" ht="14.1" customHeight="1">
      <c r="A371" s="44" t="s">
        <v>153</v>
      </c>
      <c r="B371" s="44" t="s">
        <v>876</v>
      </c>
      <c r="C371" s="44" t="s">
        <v>884</v>
      </c>
      <c r="D371" s="45">
        <v>17.399999999999999</v>
      </c>
      <c r="E371" s="38">
        <v>33</v>
      </c>
      <c r="F371" s="45">
        <v>0.53</v>
      </c>
      <c r="G371" s="45">
        <v>1.1599999999999999</v>
      </c>
      <c r="H371" s="38">
        <v>12</v>
      </c>
      <c r="I371" s="38">
        <v>49</v>
      </c>
      <c r="J371" s="51">
        <v>4</v>
      </c>
      <c r="K371" s="38">
        <v>5</v>
      </c>
      <c r="L371" s="38">
        <v>17</v>
      </c>
      <c r="M371" s="45">
        <v>6.06</v>
      </c>
      <c r="N371" s="45">
        <v>21.21</v>
      </c>
      <c r="O371" s="45">
        <v>54.55</v>
      </c>
      <c r="P371" s="45">
        <v>12.12</v>
      </c>
      <c r="Q371" s="45">
        <v>6.06</v>
      </c>
    </row>
    <row r="372" spans="1:17" ht="14.1" customHeight="1">
      <c r="A372" s="44" t="s">
        <v>154</v>
      </c>
      <c r="B372" s="44" t="s">
        <v>876</v>
      </c>
      <c r="C372" s="44" t="s">
        <v>884</v>
      </c>
      <c r="D372" s="45">
        <v>3.1</v>
      </c>
      <c r="E372" s="38">
        <v>10</v>
      </c>
      <c r="F372" s="45">
        <v>0.31</v>
      </c>
      <c r="G372" s="45">
        <v>0.98</v>
      </c>
      <c r="H372" s="38">
        <v>22</v>
      </c>
      <c r="I372" s="38">
        <v>45</v>
      </c>
      <c r="J372" s="51">
        <v>2</v>
      </c>
      <c r="K372" s="38">
        <v>4</v>
      </c>
      <c r="L372" s="38">
        <v>7</v>
      </c>
      <c r="M372" s="38">
        <v>0</v>
      </c>
      <c r="N372" s="38">
        <v>0</v>
      </c>
      <c r="O372" s="38">
        <v>50</v>
      </c>
      <c r="P372" s="38">
        <v>30</v>
      </c>
      <c r="Q372" s="38">
        <v>20</v>
      </c>
    </row>
    <row r="373" spans="1:17" ht="14.1" customHeight="1">
      <c r="A373" s="44" t="s">
        <v>155</v>
      </c>
      <c r="B373" s="44" t="s">
        <v>876</v>
      </c>
      <c r="C373" s="44" t="s">
        <v>884</v>
      </c>
      <c r="D373" s="45">
        <v>8.1</v>
      </c>
      <c r="E373" s="38">
        <v>18</v>
      </c>
      <c r="F373" s="45">
        <v>0.45</v>
      </c>
      <c r="G373" s="45">
        <v>0.85</v>
      </c>
      <c r="H373" s="38">
        <v>35</v>
      </c>
      <c r="I373" s="38">
        <v>42</v>
      </c>
      <c r="J373" s="51">
        <v>3</v>
      </c>
      <c r="K373" s="38">
        <v>14</v>
      </c>
      <c r="L373" s="38">
        <v>18</v>
      </c>
      <c r="M373" s="38">
        <v>0</v>
      </c>
      <c r="N373" s="45">
        <v>11.11</v>
      </c>
      <c r="O373" s="45">
        <v>61.11</v>
      </c>
      <c r="P373" s="45">
        <v>27.78</v>
      </c>
      <c r="Q373" s="38">
        <v>0</v>
      </c>
    </row>
    <row r="374" spans="1:17" ht="14.1" customHeight="1">
      <c r="A374" s="44" t="s">
        <v>157</v>
      </c>
      <c r="B374" s="44" t="s">
        <v>876</v>
      </c>
      <c r="C374" s="44" t="s">
        <v>884</v>
      </c>
      <c r="D374" s="45">
        <v>8.8000000000000007</v>
      </c>
      <c r="E374" s="38">
        <v>16</v>
      </c>
      <c r="F374" s="45">
        <v>0.55000000000000004</v>
      </c>
      <c r="G374" s="45">
        <v>0.96</v>
      </c>
      <c r="H374" s="38">
        <v>28</v>
      </c>
      <c r="I374" s="38">
        <v>48</v>
      </c>
      <c r="J374" s="51">
        <v>3</v>
      </c>
      <c r="K374" s="38">
        <v>15</v>
      </c>
      <c r="L374" s="38">
        <v>25</v>
      </c>
      <c r="M374" s="45">
        <v>6.25</v>
      </c>
      <c r="N374" s="45">
        <v>12.5</v>
      </c>
      <c r="O374" s="38">
        <v>75</v>
      </c>
      <c r="P374" s="45">
        <v>6.25</v>
      </c>
      <c r="Q374" s="38">
        <v>0</v>
      </c>
    </row>
    <row r="375" spans="1:17" ht="14.1" customHeight="1">
      <c r="A375" s="44" t="s">
        <v>159</v>
      </c>
      <c r="B375" s="44" t="s">
        <v>876</v>
      </c>
      <c r="C375" s="44" t="s">
        <v>884</v>
      </c>
      <c r="D375" s="45">
        <v>8.1999999999999993</v>
      </c>
      <c r="E375" s="38">
        <v>18</v>
      </c>
      <c r="F375" s="45">
        <v>0.46</v>
      </c>
      <c r="G375" s="45">
        <v>0.95</v>
      </c>
      <c r="H375" s="38">
        <v>32</v>
      </c>
      <c r="I375" s="38">
        <v>54</v>
      </c>
      <c r="J375" s="51">
        <v>3</v>
      </c>
      <c r="K375" s="38">
        <v>13</v>
      </c>
      <c r="L375" s="38">
        <v>20</v>
      </c>
      <c r="M375" s="38">
        <v>0</v>
      </c>
      <c r="N375" s="45">
        <v>11.11</v>
      </c>
      <c r="O375" s="45">
        <v>66.67</v>
      </c>
      <c r="P375" s="45">
        <v>16.670000000000002</v>
      </c>
      <c r="Q375" s="45">
        <v>5.56</v>
      </c>
    </row>
    <row r="376" spans="1:17" ht="14.1" customHeight="1">
      <c r="A376" s="44" t="s">
        <v>172</v>
      </c>
      <c r="B376" s="44" t="s">
        <v>876</v>
      </c>
      <c r="C376" s="44" t="s">
        <v>884</v>
      </c>
      <c r="D376" s="38">
        <v>7</v>
      </c>
      <c r="E376" s="38">
        <v>10</v>
      </c>
      <c r="F376" s="45">
        <v>0.7</v>
      </c>
      <c r="G376" s="45">
        <v>1.43</v>
      </c>
      <c r="H376" s="38">
        <v>1</v>
      </c>
      <c r="I376" s="38">
        <v>17</v>
      </c>
      <c r="J376" s="51">
        <v>3</v>
      </c>
      <c r="K376" s="38">
        <v>1</v>
      </c>
      <c r="L376" s="38">
        <v>3</v>
      </c>
      <c r="M376" s="38">
        <v>10</v>
      </c>
      <c r="N376" s="38">
        <v>50</v>
      </c>
      <c r="O376" s="38">
        <v>40</v>
      </c>
      <c r="P376" s="38">
        <v>0</v>
      </c>
      <c r="Q376" s="38">
        <v>0</v>
      </c>
    </row>
    <row r="377" spans="1:17" ht="14.1" customHeight="1">
      <c r="A377" s="44" t="s">
        <v>174</v>
      </c>
      <c r="B377" s="44" t="s">
        <v>876</v>
      </c>
      <c r="C377" s="44" t="s">
        <v>884</v>
      </c>
      <c r="D377" s="45">
        <v>9.8000000000000007</v>
      </c>
      <c r="E377" s="38">
        <v>20</v>
      </c>
      <c r="F377" s="45">
        <v>0.49</v>
      </c>
      <c r="G377" s="45">
        <v>1.1100000000000001</v>
      </c>
      <c r="H377" s="38">
        <v>6</v>
      </c>
      <c r="I377" s="38">
        <v>15</v>
      </c>
      <c r="J377" s="51">
        <v>4</v>
      </c>
      <c r="K377" s="38">
        <v>4</v>
      </c>
      <c r="L377" s="38">
        <v>10</v>
      </c>
      <c r="M377" s="38">
        <v>0</v>
      </c>
      <c r="N377" s="38">
        <v>20</v>
      </c>
      <c r="O377" s="38">
        <v>60</v>
      </c>
      <c r="P377" s="38">
        <v>15</v>
      </c>
      <c r="Q377" s="38">
        <v>5</v>
      </c>
    </row>
    <row r="378" spans="1:17" ht="14.1" customHeight="1">
      <c r="A378" s="44" t="s">
        <v>178</v>
      </c>
      <c r="B378" s="44" t="s">
        <v>876</v>
      </c>
      <c r="C378" s="44" t="s">
        <v>884</v>
      </c>
      <c r="D378" s="45">
        <v>12.5</v>
      </c>
      <c r="E378" s="38">
        <v>25</v>
      </c>
      <c r="F378" s="45">
        <v>0.5</v>
      </c>
      <c r="G378" s="45">
        <v>0.99</v>
      </c>
      <c r="H378" s="38">
        <v>17</v>
      </c>
      <c r="I378" s="38">
        <v>32</v>
      </c>
      <c r="J378" s="51">
        <v>4</v>
      </c>
      <c r="K378" s="38">
        <v>9</v>
      </c>
      <c r="L378" s="38">
        <v>18</v>
      </c>
      <c r="M378" s="38">
        <v>12</v>
      </c>
      <c r="N378" s="38">
        <v>8</v>
      </c>
      <c r="O378" s="38">
        <v>52</v>
      </c>
      <c r="P378" s="45">
        <v>28</v>
      </c>
      <c r="Q378" s="38">
        <v>0</v>
      </c>
    </row>
    <row r="379" spans="1:17" ht="14.1" customHeight="1">
      <c r="A379" s="44" t="s">
        <v>180</v>
      </c>
      <c r="B379" s="44" t="s">
        <v>876</v>
      </c>
      <c r="C379" s="44" t="s">
        <v>884</v>
      </c>
      <c r="D379" s="45">
        <v>14.2</v>
      </c>
      <c r="E379" s="38">
        <v>23</v>
      </c>
      <c r="F379" s="45">
        <v>0.62</v>
      </c>
      <c r="G379" s="45">
        <v>1.1499999999999999</v>
      </c>
      <c r="H379" s="38">
        <v>4</v>
      </c>
      <c r="I379" s="38">
        <v>30</v>
      </c>
      <c r="J379" s="51">
        <v>4</v>
      </c>
      <c r="K379" s="38">
        <v>2</v>
      </c>
      <c r="L379" s="38">
        <v>13</v>
      </c>
      <c r="M379" s="38">
        <v>0</v>
      </c>
      <c r="N379" s="45">
        <v>39.130000000000003</v>
      </c>
      <c r="O379" s="45">
        <v>60.87</v>
      </c>
      <c r="P379" s="38">
        <v>0</v>
      </c>
      <c r="Q379" s="38">
        <v>0</v>
      </c>
    </row>
    <row r="380" spans="1:17" ht="14.1" customHeight="1">
      <c r="A380" s="44" t="s">
        <v>184</v>
      </c>
      <c r="B380" s="44" t="s">
        <v>876</v>
      </c>
      <c r="C380" s="44" t="s">
        <v>884</v>
      </c>
      <c r="D380" s="45">
        <v>16.7</v>
      </c>
      <c r="E380" s="38">
        <v>30</v>
      </c>
      <c r="F380" s="45">
        <v>0.56000000000000005</v>
      </c>
      <c r="G380" s="45">
        <v>1.1000000000000001</v>
      </c>
      <c r="H380" s="38">
        <v>21</v>
      </c>
      <c r="I380" s="38">
        <v>56</v>
      </c>
      <c r="J380" s="51">
        <v>4</v>
      </c>
      <c r="K380" s="38">
        <v>9</v>
      </c>
      <c r="L380" s="38">
        <v>28</v>
      </c>
      <c r="M380" s="45">
        <v>3.33</v>
      </c>
      <c r="N380" s="45">
        <v>23.33</v>
      </c>
      <c r="O380" s="45">
        <v>63.33</v>
      </c>
      <c r="P380" s="38">
        <v>10</v>
      </c>
      <c r="Q380" s="38">
        <v>0</v>
      </c>
    </row>
    <row r="381" spans="1:17" ht="14.1" customHeight="1">
      <c r="A381" s="44" t="s">
        <v>186</v>
      </c>
      <c r="B381" s="44" t="s">
        <v>876</v>
      </c>
      <c r="C381" s="44" t="s">
        <v>884</v>
      </c>
      <c r="D381" s="45">
        <v>6.9</v>
      </c>
      <c r="E381" s="38">
        <v>12</v>
      </c>
      <c r="F381" s="45">
        <v>0.57999999999999996</v>
      </c>
      <c r="G381" s="45">
        <v>1.17</v>
      </c>
      <c r="H381" s="38">
        <v>5</v>
      </c>
      <c r="I381" s="38">
        <v>22</v>
      </c>
      <c r="J381" s="51">
        <v>4</v>
      </c>
      <c r="K381" s="38">
        <v>5</v>
      </c>
      <c r="L381" s="38">
        <v>20</v>
      </c>
      <c r="M381" s="38">
        <v>0</v>
      </c>
      <c r="N381" s="45">
        <v>33.33</v>
      </c>
      <c r="O381" s="45">
        <v>58.33</v>
      </c>
      <c r="P381" s="45">
        <v>8.33</v>
      </c>
      <c r="Q381" s="38">
        <v>0</v>
      </c>
    </row>
    <row r="382" spans="1:17" ht="14.1" customHeight="1">
      <c r="A382" s="44" t="s">
        <v>188</v>
      </c>
      <c r="B382" s="44" t="s">
        <v>876</v>
      </c>
      <c r="C382" s="44" t="s">
        <v>884</v>
      </c>
      <c r="D382" s="45">
        <v>7.2</v>
      </c>
      <c r="E382" s="38">
        <v>11</v>
      </c>
      <c r="F382" s="45">
        <v>0.65</v>
      </c>
      <c r="G382" s="45">
        <v>1.03</v>
      </c>
      <c r="H382" s="38">
        <v>20</v>
      </c>
      <c r="I382" s="38">
        <v>43</v>
      </c>
      <c r="J382" s="51">
        <v>3</v>
      </c>
      <c r="K382" s="38">
        <v>7</v>
      </c>
      <c r="L382" s="38">
        <v>15</v>
      </c>
      <c r="M382" s="45">
        <v>18.18</v>
      </c>
      <c r="N382" s="45">
        <v>36.36</v>
      </c>
      <c r="O382" s="45">
        <v>36.36</v>
      </c>
      <c r="P382" s="38">
        <v>0</v>
      </c>
      <c r="Q382" s="45">
        <v>9.09</v>
      </c>
    </row>
    <row r="383" spans="1:17" ht="14.1" customHeight="1">
      <c r="A383" s="44" t="s">
        <v>155</v>
      </c>
      <c r="B383" s="44" t="s">
        <v>876</v>
      </c>
      <c r="C383" s="44" t="s">
        <v>885</v>
      </c>
      <c r="D383" s="45">
        <v>10.9</v>
      </c>
      <c r="E383" s="38">
        <v>16</v>
      </c>
      <c r="F383" s="45">
        <v>0.68</v>
      </c>
      <c r="G383" s="45">
        <v>1.29</v>
      </c>
      <c r="H383" s="38">
        <v>4</v>
      </c>
      <c r="I383" s="38">
        <v>42</v>
      </c>
      <c r="J383" s="51">
        <v>3</v>
      </c>
      <c r="K383" s="38">
        <v>1</v>
      </c>
      <c r="L383" s="38">
        <v>18</v>
      </c>
      <c r="M383" s="45">
        <v>6.25</v>
      </c>
      <c r="N383" s="45">
        <v>56.25</v>
      </c>
      <c r="O383" s="45">
        <v>31.25</v>
      </c>
      <c r="P383" s="45">
        <v>6.25</v>
      </c>
      <c r="Q383" s="38">
        <v>0</v>
      </c>
    </row>
    <row r="384" spans="1:17" ht="14.1" customHeight="1">
      <c r="A384" s="44" t="s">
        <v>161</v>
      </c>
      <c r="B384" s="44" t="s">
        <v>876</v>
      </c>
      <c r="C384" s="44" t="s">
        <v>885</v>
      </c>
      <c r="D384" s="45">
        <v>7.4</v>
      </c>
      <c r="E384" s="38">
        <v>13</v>
      </c>
      <c r="F384" s="45">
        <v>0.56999999999999995</v>
      </c>
      <c r="G384" s="45">
        <v>1.29</v>
      </c>
      <c r="H384" s="38">
        <v>5</v>
      </c>
      <c r="I384" s="38">
        <v>53</v>
      </c>
      <c r="J384" s="51">
        <v>2</v>
      </c>
      <c r="K384" s="38">
        <v>2</v>
      </c>
      <c r="L384" s="38">
        <v>14</v>
      </c>
      <c r="M384" s="38">
        <v>0</v>
      </c>
      <c r="N384" s="45">
        <v>30.77</v>
      </c>
      <c r="O384" s="45">
        <v>61.54</v>
      </c>
      <c r="P384" s="45">
        <v>7.69</v>
      </c>
      <c r="Q384" s="38">
        <v>0</v>
      </c>
    </row>
    <row r="385" spans="1:17" ht="14.1" customHeight="1">
      <c r="A385" s="44" t="s">
        <v>178</v>
      </c>
      <c r="B385" s="44" t="s">
        <v>876</v>
      </c>
      <c r="C385" s="44" t="s">
        <v>885</v>
      </c>
      <c r="D385" s="45">
        <v>7.6</v>
      </c>
      <c r="E385" s="38">
        <v>13</v>
      </c>
      <c r="F385" s="45">
        <v>0.57999999999999996</v>
      </c>
      <c r="G385" s="45">
        <v>1.1499999999999999</v>
      </c>
      <c r="H385" s="38">
        <v>6</v>
      </c>
      <c r="I385" s="38">
        <v>32</v>
      </c>
      <c r="J385" s="51">
        <v>3</v>
      </c>
      <c r="K385" s="38">
        <v>4</v>
      </c>
      <c r="L385" s="38">
        <v>14</v>
      </c>
      <c r="M385" s="45">
        <v>7.69</v>
      </c>
      <c r="N385" s="45">
        <v>23.08</v>
      </c>
      <c r="O385" s="45">
        <v>61.54</v>
      </c>
      <c r="P385" s="45">
        <v>7.69</v>
      </c>
      <c r="Q385" s="38">
        <v>0</v>
      </c>
    </row>
    <row r="386" spans="1:17" ht="14.1" customHeight="1">
      <c r="A386" s="44" t="s">
        <v>149</v>
      </c>
      <c r="B386" s="44" t="s">
        <v>876</v>
      </c>
      <c r="C386" s="44" t="s">
        <v>887</v>
      </c>
      <c r="D386" s="45">
        <v>13.3</v>
      </c>
      <c r="E386" s="38">
        <v>20</v>
      </c>
      <c r="F386" s="45">
        <v>0.67</v>
      </c>
      <c r="G386" s="45">
        <v>1.02</v>
      </c>
      <c r="H386" s="38">
        <v>22</v>
      </c>
      <c r="I386" s="38">
        <v>55</v>
      </c>
      <c r="J386" s="51">
        <v>4</v>
      </c>
      <c r="K386" s="38">
        <v>15</v>
      </c>
      <c r="L386" s="38">
        <v>30</v>
      </c>
      <c r="M386" s="38">
        <v>15</v>
      </c>
      <c r="N386" s="38">
        <v>30</v>
      </c>
      <c r="O386" s="45">
        <v>55</v>
      </c>
      <c r="P386" s="38">
        <v>0</v>
      </c>
      <c r="Q386" s="38">
        <v>0</v>
      </c>
    </row>
    <row r="387" spans="1:17" ht="14.1" customHeight="1">
      <c r="A387" s="44" t="s">
        <v>157</v>
      </c>
      <c r="B387" s="44" t="s">
        <v>876</v>
      </c>
      <c r="C387" s="44" t="s">
        <v>889</v>
      </c>
      <c r="D387" s="45">
        <v>19.8</v>
      </c>
      <c r="E387" s="38">
        <v>32</v>
      </c>
      <c r="F387" s="45">
        <v>0.62</v>
      </c>
      <c r="G387" s="45">
        <v>1.08</v>
      </c>
      <c r="H387" s="38">
        <v>11</v>
      </c>
      <c r="I387" s="38">
        <v>48</v>
      </c>
      <c r="J387" s="51">
        <v>4</v>
      </c>
      <c r="K387" s="38">
        <v>6</v>
      </c>
      <c r="L387" s="38">
        <v>23</v>
      </c>
      <c r="M387" s="45">
        <v>3.13</v>
      </c>
      <c r="N387" s="45">
        <v>37.5</v>
      </c>
      <c r="O387" s="45">
        <v>56.25</v>
      </c>
      <c r="P387" s="45">
        <v>3.13</v>
      </c>
      <c r="Q387" s="38">
        <v>0</v>
      </c>
    </row>
    <row r="388" spans="1:17" ht="14.1" customHeight="1">
      <c r="A388" s="44" t="s">
        <v>149</v>
      </c>
      <c r="B388" s="44" t="s">
        <v>890</v>
      </c>
      <c r="C388" s="44" t="s">
        <v>891</v>
      </c>
      <c r="D388" s="45">
        <v>14.2</v>
      </c>
      <c r="E388" s="38">
        <v>18</v>
      </c>
      <c r="F388" s="45">
        <v>0.79</v>
      </c>
      <c r="G388" s="45">
        <v>1.21</v>
      </c>
      <c r="H388" s="38">
        <v>10</v>
      </c>
      <c r="I388" s="38">
        <v>55</v>
      </c>
      <c r="J388" s="51">
        <v>3</v>
      </c>
      <c r="K388" s="38">
        <v>4</v>
      </c>
      <c r="L388" s="38">
        <v>25</v>
      </c>
      <c r="M388" s="38">
        <v>50</v>
      </c>
      <c r="N388" s="45">
        <v>22.22</v>
      </c>
      <c r="O388" s="45">
        <v>22.22</v>
      </c>
      <c r="P388" s="38">
        <v>0</v>
      </c>
      <c r="Q388" s="45">
        <v>5.56</v>
      </c>
    </row>
    <row r="389" spans="1:17" ht="14.1" customHeight="1">
      <c r="A389" s="44" t="s">
        <v>149</v>
      </c>
      <c r="B389" s="44" t="s">
        <v>890</v>
      </c>
      <c r="C389" s="44" t="s">
        <v>893</v>
      </c>
      <c r="D389" s="45">
        <v>10.5</v>
      </c>
      <c r="E389" s="38">
        <v>14</v>
      </c>
      <c r="F389" s="45">
        <v>0.75</v>
      </c>
      <c r="G389" s="45">
        <v>1.1499999999999999</v>
      </c>
      <c r="H389" s="38">
        <v>11</v>
      </c>
      <c r="I389" s="38">
        <v>55</v>
      </c>
      <c r="J389" s="51">
        <v>3</v>
      </c>
      <c r="K389" s="38">
        <v>5</v>
      </c>
      <c r="L389" s="38">
        <v>25</v>
      </c>
      <c r="M389" s="45">
        <v>28.57</v>
      </c>
      <c r="N389" s="45">
        <v>35.71</v>
      </c>
      <c r="O389" s="45">
        <v>35.71</v>
      </c>
      <c r="P389" s="38">
        <v>0</v>
      </c>
      <c r="Q389" s="38">
        <v>0</v>
      </c>
    </row>
    <row r="390" spans="1:17" ht="14.1" customHeight="1">
      <c r="A390" s="44" t="s">
        <v>153</v>
      </c>
      <c r="B390" s="44" t="s">
        <v>890</v>
      </c>
      <c r="C390" s="44" t="s">
        <v>893</v>
      </c>
      <c r="D390" s="38">
        <v>11</v>
      </c>
      <c r="E390" s="38">
        <v>22</v>
      </c>
      <c r="F390" s="45">
        <v>0.5</v>
      </c>
      <c r="G390" s="45">
        <v>1.1000000000000001</v>
      </c>
      <c r="H390" s="38">
        <v>16</v>
      </c>
      <c r="I390" s="38">
        <v>49</v>
      </c>
      <c r="J390" s="51">
        <v>3</v>
      </c>
      <c r="K390" s="38">
        <v>4</v>
      </c>
      <c r="L390" s="38">
        <v>18</v>
      </c>
      <c r="M390" s="45">
        <v>4.55</v>
      </c>
      <c r="N390" s="45">
        <v>18.18</v>
      </c>
      <c r="O390" s="45">
        <v>54.55</v>
      </c>
      <c r="P390" s="45">
        <v>18.18</v>
      </c>
      <c r="Q390" s="45">
        <v>4.55</v>
      </c>
    </row>
    <row r="391" spans="1:17" ht="14.1" customHeight="1">
      <c r="A391" s="44" t="s">
        <v>154</v>
      </c>
      <c r="B391" s="44" t="s">
        <v>890</v>
      </c>
      <c r="C391" s="44" t="s">
        <v>893</v>
      </c>
      <c r="D391" s="45">
        <v>6.8</v>
      </c>
      <c r="E391" s="38">
        <v>20</v>
      </c>
      <c r="F391" s="45">
        <v>0.34</v>
      </c>
      <c r="G391" s="45">
        <v>1.08</v>
      </c>
      <c r="H391" s="38">
        <v>16</v>
      </c>
      <c r="I391" s="38">
        <v>45</v>
      </c>
      <c r="J391" s="51">
        <v>3</v>
      </c>
      <c r="K391" s="38">
        <v>6</v>
      </c>
      <c r="L391" s="38">
        <v>19</v>
      </c>
      <c r="M391" s="38">
        <v>0</v>
      </c>
      <c r="N391" s="38">
        <v>0</v>
      </c>
      <c r="O391" s="38">
        <v>60</v>
      </c>
      <c r="P391" s="38">
        <v>20</v>
      </c>
      <c r="Q391" s="38">
        <v>20</v>
      </c>
    </row>
    <row r="392" spans="1:17" ht="14.1" customHeight="1">
      <c r="A392" s="44" t="s">
        <v>155</v>
      </c>
      <c r="B392" s="44" t="s">
        <v>890</v>
      </c>
      <c r="C392" s="44" t="s">
        <v>893</v>
      </c>
      <c r="D392" s="45">
        <v>24.3</v>
      </c>
      <c r="E392" s="38">
        <v>39</v>
      </c>
      <c r="F392" s="45">
        <v>0.62</v>
      </c>
      <c r="G392" s="45">
        <v>1.18</v>
      </c>
      <c r="H392" s="38">
        <v>9</v>
      </c>
      <c r="I392" s="38">
        <v>42</v>
      </c>
      <c r="J392" s="51">
        <v>4</v>
      </c>
      <c r="K392" s="38">
        <v>3</v>
      </c>
      <c r="L392" s="38">
        <v>16</v>
      </c>
      <c r="M392" s="45">
        <v>17.95</v>
      </c>
      <c r="N392" s="45">
        <v>23.08</v>
      </c>
      <c r="O392" s="45">
        <v>48.72</v>
      </c>
      <c r="P392" s="45">
        <v>7.69</v>
      </c>
      <c r="Q392" s="45">
        <v>2.56</v>
      </c>
    </row>
    <row r="393" spans="1:17" ht="14.1" customHeight="1">
      <c r="A393" s="44" t="s">
        <v>157</v>
      </c>
      <c r="B393" s="44" t="s">
        <v>890</v>
      </c>
      <c r="C393" s="44" t="s">
        <v>893</v>
      </c>
      <c r="D393" s="45">
        <v>10.6</v>
      </c>
      <c r="E393" s="38">
        <v>16</v>
      </c>
      <c r="F393" s="45">
        <v>0.66</v>
      </c>
      <c r="G393" s="45">
        <v>1.1499999999999999</v>
      </c>
      <c r="H393" s="38">
        <v>3</v>
      </c>
      <c r="I393" s="38">
        <v>48</v>
      </c>
      <c r="J393" s="51">
        <v>3</v>
      </c>
      <c r="K393" s="38">
        <v>3</v>
      </c>
      <c r="L393" s="38">
        <v>25</v>
      </c>
      <c r="M393" s="45">
        <v>6.25</v>
      </c>
      <c r="N393" s="45">
        <v>43.75</v>
      </c>
      <c r="O393" s="38">
        <v>50</v>
      </c>
      <c r="P393" s="38">
        <v>0</v>
      </c>
      <c r="Q393" s="38">
        <v>0</v>
      </c>
    </row>
    <row r="394" spans="1:17" ht="14.1" customHeight="1">
      <c r="A394" s="44" t="s">
        <v>159</v>
      </c>
      <c r="B394" s="44" t="s">
        <v>890</v>
      </c>
      <c r="C394" s="44" t="s">
        <v>893</v>
      </c>
      <c r="D394" s="38">
        <v>14</v>
      </c>
      <c r="E394" s="38">
        <v>28</v>
      </c>
      <c r="F394" s="45">
        <v>0.5</v>
      </c>
      <c r="G394" s="45">
        <v>1.05</v>
      </c>
      <c r="H394" s="38">
        <v>20</v>
      </c>
      <c r="I394" s="38">
        <v>54</v>
      </c>
      <c r="J394" s="51">
        <v>3</v>
      </c>
      <c r="K394" s="38">
        <v>7</v>
      </c>
      <c r="L394" s="38">
        <v>20</v>
      </c>
      <c r="M394" s="45">
        <v>7.14</v>
      </c>
      <c r="N394" s="45">
        <v>10.71</v>
      </c>
      <c r="O394" s="45">
        <v>64.290000000000006</v>
      </c>
      <c r="P394" s="45">
        <v>10.71</v>
      </c>
      <c r="Q394" s="45">
        <v>7.14</v>
      </c>
    </row>
    <row r="395" spans="1:17" ht="14.1" customHeight="1">
      <c r="A395" s="44" t="s">
        <v>161</v>
      </c>
      <c r="B395" s="44" t="s">
        <v>890</v>
      </c>
      <c r="C395" s="44" t="s">
        <v>893</v>
      </c>
      <c r="D395" s="45">
        <v>13.3</v>
      </c>
      <c r="E395" s="38">
        <v>24</v>
      </c>
      <c r="F395" s="45">
        <v>0.55000000000000004</v>
      </c>
      <c r="G395" s="45">
        <v>1.26</v>
      </c>
      <c r="H395" s="38">
        <v>6</v>
      </c>
      <c r="I395" s="38">
        <v>53</v>
      </c>
      <c r="J395" s="51">
        <v>3</v>
      </c>
      <c r="K395" s="38">
        <v>3</v>
      </c>
      <c r="L395" s="38">
        <v>20</v>
      </c>
      <c r="M395" s="45">
        <v>4.17</v>
      </c>
      <c r="N395" s="45">
        <v>37.5</v>
      </c>
      <c r="O395" s="45">
        <v>37.5</v>
      </c>
      <c r="P395" s="45">
        <v>12.5</v>
      </c>
      <c r="Q395" s="45">
        <v>8.33</v>
      </c>
    </row>
    <row r="396" spans="1:17" ht="14.1" customHeight="1">
      <c r="A396" s="44" t="s">
        <v>164</v>
      </c>
      <c r="B396" s="44" t="s">
        <v>890</v>
      </c>
      <c r="C396" s="44" t="s">
        <v>893</v>
      </c>
      <c r="D396" s="45">
        <v>10.4</v>
      </c>
      <c r="E396" s="38">
        <v>15</v>
      </c>
      <c r="F396" s="45">
        <v>0.69</v>
      </c>
      <c r="G396" s="45">
        <v>1.07</v>
      </c>
      <c r="H396" s="38">
        <v>9</v>
      </c>
      <c r="I396" s="38">
        <v>34</v>
      </c>
      <c r="J396" s="51">
        <v>3</v>
      </c>
      <c r="K396" s="38">
        <v>5</v>
      </c>
      <c r="L396" s="38">
        <v>16</v>
      </c>
      <c r="M396" s="45">
        <v>6.67</v>
      </c>
      <c r="N396" s="45">
        <v>53.33</v>
      </c>
      <c r="O396" s="38">
        <v>40</v>
      </c>
      <c r="P396" s="38">
        <v>0</v>
      </c>
      <c r="Q396" s="38">
        <v>0</v>
      </c>
    </row>
    <row r="397" spans="1:17" ht="14.1" customHeight="1">
      <c r="A397" s="44" t="s">
        <v>178</v>
      </c>
      <c r="B397" s="44" t="s">
        <v>890</v>
      </c>
      <c r="C397" s="44" t="s">
        <v>893</v>
      </c>
      <c r="D397" s="45">
        <v>15.1</v>
      </c>
      <c r="E397" s="38">
        <v>20</v>
      </c>
      <c r="F397" s="45">
        <v>0.76</v>
      </c>
      <c r="G397" s="45">
        <v>1.49</v>
      </c>
      <c r="H397" s="38">
        <v>1</v>
      </c>
      <c r="I397" s="38">
        <v>32</v>
      </c>
      <c r="J397" s="51">
        <v>3</v>
      </c>
      <c r="K397" s="38">
        <v>1</v>
      </c>
      <c r="L397" s="38">
        <v>14</v>
      </c>
      <c r="M397" s="38">
        <v>30</v>
      </c>
      <c r="N397" s="38">
        <v>40</v>
      </c>
      <c r="O397" s="38">
        <v>25</v>
      </c>
      <c r="P397" s="38">
        <v>5</v>
      </c>
      <c r="Q397" s="38">
        <v>0</v>
      </c>
    </row>
    <row r="398" spans="1:17" ht="14.1" customHeight="1">
      <c r="A398" s="44" t="s">
        <v>180</v>
      </c>
      <c r="B398" s="44" t="s">
        <v>890</v>
      </c>
      <c r="C398" s="44" t="s">
        <v>893</v>
      </c>
      <c r="D398" s="45">
        <v>12.8</v>
      </c>
      <c r="E398" s="38">
        <v>19</v>
      </c>
      <c r="F398" s="45">
        <v>0.67</v>
      </c>
      <c r="G398" s="45">
        <v>1.26</v>
      </c>
      <c r="H398" s="38">
        <v>1</v>
      </c>
      <c r="I398" s="38">
        <v>30</v>
      </c>
      <c r="J398" s="51">
        <v>4</v>
      </c>
      <c r="K398" s="38">
        <v>1</v>
      </c>
      <c r="L398" s="38">
        <v>13</v>
      </c>
      <c r="M398" s="45">
        <v>15.79</v>
      </c>
      <c r="N398" s="45">
        <v>31.58</v>
      </c>
      <c r="O398" s="45">
        <v>52.63</v>
      </c>
      <c r="P398" s="38">
        <v>0</v>
      </c>
      <c r="Q398" s="38">
        <v>0</v>
      </c>
    </row>
    <row r="399" spans="1:17" ht="14.1" customHeight="1">
      <c r="A399" s="44" t="s">
        <v>181</v>
      </c>
      <c r="B399" s="44" t="s">
        <v>890</v>
      </c>
      <c r="C399" s="44" t="s">
        <v>893</v>
      </c>
      <c r="D399" s="45">
        <v>9.4</v>
      </c>
      <c r="E399" s="38">
        <v>17</v>
      </c>
      <c r="F399" s="45">
        <v>0.55000000000000004</v>
      </c>
      <c r="G399" s="45">
        <v>1.18</v>
      </c>
      <c r="H399" s="38">
        <v>6</v>
      </c>
      <c r="I399" s="38">
        <v>42</v>
      </c>
      <c r="J399" s="51">
        <v>3</v>
      </c>
      <c r="K399" s="38">
        <v>5</v>
      </c>
      <c r="L399" s="38">
        <v>20</v>
      </c>
      <c r="M399" s="38">
        <v>0</v>
      </c>
      <c r="N399" s="45">
        <v>23.53</v>
      </c>
      <c r="O399" s="45">
        <v>70.59</v>
      </c>
      <c r="P399" s="45">
        <v>5.88</v>
      </c>
      <c r="Q399" s="38">
        <v>0</v>
      </c>
    </row>
    <row r="400" spans="1:17" ht="14.1" customHeight="1">
      <c r="A400" s="44" t="s">
        <v>183</v>
      </c>
      <c r="B400" s="44" t="s">
        <v>890</v>
      </c>
      <c r="C400" s="44" t="s">
        <v>893</v>
      </c>
      <c r="D400" s="45">
        <v>17.7</v>
      </c>
      <c r="E400" s="38">
        <v>23</v>
      </c>
      <c r="F400" s="45">
        <v>0.77</v>
      </c>
      <c r="G400" s="45">
        <v>1.26</v>
      </c>
      <c r="H400" s="38">
        <v>1</v>
      </c>
      <c r="I400" s="38">
        <v>27</v>
      </c>
      <c r="J400" s="51">
        <v>4</v>
      </c>
      <c r="K400" s="38">
        <v>1</v>
      </c>
      <c r="L400" s="38">
        <v>13</v>
      </c>
      <c r="M400" s="45">
        <v>30.43</v>
      </c>
      <c r="N400" s="45">
        <v>39.130000000000003</v>
      </c>
      <c r="O400" s="45">
        <v>30.43</v>
      </c>
      <c r="P400" s="38">
        <v>0</v>
      </c>
      <c r="Q400" s="38">
        <v>0</v>
      </c>
    </row>
    <row r="401" spans="1:17" ht="14.1" customHeight="1">
      <c r="A401" s="44" t="s">
        <v>184</v>
      </c>
      <c r="B401" s="44" t="s">
        <v>890</v>
      </c>
      <c r="C401" s="44" t="s">
        <v>893</v>
      </c>
      <c r="D401" s="45">
        <v>32.799999999999997</v>
      </c>
      <c r="E401" s="38">
        <v>46</v>
      </c>
      <c r="F401" s="45">
        <v>0.71</v>
      </c>
      <c r="G401" s="45">
        <v>1.4</v>
      </c>
      <c r="H401" s="38">
        <v>2</v>
      </c>
      <c r="I401" s="38">
        <v>56</v>
      </c>
      <c r="J401" s="51">
        <v>4</v>
      </c>
      <c r="K401" s="38">
        <v>1</v>
      </c>
      <c r="L401" s="38">
        <v>28</v>
      </c>
      <c r="M401" s="45">
        <v>8.6999999999999993</v>
      </c>
      <c r="N401" s="45">
        <v>58.7</v>
      </c>
      <c r="O401" s="45">
        <v>30.43</v>
      </c>
      <c r="P401" s="45">
        <v>2.17</v>
      </c>
      <c r="Q401" s="38">
        <v>0</v>
      </c>
    </row>
    <row r="402" spans="1:17" ht="14.1" customHeight="1">
      <c r="A402" s="44" t="s">
        <v>188</v>
      </c>
      <c r="B402" s="44" t="s">
        <v>890</v>
      </c>
      <c r="C402" s="44" t="s">
        <v>893</v>
      </c>
      <c r="D402" s="45">
        <v>17.3</v>
      </c>
      <c r="E402" s="38">
        <v>23</v>
      </c>
      <c r="F402" s="45">
        <v>0.75</v>
      </c>
      <c r="G402" s="45">
        <v>1.18</v>
      </c>
      <c r="H402" s="38">
        <v>6</v>
      </c>
      <c r="I402" s="38">
        <v>43</v>
      </c>
      <c r="J402" s="51">
        <v>4</v>
      </c>
      <c r="K402" s="38">
        <v>3</v>
      </c>
      <c r="L402" s="38">
        <v>28</v>
      </c>
      <c r="M402" s="45">
        <v>34.78</v>
      </c>
      <c r="N402" s="45">
        <v>30.43</v>
      </c>
      <c r="O402" s="45">
        <v>30.43</v>
      </c>
      <c r="P402" s="45">
        <v>4.3499999999999996</v>
      </c>
      <c r="Q402" s="38">
        <v>0</v>
      </c>
    </row>
    <row r="403" spans="1:17" ht="14.1" customHeight="1">
      <c r="A403" s="44" t="s">
        <v>184</v>
      </c>
      <c r="B403" s="44" t="s">
        <v>890</v>
      </c>
      <c r="C403" s="44" t="s">
        <v>894</v>
      </c>
      <c r="D403" s="45">
        <v>14.3</v>
      </c>
      <c r="E403" s="38">
        <v>24</v>
      </c>
      <c r="F403" s="45">
        <v>0.6</v>
      </c>
      <c r="G403" s="45">
        <v>1.17</v>
      </c>
      <c r="H403" s="38">
        <v>11</v>
      </c>
      <c r="I403" s="38">
        <v>56</v>
      </c>
      <c r="J403" s="51">
        <v>4</v>
      </c>
      <c r="K403" s="38">
        <v>5</v>
      </c>
      <c r="L403" s="38">
        <v>28</v>
      </c>
      <c r="M403" s="45">
        <v>4.17</v>
      </c>
      <c r="N403" s="45">
        <v>37.5</v>
      </c>
      <c r="O403" s="45">
        <v>45.83</v>
      </c>
      <c r="P403" s="45">
        <v>12.5</v>
      </c>
      <c r="Q403" s="38">
        <v>0</v>
      </c>
    </row>
    <row r="404" spans="1:17" ht="14.1" customHeight="1">
      <c r="A404" s="44" t="s">
        <v>148</v>
      </c>
      <c r="B404" s="44" t="s">
        <v>895</v>
      </c>
      <c r="C404" s="44" t="s">
        <v>816</v>
      </c>
      <c r="D404" s="45">
        <v>20.8</v>
      </c>
      <c r="E404" s="38">
        <v>25</v>
      </c>
      <c r="F404" s="45">
        <v>0.83</v>
      </c>
      <c r="G404" s="45">
        <v>1.01</v>
      </c>
      <c r="H404" s="38">
        <v>10</v>
      </c>
      <c r="I404" s="38">
        <v>17</v>
      </c>
      <c r="J404" s="51">
        <v>4</v>
      </c>
      <c r="K404" s="38">
        <v>10</v>
      </c>
      <c r="L404" s="38">
        <v>17</v>
      </c>
      <c r="M404" s="38">
        <v>52</v>
      </c>
      <c r="N404" s="38">
        <v>24</v>
      </c>
      <c r="O404" s="38">
        <v>24</v>
      </c>
      <c r="P404" s="38">
        <v>0</v>
      </c>
      <c r="Q404" s="38">
        <v>0</v>
      </c>
    </row>
    <row r="405" spans="1:17" ht="14.1" customHeight="1">
      <c r="A405" s="44" t="s">
        <v>149</v>
      </c>
      <c r="B405" s="44" t="s">
        <v>895</v>
      </c>
      <c r="C405" s="44" t="s">
        <v>816</v>
      </c>
      <c r="D405" s="45">
        <v>20.399999999999999</v>
      </c>
      <c r="E405" s="38">
        <v>29</v>
      </c>
      <c r="F405" s="45">
        <v>0.7</v>
      </c>
      <c r="G405" s="45">
        <v>1.08</v>
      </c>
      <c r="H405" s="38">
        <v>17</v>
      </c>
      <c r="I405" s="38">
        <v>55</v>
      </c>
      <c r="J405" s="51">
        <v>4</v>
      </c>
      <c r="K405" s="38">
        <v>12</v>
      </c>
      <c r="L405" s="38">
        <v>30</v>
      </c>
      <c r="M405" s="45">
        <v>24.14</v>
      </c>
      <c r="N405" s="45">
        <v>31.03</v>
      </c>
      <c r="O405" s="45">
        <v>41.38</v>
      </c>
      <c r="P405" s="45">
        <v>3.45</v>
      </c>
      <c r="Q405" s="38">
        <v>0</v>
      </c>
    </row>
    <row r="406" spans="1:17" ht="14.1" customHeight="1">
      <c r="A406" s="44" t="s">
        <v>151</v>
      </c>
      <c r="B406" s="44" t="s">
        <v>895</v>
      </c>
      <c r="C406" s="44" t="s">
        <v>816</v>
      </c>
      <c r="D406" s="45">
        <v>17.399999999999999</v>
      </c>
      <c r="E406" s="38">
        <v>32</v>
      </c>
      <c r="F406" s="45">
        <v>0.54</v>
      </c>
      <c r="G406" s="45">
        <v>1.1299999999999999</v>
      </c>
      <c r="H406" s="38">
        <v>8</v>
      </c>
      <c r="I406" s="38">
        <v>31</v>
      </c>
      <c r="J406" s="51">
        <v>4</v>
      </c>
      <c r="K406" s="38">
        <v>5</v>
      </c>
      <c r="L406" s="38">
        <v>19</v>
      </c>
      <c r="M406" s="45">
        <v>3.13</v>
      </c>
      <c r="N406" s="45">
        <v>15.63</v>
      </c>
      <c r="O406" s="38">
        <v>75</v>
      </c>
      <c r="P406" s="45">
        <v>6.25</v>
      </c>
      <c r="Q406" s="38">
        <v>0</v>
      </c>
    </row>
    <row r="407" spans="1:17" ht="14.1" customHeight="1">
      <c r="A407" s="44" t="s">
        <v>152</v>
      </c>
      <c r="B407" s="44" t="s">
        <v>895</v>
      </c>
      <c r="C407" s="44" t="s">
        <v>816</v>
      </c>
      <c r="D407" s="45">
        <v>15.9</v>
      </c>
      <c r="E407" s="38">
        <v>28</v>
      </c>
      <c r="F407" s="45">
        <v>0.56999999999999995</v>
      </c>
      <c r="G407" s="45">
        <v>0.95</v>
      </c>
      <c r="H407" s="38">
        <v>18</v>
      </c>
      <c r="I407" s="38">
        <v>29</v>
      </c>
      <c r="J407" s="51">
        <v>4</v>
      </c>
      <c r="K407" s="38">
        <v>10</v>
      </c>
      <c r="L407" s="38">
        <v>16</v>
      </c>
      <c r="M407" s="45">
        <v>7.14</v>
      </c>
      <c r="N407" s="45">
        <v>17.86</v>
      </c>
      <c r="O407" s="45">
        <v>67.86</v>
      </c>
      <c r="P407" s="45">
        <v>7.14</v>
      </c>
      <c r="Q407" s="38">
        <v>0</v>
      </c>
    </row>
    <row r="408" spans="1:17" ht="14.1" customHeight="1">
      <c r="A408" s="44" t="s">
        <v>153</v>
      </c>
      <c r="B408" s="44" t="s">
        <v>895</v>
      </c>
      <c r="C408" s="44" t="s">
        <v>816</v>
      </c>
      <c r="D408" s="45">
        <v>39.700000000000003</v>
      </c>
      <c r="E408" s="38">
        <v>90</v>
      </c>
      <c r="F408" s="45">
        <v>0.44</v>
      </c>
      <c r="G408" s="45">
        <v>0.97</v>
      </c>
      <c r="H408" s="38">
        <v>29</v>
      </c>
      <c r="I408" s="38">
        <v>49</v>
      </c>
      <c r="J408" s="51">
        <v>4</v>
      </c>
      <c r="K408" s="38">
        <v>12</v>
      </c>
      <c r="L408" s="38">
        <v>17</v>
      </c>
      <c r="M408" s="45">
        <v>6.67</v>
      </c>
      <c r="N408" s="45">
        <v>16.670000000000002</v>
      </c>
      <c r="O408" s="45">
        <v>36.67</v>
      </c>
      <c r="P408" s="45">
        <v>28.89</v>
      </c>
      <c r="Q408" s="45">
        <v>11.11</v>
      </c>
    </row>
    <row r="409" spans="1:17" ht="14.1" customHeight="1">
      <c r="A409" s="44" t="s">
        <v>154</v>
      </c>
      <c r="B409" s="44" t="s">
        <v>895</v>
      </c>
      <c r="C409" s="44" t="s">
        <v>816</v>
      </c>
      <c r="D409" s="45">
        <v>34</v>
      </c>
      <c r="E409" s="38">
        <v>98</v>
      </c>
      <c r="F409" s="45">
        <v>0.35</v>
      </c>
      <c r="G409" s="45">
        <v>1.1000000000000001</v>
      </c>
      <c r="H409" s="38">
        <v>15</v>
      </c>
      <c r="I409" s="38">
        <v>45</v>
      </c>
      <c r="J409" s="51">
        <v>4</v>
      </c>
      <c r="K409" s="38">
        <v>7</v>
      </c>
      <c r="L409" s="38">
        <v>19</v>
      </c>
      <c r="M409" s="45">
        <v>1.02</v>
      </c>
      <c r="N409" s="45">
        <v>4.08</v>
      </c>
      <c r="O409" s="45">
        <v>46.94</v>
      </c>
      <c r="P409" s="45">
        <v>34.69</v>
      </c>
      <c r="Q409" s="45">
        <v>13.27</v>
      </c>
    </row>
    <row r="410" spans="1:17" ht="14.1" customHeight="1">
      <c r="A410" s="44" t="s">
        <v>155</v>
      </c>
      <c r="B410" s="44" t="s">
        <v>895</v>
      </c>
      <c r="C410" s="44" t="s">
        <v>816</v>
      </c>
      <c r="D410" s="45">
        <v>25.2</v>
      </c>
      <c r="E410" s="38">
        <v>45</v>
      </c>
      <c r="F410" s="45">
        <v>0.56000000000000005</v>
      </c>
      <c r="G410" s="45">
        <v>1.06</v>
      </c>
      <c r="H410" s="38">
        <v>17</v>
      </c>
      <c r="I410" s="38">
        <v>42</v>
      </c>
      <c r="J410" s="51">
        <v>4</v>
      </c>
      <c r="K410" s="38">
        <v>6</v>
      </c>
      <c r="L410" s="38">
        <v>16</v>
      </c>
      <c r="M410" s="45">
        <v>8.89</v>
      </c>
      <c r="N410" s="45">
        <v>24.44</v>
      </c>
      <c r="O410" s="45">
        <v>48.89</v>
      </c>
      <c r="P410" s="45">
        <v>15.56</v>
      </c>
      <c r="Q410" s="45">
        <v>2.2200000000000002</v>
      </c>
    </row>
    <row r="411" spans="1:17" ht="14.1" customHeight="1">
      <c r="A411" s="44" t="s">
        <v>157</v>
      </c>
      <c r="B411" s="44" t="s">
        <v>895</v>
      </c>
      <c r="C411" s="44" t="s">
        <v>816</v>
      </c>
      <c r="D411" s="45">
        <v>23.6</v>
      </c>
      <c r="E411" s="38">
        <v>38</v>
      </c>
      <c r="F411" s="45">
        <v>0.62</v>
      </c>
      <c r="G411" s="45">
        <v>1.08</v>
      </c>
      <c r="H411" s="38">
        <v>11</v>
      </c>
      <c r="I411" s="38">
        <v>48</v>
      </c>
      <c r="J411" s="51">
        <v>4</v>
      </c>
      <c r="K411" s="38">
        <v>6</v>
      </c>
      <c r="L411" s="38">
        <v>23</v>
      </c>
      <c r="M411" s="45">
        <v>7.89</v>
      </c>
      <c r="N411" s="45">
        <v>34.21</v>
      </c>
      <c r="O411" s="45">
        <v>52.63</v>
      </c>
      <c r="P411" s="45">
        <v>2.63</v>
      </c>
      <c r="Q411" s="45">
        <v>2.63</v>
      </c>
    </row>
    <row r="412" spans="1:17" ht="14.1" customHeight="1">
      <c r="A412" s="44" t="s">
        <v>159</v>
      </c>
      <c r="B412" s="44" t="s">
        <v>895</v>
      </c>
      <c r="C412" s="44" t="s">
        <v>816</v>
      </c>
      <c r="D412" s="45">
        <v>45.8</v>
      </c>
      <c r="E412" s="38">
        <v>80</v>
      </c>
      <c r="F412" s="45">
        <v>0.56999999999999995</v>
      </c>
      <c r="G412" s="45">
        <v>1.2</v>
      </c>
      <c r="H412" s="38">
        <v>4</v>
      </c>
      <c r="I412" s="38">
        <v>54</v>
      </c>
      <c r="J412" s="51">
        <v>4</v>
      </c>
      <c r="K412" s="38">
        <v>3</v>
      </c>
      <c r="L412" s="38">
        <v>20</v>
      </c>
      <c r="M412" s="45">
        <v>11.25</v>
      </c>
      <c r="N412" s="38">
        <v>20</v>
      </c>
      <c r="O412" s="45">
        <v>55</v>
      </c>
      <c r="P412" s="45">
        <v>12.5</v>
      </c>
      <c r="Q412" s="45">
        <v>1.25</v>
      </c>
    </row>
    <row r="413" spans="1:17" ht="14.1" customHeight="1">
      <c r="A413" s="44" t="s">
        <v>161</v>
      </c>
      <c r="B413" s="44" t="s">
        <v>895</v>
      </c>
      <c r="C413" s="44" t="s">
        <v>816</v>
      </c>
      <c r="D413" s="45">
        <v>34.5</v>
      </c>
      <c r="E413" s="38">
        <v>63</v>
      </c>
      <c r="F413" s="45">
        <v>0.55000000000000004</v>
      </c>
      <c r="G413" s="45">
        <v>1.24</v>
      </c>
      <c r="H413" s="38">
        <v>8</v>
      </c>
      <c r="I413" s="38">
        <v>53</v>
      </c>
      <c r="J413" s="51">
        <v>4</v>
      </c>
      <c r="K413" s="38">
        <v>3</v>
      </c>
      <c r="L413" s="38">
        <v>19</v>
      </c>
      <c r="M413" s="45">
        <v>4.76</v>
      </c>
      <c r="N413" s="45">
        <v>25.4</v>
      </c>
      <c r="O413" s="45">
        <v>55.56</v>
      </c>
      <c r="P413" s="45">
        <v>9.52</v>
      </c>
      <c r="Q413" s="45">
        <v>4.76</v>
      </c>
    </row>
    <row r="414" spans="1:17" ht="14.1" customHeight="1">
      <c r="A414" s="44" t="s">
        <v>163</v>
      </c>
      <c r="B414" s="44" t="s">
        <v>895</v>
      </c>
      <c r="C414" s="44" t="s">
        <v>816</v>
      </c>
      <c r="D414" s="45">
        <v>5.4</v>
      </c>
      <c r="E414" s="38">
        <v>16</v>
      </c>
      <c r="F414" s="45">
        <v>0.34</v>
      </c>
      <c r="G414" s="45">
        <v>0.78</v>
      </c>
      <c r="H414" s="38">
        <v>15</v>
      </c>
      <c r="I414" s="38">
        <v>18</v>
      </c>
      <c r="J414" s="51">
        <v>4</v>
      </c>
      <c r="K414" s="38">
        <v>9</v>
      </c>
      <c r="L414" s="38">
        <v>11</v>
      </c>
      <c r="M414" s="38">
        <v>0</v>
      </c>
      <c r="N414" s="38">
        <v>0</v>
      </c>
      <c r="O414" s="38">
        <v>50</v>
      </c>
      <c r="P414" s="45">
        <v>43.75</v>
      </c>
      <c r="Q414" s="45">
        <v>6.25</v>
      </c>
    </row>
    <row r="415" spans="1:17" ht="14.1" customHeight="1">
      <c r="A415" s="44" t="s">
        <v>164</v>
      </c>
      <c r="B415" s="44" t="s">
        <v>895</v>
      </c>
      <c r="C415" s="44" t="s">
        <v>816</v>
      </c>
      <c r="D415" s="45">
        <v>31.4</v>
      </c>
      <c r="E415" s="38">
        <v>51</v>
      </c>
      <c r="F415" s="45">
        <v>0.62</v>
      </c>
      <c r="G415" s="45">
        <v>0.95</v>
      </c>
      <c r="H415" s="38">
        <v>23</v>
      </c>
      <c r="I415" s="38">
        <v>34</v>
      </c>
      <c r="J415" s="51">
        <v>4</v>
      </c>
      <c r="K415" s="38">
        <v>14</v>
      </c>
      <c r="L415" s="38">
        <v>17</v>
      </c>
      <c r="M415" s="45">
        <v>13.73</v>
      </c>
      <c r="N415" s="45">
        <v>27.45</v>
      </c>
      <c r="O415" s="45">
        <v>47.06</v>
      </c>
      <c r="P415" s="45">
        <v>11.76</v>
      </c>
      <c r="Q415" s="38">
        <v>0</v>
      </c>
    </row>
    <row r="416" spans="1:17" ht="14.1" customHeight="1">
      <c r="A416" s="44" t="s">
        <v>165</v>
      </c>
      <c r="B416" s="44" t="s">
        <v>895</v>
      </c>
      <c r="C416" s="44" t="s">
        <v>816</v>
      </c>
      <c r="D416" s="45">
        <v>15.8</v>
      </c>
      <c r="E416" s="38">
        <v>28</v>
      </c>
      <c r="F416" s="45">
        <v>0.56000000000000005</v>
      </c>
      <c r="G416" s="45">
        <v>1.1000000000000001</v>
      </c>
      <c r="H416" s="38">
        <v>5</v>
      </c>
      <c r="I416" s="38">
        <v>19</v>
      </c>
      <c r="J416" s="51">
        <v>4</v>
      </c>
      <c r="K416" s="38">
        <v>4</v>
      </c>
      <c r="L416" s="38">
        <v>14</v>
      </c>
      <c r="M416" s="45">
        <v>3.57</v>
      </c>
      <c r="N416" s="45">
        <v>21.43</v>
      </c>
      <c r="O416" s="45">
        <v>71.430000000000007</v>
      </c>
      <c r="P416" s="38">
        <v>0</v>
      </c>
      <c r="Q416" s="45">
        <v>3.57</v>
      </c>
    </row>
    <row r="417" spans="1:17" ht="14.1" customHeight="1">
      <c r="A417" s="44" t="s">
        <v>167</v>
      </c>
      <c r="B417" s="44" t="s">
        <v>895</v>
      </c>
      <c r="C417" s="44" t="s">
        <v>816</v>
      </c>
      <c r="D417" s="45">
        <v>6.2</v>
      </c>
      <c r="E417" s="38">
        <v>14</v>
      </c>
      <c r="F417" s="45">
        <v>0.44</v>
      </c>
      <c r="G417" s="45">
        <v>1.01</v>
      </c>
      <c r="H417" s="38">
        <v>14</v>
      </c>
      <c r="I417" s="38">
        <v>29</v>
      </c>
      <c r="J417" s="51">
        <v>4</v>
      </c>
      <c r="K417" s="38">
        <v>10</v>
      </c>
      <c r="L417" s="38">
        <v>19</v>
      </c>
      <c r="M417" s="38">
        <v>0</v>
      </c>
      <c r="N417" s="38">
        <v>0</v>
      </c>
      <c r="O417" s="45">
        <v>85.71</v>
      </c>
      <c r="P417" s="45">
        <v>7.14</v>
      </c>
      <c r="Q417" s="45">
        <v>7.14</v>
      </c>
    </row>
    <row r="418" spans="1:17" ht="14.1" customHeight="1">
      <c r="A418" s="44" t="s">
        <v>169</v>
      </c>
      <c r="B418" s="44" t="s">
        <v>895</v>
      </c>
      <c r="C418" s="44" t="s">
        <v>816</v>
      </c>
      <c r="D418" s="45">
        <v>13.1</v>
      </c>
      <c r="E418" s="38">
        <v>30</v>
      </c>
      <c r="F418" s="45">
        <v>0.44</v>
      </c>
      <c r="G418" s="45">
        <v>0.93</v>
      </c>
      <c r="H418" s="38">
        <v>8</v>
      </c>
      <c r="I418" s="38">
        <v>11</v>
      </c>
      <c r="J418" s="51">
        <v>4</v>
      </c>
      <c r="K418" s="38">
        <v>8</v>
      </c>
      <c r="L418" s="38">
        <v>11</v>
      </c>
      <c r="M418" s="38">
        <v>0</v>
      </c>
      <c r="N418" s="45">
        <v>6.67</v>
      </c>
      <c r="O418" s="38">
        <v>70</v>
      </c>
      <c r="P418" s="45">
        <v>16.670000000000002</v>
      </c>
      <c r="Q418" s="45">
        <v>6.67</v>
      </c>
    </row>
    <row r="419" spans="1:17" ht="14.1" customHeight="1">
      <c r="A419" s="44" t="s">
        <v>171</v>
      </c>
      <c r="B419" s="44" t="s">
        <v>895</v>
      </c>
      <c r="C419" s="44" t="s">
        <v>816</v>
      </c>
      <c r="D419" s="45">
        <v>12</v>
      </c>
      <c r="E419" s="38">
        <v>22</v>
      </c>
      <c r="F419" s="45">
        <v>0.55000000000000004</v>
      </c>
      <c r="G419" s="45">
        <v>1.02</v>
      </c>
      <c r="H419" s="38">
        <v>18</v>
      </c>
      <c r="I419" s="38">
        <v>31</v>
      </c>
      <c r="J419" s="51">
        <v>4</v>
      </c>
      <c r="K419" s="38">
        <v>8</v>
      </c>
      <c r="L419" s="38">
        <v>13</v>
      </c>
      <c r="M419" s="45">
        <v>13.64</v>
      </c>
      <c r="N419" s="45">
        <v>18.18</v>
      </c>
      <c r="O419" s="45">
        <v>45.45</v>
      </c>
      <c r="P419" s="45">
        <v>18.18</v>
      </c>
      <c r="Q419" s="45">
        <v>4.55</v>
      </c>
    </row>
    <row r="420" spans="1:17" ht="14.1" customHeight="1">
      <c r="A420" s="44" t="s">
        <v>172</v>
      </c>
      <c r="B420" s="44" t="s">
        <v>895</v>
      </c>
      <c r="C420" s="44" t="s">
        <v>816</v>
      </c>
      <c r="D420" s="45">
        <v>9.5</v>
      </c>
      <c r="E420" s="38">
        <v>19</v>
      </c>
      <c r="F420" s="45">
        <v>0.5</v>
      </c>
      <c r="G420" s="45">
        <v>1.02</v>
      </c>
      <c r="H420" s="38">
        <v>11</v>
      </c>
      <c r="I420" s="38">
        <v>17</v>
      </c>
      <c r="J420" s="51">
        <v>4</v>
      </c>
      <c r="K420" s="38">
        <v>8</v>
      </c>
      <c r="L420" s="38">
        <v>14</v>
      </c>
      <c r="M420" s="38">
        <v>0</v>
      </c>
      <c r="N420" s="45">
        <v>21.05</v>
      </c>
      <c r="O420" s="45">
        <v>57.89</v>
      </c>
      <c r="P420" s="45">
        <v>21.05</v>
      </c>
      <c r="Q420" s="38">
        <v>0</v>
      </c>
    </row>
    <row r="421" spans="1:17" ht="14.1" customHeight="1">
      <c r="A421" s="44" t="s">
        <v>174</v>
      </c>
      <c r="B421" s="44" t="s">
        <v>895</v>
      </c>
      <c r="C421" s="44" t="s">
        <v>816</v>
      </c>
      <c r="D421" s="45">
        <v>8.8000000000000007</v>
      </c>
      <c r="E421" s="38">
        <v>18</v>
      </c>
      <c r="F421" s="45">
        <v>0.49</v>
      </c>
      <c r="G421" s="45">
        <v>1.1100000000000001</v>
      </c>
      <c r="H421" s="38">
        <v>6</v>
      </c>
      <c r="I421" s="38">
        <v>15</v>
      </c>
      <c r="J421" s="51">
        <v>4</v>
      </c>
      <c r="K421" s="38">
        <v>4</v>
      </c>
      <c r="L421" s="38">
        <v>10</v>
      </c>
      <c r="M421" s="38">
        <v>0</v>
      </c>
      <c r="N421" s="45">
        <v>16.670000000000002</v>
      </c>
      <c r="O421" s="45">
        <v>66.67</v>
      </c>
      <c r="P421" s="45">
        <v>11.11</v>
      </c>
      <c r="Q421" s="45">
        <v>5.56</v>
      </c>
    </row>
    <row r="422" spans="1:17" ht="14.1" customHeight="1">
      <c r="A422" s="44" t="s">
        <v>176</v>
      </c>
      <c r="B422" s="44" t="s">
        <v>895</v>
      </c>
      <c r="C422" s="44" t="s">
        <v>816</v>
      </c>
      <c r="D422" s="45">
        <v>10.5</v>
      </c>
      <c r="E422" s="38">
        <v>23</v>
      </c>
      <c r="F422" s="45">
        <v>0.46</v>
      </c>
      <c r="G422" s="45">
        <v>1.07</v>
      </c>
      <c r="H422" s="38">
        <v>6</v>
      </c>
      <c r="I422" s="38">
        <v>22</v>
      </c>
      <c r="J422" s="51">
        <v>4</v>
      </c>
      <c r="K422" s="38">
        <v>3</v>
      </c>
      <c r="L422" s="38">
        <v>14</v>
      </c>
      <c r="M422" s="45">
        <v>4.3499999999999996</v>
      </c>
      <c r="N422" s="45">
        <v>4.3499999999999996</v>
      </c>
      <c r="O422" s="45">
        <v>65.22</v>
      </c>
      <c r="P422" s="45">
        <v>26.09</v>
      </c>
      <c r="Q422" s="38">
        <v>0</v>
      </c>
    </row>
    <row r="423" spans="1:17" ht="14.1" customHeight="1">
      <c r="A423" s="44" t="s">
        <v>178</v>
      </c>
      <c r="B423" s="44" t="s">
        <v>895</v>
      </c>
      <c r="C423" s="44" t="s">
        <v>816</v>
      </c>
      <c r="D423" s="45">
        <v>38.6</v>
      </c>
      <c r="E423" s="38">
        <v>64</v>
      </c>
      <c r="F423" s="45">
        <v>0.6</v>
      </c>
      <c r="G423" s="45">
        <v>1.19</v>
      </c>
      <c r="H423" s="38">
        <v>4</v>
      </c>
      <c r="I423" s="38">
        <v>32</v>
      </c>
      <c r="J423" s="51">
        <v>4</v>
      </c>
      <c r="K423" s="38">
        <v>1</v>
      </c>
      <c r="L423" s="38">
        <v>18</v>
      </c>
      <c r="M423" s="45">
        <v>20.309999999999999</v>
      </c>
      <c r="N423" s="45">
        <v>14.06</v>
      </c>
      <c r="O423" s="45">
        <v>53.13</v>
      </c>
      <c r="P423" s="45">
        <v>10.94</v>
      </c>
      <c r="Q423" s="45">
        <v>1.56</v>
      </c>
    </row>
    <row r="424" spans="1:17" ht="14.1" customHeight="1">
      <c r="A424" s="44" t="s">
        <v>180</v>
      </c>
      <c r="B424" s="44" t="s">
        <v>895</v>
      </c>
      <c r="C424" s="44" t="s">
        <v>816</v>
      </c>
      <c r="D424" s="45">
        <v>31</v>
      </c>
      <c r="E424" s="38">
        <v>56</v>
      </c>
      <c r="F424" s="45">
        <v>0.55000000000000004</v>
      </c>
      <c r="G424" s="45">
        <v>1.03</v>
      </c>
      <c r="H424" s="38">
        <v>11</v>
      </c>
      <c r="I424" s="38">
        <v>30</v>
      </c>
      <c r="J424" s="51">
        <v>4</v>
      </c>
      <c r="K424" s="38">
        <v>7</v>
      </c>
      <c r="L424" s="38">
        <v>13</v>
      </c>
      <c r="M424" s="38">
        <v>0</v>
      </c>
      <c r="N424" s="45">
        <v>19.64</v>
      </c>
      <c r="O424" s="45">
        <v>78.569999999999993</v>
      </c>
      <c r="P424" s="45">
        <v>1.79</v>
      </c>
      <c r="Q424" s="38">
        <v>0</v>
      </c>
    </row>
    <row r="425" spans="1:17" ht="14.1" customHeight="1">
      <c r="A425" s="44" t="s">
        <v>181</v>
      </c>
      <c r="B425" s="44" t="s">
        <v>895</v>
      </c>
      <c r="C425" s="44" t="s">
        <v>816</v>
      </c>
      <c r="D425" s="45">
        <v>33.1</v>
      </c>
      <c r="E425" s="38">
        <v>70</v>
      </c>
      <c r="F425" s="45">
        <v>0.47</v>
      </c>
      <c r="G425" s="45">
        <v>1.01</v>
      </c>
      <c r="H425" s="38">
        <v>21</v>
      </c>
      <c r="I425" s="38">
        <v>42</v>
      </c>
      <c r="J425" s="51">
        <v>4</v>
      </c>
      <c r="K425" s="38">
        <v>9</v>
      </c>
      <c r="L425" s="38">
        <v>18</v>
      </c>
      <c r="M425" s="38">
        <v>0</v>
      </c>
      <c r="N425" s="45">
        <v>11.43</v>
      </c>
      <c r="O425" s="38">
        <v>70</v>
      </c>
      <c r="P425" s="45">
        <v>15.71</v>
      </c>
      <c r="Q425" s="45">
        <v>2.86</v>
      </c>
    </row>
    <row r="426" spans="1:17" ht="14.1" customHeight="1">
      <c r="A426" s="44" t="s">
        <v>183</v>
      </c>
      <c r="B426" s="44" t="s">
        <v>895</v>
      </c>
      <c r="C426" s="44" t="s">
        <v>816</v>
      </c>
      <c r="D426" s="38">
        <v>37</v>
      </c>
      <c r="E426" s="38">
        <v>59</v>
      </c>
      <c r="F426" s="45">
        <v>0.63</v>
      </c>
      <c r="G426" s="45">
        <v>1.03</v>
      </c>
      <c r="H426" s="38">
        <v>13</v>
      </c>
      <c r="I426" s="38">
        <v>27</v>
      </c>
      <c r="J426" s="51">
        <v>4</v>
      </c>
      <c r="K426" s="38">
        <v>7</v>
      </c>
      <c r="L426" s="38">
        <v>13</v>
      </c>
      <c r="M426" s="45">
        <v>15.25</v>
      </c>
      <c r="N426" s="45">
        <v>42.37</v>
      </c>
      <c r="O426" s="45">
        <v>23.73</v>
      </c>
      <c r="P426" s="45">
        <v>8.4700000000000006</v>
      </c>
      <c r="Q426" s="45">
        <v>10.17</v>
      </c>
    </row>
    <row r="427" spans="1:17" ht="14.1" customHeight="1">
      <c r="A427" s="44" t="s">
        <v>184</v>
      </c>
      <c r="B427" s="44" t="s">
        <v>895</v>
      </c>
      <c r="C427" s="44" t="s">
        <v>816</v>
      </c>
      <c r="D427" s="45">
        <v>19.399999999999999</v>
      </c>
      <c r="E427" s="38">
        <v>36</v>
      </c>
      <c r="F427" s="45">
        <v>0.54</v>
      </c>
      <c r="G427" s="45">
        <v>1.06</v>
      </c>
      <c r="H427" s="38">
        <v>23</v>
      </c>
      <c r="I427" s="38">
        <v>56</v>
      </c>
      <c r="J427" s="51">
        <v>4</v>
      </c>
      <c r="K427" s="38">
        <v>10</v>
      </c>
      <c r="L427" s="38">
        <v>28</v>
      </c>
      <c r="M427" s="45">
        <v>2.78</v>
      </c>
      <c r="N427" s="38">
        <v>25</v>
      </c>
      <c r="O427" s="45">
        <v>55.56</v>
      </c>
      <c r="P427" s="45">
        <v>16.670000000000002</v>
      </c>
      <c r="Q427" s="38">
        <v>0</v>
      </c>
    </row>
    <row r="428" spans="1:17" ht="14.1" customHeight="1">
      <c r="A428" s="44" t="s">
        <v>186</v>
      </c>
      <c r="B428" s="44" t="s">
        <v>895</v>
      </c>
      <c r="C428" s="44" t="s">
        <v>816</v>
      </c>
      <c r="D428" s="45">
        <v>10.4</v>
      </c>
      <c r="E428" s="38">
        <v>23</v>
      </c>
      <c r="F428" s="45">
        <v>0.45</v>
      </c>
      <c r="G428" s="45">
        <v>0.92</v>
      </c>
      <c r="H428" s="38">
        <v>15</v>
      </c>
      <c r="I428" s="38">
        <v>22</v>
      </c>
      <c r="J428" s="51">
        <v>4</v>
      </c>
      <c r="K428" s="38">
        <v>13</v>
      </c>
      <c r="L428" s="38">
        <v>20</v>
      </c>
      <c r="M428" s="45">
        <v>4.3499999999999996</v>
      </c>
      <c r="N428" s="45">
        <v>21.74</v>
      </c>
      <c r="O428" s="45">
        <v>34.78</v>
      </c>
      <c r="P428" s="45">
        <v>30.43</v>
      </c>
      <c r="Q428" s="45">
        <v>8.6999999999999993</v>
      </c>
    </row>
    <row r="429" spans="1:17" ht="14.1" customHeight="1">
      <c r="A429" s="44" t="s">
        <v>149</v>
      </c>
      <c r="B429" s="44" t="s">
        <v>898</v>
      </c>
      <c r="C429" s="44" t="s">
        <v>753</v>
      </c>
      <c r="D429" s="45">
        <v>16.2</v>
      </c>
      <c r="E429" s="38">
        <v>18</v>
      </c>
      <c r="F429" s="45">
        <v>0.9</v>
      </c>
      <c r="G429" s="45">
        <v>1.38</v>
      </c>
      <c r="H429" s="38">
        <v>2</v>
      </c>
      <c r="I429" s="38">
        <v>55</v>
      </c>
      <c r="J429" s="51">
        <v>3</v>
      </c>
      <c r="K429" s="38">
        <v>1</v>
      </c>
      <c r="L429" s="38">
        <v>25</v>
      </c>
      <c r="M429" s="45">
        <v>66.67</v>
      </c>
      <c r="N429" s="45">
        <v>22.22</v>
      </c>
      <c r="O429" s="45">
        <v>11.11</v>
      </c>
      <c r="P429" s="38">
        <v>0</v>
      </c>
      <c r="Q429" s="38">
        <v>0</v>
      </c>
    </row>
    <row r="430" spans="1:17" ht="14.1" customHeight="1">
      <c r="A430" s="44" t="s">
        <v>152</v>
      </c>
      <c r="B430" s="44" t="s">
        <v>898</v>
      </c>
      <c r="C430" s="44" t="s">
        <v>753</v>
      </c>
      <c r="D430" s="45">
        <v>8.6999999999999993</v>
      </c>
      <c r="E430" s="38">
        <v>14</v>
      </c>
      <c r="F430" s="45">
        <v>0.62</v>
      </c>
      <c r="G430" s="45">
        <v>1.04</v>
      </c>
      <c r="H430" s="38">
        <v>10</v>
      </c>
      <c r="I430" s="38">
        <v>29</v>
      </c>
      <c r="J430" s="51">
        <v>3</v>
      </c>
      <c r="K430" s="38">
        <v>6</v>
      </c>
      <c r="L430" s="38">
        <v>13</v>
      </c>
      <c r="M430" s="45">
        <v>7.14</v>
      </c>
      <c r="N430" s="45">
        <v>28.57</v>
      </c>
      <c r="O430" s="45">
        <v>64.290000000000006</v>
      </c>
      <c r="P430" s="38">
        <v>0</v>
      </c>
      <c r="Q430" s="38">
        <v>0</v>
      </c>
    </row>
    <row r="431" spans="1:17" ht="14.1" customHeight="1">
      <c r="A431" s="44" t="s">
        <v>153</v>
      </c>
      <c r="B431" s="44" t="s">
        <v>898</v>
      </c>
      <c r="C431" s="44" t="s">
        <v>753</v>
      </c>
      <c r="D431" s="45">
        <v>9.6999999999999993</v>
      </c>
      <c r="E431" s="38">
        <v>18</v>
      </c>
      <c r="F431" s="45">
        <v>0.54</v>
      </c>
      <c r="G431" s="45">
        <v>1.18</v>
      </c>
      <c r="H431" s="38">
        <v>8</v>
      </c>
      <c r="I431" s="38">
        <v>49</v>
      </c>
      <c r="J431" s="51">
        <v>2</v>
      </c>
      <c r="K431" s="38">
        <v>4</v>
      </c>
      <c r="L431" s="38">
        <v>14</v>
      </c>
      <c r="M431" s="45">
        <v>16.670000000000002</v>
      </c>
      <c r="N431" s="45">
        <v>27.78</v>
      </c>
      <c r="O431" s="45">
        <v>16.670000000000002</v>
      </c>
      <c r="P431" s="45">
        <v>33.33</v>
      </c>
      <c r="Q431" s="45">
        <v>5.56</v>
      </c>
    </row>
    <row r="432" spans="1:17" ht="14.1" customHeight="1">
      <c r="A432" s="44" t="s">
        <v>154</v>
      </c>
      <c r="B432" s="44" t="s">
        <v>898</v>
      </c>
      <c r="C432" s="44" t="s">
        <v>753</v>
      </c>
      <c r="D432" s="45">
        <v>15.2</v>
      </c>
      <c r="E432" s="38">
        <v>39</v>
      </c>
      <c r="F432" s="45">
        <v>0.39</v>
      </c>
      <c r="G432" s="45">
        <v>1.24</v>
      </c>
      <c r="H432" s="38">
        <v>10</v>
      </c>
      <c r="I432" s="38">
        <v>45</v>
      </c>
      <c r="J432" s="51">
        <v>4</v>
      </c>
      <c r="K432" s="38">
        <v>4</v>
      </c>
      <c r="L432" s="38">
        <v>19</v>
      </c>
      <c r="M432" s="38">
        <v>0</v>
      </c>
      <c r="N432" s="45">
        <v>2.56</v>
      </c>
      <c r="O432" s="45">
        <v>61.54</v>
      </c>
      <c r="P432" s="45">
        <v>30.77</v>
      </c>
      <c r="Q432" s="45">
        <v>5.13</v>
      </c>
    </row>
    <row r="433" spans="1:17" ht="14.1" customHeight="1">
      <c r="A433" s="44" t="s">
        <v>155</v>
      </c>
      <c r="B433" s="44" t="s">
        <v>898</v>
      </c>
      <c r="C433" s="44" t="s">
        <v>753</v>
      </c>
      <c r="D433" s="45">
        <v>23.6</v>
      </c>
      <c r="E433" s="38">
        <v>32</v>
      </c>
      <c r="F433" s="45">
        <v>0.74</v>
      </c>
      <c r="G433" s="45">
        <v>1.39</v>
      </c>
      <c r="H433" s="38">
        <v>1</v>
      </c>
      <c r="I433" s="38">
        <v>42</v>
      </c>
      <c r="J433" s="51">
        <v>4</v>
      </c>
      <c r="K433" s="38">
        <v>1</v>
      </c>
      <c r="L433" s="38">
        <v>16</v>
      </c>
      <c r="M433" s="38">
        <v>25</v>
      </c>
      <c r="N433" s="45">
        <v>37.5</v>
      </c>
      <c r="O433" s="45">
        <v>37.5</v>
      </c>
      <c r="P433" s="38">
        <v>0</v>
      </c>
      <c r="Q433" s="38">
        <v>0</v>
      </c>
    </row>
    <row r="434" spans="1:17" ht="14.1" customHeight="1">
      <c r="A434" s="44" t="s">
        <v>157</v>
      </c>
      <c r="B434" s="44" t="s">
        <v>898</v>
      </c>
      <c r="C434" s="44" t="s">
        <v>753</v>
      </c>
      <c r="D434" s="45">
        <v>8</v>
      </c>
      <c r="E434" s="38">
        <v>13</v>
      </c>
      <c r="F434" s="45">
        <v>0.62</v>
      </c>
      <c r="G434" s="45">
        <v>1.07</v>
      </c>
      <c r="H434" s="38">
        <v>14</v>
      </c>
      <c r="I434" s="38">
        <v>48</v>
      </c>
      <c r="J434" s="51">
        <v>3</v>
      </c>
      <c r="K434" s="38">
        <v>7</v>
      </c>
      <c r="L434" s="38">
        <v>25</v>
      </c>
      <c r="M434" s="38">
        <v>0</v>
      </c>
      <c r="N434" s="45">
        <v>38.46</v>
      </c>
      <c r="O434" s="45">
        <v>61.54</v>
      </c>
      <c r="P434" s="38">
        <v>0</v>
      </c>
      <c r="Q434" s="38">
        <v>0</v>
      </c>
    </row>
    <row r="435" spans="1:17" ht="14.1" customHeight="1">
      <c r="A435" s="44" t="s">
        <v>159</v>
      </c>
      <c r="B435" s="44" t="s">
        <v>898</v>
      </c>
      <c r="C435" s="44" t="s">
        <v>753</v>
      </c>
      <c r="D435" s="45">
        <v>29.2</v>
      </c>
      <c r="E435" s="38">
        <v>51</v>
      </c>
      <c r="F435" s="45">
        <v>0.56999999999999995</v>
      </c>
      <c r="G435" s="45">
        <v>1.2</v>
      </c>
      <c r="H435" s="38">
        <v>4</v>
      </c>
      <c r="I435" s="38">
        <v>54</v>
      </c>
      <c r="J435" s="51">
        <v>4</v>
      </c>
      <c r="K435" s="38">
        <v>3</v>
      </c>
      <c r="L435" s="38">
        <v>20</v>
      </c>
      <c r="M435" s="45">
        <v>9.8000000000000007</v>
      </c>
      <c r="N435" s="45">
        <v>27.45</v>
      </c>
      <c r="O435" s="45">
        <v>47.06</v>
      </c>
      <c r="P435" s="45">
        <v>9.8000000000000007</v>
      </c>
      <c r="Q435" s="45">
        <v>5.88</v>
      </c>
    </row>
    <row r="436" spans="1:17" ht="14.1" customHeight="1">
      <c r="A436" s="44" t="s">
        <v>161</v>
      </c>
      <c r="B436" s="44" t="s">
        <v>898</v>
      </c>
      <c r="C436" s="44" t="s">
        <v>753</v>
      </c>
      <c r="D436" s="45">
        <v>19.7</v>
      </c>
      <c r="E436" s="38">
        <v>38</v>
      </c>
      <c r="F436" s="45">
        <v>0.52</v>
      </c>
      <c r="G436" s="45">
        <v>1.18</v>
      </c>
      <c r="H436" s="38">
        <v>10</v>
      </c>
      <c r="I436" s="38">
        <v>53</v>
      </c>
      <c r="J436" s="51">
        <v>4</v>
      </c>
      <c r="K436" s="38">
        <v>5</v>
      </c>
      <c r="L436" s="38">
        <v>19</v>
      </c>
      <c r="M436" s="38">
        <v>0</v>
      </c>
      <c r="N436" s="45">
        <v>23.68</v>
      </c>
      <c r="O436" s="45">
        <v>60.53</v>
      </c>
      <c r="P436" s="45">
        <v>13.16</v>
      </c>
      <c r="Q436" s="45">
        <v>2.63</v>
      </c>
    </row>
    <row r="437" spans="1:17" ht="14.1" customHeight="1">
      <c r="A437" s="44" t="s">
        <v>167</v>
      </c>
      <c r="B437" s="44" t="s">
        <v>898</v>
      </c>
      <c r="C437" s="44" t="s">
        <v>753</v>
      </c>
      <c r="D437" s="45">
        <v>4.4000000000000004</v>
      </c>
      <c r="E437" s="38">
        <v>10</v>
      </c>
      <c r="F437" s="45">
        <v>0.44</v>
      </c>
      <c r="G437" s="45">
        <v>1.01</v>
      </c>
      <c r="H437" s="38">
        <v>14</v>
      </c>
      <c r="I437" s="38">
        <v>29</v>
      </c>
      <c r="J437" s="51">
        <v>3</v>
      </c>
      <c r="K437" s="38">
        <v>5</v>
      </c>
      <c r="L437" s="38">
        <v>10</v>
      </c>
      <c r="M437" s="38">
        <v>0</v>
      </c>
      <c r="N437" s="38">
        <v>0</v>
      </c>
      <c r="O437" s="38">
        <v>80</v>
      </c>
      <c r="P437" s="38">
        <v>20</v>
      </c>
      <c r="Q437" s="38">
        <v>0</v>
      </c>
    </row>
    <row r="438" spans="1:17" ht="14.1" customHeight="1">
      <c r="A438" s="44" t="s">
        <v>174</v>
      </c>
      <c r="B438" s="44" t="s">
        <v>898</v>
      </c>
      <c r="C438" s="44" t="s">
        <v>753</v>
      </c>
      <c r="D438" s="45">
        <v>3.9</v>
      </c>
      <c r="E438" s="38">
        <v>10</v>
      </c>
      <c r="F438" s="45">
        <v>0.39</v>
      </c>
      <c r="G438" s="45">
        <v>0.88</v>
      </c>
      <c r="H438" s="38">
        <v>12</v>
      </c>
      <c r="I438" s="38">
        <v>15</v>
      </c>
      <c r="J438" s="51">
        <v>3</v>
      </c>
      <c r="K438" s="38">
        <v>5</v>
      </c>
      <c r="L438" s="38">
        <v>5</v>
      </c>
      <c r="M438" s="38">
        <v>0</v>
      </c>
      <c r="N438" s="38">
        <v>0</v>
      </c>
      <c r="O438" s="38">
        <v>70</v>
      </c>
      <c r="P438" s="38">
        <v>20</v>
      </c>
      <c r="Q438" s="38">
        <v>10</v>
      </c>
    </row>
    <row r="439" spans="1:17" ht="14.1" customHeight="1">
      <c r="A439" s="44" t="s">
        <v>176</v>
      </c>
      <c r="B439" s="44" t="s">
        <v>898</v>
      </c>
      <c r="C439" s="44" t="s">
        <v>753</v>
      </c>
      <c r="D439" s="45">
        <v>5.0999999999999996</v>
      </c>
      <c r="E439" s="38">
        <v>11</v>
      </c>
      <c r="F439" s="45">
        <v>0.46</v>
      </c>
      <c r="G439" s="45">
        <v>1.0900000000000001</v>
      </c>
      <c r="H439" s="38">
        <v>5</v>
      </c>
      <c r="I439" s="38">
        <v>22</v>
      </c>
      <c r="J439" s="51">
        <v>3</v>
      </c>
      <c r="K439" s="38">
        <v>3</v>
      </c>
      <c r="L439" s="38">
        <v>8</v>
      </c>
      <c r="M439" s="45">
        <v>9.09</v>
      </c>
      <c r="N439" s="45">
        <v>9.09</v>
      </c>
      <c r="O439" s="45">
        <v>45.45</v>
      </c>
      <c r="P439" s="45">
        <v>36.36</v>
      </c>
      <c r="Q439" s="38">
        <v>0</v>
      </c>
    </row>
    <row r="440" spans="1:17" ht="14.1" customHeight="1">
      <c r="A440" s="44" t="s">
        <v>180</v>
      </c>
      <c r="B440" s="44" t="s">
        <v>898</v>
      </c>
      <c r="C440" s="44" t="s">
        <v>753</v>
      </c>
      <c r="D440" s="45">
        <v>10.6</v>
      </c>
      <c r="E440" s="38">
        <v>16</v>
      </c>
      <c r="F440" s="45">
        <v>0.66</v>
      </c>
      <c r="G440" s="45">
        <v>1.23</v>
      </c>
      <c r="H440" s="38">
        <v>2</v>
      </c>
      <c r="I440" s="38">
        <v>30</v>
      </c>
      <c r="J440" s="51">
        <v>3</v>
      </c>
      <c r="K440" s="38">
        <v>1</v>
      </c>
      <c r="L440" s="38">
        <v>17</v>
      </c>
      <c r="M440" s="38">
        <v>25</v>
      </c>
      <c r="N440" s="38">
        <v>25</v>
      </c>
      <c r="O440" s="45">
        <v>37.5</v>
      </c>
      <c r="P440" s="45">
        <v>12.5</v>
      </c>
      <c r="Q440" s="38">
        <v>0</v>
      </c>
    </row>
    <row r="441" spans="1:17" ht="14.1" customHeight="1">
      <c r="A441" s="44" t="s">
        <v>181</v>
      </c>
      <c r="B441" s="44" t="s">
        <v>898</v>
      </c>
      <c r="C441" s="44" t="s">
        <v>753</v>
      </c>
      <c r="D441" s="45">
        <v>11.3</v>
      </c>
      <c r="E441" s="38">
        <v>21</v>
      </c>
      <c r="F441" s="45">
        <v>0.54</v>
      </c>
      <c r="G441" s="45">
        <v>1.1399999999999999</v>
      </c>
      <c r="H441" s="38">
        <v>11</v>
      </c>
      <c r="I441" s="38">
        <v>42</v>
      </c>
      <c r="J441" s="51">
        <v>4</v>
      </c>
      <c r="K441" s="38">
        <v>3</v>
      </c>
      <c r="L441" s="38">
        <v>18</v>
      </c>
      <c r="M441" s="45">
        <v>4.76</v>
      </c>
      <c r="N441" s="45">
        <v>19.05</v>
      </c>
      <c r="O441" s="45">
        <v>61.9</v>
      </c>
      <c r="P441" s="45">
        <v>14.29</v>
      </c>
      <c r="Q441" s="38">
        <v>0</v>
      </c>
    </row>
    <row r="442" spans="1:17" ht="14.1" customHeight="1">
      <c r="A442" s="44" t="s">
        <v>183</v>
      </c>
      <c r="B442" s="44" t="s">
        <v>898</v>
      </c>
      <c r="C442" s="44" t="s">
        <v>753</v>
      </c>
      <c r="D442" s="45">
        <v>13.8</v>
      </c>
      <c r="E442" s="38">
        <v>18</v>
      </c>
      <c r="F442" s="45">
        <v>0.77</v>
      </c>
      <c r="G442" s="45">
        <v>1.25</v>
      </c>
      <c r="H442" s="38">
        <v>2</v>
      </c>
      <c r="I442" s="38">
        <v>27</v>
      </c>
      <c r="J442" s="51">
        <v>4</v>
      </c>
      <c r="K442" s="38">
        <v>2</v>
      </c>
      <c r="L442" s="38">
        <v>13</v>
      </c>
      <c r="M442" s="45">
        <v>16.670000000000002</v>
      </c>
      <c r="N442" s="45">
        <v>66.67</v>
      </c>
      <c r="O442" s="45">
        <v>11.11</v>
      </c>
      <c r="P442" s="45">
        <v>5.56</v>
      </c>
      <c r="Q442" s="38">
        <v>0</v>
      </c>
    </row>
    <row r="443" spans="1:17" ht="14.1" customHeight="1">
      <c r="A443" s="44" t="s">
        <v>184</v>
      </c>
      <c r="B443" s="44" t="s">
        <v>898</v>
      </c>
      <c r="C443" s="44" t="s">
        <v>753</v>
      </c>
      <c r="D443" s="45">
        <v>8.6999999999999993</v>
      </c>
      <c r="E443" s="38">
        <v>16</v>
      </c>
      <c r="F443" s="45">
        <v>0.54</v>
      </c>
      <c r="G443" s="45">
        <v>1.07</v>
      </c>
      <c r="H443" s="38">
        <v>22</v>
      </c>
      <c r="I443" s="38">
        <v>56</v>
      </c>
      <c r="J443" s="51">
        <v>3</v>
      </c>
      <c r="K443" s="38">
        <v>13</v>
      </c>
      <c r="L443" s="38">
        <v>28</v>
      </c>
      <c r="M443" s="45">
        <v>12.5</v>
      </c>
      <c r="N443" s="45">
        <v>12.5</v>
      </c>
      <c r="O443" s="45">
        <v>56.25</v>
      </c>
      <c r="P443" s="45">
        <v>18.75</v>
      </c>
      <c r="Q443" s="38">
        <v>0</v>
      </c>
    </row>
    <row r="444" spans="1:17" ht="14.1" customHeight="1">
      <c r="A444" s="44" t="s">
        <v>184</v>
      </c>
      <c r="B444" s="44" t="s">
        <v>899</v>
      </c>
      <c r="C444" s="44" t="s">
        <v>900</v>
      </c>
      <c r="D444" s="45">
        <v>2</v>
      </c>
      <c r="E444" s="38">
        <v>12</v>
      </c>
      <c r="F444" s="45">
        <v>0.17</v>
      </c>
      <c r="G444" s="45">
        <v>0.33</v>
      </c>
      <c r="H444" s="38">
        <v>56</v>
      </c>
      <c r="I444" s="38">
        <v>56</v>
      </c>
      <c r="J444" s="51">
        <v>3</v>
      </c>
      <c r="K444" s="38">
        <v>28</v>
      </c>
      <c r="L444" s="38">
        <v>28</v>
      </c>
      <c r="M444" s="38">
        <v>0</v>
      </c>
      <c r="N444" s="38">
        <v>0</v>
      </c>
      <c r="O444" s="45">
        <v>16.670000000000002</v>
      </c>
      <c r="P444" s="45">
        <v>41.67</v>
      </c>
      <c r="Q444" s="45">
        <v>41.67</v>
      </c>
    </row>
    <row r="445" spans="1:17" ht="14.1" customHeight="1">
      <c r="A445" s="44" t="s">
        <v>149</v>
      </c>
      <c r="B445" s="44" t="s">
        <v>901</v>
      </c>
      <c r="C445" s="44" t="s">
        <v>816</v>
      </c>
      <c r="D445" s="45">
        <v>22.3</v>
      </c>
      <c r="E445" s="38">
        <v>27</v>
      </c>
      <c r="F445" s="45">
        <v>0.83</v>
      </c>
      <c r="G445" s="45">
        <v>1.27</v>
      </c>
      <c r="H445" s="38">
        <v>5</v>
      </c>
      <c r="I445" s="38">
        <v>55</v>
      </c>
      <c r="J445" s="51">
        <v>4</v>
      </c>
      <c r="K445" s="38">
        <v>3</v>
      </c>
      <c r="L445" s="38">
        <v>30</v>
      </c>
      <c r="M445" s="45">
        <v>51.85</v>
      </c>
      <c r="N445" s="45">
        <v>22.22</v>
      </c>
      <c r="O445" s="45">
        <v>25.93</v>
      </c>
      <c r="P445" s="38">
        <v>0</v>
      </c>
      <c r="Q445" s="38">
        <v>0</v>
      </c>
    </row>
    <row r="446" spans="1:17" ht="14.1" customHeight="1">
      <c r="A446" s="44" t="s">
        <v>151</v>
      </c>
      <c r="B446" s="44" t="s">
        <v>901</v>
      </c>
      <c r="C446" s="44" t="s">
        <v>816</v>
      </c>
      <c r="D446" s="45">
        <v>6.2</v>
      </c>
      <c r="E446" s="38">
        <v>10</v>
      </c>
      <c r="F446" s="45">
        <v>0.62</v>
      </c>
      <c r="G446" s="45">
        <v>1.29</v>
      </c>
      <c r="H446" s="38">
        <v>1</v>
      </c>
      <c r="I446" s="38">
        <v>31</v>
      </c>
      <c r="J446" s="51">
        <v>3</v>
      </c>
      <c r="K446" s="38">
        <v>1</v>
      </c>
      <c r="L446" s="38">
        <v>12</v>
      </c>
      <c r="M446" s="38">
        <v>0</v>
      </c>
      <c r="N446" s="38">
        <v>50</v>
      </c>
      <c r="O446" s="38">
        <v>40</v>
      </c>
      <c r="P446" s="38">
        <v>10</v>
      </c>
      <c r="Q446" s="38">
        <v>0</v>
      </c>
    </row>
    <row r="447" spans="1:17" ht="14.1" customHeight="1">
      <c r="A447" s="44" t="s">
        <v>152</v>
      </c>
      <c r="B447" s="44" t="s">
        <v>901</v>
      </c>
      <c r="C447" s="44" t="s">
        <v>816</v>
      </c>
      <c r="D447" s="45">
        <v>10.4</v>
      </c>
      <c r="E447" s="38">
        <v>16</v>
      </c>
      <c r="F447" s="45">
        <v>0.65</v>
      </c>
      <c r="G447" s="45">
        <v>1.0900000000000001</v>
      </c>
      <c r="H447" s="38">
        <v>8</v>
      </c>
      <c r="I447" s="38">
        <v>29</v>
      </c>
      <c r="J447" s="51">
        <v>4</v>
      </c>
      <c r="K447" s="38">
        <v>3</v>
      </c>
      <c r="L447" s="38">
        <v>16</v>
      </c>
      <c r="M447" s="45">
        <v>18.75</v>
      </c>
      <c r="N447" s="45">
        <v>31.25</v>
      </c>
      <c r="O447" s="45">
        <v>37.5</v>
      </c>
      <c r="P447" s="45">
        <v>12.5</v>
      </c>
      <c r="Q447" s="38">
        <v>0</v>
      </c>
    </row>
    <row r="448" spans="1:17" ht="14.1" customHeight="1">
      <c r="A448" s="44" t="s">
        <v>153</v>
      </c>
      <c r="B448" s="44" t="s">
        <v>901</v>
      </c>
      <c r="C448" s="44" t="s">
        <v>816</v>
      </c>
      <c r="D448" s="45">
        <v>11.3</v>
      </c>
      <c r="E448" s="38">
        <v>21</v>
      </c>
      <c r="F448" s="45">
        <v>0.54</v>
      </c>
      <c r="G448" s="45">
        <v>1.18</v>
      </c>
      <c r="H448" s="38">
        <v>8</v>
      </c>
      <c r="I448" s="38">
        <v>49</v>
      </c>
      <c r="J448" s="51">
        <v>3</v>
      </c>
      <c r="K448" s="38">
        <v>2</v>
      </c>
      <c r="L448" s="38">
        <v>18</v>
      </c>
      <c r="M448" s="45">
        <v>4.76</v>
      </c>
      <c r="N448" s="45">
        <v>28.57</v>
      </c>
      <c r="O448" s="45">
        <v>42.86</v>
      </c>
      <c r="P448" s="45">
        <v>23.81</v>
      </c>
      <c r="Q448" s="38">
        <v>0</v>
      </c>
    </row>
    <row r="449" spans="1:17" ht="14.1" customHeight="1">
      <c r="A449" s="44" t="s">
        <v>154</v>
      </c>
      <c r="B449" s="44" t="s">
        <v>901</v>
      </c>
      <c r="C449" s="44" t="s">
        <v>816</v>
      </c>
      <c r="D449" s="45">
        <v>20.5</v>
      </c>
      <c r="E449" s="38">
        <v>51</v>
      </c>
      <c r="F449" s="45">
        <v>0.4</v>
      </c>
      <c r="G449" s="45">
        <v>1.27</v>
      </c>
      <c r="H449" s="38">
        <v>7</v>
      </c>
      <c r="I449" s="38">
        <v>45</v>
      </c>
      <c r="J449" s="51">
        <v>4</v>
      </c>
      <c r="K449" s="38">
        <v>3</v>
      </c>
      <c r="L449" s="38">
        <v>19</v>
      </c>
      <c r="M449" s="45">
        <v>1.96</v>
      </c>
      <c r="N449" s="38">
        <v>0</v>
      </c>
      <c r="O449" s="45">
        <v>64.709999999999994</v>
      </c>
      <c r="P449" s="45">
        <v>29.41</v>
      </c>
      <c r="Q449" s="45">
        <v>3.92</v>
      </c>
    </row>
    <row r="450" spans="1:17" ht="14.1" customHeight="1">
      <c r="A450" s="44" t="s">
        <v>155</v>
      </c>
      <c r="B450" s="44" t="s">
        <v>901</v>
      </c>
      <c r="C450" s="44" t="s">
        <v>816</v>
      </c>
      <c r="D450" s="45">
        <v>10.1</v>
      </c>
      <c r="E450" s="38">
        <v>19</v>
      </c>
      <c r="F450" s="45">
        <v>0.53</v>
      </c>
      <c r="G450" s="38">
        <v>1</v>
      </c>
      <c r="H450" s="38">
        <v>22</v>
      </c>
      <c r="I450" s="38">
        <v>42</v>
      </c>
      <c r="J450" s="51">
        <v>3</v>
      </c>
      <c r="K450" s="38">
        <v>9</v>
      </c>
      <c r="L450" s="38">
        <v>18</v>
      </c>
      <c r="M450" s="45">
        <v>5.26</v>
      </c>
      <c r="N450" s="45">
        <v>26.32</v>
      </c>
      <c r="O450" s="45">
        <v>47.37</v>
      </c>
      <c r="P450" s="45">
        <v>15.79</v>
      </c>
      <c r="Q450" s="45">
        <v>5.26</v>
      </c>
    </row>
    <row r="451" spans="1:17" ht="14.1" customHeight="1">
      <c r="A451" s="44" t="s">
        <v>157</v>
      </c>
      <c r="B451" s="44" t="s">
        <v>901</v>
      </c>
      <c r="C451" s="44" t="s">
        <v>816</v>
      </c>
      <c r="D451" s="45">
        <v>9.1999999999999993</v>
      </c>
      <c r="E451" s="38">
        <v>14</v>
      </c>
      <c r="F451" s="45">
        <v>0.66</v>
      </c>
      <c r="G451" s="45">
        <v>1.1399999999999999</v>
      </c>
      <c r="H451" s="38">
        <v>6</v>
      </c>
      <c r="I451" s="38">
        <v>48</v>
      </c>
      <c r="J451" s="51">
        <v>3</v>
      </c>
      <c r="K451" s="38">
        <v>5</v>
      </c>
      <c r="L451" s="38">
        <v>25</v>
      </c>
      <c r="M451" s="45">
        <v>14.29</v>
      </c>
      <c r="N451" s="45">
        <v>28.57</v>
      </c>
      <c r="O451" s="45">
        <v>57.14</v>
      </c>
      <c r="P451" s="38">
        <v>0</v>
      </c>
      <c r="Q451" s="38">
        <v>0</v>
      </c>
    </row>
    <row r="452" spans="1:17" ht="14.1" customHeight="1">
      <c r="A452" s="44" t="s">
        <v>159</v>
      </c>
      <c r="B452" s="44" t="s">
        <v>901</v>
      </c>
      <c r="C452" s="44" t="s">
        <v>816</v>
      </c>
      <c r="D452" s="45">
        <v>28.6</v>
      </c>
      <c r="E452" s="38">
        <v>51</v>
      </c>
      <c r="F452" s="45">
        <v>0.56000000000000005</v>
      </c>
      <c r="G452" s="45">
        <v>1.17</v>
      </c>
      <c r="H452" s="38">
        <v>8</v>
      </c>
      <c r="I452" s="38">
        <v>54</v>
      </c>
      <c r="J452" s="51">
        <v>4</v>
      </c>
      <c r="K452" s="38">
        <v>5</v>
      </c>
      <c r="L452" s="38">
        <v>20</v>
      </c>
      <c r="M452" s="45">
        <v>3.92</v>
      </c>
      <c r="N452" s="45">
        <v>31.37</v>
      </c>
      <c r="O452" s="45">
        <v>47.06</v>
      </c>
      <c r="P452" s="45">
        <v>17.649999999999999</v>
      </c>
      <c r="Q452" s="38">
        <v>0</v>
      </c>
    </row>
    <row r="453" spans="1:17" ht="14.1" customHeight="1">
      <c r="A453" s="44" t="s">
        <v>161</v>
      </c>
      <c r="B453" s="44" t="s">
        <v>901</v>
      </c>
      <c r="C453" s="44" t="s">
        <v>816</v>
      </c>
      <c r="D453" s="45">
        <v>21.5</v>
      </c>
      <c r="E453" s="38">
        <v>39</v>
      </c>
      <c r="F453" s="45">
        <v>0.55000000000000004</v>
      </c>
      <c r="G453" s="45">
        <v>1.25</v>
      </c>
      <c r="H453" s="38">
        <v>7</v>
      </c>
      <c r="I453" s="38">
        <v>53</v>
      </c>
      <c r="J453" s="51">
        <v>4</v>
      </c>
      <c r="K453" s="38">
        <v>2</v>
      </c>
      <c r="L453" s="38">
        <v>19</v>
      </c>
      <c r="M453" s="45">
        <v>2.56</v>
      </c>
      <c r="N453" s="45">
        <v>28.21</v>
      </c>
      <c r="O453" s="45">
        <v>53.85</v>
      </c>
      <c r="P453" s="45">
        <v>15.38</v>
      </c>
      <c r="Q453" s="38">
        <v>0</v>
      </c>
    </row>
    <row r="454" spans="1:17" ht="14.1" customHeight="1">
      <c r="A454" s="44" t="s">
        <v>164</v>
      </c>
      <c r="B454" s="44" t="s">
        <v>901</v>
      </c>
      <c r="C454" s="44" t="s">
        <v>816</v>
      </c>
      <c r="D454" s="45">
        <v>22.6</v>
      </c>
      <c r="E454" s="38">
        <v>35</v>
      </c>
      <c r="F454" s="45">
        <v>0.65</v>
      </c>
      <c r="G454" s="38">
        <v>1</v>
      </c>
      <c r="H454" s="38">
        <v>18</v>
      </c>
      <c r="I454" s="38">
        <v>34</v>
      </c>
      <c r="J454" s="51">
        <v>4</v>
      </c>
      <c r="K454" s="38">
        <v>9</v>
      </c>
      <c r="L454" s="38">
        <v>17</v>
      </c>
      <c r="M454" s="45">
        <v>8.57</v>
      </c>
      <c r="N454" s="38">
        <v>40</v>
      </c>
      <c r="O454" s="45">
        <v>45.71</v>
      </c>
      <c r="P454" s="45">
        <v>5.71</v>
      </c>
      <c r="Q454" s="38">
        <v>0</v>
      </c>
    </row>
    <row r="455" spans="1:17" ht="14.1" customHeight="1">
      <c r="A455" s="44" t="s">
        <v>165</v>
      </c>
      <c r="B455" s="44" t="s">
        <v>901</v>
      </c>
      <c r="C455" s="44" t="s">
        <v>816</v>
      </c>
      <c r="D455" s="45">
        <v>15.8</v>
      </c>
      <c r="E455" s="38">
        <v>25</v>
      </c>
      <c r="F455" s="45">
        <v>0.63</v>
      </c>
      <c r="G455" s="45">
        <v>1.23</v>
      </c>
      <c r="H455" s="38">
        <v>2</v>
      </c>
      <c r="I455" s="38">
        <v>19</v>
      </c>
      <c r="J455" s="51">
        <v>4</v>
      </c>
      <c r="K455" s="38">
        <v>1</v>
      </c>
      <c r="L455" s="38">
        <v>14</v>
      </c>
      <c r="M455" s="38">
        <v>12</v>
      </c>
      <c r="N455" s="38">
        <v>24</v>
      </c>
      <c r="O455" s="38">
        <v>64</v>
      </c>
      <c r="P455" s="38">
        <v>0</v>
      </c>
      <c r="Q455" s="38">
        <v>0</v>
      </c>
    </row>
    <row r="456" spans="1:17" ht="14.1" customHeight="1">
      <c r="A456" s="44" t="s">
        <v>167</v>
      </c>
      <c r="B456" s="44" t="s">
        <v>901</v>
      </c>
      <c r="C456" s="44" t="s">
        <v>816</v>
      </c>
      <c r="D456" s="45">
        <v>8.6</v>
      </c>
      <c r="E456" s="38">
        <v>16</v>
      </c>
      <c r="F456" s="45">
        <v>0.54</v>
      </c>
      <c r="G456" s="45">
        <v>1.23</v>
      </c>
      <c r="H456" s="38">
        <v>3</v>
      </c>
      <c r="I456" s="38">
        <v>29</v>
      </c>
      <c r="J456" s="51">
        <v>4</v>
      </c>
      <c r="K456" s="38">
        <v>2</v>
      </c>
      <c r="L456" s="38">
        <v>19</v>
      </c>
      <c r="M456" s="38">
        <v>0</v>
      </c>
      <c r="N456" s="45">
        <v>12.5</v>
      </c>
      <c r="O456" s="45">
        <v>87.5</v>
      </c>
      <c r="P456" s="38">
        <v>0</v>
      </c>
      <c r="Q456" s="38">
        <v>0</v>
      </c>
    </row>
    <row r="457" spans="1:17" ht="14.1" customHeight="1">
      <c r="A457" s="44" t="s">
        <v>171</v>
      </c>
      <c r="B457" s="44" t="s">
        <v>901</v>
      </c>
      <c r="C457" s="44" t="s">
        <v>816</v>
      </c>
      <c r="D457" s="45">
        <v>6.5</v>
      </c>
      <c r="E457" s="38">
        <v>12</v>
      </c>
      <c r="F457" s="45">
        <v>0.54</v>
      </c>
      <c r="G457" s="45">
        <v>1.01</v>
      </c>
      <c r="H457" s="38">
        <v>19</v>
      </c>
      <c r="I457" s="38">
        <v>31</v>
      </c>
      <c r="J457" s="51">
        <v>2</v>
      </c>
      <c r="K457" s="38">
        <v>2</v>
      </c>
      <c r="L457" s="38">
        <v>2</v>
      </c>
      <c r="M457" s="45">
        <v>8.33</v>
      </c>
      <c r="N457" s="45">
        <v>8.33</v>
      </c>
      <c r="O457" s="38">
        <v>75</v>
      </c>
      <c r="P457" s="45">
        <v>8.33</v>
      </c>
      <c r="Q457" s="38">
        <v>0</v>
      </c>
    </row>
    <row r="458" spans="1:17" ht="14.1" customHeight="1">
      <c r="A458" s="44" t="s">
        <v>172</v>
      </c>
      <c r="B458" s="44" t="s">
        <v>901</v>
      </c>
      <c r="C458" s="44" t="s">
        <v>816</v>
      </c>
      <c r="D458" s="45">
        <v>9.6999999999999993</v>
      </c>
      <c r="E458" s="38">
        <v>17</v>
      </c>
      <c r="F458" s="45">
        <v>0.56999999999999995</v>
      </c>
      <c r="G458" s="45">
        <v>1.1599999999999999</v>
      </c>
      <c r="H458" s="38">
        <v>5</v>
      </c>
      <c r="I458" s="38">
        <v>17</v>
      </c>
      <c r="J458" s="51">
        <v>4</v>
      </c>
      <c r="K458" s="38">
        <v>3</v>
      </c>
      <c r="L458" s="38">
        <v>14</v>
      </c>
      <c r="M458" s="38">
        <v>0</v>
      </c>
      <c r="N458" s="45">
        <v>23.53</v>
      </c>
      <c r="O458" s="45">
        <v>76.47</v>
      </c>
      <c r="P458" s="38">
        <v>0</v>
      </c>
      <c r="Q458" s="38">
        <v>0</v>
      </c>
    </row>
    <row r="459" spans="1:17" ht="14.1" customHeight="1">
      <c r="A459" s="44" t="s">
        <v>178</v>
      </c>
      <c r="B459" s="44" t="s">
        <v>901</v>
      </c>
      <c r="C459" s="44" t="s">
        <v>816</v>
      </c>
      <c r="D459" s="38">
        <v>7</v>
      </c>
      <c r="E459" s="38">
        <v>11</v>
      </c>
      <c r="F459" s="45">
        <v>0.64</v>
      </c>
      <c r="G459" s="45">
        <v>1.26</v>
      </c>
      <c r="H459" s="38">
        <v>2</v>
      </c>
      <c r="I459" s="38">
        <v>32</v>
      </c>
      <c r="J459" s="51">
        <v>3</v>
      </c>
      <c r="K459" s="38">
        <v>2</v>
      </c>
      <c r="L459" s="38">
        <v>14</v>
      </c>
      <c r="M459" s="45">
        <v>27.27</v>
      </c>
      <c r="N459" s="38">
        <v>0</v>
      </c>
      <c r="O459" s="45">
        <v>72.73</v>
      </c>
      <c r="P459" s="38">
        <v>0</v>
      </c>
      <c r="Q459" s="38">
        <v>0</v>
      </c>
    </row>
    <row r="460" spans="1:17" ht="14.1" customHeight="1">
      <c r="A460" s="44" t="s">
        <v>181</v>
      </c>
      <c r="B460" s="44" t="s">
        <v>901</v>
      </c>
      <c r="C460" s="44" t="s">
        <v>816</v>
      </c>
      <c r="D460" s="45">
        <v>23.6</v>
      </c>
      <c r="E460" s="38">
        <v>43</v>
      </c>
      <c r="F460" s="45">
        <v>0.55000000000000004</v>
      </c>
      <c r="G460" s="45">
        <v>1.17</v>
      </c>
      <c r="H460" s="38">
        <v>7</v>
      </c>
      <c r="I460" s="38">
        <v>42</v>
      </c>
      <c r="J460" s="51">
        <v>4</v>
      </c>
      <c r="K460" s="38">
        <v>1</v>
      </c>
      <c r="L460" s="38">
        <v>18</v>
      </c>
      <c r="M460" s="38">
        <v>0</v>
      </c>
      <c r="N460" s="45">
        <v>23.26</v>
      </c>
      <c r="O460" s="45">
        <v>69.77</v>
      </c>
      <c r="P460" s="45">
        <v>6.98</v>
      </c>
      <c r="Q460" s="38">
        <v>0</v>
      </c>
    </row>
    <row r="461" spans="1:17" ht="14.1" customHeight="1">
      <c r="A461" s="44" t="s">
        <v>183</v>
      </c>
      <c r="B461" s="44" t="s">
        <v>901</v>
      </c>
      <c r="C461" s="44" t="s">
        <v>816</v>
      </c>
      <c r="D461" s="45">
        <v>9.4</v>
      </c>
      <c r="E461" s="38">
        <v>13</v>
      </c>
      <c r="F461" s="45">
        <v>0.72</v>
      </c>
      <c r="G461" s="45">
        <v>1.18</v>
      </c>
      <c r="H461" s="38">
        <v>7</v>
      </c>
      <c r="I461" s="38">
        <v>27</v>
      </c>
      <c r="J461" s="51">
        <v>3</v>
      </c>
      <c r="K461" s="38">
        <v>3</v>
      </c>
      <c r="L461" s="38">
        <v>14</v>
      </c>
      <c r="M461" s="45">
        <v>30.77</v>
      </c>
      <c r="N461" s="45">
        <v>30.77</v>
      </c>
      <c r="O461" s="45">
        <v>30.77</v>
      </c>
      <c r="P461" s="45">
        <v>7.69</v>
      </c>
      <c r="Q461" s="38">
        <v>0</v>
      </c>
    </row>
    <row r="462" spans="1:17" ht="14.1" customHeight="1">
      <c r="A462" s="44" t="s">
        <v>184</v>
      </c>
      <c r="B462" s="44" t="s">
        <v>901</v>
      </c>
      <c r="C462" s="44" t="s">
        <v>816</v>
      </c>
      <c r="D462" s="45">
        <v>13.2</v>
      </c>
      <c r="E462" s="38">
        <v>20</v>
      </c>
      <c r="F462" s="45">
        <v>0.66</v>
      </c>
      <c r="G462" s="45">
        <v>1.3</v>
      </c>
      <c r="H462" s="38">
        <v>5</v>
      </c>
      <c r="I462" s="38">
        <v>56</v>
      </c>
      <c r="J462" s="51">
        <v>4</v>
      </c>
      <c r="K462" s="38">
        <v>2</v>
      </c>
      <c r="L462" s="38">
        <v>28</v>
      </c>
      <c r="M462" s="38">
        <v>20</v>
      </c>
      <c r="N462" s="38">
        <v>30</v>
      </c>
      <c r="O462" s="38">
        <v>40</v>
      </c>
      <c r="P462" s="38">
        <v>10</v>
      </c>
      <c r="Q462" s="38">
        <v>0</v>
      </c>
    </row>
    <row r="463" spans="1:17" ht="14.1" customHeight="1">
      <c r="A463" s="44" t="s">
        <v>188</v>
      </c>
      <c r="B463" s="44" t="s">
        <v>901</v>
      </c>
      <c r="C463" s="44" t="s">
        <v>816</v>
      </c>
      <c r="D463" s="45">
        <v>7.7</v>
      </c>
      <c r="E463" s="38">
        <v>11</v>
      </c>
      <c r="F463" s="45">
        <v>0.7</v>
      </c>
      <c r="G463" s="45">
        <v>1.1000000000000001</v>
      </c>
      <c r="H463" s="38">
        <v>11</v>
      </c>
      <c r="I463" s="38">
        <v>43</v>
      </c>
      <c r="J463" s="51">
        <v>3</v>
      </c>
      <c r="K463" s="38">
        <v>5</v>
      </c>
      <c r="L463" s="38">
        <v>15</v>
      </c>
      <c r="M463" s="45">
        <v>18.18</v>
      </c>
      <c r="N463" s="45">
        <v>36.36</v>
      </c>
      <c r="O463" s="45">
        <v>45.45</v>
      </c>
      <c r="P463" s="38">
        <v>0</v>
      </c>
      <c r="Q463" s="38">
        <v>0</v>
      </c>
    </row>
    <row r="464" spans="1:17" ht="14.1" customHeight="1">
      <c r="A464" s="44" t="s">
        <v>154</v>
      </c>
      <c r="B464" s="44" t="s">
        <v>903</v>
      </c>
      <c r="C464" s="44" t="s">
        <v>904</v>
      </c>
      <c r="D464" s="38">
        <v>6</v>
      </c>
      <c r="E464" s="38">
        <v>15</v>
      </c>
      <c r="F464" s="45">
        <v>0.4</v>
      </c>
      <c r="G464" s="45">
        <v>1.27</v>
      </c>
      <c r="H464" s="38">
        <v>7</v>
      </c>
      <c r="I464" s="38">
        <v>45</v>
      </c>
      <c r="J464" s="51">
        <v>3</v>
      </c>
      <c r="K464" s="38">
        <v>4</v>
      </c>
      <c r="L464" s="38">
        <v>19</v>
      </c>
      <c r="M464" s="45">
        <v>6.67</v>
      </c>
      <c r="N464" s="38">
        <v>0</v>
      </c>
      <c r="O464" s="45">
        <v>53.33</v>
      </c>
      <c r="P464" s="45">
        <v>33.33</v>
      </c>
      <c r="Q464" s="45">
        <v>6.67</v>
      </c>
    </row>
    <row r="465" spans="1:17" ht="14.1" customHeight="1">
      <c r="A465" s="44" t="s">
        <v>159</v>
      </c>
      <c r="B465" s="44" t="s">
        <v>903</v>
      </c>
      <c r="C465" s="44" t="s">
        <v>904</v>
      </c>
      <c r="D465" s="45">
        <v>6.8</v>
      </c>
      <c r="E465" s="38">
        <v>12</v>
      </c>
      <c r="F465" s="45">
        <v>0.56999999999999995</v>
      </c>
      <c r="G465" s="45">
        <v>1.19</v>
      </c>
      <c r="H465" s="38">
        <v>6</v>
      </c>
      <c r="I465" s="38">
        <v>54</v>
      </c>
      <c r="J465" s="51">
        <v>2</v>
      </c>
      <c r="K465" s="38">
        <v>1</v>
      </c>
      <c r="L465" s="38">
        <v>14</v>
      </c>
      <c r="M465" s="45">
        <v>8.33</v>
      </c>
      <c r="N465" s="45">
        <v>8.33</v>
      </c>
      <c r="O465" s="45">
        <v>83.33</v>
      </c>
      <c r="P465" s="38">
        <v>0</v>
      </c>
      <c r="Q465" s="38">
        <v>0</v>
      </c>
    </row>
    <row r="466" spans="1:17" ht="14.1" customHeight="1">
      <c r="A466" s="44" t="s">
        <v>161</v>
      </c>
      <c r="B466" s="44" t="s">
        <v>903</v>
      </c>
      <c r="C466" s="44" t="s">
        <v>904</v>
      </c>
      <c r="D466" s="45">
        <v>18.5</v>
      </c>
      <c r="E466" s="38">
        <v>34</v>
      </c>
      <c r="F466" s="45">
        <v>0.54</v>
      </c>
      <c r="G466" s="45">
        <v>1.24</v>
      </c>
      <c r="H466" s="38">
        <v>8</v>
      </c>
      <c r="I466" s="38">
        <v>53</v>
      </c>
      <c r="J466" s="51">
        <v>4</v>
      </c>
      <c r="K466" s="38">
        <v>3</v>
      </c>
      <c r="L466" s="38">
        <v>19</v>
      </c>
      <c r="M466" s="45">
        <v>2.94</v>
      </c>
      <c r="N466" s="45">
        <v>26.47</v>
      </c>
      <c r="O466" s="45">
        <v>55.88</v>
      </c>
      <c r="P466" s="45">
        <v>11.76</v>
      </c>
      <c r="Q466" s="45">
        <v>2.94</v>
      </c>
    </row>
    <row r="467" spans="1:17" ht="14.1" customHeight="1">
      <c r="A467" s="44" t="s">
        <v>171</v>
      </c>
      <c r="B467" s="44" t="s">
        <v>903</v>
      </c>
      <c r="C467" s="44" t="s">
        <v>904</v>
      </c>
      <c r="D467" s="45">
        <v>11.7</v>
      </c>
      <c r="E467" s="38">
        <v>20</v>
      </c>
      <c r="F467" s="45">
        <v>0.59</v>
      </c>
      <c r="G467" s="45">
        <v>1.0900000000000001</v>
      </c>
      <c r="H467" s="38">
        <v>10</v>
      </c>
      <c r="I467" s="38">
        <v>31</v>
      </c>
      <c r="J467" s="51">
        <v>3</v>
      </c>
      <c r="K467" s="38">
        <v>6</v>
      </c>
      <c r="L467" s="38">
        <v>16</v>
      </c>
      <c r="M467" s="38">
        <v>5</v>
      </c>
      <c r="N467" s="38">
        <v>25</v>
      </c>
      <c r="O467" s="38">
        <v>65</v>
      </c>
      <c r="P467" s="38">
        <v>5</v>
      </c>
      <c r="Q467" s="38">
        <v>0</v>
      </c>
    </row>
    <row r="468" spans="1:17" ht="14.1" customHeight="1">
      <c r="A468" s="44" t="s">
        <v>157</v>
      </c>
      <c r="B468" s="44" t="s">
        <v>903</v>
      </c>
      <c r="C468" s="44" t="s">
        <v>906</v>
      </c>
      <c r="D468" s="38">
        <v>8</v>
      </c>
      <c r="E468" s="38">
        <v>13</v>
      </c>
      <c r="F468" s="45">
        <v>0.62</v>
      </c>
      <c r="G468" s="45">
        <v>1.07</v>
      </c>
      <c r="H468" s="38">
        <v>14</v>
      </c>
      <c r="I468" s="38">
        <v>48</v>
      </c>
      <c r="J468" s="51">
        <v>3</v>
      </c>
      <c r="K468" s="38">
        <v>7</v>
      </c>
      <c r="L468" s="38">
        <v>25</v>
      </c>
      <c r="M468" s="38">
        <v>0</v>
      </c>
      <c r="N468" s="45">
        <v>38.46</v>
      </c>
      <c r="O468" s="45">
        <v>61.54</v>
      </c>
      <c r="P468" s="38">
        <v>0</v>
      </c>
      <c r="Q468" s="38">
        <v>0</v>
      </c>
    </row>
    <row r="469" spans="1:17" ht="14.1" customHeight="1">
      <c r="A469" s="44" t="s">
        <v>164</v>
      </c>
      <c r="B469" s="44" t="s">
        <v>903</v>
      </c>
      <c r="C469" s="44" t="s">
        <v>906</v>
      </c>
      <c r="D469" s="45">
        <v>14.6</v>
      </c>
      <c r="E469" s="38">
        <v>20</v>
      </c>
      <c r="F469" s="45">
        <v>0.73</v>
      </c>
      <c r="G469" s="45">
        <v>1.1299999999999999</v>
      </c>
      <c r="H469" s="38">
        <v>5</v>
      </c>
      <c r="I469" s="38">
        <v>34</v>
      </c>
      <c r="J469" s="51">
        <v>3</v>
      </c>
      <c r="K469" s="38">
        <v>4</v>
      </c>
      <c r="L469" s="38">
        <v>16</v>
      </c>
      <c r="M469" s="38">
        <v>10</v>
      </c>
      <c r="N469" s="38">
        <v>60</v>
      </c>
      <c r="O469" s="38">
        <v>30</v>
      </c>
      <c r="P469" s="38">
        <v>0</v>
      </c>
      <c r="Q469" s="38">
        <v>0</v>
      </c>
    </row>
    <row r="470" spans="1:17" ht="14.1" customHeight="1">
      <c r="A470" s="44" t="s">
        <v>184</v>
      </c>
      <c r="B470" s="44" t="s">
        <v>903</v>
      </c>
      <c r="C470" s="44" t="s">
        <v>906</v>
      </c>
      <c r="D470" s="45">
        <v>11.6</v>
      </c>
      <c r="E470" s="38">
        <v>22</v>
      </c>
      <c r="F470" s="45">
        <v>0.53</v>
      </c>
      <c r="G470" s="45">
        <v>1.04</v>
      </c>
      <c r="H470" s="38">
        <v>24</v>
      </c>
      <c r="I470" s="38">
        <v>56</v>
      </c>
      <c r="J470" s="51">
        <v>4</v>
      </c>
      <c r="K470" s="38">
        <v>11</v>
      </c>
      <c r="L470" s="38">
        <v>28</v>
      </c>
      <c r="M470" s="38">
        <v>0</v>
      </c>
      <c r="N470" s="45">
        <v>18.18</v>
      </c>
      <c r="O470" s="45">
        <v>72.73</v>
      </c>
      <c r="P470" s="45">
        <v>9.09</v>
      </c>
      <c r="Q470" s="38">
        <v>0</v>
      </c>
    </row>
    <row r="471" spans="1:17" ht="14.1" customHeight="1">
      <c r="A471" s="44" t="s">
        <v>186</v>
      </c>
      <c r="B471" s="44" t="s">
        <v>903</v>
      </c>
      <c r="C471" s="44" t="s">
        <v>906</v>
      </c>
      <c r="D471" s="45">
        <v>8.1999999999999993</v>
      </c>
      <c r="E471" s="38">
        <v>13</v>
      </c>
      <c r="F471" s="45">
        <v>0.63</v>
      </c>
      <c r="G471" s="45">
        <v>1.29</v>
      </c>
      <c r="H471" s="38">
        <v>1</v>
      </c>
      <c r="I471" s="38">
        <v>22</v>
      </c>
      <c r="J471" s="51">
        <v>4</v>
      </c>
      <c r="K471" s="38">
        <v>1</v>
      </c>
      <c r="L471" s="38">
        <v>20</v>
      </c>
      <c r="M471" s="45">
        <v>7.69</v>
      </c>
      <c r="N471" s="45">
        <v>30.77</v>
      </c>
      <c r="O471" s="45">
        <v>61.54</v>
      </c>
      <c r="P471" s="38">
        <v>0</v>
      </c>
      <c r="Q471" s="38">
        <v>0</v>
      </c>
    </row>
    <row r="472" spans="1:17" ht="14.1" customHeight="1">
      <c r="A472" s="44" t="s">
        <v>149</v>
      </c>
      <c r="B472" s="44" t="s">
        <v>903</v>
      </c>
      <c r="C472" s="44" t="s">
        <v>907</v>
      </c>
      <c r="D472" s="45">
        <v>5.7</v>
      </c>
      <c r="E472" s="38">
        <v>10</v>
      </c>
      <c r="F472" s="45">
        <v>0.56999999999999995</v>
      </c>
      <c r="G472" s="45">
        <v>0.88</v>
      </c>
      <c r="H472" s="38">
        <v>39</v>
      </c>
      <c r="I472" s="38">
        <v>55</v>
      </c>
      <c r="J472" s="51">
        <v>3</v>
      </c>
      <c r="K472" s="38">
        <v>17</v>
      </c>
      <c r="L472" s="38">
        <v>25</v>
      </c>
      <c r="M472" s="38">
        <v>20</v>
      </c>
      <c r="N472" s="38">
        <v>20</v>
      </c>
      <c r="O472" s="38">
        <v>30</v>
      </c>
      <c r="P472" s="38">
        <v>30</v>
      </c>
      <c r="Q472" s="38">
        <v>0</v>
      </c>
    </row>
    <row r="473" spans="1:17" ht="14.1" customHeight="1">
      <c r="A473" s="44" t="s">
        <v>149</v>
      </c>
      <c r="B473" s="44" t="s">
        <v>903</v>
      </c>
      <c r="C473" s="44" t="s">
        <v>908</v>
      </c>
      <c r="D473" s="45">
        <v>9.9</v>
      </c>
      <c r="E473" s="38">
        <v>12</v>
      </c>
      <c r="F473" s="45">
        <v>0.83</v>
      </c>
      <c r="G473" s="45">
        <v>1.27</v>
      </c>
      <c r="H473" s="38">
        <v>5</v>
      </c>
      <c r="I473" s="38">
        <v>55</v>
      </c>
      <c r="J473" s="51">
        <v>3</v>
      </c>
      <c r="K473" s="38">
        <v>3</v>
      </c>
      <c r="L473" s="38">
        <v>25</v>
      </c>
      <c r="M473" s="38">
        <v>50</v>
      </c>
      <c r="N473" s="45">
        <v>33.33</v>
      </c>
      <c r="O473" s="45">
        <v>8.33</v>
      </c>
      <c r="P473" s="45">
        <v>8.33</v>
      </c>
      <c r="Q473" s="38">
        <v>0</v>
      </c>
    </row>
    <row r="474" spans="1:17" ht="14.1" customHeight="1">
      <c r="A474" s="44" t="s">
        <v>153</v>
      </c>
      <c r="B474" s="44" t="s">
        <v>903</v>
      </c>
      <c r="C474" s="44" t="s">
        <v>908</v>
      </c>
      <c r="D474" s="45">
        <v>14.4</v>
      </c>
      <c r="E474" s="38">
        <v>29</v>
      </c>
      <c r="F474" s="45">
        <v>0.5</v>
      </c>
      <c r="G474" s="45">
        <v>1.0900000000000001</v>
      </c>
      <c r="H474" s="38">
        <v>18</v>
      </c>
      <c r="I474" s="38">
        <v>49</v>
      </c>
      <c r="J474" s="51">
        <v>3</v>
      </c>
      <c r="K474" s="38">
        <v>6</v>
      </c>
      <c r="L474" s="38">
        <v>18</v>
      </c>
      <c r="M474" s="45">
        <v>17.239999999999998</v>
      </c>
      <c r="N474" s="45">
        <v>17.239999999999998</v>
      </c>
      <c r="O474" s="45">
        <v>27.59</v>
      </c>
      <c r="P474" s="45">
        <v>24.14</v>
      </c>
      <c r="Q474" s="45">
        <v>13.79</v>
      </c>
    </row>
    <row r="475" spans="1:17" ht="14.1" customHeight="1">
      <c r="A475" s="44" t="s">
        <v>155</v>
      </c>
      <c r="B475" s="44" t="s">
        <v>903</v>
      </c>
      <c r="C475" s="44" t="s">
        <v>908</v>
      </c>
      <c r="D475" s="45">
        <v>8.1</v>
      </c>
      <c r="E475" s="38">
        <v>14</v>
      </c>
      <c r="F475" s="45">
        <v>0.57999999999999996</v>
      </c>
      <c r="G475" s="45">
        <v>1.0900000000000001</v>
      </c>
      <c r="H475" s="38">
        <v>16</v>
      </c>
      <c r="I475" s="38">
        <v>42</v>
      </c>
      <c r="J475" s="51">
        <v>3</v>
      </c>
      <c r="K475" s="38">
        <v>6</v>
      </c>
      <c r="L475" s="38">
        <v>18</v>
      </c>
      <c r="M475" s="45">
        <v>14.29</v>
      </c>
      <c r="N475" s="45">
        <v>35.71</v>
      </c>
      <c r="O475" s="45">
        <v>21.43</v>
      </c>
      <c r="P475" s="45">
        <v>21.43</v>
      </c>
      <c r="Q475" s="45">
        <v>7.14</v>
      </c>
    </row>
    <row r="476" spans="1:17" ht="14.1" customHeight="1">
      <c r="A476" s="44" t="s">
        <v>159</v>
      </c>
      <c r="B476" s="44" t="s">
        <v>903</v>
      </c>
      <c r="C476" s="44" t="s">
        <v>908</v>
      </c>
      <c r="D476" s="45">
        <v>16.600000000000001</v>
      </c>
      <c r="E476" s="38">
        <v>40</v>
      </c>
      <c r="F476" s="45">
        <v>0.41</v>
      </c>
      <c r="G476" s="45">
        <v>0.87</v>
      </c>
      <c r="H476" s="38">
        <v>39</v>
      </c>
      <c r="I476" s="38">
        <v>54</v>
      </c>
      <c r="J476" s="51">
        <v>4</v>
      </c>
      <c r="K476" s="38">
        <v>16</v>
      </c>
      <c r="L476" s="38">
        <v>20</v>
      </c>
      <c r="M476" s="38">
        <v>0</v>
      </c>
      <c r="N476" s="45">
        <v>12.5</v>
      </c>
      <c r="O476" s="38">
        <v>50</v>
      </c>
      <c r="P476" s="45">
        <v>32.5</v>
      </c>
      <c r="Q476" s="38">
        <v>5</v>
      </c>
    </row>
    <row r="477" spans="1:17" ht="14.1" customHeight="1">
      <c r="A477" s="44" t="s">
        <v>174</v>
      </c>
      <c r="B477" s="44" t="s">
        <v>903</v>
      </c>
      <c r="C477" s="44" t="s">
        <v>908</v>
      </c>
      <c r="D477" s="45">
        <v>4.2</v>
      </c>
      <c r="E477" s="38">
        <v>12</v>
      </c>
      <c r="F477" s="45">
        <v>0.35</v>
      </c>
      <c r="G477" s="45">
        <v>0.79</v>
      </c>
      <c r="H477" s="38">
        <v>14</v>
      </c>
      <c r="I477" s="38">
        <v>15</v>
      </c>
      <c r="J477" s="51">
        <v>4</v>
      </c>
      <c r="K477" s="38">
        <v>9</v>
      </c>
      <c r="L477" s="38">
        <v>10</v>
      </c>
      <c r="M477" s="38">
        <v>0</v>
      </c>
      <c r="N477" s="38">
        <v>0</v>
      </c>
      <c r="O477" s="38">
        <v>50</v>
      </c>
      <c r="P477" s="38">
        <v>50</v>
      </c>
      <c r="Q477" s="38">
        <v>0</v>
      </c>
    </row>
    <row r="478" spans="1:17" ht="14.1" customHeight="1">
      <c r="A478" s="44" t="s">
        <v>181</v>
      </c>
      <c r="B478" s="44" t="s">
        <v>903</v>
      </c>
      <c r="C478" s="44" t="s">
        <v>908</v>
      </c>
      <c r="D478" s="45">
        <v>4.5999999999999996</v>
      </c>
      <c r="E478" s="38">
        <v>11</v>
      </c>
      <c r="F478" s="45">
        <v>0.42</v>
      </c>
      <c r="G478" s="45">
        <v>0.89</v>
      </c>
      <c r="H478" s="38">
        <v>32</v>
      </c>
      <c r="I478" s="38">
        <v>42</v>
      </c>
      <c r="J478" s="51">
        <v>3</v>
      </c>
      <c r="K478" s="38">
        <v>13</v>
      </c>
      <c r="L478" s="38">
        <v>20</v>
      </c>
      <c r="M478" s="38">
        <v>0</v>
      </c>
      <c r="N478" s="38">
        <v>0</v>
      </c>
      <c r="O478" s="45">
        <v>72.73</v>
      </c>
      <c r="P478" s="45">
        <v>27.27</v>
      </c>
      <c r="Q478" s="38">
        <v>0</v>
      </c>
    </row>
    <row r="479" spans="1:17" ht="14.1" customHeight="1">
      <c r="A479" s="44" t="s">
        <v>184</v>
      </c>
      <c r="B479" s="44" t="s">
        <v>903</v>
      </c>
      <c r="C479" s="44" t="s">
        <v>908</v>
      </c>
      <c r="D479" s="45">
        <v>7.5</v>
      </c>
      <c r="E479" s="38">
        <v>13</v>
      </c>
      <c r="F479" s="45">
        <v>0.57999999999999996</v>
      </c>
      <c r="G479" s="45">
        <v>1.1299999999999999</v>
      </c>
      <c r="H479" s="38">
        <v>16</v>
      </c>
      <c r="I479" s="38">
        <v>56</v>
      </c>
      <c r="J479" s="51">
        <v>3</v>
      </c>
      <c r="K479" s="38">
        <v>9</v>
      </c>
      <c r="L479" s="38">
        <v>28</v>
      </c>
      <c r="M479" s="45">
        <v>15.38</v>
      </c>
      <c r="N479" s="45">
        <v>7.69</v>
      </c>
      <c r="O479" s="45">
        <v>69.23</v>
      </c>
      <c r="P479" s="45">
        <v>7.69</v>
      </c>
      <c r="Q479" s="38">
        <v>0</v>
      </c>
    </row>
    <row r="480" spans="1:17" ht="14.1" customHeight="1">
      <c r="A480" s="44" t="s">
        <v>153</v>
      </c>
      <c r="B480" s="44" t="s">
        <v>909</v>
      </c>
      <c r="C480" s="44" t="s">
        <v>910</v>
      </c>
      <c r="D480" s="45">
        <v>5.5</v>
      </c>
      <c r="E480" s="38">
        <v>12</v>
      </c>
      <c r="F480" s="45">
        <v>0.46</v>
      </c>
      <c r="G480" s="45">
        <v>1.01</v>
      </c>
      <c r="H480" s="38">
        <v>26</v>
      </c>
      <c r="I480" s="38">
        <v>49</v>
      </c>
      <c r="J480" s="51">
        <v>2</v>
      </c>
      <c r="K480" s="38">
        <v>8</v>
      </c>
      <c r="L480" s="38">
        <v>14</v>
      </c>
      <c r="M480" s="38">
        <v>0</v>
      </c>
      <c r="N480" s="38">
        <v>25</v>
      </c>
      <c r="O480" s="45">
        <v>41.67</v>
      </c>
      <c r="P480" s="38">
        <v>25</v>
      </c>
      <c r="Q480" s="45">
        <v>8.33</v>
      </c>
    </row>
    <row r="481" spans="1:17" ht="14.1" customHeight="1">
      <c r="A481" s="44" t="s">
        <v>181</v>
      </c>
      <c r="B481" s="44" t="s">
        <v>909</v>
      </c>
      <c r="C481" s="44" t="s">
        <v>910</v>
      </c>
      <c r="D481" s="38">
        <v>5</v>
      </c>
      <c r="E481" s="38">
        <v>10</v>
      </c>
      <c r="F481" s="45">
        <v>0.5</v>
      </c>
      <c r="G481" s="45">
        <v>1.06</v>
      </c>
      <c r="H481" s="38">
        <v>16</v>
      </c>
      <c r="I481" s="38">
        <v>42</v>
      </c>
      <c r="J481" s="51">
        <v>2</v>
      </c>
      <c r="K481" s="38">
        <v>2</v>
      </c>
      <c r="L481" s="38">
        <v>4</v>
      </c>
      <c r="M481" s="38">
        <v>0</v>
      </c>
      <c r="N481" s="38">
        <v>0</v>
      </c>
      <c r="O481" s="38">
        <v>100</v>
      </c>
      <c r="P481" s="38">
        <v>0</v>
      </c>
      <c r="Q481" s="38">
        <v>0</v>
      </c>
    </row>
    <row r="482" spans="1:17" ht="14.1" customHeight="1">
      <c r="A482" s="44" t="s">
        <v>184</v>
      </c>
      <c r="B482" s="44" t="s">
        <v>911</v>
      </c>
      <c r="C482" s="44" t="s">
        <v>913</v>
      </c>
      <c r="D482" s="45">
        <v>7.9</v>
      </c>
      <c r="E482" s="38">
        <v>20</v>
      </c>
      <c r="F482" s="45">
        <v>0.4</v>
      </c>
      <c r="G482" s="45">
        <v>0.78</v>
      </c>
      <c r="H482" s="38">
        <v>51</v>
      </c>
      <c r="I482" s="38">
        <v>56</v>
      </c>
      <c r="J482" s="51">
        <v>4</v>
      </c>
      <c r="K482" s="38">
        <v>27</v>
      </c>
      <c r="L482" s="38">
        <v>28</v>
      </c>
      <c r="M482" s="38">
        <v>0</v>
      </c>
      <c r="N482" s="38">
        <v>10</v>
      </c>
      <c r="O482" s="38">
        <v>45</v>
      </c>
      <c r="P482" s="38">
        <v>45</v>
      </c>
      <c r="Q482" s="38">
        <v>0</v>
      </c>
    </row>
    <row r="483" spans="1:17" ht="14.1" customHeight="1">
      <c r="A483" s="44" t="s">
        <v>151</v>
      </c>
      <c r="B483" s="44" t="s">
        <v>911</v>
      </c>
      <c r="C483" s="44" t="s">
        <v>779</v>
      </c>
      <c r="D483" s="45">
        <v>6.1</v>
      </c>
      <c r="E483" s="38">
        <v>10</v>
      </c>
      <c r="F483" s="45">
        <v>0.61</v>
      </c>
      <c r="G483" s="45">
        <v>1.27</v>
      </c>
      <c r="H483" s="38">
        <v>2</v>
      </c>
      <c r="I483" s="38">
        <v>31</v>
      </c>
      <c r="J483" s="51">
        <v>3</v>
      </c>
      <c r="K483" s="38">
        <v>2</v>
      </c>
      <c r="L483" s="38">
        <v>12</v>
      </c>
      <c r="M483" s="38">
        <v>10</v>
      </c>
      <c r="N483" s="38">
        <v>30</v>
      </c>
      <c r="O483" s="38">
        <v>50</v>
      </c>
      <c r="P483" s="38">
        <v>10</v>
      </c>
      <c r="Q483" s="38">
        <v>0</v>
      </c>
    </row>
    <row r="484" spans="1:17" ht="14.1" customHeight="1">
      <c r="A484" s="44" t="s">
        <v>153</v>
      </c>
      <c r="B484" s="44" t="s">
        <v>911</v>
      </c>
      <c r="C484" s="44" t="s">
        <v>915</v>
      </c>
      <c r="D484" s="45">
        <v>8.4</v>
      </c>
      <c r="E484" s="38">
        <v>18</v>
      </c>
      <c r="F484" s="45">
        <v>0.47</v>
      </c>
      <c r="G484" s="45">
        <v>1.03</v>
      </c>
      <c r="H484" s="38">
        <v>23</v>
      </c>
      <c r="I484" s="38">
        <v>49</v>
      </c>
      <c r="J484" s="51">
        <v>2</v>
      </c>
      <c r="K484" s="38">
        <v>7</v>
      </c>
      <c r="L484" s="38">
        <v>14</v>
      </c>
      <c r="M484" s="38">
        <v>0</v>
      </c>
      <c r="N484" s="45">
        <v>22.22</v>
      </c>
      <c r="O484" s="45">
        <v>44.44</v>
      </c>
      <c r="P484" s="45">
        <v>33.33</v>
      </c>
      <c r="Q484" s="38">
        <v>0</v>
      </c>
    </row>
    <row r="485" spans="1:17" ht="14.1" customHeight="1">
      <c r="A485" s="44" t="s">
        <v>154</v>
      </c>
      <c r="B485" s="44" t="s">
        <v>911</v>
      </c>
      <c r="C485" s="44" t="s">
        <v>915</v>
      </c>
      <c r="D485" s="45">
        <v>9.1</v>
      </c>
      <c r="E485" s="38">
        <v>29</v>
      </c>
      <c r="F485" s="45">
        <v>0.31</v>
      </c>
      <c r="G485" s="45">
        <v>0.99</v>
      </c>
      <c r="H485" s="38">
        <v>19</v>
      </c>
      <c r="I485" s="38">
        <v>45</v>
      </c>
      <c r="J485" s="51">
        <v>4</v>
      </c>
      <c r="K485" s="38">
        <v>10</v>
      </c>
      <c r="L485" s="38">
        <v>19</v>
      </c>
      <c r="M485" s="38">
        <v>0</v>
      </c>
      <c r="N485" s="45">
        <v>6.9</v>
      </c>
      <c r="O485" s="45">
        <v>37.93</v>
      </c>
      <c r="P485" s="45">
        <v>34.479999999999997</v>
      </c>
      <c r="Q485" s="45">
        <v>20.69</v>
      </c>
    </row>
    <row r="486" spans="1:17" ht="14.1" customHeight="1">
      <c r="A486" s="44" t="s">
        <v>155</v>
      </c>
      <c r="B486" s="44" t="s">
        <v>911</v>
      </c>
      <c r="C486" s="44" t="s">
        <v>915</v>
      </c>
      <c r="D486" s="45">
        <v>10.4</v>
      </c>
      <c r="E486" s="38">
        <v>20</v>
      </c>
      <c r="F486" s="45">
        <v>0.52</v>
      </c>
      <c r="G486" s="45">
        <v>0.98</v>
      </c>
      <c r="H486" s="38">
        <v>23</v>
      </c>
      <c r="I486" s="38">
        <v>42</v>
      </c>
      <c r="J486" s="51">
        <v>3</v>
      </c>
      <c r="K486" s="38">
        <v>10</v>
      </c>
      <c r="L486" s="38">
        <v>18</v>
      </c>
      <c r="M486" s="38">
        <v>10</v>
      </c>
      <c r="N486" s="38">
        <v>15</v>
      </c>
      <c r="O486" s="38">
        <v>50</v>
      </c>
      <c r="P486" s="38">
        <v>25</v>
      </c>
      <c r="Q486" s="38">
        <v>0</v>
      </c>
    </row>
    <row r="487" spans="1:17" ht="14.1" customHeight="1">
      <c r="A487" s="44" t="s">
        <v>157</v>
      </c>
      <c r="B487" s="44" t="s">
        <v>911</v>
      </c>
      <c r="C487" s="44" t="s">
        <v>915</v>
      </c>
      <c r="D487" s="45">
        <v>21.4</v>
      </c>
      <c r="E487" s="38">
        <v>40</v>
      </c>
      <c r="F487" s="45">
        <v>0.54</v>
      </c>
      <c r="G487" s="45">
        <v>0.93</v>
      </c>
      <c r="H487" s="38">
        <v>33</v>
      </c>
      <c r="I487" s="38">
        <v>48</v>
      </c>
      <c r="J487" s="51">
        <v>4</v>
      </c>
      <c r="K487" s="38">
        <v>14</v>
      </c>
      <c r="L487" s="38">
        <v>23</v>
      </c>
      <c r="M487" s="45">
        <v>2.5</v>
      </c>
      <c r="N487" s="45">
        <v>7.5</v>
      </c>
      <c r="O487" s="38">
        <v>90</v>
      </c>
      <c r="P487" s="38">
        <v>0</v>
      </c>
      <c r="Q487" s="38">
        <v>0</v>
      </c>
    </row>
    <row r="488" spans="1:17" ht="14.1" customHeight="1">
      <c r="A488" s="44" t="s">
        <v>159</v>
      </c>
      <c r="B488" s="44" t="s">
        <v>911</v>
      </c>
      <c r="C488" s="44" t="s">
        <v>915</v>
      </c>
      <c r="D488" s="45">
        <v>33.6</v>
      </c>
      <c r="E488" s="38">
        <v>68</v>
      </c>
      <c r="F488" s="45">
        <v>0.49</v>
      </c>
      <c r="G488" s="45">
        <v>1.03</v>
      </c>
      <c r="H488" s="38">
        <v>25</v>
      </c>
      <c r="I488" s="38">
        <v>54</v>
      </c>
      <c r="J488" s="51">
        <v>4</v>
      </c>
      <c r="K488" s="38">
        <v>13</v>
      </c>
      <c r="L488" s="38">
        <v>20</v>
      </c>
      <c r="M488" s="45">
        <v>5.88</v>
      </c>
      <c r="N488" s="45">
        <v>16.18</v>
      </c>
      <c r="O488" s="45">
        <v>52.94</v>
      </c>
      <c r="P488" s="45">
        <v>20.59</v>
      </c>
      <c r="Q488" s="45">
        <v>4.41</v>
      </c>
    </row>
    <row r="489" spans="1:17" ht="14.1" customHeight="1">
      <c r="A489" s="44" t="s">
        <v>161</v>
      </c>
      <c r="B489" s="44" t="s">
        <v>911</v>
      </c>
      <c r="C489" s="44" t="s">
        <v>915</v>
      </c>
      <c r="D489" s="45">
        <v>22.8</v>
      </c>
      <c r="E489" s="38">
        <v>57</v>
      </c>
      <c r="F489" s="45">
        <v>0.4</v>
      </c>
      <c r="G489" s="45">
        <v>0.91</v>
      </c>
      <c r="H489" s="38">
        <v>31</v>
      </c>
      <c r="I489" s="38">
        <v>53</v>
      </c>
      <c r="J489" s="51">
        <v>4</v>
      </c>
      <c r="K489" s="38">
        <v>15</v>
      </c>
      <c r="L489" s="38">
        <v>19</v>
      </c>
      <c r="M489" s="38">
        <v>0</v>
      </c>
      <c r="N489" s="45">
        <v>8.77</v>
      </c>
      <c r="O489" s="45">
        <v>52.63</v>
      </c>
      <c r="P489" s="45">
        <v>33.33</v>
      </c>
      <c r="Q489" s="45">
        <v>5.26</v>
      </c>
    </row>
    <row r="490" spans="1:17" ht="14.1" customHeight="1">
      <c r="A490" s="44" t="s">
        <v>188</v>
      </c>
      <c r="B490" s="44" t="s">
        <v>911</v>
      </c>
      <c r="C490" s="44" t="s">
        <v>915</v>
      </c>
      <c r="D490" s="45">
        <v>8.1999999999999993</v>
      </c>
      <c r="E490" s="38">
        <v>13</v>
      </c>
      <c r="F490" s="45">
        <v>0.63</v>
      </c>
      <c r="G490" s="45">
        <v>0.99</v>
      </c>
      <c r="H490" s="38">
        <v>24</v>
      </c>
      <c r="I490" s="38">
        <v>43</v>
      </c>
      <c r="J490" s="51">
        <v>3</v>
      </c>
      <c r="K490" s="38">
        <v>9</v>
      </c>
      <c r="L490" s="38">
        <v>15</v>
      </c>
      <c r="M490" s="45">
        <v>7.69</v>
      </c>
      <c r="N490" s="45">
        <v>30.77</v>
      </c>
      <c r="O490" s="45">
        <v>61.54</v>
      </c>
      <c r="P490" s="38">
        <v>0</v>
      </c>
      <c r="Q490" s="38">
        <v>0</v>
      </c>
    </row>
    <row r="491" spans="1:17" ht="14.1" customHeight="1">
      <c r="A491" s="44" t="s">
        <v>148</v>
      </c>
      <c r="B491" s="44" t="s">
        <v>911</v>
      </c>
      <c r="C491" s="44" t="s">
        <v>916</v>
      </c>
      <c r="D491" s="45">
        <v>19.7</v>
      </c>
      <c r="E491" s="38">
        <v>23</v>
      </c>
      <c r="F491" s="45">
        <v>0.86</v>
      </c>
      <c r="G491" s="45">
        <v>1.04</v>
      </c>
      <c r="H491" s="38">
        <v>9</v>
      </c>
      <c r="I491" s="38">
        <v>17</v>
      </c>
      <c r="J491" s="51">
        <v>4</v>
      </c>
      <c r="K491" s="38">
        <v>9</v>
      </c>
      <c r="L491" s="38">
        <v>17</v>
      </c>
      <c r="M491" s="45">
        <v>47.83</v>
      </c>
      <c r="N491" s="45">
        <v>39.130000000000003</v>
      </c>
      <c r="O491" s="45">
        <v>13.04</v>
      </c>
      <c r="P491" s="38">
        <v>0</v>
      </c>
      <c r="Q491" s="38">
        <v>0</v>
      </c>
    </row>
    <row r="492" spans="1:17" ht="14.1" customHeight="1">
      <c r="A492" s="44" t="s">
        <v>149</v>
      </c>
      <c r="B492" s="44" t="s">
        <v>911</v>
      </c>
      <c r="C492" s="44" t="s">
        <v>916</v>
      </c>
      <c r="D492" s="45">
        <v>41.3</v>
      </c>
      <c r="E492" s="38">
        <v>55</v>
      </c>
      <c r="F492" s="45">
        <v>0.75</v>
      </c>
      <c r="G492" s="45">
        <v>1.1499999999999999</v>
      </c>
      <c r="H492" s="38">
        <v>11</v>
      </c>
      <c r="I492" s="38">
        <v>55</v>
      </c>
      <c r="J492" s="51">
        <v>4</v>
      </c>
      <c r="K492" s="38">
        <v>7</v>
      </c>
      <c r="L492" s="38">
        <v>30</v>
      </c>
      <c r="M492" s="45">
        <v>16.36</v>
      </c>
      <c r="N492" s="45">
        <v>56.36</v>
      </c>
      <c r="O492" s="45">
        <v>27.27</v>
      </c>
      <c r="P492" s="38">
        <v>0</v>
      </c>
      <c r="Q492" s="38">
        <v>0</v>
      </c>
    </row>
    <row r="493" spans="1:17" ht="14.1" customHeight="1">
      <c r="A493" s="44" t="s">
        <v>151</v>
      </c>
      <c r="B493" s="44" t="s">
        <v>911</v>
      </c>
      <c r="C493" s="44" t="s">
        <v>916</v>
      </c>
      <c r="D493" s="45">
        <v>6.8</v>
      </c>
      <c r="E493" s="38">
        <v>19</v>
      </c>
      <c r="F493" s="45">
        <v>0.36</v>
      </c>
      <c r="G493" s="45">
        <v>0.75</v>
      </c>
      <c r="H493" s="38">
        <v>29</v>
      </c>
      <c r="I493" s="38">
        <v>31</v>
      </c>
      <c r="J493" s="51">
        <v>4</v>
      </c>
      <c r="K493" s="38">
        <v>17</v>
      </c>
      <c r="L493" s="38">
        <v>19</v>
      </c>
      <c r="M493" s="38">
        <v>0</v>
      </c>
      <c r="N493" s="45">
        <v>5.26</v>
      </c>
      <c r="O493" s="45">
        <v>42.11</v>
      </c>
      <c r="P493" s="45">
        <v>52.63</v>
      </c>
      <c r="Q493" s="38">
        <v>0</v>
      </c>
    </row>
    <row r="494" spans="1:17" ht="14.1" customHeight="1">
      <c r="A494" s="44" t="s">
        <v>188</v>
      </c>
      <c r="B494" s="44" t="s">
        <v>911</v>
      </c>
      <c r="C494" s="44" t="s">
        <v>916</v>
      </c>
      <c r="D494" s="45">
        <v>28.1</v>
      </c>
      <c r="E494" s="38">
        <v>51</v>
      </c>
      <c r="F494" s="45">
        <v>0.55000000000000004</v>
      </c>
      <c r="G494" s="45">
        <v>0.86</v>
      </c>
      <c r="H494" s="38">
        <v>39</v>
      </c>
      <c r="I494" s="38">
        <v>43</v>
      </c>
      <c r="J494" s="51">
        <v>4</v>
      </c>
      <c r="K494" s="38">
        <v>26</v>
      </c>
      <c r="L494" s="38">
        <v>28</v>
      </c>
      <c r="M494" s="45">
        <v>3.92</v>
      </c>
      <c r="N494" s="45">
        <v>19.61</v>
      </c>
      <c r="O494" s="45">
        <v>68.63</v>
      </c>
      <c r="P494" s="45">
        <v>5.88</v>
      </c>
      <c r="Q494" s="45">
        <v>1.96</v>
      </c>
    </row>
    <row r="495" spans="1:17" ht="14.1" customHeight="1">
      <c r="A495" s="44" t="s">
        <v>163</v>
      </c>
      <c r="B495" s="44" t="s">
        <v>911</v>
      </c>
      <c r="C495" s="44" t="s">
        <v>917</v>
      </c>
      <c r="D495" s="38">
        <v>6</v>
      </c>
      <c r="E495" s="38">
        <v>12</v>
      </c>
      <c r="F495" s="45">
        <v>0.5</v>
      </c>
      <c r="G495" s="45">
        <v>1.1599999999999999</v>
      </c>
      <c r="H495" s="38">
        <v>5</v>
      </c>
      <c r="I495" s="38">
        <v>18</v>
      </c>
      <c r="J495" s="51">
        <v>3</v>
      </c>
      <c r="K495" s="38">
        <v>1</v>
      </c>
      <c r="L495" s="38">
        <v>7</v>
      </c>
      <c r="M495" s="38">
        <v>0</v>
      </c>
      <c r="N495" s="38">
        <v>25</v>
      </c>
      <c r="O495" s="38">
        <v>50</v>
      </c>
      <c r="P495" s="38">
        <v>25</v>
      </c>
      <c r="Q495" s="38">
        <v>0</v>
      </c>
    </row>
    <row r="496" spans="1:17" ht="14.1" customHeight="1">
      <c r="A496" s="44" t="s">
        <v>164</v>
      </c>
      <c r="B496" s="44" t="s">
        <v>911</v>
      </c>
      <c r="C496" s="44" t="s">
        <v>917</v>
      </c>
      <c r="D496" s="45">
        <v>25.3</v>
      </c>
      <c r="E496" s="38">
        <v>36</v>
      </c>
      <c r="F496" s="45">
        <v>0.7</v>
      </c>
      <c r="G496" s="45">
        <v>1.0900000000000001</v>
      </c>
      <c r="H496" s="38">
        <v>8</v>
      </c>
      <c r="I496" s="38">
        <v>34</v>
      </c>
      <c r="J496" s="51">
        <v>4</v>
      </c>
      <c r="K496" s="38">
        <v>3</v>
      </c>
      <c r="L496" s="38">
        <v>17</v>
      </c>
      <c r="M496" s="45">
        <v>22.22</v>
      </c>
      <c r="N496" s="45">
        <v>30.56</v>
      </c>
      <c r="O496" s="45">
        <v>47.22</v>
      </c>
      <c r="P496" s="38">
        <v>0</v>
      </c>
      <c r="Q496" s="38">
        <v>0</v>
      </c>
    </row>
    <row r="497" spans="1:17" ht="14.1" customHeight="1">
      <c r="A497" s="44" t="s">
        <v>167</v>
      </c>
      <c r="B497" s="44" t="s">
        <v>911</v>
      </c>
      <c r="C497" s="44" t="s">
        <v>917</v>
      </c>
      <c r="D497" s="45">
        <v>9.9</v>
      </c>
      <c r="E497" s="38">
        <v>21</v>
      </c>
      <c r="F497" s="45">
        <v>0.47</v>
      </c>
      <c r="G497" s="45">
        <v>1.08</v>
      </c>
      <c r="H497" s="38">
        <v>8</v>
      </c>
      <c r="I497" s="38">
        <v>29</v>
      </c>
      <c r="J497" s="51">
        <v>4</v>
      </c>
      <c r="K497" s="38">
        <v>6</v>
      </c>
      <c r="L497" s="38">
        <v>19</v>
      </c>
      <c r="M497" s="38">
        <v>0</v>
      </c>
      <c r="N497" s="45">
        <v>9.52</v>
      </c>
      <c r="O497" s="45">
        <v>71.430000000000007</v>
      </c>
      <c r="P497" s="45">
        <v>19.05</v>
      </c>
      <c r="Q497" s="38">
        <v>0</v>
      </c>
    </row>
    <row r="498" spans="1:17" ht="14.1" customHeight="1">
      <c r="A498" s="44" t="s">
        <v>169</v>
      </c>
      <c r="B498" s="44" t="s">
        <v>911</v>
      </c>
      <c r="C498" s="44" t="s">
        <v>917</v>
      </c>
      <c r="D498" s="45">
        <v>7.55</v>
      </c>
      <c r="E498" s="38">
        <v>17</v>
      </c>
      <c r="F498" s="45">
        <v>0.44</v>
      </c>
      <c r="G498" s="45">
        <v>0.95</v>
      </c>
      <c r="H498" s="38">
        <v>7</v>
      </c>
      <c r="I498" s="38">
        <v>11</v>
      </c>
      <c r="J498" s="51">
        <v>4</v>
      </c>
      <c r="K498" s="38">
        <v>7</v>
      </c>
      <c r="L498" s="38">
        <v>11</v>
      </c>
      <c r="M498" s="45">
        <v>5.88</v>
      </c>
      <c r="N498" s="45">
        <v>5.88</v>
      </c>
      <c r="O498" s="45">
        <v>58.82</v>
      </c>
      <c r="P498" s="45">
        <v>29.41</v>
      </c>
      <c r="Q498" s="38">
        <v>0</v>
      </c>
    </row>
    <row r="499" spans="1:17" ht="14.1" customHeight="1">
      <c r="A499" s="44" t="s">
        <v>171</v>
      </c>
      <c r="B499" s="44" t="s">
        <v>911</v>
      </c>
      <c r="C499" s="44" t="s">
        <v>917</v>
      </c>
      <c r="D499" s="45">
        <v>28.6</v>
      </c>
      <c r="E499" s="38">
        <v>46</v>
      </c>
      <c r="F499" s="45">
        <v>0.62</v>
      </c>
      <c r="G499" s="45">
        <v>1.1599999999999999</v>
      </c>
      <c r="H499" s="38">
        <v>6</v>
      </c>
      <c r="I499" s="38">
        <v>31</v>
      </c>
      <c r="J499" s="51">
        <v>4</v>
      </c>
      <c r="K499" s="38">
        <v>2</v>
      </c>
      <c r="L499" s="38">
        <v>13</v>
      </c>
      <c r="M499" s="45">
        <v>8.6999999999999993</v>
      </c>
      <c r="N499" s="45">
        <v>39.130000000000003</v>
      </c>
      <c r="O499" s="45">
        <v>39.130000000000003</v>
      </c>
      <c r="P499" s="45">
        <v>13.04</v>
      </c>
      <c r="Q499" s="38">
        <v>0</v>
      </c>
    </row>
    <row r="500" spans="1:17" ht="14.1" customHeight="1">
      <c r="A500" s="44" t="s">
        <v>172</v>
      </c>
      <c r="B500" s="44" t="s">
        <v>911</v>
      </c>
      <c r="C500" s="44" t="s">
        <v>917</v>
      </c>
      <c r="D500" s="45">
        <v>5.3</v>
      </c>
      <c r="E500" s="38">
        <v>10</v>
      </c>
      <c r="F500" s="45">
        <v>0.53</v>
      </c>
      <c r="G500" s="45">
        <v>1.08</v>
      </c>
      <c r="H500" s="38">
        <v>10</v>
      </c>
      <c r="I500" s="38">
        <v>17</v>
      </c>
      <c r="J500" s="51">
        <v>3</v>
      </c>
      <c r="K500" s="38">
        <v>3</v>
      </c>
      <c r="L500" s="38">
        <v>3</v>
      </c>
      <c r="M500" s="38">
        <v>0</v>
      </c>
      <c r="N500" s="38">
        <v>20</v>
      </c>
      <c r="O500" s="38">
        <v>70</v>
      </c>
      <c r="P500" s="38">
        <v>10</v>
      </c>
      <c r="Q500" s="38">
        <v>0</v>
      </c>
    </row>
    <row r="501" spans="1:17" ht="14.1" customHeight="1">
      <c r="A501" s="44" t="s">
        <v>174</v>
      </c>
      <c r="B501" s="44" t="s">
        <v>911</v>
      </c>
      <c r="C501" s="44" t="s">
        <v>917</v>
      </c>
      <c r="D501" s="45">
        <v>10.35</v>
      </c>
      <c r="E501" s="38">
        <v>17</v>
      </c>
      <c r="F501" s="45">
        <v>0.61</v>
      </c>
      <c r="G501" s="45">
        <v>1.38</v>
      </c>
      <c r="H501" s="38">
        <v>1</v>
      </c>
      <c r="I501" s="38">
        <v>15</v>
      </c>
      <c r="J501" s="51">
        <v>4</v>
      </c>
      <c r="K501" s="38">
        <v>1</v>
      </c>
      <c r="L501" s="38">
        <v>10</v>
      </c>
      <c r="M501" s="38">
        <v>0</v>
      </c>
      <c r="N501" s="45">
        <v>52.94</v>
      </c>
      <c r="O501" s="45">
        <v>35.29</v>
      </c>
      <c r="P501" s="45">
        <v>11.76</v>
      </c>
      <c r="Q501" s="38">
        <v>0</v>
      </c>
    </row>
    <row r="502" spans="1:17" ht="14.1" customHeight="1">
      <c r="A502" s="44" t="s">
        <v>180</v>
      </c>
      <c r="B502" s="44" t="s">
        <v>911</v>
      </c>
      <c r="C502" s="44" t="s">
        <v>917</v>
      </c>
      <c r="D502" s="45">
        <v>14.8</v>
      </c>
      <c r="E502" s="38">
        <v>25</v>
      </c>
      <c r="F502" s="45">
        <v>0.59</v>
      </c>
      <c r="G502" s="45">
        <v>1.1000000000000001</v>
      </c>
      <c r="H502" s="38">
        <v>6</v>
      </c>
      <c r="I502" s="38">
        <v>30</v>
      </c>
      <c r="J502" s="51">
        <v>4</v>
      </c>
      <c r="K502" s="38">
        <v>3</v>
      </c>
      <c r="L502" s="38">
        <v>13</v>
      </c>
      <c r="M502" s="38">
        <v>4</v>
      </c>
      <c r="N502" s="38">
        <v>32</v>
      </c>
      <c r="O502" s="45">
        <v>56</v>
      </c>
      <c r="P502" s="38">
        <v>8</v>
      </c>
      <c r="Q502" s="38">
        <v>0</v>
      </c>
    </row>
    <row r="503" spans="1:17" ht="14.1" customHeight="1">
      <c r="A503" s="44" t="s">
        <v>183</v>
      </c>
      <c r="B503" s="44" t="s">
        <v>911</v>
      </c>
      <c r="C503" s="44" t="s">
        <v>917</v>
      </c>
      <c r="D503" s="45">
        <v>7.3</v>
      </c>
      <c r="E503" s="38">
        <v>19</v>
      </c>
      <c r="F503" s="45">
        <v>0.38</v>
      </c>
      <c r="G503" s="45">
        <v>0.63</v>
      </c>
      <c r="H503" s="38">
        <v>26</v>
      </c>
      <c r="I503" s="38">
        <v>27</v>
      </c>
      <c r="J503" s="51">
        <v>4</v>
      </c>
      <c r="K503" s="38">
        <v>13</v>
      </c>
      <c r="L503" s="38">
        <v>13</v>
      </c>
      <c r="M503" s="38">
        <v>0</v>
      </c>
      <c r="N503" s="45">
        <v>26.32</v>
      </c>
      <c r="O503" s="45">
        <v>26.32</v>
      </c>
      <c r="P503" s="45">
        <v>21.05</v>
      </c>
      <c r="Q503" s="45">
        <v>26.32</v>
      </c>
    </row>
    <row r="504" spans="1:17" ht="14.1" customHeight="1">
      <c r="A504" s="44" t="s">
        <v>188</v>
      </c>
      <c r="B504" s="44" t="s">
        <v>911</v>
      </c>
      <c r="C504" s="44" t="s">
        <v>917</v>
      </c>
      <c r="D504" s="45">
        <v>13.5</v>
      </c>
      <c r="E504" s="38">
        <v>21</v>
      </c>
      <c r="F504" s="45">
        <v>0.64</v>
      </c>
      <c r="G504" s="45">
        <v>1.01</v>
      </c>
      <c r="H504" s="38">
        <v>23</v>
      </c>
      <c r="I504" s="38">
        <v>43</v>
      </c>
      <c r="J504" s="51">
        <v>4</v>
      </c>
      <c r="K504" s="38">
        <v>15</v>
      </c>
      <c r="L504" s="38">
        <v>28</v>
      </c>
      <c r="M504" s="38">
        <v>0</v>
      </c>
      <c r="N504" s="45">
        <v>47.62</v>
      </c>
      <c r="O504" s="45">
        <v>52.38</v>
      </c>
      <c r="P504" s="38">
        <v>0</v>
      </c>
      <c r="Q504" s="38">
        <v>0</v>
      </c>
    </row>
    <row r="505" spans="1:17" ht="14.1" customHeight="1">
      <c r="A505" s="44" t="s">
        <v>152</v>
      </c>
      <c r="B505" s="44" t="s">
        <v>911</v>
      </c>
      <c r="C505" s="44" t="s">
        <v>918</v>
      </c>
      <c r="D505" s="45">
        <v>13.6</v>
      </c>
      <c r="E505" s="38">
        <v>26</v>
      </c>
      <c r="F505" s="45">
        <v>0.52</v>
      </c>
      <c r="G505" s="45">
        <v>0.88</v>
      </c>
      <c r="H505" s="38">
        <v>25</v>
      </c>
      <c r="I505" s="38">
        <v>29</v>
      </c>
      <c r="J505" s="51">
        <v>4</v>
      </c>
      <c r="K505" s="38">
        <v>15</v>
      </c>
      <c r="L505" s="38">
        <v>16</v>
      </c>
      <c r="M505" s="38">
        <v>0</v>
      </c>
      <c r="N505" s="45">
        <v>11.54</v>
      </c>
      <c r="O505" s="45">
        <v>84.62</v>
      </c>
      <c r="P505" s="45">
        <v>3.85</v>
      </c>
      <c r="Q505" s="38">
        <v>0</v>
      </c>
    </row>
    <row r="506" spans="1:17" ht="14.1" customHeight="1">
      <c r="A506" s="44" t="s">
        <v>154</v>
      </c>
      <c r="B506" s="44" t="s">
        <v>911</v>
      </c>
      <c r="C506" s="44" t="s">
        <v>918</v>
      </c>
      <c r="D506" s="45">
        <v>5.6</v>
      </c>
      <c r="E506" s="38">
        <v>18</v>
      </c>
      <c r="F506" s="45">
        <v>0.31</v>
      </c>
      <c r="G506" s="45">
        <v>0.99</v>
      </c>
      <c r="H506" s="38">
        <v>19</v>
      </c>
      <c r="I506" s="38">
        <v>45</v>
      </c>
      <c r="J506" s="51">
        <v>3</v>
      </c>
      <c r="K506" s="38">
        <v>7</v>
      </c>
      <c r="L506" s="38">
        <v>19</v>
      </c>
      <c r="M506" s="38">
        <v>0</v>
      </c>
      <c r="N506" s="45">
        <v>5.56</v>
      </c>
      <c r="O506" s="45">
        <v>33.33</v>
      </c>
      <c r="P506" s="38">
        <v>50</v>
      </c>
      <c r="Q506" s="45">
        <v>11.11</v>
      </c>
    </row>
    <row r="507" spans="1:17" ht="14.1" customHeight="1">
      <c r="A507" s="44" t="s">
        <v>157</v>
      </c>
      <c r="B507" s="44" t="s">
        <v>911</v>
      </c>
      <c r="C507" s="44" t="s">
        <v>918</v>
      </c>
      <c r="D507" s="45">
        <v>5.9</v>
      </c>
      <c r="E507" s="38">
        <v>10</v>
      </c>
      <c r="F507" s="45">
        <v>0.59</v>
      </c>
      <c r="G507" s="45">
        <v>1.03</v>
      </c>
      <c r="H507" s="38">
        <v>19</v>
      </c>
      <c r="I507" s="38">
        <v>48</v>
      </c>
      <c r="J507" s="51">
        <v>3</v>
      </c>
      <c r="K507" s="38">
        <v>11</v>
      </c>
      <c r="L507" s="38">
        <v>25</v>
      </c>
      <c r="M507" s="38">
        <v>0</v>
      </c>
      <c r="N507" s="38">
        <v>30</v>
      </c>
      <c r="O507" s="38">
        <v>70</v>
      </c>
      <c r="P507" s="38">
        <v>0</v>
      </c>
      <c r="Q507" s="38">
        <v>0</v>
      </c>
    </row>
    <row r="508" spans="1:17" ht="14.1" customHeight="1">
      <c r="A508" s="44" t="s">
        <v>176</v>
      </c>
      <c r="B508" s="44" t="s">
        <v>911</v>
      </c>
      <c r="C508" s="44" t="s">
        <v>918</v>
      </c>
      <c r="D508" s="45">
        <v>10.5</v>
      </c>
      <c r="E508" s="38">
        <v>27</v>
      </c>
      <c r="F508" s="45">
        <v>0.39</v>
      </c>
      <c r="G508" s="45">
        <v>0.91</v>
      </c>
      <c r="H508" s="38">
        <v>18</v>
      </c>
      <c r="I508" s="38">
        <v>22</v>
      </c>
      <c r="J508" s="51">
        <v>4</v>
      </c>
      <c r="K508" s="38">
        <v>12</v>
      </c>
      <c r="L508" s="38">
        <v>14</v>
      </c>
      <c r="M508" s="38">
        <v>0</v>
      </c>
      <c r="N508" s="45">
        <v>3.7</v>
      </c>
      <c r="O508" s="45">
        <v>55.56</v>
      </c>
      <c r="P508" s="45">
        <v>40.74</v>
      </c>
      <c r="Q508" s="38">
        <v>0</v>
      </c>
    </row>
    <row r="509" spans="1:17" ht="14.1" customHeight="1">
      <c r="A509" s="44" t="s">
        <v>180</v>
      </c>
      <c r="B509" s="44" t="s">
        <v>911</v>
      </c>
      <c r="C509" s="44" t="s">
        <v>918</v>
      </c>
      <c r="D509" s="45">
        <v>14.5</v>
      </c>
      <c r="E509" s="38">
        <v>26</v>
      </c>
      <c r="F509" s="45">
        <v>0.56000000000000005</v>
      </c>
      <c r="G509" s="45">
        <v>1.04</v>
      </c>
      <c r="H509" s="38">
        <v>9</v>
      </c>
      <c r="I509" s="38">
        <v>30</v>
      </c>
      <c r="J509" s="51">
        <v>4</v>
      </c>
      <c r="K509" s="38">
        <v>5</v>
      </c>
      <c r="L509" s="38">
        <v>13</v>
      </c>
      <c r="M509" s="38">
        <v>0</v>
      </c>
      <c r="N509" s="45">
        <v>23.08</v>
      </c>
      <c r="O509" s="45">
        <v>73.08</v>
      </c>
      <c r="P509" s="45">
        <v>3.85</v>
      </c>
      <c r="Q509" s="38">
        <v>0</v>
      </c>
    </row>
    <row r="510" spans="1:17" ht="14.1" customHeight="1">
      <c r="A510" s="44" t="s">
        <v>184</v>
      </c>
      <c r="B510" s="44" t="s">
        <v>911</v>
      </c>
      <c r="C510" s="44" t="s">
        <v>918</v>
      </c>
      <c r="D510" s="45">
        <v>14.4</v>
      </c>
      <c r="E510" s="38">
        <v>33</v>
      </c>
      <c r="F510" s="45">
        <v>0.44</v>
      </c>
      <c r="G510" s="45">
        <v>0.86</v>
      </c>
      <c r="H510" s="38">
        <v>40</v>
      </c>
      <c r="I510" s="38">
        <v>56</v>
      </c>
      <c r="J510" s="51">
        <v>4</v>
      </c>
      <c r="K510" s="38">
        <v>19</v>
      </c>
      <c r="L510" s="38">
        <v>28</v>
      </c>
      <c r="M510" s="45">
        <v>3.03</v>
      </c>
      <c r="N510" s="45">
        <v>9.09</v>
      </c>
      <c r="O510" s="45">
        <v>54.55</v>
      </c>
      <c r="P510" s="45">
        <v>30.3</v>
      </c>
      <c r="Q510" s="45">
        <v>3.03</v>
      </c>
    </row>
    <row r="511" spans="1:17" ht="14.1" customHeight="1">
      <c r="A511" s="44" t="s">
        <v>188</v>
      </c>
      <c r="B511" s="44" t="s">
        <v>911</v>
      </c>
      <c r="C511" s="44" t="s">
        <v>918</v>
      </c>
      <c r="D511" s="45">
        <v>7.3</v>
      </c>
      <c r="E511" s="38">
        <v>13</v>
      </c>
      <c r="F511" s="45">
        <v>0.56000000000000005</v>
      </c>
      <c r="G511" s="45">
        <v>0.88</v>
      </c>
      <c r="H511" s="38">
        <v>36</v>
      </c>
      <c r="I511" s="38">
        <v>43</v>
      </c>
      <c r="J511" s="51">
        <v>3</v>
      </c>
      <c r="K511" s="38">
        <v>13</v>
      </c>
      <c r="L511" s="38">
        <v>15</v>
      </c>
      <c r="M511" s="45">
        <v>7.69</v>
      </c>
      <c r="N511" s="45">
        <v>7.69</v>
      </c>
      <c r="O511" s="45">
        <v>84.62</v>
      </c>
      <c r="P511" s="38">
        <v>0</v>
      </c>
      <c r="Q511" s="38">
        <v>0</v>
      </c>
    </row>
    <row r="512" spans="1:17" ht="14.1" customHeight="1">
      <c r="A512" s="44" t="s">
        <v>154</v>
      </c>
      <c r="B512" s="44" t="s">
        <v>911</v>
      </c>
      <c r="C512" s="44" t="s">
        <v>919</v>
      </c>
      <c r="D512" s="45">
        <v>2.1</v>
      </c>
      <c r="E512" s="38">
        <v>13</v>
      </c>
      <c r="F512" s="45">
        <v>0.16</v>
      </c>
      <c r="G512" s="45">
        <v>0.51</v>
      </c>
      <c r="H512" s="38">
        <v>43</v>
      </c>
      <c r="I512" s="38">
        <v>45</v>
      </c>
      <c r="J512" s="51">
        <v>3</v>
      </c>
      <c r="K512" s="38">
        <v>17</v>
      </c>
      <c r="L512" s="38">
        <v>19</v>
      </c>
      <c r="M512" s="38">
        <v>0</v>
      </c>
      <c r="N512" s="38">
        <v>0</v>
      </c>
      <c r="O512" s="45">
        <v>7.69</v>
      </c>
      <c r="P512" s="45">
        <v>61.54</v>
      </c>
      <c r="Q512" s="45">
        <v>30.77</v>
      </c>
    </row>
    <row r="513" spans="1:17" ht="14.1" customHeight="1">
      <c r="A513" s="44" t="s">
        <v>155</v>
      </c>
      <c r="B513" s="44" t="s">
        <v>911</v>
      </c>
      <c r="C513" s="44" t="s">
        <v>919</v>
      </c>
      <c r="D513" s="45">
        <v>28.3</v>
      </c>
      <c r="E513" s="38">
        <v>62</v>
      </c>
      <c r="F513" s="45">
        <v>0.46</v>
      </c>
      <c r="G513" s="45">
        <v>0.86</v>
      </c>
      <c r="H513" s="38">
        <v>32</v>
      </c>
      <c r="I513" s="38">
        <v>42</v>
      </c>
      <c r="J513" s="51">
        <v>4</v>
      </c>
      <c r="K513" s="38">
        <v>13</v>
      </c>
      <c r="L513" s="38">
        <v>16</v>
      </c>
      <c r="M513" s="45">
        <v>1.61</v>
      </c>
      <c r="N513" s="45">
        <v>11.29</v>
      </c>
      <c r="O513" s="45">
        <v>62.9</v>
      </c>
      <c r="P513" s="45">
        <v>17.739999999999998</v>
      </c>
      <c r="Q513" s="45">
        <v>6.45</v>
      </c>
    </row>
    <row r="514" spans="1:17" ht="14.1" customHeight="1">
      <c r="A514" s="44" t="s">
        <v>181</v>
      </c>
      <c r="B514" s="44" t="s">
        <v>911</v>
      </c>
      <c r="C514" s="44" t="s">
        <v>919</v>
      </c>
      <c r="D514" s="45">
        <v>22.6</v>
      </c>
      <c r="E514" s="38">
        <v>52</v>
      </c>
      <c r="F514" s="45">
        <v>0.43</v>
      </c>
      <c r="G514" s="45">
        <v>0.92</v>
      </c>
      <c r="H514" s="38">
        <v>26</v>
      </c>
      <c r="I514" s="38">
        <v>42</v>
      </c>
      <c r="J514" s="51">
        <v>4</v>
      </c>
      <c r="K514" s="38">
        <v>11</v>
      </c>
      <c r="L514" s="38">
        <v>18</v>
      </c>
      <c r="M514" s="45">
        <v>1.92</v>
      </c>
      <c r="N514" s="38">
        <v>0</v>
      </c>
      <c r="O514" s="45">
        <v>73.08</v>
      </c>
      <c r="P514" s="38">
        <v>25</v>
      </c>
      <c r="Q514" s="38">
        <v>0</v>
      </c>
    </row>
    <row r="515" spans="1:17" ht="14.1" customHeight="1">
      <c r="A515" s="44" t="s">
        <v>186</v>
      </c>
      <c r="B515" s="44" t="s">
        <v>911</v>
      </c>
      <c r="C515" s="44" t="s">
        <v>919</v>
      </c>
      <c r="D515" s="45">
        <v>4.7</v>
      </c>
      <c r="E515" s="38">
        <v>10</v>
      </c>
      <c r="F515" s="45">
        <v>0.47</v>
      </c>
      <c r="G515" s="45">
        <v>0.96</v>
      </c>
      <c r="H515" s="38">
        <v>13</v>
      </c>
      <c r="I515" s="38">
        <v>22</v>
      </c>
      <c r="J515" s="51">
        <v>3</v>
      </c>
      <c r="K515" s="38">
        <v>2</v>
      </c>
      <c r="L515" s="38">
        <v>2</v>
      </c>
      <c r="M515" s="38">
        <v>0</v>
      </c>
      <c r="N515" s="38">
        <v>0</v>
      </c>
      <c r="O515" s="38">
        <v>90</v>
      </c>
      <c r="P515" s="38">
        <v>10</v>
      </c>
      <c r="Q515" s="38">
        <v>0</v>
      </c>
    </row>
    <row r="516" spans="1:17" ht="14.1" customHeight="1">
      <c r="A516" s="44" t="s">
        <v>188</v>
      </c>
      <c r="B516" s="44" t="s">
        <v>911</v>
      </c>
      <c r="C516" s="44" t="s">
        <v>919</v>
      </c>
      <c r="D516" s="45">
        <v>18.7</v>
      </c>
      <c r="E516" s="38">
        <v>38</v>
      </c>
      <c r="F516" s="45">
        <v>0.49</v>
      </c>
      <c r="G516" s="45">
        <v>0.77</v>
      </c>
      <c r="H516" s="38">
        <v>42</v>
      </c>
      <c r="I516" s="38">
        <v>43</v>
      </c>
      <c r="J516" s="51">
        <v>4</v>
      </c>
      <c r="K516" s="38">
        <v>28</v>
      </c>
      <c r="L516" s="38">
        <v>28</v>
      </c>
      <c r="M516" s="38">
        <v>0</v>
      </c>
      <c r="N516" s="45">
        <v>13.16</v>
      </c>
      <c r="O516" s="45">
        <v>71.05</v>
      </c>
      <c r="P516" s="45">
        <v>15.79</v>
      </c>
      <c r="Q516" s="38">
        <v>0</v>
      </c>
    </row>
    <row r="517" spans="1:17" ht="14.1" customHeight="1">
      <c r="A517" s="44" t="s">
        <v>148</v>
      </c>
      <c r="B517" s="44" t="s">
        <v>911</v>
      </c>
      <c r="C517" s="44" t="s">
        <v>920</v>
      </c>
      <c r="D517" s="45">
        <v>24</v>
      </c>
      <c r="E517" s="38">
        <v>25</v>
      </c>
      <c r="F517" s="45">
        <v>0.96</v>
      </c>
      <c r="G517" s="45">
        <v>1.17</v>
      </c>
      <c r="H517" s="38">
        <v>1</v>
      </c>
      <c r="I517" s="38">
        <v>17</v>
      </c>
      <c r="J517" s="51">
        <v>4</v>
      </c>
      <c r="K517" s="38">
        <v>1</v>
      </c>
      <c r="L517" s="38">
        <v>17</v>
      </c>
      <c r="M517" s="38">
        <v>80</v>
      </c>
      <c r="N517" s="38">
        <v>20</v>
      </c>
      <c r="O517" s="38">
        <v>0</v>
      </c>
      <c r="P517" s="38">
        <v>0</v>
      </c>
      <c r="Q517" s="38">
        <v>0</v>
      </c>
    </row>
    <row r="518" spans="1:17" ht="14.1" customHeight="1">
      <c r="A518" s="44" t="s">
        <v>149</v>
      </c>
      <c r="B518" s="44" t="s">
        <v>911</v>
      </c>
      <c r="C518" s="44" t="s">
        <v>920</v>
      </c>
      <c r="D518" s="45">
        <v>22.1</v>
      </c>
      <c r="E518" s="38">
        <v>38</v>
      </c>
      <c r="F518" s="45">
        <v>0.57999999999999996</v>
      </c>
      <c r="G518" s="45">
        <v>0.89</v>
      </c>
      <c r="H518" s="38">
        <v>37</v>
      </c>
      <c r="I518" s="38">
        <v>55</v>
      </c>
      <c r="J518" s="51">
        <v>4</v>
      </c>
      <c r="K518" s="38">
        <v>22</v>
      </c>
      <c r="L518" s="38">
        <v>30</v>
      </c>
      <c r="M518" s="45">
        <v>5.26</v>
      </c>
      <c r="N518" s="45">
        <v>28.95</v>
      </c>
      <c r="O518" s="45">
        <v>55.26</v>
      </c>
      <c r="P518" s="45">
        <v>10.53</v>
      </c>
      <c r="Q518" s="38">
        <v>0</v>
      </c>
    </row>
    <row r="519" spans="1:17" ht="14.1" customHeight="1">
      <c r="A519" s="44" t="s">
        <v>153</v>
      </c>
      <c r="B519" s="44" t="s">
        <v>911</v>
      </c>
      <c r="C519" s="44" t="s">
        <v>920</v>
      </c>
      <c r="D519" s="45">
        <v>31.7</v>
      </c>
      <c r="E519" s="38">
        <v>68</v>
      </c>
      <c r="F519" s="45">
        <v>0.47</v>
      </c>
      <c r="G519" s="45">
        <v>1.02</v>
      </c>
      <c r="H519" s="38">
        <v>24</v>
      </c>
      <c r="I519" s="38">
        <v>49</v>
      </c>
      <c r="J519" s="51">
        <v>4</v>
      </c>
      <c r="K519" s="38">
        <v>10</v>
      </c>
      <c r="L519" s="38">
        <v>17</v>
      </c>
      <c r="M519" s="45">
        <v>5.88</v>
      </c>
      <c r="N519" s="45">
        <v>17.649999999999999</v>
      </c>
      <c r="O519" s="45">
        <v>42.65</v>
      </c>
      <c r="P519" s="45">
        <v>26.47</v>
      </c>
      <c r="Q519" s="45">
        <v>7.35</v>
      </c>
    </row>
    <row r="520" spans="1:17" ht="14.1" customHeight="1">
      <c r="A520" s="44" t="s">
        <v>167</v>
      </c>
      <c r="B520" s="44" t="s">
        <v>911</v>
      </c>
      <c r="C520" s="44" t="s">
        <v>920</v>
      </c>
      <c r="D520" s="38">
        <v>4</v>
      </c>
      <c r="E520" s="38">
        <v>11</v>
      </c>
      <c r="F520" s="45">
        <v>0.36</v>
      </c>
      <c r="G520" s="45">
        <v>0.83</v>
      </c>
      <c r="H520" s="38">
        <v>25</v>
      </c>
      <c r="I520" s="38">
        <v>29</v>
      </c>
      <c r="J520" s="51">
        <v>3</v>
      </c>
      <c r="K520" s="38">
        <v>9</v>
      </c>
      <c r="L520" s="38">
        <v>10</v>
      </c>
      <c r="M520" s="38">
        <v>0</v>
      </c>
      <c r="N520" s="38">
        <v>0</v>
      </c>
      <c r="O520" s="45">
        <v>54.55</v>
      </c>
      <c r="P520" s="45">
        <v>45.45</v>
      </c>
      <c r="Q520" s="38">
        <v>0</v>
      </c>
    </row>
    <row r="521" spans="1:17" ht="14.1" customHeight="1">
      <c r="A521" s="44" t="s">
        <v>178</v>
      </c>
      <c r="B521" s="44" t="s">
        <v>911</v>
      </c>
      <c r="C521" s="44" t="s">
        <v>920</v>
      </c>
      <c r="D521" s="45">
        <v>42.1</v>
      </c>
      <c r="E521" s="38">
        <v>80</v>
      </c>
      <c r="F521" s="45">
        <v>0.53</v>
      </c>
      <c r="G521" s="45">
        <v>1.04</v>
      </c>
      <c r="H521" s="38">
        <v>14</v>
      </c>
      <c r="I521" s="38">
        <v>32</v>
      </c>
      <c r="J521" s="51">
        <v>4</v>
      </c>
      <c r="K521" s="38">
        <v>7</v>
      </c>
      <c r="L521" s="38">
        <v>18</v>
      </c>
      <c r="M521" s="45">
        <v>11.25</v>
      </c>
      <c r="N521" s="38">
        <v>10</v>
      </c>
      <c r="O521" s="45">
        <v>58.75</v>
      </c>
      <c r="P521" s="38">
        <v>20</v>
      </c>
      <c r="Q521" s="38">
        <v>0</v>
      </c>
    </row>
    <row r="522" spans="1:17" ht="14.1" customHeight="1">
      <c r="A522" s="44" t="s">
        <v>190</v>
      </c>
      <c r="B522" s="44" t="s">
        <v>921</v>
      </c>
      <c r="C522" s="44" t="s">
        <v>922</v>
      </c>
      <c r="D522" s="45">
        <v>8.6</v>
      </c>
      <c r="E522" s="38">
        <v>15</v>
      </c>
      <c r="F522" s="45">
        <v>0.56999999999999995</v>
      </c>
      <c r="G522" s="45">
        <v>0.84</v>
      </c>
      <c r="H522" s="38">
        <v>19</v>
      </c>
      <c r="I522" s="38">
        <v>21</v>
      </c>
      <c r="J522" s="51">
        <v>4</v>
      </c>
      <c r="K522" s="38">
        <v>15</v>
      </c>
      <c r="L522" s="38">
        <v>17</v>
      </c>
      <c r="M522" s="45">
        <v>6.67</v>
      </c>
      <c r="N522" s="45">
        <v>26.67</v>
      </c>
      <c r="O522" s="45">
        <v>53.33</v>
      </c>
      <c r="P522" s="45">
        <v>13.33</v>
      </c>
      <c r="Q522" s="38">
        <v>0</v>
      </c>
    </row>
    <row r="523" spans="1:17" ht="14.1" customHeight="1">
      <c r="A523" s="44" t="s">
        <v>184</v>
      </c>
      <c r="B523" s="44" t="s">
        <v>921</v>
      </c>
      <c r="C523" s="44" t="s">
        <v>922</v>
      </c>
      <c r="D523" s="45">
        <v>4.0999999999999996</v>
      </c>
      <c r="E523" s="38">
        <v>10</v>
      </c>
      <c r="F523" s="45">
        <v>0.41</v>
      </c>
      <c r="G523" s="45">
        <v>0.81</v>
      </c>
      <c r="H523" s="38">
        <v>49</v>
      </c>
      <c r="I523" s="38">
        <v>56</v>
      </c>
      <c r="J523" s="51">
        <v>3</v>
      </c>
      <c r="K523" s="38">
        <v>24</v>
      </c>
      <c r="L523" s="38">
        <v>28</v>
      </c>
      <c r="M523" s="38">
        <v>0</v>
      </c>
      <c r="N523" s="38">
        <v>0</v>
      </c>
      <c r="O523" s="38">
        <v>70</v>
      </c>
      <c r="P523" s="38">
        <v>30</v>
      </c>
      <c r="Q523" s="38">
        <v>0</v>
      </c>
    </row>
    <row r="524" spans="1:17" ht="14.1" customHeight="1">
      <c r="A524" s="44" t="s">
        <v>190</v>
      </c>
      <c r="B524" s="44" t="s">
        <v>925</v>
      </c>
      <c r="C524" s="44" t="s">
        <v>926</v>
      </c>
      <c r="D524" s="45">
        <v>17.600000000000001</v>
      </c>
      <c r="E524" s="38">
        <v>24</v>
      </c>
      <c r="F524" s="45">
        <v>0.73</v>
      </c>
      <c r="G524" s="45">
        <v>1.07</v>
      </c>
      <c r="H524" s="38">
        <v>4</v>
      </c>
      <c r="I524" s="38">
        <v>21</v>
      </c>
      <c r="J524" s="51">
        <v>4</v>
      </c>
      <c r="K524" s="38">
        <v>4</v>
      </c>
      <c r="L524" s="38">
        <v>17</v>
      </c>
      <c r="M524" s="45">
        <v>16.670000000000002</v>
      </c>
      <c r="N524" s="38">
        <v>50</v>
      </c>
      <c r="O524" s="45">
        <v>33.33</v>
      </c>
      <c r="P524" s="38">
        <v>0</v>
      </c>
      <c r="Q524" s="38">
        <v>0</v>
      </c>
    </row>
    <row r="525" spans="1:17" ht="14.1" customHeight="1">
      <c r="A525" s="44" t="s">
        <v>190</v>
      </c>
      <c r="B525" s="44" t="s">
        <v>937</v>
      </c>
      <c r="C525" s="44" t="s">
        <v>902</v>
      </c>
      <c r="D525" s="45">
        <v>14</v>
      </c>
      <c r="E525" s="38">
        <v>22</v>
      </c>
      <c r="F525" s="45">
        <v>0.64</v>
      </c>
      <c r="G525" s="45">
        <v>0.93</v>
      </c>
      <c r="H525" s="38">
        <v>17</v>
      </c>
      <c r="I525" s="38">
        <v>21</v>
      </c>
      <c r="J525" s="51">
        <v>4</v>
      </c>
      <c r="K525" s="38">
        <v>13</v>
      </c>
      <c r="L525" s="38">
        <v>17</v>
      </c>
      <c r="M525" s="38">
        <v>0</v>
      </c>
      <c r="N525" s="45">
        <v>45.45</v>
      </c>
      <c r="O525" s="45">
        <v>54.55</v>
      </c>
      <c r="P525" s="38">
        <v>0</v>
      </c>
      <c r="Q525" s="38">
        <v>0</v>
      </c>
    </row>
    <row r="526" spans="1:17" ht="14.1" customHeight="1">
      <c r="A526" s="44" t="s">
        <v>152</v>
      </c>
      <c r="B526" s="44" t="s">
        <v>938</v>
      </c>
      <c r="C526" s="44" t="s">
        <v>940</v>
      </c>
      <c r="D526" s="38">
        <v>11</v>
      </c>
      <c r="E526" s="38">
        <v>15</v>
      </c>
      <c r="F526" s="45">
        <v>0.73</v>
      </c>
      <c r="G526" s="45">
        <v>1.23</v>
      </c>
      <c r="H526" s="38">
        <v>3</v>
      </c>
      <c r="I526" s="38">
        <v>29</v>
      </c>
      <c r="J526" s="51">
        <v>4</v>
      </c>
      <c r="K526" s="38">
        <v>1</v>
      </c>
      <c r="L526" s="38">
        <v>16</v>
      </c>
      <c r="M526" s="45">
        <v>26.67</v>
      </c>
      <c r="N526" s="45">
        <v>33.33</v>
      </c>
      <c r="O526" s="38">
        <v>40</v>
      </c>
      <c r="P526" s="38">
        <v>0</v>
      </c>
      <c r="Q526" s="38">
        <v>0</v>
      </c>
    </row>
    <row r="527" spans="1:17" ht="14.1" customHeight="1">
      <c r="A527" s="44" t="s">
        <v>153</v>
      </c>
      <c r="B527" s="44" t="s">
        <v>938</v>
      </c>
      <c r="C527" s="44" t="s">
        <v>940</v>
      </c>
      <c r="D527" s="45">
        <v>45.5</v>
      </c>
      <c r="E527" s="38">
        <v>89</v>
      </c>
      <c r="F527" s="45">
        <v>0.51</v>
      </c>
      <c r="G527" s="45">
        <v>1.1200000000000001</v>
      </c>
      <c r="H527" s="38">
        <v>15</v>
      </c>
      <c r="I527" s="38">
        <v>49</v>
      </c>
      <c r="J527" s="51">
        <v>4</v>
      </c>
      <c r="K527" s="38">
        <v>7</v>
      </c>
      <c r="L527" s="38">
        <v>17</v>
      </c>
      <c r="M527" s="45">
        <v>3.37</v>
      </c>
      <c r="N527" s="45">
        <v>22.47</v>
      </c>
      <c r="O527" s="45">
        <v>50.56</v>
      </c>
      <c r="P527" s="45">
        <v>22.47</v>
      </c>
      <c r="Q527" s="45">
        <v>1.1200000000000001</v>
      </c>
    </row>
    <row r="528" spans="1:17" ht="14.1" customHeight="1">
      <c r="A528" s="44" t="s">
        <v>157</v>
      </c>
      <c r="B528" s="44" t="s">
        <v>938</v>
      </c>
      <c r="C528" s="44" t="s">
        <v>940</v>
      </c>
      <c r="D528" s="45">
        <v>20.2</v>
      </c>
      <c r="E528" s="38">
        <v>32</v>
      </c>
      <c r="F528" s="45">
        <v>0.63</v>
      </c>
      <c r="G528" s="45">
        <v>1.1000000000000001</v>
      </c>
      <c r="H528" s="38">
        <v>7</v>
      </c>
      <c r="I528" s="38">
        <v>48</v>
      </c>
      <c r="J528" s="51">
        <v>4</v>
      </c>
      <c r="K528" s="38">
        <v>2</v>
      </c>
      <c r="L528" s="38">
        <v>23</v>
      </c>
      <c r="M528" s="45">
        <v>9.3800000000000008</v>
      </c>
      <c r="N528" s="45">
        <v>34.380000000000003</v>
      </c>
      <c r="O528" s="38">
        <v>50</v>
      </c>
      <c r="P528" s="45">
        <v>6.25</v>
      </c>
      <c r="Q528" s="38">
        <v>0</v>
      </c>
    </row>
    <row r="529" spans="1:17" ht="14.1" customHeight="1">
      <c r="A529" s="44" t="s">
        <v>159</v>
      </c>
      <c r="B529" s="44" t="s">
        <v>938</v>
      </c>
      <c r="C529" s="44" t="s">
        <v>940</v>
      </c>
      <c r="D529" s="45">
        <v>17.899999999999999</v>
      </c>
      <c r="E529" s="38">
        <v>37</v>
      </c>
      <c r="F529" s="45">
        <v>0.48</v>
      </c>
      <c r="G529" s="45">
        <v>1.01</v>
      </c>
      <c r="H529" s="38">
        <v>28</v>
      </c>
      <c r="I529" s="38">
        <v>54</v>
      </c>
      <c r="J529" s="51">
        <v>4</v>
      </c>
      <c r="K529" s="38">
        <v>14</v>
      </c>
      <c r="L529" s="38">
        <v>20</v>
      </c>
      <c r="M529" s="45">
        <v>2.7</v>
      </c>
      <c r="N529" s="45">
        <v>13.51</v>
      </c>
      <c r="O529" s="45">
        <v>62.16</v>
      </c>
      <c r="P529" s="45">
        <v>18.920000000000002</v>
      </c>
      <c r="Q529" s="45">
        <v>2.7</v>
      </c>
    </row>
    <row r="530" spans="1:17" ht="14.1" customHeight="1">
      <c r="A530" s="44" t="s">
        <v>161</v>
      </c>
      <c r="B530" s="44" t="s">
        <v>938</v>
      </c>
      <c r="C530" s="44" t="s">
        <v>940</v>
      </c>
      <c r="D530" s="45">
        <v>5.4</v>
      </c>
      <c r="E530" s="38">
        <v>12</v>
      </c>
      <c r="F530" s="45">
        <v>0.45</v>
      </c>
      <c r="G530" s="45">
        <v>1.02</v>
      </c>
      <c r="H530" s="38">
        <v>22</v>
      </c>
      <c r="I530" s="38">
        <v>53</v>
      </c>
      <c r="J530" s="51">
        <v>2</v>
      </c>
      <c r="K530" s="38">
        <v>6</v>
      </c>
      <c r="L530" s="38">
        <v>14</v>
      </c>
      <c r="M530" s="38">
        <v>0</v>
      </c>
      <c r="N530" s="45">
        <v>16.670000000000002</v>
      </c>
      <c r="O530" s="38">
        <v>50</v>
      </c>
      <c r="P530" s="45">
        <v>33.33</v>
      </c>
      <c r="Q530" s="38">
        <v>0</v>
      </c>
    </row>
    <row r="531" spans="1:17" ht="14.1" customHeight="1">
      <c r="A531" s="44" t="s">
        <v>183</v>
      </c>
      <c r="B531" s="44" t="s">
        <v>938</v>
      </c>
      <c r="C531" s="44" t="s">
        <v>940</v>
      </c>
      <c r="D531" s="45">
        <v>7.3</v>
      </c>
      <c r="E531" s="38">
        <v>13</v>
      </c>
      <c r="F531" s="45">
        <v>0.56000000000000005</v>
      </c>
      <c r="G531" s="45">
        <v>0.92</v>
      </c>
      <c r="H531" s="38">
        <v>18</v>
      </c>
      <c r="I531" s="38">
        <v>27</v>
      </c>
      <c r="J531" s="51">
        <v>3</v>
      </c>
      <c r="K531" s="38">
        <v>10</v>
      </c>
      <c r="L531" s="38">
        <v>14</v>
      </c>
      <c r="M531" s="45">
        <v>7.69</v>
      </c>
      <c r="N531" s="45">
        <v>23.08</v>
      </c>
      <c r="O531" s="45">
        <v>53.85</v>
      </c>
      <c r="P531" s="45">
        <v>15.38</v>
      </c>
      <c r="Q531" s="38">
        <v>0</v>
      </c>
    </row>
    <row r="532" spans="1:17" ht="14.1" customHeight="1">
      <c r="A532" s="44" t="s">
        <v>188</v>
      </c>
      <c r="B532" s="44" t="s">
        <v>938</v>
      </c>
      <c r="C532" s="44" t="s">
        <v>940</v>
      </c>
      <c r="D532" s="45">
        <v>12.3</v>
      </c>
      <c r="E532" s="38">
        <v>22</v>
      </c>
      <c r="F532" s="45">
        <v>0.56000000000000005</v>
      </c>
      <c r="G532" s="45">
        <v>0.88</v>
      </c>
      <c r="H532" s="38">
        <v>36</v>
      </c>
      <c r="I532" s="38">
        <v>43</v>
      </c>
      <c r="J532" s="51">
        <v>4</v>
      </c>
      <c r="K532" s="38">
        <v>24</v>
      </c>
      <c r="L532" s="38">
        <v>28</v>
      </c>
      <c r="M532" s="45">
        <v>9.09</v>
      </c>
      <c r="N532" s="45">
        <v>18.18</v>
      </c>
      <c r="O532" s="45">
        <v>59.09</v>
      </c>
      <c r="P532" s="45">
        <v>13.64</v>
      </c>
      <c r="Q532" s="38">
        <v>0</v>
      </c>
    </row>
    <row r="533" spans="1:17" ht="14.1" customHeight="1">
      <c r="A533" s="44" t="s">
        <v>151</v>
      </c>
      <c r="B533" s="44" t="s">
        <v>938</v>
      </c>
      <c r="C533" s="44" t="s">
        <v>941</v>
      </c>
      <c r="D533" s="45">
        <v>22.2</v>
      </c>
      <c r="E533" s="38">
        <v>37</v>
      </c>
      <c r="F533" s="45">
        <v>0.6</v>
      </c>
      <c r="G533" s="45">
        <v>1.25</v>
      </c>
      <c r="H533" s="38">
        <v>4</v>
      </c>
      <c r="I533" s="38">
        <v>31</v>
      </c>
      <c r="J533" s="51">
        <v>4</v>
      </c>
      <c r="K533" s="38">
        <v>2</v>
      </c>
      <c r="L533" s="38">
        <v>19</v>
      </c>
      <c r="M533" s="45">
        <v>8.11</v>
      </c>
      <c r="N533" s="45">
        <v>29.73</v>
      </c>
      <c r="O533" s="45">
        <v>54.05</v>
      </c>
      <c r="P533" s="45">
        <v>5.41</v>
      </c>
      <c r="Q533" s="45">
        <v>2.7</v>
      </c>
    </row>
    <row r="534" spans="1:17" ht="14.1" customHeight="1">
      <c r="A534" s="44" t="s">
        <v>161</v>
      </c>
      <c r="B534" s="44" t="s">
        <v>938</v>
      </c>
      <c r="C534" s="44" t="s">
        <v>941</v>
      </c>
      <c r="D534" s="45">
        <v>8.1</v>
      </c>
      <c r="E534" s="38">
        <v>14</v>
      </c>
      <c r="F534" s="45">
        <v>0.57999999999999996</v>
      </c>
      <c r="G534" s="45">
        <v>1.31</v>
      </c>
      <c r="H534" s="38">
        <v>4</v>
      </c>
      <c r="I534" s="38">
        <v>53</v>
      </c>
      <c r="J534" s="51">
        <v>2</v>
      </c>
      <c r="K534" s="38">
        <v>1</v>
      </c>
      <c r="L534" s="38">
        <v>14</v>
      </c>
      <c r="M534" s="45">
        <v>7.14</v>
      </c>
      <c r="N534" s="45">
        <v>21.43</v>
      </c>
      <c r="O534" s="45">
        <v>64.290000000000006</v>
      </c>
      <c r="P534" s="45">
        <v>7.14</v>
      </c>
      <c r="Q534" s="38">
        <v>0</v>
      </c>
    </row>
    <row r="535" spans="1:17" ht="14.1" customHeight="1">
      <c r="A535" s="44" t="s">
        <v>188</v>
      </c>
      <c r="B535" s="44" t="s">
        <v>938</v>
      </c>
      <c r="C535" s="44" t="s">
        <v>941</v>
      </c>
      <c r="D535" s="45">
        <v>9.6999999999999993</v>
      </c>
      <c r="E535" s="38">
        <v>14</v>
      </c>
      <c r="F535" s="45">
        <v>0.69</v>
      </c>
      <c r="G535" s="45">
        <v>1.0900000000000001</v>
      </c>
      <c r="H535" s="38">
        <v>12</v>
      </c>
      <c r="I535" s="38">
        <v>43</v>
      </c>
      <c r="J535" s="51">
        <v>4</v>
      </c>
      <c r="K535" s="38">
        <v>7</v>
      </c>
      <c r="L535" s="38">
        <v>28</v>
      </c>
      <c r="M535" s="38">
        <v>0</v>
      </c>
      <c r="N535" s="45">
        <v>64.290000000000006</v>
      </c>
      <c r="O535" s="45">
        <v>35.71</v>
      </c>
      <c r="P535" s="38">
        <v>0</v>
      </c>
      <c r="Q535" s="38">
        <v>0</v>
      </c>
    </row>
    <row r="536" spans="1:17" ht="14.1" customHeight="1">
      <c r="A536" s="44" t="s">
        <v>163</v>
      </c>
      <c r="B536" s="44" t="s">
        <v>938</v>
      </c>
      <c r="C536" s="44" t="s">
        <v>942</v>
      </c>
      <c r="D536" s="45">
        <v>7.3</v>
      </c>
      <c r="E536" s="38">
        <v>16</v>
      </c>
      <c r="F536" s="45">
        <v>0.46</v>
      </c>
      <c r="G536" s="45">
        <v>1.06</v>
      </c>
      <c r="H536" s="38">
        <v>7</v>
      </c>
      <c r="I536" s="38">
        <v>18</v>
      </c>
      <c r="J536" s="51">
        <v>4</v>
      </c>
      <c r="K536" s="38">
        <v>5</v>
      </c>
      <c r="L536" s="38">
        <v>11</v>
      </c>
      <c r="M536" s="45">
        <v>6.25</v>
      </c>
      <c r="N536" s="45">
        <v>6.25</v>
      </c>
      <c r="O536" s="45">
        <v>56.25</v>
      </c>
      <c r="P536" s="45">
        <v>31.25</v>
      </c>
      <c r="Q536" s="38">
        <v>0</v>
      </c>
    </row>
    <row r="537" spans="1:17" ht="14.1" customHeight="1">
      <c r="A537" s="44" t="s">
        <v>164</v>
      </c>
      <c r="B537" s="44" t="s">
        <v>938</v>
      </c>
      <c r="C537" s="44" t="s">
        <v>942</v>
      </c>
      <c r="D537" s="38">
        <v>38</v>
      </c>
      <c r="E537" s="38">
        <v>51</v>
      </c>
      <c r="F537" s="45">
        <v>0.75</v>
      </c>
      <c r="G537" s="45">
        <v>1.1499999999999999</v>
      </c>
      <c r="H537" s="38">
        <v>3</v>
      </c>
      <c r="I537" s="38">
        <v>34</v>
      </c>
      <c r="J537" s="51">
        <v>4</v>
      </c>
      <c r="K537" s="38">
        <v>1</v>
      </c>
      <c r="L537" s="38">
        <v>17</v>
      </c>
      <c r="M537" s="45">
        <v>31.37</v>
      </c>
      <c r="N537" s="45">
        <v>33.33</v>
      </c>
      <c r="O537" s="45">
        <v>31.37</v>
      </c>
      <c r="P537" s="45">
        <v>3.92</v>
      </c>
      <c r="Q537" s="38">
        <v>0</v>
      </c>
    </row>
    <row r="538" spans="1:17" ht="14.1" customHeight="1">
      <c r="A538" s="44" t="s">
        <v>169</v>
      </c>
      <c r="B538" s="44" t="s">
        <v>938</v>
      </c>
      <c r="C538" s="44" t="s">
        <v>942</v>
      </c>
      <c r="D538" s="45">
        <v>6.1</v>
      </c>
      <c r="E538" s="38">
        <v>14</v>
      </c>
      <c r="F538" s="45">
        <v>0.44</v>
      </c>
      <c r="G538" s="45">
        <v>0.93</v>
      </c>
      <c r="H538" s="38">
        <v>8</v>
      </c>
      <c r="I538" s="38">
        <v>11</v>
      </c>
      <c r="J538" s="51">
        <v>4</v>
      </c>
      <c r="K538" s="38">
        <v>8</v>
      </c>
      <c r="L538" s="38">
        <v>11</v>
      </c>
      <c r="M538" s="45">
        <v>7.14</v>
      </c>
      <c r="N538" s="45">
        <v>7.14</v>
      </c>
      <c r="O538" s="38">
        <v>50</v>
      </c>
      <c r="P538" s="45">
        <v>28.57</v>
      </c>
      <c r="Q538" s="45">
        <v>7.14</v>
      </c>
    </row>
    <row r="539" spans="1:17" ht="14.1" customHeight="1">
      <c r="A539" s="44" t="s">
        <v>171</v>
      </c>
      <c r="B539" s="44" t="s">
        <v>938</v>
      </c>
      <c r="C539" s="44" t="s">
        <v>942</v>
      </c>
      <c r="D539" s="45">
        <v>9.8000000000000007</v>
      </c>
      <c r="E539" s="38">
        <v>20</v>
      </c>
      <c r="F539" s="45">
        <v>0.49</v>
      </c>
      <c r="G539" s="45">
        <v>0.91</v>
      </c>
      <c r="H539" s="38">
        <v>24</v>
      </c>
      <c r="I539" s="38">
        <v>31</v>
      </c>
      <c r="J539" s="51">
        <v>3</v>
      </c>
      <c r="K539" s="38">
        <v>11</v>
      </c>
      <c r="L539" s="38">
        <v>16</v>
      </c>
      <c r="M539" s="38">
        <v>0</v>
      </c>
      <c r="N539" s="38">
        <v>20</v>
      </c>
      <c r="O539" s="38">
        <v>60</v>
      </c>
      <c r="P539" s="38">
        <v>15</v>
      </c>
      <c r="Q539" s="38">
        <v>5</v>
      </c>
    </row>
    <row r="540" spans="1:17" ht="14.1" customHeight="1">
      <c r="A540" s="44" t="s">
        <v>172</v>
      </c>
      <c r="B540" s="44" t="s">
        <v>938</v>
      </c>
      <c r="C540" s="44" t="s">
        <v>942</v>
      </c>
      <c r="D540" s="45">
        <v>9.4</v>
      </c>
      <c r="E540" s="38">
        <v>17</v>
      </c>
      <c r="F540" s="45">
        <v>0.55000000000000004</v>
      </c>
      <c r="G540" s="45">
        <v>1.1299999999999999</v>
      </c>
      <c r="H540" s="38">
        <v>8</v>
      </c>
      <c r="I540" s="38">
        <v>17</v>
      </c>
      <c r="J540" s="51">
        <v>4</v>
      </c>
      <c r="K540" s="38">
        <v>6</v>
      </c>
      <c r="L540" s="38">
        <v>14</v>
      </c>
      <c r="M540" s="38">
        <v>0</v>
      </c>
      <c r="N540" s="45">
        <v>17.649999999999999</v>
      </c>
      <c r="O540" s="45">
        <v>82.35</v>
      </c>
      <c r="P540" s="38">
        <v>0</v>
      </c>
      <c r="Q540" s="38">
        <v>0</v>
      </c>
    </row>
    <row r="541" spans="1:17" ht="14.1" customHeight="1">
      <c r="A541" s="44" t="s">
        <v>174</v>
      </c>
      <c r="B541" s="44" t="s">
        <v>938</v>
      </c>
      <c r="C541" s="44" t="s">
        <v>942</v>
      </c>
      <c r="D541" s="45">
        <v>18.3</v>
      </c>
      <c r="E541" s="38">
        <v>36</v>
      </c>
      <c r="F541" s="45">
        <v>0.51</v>
      </c>
      <c r="G541" s="45">
        <v>1.1499999999999999</v>
      </c>
      <c r="H541" s="38">
        <v>4</v>
      </c>
      <c r="I541" s="38">
        <v>15</v>
      </c>
      <c r="J541" s="51">
        <v>4</v>
      </c>
      <c r="K541" s="38">
        <v>3</v>
      </c>
      <c r="L541" s="38">
        <v>10</v>
      </c>
      <c r="M541" s="38">
        <v>0</v>
      </c>
      <c r="N541" s="45">
        <v>19.440000000000001</v>
      </c>
      <c r="O541" s="45">
        <v>63.89</v>
      </c>
      <c r="P541" s="45">
        <v>16.670000000000002</v>
      </c>
      <c r="Q541" s="38">
        <v>0</v>
      </c>
    </row>
    <row r="542" spans="1:17" ht="14.1" customHeight="1">
      <c r="A542" s="44" t="s">
        <v>148</v>
      </c>
      <c r="B542" s="44" t="s">
        <v>938</v>
      </c>
      <c r="C542" s="44" t="s">
        <v>944</v>
      </c>
      <c r="D542" s="45">
        <v>16.5</v>
      </c>
      <c r="E542" s="38">
        <v>18</v>
      </c>
      <c r="F542" s="45">
        <v>0.92</v>
      </c>
      <c r="G542" s="45">
        <v>1.1200000000000001</v>
      </c>
      <c r="H542" s="38">
        <v>6</v>
      </c>
      <c r="I542" s="38">
        <v>17</v>
      </c>
      <c r="J542" s="51">
        <v>4</v>
      </c>
      <c r="K542" s="38">
        <v>6</v>
      </c>
      <c r="L542" s="38">
        <v>17</v>
      </c>
      <c r="M542" s="45">
        <v>66.67</v>
      </c>
      <c r="N542" s="45">
        <v>27.78</v>
      </c>
      <c r="O542" s="45">
        <v>5.56</v>
      </c>
      <c r="P542" s="38">
        <v>0</v>
      </c>
      <c r="Q542" s="38">
        <v>0</v>
      </c>
    </row>
    <row r="543" spans="1:17" ht="14.1" customHeight="1">
      <c r="A543" s="44" t="s">
        <v>167</v>
      </c>
      <c r="B543" s="44" t="s">
        <v>938</v>
      </c>
      <c r="C543" s="44" t="s">
        <v>944</v>
      </c>
      <c r="D543" s="45">
        <v>4.5</v>
      </c>
      <c r="E543" s="38">
        <v>10</v>
      </c>
      <c r="F543" s="45">
        <v>0.45</v>
      </c>
      <c r="G543" s="45">
        <v>1.03</v>
      </c>
      <c r="H543" s="38">
        <v>13</v>
      </c>
      <c r="I543" s="38">
        <v>29</v>
      </c>
      <c r="J543" s="51">
        <v>3</v>
      </c>
      <c r="K543" s="38">
        <v>4</v>
      </c>
      <c r="L543" s="38">
        <v>10</v>
      </c>
      <c r="M543" s="38">
        <v>0</v>
      </c>
      <c r="N543" s="38">
        <v>30</v>
      </c>
      <c r="O543" s="38">
        <v>30</v>
      </c>
      <c r="P543" s="38">
        <v>30</v>
      </c>
      <c r="Q543" s="38">
        <v>10</v>
      </c>
    </row>
    <row r="544" spans="1:17" ht="14.1" customHeight="1">
      <c r="A544" s="44" t="s">
        <v>178</v>
      </c>
      <c r="B544" s="44" t="s">
        <v>938</v>
      </c>
      <c r="C544" s="44" t="s">
        <v>944</v>
      </c>
      <c r="D544" s="45">
        <v>45.3</v>
      </c>
      <c r="E544" s="38">
        <v>77</v>
      </c>
      <c r="F544" s="45">
        <v>0.59</v>
      </c>
      <c r="G544" s="45">
        <v>1.1599999999999999</v>
      </c>
      <c r="H544" s="38">
        <v>5</v>
      </c>
      <c r="I544" s="38">
        <v>32</v>
      </c>
      <c r="J544" s="51">
        <v>4</v>
      </c>
      <c r="K544" s="38">
        <v>2</v>
      </c>
      <c r="L544" s="38">
        <v>18</v>
      </c>
      <c r="M544" s="45">
        <v>5.19</v>
      </c>
      <c r="N544" s="45">
        <v>35.06</v>
      </c>
      <c r="O544" s="45">
        <v>45.45</v>
      </c>
      <c r="P544" s="45">
        <v>14.29</v>
      </c>
      <c r="Q544" s="38">
        <v>0</v>
      </c>
    </row>
    <row r="545" spans="1:17" ht="14.1" customHeight="1">
      <c r="A545" s="44" t="s">
        <v>180</v>
      </c>
      <c r="B545" s="44" t="s">
        <v>938</v>
      </c>
      <c r="C545" s="44" t="s">
        <v>944</v>
      </c>
      <c r="D545" s="45">
        <v>8.5</v>
      </c>
      <c r="E545" s="38">
        <v>17</v>
      </c>
      <c r="F545" s="45">
        <v>0.5</v>
      </c>
      <c r="G545" s="45">
        <v>0.93</v>
      </c>
      <c r="H545" s="38">
        <v>20</v>
      </c>
      <c r="I545" s="38">
        <v>30</v>
      </c>
      <c r="J545" s="51">
        <v>4</v>
      </c>
      <c r="K545" s="38">
        <v>11</v>
      </c>
      <c r="L545" s="38">
        <v>13</v>
      </c>
      <c r="M545" s="38">
        <v>0</v>
      </c>
      <c r="N545" s="45">
        <v>5.88</v>
      </c>
      <c r="O545" s="45">
        <v>88.24</v>
      </c>
      <c r="P545" s="45">
        <v>5.88</v>
      </c>
      <c r="Q545" s="38">
        <v>0</v>
      </c>
    </row>
    <row r="546" spans="1:17" ht="14.1" customHeight="1">
      <c r="A546" s="44" t="s">
        <v>190</v>
      </c>
      <c r="B546" s="44" t="s">
        <v>938</v>
      </c>
      <c r="C546" s="44" t="s">
        <v>945</v>
      </c>
      <c r="D546" s="38">
        <v>14</v>
      </c>
      <c r="E546" s="38">
        <v>18</v>
      </c>
      <c r="F546" s="45">
        <v>0.78</v>
      </c>
      <c r="G546" s="45">
        <v>1.1299999999999999</v>
      </c>
      <c r="H546" s="38">
        <v>3</v>
      </c>
      <c r="I546" s="38">
        <v>21</v>
      </c>
      <c r="J546" s="51">
        <v>4</v>
      </c>
      <c r="K546" s="38">
        <v>3</v>
      </c>
      <c r="L546" s="38">
        <v>17</v>
      </c>
      <c r="M546" s="45">
        <v>22.22</v>
      </c>
      <c r="N546" s="45">
        <v>55.56</v>
      </c>
      <c r="O546" s="45">
        <v>22.22</v>
      </c>
      <c r="P546" s="38">
        <v>0</v>
      </c>
      <c r="Q546" s="38">
        <v>0</v>
      </c>
    </row>
    <row r="547" spans="1:17" ht="14.1" customHeight="1">
      <c r="A547" s="44" t="s">
        <v>149</v>
      </c>
      <c r="B547" s="44" t="s">
        <v>938</v>
      </c>
      <c r="C547" s="44" t="s">
        <v>945</v>
      </c>
      <c r="D547" s="45">
        <v>48.2</v>
      </c>
      <c r="E547" s="38">
        <v>69</v>
      </c>
      <c r="F547" s="45">
        <v>0.7</v>
      </c>
      <c r="G547" s="45">
        <v>1.07</v>
      </c>
      <c r="H547" s="38">
        <v>19</v>
      </c>
      <c r="I547" s="38">
        <v>55</v>
      </c>
      <c r="J547" s="51">
        <v>4</v>
      </c>
      <c r="K547" s="38">
        <v>13</v>
      </c>
      <c r="L547" s="38">
        <v>30</v>
      </c>
      <c r="M547" s="45">
        <v>27.54</v>
      </c>
      <c r="N547" s="45">
        <v>24.64</v>
      </c>
      <c r="O547" s="45">
        <v>43.48</v>
      </c>
      <c r="P547" s="45">
        <v>4.3499999999999996</v>
      </c>
      <c r="Q547" s="38">
        <v>0</v>
      </c>
    </row>
    <row r="548" spans="1:17" ht="14.1" customHeight="1">
      <c r="A548" s="44" t="s">
        <v>152</v>
      </c>
      <c r="B548" s="44" t="s">
        <v>938</v>
      </c>
      <c r="C548" s="44" t="s">
        <v>946</v>
      </c>
      <c r="D548" s="45">
        <v>12.4</v>
      </c>
      <c r="E548" s="38">
        <v>20</v>
      </c>
      <c r="F548" s="45">
        <v>0.62</v>
      </c>
      <c r="G548" s="45">
        <v>1.04</v>
      </c>
      <c r="H548" s="38">
        <v>10</v>
      </c>
      <c r="I548" s="38">
        <v>29</v>
      </c>
      <c r="J548" s="51">
        <v>4</v>
      </c>
      <c r="K548" s="38">
        <v>5</v>
      </c>
      <c r="L548" s="38">
        <v>16</v>
      </c>
      <c r="M548" s="38">
        <v>0</v>
      </c>
      <c r="N548" s="38">
        <v>40</v>
      </c>
      <c r="O548" s="38">
        <v>60</v>
      </c>
      <c r="P548" s="38">
        <v>0</v>
      </c>
      <c r="Q548" s="38">
        <v>0</v>
      </c>
    </row>
    <row r="549" spans="1:17" ht="14.1" customHeight="1">
      <c r="A549" s="44" t="s">
        <v>155</v>
      </c>
      <c r="B549" s="44" t="s">
        <v>938</v>
      </c>
      <c r="C549" s="44" t="s">
        <v>946</v>
      </c>
      <c r="D549" s="45">
        <v>36.700000000000003</v>
      </c>
      <c r="E549" s="38">
        <v>62</v>
      </c>
      <c r="F549" s="45">
        <v>0.59</v>
      </c>
      <c r="G549" s="45">
        <v>1.1200000000000001</v>
      </c>
      <c r="H549" s="38">
        <v>15</v>
      </c>
      <c r="I549" s="38">
        <v>42</v>
      </c>
      <c r="J549" s="51">
        <v>4</v>
      </c>
      <c r="K549" s="38">
        <v>5</v>
      </c>
      <c r="L549" s="38">
        <v>16</v>
      </c>
      <c r="M549" s="45">
        <v>9.68</v>
      </c>
      <c r="N549" s="45">
        <v>32.26</v>
      </c>
      <c r="O549" s="45">
        <v>40.32</v>
      </c>
      <c r="P549" s="45">
        <v>17.739999999999998</v>
      </c>
      <c r="Q549" s="38">
        <v>0</v>
      </c>
    </row>
    <row r="550" spans="1:17" ht="14.1" customHeight="1">
      <c r="A550" s="44" t="s">
        <v>165</v>
      </c>
      <c r="B550" s="44" t="s">
        <v>938</v>
      </c>
      <c r="C550" s="44" t="s">
        <v>946</v>
      </c>
      <c r="D550" s="45">
        <v>19</v>
      </c>
      <c r="E550" s="38">
        <v>35</v>
      </c>
      <c r="F550" s="45">
        <v>0.54</v>
      </c>
      <c r="G550" s="45">
        <v>1.06</v>
      </c>
      <c r="H550" s="38">
        <v>8</v>
      </c>
      <c r="I550" s="38">
        <v>19</v>
      </c>
      <c r="J550" s="51">
        <v>4</v>
      </c>
      <c r="K550" s="38">
        <v>7</v>
      </c>
      <c r="L550" s="38">
        <v>14</v>
      </c>
      <c r="M550" s="38">
        <v>0</v>
      </c>
      <c r="N550" s="45">
        <v>22.86</v>
      </c>
      <c r="O550" s="45">
        <v>68.569999999999993</v>
      </c>
      <c r="P550" s="45">
        <v>8.57</v>
      </c>
      <c r="Q550" s="38">
        <v>0</v>
      </c>
    </row>
    <row r="551" spans="1:17" ht="14.1" customHeight="1">
      <c r="A551" s="44" t="s">
        <v>184</v>
      </c>
      <c r="B551" s="44" t="s">
        <v>938</v>
      </c>
      <c r="C551" s="44" t="s">
        <v>946</v>
      </c>
      <c r="D551" s="45">
        <v>23.2</v>
      </c>
      <c r="E551" s="38">
        <v>51</v>
      </c>
      <c r="F551" s="45">
        <v>0.45</v>
      </c>
      <c r="G551" s="45">
        <v>0.89</v>
      </c>
      <c r="H551" s="38">
        <v>35</v>
      </c>
      <c r="I551" s="38">
        <v>56</v>
      </c>
      <c r="J551" s="51">
        <v>4</v>
      </c>
      <c r="K551" s="38">
        <v>17</v>
      </c>
      <c r="L551" s="38">
        <v>28</v>
      </c>
      <c r="M551" s="45">
        <v>3.92</v>
      </c>
      <c r="N551" s="45">
        <v>13.73</v>
      </c>
      <c r="O551" s="45">
        <v>50.98</v>
      </c>
      <c r="P551" s="45">
        <v>25.49</v>
      </c>
      <c r="Q551" s="45">
        <v>5.88</v>
      </c>
    </row>
    <row r="552" spans="1:17" ht="14.1" customHeight="1">
      <c r="A552" s="44" t="s">
        <v>186</v>
      </c>
      <c r="B552" s="44" t="s">
        <v>938</v>
      </c>
      <c r="C552" s="44" t="s">
        <v>946</v>
      </c>
      <c r="D552" s="45">
        <v>10.199999999999999</v>
      </c>
      <c r="E552" s="38">
        <v>18</v>
      </c>
      <c r="F552" s="45">
        <v>0.56999999999999995</v>
      </c>
      <c r="G552" s="45">
        <v>1.1599999999999999</v>
      </c>
      <c r="H552" s="38">
        <v>7</v>
      </c>
      <c r="I552" s="38">
        <v>22</v>
      </c>
      <c r="J552" s="51">
        <v>4</v>
      </c>
      <c r="K552" s="38">
        <v>7</v>
      </c>
      <c r="L552" s="38">
        <v>20</v>
      </c>
      <c r="M552" s="38">
        <v>0</v>
      </c>
      <c r="N552" s="45">
        <v>38.89</v>
      </c>
      <c r="O552" s="45">
        <v>44.44</v>
      </c>
      <c r="P552" s="45">
        <v>16.670000000000002</v>
      </c>
      <c r="Q552" s="38">
        <v>0</v>
      </c>
    </row>
    <row r="553" spans="1:17" ht="14.1" customHeight="1">
      <c r="A553" s="44" t="s">
        <v>188</v>
      </c>
      <c r="B553" s="44" t="s">
        <v>938</v>
      </c>
      <c r="C553" s="44" t="s">
        <v>946</v>
      </c>
      <c r="D553" s="45">
        <v>10.1</v>
      </c>
      <c r="E553" s="38">
        <v>17</v>
      </c>
      <c r="F553" s="45">
        <v>0.59</v>
      </c>
      <c r="G553" s="45">
        <v>0.93</v>
      </c>
      <c r="H553" s="38">
        <v>34</v>
      </c>
      <c r="I553" s="38">
        <v>43</v>
      </c>
      <c r="J553" s="51">
        <v>4</v>
      </c>
      <c r="K553" s="38">
        <v>22</v>
      </c>
      <c r="L553" s="38">
        <v>28</v>
      </c>
      <c r="M553" s="45">
        <v>11.76</v>
      </c>
      <c r="N553" s="45">
        <v>17.649999999999999</v>
      </c>
      <c r="O553" s="45">
        <v>64.709999999999994</v>
      </c>
      <c r="P553" s="45">
        <v>5.88</v>
      </c>
      <c r="Q553" s="38">
        <v>0</v>
      </c>
    </row>
    <row r="554" spans="1:17" ht="14.1" customHeight="1">
      <c r="A554" s="44" t="s">
        <v>149</v>
      </c>
      <c r="B554" s="44" t="s">
        <v>938</v>
      </c>
      <c r="C554" s="44" t="s">
        <v>947</v>
      </c>
      <c r="D554" s="45">
        <v>21.7</v>
      </c>
      <c r="E554" s="38">
        <v>29</v>
      </c>
      <c r="F554" s="45">
        <v>0.75</v>
      </c>
      <c r="G554" s="45">
        <v>1.1499999999999999</v>
      </c>
      <c r="H554" s="38">
        <v>11</v>
      </c>
      <c r="I554" s="38">
        <v>55</v>
      </c>
      <c r="J554" s="51">
        <v>4</v>
      </c>
      <c r="K554" s="38">
        <v>7</v>
      </c>
      <c r="L554" s="38">
        <v>30</v>
      </c>
      <c r="M554" s="45">
        <v>31.03</v>
      </c>
      <c r="N554" s="45">
        <v>34.479999999999997</v>
      </c>
      <c r="O554" s="45">
        <v>31.03</v>
      </c>
      <c r="P554" s="45">
        <v>3.45</v>
      </c>
      <c r="Q554" s="38">
        <v>0</v>
      </c>
    </row>
    <row r="555" spans="1:17" ht="14.1" customHeight="1">
      <c r="A555" s="44" t="s">
        <v>154</v>
      </c>
      <c r="B555" s="44" t="s">
        <v>938</v>
      </c>
      <c r="C555" s="44" t="s">
        <v>947</v>
      </c>
      <c r="D555" s="45">
        <v>24.4</v>
      </c>
      <c r="E555" s="38">
        <v>55</v>
      </c>
      <c r="F555" s="45">
        <v>0.44</v>
      </c>
      <c r="G555" s="45">
        <v>1.41</v>
      </c>
      <c r="H555" s="38">
        <v>6</v>
      </c>
      <c r="I555" s="38">
        <v>45</v>
      </c>
      <c r="J555" s="51">
        <v>4</v>
      </c>
      <c r="K555" s="38">
        <v>2</v>
      </c>
      <c r="L555" s="38">
        <v>19</v>
      </c>
      <c r="M555" s="45">
        <v>1.82</v>
      </c>
      <c r="N555" s="45">
        <v>14.55</v>
      </c>
      <c r="O555" s="45">
        <v>50.91</v>
      </c>
      <c r="P555" s="45">
        <v>27.27</v>
      </c>
      <c r="Q555" s="45">
        <v>5.45</v>
      </c>
    </row>
    <row r="556" spans="1:17" ht="14.1" customHeight="1">
      <c r="A556" s="44" t="s">
        <v>159</v>
      </c>
      <c r="B556" s="44" t="s">
        <v>938</v>
      </c>
      <c r="C556" s="44" t="s">
        <v>947</v>
      </c>
      <c r="D556" s="45">
        <v>11.7</v>
      </c>
      <c r="E556" s="38">
        <v>23</v>
      </c>
      <c r="F556" s="45">
        <v>0.51</v>
      </c>
      <c r="G556" s="45">
        <v>1.06</v>
      </c>
      <c r="H556" s="38">
        <v>18</v>
      </c>
      <c r="I556" s="38">
        <v>54</v>
      </c>
      <c r="J556" s="51">
        <v>3</v>
      </c>
      <c r="K556" s="38">
        <v>6</v>
      </c>
      <c r="L556" s="38">
        <v>20</v>
      </c>
      <c r="M556" s="45">
        <v>4.3499999999999996</v>
      </c>
      <c r="N556" s="45">
        <v>13.04</v>
      </c>
      <c r="O556" s="45">
        <v>65.22</v>
      </c>
      <c r="P556" s="45">
        <v>17.39</v>
      </c>
      <c r="Q556" s="38">
        <v>0</v>
      </c>
    </row>
    <row r="557" spans="1:17" ht="14.1" customHeight="1">
      <c r="A557" s="44" t="s">
        <v>161</v>
      </c>
      <c r="B557" s="44" t="s">
        <v>938</v>
      </c>
      <c r="C557" s="44" t="s">
        <v>947</v>
      </c>
      <c r="D557" s="45">
        <v>15.8</v>
      </c>
      <c r="E557" s="38">
        <v>31</v>
      </c>
      <c r="F557" s="45">
        <v>0.51</v>
      </c>
      <c r="G557" s="45">
        <v>1.1599999999999999</v>
      </c>
      <c r="H557" s="38">
        <v>14</v>
      </c>
      <c r="I557" s="38">
        <v>53</v>
      </c>
      <c r="J557" s="51">
        <v>4</v>
      </c>
      <c r="K557" s="38">
        <v>7</v>
      </c>
      <c r="L557" s="38">
        <v>19</v>
      </c>
      <c r="M557" s="38">
        <v>0</v>
      </c>
      <c r="N557" s="45">
        <v>12.9</v>
      </c>
      <c r="O557" s="45">
        <v>77.42</v>
      </c>
      <c r="P557" s="45">
        <v>9.68</v>
      </c>
      <c r="Q557" s="38">
        <v>0</v>
      </c>
    </row>
    <row r="558" spans="1:17" ht="14.1" customHeight="1">
      <c r="A558" s="44" t="s">
        <v>167</v>
      </c>
      <c r="B558" s="44" t="s">
        <v>938</v>
      </c>
      <c r="C558" s="44" t="s">
        <v>947</v>
      </c>
      <c r="D558" s="45">
        <v>6.2</v>
      </c>
      <c r="E558" s="38">
        <v>12</v>
      </c>
      <c r="F558" s="45">
        <v>0.52</v>
      </c>
      <c r="G558" s="45">
        <v>1.18</v>
      </c>
      <c r="H558" s="38">
        <v>5</v>
      </c>
      <c r="I558" s="38">
        <v>29</v>
      </c>
      <c r="J558" s="51">
        <v>3</v>
      </c>
      <c r="K558" s="38">
        <v>2</v>
      </c>
      <c r="L558" s="38">
        <v>10</v>
      </c>
      <c r="M558" s="45">
        <v>8.33</v>
      </c>
      <c r="N558" s="38">
        <v>0</v>
      </c>
      <c r="O558" s="45">
        <v>83.33</v>
      </c>
      <c r="P558" s="45">
        <v>8.33</v>
      </c>
      <c r="Q558" s="38">
        <v>0</v>
      </c>
    </row>
    <row r="559" spans="1:17" ht="14.1" customHeight="1">
      <c r="A559" s="44" t="s">
        <v>149</v>
      </c>
      <c r="B559" s="44" t="s">
        <v>948</v>
      </c>
      <c r="C559" s="44" t="s">
        <v>949</v>
      </c>
      <c r="D559" s="45">
        <v>14.5</v>
      </c>
      <c r="E559" s="38">
        <v>29</v>
      </c>
      <c r="F559" s="45">
        <v>0.5</v>
      </c>
      <c r="G559" s="45">
        <v>0.77</v>
      </c>
      <c r="H559" s="38">
        <v>49</v>
      </c>
      <c r="I559" s="38">
        <v>55</v>
      </c>
      <c r="J559" s="51">
        <v>4</v>
      </c>
      <c r="K559" s="38">
        <v>28</v>
      </c>
      <c r="L559" s="38">
        <v>30</v>
      </c>
      <c r="M559" s="38">
        <v>0</v>
      </c>
      <c r="N559" s="45">
        <v>13.79</v>
      </c>
      <c r="O559" s="45">
        <v>72.41</v>
      </c>
      <c r="P559" s="45">
        <v>13.79</v>
      </c>
      <c r="Q559" s="38">
        <v>0</v>
      </c>
    </row>
    <row r="560" spans="1:17" ht="14.1" customHeight="1">
      <c r="A560" s="44" t="s">
        <v>164</v>
      </c>
      <c r="B560" s="44" t="s">
        <v>948</v>
      </c>
      <c r="C560" s="44" t="s">
        <v>949</v>
      </c>
      <c r="D560" s="45">
        <v>14.9</v>
      </c>
      <c r="E560" s="38">
        <v>25</v>
      </c>
      <c r="F560" s="45">
        <v>0.6</v>
      </c>
      <c r="G560" s="45">
        <v>0.92</v>
      </c>
      <c r="H560" s="38">
        <v>28</v>
      </c>
      <c r="I560" s="38">
        <v>34</v>
      </c>
      <c r="J560" s="51">
        <v>3</v>
      </c>
      <c r="K560" s="38">
        <v>12</v>
      </c>
      <c r="L560" s="38">
        <v>16</v>
      </c>
      <c r="M560" s="38">
        <v>12</v>
      </c>
      <c r="N560" s="38">
        <v>20</v>
      </c>
      <c r="O560" s="38">
        <v>60</v>
      </c>
      <c r="P560" s="38">
        <v>8</v>
      </c>
      <c r="Q560" s="38">
        <v>0</v>
      </c>
    </row>
    <row r="561" spans="1:17" ht="14.1" customHeight="1">
      <c r="A561" s="44" t="s">
        <v>174</v>
      </c>
      <c r="B561" s="44" t="s">
        <v>948</v>
      </c>
      <c r="C561" s="44" t="s">
        <v>949</v>
      </c>
      <c r="D561" s="45">
        <v>4.3</v>
      </c>
      <c r="E561" s="38">
        <v>17</v>
      </c>
      <c r="F561" s="45">
        <v>0.25</v>
      </c>
      <c r="G561" s="45">
        <v>0.56999999999999995</v>
      </c>
      <c r="H561" s="38">
        <v>15</v>
      </c>
      <c r="I561" s="38">
        <v>15</v>
      </c>
      <c r="J561" s="51">
        <v>4</v>
      </c>
      <c r="K561" s="38">
        <v>10</v>
      </c>
      <c r="L561" s="38">
        <v>10</v>
      </c>
      <c r="M561" s="38">
        <v>0</v>
      </c>
      <c r="N561" s="38">
        <v>0</v>
      </c>
      <c r="O561" s="45">
        <v>29.41</v>
      </c>
      <c r="P561" s="45">
        <v>52.94</v>
      </c>
      <c r="Q561" s="45">
        <v>17.649999999999999</v>
      </c>
    </row>
    <row r="562" spans="1:17" ht="14.1" customHeight="1">
      <c r="A562" s="44" t="s">
        <v>181</v>
      </c>
      <c r="B562" s="44" t="s">
        <v>948</v>
      </c>
      <c r="C562" s="44" t="s">
        <v>949</v>
      </c>
      <c r="D562" s="45">
        <v>12.7</v>
      </c>
      <c r="E562" s="38">
        <v>34</v>
      </c>
      <c r="F562" s="45">
        <v>0.37</v>
      </c>
      <c r="G562" s="45">
        <v>0.79</v>
      </c>
      <c r="H562" s="38">
        <v>37</v>
      </c>
      <c r="I562" s="38">
        <v>42</v>
      </c>
      <c r="J562" s="51">
        <v>4</v>
      </c>
      <c r="K562" s="38">
        <v>18</v>
      </c>
      <c r="L562" s="38">
        <v>18</v>
      </c>
      <c r="M562" s="38">
        <v>0</v>
      </c>
      <c r="N562" s="38">
        <v>0</v>
      </c>
      <c r="O562" s="45">
        <v>61.76</v>
      </c>
      <c r="P562" s="45">
        <v>32.35</v>
      </c>
      <c r="Q562" s="45">
        <v>5.88</v>
      </c>
    </row>
    <row r="563" spans="1:17" ht="14.1" customHeight="1">
      <c r="A563" s="44" t="s">
        <v>154</v>
      </c>
      <c r="B563" s="44" t="s">
        <v>948</v>
      </c>
      <c r="C563" s="44" t="s">
        <v>950</v>
      </c>
      <c r="D563" s="45">
        <v>10.1</v>
      </c>
      <c r="E563" s="38">
        <v>43</v>
      </c>
      <c r="F563" s="45">
        <v>0.23</v>
      </c>
      <c r="G563" s="45">
        <v>0.74</v>
      </c>
      <c r="H563" s="38">
        <v>33</v>
      </c>
      <c r="I563" s="38">
        <v>45</v>
      </c>
      <c r="J563" s="51">
        <v>4</v>
      </c>
      <c r="K563" s="38">
        <v>17</v>
      </c>
      <c r="L563" s="38">
        <v>19</v>
      </c>
      <c r="M563" s="38">
        <v>0</v>
      </c>
      <c r="N563" s="38">
        <v>0</v>
      </c>
      <c r="O563" s="45">
        <v>30.23</v>
      </c>
      <c r="P563" s="45">
        <v>41.86</v>
      </c>
      <c r="Q563" s="45">
        <v>27.91</v>
      </c>
    </row>
    <row r="564" spans="1:17" ht="14.1" customHeight="1">
      <c r="A564" s="44" t="s">
        <v>159</v>
      </c>
      <c r="B564" s="44" t="s">
        <v>948</v>
      </c>
      <c r="C564" s="44" t="s">
        <v>950</v>
      </c>
      <c r="D564" s="45">
        <v>10.8</v>
      </c>
      <c r="E564" s="38">
        <v>28</v>
      </c>
      <c r="F564" s="45">
        <v>0.39</v>
      </c>
      <c r="G564" s="45">
        <v>0.81</v>
      </c>
      <c r="H564" s="38">
        <v>43</v>
      </c>
      <c r="I564" s="38">
        <v>54</v>
      </c>
      <c r="J564" s="51">
        <v>3</v>
      </c>
      <c r="K564" s="38">
        <v>15</v>
      </c>
      <c r="L564" s="38">
        <v>20</v>
      </c>
      <c r="M564" s="38">
        <v>0</v>
      </c>
      <c r="N564" s="38">
        <v>0</v>
      </c>
      <c r="O564" s="45">
        <v>64.290000000000006</v>
      </c>
      <c r="P564" s="45">
        <v>32.14</v>
      </c>
      <c r="Q564" s="45">
        <v>3.57</v>
      </c>
    </row>
    <row r="565" spans="1:17" ht="14.1" customHeight="1">
      <c r="A565" s="44" t="s">
        <v>167</v>
      </c>
      <c r="B565" s="44" t="s">
        <v>948</v>
      </c>
      <c r="C565" s="44" t="s">
        <v>950</v>
      </c>
      <c r="D565" s="45">
        <v>8.8000000000000007</v>
      </c>
      <c r="E565" s="38">
        <v>20</v>
      </c>
      <c r="F565" s="45">
        <v>0.44</v>
      </c>
      <c r="G565" s="45">
        <v>1.01</v>
      </c>
      <c r="H565" s="38">
        <v>14</v>
      </c>
      <c r="I565" s="38">
        <v>29</v>
      </c>
      <c r="J565" s="51">
        <v>4</v>
      </c>
      <c r="K565" s="38">
        <v>10</v>
      </c>
      <c r="L565" s="38">
        <v>19</v>
      </c>
      <c r="M565" s="38">
        <v>0</v>
      </c>
      <c r="N565" s="38">
        <v>15</v>
      </c>
      <c r="O565" s="38">
        <v>50</v>
      </c>
      <c r="P565" s="38">
        <v>35</v>
      </c>
      <c r="Q565" s="38">
        <v>0</v>
      </c>
    </row>
    <row r="566" spans="1:17" ht="14.1" customHeight="1">
      <c r="A566" s="44" t="s">
        <v>171</v>
      </c>
      <c r="B566" s="44" t="s">
        <v>948</v>
      </c>
      <c r="C566" s="44" t="s">
        <v>950</v>
      </c>
      <c r="D566" s="45">
        <v>14.6</v>
      </c>
      <c r="E566" s="38">
        <v>25</v>
      </c>
      <c r="F566" s="45">
        <v>0.57999999999999996</v>
      </c>
      <c r="G566" s="45">
        <v>1.0900000000000001</v>
      </c>
      <c r="H566" s="38">
        <v>10</v>
      </c>
      <c r="I566" s="38">
        <v>31</v>
      </c>
      <c r="J566" s="51">
        <v>4</v>
      </c>
      <c r="K566" s="38">
        <v>4</v>
      </c>
      <c r="L566" s="38">
        <v>13</v>
      </c>
      <c r="M566" s="38">
        <v>16</v>
      </c>
      <c r="N566" s="45">
        <v>28</v>
      </c>
      <c r="O566" s="38">
        <v>32</v>
      </c>
      <c r="P566" s="38">
        <v>20</v>
      </c>
      <c r="Q566" s="38">
        <v>4</v>
      </c>
    </row>
    <row r="567" spans="1:17" ht="14.1" customHeight="1">
      <c r="A567" s="44" t="s">
        <v>176</v>
      </c>
      <c r="B567" s="44" t="s">
        <v>948</v>
      </c>
      <c r="C567" s="44" t="s">
        <v>950</v>
      </c>
      <c r="D567" s="45">
        <v>4.3</v>
      </c>
      <c r="E567" s="38">
        <v>11</v>
      </c>
      <c r="F567" s="45">
        <v>0.39</v>
      </c>
      <c r="G567" s="45">
        <v>0.92</v>
      </c>
      <c r="H567" s="38">
        <v>16</v>
      </c>
      <c r="I567" s="38">
        <v>22</v>
      </c>
      <c r="J567" s="51">
        <v>3</v>
      </c>
      <c r="K567" s="38">
        <v>5</v>
      </c>
      <c r="L567" s="38">
        <v>8</v>
      </c>
      <c r="M567" s="38">
        <v>0</v>
      </c>
      <c r="N567" s="38">
        <v>0</v>
      </c>
      <c r="O567" s="45">
        <v>63.64</v>
      </c>
      <c r="P567" s="45">
        <v>36.36</v>
      </c>
      <c r="Q567" s="38">
        <v>0</v>
      </c>
    </row>
    <row r="568" spans="1:17" ht="14.1" customHeight="1">
      <c r="A568" s="44" t="s">
        <v>183</v>
      </c>
      <c r="B568" s="44" t="s">
        <v>948</v>
      </c>
      <c r="C568" s="44" t="s">
        <v>950</v>
      </c>
      <c r="D568" s="45">
        <v>7.6</v>
      </c>
      <c r="E568" s="38">
        <v>13</v>
      </c>
      <c r="F568" s="45">
        <v>0.57999999999999996</v>
      </c>
      <c r="G568" s="45">
        <v>0.96</v>
      </c>
      <c r="H568" s="38">
        <v>16</v>
      </c>
      <c r="I568" s="38">
        <v>27</v>
      </c>
      <c r="J568" s="51">
        <v>3</v>
      </c>
      <c r="K568" s="38">
        <v>8</v>
      </c>
      <c r="L568" s="38">
        <v>14</v>
      </c>
      <c r="M568" s="45">
        <v>7.69</v>
      </c>
      <c r="N568" s="45">
        <v>23.08</v>
      </c>
      <c r="O568" s="45">
        <v>61.54</v>
      </c>
      <c r="P568" s="45">
        <v>7.69</v>
      </c>
      <c r="Q568" s="38">
        <v>0</v>
      </c>
    </row>
    <row r="569" spans="1:17" ht="14.1" customHeight="1">
      <c r="A569" s="44" t="s">
        <v>188</v>
      </c>
      <c r="B569" s="44" t="s">
        <v>948</v>
      </c>
      <c r="C569" s="44" t="s">
        <v>950</v>
      </c>
      <c r="D569" s="45">
        <v>10.9</v>
      </c>
      <c r="E569" s="38">
        <v>14</v>
      </c>
      <c r="F569" s="45">
        <v>0.78</v>
      </c>
      <c r="G569" s="45">
        <v>1.22</v>
      </c>
      <c r="H569" s="38">
        <v>4</v>
      </c>
      <c r="I569" s="38">
        <v>43</v>
      </c>
      <c r="J569" s="51">
        <v>4</v>
      </c>
      <c r="K569" s="38">
        <v>1</v>
      </c>
      <c r="L569" s="38">
        <v>28</v>
      </c>
      <c r="M569" s="45">
        <v>42.86</v>
      </c>
      <c r="N569" s="45">
        <v>21.43</v>
      </c>
      <c r="O569" s="45">
        <v>35.71</v>
      </c>
      <c r="P569" s="38">
        <v>0</v>
      </c>
      <c r="Q569" s="38">
        <v>0</v>
      </c>
    </row>
    <row r="570" spans="1:17" ht="14.1" customHeight="1">
      <c r="A570" s="44" t="s">
        <v>151</v>
      </c>
      <c r="B570" s="44" t="s">
        <v>948</v>
      </c>
      <c r="C570" s="44" t="s">
        <v>951</v>
      </c>
      <c r="D570" s="45">
        <v>7</v>
      </c>
      <c r="E570" s="38">
        <v>21</v>
      </c>
      <c r="F570" s="45">
        <v>0.33</v>
      </c>
      <c r="G570" s="45">
        <v>0.69</v>
      </c>
      <c r="H570" s="38">
        <v>31</v>
      </c>
      <c r="I570" s="38">
        <v>31</v>
      </c>
      <c r="J570" s="51">
        <v>4</v>
      </c>
      <c r="K570" s="38">
        <v>19</v>
      </c>
      <c r="L570" s="38">
        <v>19</v>
      </c>
      <c r="M570" s="38">
        <v>0</v>
      </c>
      <c r="N570" s="38">
        <v>0</v>
      </c>
      <c r="O570" s="45">
        <v>47.62</v>
      </c>
      <c r="P570" s="45">
        <v>47.62</v>
      </c>
      <c r="Q570" s="45">
        <v>4.76</v>
      </c>
    </row>
    <row r="571" spans="1:17" ht="14.1" customHeight="1">
      <c r="A571" s="44" t="s">
        <v>152</v>
      </c>
      <c r="B571" s="44" t="s">
        <v>948</v>
      </c>
      <c r="C571" s="44" t="s">
        <v>951</v>
      </c>
      <c r="D571" s="45">
        <v>8.6</v>
      </c>
      <c r="E571" s="38">
        <v>16</v>
      </c>
      <c r="F571" s="45">
        <v>0.54</v>
      </c>
      <c r="G571" s="45">
        <v>0.9</v>
      </c>
      <c r="H571" s="38">
        <v>24</v>
      </c>
      <c r="I571" s="38">
        <v>29</v>
      </c>
      <c r="J571" s="51">
        <v>4</v>
      </c>
      <c r="K571" s="38">
        <v>14</v>
      </c>
      <c r="L571" s="38">
        <v>16</v>
      </c>
      <c r="M571" s="38">
        <v>0</v>
      </c>
      <c r="N571" s="45">
        <v>18.75</v>
      </c>
      <c r="O571" s="38">
        <v>75</v>
      </c>
      <c r="P571" s="45">
        <v>6.25</v>
      </c>
      <c r="Q571" s="38">
        <v>0</v>
      </c>
    </row>
    <row r="572" spans="1:17" ht="14.1" customHeight="1">
      <c r="A572" s="44" t="s">
        <v>153</v>
      </c>
      <c r="B572" s="44" t="s">
        <v>948</v>
      </c>
      <c r="C572" s="44" t="s">
        <v>951</v>
      </c>
      <c r="D572" s="45">
        <v>19.2</v>
      </c>
      <c r="E572" s="38">
        <v>46</v>
      </c>
      <c r="F572" s="45">
        <v>0.42</v>
      </c>
      <c r="G572" s="45">
        <v>0.92</v>
      </c>
      <c r="H572" s="38">
        <v>33</v>
      </c>
      <c r="I572" s="38">
        <v>49</v>
      </c>
      <c r="J572" s="51">
        <v>4</v>
      </c>
      <c r="K572" s="38">
        <v>13</v>
      </c>
      <c r="L572" s="38">
        <v>17</v>
      </c>
      <c r="M572" s="45">
        <v>8.6999999999999993</v>
      </c>
      <c r="N572" s="45">
        <v>8.6999999999999993</v>
      </c>
      <c r="O572" s="45">
        <v>43.48</v>
      </c>
      <c r="P572" s="45">
        <v>21.74</v>
      </c>
      <c r="Q572" s="45">
        <v>17.39</v>
      </c>
    </row>
    <row r="573" spans="1:17" ht="14.1" customHeight="1">
      <c r="A573" s="44" t="s">
        <v>155</v>
      </c>
      <c r="B573" s="44" t="s">
        <v>948</v>
      </c>
      <c r="C573" s="44" t="s">
        <v>951</v>
      </c>
      <c r="D573" s="45">
        <v>7.4</v>
      </c>
      <c r="E573" s="38">
        <v>21</v>
      </c>
      <c r="F573" s="45">
        <v>0.35</v>
      </c>
      <c r="G573" s="45">
        <v>0.67</v>
      </c>
      <c r="H573" s="38">
        <v>39</v>
      </c>
      <c r="I573" s="38">
        <v>42</v>
      </c>
      <c r="J573" s="51">
        <v>3</v>
      </c>
      <c r="K573" s="38">
        <v>17</v>
      </c>
      <c r="L573" s="38">
        <v>18</v>
      </c>
      <c r="M573" s="38">
        <v>0</v>
      </c>
      <c r="N573" s="38">
        <v>0</v>
      </c>
      <c r="O573" s="45">
        <v>57.14</v>
      </c>
      <c r="P573" s="45">
        <v>33.33</v>
      </c>
      <c r="Q573" s="45">
        <v>9.52</v>
      </c>
    </row>
    <row r="574" spans="1:17" ht="14.1" customHeight="1">
      <c r="A574" s="44" t="s">
        <v>157</v>
      </c>
      <c r="B574" s="44" t="s">
        <v>948</v>
      </c>
      <c r="C574" s="44" t="s">
        <v>951</v>
      </c>
      <c r="D574" s="45">
        <v>12.9</v>
      </c>
      <c r="E574" s="38">
        <v>25</v>
      </c>
      <c r="F574" s="45">
        <v>0.52</v>
      </c>
      <c r="G574" s="45">
        <v>0.9</v>
      </c>
      <c r="H574" s="38">
        <v>38</v>
      </c>
      <c r="I574" s="38">
        <v>48</v>
      </c>
      <c r="J574" s="51">
        <v>4</v>
      </c>
      <c r="K574" s="38">
        <v>17</v>
      </c>
      <c r="L574" s="38">
        <v>23</v>
      </c>
      <c r="M574" s="38">
        <v>12</v>
      </c>
      <c r="N574" s="38">
        <v>4</v>
      </c>
      <c r="O574" s="38">
        <v>68</v>
      </c>
      <c r="P574" s="38">
        <v>12</v>
      </c>
      <c r="Q574" s="38">
        <v>4</v>
      </c>
    </row>
    <row r="575" spans="1:17" ht="14.1" customHeight="1">
      <c r="A575" s="44" t="s">
        <v>159</v>
      </c>
      <c r="B575" s="44" t="s">
        <v>948</v>
      </c>
      <c r="C575" s="44" t="s">
        <v>951</v>
      </c>
      <c r="D575" s="45">
        <v>6.2</v>
      </c>
      <c r="E575" s="38">
        <v>21</v>
      </c>
      <c r="F575" s="45">
        <v>0.3</v>
      </c>
      <c r="G575" s="45">
        <v>0.62</v>
      </c>
      <c r="H575" s="38">
        <v>53</v>
      </c>
      <c r="I575" s="38">
        <v>54</v>
      </c>
      <c r="J575" s="51">
        <v>3</v>
      </c>
      <c r="K575" s="38">
        <v>19</v>
      </c>
      <c r="L575" s="38">
        <v>20</v>
      </c>
      <c r="M575" s="38">
        <v>0</v>
      </c>
      <c r="N575" s="45">
        <v>4.76</v>
      </c>
      <c r="O575" s="45">
        <v>38.1</v>
      </c>
      <c r="P575" s="45">
        <v>33.33</v>
      </c>
      <c r="Q575" s="45">
        <v>23.81</v>
      </c>
    </row>
    <row r="576" spans="1:17" ht="14.1" customHeight="1">
      <c r="A576" s="44" t="s">
        <v>161</v>
      </c>
      <c r="B576" s="44" t="s">
        <v>948</v>
      </c>
      <c r="C576" s="44" t="s">
        <v>951</v>
      </c>
      <c r="D576" s="45">
        <v>17.8</v>
      </c>
      <c r="E576" s="38">
        <v>37</v>
      </c>
      <c r="F576" s="45">
        <v>0.48</v>
      </c>
      <c r="G576" s="45">
        <v>1.0900000000000001</v>
      </c>
      <c r="H576" s="38">
        <v>17</v>
      </c>
      <c r="I576" s="38">
        <v>53</v>
      </c>
      <c r="J576" s="51">
        <v>4</v>
      </c>
      <c r="K576" s="38">
        <v>10</v>
      </c>
      <c r="L576" s="38">
        <v>19</v>
      </c>
      <c r="M576" s="38">
        <v>0</v>
      </c>
      <c r="N576" s="45">
        <v>21.62</v>
      </c>
      <c r="O576" s="45">
        <v>54.05</v>
      </c>
      <c r="P576" s="45">
        <v>18.920000000000002</v>
      </c>
      <c r="Q576" s="45">
        <v>5.41</v>
      </c>
    </row>
    <row r="577" spans="1:17" ht="14.1" customHeight="1">
      <c r="A577" s="44" t="s">
        <v>178</v>
      </c>
      <c r="B577" s="44" t="s">
        <v>948</v>
      </c>
      <c r="C577" s="44" t="s">
        <v>951</v>
      </c>
      <c r="D577" s="45">
        <v>7.1</v>
      </c>
      <c r="E577" s="38">
        <v>17</v>
      </c>
      <c r="F577" s="45">
        <v>0.42</v>
      </c>
      <c r="G577" s="45">
        <v>0.82</v>
      </c>
      <c r="H577" s="38">
        <v>29</v>
      </c>
      <c r="I577" s="38">
        <v>32</v>
      </c>
      <c r="J577" s="51">
        <v>3</v>
      </c>
      <c r="K577" s="38">
        <v>13</v>
      </c>
      <c r="L577" s="38">
        <v>14</v>
      </c>
      <c r="M577" s="38">
        <v>0</v>
      </c>
      <c r="N577" s="45">
        <v>5.88</v>
      </c>
      <c r="O577" s="45">
        <v>64.709999999999994</v>
      </c>
      <c r="P577" s="45">
        <v>23.53</v>
      </c>
      <c r="Q577" s="45">
        <v>5.88</v>
      </c>
    </row>
    <row r="578" spans="1:17" ht="14.1" customHeight="1">
      <c r="A578" s="44" t="s">
        <v>180</v>
      </c>
      <c r="B578" s="44" t="s">
        <v>948</v>
      </c>
      <c r="C578" s="44" t="s">
        <v>951</v>
      </c>
      <c r="D578" s="45">
        <v>7.4</v>
      </c>
      <c r="E578" s="38">
        <v>19</v>
      </c>
      <c r="F578" s="45">
        <v>0.39</v>
      </c>
      <c r="G578" s="45">
        <v>0.73</v>
      </c>
      <c r="H578" s="38">
        <v>28</v>
      </c>
      <c r="I578" s="38">
        <v>30</v>
      </c>
      <c r="J578" s="51">
        <v>4</v>
      </c>
      <c r="K578" s="38">
        <v>13</v>
      </c>
      <c r="L578" s="38">
        <v>13</v>
      </c>
      <c r="M578" s="38">
        <v>0</v>
      </c>
      <c r="N578" s="45">
        <v>10.53</v>
      </c>
      <c r="O578" s="45">
        <v>42.11</v>
      </c>
      <c r="P578" s="45">
        <v>47.37</v>
      </c>
      <c r="Q578" s="38">
        <v>0</v>
      </c>
    </row>
    <row r="579" spans="1:17" ht="14.1" customHeight="1">
      <c r="A579" s="44" t="s">
        <v>184</v>
      </c>
      <c r="B579" s="44" t="s">
        <v>948</v>
      </c>
      <c r="C579" s="44" t="s">
        <v>951</v>
      </c>
      <c r="D579" s="45">
        <v>17.3</v>
      </c>
      <c r="E579" s="38">
        <v>36</v>
      </c>
      <c r="F579" s="45">
        <v>0.48</v>
      </c>
      <c r="G579" s="45">
        <v>0.95</v>
      </c>
      <c r="H579" s="38">
        <v>32</v>
      </c>
      <c r="I579" s="38">
        <v>56</v>
      </c>
      <c r="J579" s="51">
        <v>4</v>
      </c>
      <c r="K579" s="38">
        <v>14</v>
      </c>
      <c r="L579" s="38">
        <v>28</v>
      </c>
      <c r="M579" s="45">
        <v>8.33</v>
      </c>
      <c r="N579" s="45">
        <v>16.670000000000002</v>
      </c>
      <c r="O579" s="45">
        <v>47.22</v>
      </c>
      <c r="P579" s="45">
        <v>13.89</v>
      </c>
      <c r="Q579" s="45">
        <v>13.89</v>
      </c>
    </row>
    <row r="580" spans="1:17" ht="14.1" customHeight="1">
      <c r="A580" s="44" t="s">
        <v>186</v>
      </c>
      <c r="B580" s="44" t="s">
        <v>948</v>
      </c>
      <c r="C580" s="44" t="s">
        <v>951</v>
      </c>
      <c r="D580" s="45">
        <v>10.1</v>
      </c>
      <c r="E580" s="38">
        <v>22</v>
      </c>
      <c r="F580" s="45">
        <v>0.46</v>
      </c>
      <c r="G580" s="45">
        <v>0.94</v>
      </c>
      <c r="H580" s="38">
        <v>14</v>
      </c>
      <c r="I580" s="38">
        <v>22</v>
      </c>
      <c r="J580" s="51">
        <v>4</v>
      </c>
      <c r="K580" s="38">
        <v>12</v>
      </c>
      <c r="L580" s="38">
        <v>20</v>
      </c>
      <c r="M580" s="38">
        <v>0</v>
      </c>
      <c r="N580" s="45">
        <v>9.09</v>
      </c>
      <c r="O580" s="45">
        <v>68.180000000000007</v>
      </c>
      <c r="P580" s="45">
        <v>22.73</v>
      </c>
      <c r="Q580" s="38">
        <v>0</v>
      </c>
    </row>
    <row r="581" spans="1:17" ht="14.1" customHeight="1">
      <c r="A581" s="44" t="s">
        <v>188</v>
      </c>
      <c r="B581" s="44" t="s">
        <v>948</v>
      </c>
      <c r="C581" s="44" t="s">
        <v>951</v>
      </c>
      <c r="D581" s="45">
        <v>8.1</v>
      </c>
      <c r="E581" s="38">
        <v>12</v>
      </c>
      <c r="F581" s="45">
        <v>0.67</v>
      </c>
      <c r="G581" s="45">
        <v>1.06</v>
      </c>
      <c r="H581" s="38">
        <v>15</v>
      </c>
      <c r="I581" s="38">
        <v>43</v>
      </c>
      <c r="J581" s="51">
        <v>3</v>
      </c>
      <c r="K581" s="38">
        <v>6</v>
      </c>
      <c r="L581" s="38">
        <v>15</v>
      </c>
      <c r="M581" s="38">
        <v>25</v>
      </c>
      <c r="N581" s="45">
        <v>33.33</v>
      </c>
      <c r="O581" s="38">
        <v>25</v>
      </c>
      <c r="P581" s="45">
        <v>16.670000000000002</v>
      </c>
      <c r="Q581" s="38">
        <v>0</v>
      </c>
    </row>
    <row r="582" spans="1:17" ht="14.1" customHeight="1">
      <c r="A582" s="44" t="s">
        <v>190</v>
      </c>
      <c r="B582" s="44" t="s">
        <v>948</v>
      </c>
      <c r="C582" s="44" t="s">
        <v>953</v>
      </c>
      <c r="D582" s="45">
        <v>20.9</v>
      </c>
      <c r="E582" s="38">
        <v>29</v>
      </c>
      <c r="F582" s="45">
        <v>0.72</v>
      </c>
      <c r="G582" s="45">
        <v>1.05</v>
      </c>
      <c r="H582" s="38">
        <v>5</v>
      </c>
      <c r="I582" s="38">
        <v>21</v>
      </c>
      <c r="J582" s="51">
        <v>4</v>
      </c>
      <c r="K582" s="38">
        <v>5</v>
      </c>
      <c r="L582" s="38">
        <v>17</v>
      </c>
      <c r="M582" s="45">
        <v>6.9</v>
      </c>
      <c r="N582" s="45">
        <v>62.07</v>
      </c>
      <c r="O582" s="45">
        <v>31.03</v>
      </c>
      <c r="P582" s="38">
        <v>0</v>
      </c>
      <c r="Q582" s="38">
        <v>0</v>
      </c>
    </row>
    <row r="583" spans="1:17" ht="14.1" customHeight="1">
      <c r="A583" s="44" t="s">
        <v>149</v>
      </c>
      <c r="B583" s="44" t="s">
        <v>954</v>
      </c>
      <c r="C583" s="44" t="s">
        <v>842</v>
      </c>
      <c r="D583" s="45">
        <v>13.4</v>
      </c>
      <c r="E583" s="38">
        <v>30</v>
      </c>
      <c r="F583" s="45">
        <v>0.45</v>
      </c>
      <c r="G583" s="45">
        <v>0.69</v>
      </c>
      <c r="H583" s="38">
        <v>54</v>
      </c>
      <c r="I583" s="38">
        <v>55</v>
      </c>
      <c r="J583" s="51">
        <v>4</v>
      </c>
      <c r="K583" s="38">
        <v>30</v>
      </c>
      <c r="L583" s="38">
        <v>30</v>
      </c>
      <c r="M583" s="45">
        <v>3.33</v>
      </c>
      <c r="N583" s="45">
        <v>6.67</v>
      </c>
      <c r="O583" s="38">
        <v>60</v>
      </c>
      <c r="P583" s="38">
        <v>30</v>
      </c>
      <c r="Q583" s="38">
        <v>0</v>
      </c>
    </row>
    <row r="584" spans="1:17" ht="14.1" customHeight="1">
      <c r="A584" s="44" t="s">
        <v>151</v>
      </c>
      <c r="B584" s="44" t="s">
        <v>954</v>
      </c>
      <c r="C584" s="44" t="s">
        <v>842</v>
      </c>
      <c r="D584" s="45">
        <v>7.1</v>
      </c>
      <c r="E584" s="38">
        <v>19</v>
      </c>
      <c r="F584" s="45">
        <v>0.37</v>
      </c>
      <c r="G584" s="45">
        <v>0.78</v>
      </c>
      <c r="H584" s="38">
        <v>28</v>
      </c>
      <c r="I584" s="38">
        <v>31</v>
      </c>
      <c r="J584" s="51">
        <v>4</v>
      </c>
      <c r="K584" s="38">
        <v>16</v>
      </c>
      <c r="L584" s="38">
        <v>19</v>
      </c>
      <c r="M584" s="38">
        <v>0</v>
      </c>
      <c r="N584" s="45">
        <v>5.26</v>
      </c>
      <c r="O584" s="45">
        <v>47.37</v>
      </c>
      <c r="P584" s="45">
        <v>47.37</v>
      </c>
      <c r="Q584" s="38">
        <v>0</v>
      </c>
    </row>
    <row r="585" spans="1:17" ht="14.1" customHeight="1">
      <c r="A585" s="44" t="s">
        <v>152</v>
      </c>
      <c r="B585" s="44" t="s">
        <v>954</v>
      </c>
      <c r="C585" s="44" t="s">
        <v>842</v>
      </c>
      <c r="D585" s="45">
        <v>5.2</v>
      </c>
      <c r="E585" s="38">
        <v>11</v>
      </c>
      <c r="F585" s="45">
        <v>0.47</v>
      </c>
      <c r="G585" s="45">
        <v>0.79</v>
      </c>
      <c r="H585" s="38">
        <v>29</v>
      </c>
      <c r="I585" s="38">
        <v>29</v>
      </c>
      <c r="J585" s="51">
        <v>3</v>
      </c>
      <c r="K585" s="38">
        <v>13</v>
      </c>
      <c r="L585" s="38">
        <v>13</v>
      </c>
      <c r="M585" s="38">
        <v>0</v>
      </c>
      <c r="N585" s="38">
        <v>0</v>
      </c>
      <c r="O585" s="45">
        <v>90.91</v>
      </c>
      <c r="P585" s="45">
        <v>9.09</v>
      </c>
      <c r="Q585" s="38">
        <v>0</v>
      </c>
    </row>
    <row r="586" spans="1:17" ht="14.1" customHeight="1">
      <c r="A586" s="44" t="s">
        <v>153</v>
      </c>
      <c r="B586" s="44" t="s">
        <v>954</v>
      </c>
      <c r="C586" s="44" t="s">
        <v>842</v>
      </c>
      <c r="D586" s="45">
        <v>13.7</v>
      </c>
      <c r="E586" s="38">
        <v>36</v>
      </c>
      <c r="F586" s="45">
        <v>0.38</v>
      </c>
      <c r="G586" s="45">
        <v>0.84</v>
      </c>
      <c r="H586" s="38">
        <v>37</v>
      </c>
      <c r="I586" s="38">
        <v>49</v>
      </c>
      <c r="J586" s="51">
        <v>4</v>
      </c>
      <c r="K586" s="38">
        <v>15</v>
      </c>
      <c r="L586" s="38">
        <v>17</v>
      </c>
      <c r="M586" s="45">
        <v>2.78</v>
      </c>
      <c r="N586" s="45">
        <v>16.670000000000002</v>
      </c>
      <c r="O586" s="45">
        <v>30.56</v>
      </c>
      <c r="P586" s="45">
        <v>33.33</v>
      </c>
      <c r="Q586" s="45">
        <v>16.670000000000002</v>
      </c>
    </row>
    <row r="587" spans="1:17" ht="14.1" customHeight="1">
      <c r="A587" s="44" t="s">
        <v>154</v>
      </c>
      <c r="B587" s="44" t="s">
        <v>954</v>
      </c>
      <c r="C587" s="44" t="s">
        <v>842</v>
      </c>
      <c r="D587" s="45">
        <v>4.5</v>
      </c>
      <c r="E587" s="38">
        <v>17</v>
      </c>
      <c r="F587" s="45">
        <v>0.26</v>
      </c>
      <c r="G587" s="45">
        <v>0.84</v>
      </c>
      <c r="H587" s="38">
        <v>29</v>
      </c>
      <c r="I587" s="38">
        <v>45</v>
      </c>
      <c r="J587" s="51">
        <v>3</v>
      </c>
      <c r="K587" s="38">
        <v>10</v>
      </c>
      <c r="L587" s="38">
        <v>19</v>
      </c>
      <c r="M587" s="38">
        <v>0</v>
      </c>
      <c r="N587" s="38">
        <v>0</v>
      </c>
      <c r="O587" s="45">
        <v>41.18</v>
      </c>
      <c r="P587" s="45">
        <v>29.41</v>
      </c>
      <c r="Q587" s="45">
        <v>29.41</v>
      </c>
    </row>
    <row r="588" spans="1:17" ht="14.1" customHeight="1">
      <c r="A588" s="44" t="s">
        <v>155</v>
      </c>
      <c r="B588" s="44" t="s">
        <v>954</v>
      </c>
      <c r="C588" s="44" t="s">
        <v>842</v>
      </c>
      <c r="D588" s="45">
        <v>9.8000000000000007</v>
      </c>
      <c r="E588" s="38">
        <v>18</v>
      </c>
      <c r="F588" s="45">
        <v>0.54</v>
      </c>
      <c r="G588" s="45">
        <v>1.03</v>
      </c>
      <c r="H588" s="38">
        <v>20</v>
      </c>
      <c r="I588" s="38">
        <v>42</v>
      </c>
      <c r="J588" s="51">
        <v>3</v>
      </c>
      <c r="K588" s="38">
        <v>8</v>
      </c>
      <c r="L588" s="38">
        <v>18</v>
      </c>
      <c r="M588" s="45">
        <v>5.56</v>
      </c>
      <c r="N588" s="45">
        <v>22.22</v>
      </c>
      <c r="O588" s="45">
        <v>55.56</v>
      </c>
      <c r="P588" s="45">
        <v>16.670000000000002</v>
      </c>
      <c r="Q588" s="38">
        <v>0</v>
      </c>
    </row>
    <row r="589" spans="1:17" ht="14.1" customHeight="1">
      <c r="A589" s="44" t="s">
        <v>157</v>
      </c>
      <c r="B589" s="44" t="s">
        <v>954</v>
      </c>
      <c r="C589" s="44" t="s">
        <v>842</v>
      </c>
      <c r="D589" s="45">
        <v>9.1999999999999993</v>
      </c>
      <c r="E589" s="38">
        <v>17</v>
      </c>
      <c r="F589" s="45">
        <v>0.54</v>
      </c>
      <c r="G589" s="45">
        <v>0.94</v>
      </c>
      <c r="H589" s="38">
        <v>31</v>
      </c>
      <c r="I589" s="38">
        <v>48</v>
      </c>
      <c r="J589" s="51">
        <v>3</v>
      </c>
      <c r="K589" s="38">
        <v>18</v>
      </c>
      <c r="L589" s="38">
        <v>25</v>
      </c>
      <c r="M589" s="45">
        <v>11.76</v>
      </c>
      <c r="N589" s="45">
        <v>11.76</v>
      </c>
      <c r="O589" s="45">
        <v>58.82</v>
      </c>
      <c r="P589" s="45">
        <v>17.649999999999999</v>
      </c>
      <c r="Q589" s="38">
        <v>0</v>
      </c>
    </row>
    <row r="590" spans="1:17" ht="14.1" customHeight="1">
      <c r="A590" s="44" t="s">
        <v>159</v>
      </c>
      <c r="B590" s="44" t="s">
        <v>954</v>
      </c>
      <c r="C590" s="44" t="s">
        <v>842</v>
      </c>
      <c r="D590" s="45">
        <v>13.1</v>
      </c>
      <c r="E590" s="38">
        <v>27</v>
      </c>
      <c r="F590" s="45">
        <v>0.49</v>
      </c>
      <c r="G590" s="45">
        <v>1.02</v>
      </c>
      <c r="H590" s="38">
        <v>27</v>
      </c>
      <c r="I590" s="38">
        <v>54</v>
      </c>
      <c r="J590" s="51">
        <v>3</v>
      </c>
      <c r="K590" s="38">
        <v>9</v>
      </c>
      <c r="L590" s="38">
        <v>20</v>
      </c>
      <c r="M590" s="45">
        <v>7.41</v>
      </c>
      <c r="N590" s="45">
        <v>14.81</v>
      </c>
      <c r="O590" s="45">
        <v>48.15</v>
      </c>
      <c r="P590" s="45">
        <v>25.93</v>
      </c>
      <c r="Q590" s="45">
        <v>3.7</v>
      </c>
    </row>
    <row r="591" spans="1:17" ht="14.1" customHeight="1">
      <c r="A591" s="44" t="s">
        <v>161</v>
      </c>
      <c r="B591" s="44" t="s">
        <v>954</v>
      </c>
      <c r="C591" s="44" t="s">
        <v>842</v>
      </c>
      <c r="D591" s="45">
        <v>12.1</v>
      </c>
      <c r="E591" s="38">
        <v>29</v>
      </c>
      <c r="F591" s="45">
        <v>0.42</v>
      </c>
      <c r="G591" s="45">
        <v>0.95</v>
      </c>
      <c r="H591" s="38">
        <v>28</v>
      </c>
      <c r="I591" s="38">
        <v>53</v>
      </c>
      <c r="J591" s="51">
        <v>4</v>
      </c>
      <c r="K591" s="38">
        <v>13</v>
      </c>
      <c r="L591" s="38">
        <v>19</v>
      </c>
      <c r="M591" s="45">
        <v>6.9</v>
      </c>
      <c r="N591" s="45">
        <v>6.9</v>
      </c>
      <c r="O591" s="45">
        <v>44.83</v>
      </c>
      <c r="P591" s="45">
        <v>34.479999999999997</v>
      </c>
      <c r="Q591" s="45">
        <v>6.9</v>
      </c>
    </row>
    <row r="592" spans="1:17" ht="14.1" customHeight="1">
      <c r="A592" s="44" t="s">
        <v>163</v>
      </c>
      <c r="B592" s="44" t="s">
        <v>954</v>
      </c>
      <c r="C592" s="44" t="s">
        <v>842</v>
      </c>
      <c r="D592" s="45">
        <v>5.0999999999999996</v>
      </c>
      <c r="E592" s="38">
        <v>12</v>
      </c>
      <c r="F592" s="45">
        <v>0.43</v>
      </c>
      <c r="G592" s="45">
        <v>0.98</v>
      </c>
      <c r="H592" s="38">
        <v>10</v>
      </c>
      <c r="I592" s="38">
        <v>18</v>
      </c>
      <c r="J592" s="51">
        <v>3</v>
      </c>
      <c r="K592" s="38">
        <v>3</v>
      </c>
      <c r="L592" s="38">
        <v>7</v>
      </c>
      <c r="M592" s="45">
        <v>8.33</v>
      </c>
      <c r="N592" s="45">
        <v>8.33</v>
      </c>
      <c r="O592" s="45">
        <v>41.67</v>
      </c>
      <c r="P592" s="45">
        <v>33.33</v>
      </c>
      <c r="Q592" s="45">
        <v>8.33</v>
      </c>
    </row>
    <row r="593" spans="1:17" ht="14.1" customHeight="1">
      <c r="A593" s="44" t="s">
        <v>165</v>
      </c>
      <c r="B593" s="44" t="s">
        <v>954</v>
      </c>
      <c r="C593" s="44" t="s">
        <v>842</v>
      </c>
      <c r="D593" s="45">
        <v>9.5</v>
      </c>
      <c r="E593" s="38">
        <v>19</v>
      </c>
      <c r="F593" s="45">
        <v>0.5</v>
      </c>
      <c r="G593" s="45">
        <v>0.97</v>
      </c>
      <c r="H593" s="38">
        <v>12</v>
      </c>
      <c r="I593" s="38">
        <v>19</v>
      </c>
      <c r="J593" s="51">
        <v>4</v>
      </c>
      <c r="K593" s="38">
        <v>9</v>
      </c>
      <c r="L593" s="38">
        <v>14</v>
      </c>
      <c r="M593" s="38">
        <v>0</v>
      </c>
      <c r="N593" s="45">
        <v>10.53</v>
      </c>
      <c r="O593" s="45">
        <v>78.95</v>
      </c>
      <c r="P593" s="45">
        <v>10.53</v>
      </c>
      <c r="Q593" s="38">
        <v>0</v>
      </c>
    </row>
    <row r="594" spans="1:17" ht="14.1" customHeight="1">
      <c r="A594" s="44" t="s">
        <v>171</v>
      </c>
      <c r="B594" s="44" t="s">
        <v>954</v>
      </c>
      <c r="C594" s="44" t="s">
        <v>842</v>
      </c>
      <c r="D594" s="45">
        <v>11.2</v>
      </c>
      <c r="E594" s="38">
        <v>22</v>
      </c>
      <c r="F594" s="45">
        <v>0.51</v>
      </c>
      <c r="G594" s="45">
        <v>0.95</v>
      </c>
      <c r="H594" s="38">
        <v>22</v>
      </c>
      <c r="I594" s="38">
        <v>31</v>
      </c>
      <c r="J594" s="51">
        <v>4</v>
      </c>
      <c r="K594" s="38">
        <v>11</v>
      </c>
      <c r="L594" s="38">
        <v>13</v>
      </c>
      <c r="M594" s="45">
        <v>4.55</v>
      </c>
      <c r="N594" s="45">
        <v>18.18</v>
      </c>
      <c r="O594" s="45">
        <v>54.55</v>
      </c>
      <c r="P594" s="45">
        <v>22.73</v>
      </c>
      <c r="Q594" s="38">
        <v>0</v>
      </c>
    </row>
    <row r="595" spans="1:17" ht="14.1" customHeight="1">
      <c r="A595" s="44" t="s">
        <v>178</v>
      </c>
      <c r="B595" s="44" t="s">
        <v>954</v>
      </c>
      <c r="C595" s="44" t="s">
        <v>842</v>
      </c>
      <c r="D595" s="45">
        <v>12.2</v>
      </c>
      <c r="E595" s="38">
        <v>27</v>
      </c>
      <c r="F595" s="45">
        <v>0.45</v>
      </c>
      <c r="G595" s="45">
        <v>0.89</v>
      </c>
      <c r="H595" s="38">
        <v>27</v>
      </c>
      <c r="I595" s="38">
        <v>32</v>
      </c>
      <c r="J595" s="51">
        <v>4</v>
      </c>
      <c r="K595" s="38">
        <v>16</v>
      </c>
      <c r="L595" s="38">
        <v>18</v>
      </c>
      <c r="M595" s="45">
        <v>7.41</v>
      </c>
      <c r="N595" s="45">
        <v>11.11</v>
      </c>
      <c r="O595" s="45">
        <v>44.44</v>
      </c>
      <c r="P595" s="45">
        <v>33.33</v>
      </c>
      <c r="Q595" s="45">
        <v>3.7</v>
      </c>
    </row>
    <row r="596" spans="1:17" ht="14.1" customHeight="1">
      <c r="A596" s="44" t="s">
        <v>181</v>
      </c>
      <c r="B596" s="44" t="s">
        <v>954</v>
      </c>
      <c r="C596" s="44" t="s">
        <v>842</v>
      </c>
      <c r="D596" s="38">
        <v>9</v>
      </c>
      <c r="E596" s="38">
        <v>15</v>
      </c>
      <c r="F596" s="45">
        <v>0.6</v>
      </c>
      <c r="G596" s="45">
        <v>1.28</v>
      </c>
      <c r="H596" s="38">
        <v>2</v>
      </c>
      <c r="I596" s="38">
        <v>42</v>
      </c>
      <c r="J596" s="51">
        <v>3</v>
      </c>
      <c r="K596" s="38">
        <v>2</v>
      </c>
      <c r="L596" s="38">
        <v>20</v>
      </c>
      <c r="M596" s="38">
        <v>20</v>
      </c>
      <c r="N596" s="45">
        <v>6.67</v>
      </c>
      <c r="O596" s="45">
        <v>66.67</v>
      </c>
      <c r="P596" s="45">
        <v>6.67</v>
      </c>
      <c r="Q596" s="38">
        <v>0</v>
      </c>
    </row>
    <row r="597" spans="1:17" ht="14.1" customHeight="1">
      <c r="A597" s="44" t="s">
        <v>184</v>
      </c>
      <c r="B597" s="44" t="s">
        <v>954</v>
      </c>
      <c r="C597" s="44" t="s">
        <v>842</v>
      </c>
      <c r="D597" s="45">
        <v>8.1</v>
      </c>
      <c r="E597" s="38">
        <v>21</v>
      </c>
      <c r="F597" s="45">
        <v>0.39</v>
      </c>
      <c r="G597" s="45">
        <v>0.76</v>
      </c>
      <c r="H597" s="38">
        <v>52</v>
      </c>
      <c r="I597" s="38">
        <v>56</v>
      </c>
      <c r="J597" s="51">
        <v>4</v>
      </c>
      <c r="K597" s="38">
        <v>28</v>
      </c>
      <c r="L597" s="38">
        <v>28</v>
      </c>
      <c r="M597" s="38">
        <v>0</v>
      </c>
      <c r="N597" s="45">
        <v>19.05</v>
      </c>
      <c r="O597" s="45">
        <v>33.33</v>
      </c>
      <c r="P597" s="45">
        <v>33.33</v>
      </c>
      <c r="Q597" s="45">
        <v>14.29</v>
      </c>
    </row>
    <row r="598" spans="1:17" ht="14.1" customHeight="1">
      <c r="A598" s="44" t="s">
        <v>186</v>
      </c>
      <c r="B598" s="44" t="s">
        <v>954</v>
      </c>
      <c r="C598" s="44" t="s">
        <v>842</v>
      </c>
      <c r="D598" s="38">
        <v>7</v>
      </c>
      <c r="E598" s="38">
        <v>16</v>
      </c>
      <c r="F598" s="45">
        <v>0.44</v>
      </c>
      <c r="G598" s="45">
        <v>0.89</v>
      </c>
      <c r="H598" s="38">
        <v>17</v>
      </c>
      <c r="I598" s="38">
        <v>22</v>
      </c>
      <c r="J598" s="51">
        <v>4</v>
      </c>
      <c r="K598" s="38">
        <v>15</v>
      </c>
      <c r="L598" s="38">
        <v>20</v>
      </c>
      <c r="M598" s="38">
        <v>0</v>
      </c>
      <c r="N598" s="38">
        <v>25</v>
      </c>
      <c r="O598" s="45">
        <v>37.5</v>
      </c>
      <c r="P598" s="38">
        <v>25</v>
      </c>
      <c r="Q598" s="45">
        <v>12.5</v>
      </c>
    </row>
    <row r="599" spans="1:17" ht="14.1" customHeight="1">
      <c r="A599" s="44" t="s">
        <v>157</v>
      </c>
      <c r="B599" s="44" t="s">
        <v>954</v>
      </c>
      <c r="C599" s="44" t="s">
        <v>956</v>
      </c>
      <c r="D599" s="45">
        <v>13.4</v>
      </c>
      <c r="E599" s="38">
        <v>24</v>
      </c>
      <c r="F599" s="45">
        <v>0.56000000000000005</v>
      </c>
      <c r="G599" s="45">
        <v>0.97</v>
      </c>
      <c r="H599" s="38">
        <v>26</v>
      </c>
      <c r="I599" s="38">
        <v>48</v>
      </c>
      <c r="J599" s="51">
        <v>4</v>
      </c>
      <c r="K599" s="38">
        <v>13</v>
      </c>
      <c r="L599" s="38">
        <v>23</v>
      </c>
      <c r="M599" s="45">
        <v>4.17</v>
      </c>
      <c r="N599" s="45">
        <v>12.5</v>
      </c>
      <c r="O599" s="45">
        <v>83.33</v>
      </c>
      <c r="P599" s="38">
        <v>0</v>
      </c>
      <c r="Q599" s="38">
        <v>0</v>
      </c>
    </row>
    <row r="600" spans="1:17" ht="14.1" customHeight="1">
      <c r="A600" s="44" t="s">
        <v>153</v>
      </c>
      <c r="B600" s="44" t="s">
        <v>957</v>
      </c>
      <c r="C600" s="44" t="s">
        <v>959</v>
      </c>
      <c r="D600" s="45">
        <v>14.5</v>
      </c>
      <c r="E600" s="38">
        <v>29</v>
      </c>
      <c r="F600" s="45">
        <v>0.5</v>
      </c>
      <c r="G600" s="45">
        <v>1.1000000000000001</v>
      </c>
      <c r="H600" s="38">
        <v>16</v>
      </c>
      <c r="I600" s="38">
        <v>49</v>
      </c>
      <c r="J600" s="51">
        <v>3</v>
      </c>
      <c r="K600" s="38">
        <v>4</v>
      </c>
      <c r="L600" s="38">
        <v>18</v>
      </c>
      <c r="M600" s="45">
        <v>10.34</v>
      </c>
      <c r="N600" s="45">
        <v>17.239999999999998</v>
      </c>
      <c r="O600" s="45">
        <v>44.83</v>
      </c>
      <c r="P600" s="45">
        <v>17.239999999999998</v>
      </c>
      <c r="Q600" s="45">
        <v>10.34</v>
      </c>
    </row>
    <row r="601" spans="1:17" ht="14.1" customHeight="1">
      <c r="A601" s="44" t="s">
        <v>157</v>
      </c>
      <c r="B601" s="44" t="s">
        <v>957</v>
      </c>
      <c r="C601" s="44" t="s">
        <v>959</v>
      </c>
      <c r="D601" s="38">
        <v>7</v>
      </c>
      <c r="E601" s="38">
        <v>16</v>
      </c>
      <c r="F601" s="45">
        <v>0.44</v>
      </c>
      <c r="G601" s="45">
        <v>0.76</v>
      </c>
      <c r="H601" s="38">
        <v>48</v>
      </c>
      <c r="I601" s="38">
        <v>48</v>
      </c>
      <c r="J601" s="51">
        <v>3</v>
      </c>
      <c r="K601" s="38">
        <v>25</v>
      </c>
      <c r="L601" s="38">
        <v>25</v>
      </c>
      <c r="M601" s="38">
        <v>0</v>
      </c>
      <c r="N601" s="45">
        <v>18.75</v>
      </c>
      <c r="O601" s="38">
        <v>50</v>
      </c>
      <c r="P601" s="45">
        <v>18.75</v>
      </c>
      <c r="Q601" s="45">
        <v>12.5</v>
      </c>
    </row>
    <row r="602" spans="1:17" ht="14.1" customHeight="1">
      <c r="A602" s="44" t="s">
        <v>159</v>
      </c>
      <c r="B602" s="44" t="s">
        <v>957</v>
      </c>
      <c r="C602" s="44" t="s">
        <v>959</v>
      </c>
      <c r="D602" s="45">
        <v>15.2</v>
      </c>
      <c r="E602" s="38">
        <v>37</v>
      </c>
      <c r="F602" s="45">
        <v>0.41</v>
      </c>
      <c r="G602" s="45">
        <v>0.86</v>
      </c>
      <c r="H602" s="38">
        <v>40</v>
      </c>
      <c r="I602" s="38">
        <v>54</v>
      </c>
      <c r="J602" s="51">
        <v>4</v>
      </c>
      <c r="K602" s="38">
        <v>17</v>
      </c>
      <c r="L602" s="38">
        <v>20</v>
      </c>
      <c r="M602" s="45">
        <v>5.41</v>
      </c>
      <c r="N602" s="45">
        <v>5.41</v>
      </c>
      <c r="O602" s="45">
        <v>54.05</v>
      </c>
      <c r="P602" s="45">
        <v>21.62</v>
      </c>
      <c r="Q602" s="45">
        <v>13.51</v>
      </c>
    </row>
    <row r="603" spans="1:17" ht="14.1" customHeight="1">
      <c r="A603" s="44" t="s">
        <v>161</v>
      </c>
      <c r="B603" s="44" t="s">
        <v>957</v>
      </c>
      <c r="C603" s="44" t="s">
        <v>959</v>
      </c>
      <c r="D603" s="45">
        <v>4.7</v>
      </c>
      <c r="E603" s="38">
        <v>11</v>
      </c>
      <c r="F603" s="45">
        <v>0.43</v>
      </c>
      <c r="G603" s="45">
        <v>0.97</v>
      </c>
      <c r="H603" s="38">
        <v>24</v>
      </c>
      <c r="I603" s="38">
        <v>53</v>
      </c>
      <c r="J603" s="51">
        <v>2</v>
      </c>
      <c r="K603" s="38">
        <v>7</v>
      </c>
      <c r="L603" s="38">
        <v>14</v>
      </c>
      <c r="M603" s="38">
        <v>0</v>
      </c>
      <c r="N603" s="45">
        <v>18.18</v>
      </c>
      <c r="O603" s="45">
        <v>45.45</v>
      </c>
      <c r="P603" s="45">
        <v>27.27</v>
      </c>
      <c r="Q603" s="45">
        <v>9.09</v>
      </c>
    </row>
    <row r="604" spans="1:17" ht="14.1" customHeight="1">
      <c r="A604" s="44" t="s">
        <v>148</v>
      </c>
      <c r="B604" s="44" t="s">
        <v>957</v>
      </c>
      <c r="C604" s="44" t="s">
        <v>960</v>
      </c>
      <c r="D604" s="45">
        <v>14.1</v>
      </c>
      <c r="E604" s="38">
        <v>18</v>
      </c>
      <c r="F604" s="45">
        <v>0.78</v>
      </c>
      <c r="G604" s="45">
        <v>0.96</v>
      </c>
      <c r="H604" s="38">
        <v>13</v>
      </c>
      <c r="I604" s="38">
        <v>17</v>
      </c>
      <c r="J604" s="51">
        <v>4</v>
      </c>
      <c r="K604" s="38">
        <v>13</v>
      </c>
      <c r="L604" s="38">
        <v>17</v>
      </c>
      <c r="M604" s="38">
        <v>50</v>
      </c>
      <c r="N604" s="45">
        <v>16.670000000000002</v>
      </c>
      <c r="O604" s="45">
        <v>27.78</v>
      </c>
      <c r="P604" s="45">
        <v>5.56</v>
      </c>
      <c r="Q604" s="38">
        <v>0</v>
      </c>
    </row>
    <row r="605" spans="1:17" ht="14.1" customHeight="1">
      <c r="A605" s="44" t="s">
        <v>149</v>
      </c>
      <c r="B605" s="44" t="s">
        <v>957</v>
      </c>
      <c r="C605" s="44" t="s">
        <v>960</v>
      </c>
      <c r="D605" s="45">
        <v>13</v>
      </c>
      <c r="E605" s="38">
        <v>26</v>
      </c>
      <c r="F605" s="45">
        <v>0.5</v>
      </c>
      <c r="G605" s="45">
        <v>0.77</v>
      </c>
      <c r="H605" s="38">
        <v>49</v>
      </c>
      <c r="I605" s="38">
        <v>55</v>
      </c>
      <c r="J605" s="51">
        <v>4</v>
      </c>
      <c r="K605" s="38">
        <v>28</v>
      </c>
      <c r="L605" s="38">
        <v>30</v>
      </c>
      <c r="M605" s="45">
        <v>11.54</v>
      </c>
      <c r="N605" s="45">
        <v>15.38</v>
      </c>
      <c r="O605" s="45">
        <v>38.46</v>
      </c>
      <c r="P605" s="45">
        <v>34.619999999999997</v>
      </c>
      <c r="Q605" s="38">
        <v>0</v>
      </c>
    </row>
    <row r="606" spans="1:17" ht="14.1" customHeight="1">
      <c r="A606" s="44" t="s">
        <v>152</v>
      </c>
      <c r="B606" s="44" t="s">
        <v>957</v>
      </c>
      <c r="C606" s="44" t="s">
        <v>960</v>
      </c>
      <c r="D606" s="45">
        <v>8.8000000000000007</v>
      </c>
      <c r="E606" s="38">
        <v>16</v>
      </c>
      <c r="F606" s="45">
        <v>0.55000000000000004</v>
      </c>
      <c r="G606" s="45">
        <v>0.92</v>
      </c>
      <c r="H606" s="38">
        <v>20</v>
      </c>
      <c r="I606" s="38">
        <v>29</v>
      </c>
      <c r="J606" s="51">
        <v>4</v>
      </c>
      <c r="K606" s="38">
        <v>12</v>
      </c>
      <c r="L606" s="38">
        <v>16</v>
      </c>
      <c r="M606" s="45">
        <v>6.25</v>
      </c>
      <c r="N606" s="45">
        <v>12.5</v>
      </c>
      <c r="O606" s="38">
        <v>75</v>
      </c>
      <c r="P606" s="45">
        <v>6.25</v>
      </c>
      <c r="Q606" s="38">
        <v>0</v>
      </c>
    </row>
    <row r="607" spans="1:17" ht="14.1" customHeight="1">
      <c r="A607" s="44" t="s">
        <v>155</v>
      </c>
      <c r="B607" s="44" t="s">
        <v>957</v>
      </c>
      <c r="C607" s="44" t="s">
        <v>960</v>
      </c>
      <c r="D607" s="45">
        <v>12.6</v>
      </c>
      <c r="E607" s="38">
        <v>20</v>
      </c>
      <c r="F607" s="45">
        <v>0.63</v>
      </c>
      <c r="G607" s="45">
        <v>1.19</v>
      </c>
      <c r="H607" s="38">
        <v>8</v>
      </c>
      <c r="I607" s="38">
        <v>42</v>
      </c>
      <c r="J607" s="51">
        <v>3</v>
      </c>
      <c r="K607" s="38">
        <v>3</v>
      </c>
      <c r="L607" s="38">
        <v>18</v>
      </c>
      <c r="M607" s="38">
        <v>5</v>
      </c>
      <c r="N607" s="38">
        <v>50</v>
      </c>
      <c r="O607" s="38">
        <v>30</v>
      </c>
      <c r="P607" s="38">
        <v>15</v>
      </c>
      <c r="Q607" s="38">
        <v>0</v>
      </c>
    </row>
    <row r="608" spans="1:17" ht="14.1" customHeight="1">
      <c r="A608" s="44" t="s">
        <v>159</v>
      </c>
      <c r="B608" s="44" t="s">
        <v>957</v>
      </c>
      <c r="C608" s="44" t="s">
        <v>960</v>
      </c>
      <c r="D608" s="38">
        <v>6</v>
      </c>
      <c r="E608" s="38">
        <v>12</v>
      </c>
      <c r="F608" s="45">
        <v>0.5</v>
      </c>
      <c r="G608" s="45">
        <v>1.05</v>
      </c>
      <c r="H608" s="38">
        <v>20</v>
      </c>
      <c r="I608" s="38">
        <v>54</v>
      </c>
      <c r="J608" s="51">
        <v>2</v>
      </c>
      <c r="K608" s="38">
        <v>4</v>
      </c>
      <c r="L608" s="38">
        <v>14</v>
      </c>
      <c r="M608" s="38">
        <v>0</v>
      </c>
      <c r="N608" s="45">
        <v>16.670000000000002</v>
      </c>
      <c r="O608" s="45">
        <v>66.67</v>
      </c>
      <c r="P608" s="45">
        <v>16.670000000000002</v>
      </c>
      <c r="Q608" s="38">
        <v>0</v>
      </c>
    </row>
    <row r="609" spans="1:17" ht="14.1" customHeight="1">
      <c r="A609" s="44" t="s">
        <v>190</v>
      </c>
      <c r="B609" s="44" t="s">
        <v>957</v>
      </c>
      <c r="C609" s="44" t="s">
        <v>961</v>
      </c>
      <c r="D609" s="45">
        <v>10.4</v>
      </c>
      <c r="E609" s="38">
        <v>16</v>
      </c>
      <c r="F609" s="45">
        <v>0.65</v>
      </c>
      <c r="G609" s="45">
        <v>0.95</v>
      </c>
      <c r="H609" s="38">
        <v>13</v>
      </c>
      <c r="I609" s="38">
        <v>21</v>
      </c>
      <c r="J609" s="51">
        <v>4</v>
      </c>
      <c r="K609" s="38">
        <v>10</v>
      </c>
      <c r="L609" s="38">
        <v>17</v>
      </c>
      <c r="M609" s="38">
        <v>0</v>
      </c>
      <c r="N609" s="38">
        <v>50</v>
      </c>
      <c r="O609" s="38">
        <v>50</v>
      </c>
      <c r="P609" s="38">
        <v>0</v>
      </c>
      <c r="Q609" s="38">
        <v>0</v>
      </c>
    </row>
    <row r="610" spans="1:17" ht="14.1" customHeight="1">
      <c r="A610" s="44" t="s">
        <v>157</v>
      </c>
      <c r="B610" s="44" t="s">
        <v>957</v>
      </c>
      <c r="C610" s="44" t="s">
        <v>961</v>
      </c>
      <c r="D610" s="45">
        <v>12.5</v>
      </c>
      <c r="E610" s="38">
        <v>22</v>
      </c>
      <c r="F610" s="45">
        <v>0.56999999999999995</v>
      </c>
      <c r="G610" s="45">
        <v>0.99</v>
      </c>
      <c r="H610" s="38">
        <v>23</v>
      </c>
      <c r="I610" s="38">
        <v>48</v>
      </c>
      <c r="J610" s="51">
        <v>4</v>
      </c>
      <c r="K610" s="38">
        <v>11</v>
      </c>
      <c r="L610" s="38">
        <v>23</v>
      </c>
      <c r="M610" s="38">
        <v>0</v>
      </c>
      <c r="N610" s="45">
        <v>31.82</v>
      </c>
      <c r="O610" s="45">
        <v>59.09</v>
      </c>
      <c r="P610" s="45">
        <v>9.09</v>
      </c>
      <c r="Q610" s="38">
        <v>0</v>
      </c>
    </row>
    <row r="611" spans="1:17" ht="14.1" customHeight="1">
      <c r="A611" s="44" t="s">
        <v>184</v>
      </c>
      <c r="B611" s="44" t="s">
        <v>957</v>
      </c>
      <c r="C611" s="44" t="s">
        <v>961</v>
      </c>
      <c r="D611" s="45">
        <v>16.5</v>
      </c>
      <c r="E611" s="38">
        <v>40</v>
      </c>
      <c r="F611" s="45">
        <v>0.41</v>
      </c>
      <c r="G611" s="45">
        <v>0.81</v>
      </c>
      <c r="H611" s="38">
        <v>49</v>
      </c>
      <c r="I611" s="38">
        <v>56</v>
      </c>
      <c r="J611" s="51">
        <v>4</v>
      </c>
      <c r="K611" s="38">
        <v>26</v>
      </c>
      <c r="L611" s="38">
        <v>28</v>
      </c>
      <c r="M611" s="38">
        <v>0</v>
      </c>
      <c r="N611" s="45">
        <v>17.5</v>
      </c>
      <c r="O611" s="45">
        <v>42.5</v>
      </c>
      <c r="P611" s="38">
        <v>30</v>
      </c>
      <c r="Q611" s="38">
        <v>10</v>
      </c>
    </row>
    <row r="612" spans="1:17" ht="14.1" customHeight="1">
      <c r="A612" s="44" t="s">
        <v>186</v>
      </c>
      <c r="B612" s="44" t="s">
        <v>957</v>
      </c>
      <c r="C612" s="44" t="s">
        <v>961</v>
      </c>
      <c r="D612" s="45">
        <v>11.3</v>
      </c>
      <c r="E612" s="38">
        <v>18</v>
      </c>
      <c r="F612" s="45">
        <v>0.63</v>
      </c>
      <c r="G612" s="45">
        <v>1.28</v>
      </c>
      <c r="H612" s="38">
        <v>3</v>
      </c>
      <c r="I612" s="38">
        <v>22</v>
      </c>
      <c r="J612" s="51">
        <v>4</v>
      </c>
      <c r="K612" s="38">
        <v>3</v>
      </c>
      <c r="L612" s="38">
        <v>20</v>
      </c>
      <c r="M612" s="45">
        <v>5.56</v>
      </c>
      <c r="N612" s="45">
        <v>38.89</v>
      </c>
      <c r="O612" s="38">
        <v>50</v>
      </c>
      <c r="P612" s="45">
        <v>5.56</v>
      </c>
      <c r="Q612" s="38">
        <v>0</v>
      </c>
    </row>
    <row r="613" spans="1:17" ht="14.1" customHeight="1">
      <c r="A613" s="44" t="s">
        <v>151</v>
      </c>
      <c r="B613" s="44" t="s">
        <v>957</v>
      </c>
      <c r="C613" s="44" t="s">
        <v>962</v>
      </c>
      <c r="D613" s="45">
        <v>13.5</v>
      </c>
      <c r="E613" s="38">
        <v>24</v>
      </c>
      <c r="F613" s="45">
        <v>0.56000000000000005</v>
      </c>
      <c r="G613" s="45">
        <v>1.17</v>
      </c>
      <c r="H613" s="38">
        <v>6</v>
      </c>
      <c r="I613" s="38">
        <v>31</v>
      </c>
      <c r="J613" s="51">
        <v>4</v>
      </c>
      <c r="K613" s="38">
        <v>3</v>
      </c>
      <c r="L613" s="38">
        <v>19</v>
      </c>
      <c r="M613" s="45">
        <v>12.5</v>
      </c>
      <c r="N613" s="45">
        <v>12.5</v>
      </c>
      <c r="O613" s="45">
        <v>62.5</v>
      </c>
      <c r="P613" s="45">
        <v>12.5</v>
      </c>
      <c r="Q613" s="38">
        <v>0</v>
      </c>
    </row>
    <row r="614" spans="1:17" ht="14.1" customHeight="1">
      <c r="A614" s="44" t="s">
        <v>154</v>
      </c>
      <c r="B614" s="44" t="s">
        <v>957</v>
      </c>
      <c r="C614" s="44" t="s">
        <v>962</v>
      </c>
      <c r="D614" s="45">
        <v>3.2</v>
      </c>
      <c r="E614" s="38">
        <v>17</v>
      </c>
      <c r="F614" s="45">
        <v>0.19</v>
      </c>
      <c r="G614" s="45">
        <v>0.6</v>
      </c>
      <c r="H614" s="38">
        <v>38</v>
      </c>
      <c r="I614" s="38">
        <v>45</v>
      </c>
      <c r="J614" s="51">
        <v>3</v>
      </c>
      <c r="K614" s="38">
        <v>14</v>
      </c>
      <c r="L614" s="38">
        <v>19</v>
      </c>
      <c r="M614" s="38">
        <v>0</v>
      </c>
      <c r="N614" s="45">
        <v>5.88</v>
      </c>
      <c r="O614" s="45">
        <v>11.76</v>
      </c>
      <c r="P614" s="45">
        <v>41.18</v>
      </c>
      <c r="Q614" s="45">
        <v>41.18</v>
      </c>
    </row>
    <row r="615" spans="1:17" ht="14.1" customHeight="1">
      <c r="A615" s="44" t="s">
        <v>161</v>
      </c>
      <c r="B615" s="44" t="s">
        <v>957</v>
      </c>
      <c r="C615" s="44" t="s">
        <v>962</v>
      </c>
      <c r="D615" s="45">
        <v>6.9</v>
      </c>
      <c r="E615" s="38">
        <v>15</v>
      </c>
      <c r="F615" s="45">
        <v>0.46</v>
      </c>
      <c r="G615" s="45">
        <v>1.04</v>
      </c>
      <c r="H615" s="38">
        <v>21</v>
      </c>
      <c r="I615" s="38">
        <v>53</v>
      </c>
      <c r="J615" s="51">
        <v>3</v>
      </c>
      <c r="K615" s="38">
        <v>5</v>
      </c>
      <c r="L615" s="38">
        <v>20</v>
      </c>
      <c r="M615" s="45">
        <v>6.67</v>
      </c>
      <c r="N615" s="45">
        <v>13.33</v>
      </c>
      <c r="O615" s="45">
        <v>46.67</v>
      </c>
      <c r="P615" s="45">
        <v>26.67</v>
      </c>
      <c r="Q615" s="45">
        <v>6.67</v>
      </c>
    </row>
    <row r="616" spans="1:17" ht="14.1" customHeight="1">
      <c r="A616" s="44" t="s">
        <v>171</v>
      </c>
      <c r="B616" s="44" t="s">
        <v>957</v>
      </c>
      <c r="C616" s="44" t="s">
        <v>962</v>
      </c>
      <c r="D616" s="45">
        <v>7.4</v>
      </c>
      <c r="E616" s="38">
        <v>15</v>
      </c>
      <c r="F616" s="45">
        <v>0.49</v>
      </c>
      <c r="G616" s="45">
        <v>0.92</v>
      </c>
      <c r="H616" s="38">
        <v>23</v>
      </c>
      <c r="I616" s="38">
        <v>31</v>
      </c>
      <c r="J616" s="51">
        <v>3</v>
      </c>
      <c r="K616" s="38">
        <v>10</v>
      </c>
      <c r="L616" s="38">
        <v>16</v>
      </c>
      <c r="M616" s="45">
        <v>6.67</v>
      </c>
      <c r="N616" s="38">
        <v>20</v>
      </c>
      <c r="O616" s="38">
        <v>40</v>
      </c>
      <c r="P616" s="45">
        <v>33.33</v>
      </c>
      <c r="Q616" s="38">
        <v>0</v>
      </c>
    </row>
    <row r="617" spans="1:17" ht="14.1" customHeight="1">
      <c r="A617" s="44" t="s">
        <v>176</v>
      </c>
      <c r="B617" s="44" t="s">
        <v>957</v>
      </c>
      <c r="C617" s="44" t="s">
        <v>962</v>
      </c>
      <c r="D617" s="45">
        <v>6.3</v>
      </c>
      <c r="E617" s="38">
        <v>15</v>
      </c>
      <c r="F617" s="45">
        <v>0.42</v>
      </c>
      <c r="G617" s="45">
        <v>0.99</v>
      </c>
      <c r="H617" s="38">
        <v>14</v>
      </c>
      <c r="I617" s="38">
        <v>22</v>
      </c>
      <c r="J617" s="51">
        <v>4</v>
      </c>
      <c r="K617" s="38">
        <v>10</v>
      </c>
      <c r="L617" s="38">
        <v>14</v>
      </c>
      <c r="M617" s="38">
        <v>0</v>
      </c>
      <c r="N617" s="45">
        <v>6.67</v>
      </c>
      <c r="O617" s="38">
        <v>60</v>
      </c>
      <c r="P617" s="45">
        <v>33.33</v>
      </c>
      <c r="Q617" s="38">
        <v>0</v>
      </c>
    </row>
    <row r="618" spans="1:17" ht="14.1" customHeight="1">
      <c r="A618" s="44" t="s">
        <v>178</v>
      </c>
      <c r="B618" s="44" t="s">
        <v>957</v>
      </c>
      <c r="C618" s="44" t="s">
        <v>962</v>
      </c>
      <c r="D618" s="45">
        <v>9.5</v>
      </c>
      <c r="E618" s="38">
        <v>18</v>
      </c>
      <c r="F618" s="45">
        <v>0.53</v>
      </c>
      <c r="G618" s="45">
        <v>1.04</v>
      </c>
      <c r="H618" s="38">
        <v>14</v>
      </c>
      <c r="I618" s="38">
        <v>32</v>
      </c>
      <c r="J618" s="51">
        <v>3</v>
      </c>
      <c r="K618" s="38">
        <v>8</v>
      </c>
      <c r="L618" s="38">
        <v>14</v>
      </c>
      <c r="M618" s="45">
        <v>16.670000000000002</v>
      </c>
      <c r="N618" s="45">
        <v>16.670000000000002</v>
      </c>
      <c r="O618" s="45">
        <v>38.89</v>
      </c>
      <c r="P618" s="45">
        <v>16.670000000000002</v>
      </c>
      <c r="Q618" s="45">
        <v>11.11</v>
      </c>
    </row>
    <row r="619" spans="1:17" ht="14.1" customHeight="1">
      <c r="A619" s="44" t="s">
        <v>180</v>
      </c>
      <c r="B619" s="44" t="s">
        <v>957</v>
      </c>
      <c r="C619" s="44" t="s">
        <v>962</v>
      </c>
      <c r="D619" s="45">
        <v>6.5</v>
      </c>
      <c r="E619" s="38">
        <v>13</v>
      </c>
      <c r="F619" s="45">
        <v>0.5</v>
      </c>
      <c r="G619" s="45">
        <v>0.93</v>
      </c>
      <c r="H619" s="38">
        <v>20</v>
      </c>
      <c r="I619" s="38">
        <v>30</v>
      </c>
      <c r="J619" s="51">
        <v>3</v>
      </c>
      <c r="K619" s="38">
        <v>10</v>
      </c>
      <c r="L619" s="38">
        <v>17</v>
      </c>
      <c r="M619" s="38">
        <v>0</v>
      </c>
      <c r="N619" s="38">
        <v>0</v>
      </c>
      <c r="O619" s="38">
        <v>100</v>
      </c>
      <c r="P619" s="38">
        <v>0</v>
      </c>
      <c r="Q619" s="38">
        <v>0</v>
      </c>
    </row>
    <row r="620" spans="1:17" ht="14.1" customHeight="1">
      <c r="A620" s="44" t="s">
        <v>181</v>
      </c>
      <c r="B620" s="44" t="s">
        <v>957</v>
      </c>
      <c r="C620" s="44" t="s">
        <v>962</v>
      </c>
      <c r="D620" s="45">
        <v>5</v>
      </c>
      <c r="E620" s="38">
        <v>13</v>
      </c>
      <c r="F620" s="45">
        <v>0.38</v>
      </c>
      <c r="G620" s="45">
        <v>0.82</v>
      </c>
      <c r="H620" s="38">
        <v>36</v>
      </c>
      <c r="I620" s="38">
        <v>42</v>
      </c>
      <c r="J620" s="51">
        <v>3</v>
      </c>
      <c r="K620" s="38">
        <v>15</v>
      </c>
      <c r="L620" s="38">
        <v>20</v>
      </c>
      <c r="M620" s="38">
        <v>0</v>
      </c>
      <c r="N620" s="45">
        <v>7.69</v>
      </c>
      <c r="O620" s="45">
        <v>46.15</v>
      </c>
      <c r="P620" s="45">
        <v>46.15</v>
      </c>
      <c r="Q620" s="38">
        <v>0</v>
      </c>
    </row>
    <row r="621" spans="1:17" ht="14.1" customHeight="1">
      <c r="A621" s="44" t="s">
        <v>183</v>
      </c>
      <c r="B621" s="44" t="s">
        <v>957</v>
      </c>
      <c r="C621" s="44" t="s">
        <v>962</v>
      </c>
      <c r="D621" s="45">
        <v>4.4000000000000004</v>
      </c>
      <c r="E621" s="38">
        <v>11</v>
      </c>
      <c r="F621" s="45">
        <v>0.4</v>
      </c>
      <c r="G621" s="45">
        <v>0.65</v>
      </c>
      <c r="H621" s="38">
        <v>25</v>
      </c>
      <c r="I621" s="38">
        <v>27</v>
      </c>
      <c r="J621" s="51">
        <v>3</v>
      </c>
      <c r="K621" s="38">
        <v>13</v>
      </c>
      <c r="L621" s="38">
        <v>14</v>
      </c>
      <c r="M621" s="38">
        <v>0</v>
      </c>
      <c r="N621" s="45">
        <v>9.09</v>
      </c>
      <c r="O621" s="45">
        <v>54.55</v>
      </c>
      <c r="P621" s="45">
        <v>27.27</v>
      </c>
      <c r="Q621" s="45">
        <v>9.09</v>
      </c>
    </row>
    <row r="622" spans="1:17" ht="14.1" customHeight="1">
      <c r="A622" s="44" t="s">
        <v>163</v>
      </c>
      <c r="B622" s="44" t="s">
        <v>957</v>
      </c>
      <c r="C622" s="44" t="s">
        <v>964</v>
      </c>
      <c r="D622" s="45">
        <v>9.1999999999999993</v>
      </c>
      <c r="E622" s="38">
        <v>15</v>
      </c>
      <c r="F622" s="45">
        <v>0.61</v>
      </c>
      <c r="G622" s="45">
        <v>1.42</v>
      </c>
      <c r="H622" s="38">
        <v>1</v>
      </c>
      <c r="I622" s="38">
        <v>18</v>
      </c>
      <c r="J622" s="51">
        <v>4</v>
      </c>
      <c r="K622" s="38">
        <v>1</v>
      </c>
      <c r="L622" s="38">
        <v>11</v>
      </c>
      <c r="M622" s="45">
        <v>6.67</v>
      </c>
      <c r="N622" s="45">
        <v>26.67</v>
      </c>
      <c r="O622" s="45">
        <v>66.67</v>
      </c>
      <c r="P622" s="38">
        <v>0</v>
      </c>
      <c r="Q622" s="38">
        <v>0</v>
      </c>
    </row>
    <row r="623" spans="1:17" ht="14.1" customHeight="1">
      <c r="A623" s="44" t="s">
        <v>164</v>
      </c>
      <c r="B623" s="44" t="s">
        <v>957</v>
      </c>
      <c r="C623" s="44" t="s">
        <v>964</v>
      </c>
      <c r="D623" s="45">
        <v>20.9</v>
      </c>
      <c r="E623" s="38">
        <v>32</v>
      </c>
      <c r="F623" s="45">
        <v>0.65</v>
      </c>
      <c r="G623" s="45">
        <v>1.01</v>
      </c>
      <c r="H623" s="38">
        <v>14</v>
      </c>
      <c r="I623" s="38">
        <v>34</v>
      </c>
      <c r="J623" s="51">
        <v>4</v>
      </c>
      <c r="K623" s="38">
        <v>5</v>
      </c>
      <c r="L623" s="38">
        <v>17</v>
      </c>
      <c r="M623" s="45">
        <v>15.63</v>
      </c>
      <c r="N623" s="38">
        <v>25</v>
      </c>
      <c r="O623" s="45">
        <v>59.38</v>
      </c>
      <c r="P623" s="38">
        <v>0</v>
      </c>
      <c r="Q623" s="38">
        <v>0</v>
      </c>
    </row>
    <row r="624" spans="1:17" ht="14.1" customHeight="1">
      <c r="A624" s="44" t="s">
        <v>149</v>
      </c>
      <c r="B624" s="44" t="s">
        <v>967</v>
      </c>
      <c r="C624" s="44" t="s">
        <v>842</v>
      </c>
      <c r="D624" s="45">
        <v>10.4</v>
      </c>
      <c r="E624" s="38">
        <v>17</v>
      </c>
      <c r="F624" s="45">
        <v>0.61</v>
      </c>
      <c r="G624" s="45">
        <v>0.94</v>
      </c>
      <c r="H624" s="38">
        <v>32</v>
      </c>
      <c r="I624" s="38">
        <v>55</v>
      </c>
      <c r="J624" s="51">
        <v>3</v>
      </c>
      <c r="K624" s="38">
        <v>13</v>
      </c>
      <c r="L624" s="38">
        <v>25</v>
      </c>
      <c r="M624" s="45">
        <v>29.41</v>
      </c>
      <c r="N624" s="45">
        <v>11.76</v>
      </c>
      <c r="O624" s="45">
        <v>35.29</v>
      </c>
      <c r="P624" s="45">
        <v>23.53</v>
      </c>
      <c r="Q624" s="38">
        <v>0</v>
      </c>
    </row>
    <row r="625" spans="1:17" ht="14.1" customHeight="1">
      <c r="A625" s="44" t="s">
        <v>151</v>
      </c>
      <c r="B625" s="44" t="s">
        <v>967</v>
      </c>
      <c r="C625" s="44" t="s">
        <v>842</v>
      </c>
      <c r="D625" s="38">
        <v>9</v>
      </c>
      <c r="E625" s="38">
        <v>18</v>
      </c>
      <c r="F625" s="45">
        <v>0.5</v>
      </c>
      <c r="G625" s="45">
        <v>1.04</v>
      </c>
      <c r="H625" s="38">
        <v>14</v>
      </c>
      <c r="I625" s="38">
        <v>31</v>
      </c>
      <c r="J625" s="51">
        <v>4</v>
      </c>
      <c r="K625" s="38">
        <v>8</v>
      </c>
      <c r="L625" s="38">
        <v>19</v>
      </c>
      <c r="M625" s="38">
        <v>0</v>
      </c>
      <c r="N625" s="45">
        <v>11.11</v>
      </c>
      <c r="O625" s="45">
        <v>77.78</v>
      </c>
      <c r="P625" s="45">
        <v>11.11</v>
      </c>
      <c r="Q625" s="38">
        <v>0</v>
      </c>
    </row>
    <row r="626" spans="1:17" ht="14.1" customHeight="1">
      <c r="A626" s="44" t="s">
        <v>152</v>
      </c>
      <c r="B626" s="44" t="s">
        <v>967</v>
      </c>
      <c r="C626" s="44" t="s">
        <v>842</v>
      </c>
      <c r="D626" s="45">
        <v>6.8</v>
      </c>
      <c r="E626" s="38">
        <v>13</v>
      </c>
      <c r="F626" s="45">
        <v>0.52</v>
      </c>
      <c r="G626" s="45">
        <v>0.88</v>
      </c>
      <c r="H626" s="38">
        <v>25</v>
      </c>
      <c r="I626" s="38">
        <v>29</v>
      </c>
      <c r="J626" s="51">
        <v>3</v>
      </c>
      <c r="K626" s="38">
        <v>11</v>
      </c>
      <c r="L626" s="38">
        <v>13</v>
      </c>
      <c r="M626" s="38">
        <v>0</v>
      </c>
      <c r="N626" s="45">
        <v>7.69</v>
      </c>
      <c r="O626" s="45">
        <v>92.31</v>
      </c>
      <c r="P626" s="38">
        <v>0</v>
      </c>
      <c r="Q626" s="38">
        <v>0</v>
      </c>
    </row>
    <row r="627" spans="1:17" ht="14.1" customHeight="1">
      <c r="A627" s="44" t="s">
        <v>153</v>
      </c>
      <c r="B627" s="44" t="s">
        <v>967</v>
      </c>
      <c r="C627" s="44" t="s">
        <v>842</v>
      </c>
      <c r="D627" s="45">
        <v>18.899999999999999</v>
      </c>
      <c r="E627" s="38">
        <v>38</v>
      </c>
      <c r="F627" s="45">
        <v>0.5</v>
      </c>
      <c r="G627" s="45">
        <v>1.0900000000000001</v>
      </c>
      <c r="H627" s="38">
        <v>18</v>
      </c>
      <c r="I627" s="38">
        <v>49</v>
      </c>
      <c r="J627" s="51">
        <v>4</v>
      </c>
      <c r="K627" s="38">
        <v>8</v>
      </c>
      <c r="L627" s="38">
        <v>17</v>
      </c>
      <c r="M627" s="45">
        <v>2.63</v>
      </c>
      <c r="N627" s="45">
        <v>31.58</v>
      </c>
      <c r="O627" s="45">
        <v>34.21</v>
      </c>
      <c r="P627" s="45">
        <v>23.68</v>
      </c>
      <c r="Q627" s="45">
        <v>7.89</v>
      </c>
    </row>
    <row r="628" spans="1:17" ht="14.1" customHeight="1">
      <c r="A628" s="44" t="s">
        <v>154</v>
      </c>
      <c r="B628" s="44" t="s">
        <v>967</v>
      </c>
      <c r="C628" s="44" t="s">
        <v>842</v>
      </c>
      <c r="D628" s="45">
        <v>3.8</v>
      </c>
      <c r="E628" s="38">
        <v>18</v>
      </c>
      <c r="F628" s="45">
        <v>0.21</v>
      </c>
      <c r="G628" s="45">
        <v>0.67</v>
      </c>
      <c r="H628" s="38">
        <v>37</v>
      </c>
      <c r="I628" s="38">
        <v>45</v>
      </c>
      <c r="J628" s="51">
        <v>3</v>
      </c>
      <c r="K628" s="38">
        <v>13</v>
      </c>
      <c r="L628" s="38">
        <v>19</v>
      </c>
      <c r="M628" s="38">
        <v>0</v>
      </c>
      <c r="N628" s="38">
        <v>0</v>
      </c>
      <c r="O628" s="45">
        <v>22.22</v>
      </c>
      <c r="P628" s="38">
        <v>50</v>
      </c>
      <c r="Q628" s="45">
        <v>27.78</v>
      </c>
    </row>
    <row r="629" spans="1:17" ht="14.1" customHeight="1">
      <c r="A629" s="44" t="s">
        <v>157</v>
      </c>
      <c r="B629" s="44" t="s">
        <v>967</v>
      </c>
      <c r="C629" s="44" t="s">
        <v>842</v>
      </c>
      <c r="D629" s="45">
        <v>7.9</v>
      </c>
      <c r="E629" s="38">
        <v>13</v>
      </c>
      <c r="F629" s="45">
        <v>0.61</v>
      </c>
      <c r="G629" s="45">
        <v>1.06</v>
      </c>
      <c r="H629" s="38">
        <v>16</v>
      </c>
      <c r="I629" s="38">
        <v>48</v>
      </c>
      <c r="J629" s="51">
        <v>3</v>
      </c>
      <c r="K629" s="38">
        <v>9</v>
      </c>
      <c r="L629" s="38">
        <v>25</v>
      </c>
      <c r="M629" s="45">
        <v>7.69</v>
      </c>
      <c r="N629" s="45">
        <v>30.77</v>
      </c>
      <c r="O629" s="45">
        <v>53.85</v>
      </c>
      <c r="P629" s="45">
        <v>7.69</v>
      </c>
      <c r="Q629" s="38">
        <v>0</v>
      </c>
    </row>
    <row r="630" spans="1:17" ht="14.1" customHeight="1">
      <c r="A630" s="44" t="s">
        <v>159</v>
      </c>
      <c r="B630" s="44" t="s">
        <v>967</v>
      </c>
      <c r="C630" s="44" t="s">
        <v>842</v>
      </c>
      <c r="D630" s="45">
        <v>23.2</v>
      </c>
      <c r="E630" s="38">
        <v>46</v>
      </c>
      <c r="F630" s="45">
        <v>0.5</v>
      </c>
      <c r="G630" s="45">
        <v>1.06</v>
      </c>
      <c r="H630" s="38">
        <v>18</v>
      </c>
      <c r="I630" s="38">
        <v>54</v>
      </c>
      <c r="J630" s="51">
        <v>4</v>
      </c>
      <c r="K630" s="38">
        <v>10</v>
      </c>
      <c r="L630" s="38">
        <v>20</v>
      </c>
      <c r="M630" s="45">
        <v>4.3499999999999996</v>
      </c>
      <c r="N630" s="45">
        <v>13.04</v>
      </c>
      <c r="O630" s="45">
        <v>65.22</v>
      </c>
      <c r="P630" s="45">
        <v>15.22</v>
      </c>
      <c r="Q630" s="45">
        <v>2.17</v>
      </c>
    </row>
    <row r="631" spans="1:17" ht="14.1" customHeight="1">
      <c r="A631" s="44" t="s">
        <v>161</v>
      </c>
      <c r="B631" s="44" t="s">
        <v>967</v>
      </c>
      <c r="C631" s="44" t="s">
        <v>842</v>
      </c>
      <c r="D631" s="45">
        <v>12.9</v>
      </c>
      <c r="E631" s="38">
        <v>28</v>
      </c>
      <c r="F631" s="45">
        <v>0.46</v>
      </c>
      <c r="G631" s="45">
        <v>1.05</v>
      </c>
      <c r="H631" s="38">
        <v>20</v>
      </c>
      <c r="I631" s="38">
        <v>53</v>
      </c>
      <c r="J631" s="51">
        <v>4</v>
      </c>
      <c r="K631" s="38">
        <v>11</v>
      </c>
      <c r="L631" s="38">
        <v>19</v>
      </c>
      <c r="M631" s="38">
        <v>0</v>
      </c>
      <c r="N631" s="45">
        <v>10.71</v>
      </c>
      <c r="O631" s="45">
        <v>67.86</v>
      </c>
      <c r="P631" s="45">
        <v>17.86</v>
      </c>
      <c r="Q631" s="45">
        <v>3.57</v>
      </c>
    </row>
    <row r="632" spans="1:17" ht="14.1" customHeight="1">
      <c r="A632" s="44" t="s">
        <v>163</v>
      </c>
      <c r="B632" s="44" t="s">
        <v>967</v>
      </c>
      <c r="C632" s="44" t="s">
        <v>842</v>
      </c>
      <c r="D632" s="45">
        <v>4.3</v>
      </c>
      <c r="E632" s="38">
        <v>11</v>
      </c>
      <c r="F632" s="45">
        <v>0.39</v>
      </c>
      <c r="G632" s="45">
        <v>0.91</v>
      </c>
      <c r="H632" s="38">
        <v>12</v>
      </c>
      <c r="I632" s="38">
        <v>18</v>
      </c>
      <c r="J632" s="51">
        <v>3</v>
      </c>
      <c r="K632" s="38">
        <v>4</v>
      </c>
      <c r="L632" s="38">
        <v>7</v>
      </c>
      <c r="M632" s="38">
        <v>0</v>
      </c>
      <c r="N632" s="38">
        <v>0</v>
      </c>
      <c r="O632" s="45">
        <v>63.64</v>
      </c>
      <c r="P632" s="45">
        <v>36.36</v>
      </c>
      <c r="Q632" s="38">
        <v>0</v>
      </c>
    </row>
    <row r="633" spans="1:17" ht="14.1" customHeight="1">
      <c r="A633" s="44" t="s">
        <v>164</v>
      </c>
      <c r="B633" s="44" t="s">
        <v>967</v>
      </c>
      <c r="C633" s="44" t="s">
        <v>842</v>
      </c>
      <c r="D633" s="45">
        <v>11.2</v>
      </c>
      <c r="E633" s="38">
        <v>20</v>
      </c>
      <c r="F633" s="45">
        <v>0.56000000000000005</v>
      </c>
      <c r="G633" s="45">
        <v>0.87</v>
      </c>
      <c r="H633" s="38">
        <v>30</v>
      </c>
      <c r="I633" s="38">
        <v>34</v>
      </c>
      <c r="J633" s="51">
        <v>3</v>
      </c>
      <c r="K633" s="38">
        <v>14</v>
      </c>
      <c r="L633" s="38">
        <v>16</v>
      </c>
      <c r="M633" s="38">
        <v>0</v>
      </c>
      <c r="N633" s="38">
        <v>30</v>
      </c>
      <c r="O633" s="38">
        <v>60</v>
      </c>
      <c r="P633" s="38">
        <v>10</v>
      </c>
      <c r="Q633" s="38">
        <v>0</v>
      </c>
    </row>
    <row r="634" spans="1:17" ht="14.1" customHeight="1">
      <c r="A634" s="44" t="s">
        <v>165</v>
      </c>
      <c r="B634" s="44" t="s">
        <v>967</v>
      </c>
      <c r="C634" s="44" t="s">
        <v>842</v>
      </c>
      <c r="D634" s="45">
        <v>5.8</v>
      </c>
      <c r="E634" s="38">
        <v>11</v>
      </c>
      <c r="F634" s="45">
        <v>0.53</v>
      </c>
      <c r="G634" s="45">
        <v>1.03</v>
      </c>
      <c r="H634" s="38">
        <v>10</v>
      </c>
      <c r="I634" s="38">
        <v>19</v>
      </c>
      <c r="J634" s="51">
        <v>3</v>
      </c>
      <c r="K634" s="38">
        <v>2</v>
      </c>
      <c r="L634" s="38">
        <v>5</v>
      </c>
      <c r="M634" s="38">
        <v>0</v>
      </c>
      <c r="N634" s="45">
        <v>18.18</v>
      </c>
      <c r="O634" s="45">
        <v>72.73</v>
      </c>
      <c r="P634" s="45">
        <v>9.09</v>
      </c>
      <c r="Q634" s="38">
        <v>0</v>
      </c>
    </row>
    <row r="635" spans="1:17" ht="14.1" customHeight="1">
      <c r="A635" s="44" t="s">
        <v>167</v>
      </c>
      <c r="B635" s="44" t="s">
        <v>967</v>
      </c>
      <c r="C635" s="44" t="s">
        <v>842</v>
      </c>
      <c r="D635" s="45">
        <v>4.0999999999999996</v>
      </c>
      <c r="E635" s="38">
        <v>10</v>
      </c>
      <c r="F635" s="45">
        <v>0.41</v>
      </c>
      <c r="G635" s="45">
        <v>0.94</v>
      </c>
      <c r="H635" s="38">
        <v>19</v>
      </c>
      <c r="I635" s="38">
        <v>29</v>
      </c>
      <c r="J635" s="51">
        <v>3</v>
      </c>
      <c r="K635" s="38">
        <v>6</v>
      </c>
      <c r="L635" s="38">
        <v>10</v>
      </c>
      <c r="M635" s="38">
        <v>0</v>
      </c>
      <c r="N635" s="38">
        <v>0</v>
      </c>
      <c r="O635" s="38">
        <v>70</v>
      </c>
      <c r="P635" s="38">
        <v>30</v>
      </c>
      <c r="Q635" s="38">
        <v>0</v>
      </c>
    </row>
    <row r="636" spans="1:17" ht="14.1" customHeight="1">
      <c r="A636" s="44" t="s">
        <v>178</v>
      </c>
      <c r="B636" s="44" t="s">
        <v>967</v>
      </c>
      <c r="C636" s="44" t="s">
        <v>842</v>
      </c>
      <c r="D636" s="45">
        <v>5.5</v>
      </c>
      <c r="E636" s="38">
        <v>12</v>
      </c>
      <c r="F636" s="45">
        <v>0.46</v>
      </c>
      <c r="G636" s="45">
        <v>0.91</v>
      </c>
      <c r="H636" s="38">
        <v>24</v>
      </c>
      <c r="I636" s="38">
        <v>32</v>
      </c>
      <c r="J636" s="51">
        <v>3</v>
      </c>
      <c r="K636" s="38">
        <v>10</v>
      </c>
      <c r="L636" s="38">
        <v>14</v>
      </c>
      <c r="M636" s="38">
        <v>0</v>
      </c>
      <c r="N636" s="45">
        <v>8.33</v>
      </c>
      <c r="O636" s="38">
        <v>75</v>
      </c>
      <c r="P636" s="45">
        <v>8.33</v>
      </c>
      <c r="Q636" s="45">
        <v>8.33</v>
      </c>
    </row>
    <row r="637" spans="1:17" ht="14.1" customHeight="1">
      <c r="A637" s="44" t="s">
        <v>181</v>
      </c>
      <c r="B637" s="44" t="s">
        <v>967</v>
      </c>
      <c r="C637" s="44" t="s">
        <v>842</v>
      </c>
      <c r="D637" s="45">
        <v>5.5</v>
      </c>
      <c r="E637" s="38">
        <v>11</v>
      </c>
      <c r="F637" s="45">
        <v>0.5</v>
      </c>
      <c r="G637" s="45">
        <v>1.06</v>
      </c>
      <c r="H637" s="38">
        <v>16</v>
      </c>
      <c r="I637" s="38">
        <v>42</v>
      </c>
      <c r="J637" s="51">
        <v>3</v>
      </c>
      <c r="K637" s="38">
        <v>10</v>
      </c>
      <c r="L637" s="38">
        <v>20</v>
      </c>
      <c r="M637" s="38">
        <v>0</v>
      </c>
      <c r="N637" s="45">
        <v>9.09</v>
      </c>
      <c r="O637" s="45">
        <v>81.819999999999993</v>
      </c>
      <c r="P637" s="45">
        <v>9.09</v>
      </c>
      <c r="Q637" s="38">
        <v>0</v>
      </c>
    </row>
    <row r="638" spans="1:17" ht="14.1" customHeight="1">
      <c r="A638" s="44" t="s">
        <v>184</v>
      </c>
      <c r="B638" s="44" t="s">
        <v>967</v>
      </c>
      <c r="C638" s="44" t="s">
        <v>842</v>
      </c>
      <c r="D638" s="45">
        <v>6.9</v>
      </c>
      <c r="E638" s="38">
        <v>12</v>
      </c>
      <c r="F638" s="45">
        <v>0.57999999999999996</v>
      </c>
      <c r="G638" s="45">
        <v>1.1299999999999999</v>
      </c>
      <c r="H638" s="38">
        <v>16</v>
      </c>
      <c r="I638" s="38">
        <v>56</v>
      </c>
      <c r="J638" s="51">
        <v>3</v>
      </c>
      <c r="K638" s="38">
        <v>9</v>
      </c>
      <c r="L638" s="38">
        <v>28</v>
      </c>
      <c r="M638" s="38">
        <v>0</v>
      </c>
      <c r="N638" s="45">
        <v>41.67</v>
      </c>
      <c r="O638" s="45">
        <v>41.67</v>
      </c>
      <c r="P638" s="45">
        <v>16.670000000000002</v>
      </c>
      <c r="Q638" s="38">
        <v>0</v>
      </c>
    </row>
    <row r="639" spans="1:17" ht="14.1" customHeight="1">
      <c r="A639" s="44" t="s">
        <v>188</v>
      </c>
      <c r="B639" s="44" t="s">
        <v>967</v>
      </c>
      <c r="C639" s="44" t="s">
        <v>842</v>
      </c>
      <c r="D639" s="45">
        <v>8.6</v>
      </c>
      <c r="E639" s="38">
        <v>16</v>
      </c>
      <c r="F639" s="45">
        <v>0.54</v>
      </c>
      <c r="G639" s="45">
        <v>0.84</v>
      </c>
      <c r="H639" s="38">
        <v>40</v>
      </c>
      <c r="I639" s="38">
        <v>43</v>
      </c>
      <c r="J639" s="51">
        <v>4</v>
      </c>
      <c r="K639" s="38">
        <v>27</v>
      </c>
      <c r="L639" s="38">
        <v>28</v>
      </c>
      <c r="M639" s="38">
        <v>0</v>
      </c>
      <c r="N639" s="45">
        <v>12.5</v>
      </c>
      <c r="O639" s="45">
        <v>87.5</v>
      </c>
      <c r="P639" s="38">
        <v>0</v>
      </c>
      <c r="Q639" s="38">
        <v>0</v>
      </c>
    </row>
    <row r="640" spans="1:17" ht="14.1" customHeight="1">
      <c r="A640" s="44" t="s">
        <v>153</v>
      </c>
      <c r="B640" s="44" t="s">
        <v>971</v>
      </c>
      <c r="C640" s="44" t="s">
        <v>972</v>
      </c>
      <c r="D640" s="45">
        <v>11.2</v>
      </c>
      <c r="E640" s="38">
        <v>21</v>
      </c>
      <c r="F640" s="45">
        <v>0.53</v>
      </c>
      <c r="G640" s="45">
        <v>1.17</v>
      </c>
      <c r="H640" s="38">
        <v>10</v>
      </c>
      <c r="I640" s="38">
        <v>49</v>
      </c>
      <c r="J640" s="51">
        <v>3</v>
      </c>
      <c r="K640" s="38">
        <v>3</v>
      </c>
      <c r="L640" s="38">
        <v>18</v>
      </c>
      <c r="M640" s="45">
        <v>14.29</v>
      </c>
      <c r="N640" s="45">
        <v>14.29</v>
      </c>
      <c r="O640" s="45">
        <v>47.62</v>
      </c>
      <c r="P640" s="45">
        <v>19.05</v>
      </c>
      <c r="Q640" s="45">
        <v>4.76</v>
      </c>
    </row>
    <row r="641" spans="1:17" ht="14.1" customHeight="1">
      <c r="A641" s="44" t="s">
        <v>155</v>
      </c>
      <c r="B641" s="44" t="s">
        <v>971</v>
      </c>
      <c r="C641" s="44" t="s">
        <v>972</v>
      </c>
      <c r="D641" s="45">
        <v>4.4000000000000004</v>
      </c>
      <c r="E641" s="38">
        <v>11</v>
      </c>
      <c r="F641" s="45">
        <v>0.4</v>
      </c>
      <c r="G641" s="45">
        <v>0.76</v>
      </c>
      <c r="H641" s="38">
        <v>36</v>
      </c>
      <c r="I641" s="38">
        <v>42</v>
      </c>
      <c r="J641" s="51">
        <v>2</v>
      </c>
      <c r="K641" s="38">
        <v>7</v>
      </c>
      <c r="L641" s="38">
        <v>8</v>
      </c>
      <c r="M641" s="45">
        <v>9.09</v>
      </c>
      <c r="N641" s="45">
        <v>9.09</v>
      </c>
      <c r="O641" s="45">
        <v>36.36</v>
      </c>
      <c r="P641" s="45">
        <v>27.27</v>
      </c>
      <c r="Q641" s="45">
        <v>18.18</v>
      </c>
    </row>
    <row r="642" spans="1:17" ht="14.1" customHeight="1">
      <c r="A642" s="44" t="s">
        <v>157</v>
      </c>
      <c r="B642" s="44" t="s">
        <v>971</v>
      </c>
      <c r="C642" s="44" t="s">
        <v>972</v>
      </c>
      <c r="D642" s="45">
        <v>5.8</v>
      </c>
      <c r="E642" s="38">
        <v>10</v>
      </c>
      <c r="F642" s="45">
        <v>0.57999999999999996</v>
      </c>
      <c r="G642" s="45">
        <v>1.01</v>
      </c>
      <c r="H642" s="38">
        <v>21</v>
      </c>
      <c r="I642" s="38">
        <v>48</v>
      </c>
      <c r="J642" s="51">
        <v>3</v>
      </c>
      <c r="K642" s="38">
        <v>12</v>
      </c>
      <c r="L642" s="38">
        <v>25</v>
      </c>
      <c r="M642" s="38">
        <v>10</v>
      </c>
      <c r="N642" s="38">
        <v>20</v>
      </c>
      <c r="O642" s="38">
        <v>60</v>
      </c>
      <c r="P642" s="38">
        <v>10</v>
      </c>
      <c r="Q642" s="38">
        <v>0</v>
      </c>
    </row>
    <row r="643" spans="1:17" ht="14.1" customHeight="1">
      <c r="A643" s="44" t="s">
        <v>159</v>
      </c>
      <c r="B643" s="44" t="s">
        <v>971</v>
      </c>
      <c r="C643" s="44" t="s">
        <v>972</v>
      </c>
      <c r="D643" s="45">
        <v>11.8</v>
      </c>
      <c r="E643" s="38">
        <v>19</v>
      </c>
      <c r="F643" s="45">
        <v>0.62</v>
      </c>
      <c r="G643" s="45">
        <v>1.3</v>
      </c>
      <c r="H643" s="38">
        <v>1</v>
      </c>
      <c r="I643" s="38">
        <v>54</v>
      </c>
      <c r="J643" s="51">
        <v>3</v>
      </c>
      <c r="K643" s="38">
        <v>1</v>
      </c>
      <c r="L643" s="38">
        <v>20</v>
      </c>
      <c r="M643" s="45">
        <v>21.05</v>
      </c>
      <c r="N643" s="45">
        <v>15.79</v>
      </c>
      <c r="O643" s="45">
        <v>52.63</v>
      </c>
      <c r="P643" s="45">
        <v>10.53</v>
      </c>
      <c r="Q643" s="38">
        <v>0</v>
      </c>
    </row>
    <row r="644" spans="1:17" ht="14.1" customHeight="1">
      <c r="A644" s="44" t="s">
        <v>164</v>
      </c>
      <c r="B644" s="44" t="s">
        <v>971</v>
      </c>
      <c r="C644" s="44" t="s">
        <v>972</v>
      </c>
      <c r="D644" s="45">
        <v>6.7</v>
      </c>
      <c r="E644" s="38">
        <v>11</v>
      </c>
      <c r="F644" s="45">
        <v>0.61</v>
      </c>
      <c r="G644" s="45">
        <v>0.94</v>
      </c>
      <c r="H644" s="38">
        <v>24</v>
      </c>
      <c r="I644" s="38">
        <v>34</v>
      </c>
      <c r="J644" s="51">
        <v>3</v>
      </c>
      <c r="K644" s="38">
        <v>9</v>
      </c>
      <c r="L644" s="38">
        <v>16</v>
      </c>
      <c r="M644" s="38">
        <v>0</v>
      </c>
      <c r="N644" s="45">
        <v>36.36</v>
      </c>
      <c r="O644" s="45">
        <v>63.64</v>
      </c>
      <c r="P644" s="38">
        <v>0</v>
      </c>
      <c r="Q644" s="38">
        <v>0</v>
      </c>
    </row>
    <row r="645" spans="1:17" ht="14.1" customHeight="1">
      <c r="A645" s="44" t="s">
        <v>181</v>
      </c>
      <c r="B645" s="44" t="s">
        <v>971</v>
      </c>
      <c r="C645" s="44" t="s">
        <v>972</v>
      </c>
      <c r="D645" s="45">
        <v>5.8</v>
      </c>
      <c r="E645" s="38">
        <v>11</v>
      </c>
      <c r="F645" s="45">
        <v>0.53</v>
      </c>
      <c r="G645" s="45">
        <v>1.1200000000000001</v>
      </c>
      <c r="H645" s="38">
        <v>12</v>
      </c>
      <c r="I645" s="38">
        <v>42</v>
      </c>
      <c r="J645" s="51">
        <v>3</v>
      </c>
      <c r="K645" s="38">
        <v>8</v>
      </c>
      <c r="L645" s="38">
        <v>20</v>
      </c>
      <c r="M645" s="38">
        <v>0</v>
      </c>
      <c r="N645" s="45">
        <v>9.09</v>
      </c>
      <c r="O645" s="45">
        <v>90.91</v>
      </c>
      <c r="P645" s="38">
        <v>0</v>
      </c>
      <c r="Q645" s="38">
        <v>0</v>
      </c>
    </row>
    <row r="646" spans="1:17" ht="14.1" customHeight="1">
      <c r="A646" s="44" t="s">
        <v>184</v>
      </c>
      <c r="B646" s="44" t="s">
        <v>971</v>
      </c>
      <c r="C646" s="44" t="s">
        <v>972</v>
      </c>
      <c r="D646" s="45">
        <v>11.5</v>
      </c>
      <c r="E646" s="38">
        <v>19</v>
      </c>
      <c r="F646" s="45">
        <v>0.61</v>
      </c>
      <c r="G646" s="45">
        <v>1.19</v>
      </c>
      <c r="H646" s="38">
        <v>10</v>
      </c>
      <c r="I646" s="38">
        <v>56</v>
      </c>
      <c r="J646" s="51">
        <v>3</v>
      </c>
      <c r="K646" s="38">
        <v>6</v>
      </c>
      <c r="L646" s="38">
        <v>28</v>
      </c>
      <c r="M646" s="45">
        <v>5.26</v>
      </c>
      <c r="N646" s="45">
        <v>42.11</v>
      </c>
      <c r="O646" s="45">
        <v>36.840000000000003</v>
      </c>
      <c r="P646" s="45">
        <v>15.79</v>
      </c>
      <c r="Q646" s="38">
        <v>0</v>
      </c>
    </row>
    <row r="647" spans="1:17" ht="14.1" customHeight="1">
      <c r="A647" s="44" t="s">
        <v>149</v>
      </c>
      <c r="B647" s="44" t="s">
        <v>971</v>
      </c>
      <c r="C647" s="44" t="s">
        <v>733</v>
      </c>
      <c r="D647" s="45">
        <v>11.1</v>
      </c>
      <c r="E647" s="38">
        <v>18</v>
      </c>
      <c r="F647" s="45">
        <v>0.62</v>
      </c>
      <c r="G647" s="45">
        <v>0.95</v>
      </c>
      <c r="H647" s="38">
        <v>30</v>
      </c>
      <c r="I647" s="38">
        <v>55</v>
      </c>
      <c r="J647" s="51">
        <v>3</v>
      </c>
      <c r="K647" s="38">
        <v>12</v>
      </c>
      <c r="L647" s="38">
        <v>25</v>
      </c>
      <c r="M647" s="38">
        <v>0</v>
      </c>
      <c r="N647" s="45">
        <v>38.89</v>
      </c>
      <c r="O647" s="45">
        <v>61.11</v>
      </c>
      <c r="P647" s="38">
        <v>0</v>
      </c>
      <c r="Q647" s="38">
        <v>0</v>
      </c>
    </row>
    <row r="648" spans="1:17" ht="14.1" customHeight="1">
      <c r="A648" s="44" t="s">
        <v>154</v>
      </c>
      <c r="B648" s="44" t="s">
        <v>971</v>
      </c>
      <c r="C648" s="44" t="s">
        <v>733</v>
      </c>
      <c r="D648" s="45">
        <v>4.2</v>
      </c>
      <c r="E648" s="38">
        <v>14</v>
      </c>
      <c r="F648" s="45">
        <v>0.3</v>
      </c>
      <c r="G648" s="45">
        <v>0.95</v>
      </c>
      <c r="H648" s="38">
        <v>23</v>
      </c>
      <c r="I648" s="38">
        <v>45</v>
      </c>
      <c r="J648" s="51">
        <v>3</v>
      </c>
      <c r="K648" s="38">
        <v>8</v>
      </c>
      <c r="L648" s="38">
        <v>19</v>
      </c>
      <c r="M648" s="38">
        <v>0</v>
      </c>
      <c r="N648" s="45">
        <v>7.14</v>
      </c>
      <c r="O648" s="45">
        <v>28.57</v>
      </c>
      <c r="P648" s="38">
        <v>50</v>
      </c>
      <c r="Q648" s="45">
        <v>14.29</v>
      </c>
    </row>
    <row r="649" spans="1:17" ht="14.1" customHeight="1">
      <c r="A649" s="44" t="s">
        <v>153</v>
      </c>
      <c r="B649" s="44" t="s">
        <v>975</v>
      </c>
      <c r="C649" s="44" t="s">
        <v>770</v>
      </c>
      <c r="D649" s="45">
        <v>21</v>
      </c>
      <c r="E649" s="38">
        <v>34</v>
      </c>
      <c r="F649" s="45">
        <v>0.62</v>
      </c>
      <c r="G649" s="45">
        <v>1.36</v>
      </c>
      <c r="H649" s="38">
        <v>3</v>
      </c>
      <c r="I649" s="38">
        <v>49</v>
      </c>
      <c r="J649" s="51">
        <v>4</v>
      </c>
      <c r="K649" s="38">
        <v>1</v>
      </c>
      <c r="L649" s="38">
        <v>17</v>
      </c>
      <c r="M649" s="45">
        <v>17.649999999999999</v>
      </c>
      <c r="N649" s="45">
        <v>26.47</v>
      </c>
      <c r="O649" s="45">
        <v>41.18</v>
      </c>
      <c r="P649" s="45">
        <v>11.76</v>
      </c>
      <c r="Q649" s="45">
        <v>2.94</v>
      </c>
    </row>
    <row r="650" spans="1:17" ht="14.1" customHeight="1">
      <c r="A650" s="44" t="s">
        <v>157</v>
      </c>
      <c r="B650" s="44" t="s">
        <v>975</v>
      </c>
      <c r="C650" s="44" t="s">
        <v>770</v>
      </c>
      <c r="D650" s="45">
        <v>30.2</v>
      </c>
      <c r="E650" s="38">
        <v>48</v>
      </c>
      <c r="F650" s="45">
        <v>0.63</v>
      </c>
      <c r="G650" s="45">
        <v>1.0900000000000001</v>
      </c>
      <c r="H650" s="38">
        <v>10</v>
      </c>
      <c r="I650" s="38">
        <v>48</v>
      </c>
      <c r="J650" s="51">
        <v>4</v>
      </c>
      <c r="K650" s="38">
        <v>5</v>
      </c>
      <c r="L650" s="38">
        <v>23</v>
      </c>
      <c r="M650" s="45">
        <v>8.33</v>
      </c>
      <c r="N650" s="45">
        <v>33.33</v>
      </c>
      <c r="O650" s="45">
        <v>54.17</v>
      </c>
      <c r="P650" s="45">
        <v>4.17</v>
      </c>
      <c r="Q650" s="38">
        <v>0</v>
      </c>
    </row>
    <row r="651" spans="1:17" ht="14.1" customHeight="1">
      <c r="A651" s="44" t="s">
        <v>159</v>
      </c>
      <c r="B651" s="44" t="s">
        <v>975</v>
      </c>
      <c r="C651" s="44" t="s">
        <v>770</v>
      </c>
      <c r="D651" s="45">
        <v>9.3000000000000007</v>
      </c>
      <c r="E651" s="38">
        <v>18</v>
      </c>
      <c r="F651" s="45">
        <v>0.52</v>
      </c>
      <c r="G651" s="45">
        <v>1.08</v>
      </c>
      <c r="H651" s="38">
        <v>16</v>
      </c>
      <c r="I651" s="38">
        <v>54</v>
      </c>
      <c r="J651" s="51">
        <v>3</v>
      </c>
      <c r="K651" s="38">
        <v>4</v>
      </c>
      <c r="L651" s="38">
        <v>20</v>
      </c>
      <c r="M651" s="38">
        <v>0</v>
      </c>
      <c r="N651" s="45">
        <v>11.11</v>
      </c>
      <c r="O651" s="45">
        <v>83.33</v>
      </c>
      <c r="P651" s="45">
        <v>5.56</v>
      </c>
      <c r="Q651" s="38">
        <v>0</v>
      </c>
    </row>
    <row r="652" spans="1:17" ht="14.1" customHeight="1">
      <c r="A652" s="44" t="s">
        <v>161</v>
      </c>
      <c r="B652" s="44" t="s">
        <v>975</v>
      </c>
      <c r="C652" s="44" t="s">
        <v>770</v>
      </c>
      <c r="D652" s="45">
        <v>7.8</v>
      </c>
      <c r="E652" s="38">
        <v>15</v>
      </c>
      <c r="F652" s="45">
        <v>0.52</v>
      </c>
      <c r="G652" s="45">
        <v>1.18</v>
      </c>
      <c r="H652" s="38">
        <v>10</v>
      </c>
      <c r="I652" s="38">
        <v>53</v>
      </c>
      <c r="J652" s="51">
        <v>3</v>
      </c>
      <c r="K652" s="38">
        <v>4</v>
      </c>
      <c r="L652" s="38">
        <v>20</v>
      </c>
      <c r="M652" s="45">
        <v>6.67</v>
      </c>
      <c r="N652" s="45">
        <v>33.33</v>
      </c>
      <c r="O652" s="45">
        <v>26.67</v>
      </c>
      <c r="P652" s="45">
        <v>26.67</v>
      </c>
      <c r="Q652" s="45">
        <v>6.67</v>
      </c>
    </row>
    <row r="653" spans="1:17" ht="14.1" customHeight="1">
      <c r="A653" s="44" t="s">
        <v>163</v>
      </c>
      <c r="B653" s="44" t="s">
        <v>975</v>
      </c>
      <c r="C653" s="44" t="s">
        <v>770</v>
      </c>
      <c r="D653" s="45">
        <v>3.8</v>
      </c>
      <c r="E653" s="38">
        <v>11</v>
      </c>
      <c r="F653" s="45">
        <v>0.35</v>
      </c>
      <c r="G653" s="45">
        <v>0.8</v>
      </c>
      <c r="H653" s="38">
        <v>14</v>
      </c>
      <c r="I653" s="38">
        <v>18</v>
      </c>
      <c r="J653" s="51">
        <v>3</v>
      </c>
      <c r="K653" s="38">
        <v>6</v>
      </c>
      <c r="L653" s="38">
        <v>7</v>
      </c>
      <c r="M653" s="38">
        <v>0</v>
      </c>
      <c r="N653" s="45">
        <v>9.09</v>
      </c>
      <c r="O653" s="45">
        <v>36.36</v>
      </c>
      <c r="P653" s="45">
        <v>45.45</v>
      </c>
      <c r="Q653" s="45">
        <v>9.09</v>
      </c>
    </row>
    <row r="654" spans="1:17" ht="14.1" customHeight="1">
      <c r="A654" s="44" t="s">
        <v>164</v>
      </c>
      <c r="B654" s="44" t="s">
        <v>975</v>
      </c>
      <c r="C654" s="44" t="s">
        <v>770</v>
      </c>
      <c r="D654" s="45">
        <v>18.899999999999999</v>
      </c>
      <c r="E654" s="38">
        <v>29</v>
      </c>
      <c r="F654" s="45">
        <v>0.65</v>
      </c>
      <c r="G654" s="45">
        <v>1.01</v>
      </c>
      <c r="H654" s="38">
        <v>14</v>
      </c>
      <c r="I654" s="38">
        <v>34</v>
      </c>
      <c r="J654" s="51">
        <v>4</v>
      </c>
      <c r="K654" s="38">
        <v>5</v>
      </c>
      <c r="L654" s="38">
        <v>17</v>
      </c>
      <c r="M654" s="45">
        <v>13.79</v>
      </c>
      <c r="N654" s="45">
        <v>31.03</v>
      </c>
      <c r="O654" s="45">
        <v>51.72</v>
      </c>
      <c r="P654" s="45">
        <v>3.45</v>
      </c>
      <c r="Q654" s="38">
        <v>0</v>
      </c>
    </row>
    <row r="655" spans="1:17" ht="14.1" customHeight="1">
      <c r="A655" s="44" t="s">
        <v>178</v>
      </c>
      <c r="B655" s="44" t="s">
        <v>975</v>
      </c>
      <c r="C655" s="44" t="s">
        <v>770</v>
      </c>
      <c r="D655" s="38">
        <v>12</v>
      </c>
      <c r="E655" s="38">
        <v>22</v>
      </c>
      <c r="F655" s="45">
        <v>0.55000000000000004</v>
      </c>
      <c r="G655" s="45">
        <v>1.08</v>
      </c>
      <c r="H655" s="38">
        <v>12</v>
      </c>
      <c r="I655" s="38">
        <v>32</v>
      </c>
      <c r="J655" s="51">
        <v>4</v>
      </c>
      <c r="K655" s="38">
        <v>5</v>
      </c>
      <c r="L655" s="38">
        <v>18</v>
      </c>
      <c r="M655" s="45">
        <v>9.09</v>
      </c>
      <c r="N655" s="45">
        <v>22.73</v>
      </c>
      <c r="O655" s="45">
        <v>45.45</v>
      </c>
      <c r="P655" s="45">
        <v>22.73</v>
      </c>
      <c r="Q655" s="38">
        <v>0</v>
      </c>
    </row>
    <row r="656" spans="1:17" ht="14.1" customHeight="1">
      <c r="A656" s="44" t="s">
        <v>180</v>
      </c>
      <c r="B656" s="44" t="s">
        <v>975</v>
      </c>
      <c r="C656" s="44" t="s">
        <v>770</v>
      </c>
      <c r="D656" s="45">
        <v>6.2</v>
      </c>
      <c r="E656" s="38">
        <v>13</v>
      </c>
      <c r="F656" s="45">
        <v>0.48</v>
      </c>
      <c r="G656" s="45">
        <v>0.89</v>
      </c>
      <c r="H656" s="38">
        <v>25</v>
      </c>
      <c r="I656" s="38">
        <v>30</v>
      </c>
      <c r="J656" s="51">
        <v>3</v>
      </c>
      <c r="K656" s="38">
        <v>13</v>
      </c>
      <c r="L656" s="38">
        <v>17</v>
      </c>
      <c r="M656" s="45">
        <v>7.69</v>
      </c>
      <c r="N656" s="45">
        <v>15.38</v>
      </c>
      <c r="O656" s="45">
        <v>46.15</v>
      </c>
      <c r="P656" s="45">
        <v>23.08</v>
      </c>
      <c r="Q656" s="45">
        <v>7.69</v>
      </c>
    </row>
    <row r="657" spans="1:17" ht="14.1" customHeight="1">
      <c r="A657" s="44" t="s">
        <v>152</v>
      </c>
      <c r="B657" s="44" t="s">
        <v>975</v>
      </c>
      <c r="C657" s="44" t="s">
        <v>977</v>
      </c>
      <c r="D657" s="45">
        <v>7.6</v>
      </c>
      <c r="E657" s="38">
        <v>13</v>
      </c>
      <c r="F657" s="45">
        <v>0.57999999999999996</v>
      </c>
      <c r="G657" s="45">
        <v>0.98</v>
      </c>
      <c r="H657" s="38">
        <v>16</v>
      </c>
      <c r="I657" s="38">
        <v>29</v>
      </c>
      <c r="J657" s="51">
        <v>3</v>
      </c>
      <c r="K657" s="38">
        <v>7</v>
      </c>
      <c r="L657" s="38">
        <v>13</v>
      </c>
      <c r="M657" s="45">
        <v>7.69</v>
      </c>
      <c r="N657" s="45">
        <v>15.38</v>
      </c>
      <c r="O657" s="45">
        <v>76.92</v>
      </c>
      <c r="P657" s="38">
        <v>0</v>
      </c>
      <c r="Q657" s="38">
        <v>0</v>
      </c>
    </row>
    <row r="658" spans="1:17" ht="14.1" customHeight="1">
      <c r="A658" s="44" t="s">
        <v>154</v>
      </c>
      <c r="B658" s="44" t="s">
        <v>975</v>
      </c>
      <c r="C658" s="44" t="s">
        <v>977</v>
      </c>
      <c r="D658" s="45">
        <v>5.6</v>
      </c>
      <c r="E658" s="38">
        <v>20</v>
      </c>
      <c r="F658" s="45">
        <v>0.28000000000000003</v>
      </c>
      <c r="G658" s="45">
        <v>0.89</v>
      </c>
      <c r="H658" s="38">
        <v>25</v>
      </c>
      <c r="I658" s="38">
        <v>45</v>
      </c>
      <c r="J658" s="51">
        <v>3</v>
      </c>
      <c r="K658" s="38">
        <v>9</v>
      </c>
      <c r="L658" s="38">
        <v>19</v>
      </c>
      <c r="M658" s="38">
        <v>5</v>
      </c>
      <c r="N658" s="38">
        <v>0</v>
      </c>
      <c r="O658" s="38">
        <v>30</v>
      </c>
      <c r="P658" s="38">
        <v>40</v>
      </c>
      <c r="Q658" s="38">
        <v>25</v>
      </c>
    </row>
    <row r="659" spans="1:17" ht="14.1" customHeight="1">
      <c r="A659" s="44" t="s">
        <v>155</v>
      </c>
      <c r="B659" s="44" t="s">
        <v>975</v>
      </c>
      <c r="C659" s="44" t="s">
        <v>977</v>
      </c>
      <c r="D659" s="45">
        <v>17.2</v>
      </c>
      <c r="E659" s="38">
        <v>31</v>
      </c>
      <c r="F659" s="45">
        <v>0.55000000000000004</v>
      </c>
      <c r="G659" s="45">
        <v>1.05</v>
      </c>
      <c r="H659" s="38">
        <v>18</v>
      </c>
      <c r="I659" s="38">
        <v>42</v>
      </c>
      <c r="J659" s="51">
        <v>4</v>
      </c>
      <c r="K659" s="38">
        <v>7</v>
      </c>
      <c r="L659" s="38">
        <v>16</v>
      </c>
      <c r="M659" s="45">
        <v>3.23</v>
      </c>
      <c r="N659" s="45">
        <v>22.58</v>
      </c>
      <c r="O659" s="45">
        <v>64.52</v>
      </c>
      <c r="P659" s="45">
        <v>9.68</v>
      </c>
      <c r="Q659" s="38">
        <v>0</v>
      </c>
    </row>
    <row r="660" spans="1:17" ht="14.1" customHeight="1">
      <c r="A660" s="44" t="s">
        <v>171</v>
      </c>
      <c r="B660" s="44" t="s">
        <v>975</v>
      </c>
      <c r="C660" s="44" t="s">
        <v>977</v>
      </c>
      <c r="D660" s="45">
        <v>7.2</v>
      </c>
      <c r="E660" s="38">
        <v>12</v>
      </c>
      <c r="F660" s="45">
        <v>0.6</v>
      </c>
      <c r="G660" s="45">
        <v>1.1200000000000001</v>
      </c>
      <c r="H660" s="38">
        <v>8</v>
      </c>
      <c r="I660" s="38">
        <v>31</v>
      </c>
      <c r="J660" s="51">
        <v>2</v>
      </c>
      <c r="K660" s="38">
        <v>1</v>
      </c>
      <c r="L660" s="38">
        <v>2</v>
      </c>
      <c r="M660" s="45">
        <v>8.33</v>
      </c>
      <c r="N660" s="45">
        <v>33.33</v>
      </c>
      <c r="O660" s="38">
        <v>50</v>
      </c>
      <c r="P660" s="38">
        <v>0</v>
      </c>
      <c r="Q660" s="45">
        <v>8.33</v>
      </c>
    </row>
    <row r="661" spans="1:17" ht="14.1" customHeight="1">
      <c r="A661" s="44" t="s">
        <v>181</v>
      </c>
      <c r="B661" s="44" t="s">
        <v>975</v>
      </c>
      <c r="C661" s="44" t="s">
        <v>977</v>
      </c>
      <c r="D661" s="45">
        <v>8.4</v>
      </c>
      <c r="E661" s="38">
        <v>15</v>
      </c>
      <c r="F661" s="45">
        <v>0.56000000000000005</v>
      </c>
      <c r="G661" s="45">
        <v>1.19</v>
      </c>
      <c r="H661" s="38">
        <v>5</v>
      </c>
      <c r="I661" s="38">
        <v>42</v>
      </c>
      <c r="J661" s="51">
        <v>3</v>
      </c>
      <c r="K661" s="38">
        <v>4</v>
      </c>
      <c r="L661" s="38">
        <v>20</v>
      </c>
      <c r="M661" s="38">
        <v>0</v>
      </c>
      <c r="N661" s="45">
        <v>26.67</v>
      </c>
      <c r="O661" s="45">
        <v>66.67</v>
      </c>
      <c r="P661" s="45">
        <v>6.67</v>
      </c>
      <c r="Q661" s="38">
        <v>0</v>
      </c>
    </row>
    <row r="662" spans="1:17" ht="14.1" customHeight="1">
      <c r="A662" s="44" t="s">
        <v>149</v>
      </c>
      <c r="B662" s="44" t="s">
        <v>975</v>
      </c>
      <c r="C662" s="44" t="s">
        <v>978</v>
      </c>
      <c r="D662" s="45">
        <v>20.5</v>
      </c>
      <c r="E662" s="38">
        <v>31</v>
      </c>
      <c r="F662" s="45">
        <v>0.66</v>
      </c>
      <c r="G662" s="45">
        <v>1.02</v>
      </c>
      <c r="H662" s="38">
        <v>22</v>
      </c>
      <c r="I662" s="38">
        <v>55</v>
      </c>
      <c r="J662" s="51">
        <v>4</v>
      </c>
      <c r="K662" s="38">
        <v>15</v>
      </c>
      <c r="L662" s="38">
        <v>30</v>
      </c>
      <c r="M662" s="45">
        <v>12.9</v>
      </c>
      <c r="N662" s="45">
        <v>38.71</v>
      </c>
      <c r="O662" s="45">
        <v>41.94</v>
      </c>
      <c r="P662" s="45">
        <v>6.45</v>
      </c>
      <c r="Q662" s="38">
        <v>0</v>
      </c>
    </row>
    <row r="663" spans="1:17" ht="14.1" customHeight="1">
      <c r="A663" s="44" t="s">
        <v>151</v>
      </c>
      <c r="B663" s="44" t="s">
        <v>975</v>
      </c>
      <c r="C663" s="44" t="s">
        <v>978</v>
      </c>
      <c r="D663" s="45">
        <v>10.7</v>
      </c>
      <c r="E663" s="38">
        <v>22</v>
      </c>
      <c r="F663" s="45">
        <v>0.49</v>
      </c>
      <c r="G663" s="45">
        <v>1.01</v>
      </c>
      <c r="H663" s="38">
        <v>16</v>
      </c>
      <c r="I663" s="38">
        <v>31</v>
      </c>
      <c r="J663" s="51">
        <v>4</v>
      </c>
      <c r="K663" s="38">
        <v>10</v>
      </c>
      <c r="L663" s="38">
        <v>19</v>
      </c>
      <c r="M663" s="38">
        <v>0</v>
      </c>
      <c r="N663" s="45">
        <v>13.64</v>
      </c>
      <c r="O663" s="45">
        <v>68.180000000000007</v>
      </c>
      <c r="P663" s="45">
        <v>18.18</v>
      </c>
      <c r="Q663" s="38">
        <v>0</v>
      </c>
    </row>
    <row r="664" spans="1:17" ht="14.1" customHeight="1">
      <c r="A664" s="44" t="s">
        <v>152</v>
      </c>
      <c r="B664" s="44" t="s">
        <v>975</v>
      </c>
      <c r="C664" s="44" t="s">
        <v>978</v>
      </c>
      <c r="D664" s="45">
        <v>6.6</v>
      </c>
      <c r="E664" s="38">
        <v>12</v>
      </c>
      <c r="F664" s="45">
        <v>0.55000000000000004</v>
      </c>
      <c r="G664" s="45">
        <v>0.92</v>
      </c>
      <c r="H664" s="38">
        <v>20</v>
      </c>
      <c r="I664" s="38">
        <v>29</v>
      </c>
      <c r="J664" s="51">
        <v>3</v>
      </c>
      <c r="K664" s="38">
        <v>9</v>
      </c>
      <c r="L664" s="38">
        <v>13</v>
      </c>
      <c r="M664" s="38">
        <v>0</v>
      </c>
      <c r="N664" s="45">
        <v>16.670000000000002</v>
      </c>
      <c r="O664" s="45">
        <v>83.33</v>
      </c>
      <c r="P664" s="38">
        <v>0</v>
      </c>
      <c r="Q664" s="38">
        <v>0</v>
      </c>
    </row>
    <row r="665" spans="1:17" ht="14.1" customHeight="1">
      <c r="A665" s="44" t="s">
        <v>154</v>
      </c>
      <c r="B665" s="44" t="s">
        <v>975</v>
      </c>
      <c r="C665" s="44" t="s">
        <v>978</v>
      </c>
      <c r="D665" s="45">
        <v>8.8000000000000007</v>
      </c>
      <c r="E665" s="38">
        <v>16</v>
      </c>
      <c r="F665" s="45">
        <v>0.55000000000000004</v>
      </c>
      <c r="G665" s="45">
        <v>1.74</v>
      </c>
      <c r="H665" s="38">
        <v>1</v>
      </c>
      <c r="I665" s="38">
        <v>45</v>
      </c>
      <c r="J665" s="51">
        <v>3</v>
      </c>
      <c r="K665" s="38">
        <v>1</v>
      </c>
      <c r="L665" s="38">
        <v>19</v>
      </c>
      <c r="M665" s="45">
        <v>6.25</v>
      </c>
      <c r="N665" s="45">
        <v>12.5</v>
      </c>
      <c r="O665" s="38">
        <v>75</v>
      </c>
      <c r="P665" s="45">
        <v>6.25</v>
      </c>
      <c r="Q665" s="38">
        <v>0</v>
      </c>
    </row>
    <row r="666" spans="1:17" ht="14.1" customHeight="1">
      <c r="A666" s="44" t="s">
        <v>159</v>
      </c>
      <c r="B666" s="44" t="s">
        <v>975</v>
      </c>
      <c r="C666" s="44" t="s">
        <v>978</v>
      </c>
      <c r="D666" s="45">
        <v>15.4</v>
      </c>
      <c r="E666" s="38">
        <v>28</v>
      </c>
      <c r="F666" s="45">
        <v>0.55000000000000004</v>
      </c>
      <c r="G666" s="45">
        <v>1.1499999999999999</v>
      </c>
      <c r="H666" s="38">
        <v>10</v>
      </c>
      <c r="I666" s="38">
        <v>54</v>
      </c>
      <c r="J666" s="51">
        <v>3</v>
      </c>
      <c r="K666" s="38">
        <v>2</v>
      </c>
      <c r="L666" s="38">
        <v>20</v>
      </c>
      <c r="M666" s="45">
        <v>10.71</v>
      </c>
      <c r="N666" s="38">
        <v>25</v>
      </c>
      <c r="O666" s="45">
        <v>42.86</v>
      </c>
      <c r="P666" s="45">
        <v>14.29</v>
      </c>
      <c r="Q666" s="45">
        <v>7.14</v>
      </c>
    </row>
    <row r="667" spans="1:17" ht="14.1" customHeight="1">
      <c r="A667" s="44" t="s">
        <v>181</v>
      </c>
      <c r="B667" s="44" t="s">
        <v>975</v>
      </c>
      <c r="C667" s="44" t="s">
        <v>978</v>
      </c>
      <c r="D667" s="45">
        <v>14</v>
      </c>
      <c r="E667" s="38">
        <v>31</v>
      </c>
      <c r="F667" s="45">
        <v>0.45</v>
      </c>
      <c r="G667" s="45">
        <v>0.96</v>
      </c>
      <c r="H667" s="38">
        <v>25</v>
      </c>
      <c r="I667" s="38">
        <v>42</v>
      </c>
      <c r="J667" s="51">
        <v>4</v>
      </c>
      <c r="K667" s="38">
        <v>10</v>
      </c>
      <c r="L667" s="38">
        <v>18</v>
      </c>
      <c r="M667" s="38">
        <v>0</v>
      </c>
      <c r="N667" s="38">
        <v>0</v>
      </c>
      <c r="O667" s="45">
        <v>83.87</v>
      </c>
      <c r="P667" s="45">
        <v>16.13</v>
      </c>
      <c r="Q667" s="38">
        <v>0</v>
      </c>
    </row>
    <row r="668" spans="1:17" ht="14.1" customHeight="1">
      <c r="A668" s="44" t="s">
        <v>184</v>
      </c>
      <c r="B668" s="44" t="s">
        <v>975</v>
      </c>
      <c r="C668" s="44" t="s">
        <v>978</v>
      </c>
      <c r="D668" s="45">
        <v>5.8</v>
      </c>
      <c r="E668" s="38">
        <v>13</v>
      </c>
      <c r="F668" s="45">
        <v>0.45</v>
      </c>
      <c r="G668" s="45">
        <v>0.88</v>
      </c>
      <c r="H668" s="38">
        <v>36</v>
      </c>
      <c r="I668" s="38">
        <v>56</v>
      </c>
      <c r="J668" s="51">
        <v>3</v>
      </c>
      <c r="K668" s="38">
        <v>19</v>
      </c>
      <c r="L668" s="38">
        <v>28</v>
      </c>
      <c r="M668" s="38">
        <v>0</v>
      </c>
      <c r="N668" s="45">
        <v>23.08</v>
      </c>
      <c r="O668" s="45">
        <v>46.15</v>
      </c>
      <c r="P668" s="45">
        <v>15.38</v>
      </c>
      <c r="Q668" s="45">
        <v>15.38</v>
      </c>
    </row>
    <row r="669" spans="1:17" ht="14.1" customHeight="1">
      <c r="A669" s="44" t="s">
        <v>155</v>
      </c>
      <c r="B669" s="44" t="s">
        <v>979</v>
      </c>
      <c r="C669" s="44" t="s">
        <v>980</v>
      </c>
      <c r="D669" s="38">
        <v>9</v>
      </c>
      <c r="E669" s="38">
        <v>18</v>
      </c>
      <c r="F669" s="45">
        <v>0.5</v>
      </c>
      <c r="G669" s="45">
        <v>0.94</v>
      </c>
      <c r="H669" s="38">
        <v>27</v>
      </c>
      <c r="I669" s="38">
        <v>42</v>
      </c>
      <c r="J669" s="51">
        <v>3</v>
      </c>
      <c r="K669" s="38">
        <v>13</v>
      </c>
      <c r="L669" s="38">
        <v>18</v>
      </c>
      <c r="M669" s="38">
        <v>0</v>
      </c>
      <c r="N669" s="45">
        <v>11.11</v>
      </c>
      <c r="O669" s="45">
        <v>77.78</v>
      </c>
      <c r="P669" s="45">
        <v>11.11</v>
      </c>
      <c r="Q669" s="38">
        <v>0</v>
      </c>
    </row>
    <row r="670" spans="1:17" ht="14.1" customHeight="1">
      <c r="A670" s="44" t="s">
        <v>149</v>
      </c>
      <c r="B670" s="44" t="s">
        <v>981</v>
      </c>
      <c r="C670" s="44" t="s">
        <v>842</v>
      </c>
      <c r="D670" s="45">
        <v>6.3</v>
      </c>
      <c r="E670" s="38">
        <v>11</v>
      </c>
      <c r="F670" s="45">
        <v>0.56999999999999995</v>
      </c>
      <c r="G670" s="45">
        <v>0.88</v>
      </c>
      <c r="H670" s="38">
        <v>39</v>
      </c>
      <c r="I670" s="38">
        <v>55</v>
      </c>
      <c r="J670" s="51">
        <v>3</v>
      </c>
      <c r="K670" s="38">
        <v>17</v>
      </c>
      <c r="L670" s="38">
        <v>25</v>
      </c>
      <c r="M670" s="45">
        <v>18.18</v>
      </c>
      <c r="N670" s="45">
        <v>27.27</v>
      </c>
      <c r="O670" s="45">
        <v>27.27</v>
      </c>
      <c r="P670" s="45">
        <v>18.18</v>
      </c>
      <c r="Q670" s="45">
        <v>9.09</v>
      </c>
    </row>
    <row r="671" spans="1:17" ht="14.1" customHeight="1">
      <c r="A671" s="44" t="s">
        <v>153</v>
      </c>
      <c r="B671" s="44" t="s">
        <v>981</v>
      </c>
      <c r="C671" s="44" t="s">
        <v>842</v>
      </c>
      <c r="D671" s="45">
        <v>8.8000000000000007</v>
      </c>
      <c r="E671" s="38">
        <v>19</v>
      </c>
      <c r="F671" s="45">
        <v>0.46</v>
      </c>
      <c r="G671" s="45">
        <v>1.02</v>
      </c>
      <c r="H671" s="38">
        <v>24</v>
      </c>
      <c r="I671" s="38">
        <v>49</v>
      </c>
      <c r="J671" s="51">
        <v>3</v>
      </c>
      <c r="K671" s="38">
        <v>8</v>
      </c>
      <c r="L671" s="38">
        <v>18</v>
      </c>
      <c r="M671" s="45">
        <v>10.53</v>
      </c>
      <c r="N671" s="45">
        <v>10.53</v>
      </c>
      <c r="O671" s="45">
        <v>42.11</v>
      </c>
      <c r="P671" s="45">
        <v>31.58</v>
      </c>
      <c r="Q671" s="45">
        <v>5.26</v>
      </c>
    </row>
    <row r="672" spans="1:17" ht="14.1" customHeight="1">
      <c r="A672" s="44" t="s">
        <v>154</v>
      </c>
      <c r="B672" s="44" t="s">
        <v>981</v>
      </c>
      <c r="C672" s="44" t="s">
        <v>842</v>
      </c>
      <c r="D672" s="45">
        <v>4.0999999999999996</v>
      </c>
      <c r="E672" s="38">
        <v>16</v>
      </c>
      <c r="F672" s="45">
        <v>0.26</v>
      </c>
      <c r="G672" s="45">
        <v>0.81</v>
      </c>
      <c r="H672" s="38">
        <v>31</v>
      </c>
      <c r="I672" s="38">
        <v>45</v>
      </c>
      <c r="J672" s="51">
        <v>3</v>
      </c>
      <c r="K672" s="38">
        <v>11</v>
      </c>
      <c r="L672" s="38">
        <v>19</v>
      </c>
      <c r="M672" s="38">
        <v>0</v>
      </c>
      <c r="N672" s="38">
        <v>0</v>
      </c>
      <c r="O672" s="45">
        <v>31.25</v>
      </c>
      <c r="P672" s="38">
        <v>50</v>
      </c>
      <c r="Q672" s="45">
        <v>18.75</v>
      </c>
    </row>
    <row r="673" spans="1:17" ht="14.1" customHeight="1">
      <c r="A673" s="44" t="s">
        <v>157</v>
      </c>
      <c r="B673" s="44" t="s">
        <v>981</v>
      </c>
      <c r="C673" s="44" t="s">
        <v>842</v>
      </c>
      <c r="D673" s="45">
        <v>7.4</v>
      </c>
      <c r="E673" s="38">
        <v>13</v>
      </c>
      <c r="F673" s="45">
        <v>0.56999999999999995</v>
      </c>
      <c r="G673" s="45">
        <v>0.99</v>
      </c>
      <c r="H673" s="38">
        <v>23</v>
      </c>
      <c r="I673" s="38">
        <v>48</v>
      </c>
      <c r="J673" s="51">
        <v>3</v>
      </c>
      <c r="K673" s="38">
        <v>13</v>
      </c>
      <c r="L673" s="38">
        <v>25</v>
      </c>
      <c r="M673" s="38">
        <v>0</v>
      </c>
      <c r="N673" s="45">
        <v>30.77</v>
      </c>
      <c r="O673" s="45">
        <v>61.54</v>
      </c>
      <c r="P673" s="45">
        <v>7.69</v>
      </c>
      <c r="Q673" s="38">
        <v>0</v>
      </c>
    </row>
    <row r="674" spans="1:17" ht="14.1" customHeight="1">
      <c r="A674" s="44" t="s">
        <v>159</v>
      </c>
      <c r="B674" s="44" t="s">
        <v>981</v>
      </c>
      <c r="C674" s="44" t="s">
        <v>842</v>
      </c>
      <c r="D674" s="45">
        <v>15.1</v>
      </c>
      <c r="E674" s="38">
        <v>30</v>
      </c>
      <c r="F674" s="45">
        <v>0.5</v>
      </c>
      <c r="G674" s="45">
        <v>1.05</v>
      </c>
      <c r="H674" s="38">
        <v>20</v>
      </c>
      <c r="I674" s="38">
        <v>54</v>
      </c>
      <c r="J674" s="51">
        <v>4</v>
      </c>
      <c r="K674" s="38">
        <v>11</v>
      </c>
      <c r="L674" s="38">
        <v>20</v>
      </c>
      <c r="M674" s="38">
        <v>0</v>
      </c>
      <c r="N674" s="45">
        <v>16.670000000000002</v>
      </c>
      <c r="O674" s="38">
        <v>70</v>
      </c>
      <c r="P674" s="38">
        <v>10</v>
      </c>
      <c r="Q674" s="45">
        <v>3.33</v>
      </c>
    </row>
    <row r="675" spans="1:17" ht="14.1" customHeight="1">
      <c r="A675" s="44" t="s">
        <v>161</v>
      </c>
      <c r="B675" s="44" t="s">
        <v>981</v>
      </c>
      <c r="C675" s="44" t="s">
        <v>842</v>
      </c>
      <c r="D675" s="45">
        <v>5.2</v>
      </c>
      <c r="E675" s="38">
        <v>16</v>
      </c>
      <c r="F675" s="45">
        <v>0.33</v>
      </c>
      <c r="G675" s="45">
        <v>0.74</v>
      </c>
      <c r="H675" s="38">
        <v>44</v>
      </c>
      <c r="I675" s="38">
        <v>53</v>
      </c>
      <c r="J675" s="51">
        <v>3</v>
      </c>
      <c r="K675" s="38">
        <v>15</v>
      </c>
      <c r="L675" s="38">
        <v>20</v>
      </c>
      <c r="M675" s="38">
        <v>0</v>
      </c>
      <c r="N675" s="38">
        <v>0</v>
      </c>
      <c r="O675" s="38">
        <v>50</v>
      </c>
      <c r="P675" s="45">
        <v>37.5</v>
      </c>
      <c r="Q675" s="45">
        <v>12.5</v>
      </c>
    </row>
    <row r="676" spans="1:17" ht="14.1" customHeight="1">
      <c r="A676" s="44" t="s">
        <v>164</v>
      </c>
      <c r="B676" s="44" t="s">
        <v>981</v>
      </c>
      <c r="C676" s="44" t="s">
        <v>842</v>
      </c>
      <c r="D676" s="45">
        <v>12.7</v>
      </c>
      <c r="E676" s="38">
        <v>26</v>
      </c>
      <c r="F676" s="45">
        <v>0.49</v>
      </c>
      <c r="G676" s="45">
        <v>0.75</v>
      </c>
      <c r="H676" s="38">
        <v>34</v>
      </c>
      <c r="I676" s="38">
        <v>34</v>
      </c>
      <c r="J676" s="51">
        <v>4</v>
      </c>
      <c r="K676" s="38">
        <v>17</v>
      </c>
      <c r="L676" s="38">
        <v>17</v>
      </c>
      <c r="M676" s="38">
        <v>0</v>
      </c>
      <c r="N676" s="45">
        <v>11.54</v>
      </c>
      <c r="O676" s="45">
        <v>73.08</v>
      </c>
      <c r="P676" s="45">
        <v>15.38</v>
      </c>
      <c r="Q676" s="38">
        <v>0</v>
      </c>
    </row>
    <row r="677" spans="1:17" ht="14.1" customHeight="1">
      <c r="A677" s="44" t="s">
        <v>165</v>
      </c>
      <c r="B677" s="44" t="s">
        <v>981</v>
      </c>
      <c r="C677" s="44" t="s">
        <v>842</v>
      </c>
      <c r="D677" s="45">
        <v>3.8</v>
      </c>
      <c r="E677" s="38">
        <v>11</v>
      </c>
      <c r="F677" s="45">
        <v>0.35</v>
      </c>
      <c r="G677" s="45">
        <v>0.67</v>
      </c>
      <c r="H677" s="38">
        <v>18</v>
      </c>
      <c r="I677" s="38">
        <v>19</v>
      </c>
      <c r="J677" s="51">
        <v>3</v>
      </c>
      <c r="K677" s="38">
        <v>4</v>
      </c>
      <c r="L677" s="38">
        <v>5</v>
      </c>
      <c r="M677" s="38">
        <v>0</v>
      </c>
      <c r="N677" s="45">
        <v>9.09</v>
      </c>
      <c r="O677" s="45">
        <v>36.36</v>
      </c>
      <c r="P677" s="45">
        <v>45.45</v>
      </c>
      <c r="Q677" s="45">
        <v>9.09</v>
      </c>
    </row>
    <row r="678" spans="1:17" ht="14.1" customHeight="1">
      <c r="A678" s="44" t="s">
        <v>167</v>
      </c>
      <c r="B678" s="44" t="s">
        <v>981</v>
      </c>
      <c r="C678" s="44" t="s">
        <v>842</v>
      </c>
      <c r="D678" s="45">
        <v>5.8</v>
      </c>
      <c r="E678" s="38">
        <v>14</v>
      </c>
      <c r="F678" s="45">
        <v>0.41</v>
      </c>
      <c r="G678" s="45">
        <v>0.95</v>
      </c>
      <c r="H678" s="38">
        <v>17</v>
      </c>
      <c r="I678" s="38">
        <v>29</v>
      </c>
      <c r="J678" s="51">
        <v>4</v>
      </c>
      <c r="K678" s="38">
        <v>12</v>
      </c>
      <c r="L678" s="38">
        <v>19</v>
      </c>
      <c r="M678" s="38">
        <v>0</v>
      </c>
      <c r="N678" s="45">
        <v>7.14</v>
      </c>
      <c r="O678" s="45">
        <v>57.14</v>
      </c>
      <c r="P678" s="45">
        <v>35.71</v>
      </c>
      <c r="Q678" s="38">
        <v>0</v>
      </c>
    </row>
    <row r="679" spans="1:17" ht="14.1" customHeight="1">
      <c r="A679" s="44" t="s">
        <v>176</v>
      </c>
      <c r="B679" s="44" t="s">
        <v>981</v>
      </c>
      <c r="C679" s="44" t="s">
        <v>842</v>
      </c>
      <c r="D679" s="38">
        <v>10</v>
      </c>
      <c r="E679" s="38">
        <v>23</v>
      </c>
      <c r="F679" s="45">
        <v>0.43</v>
      </c>
      <c r="G679" s="45">
        <v>1.02</v>
      </c>
      <c r="H679" s="38">
        <v>12</v>
      </c>
      <c r="I679" s="38">
        <v>22</v>
      </c>
      <c r="J679" s="51">
        <v>4</v>
      </c>
      <c r="K679" s="38">
        <v>8</v>
      </c>
      <c r="L679" s="38">
        <v>14</v>
      </c>
      <c r="M679" s="38">
        <v>0</v>
      </c>
      <c r="N679" s="45">
        <v>4.3499999999999996</v>
      </c>
      <c r="O679" s="45">
        <v>69.569999999999993</v>
      </c>
      <c r="P679" s="45">
        <v>26.09</v>
      </c>
      <c r="Q679" s="38">
        <v>0</v>
      </c>
    </row>
    <row r="680" spans="1:17" ht="14.1" customHeight="1">
      <c r="A680" s="44" t="s">
        <v>180</v>
      </c>
      <c r="B680" s="44" t="s">
        <v>981</v>
      </c>
      <c r="C680" s="44" t="s">
        <v>842</v>
      </c>
      <c r="D680" s="45">
        <v>5.4</v>
      </c>
      <c r="E680" s="38">
        <v>12</v>
      </c>
      <c r="F680" s="45">
        <v>0.45</v>
      </c>
      <c r="G680" s="45">
        <v>0.84</v>
      </c>
      <c r="H680" s="38">
        <v>27</v>
      </c>
      <c r="I680" s="38">
        <v>30</v>
      </c>
      <c r="J680" s="51">
        <v>3</v>
      </c>
      <c r="K680" s="38">
        <v>15</v>
      </c>
      <c r="L680" s="38">
        <v>17</v>
      </c>
      <c r="M680" s="38">
        <v>0</v>
      </c>
      <c r="N680" s="45">
        <v>8.33</v>
      </c>
      <c r="O680" s="45">
        <v>66.67</v>
      </c>
      <c r="P680" s="38">
        <v>25</v>
      </c>
      <c r="Q680" s="38">
        <v>0</v>
      </c>
    </row>
    <row r="681" spans="1:17" ht="14.1" customHeight="1">
      <c r="A681" s="44" t="s">
        <v>181</v>
      </c>
      <c r="B681" s="44" t="s">
        <v>981</v>
      </c>
      <c r="C681" s="44" t="s">
        <v>842</v>
      </c>
      <c r="D681" s="45">
        <v>9.3000000000000007</v>
      </c>
      <c r="E681" s="38">
        <v>18</v>
      </c>
      <c r="F681" s="45">
        <v>0.52</v>
      </c>
      <c r="G681" s="45">
        <v>1.1000000000000001</v>
      </c>
      <c r="H681" s="38">
        <v>14</v>
      </c>
      <c r="I681" s="38">
        <v>42</v>
      </c>
      <c r="J681" s="51">
        <v>4</v>
      </c>
      <c r="K681" s="38">
        <v>4</v>
      </c>
      <c r="L681" s="38">
        <v>18</v>
      </c>
      <c r="M681" s="38">
        <v>0</v>
      </c>
      <c r="N681" s="45">
        <v>11.11</v>
      </c>
      <c r="O681" s="45">
        <v>83.33</v>
      </c>
      <c r="P681" s="45">
        <v>5.56</v>
      </c>
      <c r="Q681" s="38">
        <v>0</v>
      </c>
    </row>
    <row r="682" spans="1:17" ht="14.1" customHeight="1">
      <c r="A682" s="44" t="s">
        <v>184</v>
      </c>
      <c r="B682" s="44" t="s">
        <v>981</v>
      </c>
      <c r="C682" s="44" t="s">
        <v>842</v>
      </c>
      <c r="D682" s="45">
        <v>10.4</v>
      </c>
      <c r="E682" s="38">
        <v>16</v>
      </c>
      <c r="F682" s="45">
        <v>0.65</v>
      </c>
      <c r="G682" s="45">
        <v>1.28</v>
      </c>
      <c r="H682" s="38">
        <v>7</v>
      </c>
      <c r="I682" s="38">
        <v>56</v>
      </c>
      <c r="J682" s="51">
        <v>3</v>
      </c>
      <c r="K682" s="38">
        <v>5</v>
      </c>
      <c r="L682" s="38">
        <v>28</v>
      </c>
      <c r="M682" s="45">
        <v>12.5</v>
      </c>
      <c r="N682" s="38">
        <v>50</v>
      </c>
      <c r="O682" s="38">
        <v>25</v>
      </c>
      <c r="P682" s="38">
        <v>0</v>
      </c>
      <c r="Q682" s="45">
        <v>12.5</v>
      </c>
    </row>
    <row r="683" spans="1:17" ht="14.1" customHeight="1">
      <c r="A683" s="44" t="s">
        <v>190</v>
      </c>
      <c r="B683" s="44" t="s">
        <v>985</v>
      </c>
      <c r="C683" s="44" t="s">
        <v>986</v>
      </c>
      <c r="D683" s="45">
        <v>38.4</v>
      </c>
      <c r="E683" s="38">
        <v>49</v>
      </c>
      <c r="F683" s="45">
        <v>0.78</v>
      </c>
      <c r="G683" s="45">
        <v>1.1399999999999999</v>
      </c>
      <c r="H683" s="38">
        <v>1</v>
      </c>
      <c r="I683" s="38">
        <v>21</v>
      </c>
      <c r="J683" s="51">
        <v>4</v>
      </c>
      <c r="K683" s="38">
        <v>1</v>
      </c>
      <c r="L683" s="38">
        <v>17</v>
      </c>
      <c r="M683" s="45">
        <v>10.199999999999999</v>
      </c>
      <c r="N683" s="45">
        <v>77.55</v>
      </c>
      <c r="O683" s="45">
        <v>12.24</v>
      </c>
      <c r="P683" s="38">
        <v>0</v>
      </c>
      <c r="Q683" s="38">
        <v>0</v>
      </c>
    </row>
    <row r="684" spans="1:17" ht="14.1" customHeight="1">
      <c r="A684" s="44" t="s">
        <v>184</v>
      </c>
      <c r="B684" s="44" t="s">
        <v>985</v>
      </c>
      <c r="C684" s="44" t="s">
        <v>986</v>
      </c>
      <c r="D684" s="45">
        <v>5.7</v>
      </c>
      <c r="E684" s="38">
        <v>13</v>
      </c>
      <c r="F684" s="45">
        <v>0.44</v>
      </c>
      <c r="G684" s="45">
        <v>0.86</v>
      </c>
      <c r="H684" s="38">
        <v>40</v>
      </c>
      <c r="I684" s="38">
        <v>56</v>
      </c>
      <c r="J684" s="51">
        <v>3</v>
      </c>
      <c r="K684" s="38">
        <v>22</v>
      </c>
      <c r="L684" s="38">
        <v>28</v>
      </c>
      <c r="M684" s="38">
        <v>0</v>
      </c>
      <c r="N684" s="45">
        <v>15.38</v>
      </c>
      <c r="O684" s="45">
        <v>53.85</v>
      </c>
      <c r="P684" s="45">
        <v>23.08</v>
      </c>
      <c r="Q684" s="45">
        <v>7.69</v>
      </c>
    </row>
    <row r="685" spans="1:17" ht="14.1" customHeight="1">
      <c r="A685" s="44" t="s">
        <v>154</v>
      </c>
      <c r="B685" s="44" t="s">
        <v>987</v>
      </c>
      <c r="C685" s="44" t="s">
        <v>990</v>
      </c>
      <c r="D685" s="45">
        <v>38.200000000000003</v>
      </c>
      <c r="E685" s="38">
        <v>128</v>
      </c>
      <c r="F685" s="45">
        <v>0.3</v>
      </c>
      <c r="G685" s="45">
        <v>0.95</v>
      </c>
      <c r="H685" s="38">
        <v>23</v>
      </c>
      <c r="I685" s="38">
        <v>45</v>
      </c>
      <c r="J685" s="51">
        <v>4</v>
      </c>
      <c r="K685" s="38">
        <v>12</v>
      </c>
      <c r="L685" s="38">
        <v>19</v>
      </c>
      <c r="M685" s="45">
        <v>1.56</v>
      </c>
      <c r="N685" s="45">
        <v>10.94</v>
      </c>
      <c r="O685" s="45">
        <v>32.03</v>
      </c>
      <c r="P685" s="45">
        <v>24.22</v>
      </c>
      <c r="Q685" s="45">
        <v>31.25</v>
      </c>
    </row>
    <row r="686" spans="1:17" ht="14.1" customHeight="1">
      <c r="A686" s="44" t="s">
        <v>167</v>
      </c>
      <c r="B686" s="44" t="s">
        <v>987</v>
      </c>
      <c r="C686" s="44" t="s">
        <v>990</v>
      </c>
      <c r="D686" s="45">
        <v>6.2</v>
      </c>
      <c r="E686" s="38">
        <v>16</v>
      </c>
      <c r="F686" s="45">
        <v>0.39</v>
      </c>
      <c r="G686" s="45">
        <v>0.89</v>
      </c>
      <c r="H686" s="38">
        <v>22</v>
      </c>
      <c r="I686" s="38">
        <v>29</v>
      </c>
      <c r="J686" s="51">
        <v>4</v>
      </c>
      <c r="K686" s="38">
        <v>16</v>
      </c>
      <c r="L686" s="38">
        <v>19</v>
      </c>
      <c r="M686" s="38">
        <v>0</v>
      </c>
      <c r="N686" s="38">
        <v>25</v>
      </c>
      <c r="O686" s="38">
        <v>50</v>
      </c>
      <c r="P686" s="45">
        <v>6.25</v>
      </c>
      <c r="Q686" s="45">
        <v>18.75</v>
      </c>
    </row>
    <row r="687" spans="1:17" ht="14.1" customHeight="1">
      <c r="A687" s="44" t="s">
        <v>154</v>
      </c>
      <c r="B687" s="44" t="s">
        <v>987</v>
      </c>
      <c r="C687" s="44" t="s">
        <v>991</v>
      </c>
      <c r="D687" s="45">
        <v>14.7</v>
      </c>
      <c r="E687" s="38">
        <v>47</v>
      </c>
      <c r="F687" s="45">
        <v>0.31</v>
      </c>
      <c r="G687" s="45">
        <v>0.99</v>
      </c>
      <c r="H687" s="38">
        <v>19</v>
      </c>
      <c r="I687" s="38">
        <v>45</v>
      </c>
      <c r="J687" s="51">
        <v>4</v>
      </c>
      <c r="K687" s="38">
        <v>10</v>
      </c>
      <c r="L687" s="38">
        <v>19</v>
      </c>
      <c r="M687" s="45">
        <v>2.13</v>
      </c>
      <c r="N687" s="45">
        <v>8.51</v>
      </c>
      <c r="O687" s="45">
        <v>31.91</v>
      </c>
      <c r="P687" s="45">
        <v>31.91</v>
      </c>
      <c r="Q687" s="45">
        <v>25.53</v>
      </c>
    </row>
    <row r="688" spans="1:17" ht="14.1" customHeight="1">
      <c r="A688" s="44" t="s">
        <v>165</v>
      </c>
      <c r="B688" s="44" t="s">
        <v>987</v>
      </c>
      <c r="C688" s="44" t="s">
        <v>991</v>
      </c>
      <c r="D688" s="45">
        <v>12.3</v>
      </c>
      <c r="E688" s="38">
        <v>28</v>
      </c>
      <c r="F688" s="45">
        <v>0.44</v>
      </c>
      <c r="G688" s="45">
        <v>0.86</v>
      </c>
      <c r="H688" s="38">
        <v>16</v>
      </c>
      <c r="I688" s="38">
        <v>19</v>
      </c>
      <c r="J688" s="51">
        <v>4</v>
      </c>
      <c r="K688" s="38">
        <v>13</v>
      </c>
      <c r="L688" s="38">
        <v>14</v>
      </c>
      <c r="M688" s="38">
        <v>0</v>
      </c>
      <c r="N688" s="45">
        <v>7.14</v>
      </c>
      <c r="O688" s="45">
        <v>67.86</v>
      </c>
      <c r="P688" s="45">
        <v>21.43</v>
      </c>
      <c r="Q688" s="45">
        <v>3.57</v>
      </c>
    </row>
    <row r="689" spans="1:17" ht="14.1" customHeight="1">
      <c r="A689" s="44" t="s">
        <v>183</v>
      </c>
      <c r="B689" s="44" t="s">
        <v>987</v>
      </c>
      <c r="C689" s="44" t="s">
        <v>991</v>
      </c>
      <c r="D689" s="45">
        <v>11.3</v>
      </c>
      <c r="E689" s="38">
        <v>22</v>
      </c>
      <c r="F689" s="45">
        <v>0.51</v>
      </c>
      <c r="G689" s="45">
        <v>0.84</v>
      </c>
      <c r="H689" s="38">
        <v>21</v>
      </c>
      <c r="I689" s="38">
        <v>27</v>
      </c>
      <c r="J689" s="51">
        <v>4</v>
      </c>
      <c r="K689" s="38">
        <v>10</v>
      </c>
      <c r="L689" s="38">
        <v>13</v>
      </c>
      <c r="M689" s="45">
        <v>9.09</v>
      </c>
      <c r="N689" s="45">
        <v>13.64</v>
      </c>
      <c r="O689" s="45">
        <v>59.09</v>
      </c>
      <c r="P689" s="45">
        <v>9.09</v>
      </c>
      <c r="Q689" s="45">
        <v>9.09</v>
      </c>
    </row>
    <row r="690" spans="1:17" ht="14.1" customHeight="1">
      <c r="A690" s="44" t="s">
        <v>167</v>
      </c>
      <c r="B690" s="44" t="s">
        <v>987</v>
      </c>
      <c r="C690" s="44" t="s">
        <v>994</v>
      </c>
      <c r="D690" s="45">
        <v>13</v>
      </c>
      <c r="E690" s="38">
        <v>32</v>
      </c>
      <c r="F690" s="45">
        <v>0.41</v>
      </c>
      <c r="G690" s="45">
        <v>0.93</v>
      </c>
      <c r="H690" s="38">
        <v>20</v>
      </c>
      <c r="I690" s="38">
        <v>29</v>
      </c>
      <c r="J690" s="51">
        <v>4</v>
      </c>
      <c r="K690" s="38">
        <v>14</v>
      </c>
      <c r="L690" s="38">
        <v>19</v>
      </c>
      <c r="M690" s="38">
        <v>0</v>
      </c>
      <c r="N690" s="45">
        <v>15.63</v>
      </c>
      <c r="O690" s="45">
        <v>43.75</v>
      </c>
      <c r="P690" s="45">
        <v>31.25</v>
      </c>
      <c r="Q690" s="45">
        <v>9.3800000000000008</v>
      </c>
    </row>
    <row r="691" spans="1:17" ht="14.1" customHeight="1">
      <c r="A691" s="44" t="s">
        <v>178</v>
      </c>
      <c r="B691" s="44" t="s">
        <v>987</v>
      </c>
      <c r="C691" s="44" t="s">
        <v>994</v>
      </c>
      <c r="D691" s="45">
        <v>16.5</v>
      </c>
      <c r="E691" s="38">
        <v>42</v>
      </c>
      <c r="F691" s="45">
        <v>0.39</v>
      </c>
      <c r="G691" s="45">
        <v>0.78</v>
      </c>
      <c r="H691" s="38">
        <v>30</v>
      </c>
      <c r="I691" s="38">
        <v>32</v>
      </c>
      <c r="J691" s="51">
        <v>4</v>
      </c>
      <c r="K691" s="38">
        <v>17</v>
      </c>
      <c r="L691" s="38">
        <v>18</v>
      </c>
      <c r="M691" s="45">
        <v>2.38</v>
      </c>
      <c r="N691" s="45">
        <v>7.14</v>
      </c>
      <c r="O691" s="45">
        <v>45.24</v>
      </c>
      <c r="P691" s="45">
        <v>42.86</v>
      </c>
      <c r="Q691" s="45">
        <v>2.38</v>
      </c>
    </row>
    <row r="692" spans="1:17" ht="14.1" customHeight="1">
      <c r="A692" s="44" t="s">
        <v>180</v>
      </c>
      <c r="B692" s="44" t="s">
        <v>987</v>
      </c>
      <c r="C692" s="44" t="s">
        <v>994</v>
      </c>
      <c r="D692" s="45">
        <v>25.9</v>
      </c>
      <c r="E692" s="38">
        <v>45</v>
      </c>
      <c r="F692" s="45">
        <v>0.57999999999999996</v>
      </c>
      <c r="G692" s="45">
        <v>1.07</v>
      </c>
      <c r="H692" s="38">
        <v>8</v>
      </c>
      <c r="I692" s="38">
        <v>30</v>
      </c>
      <c r="J692" s="51">
        <v>4</v>
      </c>
      <c r="K692" s="38">
        <v>4</v>
      </c>
      <c r="L692" s="38">
        <v>13</v>
      </c>
      <c r="M692" s="45">
        <v>4.4400000000000004</v>
      </c>
      <c r="N692" s="38">
        <v>20</v>
      </c>
      <c r="O692" s="45">
        <v>73.33</v>
      </c>
      <c r="P692" s="45">
        <v>2.2200000000000002</v>
      </c>
      <c r="Q692" s="38">
        <v>0</v>
      </c>
    </row>
    <row r="693" spans="1:17" ht="14.1" customHeight="1">
      <c r="A693" s="44" t="s">
        <v>149</v>
      </c>
      <c r="B693" s="44" t="s">
        <v>987</v>
      </c>
      <c r="C693" s="44" t="s">
        <v>995</v>
      </c>
      <c r="D693" s="45">
        <v>8</v>
      </c>
      <c r="E693" s="38">
        <v>12</v>
      </c>
      <c r="F693" s="45">
        <v>0.67</v>
      </c>
      <c r="G693" s="45">
        <v>1.02</v>
      </c>
      <c r="H693" s="38">
        <v>22</v>
      </c>
      <c r="I693" s="38">
        <v>55</v>
      </c>
      <c r="J693" s="51">
        <v>3</v>
      </c>
      <c r="K693" s="38">
        <v>8</v>
      </c>
      <c r="L693" s="38">
        <v>25</v>
      </c>
      <c r="M693" s="45">
        <v>8.33</v>
      </c>
      <c r="N693" s="38">
        <v>50</v>
      </c>
      <c r="O693" s="45">
        <v>33.33</v>
      </c>
      <c r="P693" s="45">
        <v>8.33</v>
      </c>
      <c r="Q693" s="38">
        <v>0</v>
      </c>
    </row>
    <row r="694" spans="1:17" ht="14.1" customHeight="1">
      <c r="A694" s="44" t="s">
        <v>152</v>
      </c>
      <c r="B694" s="44" t="s">
        <v>987</v>
      </c>
      <c r="C694" s="44" t="s">
        <v>995</v>
      </c>
      <c r="D694" s="45">
        <v>11.3</v>
      </c>
      <c r="E694" s="38">
        <v>14</v>
      </c>
      <c r="F694" s="45">
        <v>0.81</v>
      </c>
      <c r="G694" s="45">
        <v>1.35</v>
      </c>
      <c r="H694" s="38">
        <v>1</v>
      </c>
      <c r="I694" s="38">
        <v>29</v>
      </c>
      <c r="J694" s="51">
        <v>3</v>
      </c>
      <c r="K694" s="38">
        <v>1</v>
      </c>
      <c r="L694" s="38">
        <v>13</v>
      </c>
      <c r="M694" s="45">
        <v>35.71</v>
      </c>
      <c r="N694" s="45">
        <v>42.86</v>
      </c>
      <c r="O694" s="45">
        <v>21.43</v>
      </c>
      <c r="P694" s="38">
        <v>0</v>
      </c>
      <c r="Q694" s="38">
        <v>0</v>
      </c>
    </row>
    <row r="695" spans="1:17" ht="14.1" customHeight="1">
      <c r="A695" s="44" t="s">
        <v>153</v>
      </c>
      <c r="B695" s="44" t="s">
        <v>987</v>
      </c>
      <c r="C695" s="44" t="s">
        <v>995</v>
      </c>
      <c r="D695" s="45">
        <v>5.9</v>
      </c>
      <c r="E695" s="38">
        <v>12</v>
      </c>
      <c r="F695" s="45">
        <v>0.49</v>
      </c>
      <c r="G695" s="45">
        <v>1.08</v>
      </c>
      <c r="H695" s="38">
        <v>20</v>
      </c>
      <c r="I695" s="38">
        <v>49</v>
      </c>
      <c r="J695" s="51">
        <v>2</v>
      </c>
      <c r="K695" s="38">
        <v>6</v>
      </c>
      <c r="L695" s="38">
        <v>14</v>
      </c>
      <c r="M695" s="45">
        <v>8.33</v>
      </c>
      <c r="N695" s="45">
        <v>8.33</v>
      </c>
      <c r="O695" s="45">
        <v>58.33</v>
      </c>
      <c r="P695" s="38">
        <v>25</v>
      </c>
      <c r="Q695" s="38">
        <v>0</v>
      </c>
    </row>
    <row r="696" spans="1:17" ht="14.1" customHeight="1">
      <c r="A696" s="44" t="s">
        <v>155</v>
      </c>
      <c r="B696" s="44" t="s">
        <v>987</v>
      </c>
      <c r="C696" s="44" t="s">
        <v>995</v>
      </c>
      <c r="D696" s="45">
        <v>15</v>
      </c>
      <c r="E696" s="38">
        <v>31</v>
      </c>
      <c r="F696" s="45">
        <v>0.48</v>
      </c>
      <c r="G696" s="45">
        <v>0.91</v>
      </c>
      <c r="H696" s="38">
        <v>31</v>
      </c>
      <c r="I696" s="38">
        <v>42</v>
      </c>
      <c r="J696" s="51">
        <v>4</v>
      </c>
      <c r="K696" s="38">
        <v>12</v>
      </c>
      <c r="L696" s="38">
        <v>16</v>
      </c>
      <c r="M696" s="45">
        <v>6.45</v>
      </c>
      <c r="N696" s="45">
        <v>12.9</v>
      </c>
      <c r="O696" s="45">
        <v>51.61</v>
      </c>
      <c r="P696" s="45">
        <v>29.03</v>
      </c>
      <c r="Q696" s="38">
        <v>0</v>
      </c>
    </row>
    <row r="697" spans="1:17" ht="14.1" customHeight="1">
      <c r="A697" s="44" t="s">
        <v>157</v>
      </c>
      <c r="B697" s="44" t="s">
        <v>987</v>
      </c>
      <c r="C697" s="44" t="s">
        <v>995</v>
      </c>
      <c r="D697" s="45">
        <v>12.9</v>
      </c>
      <c r="E697" s="38">
        <v>19</v>
      </c>
      <c r="F697" s="45">
        <v>0.68</v>
      </c>
      <c r="G697" s="45">
        <v>1.18</v>
      </c>
      <c r="H697" s="38">
        <v>1</v>
      </c>
      <c r="I697" s="38">
        <v>48</v>
      </c>
      <c r="J697" s="51">
        <v>3</v>
      </c>
      <c r="K697" s="38">
        <v>1</v>
      </c>
      <c r="L697" s="38">
        <v>25</v>
      </c>
      <c r="M697" s="45">
        <v>10.53</v>
      </c>
      <c r="N697" s="45">
        <v>42.11</v>
      </c>
      <c r="O697" s="45">
        <v>47.37</v>
      </c>
      <c r="P697" s="38">
        <v>0</v>
      </c>
      <c r="Q697" s="38">
        <v>0</v>
      </c>
    </row>
    <row r="698" spans="1:17" ht="14.1" customHeight="1">
      <c r="A698" s="44" t="s">
        <v>159</v>
      </c>
      <c r="B698" s="44" t="s">
        <v>987</v>
      </c>
      <c r="C698" s="44" t="s">
        <v>995</v>
      </c>
      <c r="D698" s="45">
        <v>3.8</v>
      </c>
      <c r="E698" s="38">
        <v>12</v>
      </c>
      <c r="F698" s="45">
        <v>0.32</v>
      </c>
      <c r="G698" s="45">
        <v>0.66</v>
      </c>
      <c r="H698" s="38">
        <v>51</v>
      </c>
      <c r="I698" s="38">
        <v>54</v>
      </c>
      <c r="J698" s="51">
        <v>2</v>
      </c>
      <c r="K698" s="38">
        <v>14</v>
      </c>
      <c r="L698" s="38">
        <v>14</v>
      </c>
      <c r="M698" s="38">
        <v>0</v>
      </c>
      <c r="N698" s="38">
        <v>0</v>
      </c>
      <c r="O698" s="38">
        <v>50</v>
      </c>
      <c r="P698" s="45">
        <v>33.33</v>
      </c>
      <c r="Q698" s="45">
        <v>16.670000000000002</v>
      </c>
    </row>
    <row r="699" spans="1:17" ht="14.1" customHeight="1">
      <c r="A699" s="44" t="s">
        <v>167</v>
      </c>
      <c r="B699" s="44" t="s">
        <v>987</v>
      </c>
      <c r="C699" s="44" t="s">
        <v>995</v>
      </c>
      <c r="D699" s="45">
        <v>5.4</v>
      </c>
      <c r="E699" s="38">
        <v>15</v>
      </c>
      <c r="F699" s="45">
        <v>0.36</v>
      </c>
      <c r="G699" s="45">
        <v>0.82</v>
      </c>
      <c r="H699" s="38">
        <v>26</v>
      </c>
      <c r="I699" s="38">
        <v>29</v>
      </c>
      <c r="J699" s="51">
        <v>4</v>
      </c>
      <c r="K699" s="38">
        <v>17</v>
      </c>
      <c r="L699" s="38">
        <v>19</v>
      </c>
      <c r="M699" s="38">
        <v>0</v>
      </c>
      <c r="N699" s="38">
        <v>0</v>
      </c>
      <c r="O699" s="45">
        <v>53.33</v>
      </c>
      <c r="P699" s="45">
        <v>46.67</v>
      </c>
      <c r="Q699" s="38">
        <v>0</v>
      </c>
    </row>
    <row r="700" spans="1:17" ht="14.1" customHeight="1">
      <c r="A700" s="44" t="s">
        <v>188</v>
      </c>
      <c r="B700" s="44" t="s">
        <v>987</v>
      </c>
      <c r="C700" s="44" t="s">
        <v>995</v>
      </c>
      <c r="D700" s="45">
        <v>10.3</v>
      </c>
      <c r="E700" s="38">
        <v>13</v>
      </c>
      <c r="F700" s="45">
        <v>0.79</v>
      </c>
      <c r="G700" s="45">
        <v>1.24</v>
      </c>
      <c r="H700" s="38">
        <v>2</v>
      </c>
      <c r="I700" s="38">
        <v>43</v>
      </c>
      <c r="J700" s="51">
        <v>3</v>
      </c>
      <c r="K700" s="38">
        <v>2</v>
      </c>
      <c r="L700" s="38">
        <v>15</v>
      </c>
      <c r="M700" s="45">
        <v>30.77</v>
      </c>
      <c r="N700" s="45">
        <v>46.15</v>
      </c>
      <c r="O700" s="45">
        <v>23.08</v>
      </c>
      <c r="P700" s="38">
        <v>0</v>
      </c>
      <c r="Q700" s="38">
        <v>0</v>
      </c>
    </row>
    <row r="701" spans="1:17" ht="14.1" customHeight="1">
      <c r="A701" s="44" t="s">
        <v>149</v>
      </c>
      <c r="B701" s="44" t="s">
        <v>987</v>
      </c>
      <c r="C701" s="44" t="s">
        <v>996</v>
      </c>
      <c r="D701" s="45">
        <v>38.200000000000003</v>
      </c>
      <c r="E701" s="38">
        <v>47</v>
      </c>
      <c r="F701" s="45">
        <v>0.81</v>
      </c>
      <c r="G701" s="45">
        <v>1.25</v>
      </c>
      <c r="H701" s="38">
        <v>8</v>
      </c>
      <c r="I701" s="38">
        <v>55</v>
      </c>
      <c r="J701" s="51">
        <v>4</v>
      </c>
      <c r="K701" s="38">
        <v>5</v>
      </c>
      <c r="L701" s="38">
        <v>30</v>
      </c>
      <c r="M701" s="45">
        <v>38.299999999999997</v>
      </c>
      <c r="N701" s="45">
        <v>40.43</v>
      </c>
      <c r="O701" s="45">
        <v>21.28</v>
      </c>
      <c r="P701" s="38">
        <v>0</v>
      </c>
      <c r="Q701" s="38">
        <v>0</v>
      </c>
    </row>
    <row r="702" spans="1:17" ht="14.1" customHeight="1">
      <c r="A702" s="44" t="s">
        <v>151</v>
      </c>
      <c r="B702" s="44" t="s">
        <v>987</v>
      </c>
      <c r="C702" s="44" t="s">
        <v>996</v>
      </c>
      <c r="D702" s="45">
        <v>11.5</v>
      </c>
      <c r="E702" s="38">
        <v>23</v>
      </c>
      <c r="F702" s="45">
        <v>0.5</v>
      </c>
      <c r="G702" s="45">
        <v>1.04</v>
      </c>
      <c r="H702" s="38">
        <v>14</v>
      </c>
      <c r="I702" s="38">
        <v>31</v>
      </c>
      <c r="J702" s="51">
        <v>4</v>
      </c>
      <c r="K702" s="38">
        <v>8</v>
      </c>
      <c r="L702" s="38">
        <v>19</v>
      </c>
      <c r="M702" s="38">
        <v>0</v>
      </c>
      <c r="N702" s="45">
        <v>13.04</v>
      </c>
      <c r="O702" s="45">
        <v>73.91</v>
      </c>
      <c r="P702" s="45">
        <v>13.04</v>
      </c>
      <c r="Q702" s="38">
        <v>0</v>
      </c>
    </row>
    <row r="703" spans="1:17" ht="14.1" customHeight="1">
      <c r="A703" s="44" t="s">
        <v>188</v>
      </c>
      <c r="B703" s="44" t="s">
        <v>987</v>
      </c>
      <c r="C703" s="44" t="s">
        <v>996</v>
      </c>
      <c r="D703" s="45">
        <v>39.299999999999997</v>
      </c>
      <c r="E703" s="38">
        <v>51</v>
      </c>
      <c r="F703" s="45">
        <v>0.77</v>
      </c>
      <c r="G703" s="45">
        <v>1.21</v>
      </c>
      <c r="H703" s="38">
        <v>5</v>
      </c>
      <c r="I703" s="38">
        <v>43</v>
      </c>
      <c r="J703" s="51">
        <v>4</v>
      </c>
      <c r="K703" s="38">
        <v>2</v>
      </c>
      <c r="L703" s="38">
        <v>28</v>
      </c>
      <c r="M703" s="45">
        <v>23.53</v>
      </c>
      <c r="N703" s="45">
        <v>52.94</v>
      </c>
      <c r="O703" s="45">
        <v>21.57</v>
      </c>
      <c r="P703" s="45">
        <v>1.96</v>
      </c>
      <c r="Q703" s="38">
        <v>0</v>
      </c>
    </row>
    <row r="704" spans="1:17" ht="14.1" customHeight="1">
      <c r="A704" s="44" t="s">
        <v>148</v>
      </c>
      <c r="B704" s="44" t="s">
        <v>987</v>
      </c>
      <c r="C704" s="44" t="s">
        <v>997</v>
      </c>
      <c r="D704" s="45">
        <v>10.4</v>
      </c>
      <c r="E704" s="38">
        <v>14</v>
      </c>
      <c r="F704" s="45">
        <v>0.74</v>
      </c>
      <c r="G704" s="45">
        <v>0.91</v>
      </c>
      <c r="H704" s="38">
        <v>15</v>
      </c>
      <c r="I704" s="38">
        <v>17</v>
      </c>
      <c r="J704" s="51">
        <v>4</v>
      </c>
      <c r="K704" s="38">
        <v>15</v>
      </c>
      <c r="L704" s="38">
        <v>17</v>
      </c>
      <c r="M704" s="45">
        <v>35.71</v>
      </c>
      <c r="N704" s="45">
        <v>28.57</v>
      </c>
      <c r="O704" s="45">
        <v>28.57</v>
      </c>
      <c r="P704" s="45">
        <v>7.14</v>
      </c>
      <c r="Q704" s="38">
        <v>0</v>
      </c>
    </row>
    <row r="705" spans="1:17" ht="14.1" customHeight="1">
      <c r="A705" s="44" t="s">
        <v>149</v>
      </c>
      <c r="B705" s="44" t="s">
        <v>987</v>
      </c>
      <c r="C705" s="44" t="s">
        <v>997</v>
      </c>
      <c r="D705" s="45">
        <v>40.6</v>
      </c>
      <c r="E705" s="38">
        <v>63</v>
      </c>
      <c r="F705" s="45">
        <v>0.64</v>
      </c>
      <c r="G705" s="45">
        <v>0.99</v>
      </c>
      <c r="H705" s="38">
        <v>27</v>
      </c>
      <c r="I705" s="38">
        <v>55</v>
      </c>
      <c r="J705" s="51">
        <v>4</v>
      </c>
      <c r="K705" s="38">
        <v>18</v>
      </c>
      <c r="L705" s="38">
        <v>30</v>
      </c>
      <c r="M705" s="45">
        <v>12.7</v>
      </c>
      <c r="N705" s="45">
        <v>36.51</v>
      </c>
      <c r="O705" s="45">
        <v>41.27</v>
      </c>
      <c r="P705" s="45">
        <v>9.52</v>
      </c>
      <c r="Q705" s="38">
        <v>0</v>
      </c>
    </row>
    <row r="706" spans="1:17" ht="14.1" customHeight="1">
      <c r="A706" s="44" t="s">
        <v>157</v>
      </c>
      <c r="B706" s="44" t="s">
        <v>987</v>
      </c>
      <c r="C706" s="44" t="s">
        <v>997</v>
      </c>
      <c r="D706" s="45">
        <v>36.4</v>
      </c>
      <c r="E706" s="38">
        <v>60</v>
      </c>
      <c r="F706" s="45">
        <v>0.61</v>
      </c>
      <c r="G706" s="45">
        <v>1.06</v>
      </c>
      <c r="H706" s="38">
        <v>16</v>
      </c>
      <c r="I706" s="38">
        <v>48</v>
      </c>
      <c r="J706" s="51">
        <v>4</v>
      </c>
      <c r="K706" s="38">
        <v>8</v>
      </c>
      <c r="L706" s="38">
        <v>23</v>
      </c>
      <c r="M706" s="45">
        <v>3.33</v>
      </c>
      <c r="N706" s="45">
        <v>31.67</v>
      </c>
      <c r="O706" s="45">
        <v>63.33</v>
      </c>
      <c r="P706" s="45">
        <v>1.67</v>
      </c>
      <c r="Q706" s="38">
        <v>0</v>
      </c>
    </row>
    <row r="707" spans="1:17" ht="14.1" customHeight="1">
      <c r="A707" s="44" t="s">
        <v>188</v>
      </c>
      <c r="B707" s="44" t="s">
        <v>987</v>
      </c>
      <c r="C707" s="44" t="s">
        <v>997</v>
      </c>
      <c r="D707" s="45">
        <v>29.1</v>
      </c>
      <c r="E707" s="38">
        <v>46</v>
      </c>
      <c r="F707" s="45">
        <v>0.63</v>
      </c>
      <c r="G707" s="45">
        <v>0.99</v>
      </c>
      <c r="H707" s="38">
        <v>24</v>
      </c>
      <c r="I707" s="38">
        <v>43</v>
      </c>
      <c r="J707" s="51">
        <v>4</v>
      </c>
      <c r="K707" s="38">
        <v>16</v>
      </c>
      <c r="L707" s="38">
        <v>28</v>
      </c>
      <c r="M707" s="45">
        <v>10.87</v>
      </c>
      <c r="N707" s="45">
        <v>34.78</v>
      </c>
      <c r="O707" s="45">
        <v>45.65</v>
      </c>
      <c r="P707" s="45">
        <v>8.6999999999999993</v>
      </c>
      <c r="Q707" s="38">
        <v>0</v>
      </c>
    </row>
    <row r="708" spans="1:17" ht="14.1" customHeight="1">
      <c r="A708" s="44" t="s">
        <v>153</v>
      </c>
      <c r="B708" s="44" t="s">
        <v>987</v>
      </c>
      <c r="C708" s="44" t="s">
        <v>998</v>
      </c>
      <c r="D708" s="45">
        <v>27.8</v>
      </c>
      <c r="E708" s="38">
        <v>58</v>
      </c>
      <c r="F708" s="45">
        <v>0.48</v>
      </c>
      <c r="G708" s="45">
        <v>1.05</v>
      </c>
      <c r="H708" s="38">
        <v>22</v>
      </c>
      <c r="I708" s="38">
        <v>49</v>
      </c>
      <c r="J708" s="51">
        <v>4</v>
      </c>
      <c r="K708" s="38">
        <v>9</v>
      </c>
      <c r="L708" s="38">
        <v>17</v>
      </c>
      <c r="M708" s="45">
        <v>1.72</v>
      </c>
      <c r="N708" s="45">
        <v>13.79</v>
      </c>
      <c r="O708" s="45">
        <v>62.07</v>
      </c>
      <c r="P708" s="45">
        <v>20.69</v>
      </c>
      <c r="Q708" s="45">
        <v>1.72</v>
      </c>
    </row>
    <row r="709" spans="1:17" ht="14.1" customHeight="1">
      <c r="A709" s="44" t="s">
        <v>159</v>
      </c>
      <c r="B709" s="44" t="s">
        <v>987</v>
      </c>
      <c r="C709" s="44" t="s">
        <v>998</v>
      </c>
      <c r="D709" s="45">
        <v>12.6</v>
      </c>
      <c r="E709" s="38">
        <v>28</v>
      </c>
      <c r="F709" s="45">
        <v>0.45</v>
      </c>
      <c r="G709" s="45">
        <v>0.94</v>
      </c>
      <c r="H709" s="38">
        <v>33</v>
      </c>
      <c r="I709" s="38">
        <v>54</v>
      </c>
      <c r="J709" s="51">
        <v>3</v>
      </c>
      <c r="K709" s="38">
        <v>14</v>
      </c>
      <c r="L709" s="38">
        <v>20</v>
      </c>
      <c r="M709" s="45">
        <v>3.57</v>
      </c>
      <c r="N709" s="45">
        <v>14.29</v>
      </c>
      <c r="O709" s="38">
        <v>50</v>
      </c>
      <c r="P709" s="38">
        <v>25</v>
      </c>
      <c r="Q709" s="45">
        <v>7.14</v>
      </c>
    </row>
    <row r="710" spans="1:17" ht="14.1" customHeight="1">
      <c r="A710" s="44" t="s">
        <v>161</v>
      </c>
      <c r="B710" s="44" t="s">
        <v>987</v>
      </c>
      <c r="C710" s="44" t="s">
        <v>998</v>
      </c>
      <c r="D710" s="38">
        <v>11</v>
      </c>
      <c r="E710" s="38">
        <v>25</v>
      </c>
      <c r="F710" s="45">
        <v>0.44</v>
      </c>
      <c r="G710" s="38">
        <v>1</v>
      </c>
      <c r="H710" s="38">
        <v>23</v>
      </c>
      <c r="I710" s="38">
        <v>53</v>
      </c>
      <c r="J710" s="51">
        <v>3</v>
      </c>
      <c r="K710" s="38">
        <v>6</v>
      </c>
      <c r="L710" s="38">
        <v>20</v>
      </c>
      <c r="M710" s="38">
        <v>4</v>
      </c>
      <c r="N710" s="38">
        <v>4</v>
      </c>
      <c r="O710" s="38">
        <v>64</v>
      </c>
      <c r="P710" s="38">
        <v>24</v>
      </c>
      <c r="Q710" s="38">
        <v>4</v>
      </c>
    </row>
    <row r="711" spans="1:17" ht="14.1" customHeight="1">
      <c r="A711" s="44" t="s">
        <v>164</v>
      </c>
      <c r="B711" s="44" t="s">
        <v>987</v>
      </c>
      <c r="C711" s="44" t="s">
        <v>999</v>
      </c>
      <c r="D711" s="45">
        <v>42.9</v>
      </c>
      <c r="E711" s="38">
        <v>68</v>
      </c>
      <c r="F711" s="45">
        <v>0.63</v>
      </c>
      <c r="G711" s="45">
        <v>0.97</v>
      </c>
      <c r="H711" s="38">
        <v>20</v>
      </c>
      <c r="I711" s="38">
        <v>34</v>
      </c>
      <c r="J711" s="51">
        <v>4</v>
      </c>
      <c r="K711" s="38">
        <v>11</v>
      </c>
      <c r="L711" s="38">
        <v>17</v>
      </c>
      <c r="M711" s="45">
        <v>10.29</v>
      </c>
      <c r="N711" s="45">
        <v>32.35</v>
      </c>
      <c r="O711" s="45">
        <v>51.47</v>
      </c>
      <c r="P711" s="45">
        <v>5.88</v>
      </c>
      <c r="Q711" s="38">
        <v>0</v>
      </c>
    </row>
    <row r="712" spans="1:17" ht="14.1" customHeight="1">
      <c r="A712" s="44" t="s">
        <v>181</v>
      </c>
      <c r="B712" s="44" t="s">
        <v>987</v>
      </c>
      <c r="C712" s="44" t="s">
        <v>999</v>
      </c>
      <c r="D712" s="45">
        <v>6.3</v>
      </c>
      <c r="E712" s="38">
        <v>12</v>
      </c>
      <c r="F712" s="45">
        <v>0.53</v>
      </c>
      <c r="G712" s="45">
        <v>1.1200000000000001</v>
      </c>
      <c r="H712" s="38">
        <v>12</v>
      </c>
      <c r="I712" s="38">
        <v>42</v>
      </c>
      <c r="J712" s="51">
        <v>3</v>
      </c>
      <c r="K712" s="38">
        <v>8</v>
      </c>
      <c r="L712" s="38">
        <v>20</v>
      </c>
      <c r="M712" s="38">
        <v>0</v>
      </c>
      <c r="N712" s="45">
        <v>8.33</v>
      </c>
      <c r="O712" s="45">
        <v>91.67</v>
      </c>
      <c r="P712" s="38">
        <v>0</v>
      </c>
      <c r="Q712" s="38">
        <v>0</v>
      </c>
    </row>
    <row r="713" spans="1:17" ht="14.1" customHeight="1">
      <c r="A713" s="44" t="s">
        <v>164</v>
      </c>
      <c r="B713" s="44" t="s">
        <v>987</v>
      </c>
      <c r="C713" s="44" t="s">
        <v>1000</v>
      </c>
      <c r="D713" s="45">
        <v>6.6</v>
      </c>
      <c r="E713" s="38">
        <v>11</v>
      </c>
      <c r="F713" s="45">
        <v>0.6</v>
      </c>
      <c r="G713" s="45">
        <v>0.93</v>
      </c>
      <c r="H713" s="38">
        <v>26</v>
      </c>
      <c r="I713" s="38">
        <v>34</v>
      </c>
      <c r="J713" s="51">
        <v>3</v>
      </c>
      <c r="K713" s="38">
        <v>11</v>
      </c>
      <c r="L713" s="38">
        <v>16</v>
      </c>
      <c r="M713" s="45">
        <v>9.09</v>
      </c>
      <c r="N713" s="45">
        <v>18.18</v>
      </c>
      <c r="O713" s="45">
        <v>72.73</v>
      </c>
      <c r="P713" s="38">
        <v>0</v>
      </c>
      <c r="Q713" s="38">
        <v>0</v>
      </c>
    </row>
    <row r="714" spans="1:17" ht="14.1" customHeight="1">
      <c r="A714" s="44" t="s">
        <v>167</v>
      </c>
      <c r="B714" s="44" t="s">
        <v>987</v>
      </c>
      <c r="C714" s="44" t="s">
        <v>1000</v>
      </c>
      <c r="D714" s="45">
        <v>6.2</v>
      </c>
      <c r="E714" s="38">
        <v>10</v>
      </c>
      <c r="F714" s="45">
        <v>0.62</v>
      </c>
      <c r="G714" s="45">
        <v>1.42</v>
      </c>
      <c r="H714" s="38">
        <v>1</v>
      </c>
      <c r="I714" s="38">
        <v>29</v>
      </c>
      <c r="J714" s="51">
        <v>3</v>
      </c>
      <c r="K714" s="38">
        <v>1</v>
      </c>
      <c r="L714" s="38">
        <v>10</v>
      </c>
      <c r="M714" s="38">
        <v>0</v>
      </c>
      <c r="N714" s="38">
        <v>40</v>
      </c>
      <c r="O714" s="38">
        <v>60</v>
      </c>
      <c r="P714" s="38">
        <v>0</v>
      </c>
      <c r="Q714" s="38">
        <v>0</v>
      </c>
    </row>
    <row r="715" spans="1:17" ht="14.1" customHeight="1">
      <c r="A715" s="44" t="s">
        <v>169</v>
      </c>
      <c r="B715" s="44" t="s">
        <v>987</v>
      </c>
      <c r="C715" s="44" t="s">
        <v>1000</v>
      </c>
      <c r="D715" s="45">
        <v>4.3</v>
      </c>
      <c r="E715" s="38">
        <v>10</v>
      </c>
      <c r="F715" s="45">
        <v>0.43</v>
      </c>
      <c r="G715" s="45">
        <v>0.92</v>
      </c>
      <c r="H715" s="38">
        <v>10</v>
      </c>
      <c r="I715" s="38">
        <v>11</v>
      </c>
      <c r="J715" s="51">
        <v>4</v>
      </c>
      <c r="K715" s="38">
        <v>10</v>
      </c>
      <c r="L715" s="38">
        <v>11</v>
      </c>
      <c r="M715" s="38">
        <v>10</v>
      </c>
      <c r="N715" s="38">
        <v>0</v>
      </c>
      <c r="O715" s="38">
        <v>50</v>
      </c>
      <c r="P715" s="38">
        <v>40</v>
      </c>
      <c r="Q715" s="38">
        <v>0</v>
      </c>
    </row>
    <row r="716" spans="1:17" ht="14.1" customHeight="1">
      <c r="A716" s="44" t="s">
        <v>172</v>
      </c>
      <c r="B716" s="44" t="s">
        <v>987</v>
      </c>
      <c r="C716" s="44" t="s">
        <v>1001</v>
      </c>
      <c r="D716" s="45">
        <v>13.2</v>
      </c>
      <c r="E716" s="38">
        <v>35</v>
      </c>
      <c r="F716" s="45">
        <v>0.38</v>
      </c>
      <c r="G716" s="45">
        <v>0.77</v>
      </c>
      <c r="H716" s="38">
        <v>17</v>
      </c>
      <c r="I716" s="38">
        <v>17</v>
      </c>
      <c r="J716" s="51">
        <v>4</v>
      </c>
      <c r="K716" s="38">
        <v>14</v>
      </c>
      <c r="L716" s="38">
        <v>14</v>
      </c>
      <c r="M716" s="38">
        <v>0</v>
      </c>
      <c r="N716" s="45">
        <v>2.86</v>
      </c>
      <c r="O716" s="45">
        <v>57.14</v>
      </c>
      <c r="P716" s="45">
        <v>34.29</v>
      </c>
      <c r="Q716" s="45">
        <v>5.71</v>
      </c>
    </row>
    <row r="717" spans="1:17" ht="14.1" customHeight="1">
      <c r="A717" s="44" t="s">
        <v>174</v>
      </c>
      <c r="B717" s="44" t="s">
        <v>987</v>
      </c>
      <c r="C717" s="44" t="s">
        <v>1001</v>
      </c>
      <c r="D717" s="45">
        <v>20.5</v>
      </c>
      <c r="E717" s="38">
        <v>51</v>
      </c>
      <c r="F717" s="45">
        <v>0.4</v>
      </c>
      <c r="G717" s="45">
        <v>0.91</v>
      </c>
      <c r="H717" s="38">
        <v>11</v>
      </c>
      <c r="I717" s="38">
        <v>15</v>
      </c>
      <c r="J717" s="51">
        <v>4</v>
      </c>
      <c r="K717" s="38">
        <v>7</v>
      </c>
      <c r="L717" s="38">
        <v>10</v>
      </c>
      <c r="M717" s="38">
        <v>0</v>
      </c>
      <c r="N717" s="45">
        <v>5.88</v>
      </c>
      <c r="O717" s="45">
        <v>56.86</v>
      </c>
      <c r="P717" s="45">
        <v>35.29</v>
      </c>
      <c r="Q717" s="45">
        <v>1.96</v>
      </c>
    </row>
    <row r="718" spans="1:17" ht="14.1" customHeight="1">
      <c r="A718" s="44" t="s">
        <v>151</v>
      </c>
      <c r="B718" s="44" t="s">
        <v>987</v>
      </c>
      <c r="C718" s="44" t="s">
        <v>1004</v>
      </c>
      <c r="D718" s="45">
        <v>17.8</v>
      </c>
      <c r="E718" s="38">
        <v>41</v>
      </c>
      <c r="F718" s="45">
        <v>0.43</v>
      </c>
      <c r="G718" s="45">
        <v>0.9</v>
      </c>
      <c r="H718" s="38">
        <v>24</v>
      </c>
      <c r="I718" s="38">
        <v>31</v>
      </c>
      <c r="J718" s="51">
        <v>4</v>
      </c>
      <c r="K718" s="38">
        <v>13</v>
      </c>
      <c r="L718" s="38">
        <v>19</v>
      </c>
      <c r="M718" s="38">
        <v>0</v>
      </c>
      <c r="N718" s="45">
        <v>7.32</v>
      </c>
      <c r="O718" s="45">
        <v>63.41</v>
      </c>
      <c r="P718" s="45">
        <v>29.27</v>
      </c>
      <c r="Q718" s="38">
        <v>0</v>
      </c>
    </row>
    <row r="719" spans="1:17" ht="14.1" customHeight="1">
      <c r="A719" s="44" t="s">
        <v>161</v>
      </c>
      <c r="B719" s="44" t="s">
        <v>987</v>
      </c>
      <c r="C719" s="44" t="s">
        <v>1004</v>
      </c>
      <c r="D719" s="45">
        <v>10.7</v>
      </c>
      <c r="E719" s="38">
        <v>27</v>
      </c>
      <c r="F719" s="45">
        <v>0.4</v>
      </c>
      <c r="G719" s="45">
        <v>0.9</v>
      </c>
      <c r="H719" s="38">
        <v>33</v>
      </c>
      <c r="I719" s="38">
        <v>53</v>
      </c>
      <c r="J719" s="51">
        <v>4</v>
      </c>
      <c r="K719" s="38">
        <v>16</v>
      </c>
      <c r="L719" s="38">
        <v>19</v>
      </c>
      <c r="M719" s="38">
        <v>0</v>
      </c>
      <c r="N719" s="45">
        <v>7.41</v>
      </c>
      <c r="O719" s="45">
        <v>55.56</v>
      </c>
      <c r="P719" s="45">
        <v>29.63</v>
      </c>
      <c r="Q719" s="45">
        <v>7.41</v>
      </c>
    </row>
    <row r="720" spans="1:17" ht="14.1" customHeight="1">
      <c r="A720" s="44" t="s">
        <v>184</v>
      </c>
      <c r="B720" s="44" t="s">
        <v>987</v>
      </c>
      <c r="C720" s="44" t="s">
        <v>1004</v>
      </c>
      <c r="D720" s="45">
        <v>28.5</v>
      </c>
      <c r="E720" s="38">
        <v>56</v>
      </c>
      <c r="F720" s="45">
        <v>0.51</v>
      </c>
      <c r="G720" s="38">
        <v>1</v>
      </c>
      <c r="H720" s="38">
        <v>29</v>
      </c>
      <c r="I720" s="38">
        <v>56</v>
      </c>
      <c r="J720" s="51">
        <v>4</v>
      </c>
      <c r="K720" s="38">
        <v>13</v>
      </c>
      <c r="L720" s="38">
        <v>28</v>
      </c>
      <c r="M720" s="45">
        <v>5.36</v>
      </c>
      <c r="N720" s="45">
        <v>21.43</v>
      </c>
      <c r="O720" s="45">
        <v>48.21</v>
      </c>
      <c r="P720" s="45">
        <v>21.43</v>
      </c>
      <c r="Q720" s="45">
        <v>3.57</v>
      </c>
    </row>
    <row r="721" spans="1:17" ht="14.1" customHeight="1">
      <c r="A721" s="44" t="s">
        <v>176</v>
      </c>
      <c r="B721" s="44" t="s">
        <v>987</v>
      </c>
      <c r="C721" s="44" t="s">
        <v>1005</v>
      </c>
      <c r="D721" s="45">
        <v>9.5</v>
      </c>
      <c r="E721" s="38">
        <v>21</v>
      </c>
      <c r="F721" s="45">
        <v>0.45</v>
      </c>
      <c r="G721" s="45">
        <v>1.06</v>
      </c>
      <c r="H721" s="38">
        <v>8</v>
      </c>
      <c r="I721" s="38">
        <v>22</v>
      </c>
      <c r="J721" s="51">
        <v>4</v>
      </c>
      <c r="K721" s="38">
        <v>5</v>
      </c>
      <c r="L721" s="38">
        <v>14</v>
      </c>
      <c r="M721" s="38">
        <v>0</v>
      </c>
      <c r="N721" s="45">
        <v>14.29</v>
      </c>
      <c r="O721" s="45">
        <v>71.430000000000007</v>
      </c>
      <c r="P721" s="45">
        <v>9.52</v>
      </c>
      <c r="Q721" s="45">
        <v>4.76</v>
      </c>
    </row>
    <row r="722" spans="1:17" ht="14.1" customHeight="1">
      <c r="A722" s="44" t="s">
        <v>186</v>
      </c>
      <c r="B722" s="44" t="s">
        <v>987</v>
      </c>
      <c r="C722" s="44" t="s">
        <v>1005</v>
      </c>
      <c r="D722" s="45">
        <v>10</v>
      </c>
      <c r="E722" s="38">
        <v>23</v>
      </c>
      <c r="F722" s="45">
        <v>0.43</v>
      </c>
      <c r="G722" s="45">
        <v>0.89</v>
      </c>
      <c r="H722" s="38">
        <v>17</v>
      </c>
      <c r="I722" s="38">
        <v>22</v>
      </c>
      <c r="J722" s="51">
        <v>4</v>
      </c>
      <c r="K722" s="38">
        <v>15</v>
      </c>
      <c r="L722" s="38">
        <v>20</v>
      </c>
      <c r="M722" s="38">
        <v>0</v>
      </c>
      <c r="N722" s="45">
        <v>21.74</v>
      </c>
      <c r="O722" s="45">
        <v>34.78</v>
      </c>
      <c r="P722" s="45">
        <v>43.48</v>
      </c>
      <c r="Q722" s="38">
        <v>0</v>
      </c>
    </row>
    <row r="723" spans="1:17" ht="14.1" customHeight="1">
      <c r="A723" s="44" t="s">
        <v>153</v>
      </c>
      <c r="B723" s="44" t="s">
        <v>987</v>
      </c>
      <c r="C723" s="44" t="s">
        <v>1006</v>
      </c>
      <c r="D723" s="45">
        <v>15.8</v>
      </c>
      <c r="E723" s="38">
        <v>40</v>
      </c>
      <c r="F723" s="45">
        <v>0.4</v>
      </c>
      <c r="G723" s="45">
        <v>0.87</v>
      </c>
      <c r="H723" s="38">
        <v>34</v>
      </c>
      <c r="I723" s="38">
        <v>49</v>
      </c>
      <c r="J723" s="51">
        <v>4</v>
      </c>
      <c r="K723" s="38">
        <v>14</v>
      </c>
      <c r="L723" s="38">
        <v>17</v>
      </c>
      <c r="M723" s="38">
        <v>0</v>
      </c>
      <c r="N723" s="38">
        <v>15</v>
      </c>
      <c r="O723" s="38">
        <v>45</v>
      </c>
      <c r="P723" s="38">
        <v>25</v>
      </c>
      <c r="Q723" s="38">
        <v>15</v>
      </c>
    </row>
    <row r="724" spans="1:17" ht="14.1" customHeight="1">
      <c r="A724" s="44" t="s">
        <v>155</v>
      </c>
      <c r="B724" s="44" t="s">
        <v>987</v>
      </c>
      <c r="C724" s="44" t="s">
        <v>1006</v>
      </c>
      <c r="D724" s="45">
        <v>21.3</v>
      </c>
      <c r="E724" s="38">
        <v>43</v>
      </c>
      <c r="F724" s="45">
        <v>0.5</v>
      </c>
      <c r="G724" s="45">
        <v>0.94</v>
      </c>
      <c r="H724" s="38">
        <v>27</v>
      </c>
      <c r="I724" s="38">
        <v>42</v>
      </c>
      <c r="J724" s="51">
        <v>4</v>
      </c>
      <c r="K724" s="38">
        <v>10</v>
      </c>
      <c r="L724" s="38">
        <v>16</v>
      </c>
      <c r="M724" s="45">
        <v>4.6500000000000004</v>
      </c>
      <c r="N724" s="45">
        <v>25.58</v>
      </c>
      <c r="O724" s="45">
        <v>39.53</v>
      </c>
      <c r="P724" s="45">
        <v>23.26</v>
      </c>
      <c r="Q724" s="45">
        <v>6.98</v>
      </c>
    </row>
    <row r="725" spans="1:17" ht="14.1" customHeight="1">
      <c r="A725" s="44" t="s">
        <v>159</v>
      </c>
      <c r="B725" s="44" t="s">
        <v>987</v>
      </c>
      <c r="C725" s="44" t="s">
        <v>1006</v>
      </c>
      <c r="D725" s="45">
        <v>6.5</v>
      </c>
      <c r="E725" s="38">
        <v>19</v>
      </c>
      <c r="F725" s="45">
        <v>0.34</v>
      </c>
      <c r="G725" s="45">
        <v>0.72</v>
      </c>
      <c r="H725" s="38">
        <v>47</v>
      </c>
      <c r="I725" s="38">
        <v>54</v>
      </c>
      <c r="J725" s="51">
        <v>3</v>
      </c>
      <c r="K725" s="38">
        <v>17</v>
      </c>
      <c r="L725" s="38">
        <v>20</v>
      </c>
      <c r="M725" s="38">
        <v>0</v>
      </c>
      <c r="N725" s="45">
        <v>5.26</v>
      </c>
      <c r="O725" s="45">
        <v>47.37</v>
      </c>
      <c r="P725" s="45">
        <v>31.58</v>
      </c>
      <c r="Q725" s="45">
        <v>15.79</v>
      </c>
    </row>
    <row r="726" spans="1:17" ht="14.1" customHeight="1">
      <c r="A726" s="44" t="s">
        <v>161</v>
      </c>
      <c r="B726" s="44" t="s">
        <v>987</v>
      </c>
      <c r="C726" s="44" t="s">
        <v>1006</v>
      </c>
      <c r="D726" s="45">
        <v>8.1999999999999993</v>
      </c>
      <c r="E726" s="38">
        <v>25</v>
      </c>
      <c r="F726" s="45">
        <v>0.33</v>
      </c>
      <c r="G726" s="45">
        <v>0.74</v>
      </c>
      <c r="H726" s="38">
        <v>44</v>
      </c>
      <c r="I726" s="38">
        <v>53</v>
      </c>
      <c r="J726" s="51">
        <v>3</v>
      </c>
      <c r="K726" s="38">
        <v>15</v>
      </c>
      <c r="L726" s="38">
        <v>20</v>
      </c>
      <c r="M726" s="38">
        <v>0</v>
      </c>
      <c r="N726" s="38">
        <v>4</v>
      </c>
      <c r="O726" s="38">
        <v>40</v>
      </c>
      <c r="P726" s="38">
        <v>48</v>
      </c>
      <c r="Q726" s="38">
        <v>8</v>
      </c>
    </row>
    <row r="727" spans="1:17" ht="14.1" customHeight="1">
      <c r="A727" s="44" t="s">
        <v>188</v>
      </c>
      <c r="B727" s="44" t="s">
        <v>987</v>
      </c>
      <c r="C727" s="44" t="s">
        <v>1006</v>
      </c>
      <c r="D727" s="45">
        <v>9.9</v>
      </c>
      <c r="E727" s="38">
        <v>16</v>
      </c>
      <c r="F727" s="45">
        <v>0.62</v>
      </c>
      <c r="G727" s="45">
        <v>0.97</v>
      </c>
      <c r="H727" s="38">
        <v>28</v>
      </c>
      <c r="I727" s="38">
        <v>43</v>
      </c>
      <c r="J727" s="51">
        <v>4</v>
      </c>
      <c r="K727" s="38">
        <v>19</v>
      </c>
      <c r="L727" s="38">
        <v>28</v>
      </c>
      <c r="M727" s="45">
        <v>18.75</v>
      </c>
      <c r="N727" s="45">
        <v>18.75</v>
      </c>
      <c r="O727" s="45">
        <v>56.25</v>
      </c>
      <c r="P727" s="38">
        <v>0</v>
      </c>
      <c r="Q727" s="45">
        <v>6.25</v>
      </c>
    </row>
    <row r="728" spans="1:17" ht="14.1" customHeight="1">
      <c r="A728" s="44" t="s">
        <v>149</v>
      </c>
      <c r="B728" s="44" t="s">
        <v>987</v>
      </c>
      <c r="C728" s="44" t="s">
        <v>1007</v>
      </c>
      <c r="D728" s="45">
        <v>7.2</v>
      </c>
      <c r="E728" s="38">
        <v>11</v>
      </c>
      <c r="F728" s="45">
        <v>0.65</v>
      </c>
      <c r="G728" s="45">
        <v>1.01</v>
      </c>
      <c r="H728" s="38">
        <v>25</v>
      </c>
      <c r="I728" s="38">
        <v>55</v>
      </c>
      <c r="J728" s="51">
        <v>3</v>
      </c>
      <c r="K728" s="38">
        <v>9</v>
      </c>
      <c r="L728" s="38">
        <v>25</v>
      </c>
      <c r="M728" s="45">
        <v>9.09</v>
      </c>
      <c r="N728" s="45">
        <v>36.36</v>
      </c>
      <c r="O728" s="45">
        <v>54.55</v>
      </c>
      <c r="P728" s="38">
        <v>0</v>
      </c>
      <c r="Q728" s="38">
        <v>0</v>
      </c>
    </row>
    <row r="729" spans="1:17" ht="14.1" customHeight="1">
      <c r="A729" s="44" t="s">
        <v>152</v>
      </c>
      <c r="B729" s="44" t="s">
        <v>987</v>
      </c>
      <c r="C729" s="44" t="s">
        <v>1007</v>
      </c>
      <c r="D729" s="45">
        <v>7.8</v>
      </c>
      <c r="E729" s="38">
        <v>10</v>
      </c>
      <c r="F729" s="45">
        <v>0.78</v>
      </c>
      <c r="G729" s="45">
        <v>1.31</v>
      </c>
      <c r="H729" s="38">
        <v>2</v>
      </c>
      <c r="I729" s="38">
        <v>29</v>
      </c>
      <c r="J729" s="51">
        <v>3</v>
      </c>
      <c r="K729" s="38">
        <v>2</v>
      </c>
      <c r="L729" s="38">
        <v>13</v>
      </c>
      <c r="M729" s="38">
        <v>20</v>
      </c>
      <c r="N729" s="38">
        <v>60</v>
      </c>
      <c r="O729" s="38">
        <v>20</v>
      </c>
      <c r="P729" s="38">
        <v>0</v>
      </c>
      <c r="Q729" s="38">
        <v>0</v>
      </c>
    </row>
    <row r="730" spans="1:17" ht="14.1" customHeight="1">
      <c r="A730" s="44" t="s">
        <v>155</v>
      </c>
      <c r="B730" s="44" t="s">
        <v>987</v>
      </c>
      <c r="C730" s="44" t="s">
        <v>1007</v>
      </c>
      <c r="D730" s="45">
        <v>7.2</v>
      </c>
      <c r="E730" s="38">
        <v>12</v>
      </c>
      <c r="F730" s="45">
        <v>0.6</v>
      </c>
      <c r="G730" s="45">
        <v>1.1299999999999999</v>
      </c>
      <c r="H730" s="38">
        <v>13</v>
      </c>
      <c r="I730" s="38">
        <v>42</v>
      </c>
      <c r="J730" s="51">
        <v>2</v>
      </c>
      <c r="K730" s="38">
        <v>5</v>
      </c>
      <c r="L730" s="38">
        <v>8</v>
      </c>
      <c r="M730" s="38">
        <v>0</v>
      </c>
      <c r="N730" s="38">
        <v>50</v>
      </c>
      <c r="O730" s="45">
        <v>33.33</v>
      </c>
      <c r="P730" s="45">
        <v>16.670000000000002</v>
      </c>
      <c r="Q730" s="38">
        <v>0</v>
      </c>
    </row>
    <row r="731" spans="1:17" ht="14.1" customHeight="1">
      <c r="A731" s="44" t="s">
        <v>161</v>
      </c>
      <c r="B731" s="44" t="s">
        <v>987</v>
      </c>
      <c r="C731" s="44" t="s">
        <v>1007</v>
      </c>
      <c r="D731" s="45">
        <v>4.4000000000000004</v>
      </c>
      <c r="E731" s="38">
        <v>13</v>
      </c>
      <c r="F731" s="45">
        <v>0.34</v>
      </c>
      <c r="G731" s="45">
        <v>0.77</v>
      </c>
      <c r="H731" s="38">
        <v>41</v>
      </c>
      <c r="I731" s="38">
        <v>53</v>
      </c>
      <c r="J731" s="51">
        <v>2</v>
      </c>
      <c r="K731" s="38">
        <v>12</v>
      </c>
      <c r="L731" s="38">
        <v>14</v>
      </c>
      <c r="M731" s="38">
        <v>0</v>
      </c>
      <c r="N731" s="38">
        <v>0</v>
      </c>
      <c r="O731" s="45">
        <v>46.15</v>
      </c>
      <c r="P731" s="45">
        <v>53.85</v>
      </c>
      <c r="Q731" s="38">
        <v>0</v>
      </c>
    </row>
    <row r="732" spans="1:17" ht="14.1" customHeight="1">
      <c r="A732" s="44" t="s">
        <v>164</v>
      </c>
      <c r="B732" s="44" t="s">
        <v>987</v>
      </c>
      <c r="C732" s="44" t="s">
        <v>1007</v>
      </c>
      <c r="D732" s="45">
        <v>8.5</v>
      </c>
      <c r="E732" s="38">
        <v>15</v>
      </c>
      <c r="F732" s="45">
        <v>0.56999999999999995</v>
      </c>
      <c r="G732" s="45">
        <v>0.88</v>
      </c>
      <c r="H732" s="38">
        <v>29</v>
      </c>
      <c r="I732" s="38">
        <v>34</v>
      </c>
      <c r="J732" s="51">
        <v>3</v>
      </c>
      <c r="K732" s="38">
        <v>13</v>
      </c>
      <c r="L732" s="38">
        <v>16</v>
      </c>
      <c r="M732" s="45">
        <v>13.33</v>
      </c>
      <c r="N732" s="45">
        <v>6.67</v>
      </c>
      <c r="O732" s="45">
        <v>73.33</v>
      </c>
      <c r="P732" s="45">
        <v>6.67</v>
      </c>
      <c r="Q732" s="38">
        <v>0</v>
      </c>
    </row>
    <row r="733" spans="1:17" ht="14.1" customHeight="1">
      <c r="A733" s="44" t="s">
        <v>188</v>
      </c>
      <c r="B733" s="44" t="s">
        <v>987</v>
      </c>
      <c r="C733" s="44" t="s">
        <v>1007</v>
      </c>
      <c r="D733" s="45">
        <v>19.5</v>
      </c>
      <c r="E733" s="38">
        <v>31</v>
      </c>
      <c r="F733" s="45">
        <v>0.63</v>
      </c>
      <c r="G733" s="45">
        <v>0.99</v>
      </c>
      <c r="H733" s="38">
        <v>24</v>
      </c>
      <c r="I733" s="38">
        <v>43</v>
      </c>
      <c r="J733" s="51">
        <v>4</v>
      </c>
      <c r="K733" s="38">
        <v>16</v>
      </c>
      <c r="L733" s="38">
        <v>28</v>
      </c>
      <c r="M733" s="45">
        <v>19.350000000000001</v>
      </c>
      <c r="N733" s="45">
        <v>19.350000000000001</v>
      </c>
      <c r="O733" s="45">
        <v>54.84</v>
      </c>
      <c r="P733" s="45">
        <v>3.23</v>
      </c>
      <c r="Q733" s="45">
        <v>3.23</v>
      </c>
    </row>
    <row r="734" spans="1:17" ht="14.1" customHeight="1">
      <c r="A734" s="44" t="s">
        <v>154</v>
      </c>
      <c r="B734" s="44" t="s">
        <v>987</v>
      </c>
      <c r="C734" s="44" t="s">
        <v>1008</v>
      </c>
      <c r="D734" s="45">
        <v>3.7</v>
      </c>
      <c r="E734" s="38">
        <v>21</v>
      </c>
      <c r="F734" s="45">
        <v>0.18</v>
      </c>
      <c r="G734" s="45">
        <v>0.56000000000000005</v>
      </c>
      <c r="H734" s="38">
        <v>40</v>
      </c>
      <c r="I734" s="38">
        <v>45</v>
      </c>
      <c r="J734" s="51">
        <v>4</v>
      </c>
      <c r="K734" s="38">
        <v>19</v>
      </c>
      <c r="L734" s="38">
        <v>19</v>
      </c>
      <c r="M734" s="38">
        <v>0</v>
      </c>
      <c r="N734" s="38">
        <v>0</v>
      </c>
      <c r="O734" s="45">
        <v>14.29</v>
      </c>
      <c r="P734" s="45">
        <v>52.38</v>
      </c>
      <c r="Q734" s="45">
        <v>33.33</v>
      </c>
    </row>
    <row r="735" spans="1:17" ht="14.1" customHeight="1">
      <c r="A735" s="44" t="s">
        <v>161</v>
      </c>
      <c r="B735" s="44" t="s">
        <v>987</v>
      </c>
      <c r="C735" s="44" t="s">
        <v>1008</v>
      </c>
      <c r="D735" s="45">
        <v>8.1</v>
      </c>
      <c r="E735" s="38">
        <v>19</v>
      </c>
      <c r="F735" s="45">
        <v>0.43</v>
      </c>
      <c r="G735" s="45">
        <v>0.97</v>
      </c>
      <c r="H735" s="38">
        <v>24</v>
      </c>
      <c r="I735" s="38">
        <v>53</v>
      </c>
      <c r="J735" s="51">
        <v>3</v>
      </c>
      <c r="K735" s="38">
        <v>7</v>
      </c>
      <c r="L735" s="38">
        <v>20</v>
      </c>
      <c r="M735" s="45">
        <v>5.26</v>
      </c>
      <c r="N735" s="45">
        <v>15.79</v>
      </c>
      <c r="O735" s="45">
        <v>36.840000000000003</v>
      </c>
      <c r="P735" s="45">
        <v>31.58</v>
      </c>
      <c r="Q735" s="45">
        <v>10.53</v>
      </c>
    </row>
    <row r="736" spans="1:17" ht="14.1" customHeight="1">
      <c r="A736" s="44" t="s">
        <v>176</v>
      </c>
      <c r="B736" s="44" t="s">
        <v>987</v>
      </c>
      <c r="C736" s="44" t="s">
        <v>1008</v>
      </c>
      <c r="D736" s="45">
        <v>9.5</v>
      </c>
      <c r="E736" s="38">
        <v>19</v>
      </c>
      <c r="F736" s="45">
        <v>0.5</v>
      </c>
      <c r="G736" s="45">
        <v>1.17</v>
      </c>
      <c r="H736" s="38">
        <v>2</v>
      </c>
      <c r="I736" s="38">
        <v>22</v>
      </c>
      <c r="J736" s="51">
        <v>4</v>
      </c>
      <c r="K736" s="38">
        <v>1</v>
      </c>
      <c r="L736" s="38">
        <v>14</v>
      </c>
      <c r="M736" s="38">
        <v>0</v>
      </c>
      <c r="N736" s="45">
        <v>15.79</v>
      </c>
      <c r="O736" s="45">
        <v>68.42</v>
      </c>
      <c r="P736" s="45">
        <v>15.79</v>
      </c>
      <c r="Q736" s="38">
        <v>0</v>
      </c>
    </row>
    <row r="737" spans="1:17" ht="14.1" customHeight="1">
      <c r="A737" s="44" t="s">
        <v>180</v>
      </c>
      <c r="B737" s="44" t="s">
        <v>987</v>
      </c>
      <c r="C737" s="44" t="s">
        <v>1008</v>
      </c>
      <c r="D737" s="45">
        <v>6.3</v>
      </c>
      <c r="E737" s="38">
        <v>12</v>
      </c>
      <c r="F737" s="45">
        <v>0.53</v>
      </c>
      <c r="G737" s="45">
        <v>0.98</v>
      </c>
      <c r="H737" s="38">
        <v>17</v>
      </c>
      <c r="I737" s="38">
        <v>30</v>
      </c>
      <c r="J737" s="51">
        <v>3</v>
      </c>
      <c r="K737" s="38">
        <v>7</v>
      </c>
      <c r="L737" s="38">
        <v>17</v>
      </c>
      <c r="M737" s="38">
        <v>0</v>
      </c>
      <c r="N737" s="45">
        <v>8.33</v>
      </c>
      <c r="O737" s="45">
        <v>91.67</v>
      </c>
      <c r="P737" s="38">
        <v>0</v>
      </c>
      <c r="Q737" s="38">
        <v>0</v>
      </c>
    </row>
    <row r="738" spans="1:17" ht="14.1" customHeight="1">
      <c r="A738" s="44" t="s">
        <v>181</v>
      </c>
      <c r="B738" s="44" t="s">
        <v>987</v>
      </c>
      <c r="C738" s="44" t="s">
        <v>1008</v>
      </c>
      <c r="D738" s="45">
        <v>10.1</v>
      </c>
      <c r="E738" s="38">
        <v>24</v>
      </c>
      <c r="F738" s="45">
        <v>0.42</v>
      </c>
      <c r="G738" s="45">
        <v>0.9</v>
      </c>
      <c r="H738" s="38">
        <v>29</v>
      </c>
      <c r="I738" s="38">
        <v>42</v>
      </c>
      <c r="J738" s="51">
        <v>4</v>
      </c>
      <c r="K738" s="38">
        <v>13</v>
      </c>
      <c r="L738" s="38">
        <v>18</v>
      </c>
      <c r="M738" s="38">
        <v>0</v>
      </c>
      <c r="N738" s="45">
        <v>16.670000000000002</v>
      </c>
      <c r="O738" s="45">
        <v>45.83</v>
      </c>
      <c r="P738" s="45">
        <v>29.17</v>
      </c>
      <c r="Q738" s="45">
        <v>8.33</v>
      </c>
    </row>
    <row r="739" spans="1:17" ht="14.1" customHeight="1">
      <c r="A739" s="44" t="s">
        <v>183</v>
      </c>
      <c r="B739" s="44" t="s">
        <v>987</v>
      </c>
      <c r="C739" s="44" t="s">
        <v>1008</v>
      </c>
      <c r="D739" s="38">
        <v>9</v>
      </c>
      <c r="E739" s="38">
        <v>18</v>
      </c>
      <c r="F739" s="45">
        <v>0.5</v>
      </c>
      <c r="G739" s="45">
        <v>0.82</v>
      </c>
      <c r="H739" s="38">
        <v>22</v>
      </c>
      <c r="I739" s="38">
        <v>27</v>
      </c>
      <c r="J739" s="51">
        <v>4</v>
      </c>
      <c r="K739" s="38">
        <v>11</v>
      </c>
      <c r="L739" s="38">
        <v>13</v>
      </c>
      <c r="M739" s="38">
        <v>0</v>
      </c>
      <c r="N739" s="45">
        <v>27.78</v>
      </c>
      <c r="O739" s="45">
        <v>44.44</v>
      </c>
      <c r="P739" s="45">
        <v>27.78</v>
      </c>
      <c r="Q739" s="38">
        <v>0</v>
      </c>
    </row>
    <row r="740" spans="1:17" ht="14.1" customHeight="1">
      <c r="A740" s="44" t="s">
        <v>169</v>
      </c>
      <c r="B740" s="44" t="s">
        <v>987</v>
      </c>
      <c r="C740" s="44" t="s">
        <v>1009</v>
      </c>
      <c r="D740" s="45">
        <v>6.5</v>
      </c>
      <c r="E740" s="38">
        <v>16</v>
      </c>
      <c r="F740" s="45">
        <v>0.41</v>
      </c>
      <c r="G740" s="45">
        <v>0.87</v>
      </c>
      <c r="H740" s="38">
        <v>11</v>
      </c>
      <c r="I740" s="38">
        <v>11</v>
      </c>
      <c r="J740" s="51">
        <v>4</v>
      </c>
      <c r="K740" s="38">
        <v>11</v>
      </c>
      <c r="L740" s="38">
        <v>11</v>
      </c>
      <c r="M740" s="38">
        <v>0</v>
      </c>
      <c r="N740" s="45">
        <v>12.5</v>
      </c>
      <c r="O740" s="45">
        <v>43.75</v>
      </c>
      <c r="P740" s="45">
        <v>43.75</v>
      </c>
      <c r="Q740" s="38">
        <v>0</v>
      </c>
    </row>
    <row r="741" spans="1:17" ht="14.1" customHeight="1">
      <c r="A741" s="44" t="s">
        <v>171</v>
      </c>
      <c r="B741" s="44" t="s">
        <v>987</v>
      </c>
      <c r="C741" s="44" t="s">
        <v>1009</v>
      </c>
      <c r="D741" s="45">
        <v>55.8</v>
      </c>
      <c r="E741" s="38">
        <v>104</v>
      </c>
      <c r="F741" s="45">
        <v>0.54</v>
      </c>
      <c r="G741" s="38">
        <v>1</v>
      </c>
      <c r="H741" s="38">
        <v>20</v>
      </c>
      <c r="I741" s="38">
        <v>31</v>
      </c>
      <c r="J741" s="51">
        <v>4</v>
      </c>
      <c r="K741" s="38">
        <v>9</v>
      </c>
      <c r="L741" s="38">
        <v>13</v>
      </c>
      <c r="M741" s="45">
        <v>9.6199999999999992</v>
      </c>
      <c r="N741" s="45">
        <v>15.38</v>
      </c>
      <c r="O741" s="45">
        <v>58.65</v>
      </c>
      <c r="P741" s="45">
        <v>14.42</v>
      </c>
      <c r="Q741" s="45">
        <v>1.92</v>
      </c>
    </row>
    <row r="742" spans="1:17" ht="14.1" customHeight="1">
      <c r="A742" s="44" t="s">
        <v>152</v>
      </c>
      <c r="B742" s="44" t="s">
        <v>987</v>
      </c>
      <c r="C742" s="44" t="s">
        <v>1010</v>
      </c>
      <c r="D742" s="45">
        <v>15.9</v>
      </c>
      <c r="E742" s="38">
        <v>24</v>
      </c>
      <c r="F742" s="45">
        <v>0.66</v>
      </c>
      <c r="G742" s="45">
        <v>1.1100000000000001</v>
      </c>
      <c r="H742" s="38">
        <v>7</v>
      </c>
      <c r="I742" s="38">
        <v>29</v>
      </c>
      <c r="J742" s="51">
        <v>4</v>
      </c>
      <c r="K742" s="38">
        <v>2</v>
      </c>
      <c r="L742" s="38">
        <v>16</v>
      </c>
      <c r="M742" s="45">
        <v>12.5</v>
      </c>
      <c r="N742" s="45">
        <v>45.83</v>
      </c>
      <c r="O742" s="45">
        <v>29.17</v>
      </c>
      <c r="P742" s="45">
        <v>12.5</v>
      </c>
      <c r="Q742" s="38">
        <v>0</v>
      </c>
    </row>
    <row r="743" spans="1:17" ht="14.1" customHeight="1">
      <c r="A743" s="44" t="s">
        <v>181</v>
      </c>
      <c r="B743" s="44" t="s">
        <v>987</v>
      </c>
      <c r="C743" s="44" t="s">
        <v>1010</v>
      </c>
      <c r="D743" s="45">
        <v>34.799999999999997</v>
      </c>
      <c r="E743" s="38">
        <v>69</v>
      </c>
      <c r="F743" s="45">
        <v>0.5</v>
      </c>
      <c r="G743" s="45">
        <v>1.07</v>
      </c>
      <c r="H743" s="38">
        <v>15</v>
      </c>
      <c r="I743" s="38">
        <v>42</v>
      </c>
      <c r="J743" s="51">
        <v>4</v>
      </c>
      <c r="K743" s="38">
        <v>5</v>
      </c>
      <c r="L743" s="38">
        <v>18</v>
      </c>
      <c r="M743" s="38">
        <v>0</v>
      </c>
      <c r="N743" s="45">
        <v>20.29</v>
      </c>
      <c r="O743" s="45">
        <v>60.87</v>
      </c>
      <c r="P743" s="45">
        <v>18.84</v>
      </c>
      <c r="Q743" s="38">
        <v>0</v>
      </c>
    </row>
    <row r="744" spans="1:17" ht="14.1" customHeight="1">
      <c r="A744" s="44" t="s">
        <v>149</v>
      </c>
      <c r="B744" s="44" t="s">
        <v>1011</v>
      </c>
      <c r="C744" s="44" t="s">
        <v>1012</v>
      </c>
      <c r="D744" s="45">
        <v>5.9</v>
      </c>
      <c r="E744" s="38">
        <v>10</v>
      </c>
      <c r="F744" s="45">
        <v>0.59</v>
      </c>
      <c r="G744" s="45">
        <v>0.91</v>
      </c>
      <c r="H744" s="38">
        <v>35</v>
      </c>
      <c r="I744" s="38">
        <v>55</v>
      </c>
      <c r="J744" s="51">
        <v>3</v>
      </c>
      <c r="K744" s="38">
        <v>14</v>
      </c>
      <c r="L744" s="38">
        <v>25</v>
      </c>
      <c r="M744" s="38">
        <v>0</v>
      </c>
      <c r="N744" s="38">
        <v>40</v>
      </c>
      <c r="O744" s="38">
        <v>50</v>
      </c>
      <c r="P744" s="38">
        <v>10</v>
      </c>
      <c r="Q744" s="38">
        <v>0</v>
      </c>
    </row>
    <row r="745" spans="1:17" ht="14.1" customHeight="1">
      <c r="A745" s="44" t="s">
        <v>176</v>
      </c>
      <c r="B745" s="44" t="s">
        <v>1011</v>
      </c>
      <c r="C745" s="44" t="s">
        <v>1012</v>
      </c>
      <c r="D745" s="45">
        <v>6.8</v>
      </c>
      <c r="E745" s="38">
        <v>16</v>
      </c>
      <c r="F745" s="45">
        <v>0.43</v>
      </c>
      <c r="G745" s="38">
        <v>1</v>
      </c>
      <c r="H745" s="38">
        <v>13</v>
      </c>
      <c r="I745" s="38">
        <v>22</v>
      </c>
      <c r="J745" s="51">
        <v>4</v>
      </c>
      <c r="K745" s="38">
        <v>9</v>
      </c>
      <c r="L745" s="38">
        <v>14</v>
      </c>
      <c r="M745" s="38">
        <v>0</v>
      </c>
      <c r="N745" s="38">
        <v>0</v>
      </c>
      <c r="O745" s="38">
        <v>75</v>
      </c>
      <c r="P745" s="38">
        <v>25</v>
      </c>
      <c r="Q745" s="38">
        <v>0</v>
      </c>
    </row>
    <row r="746" spans="1:17" ht="14.1" customHeight="1">
      <c r="A746" s="44" t="s">
        <v>184</v>
      </c>
      <c r="B746" s="44" t="s">
        <v>1011</v>
      </c>
      <c r="C746" s="44" t="s">
        <v>1012</v>
      </c>
      <c r="D746" s="45">
        <v>19.100000000000001</v>
      </c>
      <c r="E746" s="38">
        <v>33</v>
      </c>
      <c r="F746" s="45">
        <v>0.57999999999999996</v>
      </c>
      <c r="G746" s="45">
        <v>1.1399999999999999</v>
      </c>
      <c r="H746" s="38">
        <v>14</v>
      </c>
      <c r="I746" s="38">
        <v>56</v>
      </c>
      <c r="J746" s="51">
        <v>4</v>
      </c>
      <c r="K746" s="38">
        <v>7</v>
      </c>
      <c r="L746" s="38">
        <v>28</v>
      </c>
      <c r="M746" s="45">
        <v>6.06</v>
      </c>
      <c r="N746" s="45">
        <v>36.36</v>
      </c>
      <c r="O746" s="45">
        <v>39.39</v>
      </c>
      <c r="P746" s="45">
        <v>15.15</v>
      </c>
      <c r="Q746" s="45">
        <v>3.03</v>
      </c>
    </row>
    <row r="747" spans="1:17" ht="14.1" customHeight="1">
      <c r="A747" s="44" t="s">
        <v>188</v>
      </c>
      <c r="B747" s="44" t="s">
        <v>1011</v>
      </c>
      <c r="C747" s="44" t="s">
        <v>1012</v>
      </c>
      <c r="D747" s="45">
        <v>16.399999999999999</v>
      </c>
      <c r="E747" s="38">
        <v>24</v>
      </c>
      <c r="F747" s="45">
        <v>0.68</v>
      </c>
      <c r="G747" s="45">
        <v>1.07</v>
      </c>
      <c r="H747" s="38">
        <v>13</v>
      </c>
      <c r="I747" s="38">
        <v>43</v>
      </c>
      <c r="J747" s="51">
        <v>4</v>
      </c>
      <c r="K747" s="38">
        <v>8</v>
      </c>
      <c r="L747" s="38">
        <v>28</v>
      </c>
      <c r="M747" s="45">
        <v>29.17</v>
      </c>
      <c r="N747" s="38">
        <v>25</v>
      </c>
      <c r="O747" s="45">
        <v>33.33</v>
      </c>
      <c r="P747" s="45">
        <v>12.5</v>
      </c>
      <c r="Q747" s="38">
        <v>0</v>
      </c>
    </row>
    <row r="748" spans="1:17" ht="14.1" customHeight="1">
      <c r="A748" s="44" t="s">
        <v>190</v>
      </c>
      <c r="B748" s="44" t="s">
        <v>1017</v>
      </c>
      <c r="C748" s="44" t="s">
        <v>1018</v>
      </c>
      <c r="D748" s="45">
        <v>13.4</v>
      </c>
      <c r="E748" s="38">
        <v>19</v>
      </c>
      <c r="F748" s="45">
        <v>0.71</v>
      </c>
      <c r="G748" s="45">
        <v>1.03</v>
      </c>
      <c r="H748" s="38">
        <v>6</v>
      </c>
      <c r="I748" s="38">
        <v>21</v>
      </c>
      <c r="J748" s="51">
        <v>4</v>
      </c>
      <c r="K748" s="38">
        <v>6</v>
      </c>
      <c r="L748" s="38">
        <v>17</v>
      </c>
      <c r="M748" s="38">
        <v>0</v>
      </c>
      <c r="N748" s="45">
        <v>68.42</v>
      </c>
      <c r="O748" s="45">
        <v>31.58</v>
      </c>
      <c r="P748" s="38">
        <v>0</v>
      </c>
      <c r="Q748" s="38">
        <v>0</v>
      </c>
    </row>
    <row r="749" spans="1:17" ht="14.1" customHeight="1">
      <c r="A749" s="44" t="s">
        <v>157</v>
      </c>
      <c r="B749" s="44" t="s">
        <v>1017</v>
      </c>
      <c r="C749" s="44" t="s">
        <v>1018</v>
      </c>
      <c r="D749" s="45">
        <v>12.7</v>
      </c>
      <c r="E749" s="38">
        <v>22</v>
      </c>
      <c r="F749" s="45">
        <v>0.57999999999999996</v>
      </c>
      <c r="G749" s="38">
        <v>1</v>
      </c>
      <c r="H749" s="38">
        <v>22</v>
      </c>
      <c r="I749" s="38">
        <v>48</v>
      </c>
      <c r="J749" s="51">
        <v>4</v>
      </c>
      <c r="K749" s="38">
        <v>10</v>
      </c>
      <c r="L749" s="38">
        <v>23</v>
      </c>
      <c r="M749" s="45">
        <v>4.55</v>
      </c>
      <c r="N749" s="45">
        <v>22.73</v>
      </c>
      <c r="O749" s="45">
        <v>68.180000000000007</v>
      </c>
      <c r="P749" s="45">
        <v>4.55</v>
      </c>
      <c r="Q749" s="38">
        <v>0</v>
      </c>
    </row>
    <row r="750" spans="1:17" ht="14.1" customHeight="1">
      <c r="A750" s="44" t="s">
        <v>148</v>
      </c>
      <c r="B750" s="44" t="s">
        <v>1019</v>
      </c>
      <c r="C750" s="44" t="s">
        <v>1020</v>
      </c>
      <c r="D750" s="45">
        <v>17.399999999999999</v>
      </c>
      <c r="E750" s="38">
        <v>26</v>
      </c>
      <c r="F750" s="45">
        <v>0.67</v>
      </c>
      <c r="G750" s="45">
        <v>0.82</v>
      </c>
      <c r="H750" s="38">
        <v>16</v>
      </c>
      <c r="I750" s="38">
        <v>17</v>
      </c>
      <c r="J750" s="51">
        <v>4</v>
      </c>
      <c r="K750" s="38">
        <v>16</v>
      </c>
      <c r="L750" s="38">
        <v>17</v>
      </c>
      <c r="M750" s="45">
        <v>15.38</v>
      </c>
      <c r="N750" s="45">
        <v>30.77</v>
      </c>
      <c r="O750" s="45">
        <v>53.85</v>
      </c>
      <c r="P750" s="38">
        <v>0</v>
      </c>
      <c r="Q750" s="38">
        <v>0</v>
      </c>
    </row>
    <row r="751" spans="1:17" ht="14.1" customHeight="1">
      <c r="A751" s="44" t="s">
        <v>157</v>
      </c>
      <c r="B751" s="44" t="s">
        <v>1019</v>
      </c>
      <c r="C751" s="44" t="s">
        <v>1020</v>
      </c>
      <c r="D751" s="45">
        <v>7.6</v>
      </c>
      <c r="E751" s="38">
        <v>14</v>
      </c>
      <c r="F751" s="45">
        <v>0.54</v>
      </c>
      <c r="G751" s="45">
        <v>0.94</v>
      </c>
      <c r="H751" s="38">
        <v>31</v>
      </c>
      <c r="I751" s="38">
        <v>48</v>
      </c>
      <c r="J751" s="51">
        <v>3</v>
      </c>
      <c r="K751" s="38">
        <v>18</v>
      </c>
      <c r="L751" s="38">
        <v>25</v>
      </c>
      <c r="M751" s="38">
        <v>0</v>
      </c>
      <c r="N751" s="45">
        <v>35.71</v>
      </c>
      <c r="O751" s="45">
        <v>42.86</v>
      </c>
      <c r="P751" s="45">
        <v>21.43</v>
      </c>
      <c r="Q751" s="38">
        <v>0</v>
      </c>
    </row>
    <row r="752" spans="1:17" ht="14.1" customHeight="1">
      <c r="A752" s="44" t="s">
        <v>159</v>
      </c>
      <c r="B752" s="44" t="s">
        <v>1019</v>
      </c>
      <c r="C752" s="44" t="s">
        <v>1020</v>
      </c>
      <c r="D752" s="45">
        <v>14.4</v>
      </c>
      <c r="E752" s="38">
        <v>28</v>
      </c>
      <c r="F752" s="45">
        <v>0.51</v>
      </c>
      <c r="G752" s="45">
        <v>1.08</v>
      </c>
      <c r="H752" s="38">
        <v>16</v>
      </c>
      <c r="I752" s="38">
        <v>54</v>
      </c>
      <c r="J752" s="51">
        <v>3</v>
      </c>
      <c r="K752" s="38">
        <v>4</v>
      </c>
      <c r="L752" s="38">
        <v>20</v>
      </c>
      <c r="M752" s="38">
        <v>0</v>
      </c>
      <c r="N752" s="45">
        <v>28.57</v>
      </c>
      <c r="O752" s="38">
        <v>50</v>
      </c>
      <c r="P752" s="45">
        <v>17.86</v>
      </c>
      <c r="Q752" s="45">
        <v>3.57</v>
      </c>
    </row>
    <row r="753" spans="1:17" ht="14.1" customHeight="1">
      <c r="A753" s="44" t="s">
        <v>181</v>
      </c>
      <c r="B753" s="44" t="s">
        <v>1019</v>
      </c>
      <c r="C753" s="44" t="s">
        <v>1020</v>
      </c>
      <c r="D753" s="45">
        <v>14.8</v>
      </c>
      <c r="E753" s="38">
        <v>35</v>
      </c>
      <c r="F753" s="45">
        <v>0.42</v>
      </c>
      <c r="G753" s="45">
        <v>0.9</v>
      </c>
      <c r="H753" s="38">
        <v>29</v>
      </c>
      <c r="I753" s="38">
        <v>42</v>
      </c>
      <c r="J753" s="51">
        <v>4</v>
      </c>
      <c r="K753" s="38">
        <v>13</v>
      </c>
      <c r="L753" s="38">
        <v>18</v>
      </c>
      <c r="M753" s="38">
        <v>0</v>
      </c>
      <c r="N753" s="45">
        <v>5.71</v>
      </c>
      <c r="O753" s="45">
        <v>62.86</v>
      </c>
      <c r="P753" s="45">
        <v>31.43</v>
      </c>
      <c r="Q753" s="38">
        <v>0</v>
      </c>
    </row>
    <row r="754" spans="1:17" ht="14.1" customHeight="1">
      <c r="A754" s="44" t="s">
        <v>184</v>
      </c>
      <c r="B754" s="44" t="s">
        <v>1019</v>
      </c>
      <c r="C754" s="44" t="s">
        <v>1020</v>
      </c>
      <c r="D754" s="45">
        <v>22.7</v>
      </c>
      <c r="E754" s="38">
        <v>40</v>
      </c>
      <c r="F754" s="45">
        <v>0.56999999999999995</v>
      </c>
      <c r="G754" s="45">
        <v>1.1200000000000001</v>
      </c>
      <c r="H754" s="38">
        <v>18</v>
      </c>
      <c r="I754" s="38">
        <v>56</v>
      </c>
      <c r="J754" s="51">
        <v>4</v>
      </c>
      <c r="K754" s="38">
        <v>8</v>
      </c>
      <c r="L754" s="38">
        <v>28</v>
      </c>
      <c r="M754" s="45">
        <v>2.5</v>
      </c>
      <c r="N754" s="38">
        <v>45</v>
      </c>
      <c r="O754" s="45">
        <v>27.5</v>
      </c>
      <c r="P754" s="45">
        <v>22.5</v>
      </c>
      <c r="Q754" s="45">
        <v>2.5</v>
      </c>
    </row>
    <row r="755" spans="1:17" ht="14.1" customHeight="1">
      <c r="A755" s="44" t="s">
        <v>186</v>
      </c>
      <c r="B755" s="44" t="s">
        <v>1019</v>
      </c>
      <c r="C755" s="44" t="s">
        <v>1020</v>
      </c>
      <c r="D755" s="45">
        <v>9.8000000000000007</v>
      </c>
      <c r="E755" s="38">
        <v>26</v>
      </c>
      <c r="F755" s="45">
        <v>0.38</v>
      </c>
      <c r="G755" s="45">
        <v>0.77</v>
      </c>
      <c r="H755" s="38">
        <v>21</v>
      </c>
      <c r="I755" s="38">
        <v>22</v>
      </c>
      <c r="J755" s="51">
        <v>4</v>
      </c>
      <c r="K755" s="38">
        <v>19</v>
      </c>
      <c r="L755" s="38">
        <v>20</v>
      </c>
      <c r="M755" s="38">
        <v>0</v>
      </c>
      <c r="N755" s="45">
        <v>11.54</v>
      </c>
      <c r="O755" s="45">
        <v>38.46</v>
      </c>
      <c r="P755" s="45">
        <v>46.15</v>
      </c>
      <c r="Q755" s="45">
        <v>3.85</v>
      </c>
    </row>
    <row r="756" spans="1:17" ht="14.1" customHeight="1">
      <c r="A756" s="44" t="s">
        <v>153</v>
      </c>
      <c r="B756" s="44" t="s">
        <v>1019</v>
      </c>
      <c r="C756" s="44" t="s">
        <v>1022</v>
      </c>
      <c r="D756" s="45">
        <v>8.5</v>
      </c>
      <c r="E756" s="38">
        <v>24</v>
      </c>
      <c r="F756" s="45">
        <v>0.35</v>
      </c>
      <c r="G756" s="45">
        <v>0.78</v>
      </c>
      <c r="H756" s="38">
        <v>44</v>
      </c>
      <c r="I756" s="38">
        <v>49</v>
      </c>
      <c r="J756" s="51">
        <v>3</v>
      </c>
      <c r="K756" s="38">
        <v>16</v>
      </c>
      <c r="L756" s="38">
        <v>18</v>
      </c>
      <c r="M756" s="38">
        <v>0</v>
      </c>
      <c r="N756" s="45">
        <v>4.17</v>
      </c>
      <c r="O756" s="45">
        <v>54.17</v>
      </c>
      <c r="P756" s="38">
        <v>25</v>
      </c>
      <c r="Q756" s="45">
        <v>16.670000000000002</v>
      </c>
    </row>
    <row r="757" spans="1:17" ht="14.1" customHeight="1">
      <c r="A757" s="44" t="s">
        <v>157</v>
      </c>
      <c r="B757" s="44" t="s">
        <v>1019</v>
      </c>
      <c r="C757" s="44" t="s">
        <v>1022</v>
      </c>
      <c r="D757" s="45">
        <v>12.9</v>
      </c>
      <c r="E757" s="38">
        <v>27</v>
      </c>
      <c r="F757" s="45">
        <v>0.48</v>
      </c>
      <c r="G757" s="45">
        <v>0.83</v>
      </c>
      <c r="H757" s="38">
        <v>45</v>
      </c>
      <c r="I757" s="38">
        <v>48</v>
      </c>
      <c r="J757" s="51">
        <v>4</v>
      </c>
      <c r="K757" s="38">
        <v>23</v>
      </c>
      <c r="L757" s="38">
        <v>23</v>
      </c>
      <c r="M757" s="38">
        <v>0</v>
      </c>
      <c r="N757" s="45">
        <v>11.11</v>
      </c>
      <c r="O757" s="45">
        <v>70.37</v>
      </c>
      <c r="P757" s="45">
        <v>18.52</v>
      </c>
      <c r="Q757" s="38">
        <v>0</v>
      </c>
    </row>
    <row r="758" spans="1:17" ht="14.1" customHeight="1">
      <c r="A758" s="44" t="s">
        <v>159</v>
      </c>
      <c r="B758" s="44" t="s">
        <v>1019</v>
      </c>
      <c r="C758" s="44" t="s">
        <v>1022</v>
      </c>
      <c r="D758" s="45">
        <v>5.8</v>
      </c>
      <c r="E758" s="38">
        <v>19</v>
      </c>
      <c r="F758" s="45">
        <v>0.31</v>
      </c>
      <c r="G758" s="45">
        <v>0.64</v>
      </c>
      <c r="H758" s="38">
        <v>52</v>
      </c>
      <c r="I758" s="38">
        <v>54</v>
      </c>
      <c r="J758" s="51">
        <v>3</v>
      </c>
      <c r="K758" s="38">
        <v>18</v>
      </c>
      <c r="L758" s="38">
        <v>20</v>
      </c>
      <c r="M758" s="45">
        <v>5.26</v>
      </c>
      <c r="N758" s="38">
        <v>0</v>
      </c>
      <c r="O758" s="45">
        <v>31.58</v>
      </c>
      <c r="P758" s="45">
        <v>47.37</v>
      </c>
      <c r="Q758" s="45">
        <v>15.79</v>
      </c>
    </row>
    <row r="759" spans="1:17" ht="14.1" customHeight="1">
      <c r="A759" s="44" t="s">
        <v>161</v>
      </c>
      <c r="B759" s="44" t="s">
        <v>1019</v>
      </c>
      <c r="C759" s="44" t="s">
        <v>1022</v>
      </c>
      <c r="D759" s="45">
        <v>14.8</v>
      </c>
      <c r="E759" s="38">
        <v>35</v>
      </c>
      <c r="F759" s="45">
        <v>0.42</v>
      </c>
      <c r="G759" s="45">
        <v>0.96</v>
      </c>
      <c r="H759" s="38">
        <v>27</v>
      </c>
      <c r="I759" s="38">
        <v>53</v>
      </c>
      <c r="J759" s="51">
        <v>4</v>
      </c>
      <c r="K759" s="38">
        <v>12</v>
      </c>
      <c r="L759" s="38">
        <v>19</v>
      </c>
      <c r="M759" s="38">
        <v>0</v>
      </c>
      <c r="N759" s="45">
        <v>14.29</v>
      </c>
      <c r="O759" s="45">
        <v>51.43</v>
      </c>
      <c r="P759" s="45">
        <v>25.71</v>
      </c>
      <c r="Q759" s="45">
        <v>8.57</v>
      </c>
    </row>
    <row r="760" spans="1:17" ht="14.1" customHeight="1">
      <c r="A760" s="44" t="s">
        <v>164</v>
      </c>
      <c r="B760" s="44" t="s">
        <v>1019</v>
      </c>
      <c r="C760" s="44" t="s">
        <v>1022</v>
      </c>
      <c r="D760" s="45">
        <v>34.5</v>
      </c>
      <c r="E760" s="38">
        <v>53</v>
      </c>
      <c r="F760" s="45">
        <v>0.65</v>
      </c>
      <c r="G760" s="45">
        <v>1.01</v>
      </c>
      <c r="H760" s="38">
        <v>14</v>
      </c>
      <c r="I760" s="38">
        <v>34</v>
      </c>
      <c r="J760" s="51">
        <v>4</v>
      </c>
      <c r="K760" s="38">
        <v>5</v>
      </c>
      <c r="L760" s="38">
        <v>17</v>
      </c>
      <c r="M760" s="45">
        <v>13.21</v>
      </c>
      <c r="N760" s="45">
        <v>28.3</v>
      </c>
      <c r="O760" s="45">
        <v>58.49</v>
      </c>
      <c r="P760" s="38">
        <v>0</v>
      </c>
      <c r="Q760" s="38">
        <v>0</v>
      </c>
    </row>
    <row r="761" spans="1:17" ht="14.1" customHeight="1">
      <c r="A761" s="44" t="s">
        <v>178</v>
      </c>
      <c r="B761" s="44" t="s">
        <v>1019</v>
      </c>
      <c r="C761" s="44" t="s">
        <v>1022</v>
      </c>
      <c r="D761" s="45">
        <v>20.100000000000001</v>
      </c>
      <c r="E761" s="38">
        <v>42</v>
      </c>
      <c r="F761" s="45">
        <v>0.48</v>
      </c>
      <c r="G761" s="45">
        <v>0.95</v>
      </c>
      <c r="H761" s="38">
        <v>21</v>
      </c>
      <c r="I761" s="38">
        <v>32</v>
      </c>
      <c r="J761" s="51">
        <v>4</v>
      </c>
      <c r="K761" s="38">
        <v>12</v>
      </c>
      <c r="L761" s="38">
        <v>18</v>
      </c>
      <c r="M761" s="38">
        <v>0</v>
      </c>
      <c r="N761" s="45">
        <v>16.670000000000002</v>
      </c>
      <c r="O761" s="45">
        <v>59.52</v>
      </c>
      <c r="P761" s="45">
        <v>23.81</v>
      </c>
      <c r="Q761" s="38">
        <v>0</v>
      </c>
    </row>
    <row r="762" spans="1:17" ht="14.1" customHeight="1">
      <c r="A762" s="44" t="s">
        <v>151</v>
      </c>
      <c r="B762" s="44" t="s">
        <v>1019</v>
      </c>
      <c r="C762" s="44" t="s">
        <v>1023</v>
      </c>
      <c r="D762" s="45">
        <v>14.9</v>
      </c>
      <c r="E762" s="38">
        <v>31</v>
      </c>
      <c r="F762" s="45">
        <v>0.48</v>
      </c>
      <c r="G762" s="38">
        <v>1</v>
      </c>
      <c r="H762" s="38">
        <v>17</v>
      </c>
      <c r="I762" s="38">
        <v>31</v>
      </c>
      <c r="J762" s="51">
        <v>4</v>
      </c>
      <c r="K762" s="38">
        <v>11</v>
      </c>
      <c r="L762" s="38">
        <v>19</v>
      </c>
      <c r="M762" s="45">
        <v>3.23</v>
      </c>
      <c r="N762" s="45">
        <v>16.13</v>
      </c>
      <c r="O762" s="45">
        <v>54.84</v>
      </c>
      <c r="P762" s="45">
        <v>22.58</v>
      </c>
      <c r="Q762" s="45">
        <v>3.23</v>
      </c>
    </row>
    <row r="763" spans="1:17" ht="14.1" customHeight="1">
      <c r="A763" s="44" t="s">
        <v>152</v>
      </c>
      <c r="B763" s="44" t="s">
        <v>1019</v>
      </c>
      <c r="C763" s="44" t="s">
        <v>1023</v>
      </c>
      <c r="D763" s="45">
        <v>9.8000000000000007</v>
      </c>
      <c r="E763" s="38">
        <v>18</v>
      </c>
      <c r="F763" s="45">
        <v>0.54</v>
      </c>
      <c r="G763" s="45">
        <v>0.91</v>
      </c>
      <c r="H763" s="38">
        <v>22</v>
      </c>
      <c r="I763" s="38">
        <v>29</v>
      </c>
      <c r="J763" s="51">
        <v>4</v>
      </c>
      <c r="K763" s="38">
        <v>13</v>
      </c>
      <c r="L763" s="38">
        <v>16</v>
      </c>
      <c r="M763" s="45">
        <v>5.56</v>
      </c>
      <c r="N763" s="45">
        <v>22.22</v>
      </c>
      <c r="O763" s="45">
        <v>55.56</v>
      </c>
      <c r="P763" s="45">
        <v>16.670000000000002</v>
      </c>
      <c r="Q763" s="38">
        <v>0</v>
      </c>
    </row>
    <row r="764" spans="1:17" ht="14.1" customHeight="1">
      <c r="A764" s="44" t="s">
        <v>172</v>
      </c>
      <c r="B764" s="44" t="s">
        <v>1019</v>
      </c>
      <c r="C764" s="44" t="s">
        <v>1023</v>
      </c>
      <c r="D764" s="45">
        <v>6.8</v>
      </c>
      <c r="E764" s="38">
        <v>12</v>
      </c>
      <c r="F764" s="45">
        <v>0.56999999999999995</v>
      </c>
      <c r="G764" s="45">
        <v>1.1499999999999999</v>
      </c>
      <c r="H764" s="38">
        <v>6</v>
      </c>
      <c r="I764" s="38">
        <v>17</v>
      </c>
      <c r="J764" s="51">
        <v>4</v>
      </c>
      <c r="K764" s="38">
        <v>4</v>
      </c>
      <c r="L764" s="38">
        <v>14</v>
      </c>
      <c r="M764" s="45">
        <v>16.670000000000002</v>
      </c>
      <c r="N764" s="45">
        <v>16.670000000000002</v>
      </c>
      <c r="O764" s="38">
        <v>50</v>
      </c>
      <c r="P764" s="45">
        <v>8.33</v>
      </c>
      <c r="Q764" s="45">
        <v>8.33</v>
      </c>
    </row>
    <row r="765" spans="1:17" ht="14.1" customHeight="1">
      <c r="A765" s="44" t="s">
        <v>154</v>
      </c>
      <c r="B765" s="44" t="s">
        <v>1019</v>
      </c>
      <c r="C765" s="44" t="s">
        <v>754</v>
      </c>
      <c r="D765" s="45">
        <v>7.6</v>
      </c>
      <c r="E765" s="38">
        <v>35</v>
      </c>
      <c r="F765" s="45">
        <v>0.22</v>
      </c>
      <c r="G765" s="45">
        <v>0.69</v>
      </c>
      <c r="H765" s="38">
        <v>35</v>
      </c>
      <c r="I765" s="38">
        <v>45</v>
      </c>
      <c r="J765" s="51">
        <v>4</v>
      </c>
      <c r="K765" s="38">
        <v>18</v>
      </c>
      <c r="L765" s="38">
        <v>19</v>
      </c>
      <c r="M765" s="38">
        <v>0</v>
      </c>
      <c r="N765" s="45">
        <v>5.71</v>
      </c>
      <c r="O765" s="45">
        <v>17.14</v>
      </c>
      <c r="P765" s="45">
        <v>42.86</v>
      </c>
      <c r="Q765" s="45">
        <v>34.29</v>
      </c>
    </row>
    <row r="766" spans="1:17" ht="14.1" customHeight="1">
      <c r="A766" s="44" t="s">
        <v>165</v>
      </c>
      <c r="B766" s="44" t="s">
        <v>1019</v>
      </c>
      <c r="C766" s="44" t="s">
        <v>754</v>
      </c>
      <c r="D766" s="38">
        <v>3</v>
      </c>
      <c r="E766" s="38">
        <v>10</v>
      </c>
      <c r="F766" s="45">
        <v>0.3</v>
      </c>
      <c r="G766" s="45">
        <v>0.57999999999999996</v>
      </c>
      <c r="H766" s="38">
        <v>19</v>
      </c>
      <c r="I766" s="38">
        <v>19</v>
      </c>
      <c r="J766" s="51">
        <v>3</v>
      </c>
      <c r="K766" s="38">
        <v>5</v>
      </c>
      <c r="L766" s="38">
        <v>5</v>
      </c>
      <c r="M766" s="38">
        <v>0</v>
      </c>
      <c r="N766" s="38">
        <v>0</v>
      </c>
      <c r="O766" s="38">
        <v>40</v>
      </c>
      <c r="P766" s="38">
        <v>50</v>
      </c>
      <c r="Q766" s="38">
        <v>10</v>
      </c>
    </row>
    <row r="767" spans="1:17" ht="14.1" customHeight="1">
      <c r="A767" s="44" t="s">
        <v>167</v>
      </c>
      <c r="B767" s="44" t="s">
        <v>1019</v>
      </c>
      <c r="C767" s="44" t="s">
        <v>754</v>
      </c>
      <c r="D767" s="45">
        <v>17.100000000000001</v>
      </c>
      <c r="E767" s="38">
        <v>35</v>
      </c>
      <c r="F767" s="45">
        <v>0.49</v>
      </c>
      <c r="G767" s="45">
        <v>1.1200000000000001</v>
      </c>
      <c r="H767" s="38">
        <v>6</v>
      </c>
      <c r="I767" s="38">
        <v>29</v>
      </c>
      <c r="J767" s="51">
        <v>4</v>
      </c>
      <c r="K767" s="38">
        <v>4</v>
      </c>
      <c r="L767" s="38">
        <v>19</v>
      </c>
      <c r="M767" s="38">
        <v>0</v>
      </c>
      <c r="N767" s="45">
        <v>14.29</v>
      </c>
      <c r="O767" s="45">
        <v>71.430000000000007</v>
      </c>
      <c r="P767" s="45">
        <v>8.57</v>
      </c>
      <c r="Q767" s="45">
        <v>5.71</v>
      </c>
    </row>
    <row r="768" spans="1:17" ht="14.1" customHeight="1">
      <c r="A768" s="44" t="s">
        <v>180</v>
      </c>
      <c r="B768" s="44" t="s">
        <v>1019</v>
      </c>
      <c r="C768" s="44" t="s">
        <v>754</v>
      </c>
      <c r="D768" s="45">
        <v>9.9</v>
      </c>
      <c r="E768" s="38">
        <v>18</v>
      </c>
      <c r="F768" s="45">
        <v>0.55000000000000004</v>
      </c>
      <c r="G768" s="45">
        <v>1.03</v>
      </c>
      <c r="H768" s="38">
        <v>11</v>
      </c>
      <c r="I768" s="38">
        <v>30</v>
      </c>
      <c r="J768" s="51">
        <v>4</v>
      </c>
      <c r="K768" s="38">
        <v>7</v>
      </c>
      <c r="L768" s="38">
        <v>13</v>
      </c>
      <c r="M768" s="38">
        <v>0</v>
      </c>
      <c r="N768" s="45">
        <v>16.670000000000002</v>
      </c>
      <c r="O768" s="45">
        <v>83.33</v>
      </c>
      <c r="P768" s="38">
        <v>0</v>
      </c>
      <c r="Q768" s="38">
        <v>0</v>
      </c>
    </row>
    <row r="769" spans="1:17" ht="14.1" customHeight="1">
      <c r="A769" s="44" t="s">
        <v>149</v>
      </c>
      <c r="B769" s="44" t="s">
        <v>1019</v>
      </c>
      <c r="C769" s="44" t="s">
        <v>1024</v>
      </c>
      <c r="D769" s="45">
        <v>19.899999999999999</v>
      </c>
      <c r="E769" s="38">
        <v>33</v>
      </c>
      <c r="F769" s="45">
        <v>0.6</v>
      </c>
      <c r="G769" s="45">
        <v>0.93</v>
      </c>
      <c r="H769" s="38">
        <v>34</v>
      </c>
      <c r="I769" s="38">
        <v>55</v>
      </c>
      <c r="J769" s="51">
        <v>4</v>
      </c>
      <c r="K769" s="38">
        <v>21</v>
      </c>
      <c r="L769" s="38">
        <v>30</v>
      </c>
      <c r="M769" s="45">
        <v>6.06</v>
      </c>
      <c r="N769" s="45">
        <v>30.3</v>
      </c>
      <c r="O769" s="45">
        <v>57.58</v>
      </c>
      <c r="P769" s="45">
        <v>6.06</v>
      </c>
      <c r="Q769" s="38">
        <v>0</v>
      </c>
    </row>
    <row r="770" spans="1:17" ht="14.1" customHeight="1">
      <c r="A770" s="44" t="s">
        <v>171</v>
      </c>
      <c r="B770" s="44" t="s">
        <v>1019</v>
      </c>
      <c r="C770" s="44" t="s">
        <v>1024</v>
      </c>
      <c r="D770" s="45">
        <v>9.6999999999999993</v>
      </c>
      <c r="E770" s="38">
        <v>32</v>
      </c>
      <c r="F770" s="45">
        <v>0.3</v>
      </c>
      <c r="G770" s="45">
        <v>0.56999999999999995</v>
      </c>
      <c r="H770" s="38">
        <v>31</v>
      </c>
      <c r="I770" s="38">
        <v>31</v>
      </c>
      <c r="J770" s="51">
        <v>4</v>
      </c>
      <c r="K770" s="38">
        <v>13</v>
      </c>
      <c r="L770" s="38">
        <v>13</v>
      </c>
      <c r="M770" s="38">
        <v>0</v>
      </c>
      <c r="N770" s="38">
        <v>0</v>
      </c>
      <c r="O770" s="45">
        <v>46.88</v>
      </c>
      <c r="P770" s="45">
        <v>34.380000000000003</v>
      </c>
      <c r="Q770" s="45">
        <v>18.75</v>
      </c>
    </row>
    <row r="771" spans="1:17" ht="14.1" customHeight="1">
      <c r="A771" s="44" t="s">
        <v>174</v>
      </c>
      <c r="B771" s="44" t="s">
        <v>1019</v>
      </c>
      <c r="C771" s="44" t="s">
        <v>1024</v>
      </c>
      <c r="D771" s="45">
        <v>4.7</v>
      </c>
      <c r="E771" s="38">
        <v>10</v>
      </c>
      <c r="F771" s="45">
        <v>0.47</v>
      </c>
      <c r="G771" s="45">
        <v>1.07</v>
      </c>
      <c r="H771" s="38">
        <v>8</v>
      </c>
      <c r="I771" s="38">
        <v>15</v>
      </c>
      <c r="J771" s="51">
        <v>3</v>
      </c>
      <c r="K771" s="38">
        <v>3</v>
      </c>
      <c r="L771" s="38">
        <v>5</v>
      </c>
      <c r="M771" s="38">
        <v>0</v>
      </c>
      <c r="N771" s="38">
        <v>0</v>
      </c>
      <c r="O771" s="38">
        <v>90</v>
      </c>
      <c r="P771" s="38">
        <v>10</v>
      </c>
      <c r="Q771" s="38">
        <v>0</v>
      </c>
    </row>
    <row r="772" spans="1:17" ht="14.1" customHeight="1">
      <c r="A772" s="44" t="s">
        <v>176</v>
      </c>
      <c r="B772" s="44" t="s">
        <v>1019</v>
      </c>
      <c r="C772" s="44" t="s">
        <v>1024</v>
      </c>
      <c r="D772" s="38">
        <v>15</v>
      </c>
      <c r="E772" s="38">
        <v>32</v>
      </c>
      <c r="F772" s="45">
        <v>0.47</v>
      </c>
      <c r="G772" s="45">
        <v>1.1000000000000001</v>
      </c>
      <c r="H772" s="38">
        <v>4</v>
      </c>
      <c r="I772" s="38">
        <v>22</v>
      </c>
      <c r="J772" s="51">
        <v>4</v>
      </c>
      <c r="K772" s="38">
        <v>2</v>
      </c>
      <c r="L772" s="38">
        <v>14</v>
      </c>
      <c r="M772" s="38">
        <v>0</v>
      </c>
      <c r="N772" s="45">
        <v>12.5</v>
      </c>
      <c r="O772" s="45">
        <v>68.75</v>
      </c>
      <c r="P772" s="45">
        <v>12.5</v>
      </c>
      <c r="Q772" s="45">
        <v>6.25</v>
      </c>
    </row>
    <row r="773" spans="1:17" ht="14.1" customHeight="1">
      <c r="A773" s="44" t="s">
        <v>183</v>
      </c>
      <c r="B773" s="44" t="s">
        <v>1019</v>
      </c>
      <c r="C773" s="44" t="s">
        <v>1024</v>
      </c>
      <c r="D773" s="45">
        <v>5.8</v>
      </c>
      <c r="E773" s="38">
        <v>10</v>
      </c>
      <c r="F773" s="45">
        <v>0.57999999999999996</v>
      </c>
      <c r="G773" s="45">
        <v>0.95</v>
      </c>
      <c r="H773" s="38">
        <v>17</v>
      </c>
      <c r="I773" s="38">
        <v>27</v>
      </c>
      <c r="J773" s="51">
        <v>3</v>
      </c>
      <c r="K773" s="38">
        <v>9</v>
      </c>
      <c r="L773" s="38">
        <v>14</v>
      </c>
      <c r="M773" s="38">
        <v>10</v>
      </c>
      <c r="N773" s="38">
        <v>20</v>
      </c>
      <c r="O773" s="38">
        <v>60</v>
      </c>
      <c r="P773" s="38">
        <v>10</v>
      </c>
      <c r="Q773" s="38">
        <v>0</v>
      </c>
    </row>
    <row r="774" spans="1:17" ht="14.1" customHeight="1">
      <c r="A774" s="44" t="s">
        <v>149</v>
      </c>
      <c r="B774" s="44" t="s">
        <v>1029</v>
      </c>
      <c r="C774" s="44" t="s">
        <v>1030</v>
      </c>
      <c r="D774" s="45">
        <v>8.9</v>
      </c>
      <c r="E774" s="38">
        <v>13</v>
      </c>
      <c r="F774" s="45">
        <v>0.68</v>
      </c>
      <c r="G774" s="45">
        <v>1.05</v>
      </c>
      <c r="H774" s="38">
        <v>21</v>
      </c>
      <c r="I774" s="38">
        <v>55</v>
      </c>
      <c r="J774" s="51">
        <v>3</v>
      </c>
      <c r="K774" s="38">
        <v>7</v>
      </c>
      <c r="L774" s="38">
        <v>25</v>
      </c>
      <c r="M774" s="45">
        <v>23.08</v>
      </c>
      <c r="N774" s="45">
        <v>38.46</v>
      </c>
      <c r="O774" s="45">
        <v>23.08</v>
      </c>
      <c r="P774" s="45">
        <v>15.38</v>
      </c>
      <c r="Q774" s="38">
        <v>0</v>
      </c>
    </row>
    <row r="775" spans="1:17" ht="14.1" customHeight="1">
      <c r="A775" s="44" t="s">
        <v>180</v>
      </c>
      <c r="B775" s="44" t="s">
        <v>1029</v>
      </c>
      <c r="C775" s="44" t="s">
        <v>1030</v>
      </c>
      <c r="D775" s="45">
        <v>6.6</v>
      </c>
      <c r="E775" s="38">
        <v>13</v>
      </c>
      <c r="F775" s="45">
        <v>0.51</v>
      </c>
      <c r="G775" s="45">
        <v>0.95</v>
      </c>
      <c r="H775" s="38">
        <v>19</v>
      </c>
      <c r="I775" s="38">
        <v>30</v>
      </c>
      <c r="J775" s="51">
        <v>3</v>
      </c>
      <c r="K775" s="38">
        <v>9</v>
      </c>
      <c r="L775" s="38">
        <v>17</v>
      </c>
      <c r="M775" s="38">
        <v>0</v>
      </c>
      <c r="N775" s="45">
        <v>23.08</v>
      </c>
      <c r="O775" s="45">
        <v>61.54</v>
      </c>
      <c r="P775" s="45">
        <v>7.69</v>
      </c>
      <c r="Q775" s="45">
        <v>7.69</v>
      </c>
    </row>
    <row r="776" spans="1:17" ht="14.1" customHeight="1">
      <c r="A776" s="44" t="s">
        <v>184</v>
      </c>
      <c r="B776" s="44" t="s">
        <v>1029</v>
      </c>
      <c r="C776" s="44" t="s">
        <v>1030</v>
      </c>
      <c r="D776" s="45">
        <v>14.8</v>
      </c>
      <c r="E776" s="38">
        <v>24</v>
      </c>
      <c r="F776" s="45">
        <v>0.62</v>
      </c>
      <c r="G776" s="45">
        <v>1.21</v>
      </c>
      <c r="H776" s="38">
        <v>9</v>
      </c>
      <c r="I776" s="38">
        <v>56</v>
      </c>
      <c r="J776" s="51">
        <v>4</v>
      </c>
      <c r="K776" s="38">
        <v>4</v>
      </c>
      <c r="L776" s="38">
        <v>28</v>
      </c>
      <c r="M776" s="45">
        <v>8.33</v>
      </c>
      <c r="N776" s="45">
        <v>37.5</v>
      </c>
      <c r="O776" s="45">
        <v>41.67</v>
      </c>
      <c r="P776" s="45">
        <v>12.5</v>
      </c>
      <c r="Q776" s="38">
        <v>0</v>
      </c>
    </row>
    <row r="777" spans="1:17" ht="14.1" customHeight="1">
      <c r="A777" s="44" t="s">
        <v>149</v>
      </c>
      <c r="B777" s="44" t="s">
        <v>1033</v>
      </c>
      <c r="C777" s="44" t="s">
        <v>1036</v>
      </c>
      <c r="D777" s="45">
        <v>22.1</v>
      </c>
      <c r="E777" s="38">
        <v>27</v>
      </c>
      <c r="F777" s="45">
        <v>0.82</v>
      </c>
      <c r="G777" s="45">
        <v>1.26</v>
      </c>
      <c r="H777" s="38">
        <v>7</v>
      </c>
      <c r="I777" s="38">
        <v>55</v>
      </c>
      <c r="J777" s="51">
        <v>4</v>
      </c>
      <c r="K777" s="38">
        <v>4</v>
      </c>
      <c r="L777" s="38">
        <v>30</v>
      </c>
      <c r="M777" s="45">
        <v>48.15</v>
      </c>
      <c r="N777" s="45">
        <v>25.93</v>
      </c>
      <c r="O777" s="45">
        <v>25.93</v>
      </c>
      <c r="P777" s="38">
        <v>0</v>
      </c>
      <c r="Q777" s="38">
        <v>0</v>
      </c>
    </row>
    <row r="778" spans="1:17" ht="14.1" customHeight="1">
      <c r="A778" s="44" t="s">
        <v>155</v>
      </c>
      <c r="B778" s="44" t="s">
        <v>1033</v>
      </c>
      <c r="C778" s="44" t="s">
        <v>1036</v>
      </c>
      <c r="D778" s="45">
        <v>7.2</v>
      </c>
      <c r="E778" s="38">
        <v>14</v>
      </c>
      <c r="F778" s="45">
        <v>0.51</v>
      </c>
      <c r="G778" s="45">
        <v>0.97</v>
      </c>
      <c r="H778" s="38">
        <v>24</v>
      </c>
      <c r="I778" s="38">
        <v>42</v>
      </c>
      <c r="J778" s="51">
        <v>3</v>
      </c>
      <c r="K778" s="38">
        <v>11</v>
      </c>
      <c r="L778" s="38">
        <v>18</v>
      </c>
      <c r="M778" s="45">
        <v>7.14</v>
      </c>
      <c r="N778" s="45">
        <v>21.43</v>
      </c>
      <c r="O778" s="45">
        <v>42.86</v>
      </c>
      <c r="P778" s="45">
        <v>28.57</v>
      </c>
      <c r="Q778" s="38">
        <v>0</v>
      </c>
    </row>
    <row r="779" spans="1:17" ht="14.1" customHeight="1">
      <c r="A779" s="44" t="s">
        <v>159</v>
      </c>
      <c r="B779" s="44" t="s">
        <v>1033</v>
      </c>
      <c r="C779" s="44" t="s">
        <v>1036</v>
      </c>
      <c r="D779" s="45">
        <v>6.6</v>
      </c>
      <c r="E779" s="38">
        <v>15</v>
      </c>
      <c r="F779" s="45">
        <v>0.44</v>
      </c>
      <c r="G779" s="45">
        <v>0.92</v>
      </c>
      <c r="H779" s="38">
        <v>34</v>
      </c>
      <c r="I779" s="38">
        <v>54</v>
      </c>
      <c r="J779" s="51">
        <v>2</v>
      </c>
      <c r="K779" s="38">
        <v>6</v>
      </c>
      <c r="L779" s="38">
        <v>14</v>
      </c>
      <c r="M779" s="38">
        <v>0</v>
      </c>
      <c r="N779" s="45">
        <v>13.33</v>
      </c>
      <c r="O779" s="45">
        <v>53.33</v>
      </c>
      <c r="P779" s="45">
        <v>33.33</v>
      </c>
      <c r="Q779" s="38">
        <v>0</v>
      </c>
    </row>
    <row r="780" spans="1:17" ht="14.1" customHeight="1">
      <c r="A780" s="44" t="s">
        <v>161</v>
      </c>
      <c r="B780" s="44" t="s">
        <v>1033</v>
      </c>
      <c r="C780" s="44" t="s">
        <v>1036</v>
      </c>
      <c r="D780" s="45">
        <v>5.7</v>
      </c>
      <c r="E780" s="38">
        <v>17</v>
      </c>
      <c r="F780" s="45">
        <v>0.34</v>
      </c>
      <c r="G780" s="45">
        <v>0.76</v>
      </c>
      <c r="H780" s="38">
        <v>42</v>
      </c>
      <c r="I780" s="38">
        <v>53</v>
      </c>
      <c r="J780" s="51">
        <v>3</v>
      </c>
      <c r="K780" s="38">
        <v>14</v>
      </c>
      <c r="L780" s="38">
        <v>20</v>
      </c>
      <c r="M780" s="38">
        <v>0</v>
      </c>
      <c r="N780" s="45">
        <v>11.76</v>
      </c>
      <c r="O780" s="45">
        <v>29.41</v>
      </c>
      <c r="P780" s="45">
        <v>47.06</v>
      </c>
      <c r="Q780" s="45">
        <v>11.76</v>
      </c>
    </row>
    <row r="781" spans="1:17" ht="14.1" customHeight="1">
      <c r="A781" s="44" t="s">
        <v>164</v>
      </c>
      <c r="B781" s="44" t="s">
        <v>1033</v>
      </c>
      <c r="C781" s="44" t="s">
        <v>1036</v>
      </c>
      <c r="D781" s="45">
        <v>8.9</v>
      </c>
      <c r="E781" s="38">
        <v>12</v>
      </c>
      <c r="F781" s="45">
        <v>0.74</v>
      </c>
      <c r="G781" s="45">
        <v>1.1499999999999999</v>
      </c>
      <c r="H781" s="38">
        <v>3</v>
      </c>
      <c r="I781" s="38">
        <v>34</v>
      </c>
      <c r="J781" s="51">
        <v>3</v>
      </c>
      <c r="K781" s="38">
        <v>3</v>
      </c>
      <c r="L781" s="38">
        <v>16</v>
      </c>
      <c r="M781" s="45">
        <v>8.33</v>
      </c>
      <c r="N781" s="45">
        <v>66.67</v>
      </c>
      <c r="O781" s="38">
        <v>25</v>
      </c>
      <c r="P781" s="38">
        <v>0</v>
      </c>
      <c r="Q781" s="38">
        <v>0</v>
      </c>
    </row>
    <row r="782" spans="1:17" ht="14.1" customHeight="1">
      <c r="A782" s="44" t="s">
        <v>188</v>
      </c>
      <c r="B782" s="44" t="s">
        <v>1033</v>
      </c>
      <c r="C782" s="44" t="s">
        <v>1036</v>
      </c>
      <c r="D782" s="45">
        <v>11.5</v>
      </c>
      <c r="E782" s="38">
        <v>17</v>
      </c>
      <c r="F782" s="45">
        <v>0.68</v>
      </c>
      <c r="G782" s="45">
        <v>1.06</v>
      </c>
      <c r="H782" s="38">
        <v>15</v>
      </c>
      <c r="I782" s="38">
        <v>43</v>
      </c>
      <c r="J782" s="51">
        <v>4</v>
      </c>
      <c r="K782" s="38">
        <v>10</v>
      </c>
      <c r="L782" s="38">
        <v>28</v>
      </c>
      <c r="M782" s="45">
        <v>5.88</v>
      </c>
      <c r="N782" s="45">
        <v>58.82</v>
      </c>
      <c r="O782" s="45">
        <v>29.41</v>
      </c>
      <c r="P782" s="38">
        <v>0</v>
      </c>
      <c r="Q782" s="45">
        <v>5.88</v>
      </c>
    </row>
    <row r="783" spans="1:17" ht="14.1" customHeight="1">
      <c r="A783" s="44" t="s">
        <v>190</v>
      </c>
      <c r="B783" s="44" t="s">
        <v>1033</v>
      </c>
      <c r="C783" s="44" t="s">
        <v>1037</v>
      </c>
      <c r="D783" s="45">
        <v>9.4</v>
      </c>
      <c r="E783" s="38">
        <v>17</v>
      </c>
      <c r="F783" s="45">
        <v>0.55000000000000004</v>
      </c>
      <c r="G783" s="45">
        <v>0.81</v>
      </c>
      <c r="H783" s="38">
        <v>21</v>
      </c>
      <c r="I783" s="38">
        <v>21</v>
      </c>
      <c r="J783" s="51">
        <v>4</v>
      </c>
      <c r="K783" s="38">
        <v>17</v>
      </c>
      <c r="L783" s="38">
        <v>17</v>
      </c>
      <c r="M783" s="38">
        <v>0</v>
      </c>
      <c r="N783" s="45">
        <v>41.18</v>
      </c>
      <c r="O783" s="45">
        <v>35.29</v>
      </c>
      <c r="P783" s="45">
        <v>23.53</v>
      </c>
      <c r="Q783" s="38">
        <v>0</v>
      </c>
    </row>
    <row r="784" spans="1:17" ht="14.1" customHeight="1">
      <c r="A784" s="44" t="s">
        <v>149</v>
      </c>
      <c r="B784" s="44" t="s">
        <v>1039</v>
      </c>
      <c r="C784" s="44" t="s">
        <v>1040</v>
      </c>
      <c r="D784" s="45">
        <v>10.1</v>
      </c>
      <c r="E784" s="38">
        <v>18</v>
      </c>
      <c r="F784" s="45">
        <v>0.56000000000000005</v>
      </c>
      <c r="G784" s="45">
        <v>0.86</v>
      </c>
      <c r="H784" s="38">
        <v>42</v>
      </c>
      <c r="I784" s="38">
        <v>55</v>
      </c>
      <c r="J784" s="51">
        <v>3</v>
      </c>
      <c r="K784" s="38">
        <v>19</v>
      </c>
      <c r="L784" s="38">
        <v>25</v>
      </c>
      <c r="M784" s="45">
        <v>5.56</v>
      </c>
      <c r="N784" s="45">
        <v>33.33</v>
      </c>
      <c r="O784" s="45">
        <v>38.89</v>
      </c>
      <c r="P784" s="45">
        <v>22.22</v>
      </c>
      <c r="Q784" s="38">
        <v>0</v>
      </c>
    </row>
    <row r="785" spans="1:17" ht="14.1" customHeight="1">
      <c r="A785" s="44" t="s">
        <v>153</v>
      </c>
      <c r="B785" s="44" t="s">
        <v>1039</v>
      </c>
      <c r="C785" s="44" t="s">
        <v>1040</v>
      </c>
      <c r="D785" s="45">
        <v>4.5999999999999996</v>
      </c>
      <c r="E785" s="38">
        <v>12</v>
      </c>
      <c r="F785" s="45">
        <v>0.38</v>
      </c>
      <c r="G785" s="45">
        <v>0.84</v>
      </c>
      <c r="H785" s="38">
        <v>37</v>
      </c>
      <c r="I785" s="38">
        <v>49</v>
      </c>
      <c r="J785" s="51">
        <v>2</v>
      </c>
      <c r="K785" s="38">
        <v>12</v>
      </c>
      <c r="L785" s="38">
        <v>14</v>
      </c>
      <c r="M785" s="45">
        <v>8.33</v>
      </c>
      <c r="N785" s="38">
        <v>0</v>
      </c>
      <c r="O785" s="38">
        <v>50</v>
      </c>
      <c r="P785" s="38">
        <v>25</v>
      </c>
      <c r="Q785" s="45">
        <v>16.670000000000002</v>
      </c>
    </row>
    <row r="786" spans="1:17" ht="14.1" customHeight="1">
      <c r="A786" s="44" t="s">
        <v>154</v>
      </c>
      <c r="B786" s="44" t="s">
        <v>1039</v>
      </c>
      <c r="C786" s="44" t="s">
        <v>1040</v>
      </c>
      <c r="D786" s="45">
        <v>1.8</v>
      </c>
      <c r="E786" s="38">
        <v>10</v>
      </c>
      <c r="F786" s="45">
        <v>0.18</v>
      </c>
      <c r="G786" s="45">
        <v>0.56999999999999995</v>
      </c>
      <c r="H786" s="38">
        <v>39</v>
      </c>
      <c r="I786" s="38">
        <v>45</v>
      </c>
      <c r="J786" s="51">
        <v>2</v>
      </c>
      <c r="K786" s="38">
        <v>7</v>
      </c>
      <c r="L786" s="38">
        <v>7</v>
      </c>
      <c r="M786" s="38">
        <v>0</v>
      </c>
      <c r="N786" s="38">
        <v>0</v>
      </c>
      <c r="O786" s="38">
        <v>20</v>
      </c>
      <c r="P786" s="38">
        <v>40</v>
      </c>
      <c r="Q786" s="38">
        <v>40</v>
      </c>
    </row>
    <row r="787" spans="1:17" ht="14.1" customHeight="1">
      <c r="A787" s="44" t="s">
        <v>155</v>
      </c>
      <c r="B787" s="44" t="s">
        <v>1039</v>
      </c>
      <c r="C787" s="44" t="s">
        <v>1040</v>
      </c>
      <c r="D787" s="45">
        <v>11</v>
      </c>
      <c r="E787" s="38">
        <v>20</v>
      </c>
      <c r="F787" s="45">
        <v>0.55000000000000004</v>
      </c>
      <c r="G787" s="45">
        <v>1.04</v>
      </c>
      <c r="H787" s="38">
        <v>19</v>
      </c>
      <c r="I787" s="38">
        <v>42</v>
      </c>
      <c r="J787" s="51">
        <v>3</v>
      </c>
      <c r="K787" s="38">
        <v>7</v>
      </c>
      <c r="L787" s="38">
        <v>18</v>
      </c>
      <c r="M787" s="38">
        <v>10</v>
      </c>
      <c r="N787" s="38">
        <v>15</v>
      </c>
      <c r="O787" s="38">
        <v>60</v>
      </c>
      <c r="P787" s="38">
        <v>15</v>
      </c>
      <c r="Q787" s="38">
        <v>0</v>
      </c>
    </row>
    <row r="788" spans="1:17" ht="14.1" customHeight="1">
      <c r="A788" s="44" t="s">
        <v>159</v>
      </c>
      <c r="B788" s="44" t="s">
        <v>1039</v>
      </c>
      <c r="C788" s="44" t="s">
        <v>1040</v>
      </c>
      <c r="D788" s="45">
        <v>4.7</v>
      </c>
      <c r="E788" s="38">
        <v>12</v>
      </c>
      <c r="F788" s="45">
        <v>0.39</v>
      </c>
      <c r="G788" s="45">
        <v>0.82</v>
      </c>
      <c r="H788" s="38">
        <v>42</v>
      </c>
      <c r="I788" s="38">
        <v>54</v>
      </c>
      <c r="J788" s="51">
        <v>2</v>
      </c>
      <c r="K788" s="38">
        <v>10</v>
      </c>
      <c r="L788" s="38">
        <v>14</v>
      </c>
      <c r="M788" s="45">
        <v>8.33</v>
      </c>
      <c r="N788" s="45">
        <v>8.33</v>
      </c>
      <c r="O788" s="38">
        <v>25</v>
      </c>
      <c r="P788" s="45">
        <v>58.33</v>
      </c>
      <c r="Q788" s="38">
        <v>0</v>
      </c>
    </row>
    <row r="789" spans="1:17" ht="14.1" customHeight="1">
      <c r="A789" s="44" t="s">
        <v>161</v>
      </c>
      <c r="B789" s="44" t="s">
        <v>1039</v>
      </c>
      <c r="C789" s="44" t="s">
        <v>1040</v>
      </c>
      <c r="D789" s="45">
        <v>5.9</v>
      </c>
      <c r="E789" s="38">
        <v>22</v>
      </c>
      <c r="F789" s="45">
        <v>0.27</v>
      </c>
      <c r="G789" s="45">
        <v>0.61</v>
      </c>
      <c r="H789" s="38">
        <v>53</v>
      </c>
      <c r="I789" s="38">
        <v>53</v>
      </c>
      <c r="J789" s="51">
        <v>3</v>
      </c>
      <c r="K789" s="38">
        <v>20</v>
      </c>
      <c r="L789" s="38">
        <v>20</v>
      </c>
      <c r="M789" s="38">
        <v>0</v>
      </c>
      <c r="N789" s="45">
        <v>4.55</v>
      </c>
      <c r="O789" s="45">
        <v>22.73</v>
      </c>
      <c r="P789" s="45">
        <v>59.09</v>
      </c>
      <c r="Q789" s="45">
        <v>13.64</v>
      </c>
    </row>
    <row r="790" spans="1:17" ht="14.1" customHeight="1">
      <c r="A790" s="44" t="s">
        <v>167</v>
      </c>
      <c r="B790" s="44" t="s">
        <v>1039</v>
      </c>
      <c r="C790" s="44" t="s">
        <v>1040</v>
      </c>
      <c r="D790" s="45">
        <v>5.2</v>
      </c>
      <c r="E790" s="38">
        <v>11</v>
      </c>
      <c r="F790" s="45">
        <v>0.47</v>
      </c>
      <c r="G790" s="45">
        <v>1.08</v>
      </c>
      <c r="H790" s="38">
        <v>8</v>
      </c>
      <c r="I790" s="38">
        <v>29</v>
      </c>
      <c r="J790" s="51">
        <v>3</v>
      </c>
      <c r="K790" s="38">
        <v>3</v>
      </c>
      <c r="L790" s="38">
        <v>10</v>
      </c>
      <c r="M790" s="38">
        <v>0</v>
      </c>
      <c r="N790" s="45">
        <v>9.09</v>
      </c>
      <c r="O790" s="45">
        <v>72.73</v>
      </c>
      <c r="P790" s="45">
        <v>18.18</v>
      </c>
      <c r="Q790" s="38">
        <v>0</v>
      </c>
    </row>
    <row r="791" spans="1:17" ht="14.1" customHeight="1">
      <c r="A791" s="44" t="s">
        <v>171</v>
      </c>
      <c r="B791" s="44" t="s">
        <v>1039</v>
      </c>
      <c r="C791" s="44" t="s">
        <v>1040</v>
      </c>
      <c r="D791" s="45">
        <v>6.4</v>
      </c>
      <c r="E791" s="38">
        <v>17</v>
      </c>
      <c r="F791" s="45">
        <v>0.38</v>
      </c>
      <c r="G791" s="45">
        <v>0.7</v>
      </c>
      <c r="H791" s="38">
        <v>29</v>
      </c>
      <c r="I791" s="38">
        <v>31</v>
      </c>
      <c r="J791" s="51">
        <v>3</v>
      </c>
      <c r="K791" s="38">
        <v>16</v>
      </c>
      <c r="L791" s="38">
        <v>16</v>
      </c>
      <c r="M791" s="38">
        <v>0</v>
      </c>
      <c r="N791" s="45">
        <v>5.88</v>
      </c>
      <c r="O791" s="45">
        <v>47.06</v>
      </c>
      <c r="P791" s="45">
        <v>47.06</v>
      </c>
      <c r="Q791" s="38">
        <v>0</v>
      </c>
    </row>
    <row r="792" spans="1:17" ht="14.1" customHeight="1">
      <c r="A792" s="44" t="s">
        <v>181</v>
      </c>
      <c r="B792" s="44" t="s">
        <v>1039</v>
      </c>
      <c r="C792" s="44" t="s">
        <v>1040</v>
      </c>
      <c r="D792" s="45">
        <v>4.9000000000000004</v>
      </c>
      <c r="E792" s="38">
        <v>14</v>
      </c>
      <c r="F792" s="45">
        <v>0.35</v>
      </c>
      <c r="G792" s="45">
        <v>0.74</v>
      </c>
      <c r="H792" s="38">
        <v>40</v>
      </c>
      <c r="I792" s="38">
        <v>42</v>
      </c>
      <c r="J792" s="51">
        <v>3</v>
      </c>
      <c r="K792" s="38">
        <v>18</v>
      </c>
      <c r="L792" s="38">
        <v>20</v>
      </c>
      <c r="M792" s="38">
        <v>0</v>
      </c>
      <c r="N792" s="38">
        <v>0</v>
      </c>
      <c r="O792" s="38">
        <v>50</v>
      </c>
      <c r="P792" s="38">
        <v>50</v>
      </c>
      <c r="Q792" s="38">
        <v>0</v>
      </c>
    </row>
    <row r="793" spans="1:17" ht="14.1" customHeight="1">
      <c r="A793" s="44" t="s">
        <v>183</v>
      </c>
      <c r="B793" s="44" t="s">
        <v>1039</v>
      </c>
      <c r="C793" s="44" t="s">
        <v>1040</v>
      </c>
      <c r="D793" s="38">
        <v>6</v>
      </c>
      <c r="E793" s="38">
        <v>10</v>
      </c>
      <c r="F793" s="45">
        <v>0.6</v>
      </c>
      <c r="G793" s="45">
        <v>0.98</v>
      </c>
      <c r="H793" s="38">
        <v>14</v>
      </c>
      <c r="I793" s="38">
        <v>27</v>
      </c>
      <c r="J793" s="51">
        <v>3</v>
      </c>
      <c r="K793" s="38">
        <v>7</v>
      </c>
      <c r="L793" s="38">
        <v>14</v>
      </c>
      <c r="M793" s="38">
        <v>20</v>
      </c>
      <c r="N793" s="38">
        <v>10</v>
      </c>
      <c r="O793" s="38">
        <v>60</v>
      </c>
      <c r="P793" s="38">
        <v>10</v>
      </c>
      <c r="Q793" s="38">
        <v>0</v>
      </c>
    </row>
    <row r="794" spans="1:17" ht="14.1" customHeight="1">
      <c r="A794" s="44" t="s">
        <v>184</v>
      </c>
      <c r="B794" s="44" t="s">
        <v>1039</v>
      </c>
      <c r="C794" s="44" t="s">
        <v>1040</v>
      </c>
      <c r="D794" s="45">
        <v>9.4</v>
      </c>
      <c r="E794" s="38">
        <v>20</v>
      </c>
      <c r="F794" s="45">
        <v>0.47</v>
      </c>
      <c r="G794" s="45">
        <v>0.92</v>
      </c>
      <c r="H794" s="38">
        <v>34</v>
      </c>
      <c r="I794" s="38">
        <v>56</v>
      </c>
      <c r="J794" s="51">
        <v>4</v>
      </c>
      <c r="K794" s="38">
        <v>16</v>
      </c>
      <c r="L794" s="38">
        <v>28</v>
      </c>
      <c r="M794" s="38">
        <v>0</v>
      </c>
      <c r="N794" s="38">
        <v>30</v>
      </c>
      <c r="O794" s="38">
        <v>30</v>
      </c>
      <c r="P794" s="38">
        <v>40</v>
      </c>
      <c r="Q794" s="38">
        <v>0</v>
      </c>
    </row>
    <row r="795" spans="1:17" ht="14.1" customHeight="1">
      <c r="A795" s="44" t="s">
        <v>148</v>
      </c>
      <c r="B795" s="44" t="s">
        <v>1039</v>
      </c>
      <c r="C795" s="44" t="s">
        <v>753</v>
      </c>
      <c r="D795" s="45">
        <v>12.1</v>
      </c>
      <c r="E795" s="38">
        <v>13</v>
      </c>
      <c r="F795" s="45">
        <v>0.93</v>
      </c>
      <c r="G795" s="45">
        <v>1.1399999999999999</v>
      </c>
      <c r="H795" s="38">
        <v>4</v>
      </c>
      <c r="I795" s="38">
        <v>17</v>
      </c>
      <c r="J795" s="51">
        <v>4</v>
      </c>
      <c r="K795" s="38">
        <v>4</v>
      </c>
      <c r="L795" s="38">
        <v>17</v>
      </c>
      <c r="M795" s="45">
        <v>76.92</v>
      </c>
      <c r="N795" s="45">
        <v>15.38</v>
      </c>
      <c r="O795" s="45">
        <v>7.69</v>
      </c>
      <c r="P795" s="38">
        <v>0</v>
      </c>
      <c r="Q795" s="38">
        <v>0</v>
      </c>
    </row>
    <row r="796" spans="1:17" ht="14.1" customHeight="1">
      <c r="A796" s="44" t="s">
        <v>151</v>
      </c>
      <c r="B796" s="44" t="s">
        <v>1039</v>
      </c>
      <c r="C796" s="44" t="s">
        <v>753</v>
      </c>
      <c r="D796" s="45">
        <v>12.7</v>
      </c>
      <c r="E796" s="38">
        <v>30</v>
      </c>
      <c r="F796" s="45">
        <v>0.42</v>
      </c>
      <c r="G796" s="45">
        <v>0.88</v>
      </c>
      <c r="H796" s="38">
        <v>26</v>
      </c>
      <c r="I796" s="38">
        <v>31</v>
      </c>
      <c r="J796" s="51">
        <v>4</v>
      </c>
      <c r="K796" s="38">
        <v>14</v>
      </c>
      <c r="L796" s="38">
        <v>19</v>
      </c>
      <c r="M796" s="38">
        <v>0</v>
      </c>
      <c r="N796" s="45">
        <v>6.67</v>
      </c>
      <c r="O796" s="45">
        <v>63.33</v>
      </c>
      <c r="P796" s="45">
        <v>26.67</v>
      </c>
      <c r="Q796" s="45">
        <v>3.33</v>
      </c>
    </row>
    <row r="797" spans="1:17" ht="14.1" customHeight="1">
      <c r="A797" s="44" t="s">
        <v>148</v>
      </c>
      <c r="B797" s="44" t="s">
        <v>1041</v>
      </c>
      <c r="C797" s="44" t="s">
        <v>1042</v>
      </c>
      <c r="D797" s="45">
        <v>17.5</v>
      </c>
      <c r="E797" s="38">
        <v>22</v>
      </c>
      <c r="F797" s="45">
        <v>0.8</v>
      </c>
      <c r="G797" s="45">
        <v>0.97</v>
      </c>
      <c r="H797" s="38">
        <v>12</v>
      </c>
      <c r="I797" s="38">
        <v>17</v>
      </c>
      <c r="J797" s="51">
        <v>4</v>
      </c>
      <c r="K797" s="38">
        <v>12</v>
      </c>
      <c r="L797" s="38">
        <v>17</v>
      </c>
      <c r="M797" s="45">
        <v>31.82</v>
      </c>
      <c r="N797" s="38">
        <v>50</v>
      </c>
      <c r="O797" s="45">
        <v>13.64</v>
      </c>
      <c r="P797" s="45">
        <v>4.55</v>
      </c>
      <c r="Q797" s="38">
        <v>0</v>
      </c>
    </row>
    <row r="798" spans="1:17" ht="14.1" customHeight="1">
      <c r="A798" s="44" t="s">
        <v>151</v>
      </c>
      <c r="B798" s="44" t="s">
        <v>1041</v>
      </c>
      <c r="C798" s="44" t="s">
        <v>1042</v>
      </c>
      <c r="D798" s="45">
        <v>15.4</v>
      </c>
      <c r="E798" s="38">
        <v>28</v>
      </c>
      <c r="F798" s="45">
        <v>0.55000000000000004</v>
      </c>
      <c r="G798" s="45">
        <v>1.1399999999999999</v>
      </c>
      <c r="H798" s="38">
        <v>7</v>
      </c>
      <c r="I798" s="38">
        <v>31</v>
      </c>
      <c r="J798" s="51">
        <v>4</v>
      </c>
      <c r="K798" s="38">
        <v>4</v>
      </c>
      <c r="L798" s="38">
        <v>19</v>
      </c>
      <c r="M798" s="45">
        <v>3.57</v>
      </c>
      <c r="N798" s="45">
        <v>17.86</v>
      </c>
      <c r="O798" s="45">
        <v>71.430000000000007</v>
      </c>
      <c r="P798" s="45">
        <v>7.14</v>
      </c>
      <c r="Q798" s="38">
        <v>0</v>
      </c>
    </row>
    <row r="799" spans="1:17" ht="14.1" customHeight="1">
      <c r="A799" s="44" t="s">
        <v>155</v>
      </c>
      <c r="B799" s="44" t="s">
        <v>1041</v>
      </c>
      <c r="C799" s="44" t="s">
        <v>1042</v>
      </c>
      <c r="D799" s="45">
        <v>5.7</v>
      </c>
      <c r="E799" s="38">
        <v>15</v>
      </c>
      <c r="F799" s="45">
        <v>0.38</v>
      </c>
      <c r="G799" s="45">
        <v>0.72</v>
      </c>
      <c r="H799" s="38">
        <v>38</v>
      </c>
      <c r="I799" s="38">
        <v>42</v>
      </c>
      <c r="J799" s="51">
        <v>3</v>
      </c>
      <c r="K799" s="38">
        <v>16</v>
      </c>
      <c r="L799" s="38">
        <v>18</v>
      </c>
      <c r="M799" s="38">
        <v>0</v>
      </c>
      <c r="N799" s="38">
        <v>0</v>
      </c>
      <c r="O799" s="38">
        <v>60</v>
      </c>
      <c r="P799" s="38">
        <v>40</v>
      </c>
      <c r="Q799" s="38">
        <v>0</v>
      </c>
    </row>
    <row r="800" spans="1:17" ht="14.1" customHeight="1">
      <c r="A800" s="44" t="s">
        <v>161</v>
      </c>
      <c r="B800" s="44" t="s">
        <v>1041</v>
      </c>
      <c r="C800" s="44" t="s">
        <v>1042</v>
      </c>
      <c r="D800" s="45">
        <v>4.7</v>
      </c>
      <c r="E800" s="38">
        <v>10</v>
      </c>
      <c r="F800" s="45">
        <v>0.47</v>
      </c>
      <c r="G800" s="45">
        <v>1.07</v>
      </c>
      <c r="H800" s="38">
        <v>18</v>
      </c>
      <c r="I800" s="38">
        <v>53</v>
      </c>
      <c r="J800" s="51">
        <v>2</v>
      </c>
      <c r="K800" s="38">
        <v>4</v>
      </c>
      <c r="L800" s="38">
        <v>14</v>
      </c>
      <c r="M800" s="38">
        <v>10</v>
      </c>
      <c r="N800" s="38">
        <v>10</v>
      </c>
      <c r="O800" s="38">
        <v>50</v>
      </c>
      <c r="P800" s="38">
        <v>20</v>
      </c>
      <c r="Q800" s="38">
        <v>10</v>
      </c>
    </row>
    <row r="801" spans="1:17" ht="14.1" customHeight="1">
      <c r="A801" s="44" t="s">
        <v>171</v>
      </c>
      <c r="B801" s="44" t="s">
        <v>1041</v>
      </c>
      <c r="C801" s="44" t="s">
        <v>1042</v>
      </c>
      <c r="D801" s="45">
        <v>8.4</v>
      </c>
      <c r="E801" s="38">
        <v>13</v>
      </c>
      <c r="F801" s="45">
        <v>0.65</v>
      </c>
      <c r="G801" s="45">
        <v>1.21</v>
      </c>
      <c r="H801" s="38">
        <v>3</v>
      </c>
      <c r="I801" s="38">
        <v>31</v>
      </c>
      <c r="J801" s="51">
        <v>3</v>
      </c>
      <c r="K801" s="38">
        <v>3</v>
      </c>
      <c r="L801" s="38">
        <v>16</v>
      </c>
      <c r="M801" s="45">
        <v>23.08</v>
      </c>
      <c r="N801" s="45">
        <v>38.46</v>
      </c>
      <c r="O801" s="45">
        <v>15.38</v>
      </c>
      <c r="P801" s="45">
        <v>15.38</v>
      </c>
      <c r="Q801" s="45">
        <v>7.69</v>
      </c>
    </row>
    <row r="802" spans="1:17" ht="14.1" customHeight="1">
      <c r="A802" s="44" t="s">
        <v>149</v>
      </c>
      <c r="B802" s="44" t="s">
        <v>1041</v>
      </c>
      <c r="C802" s="44" t="s">
        <v>1044</v>
      </c>
      <c r="D802" s="45">
        <v>8.4</v>
      </c>
      <c r="E802" s="38">
        <v>17</v>
      </c>
      <c r="F802" s="45">
        <v>0.49</v>
      </c>
      <c r="G802" s="45">
        <v>0.76</v>
      </c>
      <c r="H802" s="38">
        <v>52</v>
      </c>
      <c r="I802" s="38">
        <v>55</v>
      </c>
      <c r="J802" s="51">
        <v>3</v>
      </c>
      <c r="K802" s="38">
        <v>23</v>
      </c>
      <c r="L802" s="38">
        <v>25</v>
      </c>
      <c r="M802" s="45">
        <v>5.88</v>
      </c>
      <c r="N802" s="45">
        <v>11.76</v>
      </c>
      <c r="O802" s="45">
        <v>58.82</v>
      </c>
      <c r="P802" s="45">
        <v>23.53</v>
      </c>
      <c r="Q802" s="38">
        <v>0</v>
      </c>
    </row>
    <row r="803" spans="1:17" ht="14.1" customHeight="1">
      <c r="A803" s="44" t="s">
        <v>180</v>
      </c>
      <c r="B803" s="44" t="s">
        <v>1041</v>
      </c>
      <c r="C803" s="44" t="s">
        <v>1044</v>
      </c>
      <c r="D803" s="45">
        <v>4.4000000000000004</v>
      </c>
      <c r="E803" s="38">
        <v>12</v>
      </c>
      <c r="F803" s="45">
        <v>0.37</v>
      </c>
      <c r="G803" s="45">
        <v>0.68</v>
      </c>
      <c r="H803" s="38">
        <v>30</v>
      </c>
      <c r="I803" s="38">
        <v>30</v>
      </c>
      <c r="J803" s="51">
        <v>3</v>
      </c>
      <c r="K803" s="38">
        <v>17</v>
      </c>
      <c r="L803" s="38">
        <v>17</v>
      </c>
      <c r="M803" s="38">
        <v>0</v>
      </c>
      <c r="N803" s="45">
        <v>16.670000000000002</v>
      </c>
      <c r="O803" s="45">
        <v>33.33</v>
      </c>
      <c r="P803" s="45">
        <v>33.33</v>
      </c>
      <c r="Q803" s="45">
        <v>16.670000000000002</v>
      </c>
    </row>
    <row r="804" spans="1:17" ht="14.1" customHeight="1">
      <c r="A804" s="44" t="s">
        <v>184</v>
      </c>
      <c r="B804" s="44" t="s">
        <v>1041</v>
      </c>
      <c r="C804" s="44" t="s">
        <v>1044</v>
      </c>
      <c r="D804" s="45">
        <v>8.3000000000000007</v>
      </c>
      <c r="E804" s="38">
        <v>20</v>
      </c>
      <c r="F804" s="45">
        <v>0.42</v>
      </c>
      <c r="G804" s="45">
        <v>0.82</v>
      </c>
      <c r="H804" s="38">
        <v>48</v>
      </c>
      <c r="I804" s="38">
        <v>56</v>
      </c>
      <c r="J804" s="51">
        <v>4</v>
      </c>
      <c r="K804" s="38">
        <v>25</v>
      </c>
      <c r="L804" s="38">
        <v>28</v>
      </c>
      <c r="M804" s="38">
        <v>10</v>
      </c>
      <c r="N804" s="38">
        <v>0</v>
      </c>
      <c r="O804" s="38">
        <v>45</v>
      </c>
      <c r="P804" s="38">
        <v>45</v>
      </c>
      <c r="Q804" s="38">
        <v>0</v>
      </c>
    </row>
    <row r="805" spans="1:17" ht="14.1" customHeight="1">
      <c r="A805" s="44" t="s">
        <v>153</v>
      </c>
      <c r="B805" s="44" t="s">
        <v>1041</v>
      </c>
      <c r="C805" s="44" t="s">
        <v>1046</v>
      </c>
      <c r="D805" s="45">
        <v>7.1</v>
      </c>
      <c r="E805" s="38">
        <v>18</v>
      </c>
      <c r="F805" s="45">
        <v>0.39</v>
      </c>
      <c r="G805" s="45">
        <v>0.87</v>
      </c>
      <c r="H805" s="38">
        <v>34</v>
      </c>
      <c r="I805" s="38">
        <v>49</v>
      </c>
      <c r="J805" s="51">
        <v>2</v>
      </c>
      <c r="K805" s="38">
        <v>10</v>
      </c>
      <c r="L805" s="38">
        <v>14</v>
      </c>
      <c r="M805" s="38">
        <v>0</v>
      </c>
      <c r="N805" s="45">
        <v>5.56</v>
      </c>
      <c r="O805" s="45">
        <v>61.11</v>
      </c>
      <c r="P805" s="45">
        <v>22.22</v>
      </c>
      <c r="Q805" s="45">
        <v>11.11</v>
      </c>
    </row>
    <row r="806" spans="1:17" ht="14.1" customHeight="1">
      <c r="A806" s="44" t="s">
        <v>154</v>
      </c>
      <c r="B806" s="44" t="s">
        <v>1041</v>
      </c>
      <c r="C806" s="44" t="s">
        <v>1046</v>
      </c>
      <c r="D806" s="45">
        <v>6.3</v>
      </c>
      <c r="E806" s="38">
        <v>24</v>
      </c>
      <c r="F806" s="45">
        <v>0.26</v>
      </c>
      <c r="G806" s="45">
        <v>0.83</v>
      </c>
      <c r="H806" s="38">
        <v>30</v>
      </c>
      <c r="I806" s="38">
        <v>45</v>
      </c>
      <c r="J806" s="51">
        <v>4</v>
      </c>
      <c r="K806" s="38">
        <v>15</v>
      </c>
      <c r="L806" s="38">
        <v>19</v>
      </c>
      <c r="M806" s="38">
        <v>0</v>
      </c>
      <c r="N806" s="45">
        <v>4.17</v>
      </c>
      <c r="O806" s="45">
        <v>29.17</v>
      </c>
      <c r="P806" s="45">
        <v>41.67</v>
      </c>
      <c r="Q806" s="38">
        <v>25</v>
      </c>
    </row>
    <row r="807" spans="1:17" ht="14.1" customHeight="1">
      <c r="A807" s="44" t="s">
        <v>155</v>
      </c>
      <c r="B807" s="44" t="s">
        <v>1041</v>
      </c>
      <c r="C807" s="44" t="s">
        <v>1046</v>
      </c>
      <c r="D807" s="45">
        <v>7.3</v>
      </c>
      <c r="E807" s="38">
        <v>12</v>
      </c>
      <c r="F807" s="45">
        <v>0.61</v>
      </c>
      <c r="G807" s="45">
        <v>1.1499999999999999</v>
      </c>
      <c r="H807" s="38">
        <v>11</v>
      </c>
      <c r="I807" s="38">
        <v>42</v>
      </c>
      <c r="J807" s="51">
        <v>2</v>
      </c>
      <c r="K807" s="38">
        <v>4</v>
      </c>
      <c r="L807" s="38">
        <v>8</v>
      </c>
      <c r="M807" s="45">
        <v>16.670000000000002</v>
      </c>
      <c r="N807" s="45">
        <v>33.33</v>
      </c>
      <c r="O807" s="38">
        <v>25</v>
      </c>
      <c r="P807" s="38">
        <v>25</v>
      </c>
      <c r="Q807" s="38">
        <v>0</v>
      </c>
    </row>
    <row r="808" spans="1:17" ht="14.1" customHeight="1">
      <c r="A808" s="44" t="s">
        <v>157</v>
      </c>
      <c r="B808" s="44" t="s">
        <v>1041</v>
      </c>
      <c r="C808" s="44" t="s">
        <v>1046</v>
      </c>
      <c r="D808" s="45">
        <v>6.2</v>
      </c>
      <c r="E808" s="38">
        <v>10</v>
      </c>
      <c r="F808" s="45">
        <v>0.62</v>
      </c>
      <c r="G808" s="45">
        <v>1.08</v>
      </c>
      <c r="H808" s="38">
        <v>11</v>
      </c>
      <c r="I808" s="38">
        <v>48</v>
      </c>
      <c r="J808" s="51">
        <v>3</v>
      </c>
      <c r="K808" s="38">
        <v>6</v>
      </c>
      <c r="L808" s="38">
        <v>25</v>
      </c>
      <c r="M808" s="38">
        <v>0</v>
      </c>
      <c r="N808" s="38">
        <v>40</v>
      </c>
      <c r="O808" s="38">
        <v>60</v>
      </c>
      <c r="P808" s="38">
        <v>0</v>
      </c>
      <c r="Q808" s="38">
        <v>0</v>
      </c>
    </row>
    <row r="809" spans="1:17" ht="14.1" customHeight="1">
      <c r="A809" s="44" t="s">
        <v>159</v>
      </c>
      <c r="B809" s="44" t="s">
        <v>1041</v>
      </c>
      <c r="C809" s="44" t="s">
        <v>1046</v>
      </c>
      <c r="D809" s="45">
        <v>17.399999999999999</v>
      </c>
      <c r="E809" s="38">
        <v>31</v>
      </c>
      <c r="F809" s="45">
        <v>0.56000000000000005</v>
      </c>
      <c r="G809" s="45">
        <v>1.17</v>
      </c>
      <c r="H809" s="38">
        <v>8</v>
      </c>
      <c r="I809" s="38">
        <v>54</v>
      </c>
      <c r="J809" s="51">
        <v>4</v>
      </c>
      <c r="K809" s="38">
        <v>5</v>
      </c>
      <c r="L809" s="38">
        <v>20</v>
      </c>
      <c r="M809" s="45">
        <v>6.45</v>
      </c>
      <c r="N809" s="45">
        <v>16.13</v>
      </c>
      <c r="O809" s="45">
        <v>70.97</v>
      </c>
      <c r="P809" s="45">
        <v>6.45</v>
      </c>
      <c r="Q809" s="38">
        <v>0</v>
      </c>
    </row>
    <row r="810" spans="1:17" ht="14.1" customHeight="1">
      <c r="A810" s="44" t="s">
        <v>161</v>
      </c>
      <c r="B810" s="44" t="s">
        <v>1041</v>
      </c>
      <c r="C810" s="44" t="s">
        <v>1046</v>
      </c>
      <c r="D810" s="45">
        <v>6.7</v>
      </c>
      <c r="E810" s="38">
        <v>17</v>
      </c>
      <c r="F810" s="45">
        <v>0.39</v>
      </c>
      <c r="G810" s="45">
        <v>0.89</v>
      </c>
      <c r="H810" s="38">
        <v>34</v>
      </c>
      <c r="I810" s="38">
        <v>53</v>
      </c>
      <c r="J810" s="51">
        <v>3</v>
      </c>
      <c r="K810" s="38">
        <v>9</v>
      </c>
      <c r="L810" s="38">
        <v>20</v>
      </c>
      <c r="M810" s="38">
        <v>0</v>
      </c>
      <c r="N810" s="38">
        <v>0</v>
      </c>
      <c r="O810" s="45">
        <v>64.709999999999994</v>
      </c>
      <c r="P810" s="45">
        <v>35.29</v>
      </c>
      <c r="Q810" s="38">
        <v>0</v>
      </c>
    </row>
    <row r="811" spans="1:17" ht="14.1" customHeight="1">
      <c r="A811" s="44" t="s">
        <v>164</v>
      </c>
      <c r="B811" s="44" t="s">
        <v>1041</v>
      </c>
      <c r="C811" s="44" t="s">
        <v>1046</v>
      </c>
      <c r="D811" s="45">
        <v>16.899999999999999</v>
      </c>
      <c r="E811" s="38">
        <v>25</v>
      </c>
      <c r="F811" s="45">
        <v>0.68</v>
      </c>
      <c r="G811" s="45">
        <v>1.04</v>
      </c>
      <c r="H811" s="38">
        <v>11</v>
      </c>
      <c r="I811" s="38">
        <v>34</v>
      </c>
      <c r="J811" s="51">
        <v>3</v>
      </c>
      <c r="K811" s="38">
        <v>7</v>
      </c>
      <c r="L811" s="38">
        <v>16</v>
      </c>
      <c r="M811" s="45">
        <v>28</v>
      </c>
      <c r="N811" s="38">
        <v>16</v>
      </c>
      <c r="O811" s="38">
        <v>52</v>
      </c>
      <c r="P811" s="38">
        <v>4</v>
      </c>
      <c r="Q811" s="38">
        <v>0</v>
      </c>
    </row>
    <row r="812" spans="1:17" ht="14.1" customHeight="1">
      <c r="A812" s="44" t="s">
        <v>165</v>
      </c>
      <c r="B812" s="44" t="s">
        <v>1041</v>
      </c>
      <c r="C812" s="44" t="s">
        <v>1046</v>
      </c>
      <c r="D812" s="45">
        <v>7.9</v>
      </c>
      <c r="E812" s="38">
        <v>17</v>
      </c>
      <c r="F812" s="45">
        <v>0.46</v>
      </c>
      <c r="G812" s="45">
        <v>0.9</v>
      </c>
      <c r="H812" s="38">
        <v>14</v>
      </c>
      <c r="I812" s="38">
        <v>19</v>
      </c>
      <c r="J812" s="51">
        <v>4</v>
      </c>
      <c r="K812" s="38">
        <v>11</v>
      </c>
      <c r="L812" s="38">
        <v>14</v>
      </c>
      <c r="M812" s="38">
        <v>0</v>
      </c>
      <c r="N812" s="45">
        <v>5.88</v>
      </c>
      <c r="O812" s="45">
        <v>76.47</v>
      </c>
      <c r="P812" s="45">
        <v>17.649999999999999</v>
      </c>
      <c r="Q812" s="38">
        <v>0</v>
      </c>
    </row>
    <row r="813" spans="1:17" ht="14.1" customHeight="1">
      <c r="A813" s="44" t="s">
        <v>167</v>
      </c>
      <c r="B813" s="44" t="s">
        <v>1041</v>
      </c>
      <c r="C813" s="44" t="s">
        <v>1046</v>
      </c>
      <c r="D813" s="45">
        <v>3.7</v>
      </c>
      <c r="E813" s="38">
        <v>12</v>
      </c>
      <c r="F813" s="45">
        <v>0.31</v>
      </c>
      <c r="G813" s="45">
        <v>0.71</v>
      </c>
      <c r="H813" s="38">
        <v>29</v>
      </c>
      <c r="I813" s="38">
        <v>29</v>
      </c>
      <c r="J813" s="51">
        <v>3</v>
      </c>
      <c r="K813" s="38">
        <v>10</v>
      </c>
      <c r="L813" s="38">
        <v>10</v>
      </c>
      <c r="M813" s="38">
        <v>0</v>
      </c>
      <c r="N813" s="38">
        <v>0</v>
      </c>
      <c r="O813" s="45">
        <v>41.67</v>
      </c>
      <c r="P813" s="38">
        <v>50</v>
      </c>
      <c r="Q813" s="45">
        <v>8.33</v>
      </c>
    </row>
    <row r="814" spans="1:17" ht="14.1" customHeight="1">
      <c r="A814" s="44" t="s">
        <v>181</v>
      </c>
      <c r="B814" s="44" t="s">
        <v>1041</v>
      </c>
      <c r="C814" s="44" t="s">
        <v>1046</v>
      </c>
      <c r="D814" s="45">
        <v>4.3</v>
      </c>
      <c r="E814" s="38">
        <v>11</v>
      </c>
      <c r="F814" s="45">
        <v>0.39</v>
      </c>
      <c r="G814" s="45">
        <v>0.83</v>
      </c>
      <c r="H814" s="38">
        <v>35</v>
      </c>
      <c r="I814" s="38">
        <v>42</v>
      </c>
      <c r="J814" s="51">
        <v>3</v>
      </c>
      <c r="K814" s="38">
        <v>14</v>
      </c>
      <c r="L814" s="38">
        <v>20</v>
      </c>
      <c r="M814" s="38">
        <v>0</v>
      </c>
      <c r="N814" s="38">
        <v>0</v>
      </c>
      <c r="O814" s="45">
        <v>63.64</v>
      </c>
      <c r="P814" s="45">
        <v>36.36</v>
      </c>
      <c r="Q814" s="38">
        <v>0</v>
      </c>
    </row>
    <row r="815" spans="1:17" ht="14.1" customHeight="1">
      <c r="A815" s="44" t="s">
        <v>188</v>
      </c>
      <c r="B815" s="44" t="s">
        <v>1041</v>
      </c>
      <c r="C815" s="44" t="s">
        <v>1046</v>
      </c>
      <c r="D815" s="45">
        <v>19</v>
      </c>
      <c r="E815" s="38">
        <v>28</v>
      </c>
      <c r="F815" s="45">
        <v>0.68</v>
      </c>
      <c r="G815" s="45">
        <v>1.06</v>
      </c>
      <c r="H815" s="38">
        <v>15</v>
      </c>
      <c r="I815" s="38">
        <v>43</v>
      </c>
      <c r="J815" s="51">
        <v>4</v>
      </c>
      <c r="K815" s="38">
        <v>10</v>
      </c>
      <c r="L815" s="38">
        <v>28</v>
      </c>
      <c r="M815" s="45">
        <v>7.14</v>
      </c>
      <c r="N815" s="45">
        <v>53.57</v>
      </c>
      <c r="O815" s="45">
        <v>35.71</v>
      </c>
      <c r="P815" s="38">
        <v>0</v>
      </c>
      <c r="Q815" s="45">
        <v>3.57</v>
      </c>
    </row>
    <row r="816" spans="1:17" ht="14.1" customHeight="1">
      <c r="A816" s="44" t="s">
        <v>149</v>
      </c>
      <c r="B816" s="44" t="s">
        <v>1051</v>
      </c>
      <c r="C816" s="44" t="s">
        <v>1052</v>
      </c>
      <c r="D816" s="45">
        <v>13.5</v>
      </c>
      <c r="E816" s="38">
        <v>19</v>
      </c>
      <c r="F816" s="45">
        <v>0.71</v>
      </c>
      <c r="G816" s="45">
        <v>1.0900000000000001</v>
      </c>
      <c r="H816" s="38">
        <v>16</v>
      </c>
      <c r="I816" s="38">
        <v>55</v>
      </c>
      <c r="J816" s="51">
        <v>4</v>
      </c>
      <c r="K816" s="38">
        <v>11</v>
      </c>
      <c r="L816" s="38">
        <v>30</v>
      </c>
      <c r="M816" s="45">
        <v>26.32</v>
      </c>
      <c r="N816" s="45">
        <v>31.58</v>
      </c>
      <c r="O816" s="45">
        <v>36.840000000000003</v>
      </c>
      <c r="P816" s="45">
        <v>5.26</v>
      </c>
      <c r="Q816" s="38">
        <v>0</v>
      </c>
    </row>
    <row r="817" spans="1:17" ht="14.1" customHeight="1">
      <c r="A817" s="44" t="s">
        <v>159</v>
      </c>
      <c r="B817" s="44" t="s">
        <v>1051</v>
      </c>
      <c r="C817" s="44" t="s">
        <v>1052</v>
      </c>
      <c r="D817" s="45">
        <v>21.1</v>
      </c>
      <c r="E817" s="38">
        <v>36</v>
      </c>
      <c r="F817" s="45">
        <v>0.59</v>
      </c>
      <c r="G817" s="45">
        <v>1.23</v>
      </c>
      <c r="H817" s="38">
        <v>3</v>
      </c>
      <c r="I817" s="38">
        <v>54</v>
      </c>
      <c r="J817" s="51">
        <v>4</v>
      </c>
      <c r="K817" s="38">
        <v>2</v>
      </c>
      <c r="L817" s="38">
        <v>20</v>
      </c>
      <c r="M817" s="45">
        <v>5.56</v>
      </c>
      <c r="N817" s="38">
        <v>25</v>
      </c>
      <c r="O817" s="45">
        <v>63.89</v>
      </c>
      <c r="P817" s="45">
        <v>5.56</v>
      </c>
      <c r="Q817" s="38">
        <v>0</v>
      </c>
    </row>
    <row r="818" spans="1:17" ht="14.1" customHeight="1">
      <c r="A818" s="44" t="s">
        <v>163</v>
      </c>
      <c r="B818" s="44" t="s">
        <v>1051</v>
      </c>
      <c r="C818" s="44" t="s">
        <v>1053</v>
      </c>
      <c r="D818" s="45">
        <v>13.3</v>
      </c>
      <c r="E818" s="38">
        <v>31</v>
      </c>
      <c r="F818" s="45">
        <v>0.43</v>
      </c>
      <c r="G818" s="45">
        <v>0.99</v>
      </c>
      <c r="H818" s="38">
        <v>9</v>
      </c>
      <c r="I818" s="38">
        <v>18</v>
      </c>
      <c r="J818" s="51">
        <v>4</v>
      </c>
      <c r="K818" s="38">
        <v>7</v>
      </c>
      <c r="L818" s="38">
        <v>11</v>
      </c>
      <c r="M818" s="45">
        <v>9.68</v>
      </c>
      <c r="N818" s="45">
        <v>12.9</v>
      </c>
      <c r="O818" s="45">
        <v>29.03</v>
      </c>
      <c r="P818" s="45">
        <v>41.94</v>
      </c>
      <c r="Q818" s="45">
        <v>6.45</v>
      </c>
    </row>
    <row r="819" spans="1:17" ht="14.1" customHeight="1">
      <c r="A819" s="44" t="s">
        <v>164</v>
      </c>
      <c r="B819" s="44" t="s">
        <v>1051</v>
      </c>
      <c r="C819" s="44" t="s">
        <v>1053</v>
      </c>
      <c r="D819" s="45">
        <v>40.200000000000003</v>
      </c>
      <c r="E819" s="38">
        <v>62</v>
      </c>
      <c r="F819" s="45">
        <v>0.65</v>
      </c>
      <c r="G819" s="38">
        <v>1</v>
      </c>
      <c r="H819" s="38">
        <v>18</v>
      </c>
      <c r="I819" s="38">
        <v>34</v>
      </c>
      <c r="J819" s="51">
        <v>4</v>
      </c>
      <c r="K819" s="38">
        <v>9</v>
      </c>
      <c r="L819" s="38">
        <v>17</v>
      </c>
      <c r="M819" s="45">
        <v>16.13</v>
      </c>
      <c r="N819" s="45">
        <v>27.42</v>
      </c>
      <c r="O819" s="45">
        <v>51.61</v>
      </c>
      <c r="P819" s="45">
        <v>4.84</v>
      </c>
      <c r="Q819" s="38">
        <v>0</v>
      </c>
    </row>
    <row r="820" spans="1:17" ht="14.1" customHeight="1">
      <c r="A820" s="44" t="s">
        <v>152</v>
      </c>
      <c r="B820" s="44" t="s">
        <v>1051</v>
      </c>
      <c r="C820" s="44" t="s">
        <v>1054</v>
      </c>
      <c r="D820" s="45">
        <v>9.1</v>
      </c>
      <c r="E820" s="38">
        <v>13</v>
      </c>
      <c r="F820" s="45">
        <v>0.7</v>
      </c>
      <c r="G820" s="45">
        <v>1.17</v>
      </c>
      <c r="H820" s="38">
        <v>4</v>
      </c>
      <c r="I820" s="38">
        <v>29</v>
      </c>
      <c r="J820" s="51">
        <v>3</v>
      </c>
      <c r="K820" s="38">
        <v>3</v>
      </c>
      <c r="L820" s="38">
        <v>13</v>
      </c>
      <c r="M820" s="45">
        <v>7.69</v>
      </c>
      <c r="N820" s="45">
        <v>53.85</v>
      </c>
      <c r="O820" s="45">
        <v>38.46</v>
      </c>
      <c r="P820" s="38">
        <v>0</v>
      </c>
      <c r="Q820" s="38">
        <v>0</v>
      </c>
    </row>
    <row r="821" spans="1:17" ht="14.1" customHeight="1">
      <c r="A821" s="44" t="s">
        <v>159</v>
      </c>
      <c r="B821" s="44" t="s">
        <v>1051</v>
      </c>
      <c r="C821" s="44" t="s">
        <v>1054</v>
      </c>
      <c r="D821" s="45">
        <v>14.8</v>
      </c>
      <c r="E821" s="38">
        <v>28</v>
      </c>
      <c r="F821" s="45">
        <v>0.53</v>
      </c>
      <c r="G821" s="45">
        <v>1.1100000000000001</v>
      </c>
      <c r="H821" s="38">
        <v>12</v>
      </c>
      <c r="I821" s="38">
        <v>54</v>
      </c>
      <c r="J821" s="51">
        <v>3</v>
      </c>
      <c r="K821" s="38">
        <v>3</v>
      </c>
      <c r="L821" s="38">
        <v>20</v>
      </c>
      <c r="M821" s="45">
        <v>3.57</v>
      </c>
      <c r="N821" s="45">
        <v>17.86</v>
      </c>
      <c r="O821" s="45">
        <v>64.290000000000006</v>
      </c>
      <c r="P821" s="45">
        <v>14.29</v>
      </c>
      <c r="Q821" s="38">
        <v>0</v>
      </c>
    </row>
    <row r="822" spans="1:17" ht="14.1" customHeight="1">
      <c r="A822" s="44" t="s">
        <v>167</v>
      </c>
      <c r="B822" s="44" t="s">
        <v>1051</v>
      </c>
      <c r="C822" s="44" t="s">
        <v>1054</v>
      </c>
      <c r="D822" s="45">
        <v>5.9</v>
      </c>
      <c r="E822" s="38">
        <v>13</v>
      </c>
      <c r="F822" s="45">
        <v>0.45</v>
      </c>
      <c r="G822" s="45">
        <v>1.04</v>
      </c>
      <c r="H822" s="38">
        <v>11</v>
      </c>
      <c r="I822" s="38">
        <v>29</v>
      </c>
      <c r="J822" s="51">
        <v>4</v>
      </c>
      <c r="K822" s="38">
        <v>8</v>
      </c>
      <c r="L822" s="38">
        <v>19</v>
      </c>
      <c r="M822" s="38">
        <v>0</v>
      </c>
      <c r="N822" s="38">
        <v>0</v>
      </c>
      <c r="O822" s="45">
        <v>84.62</v>
      </c>
      <c r="P822" s="45">
        <v>15.38</v>
      </c>
      <c r="Q822" s="38">
        <v>0</v>
      </c>
    </row>
    <row r="823" spans="1:17" ht="14.1" customHeight="1">
      <c r="A823" s="44" t="s">
        <v>181</v>
      </c>
      <c r="B823" s="44" t="s">
        <v>1051</v>
      </c>
      <c r="C823" s="44" t="s">
        <v>1054</v>
      </c>
      <c r="D823" s="45">
        <v>6.6</v>
      </c>
      <c r="E823" s="38">
        <v>12</v>
      </c>
      <c r="F823" s="45">
        <v>0.55000000000000004</v>
      </c>
      <c r="G823" s="45">
        <v>1.17</v>
      </c>
      <c r="H823" s="38">
        <v>7</v>
      </c>
      <c r="I823" s="38">
        <v>42</v>
      </c>
      <c r="J823" s="51">
        <v>3</v>
      </c>
      <c r="K823" s="38">
        <v>6</v>
      </c>
      <c r="L823" s="38">
        <v>20</v>
      </c>
      <c r="M823" s="38">
        <v>0</v>
      </c>
      <c r="N823" s="45">
        <v>33.33</v>
      </c>
      <c r="O823" s="38">
        <v>50</v>
      </c>
      <c r="P823" s="45">
        <v>16.670000000000002</v>
      </c>
      <c r="Q823" s="38">
        <v>0</v>
      </c>
    </row>
    <row r="824" spans="1:17" ht="14.1" customHeight="1">
      <c r="A824" s="44" t="s">
        <v>154</v>
      </c>
      <c r="B824" s="44" t="s">
        <v>1051</v>
      </c>
      <c r="C824" s="44" t="s">
        <v>1055</v>
      </c>
      <c r="D824" s="38">
        <v>8</v>
      </c>
      <c r="E824" s="38">
        <v>24</v>
      </c>
      <c r="F824" s="45">
        <v>0.33</v>
      </c>
      <c r="G824" s="45">
        <v>1.06</v>
      </c>
      <c r="H824" s="38">
        <v>17</v>
      </c>
      <c r="I824" s="38">
        <v>45</v>
      </c>
      <c r="J824" s="51">
        <v>4</v>
      </c>
      <c r="K824" s="38">
        <v>8</v>
      </c>
      <c r="L824" s="38">
        <v>19</v>
      </c>
      <c r="M824" s="45">
        <v>4.17</v>
      </c>
      <c r="N824" s="45">
        <v>4.17</v>
      </c>
      <c r="O824" s="45">
        <v>33.33</v>
      </c>
      <c r="P824" s="45">
        <v>45.83</v>
      </c>
      <c r="Q824" s="45">
        <v>12.5</v>
      </c>
    </row>
    <row r="825" spans="1:17" ht="14.1" customHeight="1">
      <c r="A825" s="44" t="s">
        <v>165</v>
      </c>
      <c r="B825" s="44" t="s">
        <v>1051</v>
      </c>
      <c r="C825" s="44" t="s">
        <v>1055</v>
      </c>
      <c r="D825" s="45">
        <v>16.100000000000001</v>
      </c>
      <c r="E825" s="38">
        <v>28</v>
      </c>
      <c r="F825" s="45">
        <v>0.57999999999999996</v>
      </c>
      <c r="G825" s="45">
        <v>1.1200000000000001</v>
      </c>
      <c r="H825" s="38">
        <v>4</v>
      </c>
      <c r="I825" s="38">
        <v>19</v>
      </c>
      <c r="J825" s="51">
        <v>4</v>
      </c>
      <c r="K825" s="38">
        <v>3</v>
      </c>
      <c r="L825" s="38">
        <v>14</v>
      </c>
      <c r="M825" s="38">
        <v>0</v>
      </c>
      <c r="N825" s="45">
        <v>28.57</v>
      </c>
      <c r="O825" s="45">
        <v>67.86</v>
      </c>
      <c r="P825" s="45">
        <v>3.57</v>
      </c>
      <c r="Q825" s="38">
        <v>0</v>
      </c>
    </row>
    <row r="826" spans="1:17" ht="14.1" customHeight="1">
      <c r="A826" s="44" t="s">
        <v>167</v>
      </c>
      <c r="B826" s="44" t="s">
        <v>1051</v>
      </c>
      <c r="C826" s="44" t="s">
        <v>1055</v>
      </c>
      <c r="D826" s="45">
        <v>10.199999999999999</v>
      </c>
      <c r="E826" s="38">
        <v>19</v>
      </c>
      <c r="F826" s="45">
        <v>0.54</v>
      </c>
      <c r="G826" s="45">
        <v>1.23</v>
      </c>
      <c r="H826" s="38">
        <v>3</v>
      </c>
      <c r="I826" s="38">
        <v>29</v>
      </c>
      <c r="J826" s="51">
        <v>4</v>
      </c>
      <c r="K826" s="38">
        <v>2</v>
      </c>
      <c r="L826" s="38">
        <v>19</v>
      </c>
      <c r="M826" s="38">
        <v>0</v>
      </c>
      <c r="N826" s="45">
        <v>31.58</v>
      </c>
      <c r="O826" s="45">
        <v>52.63</v>
      </c>
      <c r="P826" s="45">
        <v>10.53</v>
      </c>
      <c r="Q826" s="45">
        <v>5.26</v>
      </c>
    </row>
    <row r="827" spans="1:17" ht="14.1" customHeight="1">
      <c r="A827" s="44" t="s">
        <v>171</v>
      </c>
      <c r="B827" s="44" t="s">
        <v>1051</v>
      </c>
      <c r="C827" s="44" t="s">
        <v>1055</v>
      </c>
      <c r="D827" s="45">
        <v>22.7</v>
      </c>
      <c r="E827" s="38">
        <v>39</v>
      </c>
      <c r="F827" s="45">
        <v>0.57999999999999996</v>
      </c>
      <c r="G827" s="45">
        <v>1.0900000000000001</v>
      </c>
      <c r="H827" s="38">
        <v>10</v>
      </c>
      <c r="I827" s="38">
        <v>31</v>
      </c>
      <c r="J827" s="51">
        <v>4</v>
      </c>
      <c r="K827" s="38">
        <v>4</v>
      </c>
      <c r="L827" s="38">
        <v>13</v>
      </c>
      <c r="M827" s="45">
        <v>5.13</v>
      </c>
      <c r="N827" s="45">
        <v>33.33</v>
      </c>
      <c r="O827" s="45">
        <v>48.72</v>
      </c>
      <c r="P827" s="45">
        <v>10.26</v>
      </c>
      <c r="Q827" s="45">
        <v>2.56</v>
      </c>
    </row>
    <row r="828" spans="1:17" ht="14.1" customHeight="1">
      <c r="A828" s="44" t="s">
        <v>172</v>
      </c>
      <c r="B828" s="44" t="s">
        <v>1051</v>
      </c>
      <c r="C828" s="44" t="s">
        <v>1055</v>
      </c>
      <c r="D828" s="45">
        <v>9.6</v>
      </c>
      <c r="E828" s="38">
        <v>18</v>
      </c>
      <c r="F828" s="45">
        <v>0.53</v>
      </c>
      <c r="G828" s="45">
        <v>1.0900000000000001</v>
      </c>
      <c r="H828" s="38">
        <v>9</v>
      </c>
      <c r="I828" s="38">
        <v>17</v>
      </c>
      <c r="J828" s="51">
        <v>4</v>
      </c>
      <c r="K828" s="38">
        <v>7</v>
      </c>
      <c r="L828" s="38">
        <v>14</v>
      </c>
      <c r="M828" s="38">
        <v>0</v>
      </c>
      <c r="N828" s="45">
        <v>22.22</v>
      </c>
      <c r="O828" s="45">
        <v>66.67</v>
      </c>
      <c r="P828" s="45">
        <v>11.11</v>
      </c>
      <c r="Q828" s="38">
        <v>0</v>
      </c>
    </row>
    <row r="829" spans="1:17" ht="14.1" customHeight="1">
      <c r="A829" s="44" t="s">
        <v>176</v>
      </c>
      <c r="B829" s="44" t="s">
        <v>1051</v>
      </c>
      <c r="C829" s="44" t="s">
        <v>1055</v>
      </c>
      <c r="D829" s="45">
        <v>7.6</v>
      </c>
      <c r="E829" s="38">
        <v>20</v>
      </c>
      <c r="F829" s="45">
        <v>0.38</v>
      </c>
      <c r="G829" s="45">
        <v>0.89</v>
      </c>
      <c r="H829" s="38">
        <v>19</v>
      </c>
      <c r="I829" s="38">
        <v>22</v>
      </c>
      <c r="J829" s="51">
        <v>4</v>
      </c>
      <c r="K829" s="38">
        <v>13</v>
      </c>
      <c r="L829" s="38">
        <v>14</v>
      </c>
      <c r="M829" s="38">
        <v>0</v>
      </c>
      <c r="N829" s="38">
        <v>5</v>
      </c>
      <c r="O829" s="38">
        <v>50</v>
      </c>
      <c r="P829" s="38">
        <v>45</v>
      </c>
      <c r="Q829" s="38">
        <v>0</v>
      </c>
    </row>
    <row r="830" spans="1:17" ht="14.1" customHeight="1">
      <c r="A830" s="44" t="s">
        <v>180</v>
      </c>
      <c r="B830" s="44" t="s">
        <v>1051</v>
      </c>
      <c r="C830" s="44" t="s">
        <v>1055</v>
      </c>
      <c r="D830" s="45">
        <v>12.6</v>
      </c>
      <c r="E830" s="38">
        <v>23</v>
      </c>
      <c r="F830" s="45">
        <v>0.55000000000000004</v>
      </c>
      <c r="G830" s="45">
        <v>1.02</v>
      </c>
      <c r="H830" s="38">
        <v>13</v>
      </c>
      <c r="I830" s="38">
        <v>30</v>
      </c>
      <c r="J830" s="51">
        <v>4</v>
      </c>
      <c r="K830" s="38">
        <v>9</v>
      </c>
      <c r="L830" s="38">
        <v>13</v>
      </c>
      <c r="M830" s="45">
        <v>4.3499999999999996</v>
      </c>
      <c r="N830" s="45">
        <v>17.39</v>
      </c>
      <c r="O830" s="45">
        <v>69.569999999999993</v>
      </c>
      <c r="P830" s="45">
        <v>8.6999999999999993</v>
      </c>
      <c r="Q830" s="38">
        <v>0</v>
      </c>
    </row>
    <row r="831" spans="1:17" ht="14.1" customHeight="1">
      <c r="A831" s="44" t="s">
        <v>181</v>
      </c>
      <c r="B831" s="44" t="s">
        <v>1051</v>
      </c>
      <c r="C831" s="44" t="s">
        <v>1055</v>
      </c>
      <c r="D831" s="38">
        <v>9</v>
      </c>
      <c r="E831" s="38">
        <v>18</v>
      </c>
      <c r="F831" s="45">
        <v>0.5</v>
      </c>
      <c r="G831" s="45">
        <v>1.06</v>
      </c>
      <c r="H831" s="38">
        <v>16</v>
      </c>
      <c r="I831" s="38">
        <v>42</v>
      </c>
      <c r="J831" s="51">
        <v>4</v>
      </c>
      <c r="K831" s="38">
        <v>6</v>
      </c>
      <c r="L831" s="38">
        <v>18</v>
      </c>
      <c r="M831" s="38">
        <v>0</v>
      </c>
      <c r="N831" s="45">
        <v>11.11</v>
      </c>
      <c r="O831" s="45">
        <v>77.78</v>
      </c>
      <c r="P831" s="45">
        <v>11.11</v>
      </c>
      <c r="Q831" s="38">
        <v>0</v>
      </c>
    </row>
    <row r="832" spans="1:17" ht="14.1" customHeight="1">
      <c r="A832" s="44" t="s">
        <v>183</v>
      </c>
      <c r="B832" s="44" t="s">
        <v>1051</v>
      </c>
      <c r="C832" s="44" t="s">
        <v>1055</v>
      </c>
      <c r="D832" s="45">
        <v>12.3</v>
      </c>
      <c r="E832" s="38">
        <v>18</v>
      </c>
      <c r="F832" s="45">
        <v>0.68</v>
      </c>
      <c r="G832" s="45">
        <v>1.1200000000000001</v>
      </c>
      <c r="H832" s="38">
        <v>9</v>
      </c>
      <c r="I832" s="38">
        <v>27</v>
      </c>
      <c r="J832" s="51">
        <v>4</v>
      </c>
      <c r="K832" s="38">
        <v>5</v>
      </c>
      <c r="L832" s="38">
        <v>13</v>
      </c>
      <c r="M832" s="45">
        <v>16.670000000000002</v>
      </c>
      <c r="N832" s="45">
        <v>38.89</v>
      </c>
      <c r="O832" s="45">
        <v>38.89</v>
      </c>
      <c r="P832" s="45">
        <v>5.56</v>
      </c>
      <c r="Q832" s="38">
        <v>0</v>
      </c>
    </row>
    <row r="833" spans="1:17" ht="14.1" customHeight="1">
      <c r="A833" s="44" t="s">
        <v>149</v>
      </c>
      <c r="B833" s="44" t="s">
        <v>1051</v>
      </c>
      <c r="C833" s="44" t="s">
        <v>1056</v>
      </c>
      <c r="D833" s="45">
        <v>19.2</v>
      </c>
      <c r="E833" s="38">
        <v>36</v>
      </c>
      <c r="F833" s="45">
        <v>0.53</v>
      </c>
      <c r="G833" s="45">
        <v>0.82</v>
      </c>
      <c r="H833" s="38">
        <v>46</v>
      </c>
      <c r="I833" s="38">
        <v>55</v>
      </c>
      <c r="J833" s="51">
        <v>4</v>
      </c>
      <c r="K833" s="38">
        <v>26</v>
      </c>
      <c r="L833" s="38">
        <v>30</v>
      </c>
      <c r="M833" s="45">
        <v>8.33</v>
      </c>
      <c r="N833" s="45">
        <v>5.56</v>
      </c>
      <c r="O833" s="45">
        <v>77.78</v>
      </c>
      <c r="P833" s="45">
        <v>8.33</v>
      </c>
      <c r="Q833" s="38">
        <v>0</v>
      </c>
    </row>
    <row r="834" spans="1:17" ht="14.1" customHeight="1">
      <c r="A834" s="44" t="s">
        <v>151</v>
      </c>
      <c r="B834" s="44" t="s">
        <v>1051</v>
      </c>
      <c r="C834" s="44" t="s">
        <v>1056</v>
      </c>
      <c r="D834" s="45">
        <v>7.1</v>
      </c>
      <c r="E834" s="38">
        <v>16</v>
      </c>
      <c r="F834" s="45">
        <v>0.44</v>
      </c>
      <c r="G834" s="45">
        <v>0.92</v>
      </c>
      <c r="H834" s="38">
        <v>22</v>
      </c>
      <c r="I834" s="38">
        <v>31</v>
      </c>
      <c r="J834" s="51">
        <v>3</v>
      </c>
      <c r="K834" s="38">
        <v>10</v>
      </c>
      <c r="L834" s="38">
        <v>12</v>
      </c>
      <c r="M834" s="38">
        <v>0</v>
      </c>
      <c r="N834" s="38">
        <v>0</v>
      </c>
      <c r="O834" s="45">
        <v>81.25</v>
      </c>
      <c r="P834" s="45">
        <v>18.75</v>
      </c>
      <c r="Q834" s="38">
        <v>0</v>
      </c>
    </row>
    <row r="835" spans="1:17" ht="14.1" customHeight="1">
      <c r="A835" s="44" t="s">
        <v>153</v>
      </c>
      <c r="B835" s="44" t="s">
        <v>1051</v>
      </c>
      <c r="C835" s="44" t="s">
        <v>1056</v>
      </c>
      <c r="D835" s="45">
        <v>10.1</v>
      </c>
      <c r="E835" s="38">
        <v>16</v>
      </c>
      <c r="F835" s="45">
        <v>0.63</v>
      </c>
      <c r="G835" s="45">
        <v>1.39</v>
      </c>
      <c r="H835" s="38">
        <v>2</v>
      </c>
      <c r="I835" s="38">
        <v>49</v>
      </c>
      <c r="J835" s="51">
        <v>2</v>
      </c>
      <c r="K835" s="38">
        <v>2</v>
      </c>
      <c r="L835" s="38">
        <v>14</v>
      </c>
      <c r="M835" s="45">
        <v>18.75</v>
      </c>
      <c r="N835" s="45">
        <v>31.25</v>
      </c>
      <c r="O835" s="45">
        <v>31.25</v>
      </c>
      <c r="P835" s="45">
        <v>18.75</v>
      </c>
      <c r="Q835" s="38">
        <v>0</v>
      </c>
    </row>
    <row r="836" spans="1:17" ht="14.1" customHeight="1">
      <c r="A836" s="44" t="s">
        <v>159</v>
      </c>
      <c r="B836" s="44" t="s">
        <v>1051</v>
      </c>
      <c r="C836" s="44" t="s">
        <v>1056</v>
      </c>
      <c r="D836" s="38">
        <v>9</v>
      </c>
      <c r="E836" s="38">
        <v>18</v>
      </c>
      <c r="F836" s="45">
        <v>0.5</v>
      </c>
      <c r="G836" s="45">
        <v>1.05</v>
      </c>
      <c r="H836" s="38">
        <v>20</v>
      </c>
      <c r="I836" s="38">
        <v>54</v>
      </c>
      <c r="J836" s="51">
        <v>3</v>
      </c>
      <c r="K836" s="38">
        <v>7</v>
      </c>
      <c r="L836" s="38">
        <v>20</v>
      </c>
      <c r="M836" s="38">
        <v>0</v>
      </c>
      <c r="N836" s="45">
        <v>16.670000000000002</v>
      </c>
      <c r="O836" s="45">
        <v>66.67</v>
      </c>
      <c r="P836" s="45">
        <v>16.670000000000002</v>
      </c>
      <c r="Q836" s="38">
        <v>0</v>
      </c>
    </row>
    <row r="837" spans="1:17" ht="14.1" customHeight="1">
      <c r="A837" s="44" t="s">
        <v>184</v>
      </c>
      <c r="B837" s="44" t="s">
        <v>1051</v>
      </c>
      <c r="C837" s="44" t="s">
        <v>1056</v>
      </c>
      <c r="D837" s="45">
        <v>13.6</v>
      </c>
      <c r="E837" s="38">
        <v>22</v>
      </c>
      <c r="F837" s="45">
        <v>0.62</v>
      </c>
      <c r="G837" s="45">
        <v>1.22</v>
      </c>
      <c r="H837" s="38">
        <v>8</v>
      </c>
      <c r="I837" s="38">
        <v>56</v>
      </c>
      <c r="J837" s="51">
        <v>4</v>
      </c>
      <c r="K837" s="38">
        <v>3</v>
      </c>
      <c r="L837" s="38">
        <v>28</v>
      </c>
      <c r="M837" s="45">
        <v>18.18</v>
      </c>
      <c r="N837" s="45">
        <v>18.18</v>
      </c>
      <c r="O837" s="45">
        <v>54.55</v>
      </c>
      <c r="P837" s="45">
        <v>9.09</v>
      </c>
      <c r="Q837" s="38">
        <v>0</v>
      </c>
    </row>
    <row r="838" spans="1:17" ht="14.1" customHeight="1">
      <c r="A838" s="44" t="s">
        <v>151</v>
      </c>
      <c r="B838" s="44" t="s">
        <v>1051</v>
      </c>
      <c r="C838" s="44" t="s">
        <v>1057</v>
      </c>
      <c r="D838" s="45">
        <v>14.2</v>
      </c>
      <c r="E838" s="38">
        <v>27</v>
      </c>
      <c r="F838" s="45">
        <v>0.53</v>
      </c>
      <c r="G838" s="45">
        <v>1.0900000000000001</v>
      </c>
      <c r="H838" s="38">
        <v>10</v>
      </c>
      <c r="I838" s="38">
        <v>31</v>
      </c>
      <c r="J838" s="51">
        <v>4</v>
      </c>
      <c r="K838" s="38">
        <v>6</v>
      </c>
      <c r="L838" s="38">
        <v>19</v>
      </c>
      <c r="M838" s="45">
        <v>7.41</v>
      </c>
      <c r="N838" s="45">
        <v>7.41</v>
      </c>
      <c r="O838" s="45">
        <v>74.069999999999993</v>
      </c>
      <c r="P838" s="45">
        <v>11.11</v>
      </c>
      <c r="Q838" s="38">
        <v>0</v>
      </c>
    </row>
    <row r="839" spans="1:17" ht="14.1" customHeight="1">
      <c r="A839" s="44" t="s">
        <v>178</v>
      </c>
      <c r="B839" s="44" t="s">
        <v>1051</v>
      </c>
      <c r="C839" s="44" t="s">
        <v>1057</v>
      </c>
      <c r="D839" s="45">
        <v>24.4</v>
      </c>
      <c r="E839" s="38">
        <v>42</v>
      </c>
      <c r="F839" s="45">
        <v>0.57999999999999996</v>
      </c>
      <c r="G839" s="45">
        <v>1.1499999999999999</v>
      </c>
      <c r="H839" s="38">
        <v>6</v>
      </c>
      <c r="I839" s="38">
        <v>32</v>
      </c>
      <c r="J839" s="51">
        <v>4</v>
      </c>
      <c r="K839" s="38">
        <v>3</v>
      </c>
      <c r="L839" s="38">
        <v>18</v>
      </c>
      <c r="M839" s="45">
        <v>11.9</v>
      </c>
      <c r="N839" s="45">
        <v>21.43</v>
      </c>
      <c r="O839" s="45">
        <v>52.38</v>
      </c>
      <c r="P839" s="45">
        <v>14.29</v>
      </c>
      <c r="Q839" s="38">
        <v>0</v>
      </c>
    </row>
    <row r="840" spans="1:17" ht="14.1" customHeight="1">
      <c r="A840" s="44" t="s">
        <v>184</v>
      </c>
      <c r="B840" s="44" t="s">
        <v>1051</v>
      </c>
      <c r="C840" s="44" t="s">
        <v>1057</v>
      </c>
      <c r="D840" s="45">
        <v>31.8</v>
      </c>
      <c r="E840" s="38">
        <v>66</v>
      </c>
      <c r="F840" s="45">
        <v>0.48</v>
      </c>
      <c r="G840" s="45">
        <v>0.95</v>
      </c>
      <c r="H840" s="38">
        <v>32</v>
      </c>
      <c r="I840" s="38">
        <v>56</v>
      </c>
      <c r="J840" s="51">
        <v>4</v>
      </c>
      <c r="K840" s="38">
        <v>14</v>
      </c>
      <c r="L840" s="38">
        <v>28</v>
      </c>
      <c r="M840" s="45">
        <v>3.03</v>
      </c>
      <c r="N840" s="45">
        <v>24.24</v>
      </c>
      <c r="O840" s="45">
        <v>39.39</v>
      </c>
      <c r="P840" s="45">
        <v>30.3</v>
      </c>
      <c r="Q840" s="45">
        <v>3.03</v>
      </c>
    </row>
    <row r="841" spans="1:17" ht="14.1" customHeight="1">
      <c r="A841" s="44" t="s">
        <v>186</v>
      </c>
      <c r="B841" s="44" t="s">
        <v>1051</v>
      </c>
      <c r="C841" s="44" t="s">
        <v>1057</v>
      </c>
      <c r="D841" s="45">
        <v>12.1</v>
      </c>
      <c r="E841" s="38">
        <v>22</v>
      </c>
      <c r="F841" s="45">
        <v>0.55000000000000004</v>
      </c>
      <c r="G841" s="45">
        <v>1.1200000000000001</v>
      </c>
      <c r="H841" s="38">
        <v>9</v>
      </c>
      <c r="I841" s="38">
        <v>22</v>
      </c>
      <c r="J841" s="51">
        <v>4</v>
      </c>
      <c r="K841" s="38">
        <v>9</v>
      </c>
      <c r="L841" s="38">
        <v>20</v>
      </c>
      <c r="M841" s="45">
        <v>18.18</v>
      </c>
      <c r="N841" s="45">
        <v>13.64</v>
      </c>
      <c r="O841" s="45">
        <v>40.909999999999997</v>
      </c>
      <c r="P841" s="45">
        <v>27.27</v>
      </c>
      <c r="Q841" s="38">
        <v>0</v>
      </c>
    </row>
    <row r="842" spans="1:17" ht="14.1" customHeight="1">
      <c r="A842" s="44" t="s">
        <v>148</v>
      </c>
      <c r="B842" s="44" t="s">
        <v>1051</v>
      </c>
      <c r="C842" s="44" t="s">
        <v>823</v>
      </c>
      <c r="D842" s="45">
        <v>15.4</v>
      </c>
      <c r="E842" s="38">
        <v>16</v>
      </c>
      <c r="F842" s="45">
        <v>0.96</v>
      </c>
      <c r="G842" s="45">
        <v>1.17</v>
      </c>
      <c r="H842" s="38">
        <v>1</v>
      </c>
      <c r="I842" s="38">
        <v>17</v>
      </c>
      <c r="J842" s="51">
        <v>4</v>
      </c>
      <c r="K842" s="38">
        <v>1</v>
      </c>
      <c r="L842" s="38">
        <v>17</v>
      </c>
      <c r="M842" s="45">
        <v>81.25</v>
      </c>
      <c r="N842" s="45">
        <v>18.75</v>
      </c>
      <c r="O842" s="38">
        <v>0</v>
      </c>
      <c r="P842" s="38">
        <v>0</v>
      </c>
      <c r="Q842" s="38">
        <v>0</v>
      </c>
    </row>
    <row r="843" spans="1:17" ht="14.1" customHeight="1">
      <c r="A843" s="44" t="s">
        <v>152</v>
      </c>
      <c r="B843" s="44" t="s">
        <v>1051</v>
      </c>
      <c r="C843" s="44" t="s">
        <v>823</v>
      </c>
      <c r="D843" s="38">
        <v>11</v>
      </c>
      <c r="E843" s="38">
        <v>18</v>
      </c>
      <c r="F843" s="45">
        <v>0.61</v>
      </c>
      <c r="G843" s="45">
        <v>1.03</v>
      </c>
      <c r="H843" s="38">
        <v>12</v>
      </c>
      <c r="I843" s="38">
        <v>29</v>
      </c>
      <c r="J843" s="51">
        <v>4</v>
      </c>
      <c r="K843" s="38">
        <v>6</v>
      </c>
      <c r="L843" s="38">
        <v>16</v>
      </c>
      <c r="M843" s="45">
        <v>5.56</v>
      </c>
      <c r="N843" s="45">
        <v>33.33</v>
      </c>
      <c r="O843" s="45">
        <v>55.56</v>
      </c>
      <c r="P843" s="45">
        <v>5.56</v>
      </c>
      <c r="Q843" s="38">
        <v>0</v>
      </c>
    </row>
    <row r="844" spans="1:17" ht="14.1" customHeight="1">
      <c r="A844" s="44" t="s">
        <v>153</v>
      </c>
      <c r="B844" s="44" t="s">
        <v>1051</v>
      </c>
      <c r="C844" s="44" t="s">
        <v>823</v>
      </c>
      <c r="D844" s="45">
        <v>18.2</v>
      </c>
      <c r="E844" s="38">
        <v>33</v>
      </c>
      <c r="F844" s="45">
        <v>0.55000000000000004</v>
      </c>
      <c r="G844" s="45">
        <v>1.21</v>
      </c>
      <c r="H844" s="38">
        <v>5</v>
      </c>
      <c r="I844" s="38">
        <v>49</v>
      </c>
      <c r="J844" s="51">
        <v>4</v>
      </c>
      <c r="K844" s="38">
        <v>3</v>
      </c>
      <c r="L844" s="38">
        <v>17</v>
      </c>
      <c r="M844" s="45">
        <v>3.03</v>
      </c>
      <c r="N844" s="45">
        <v>30.3</v>
      </c>
      <c r="O844" s="45">
        <v>48.48</v>
      </c>
      <c r="P844" s="45">
        <v>18.18</v>
      </c>
      <c r="Q844" s="38">
        <v>0</v>
      </c>
    </row>
    <row r="845" spans="1:17" ht="14.1" customHeight="1">
      <c r="A845" s="44" t="s">
        <v>155</v>
      </c>
      <c r="B845" s="44" t="s">
        <v>1051</v>
      </c>
      <c r="C845" s="44" t="s">
        <v>823</v>
      </c>
      <c r="D845" s="45">
        <v>13.4</v>
      </c>
      <c r="E845" s="38">
        <v>27</v>
      </c>
      <c r="F845" s="45">
        <v>0.5</v>
      </c>
      <c r="G845" s="45">
        <v>0.94</v>
      </c>
      <c r="H845" s="38">
        <v>27</v>
      </c>
      <c r="I845" s="38">
        <v>42</v>
      </c>
      <c r="J845" s="51">
        <v>4</v>
      </c>
      <c r="K845" s="38">
        <v>10</v>
      </c>
      <c r="L845" s="38">
        <v>16</v>
      </c>
      <c r="M845" s="45">
        <v>7.41</v>
      </c>
      <c r="N845" s="45">
        <v>7.41</v>
      </c>
      <c r="O845" s="45">
        <v>66.67</v>
      </c>
      <c r="P845" s="45">
        <v>14.81</v>
      </c>
      <c r="Q845" s="45">
        <v>3.7</v>
      </c>
    </row>
    <row r="846" spans="1:17" ht="14.1" customHeight="1">
      <c r="A846" s="44" t="s">
        <v>157</v>
      </c>
      <c r="B846" s="44" t="s">
        <v>1051</v>
      </c>
      <c r="C846" s="44" t="s">
        <v>823</v>
      </c>
      <c r="D846" s="45">
        <v>11.3</v>
      </c>
      <c r="E846" s="38">
        <v>22</v>
      </c>
      <c r="F846" s="45">
        <v>0.51</v>
      </c>
      <c r="G846" s="45">
        <v>0.89</v>
      </c>
      <c r="H846" s="38">
        <v>40</v>
      </c>
      <c r="I846" s="38">
        <v>48</v>
      </c>
      <c r="J846" s="51">
        <v>4</v>
      </c>
      <c r="K846" s="38">
        <v>19</v>
      </c>
      <c r="L846" s="38">
        <v>23</v>
      </c>
      <c r="M846" s="38">
        <v>0</v>
      </c>
      <c r="N846" s="45">
        <v>9.09</v>
      </c>
      <c r="O846" s="45">
        <v>86.36</v>
      </c>
      <c r="P846" s="45">
        <v>4.55</v>
      </c>
      <c r="Q846" s="38">
        <v>0</v>
      </c>
    </row>
    <row r="847" spans="1:17" ht="14.1" customHeight="1">
      <c r="A847" s="44" t="s">
        <v>161</v>
      </c>
      <c r="B847" s="44" t="s">
        <v>1051</v>
      </c>
      <c r="C847" s="44" t="s">
        <v>823</v>
      </c>
      <c r="D847" s="45">
        <v>20.2</v>
      </c>
      <c r="E847" s="38">
        <v>39</v>
      </c>
      <c r="F847" s="45">
        <v>0.52</v>
      </c>
      <c r="G847" s="45">
        <v>1.18</v>
      </c>
      <c r="H847" s="38">
        <v>10</v>
      </c>
      <c r="I847" s="38">
        <v>53</v>
      </c>
      <c r="J847" s="51">
        <v>4</v>
      </c>
      <c r="K847" s="38">
        <v>5</v>
      </c>
      <c r="L847" s="38">
        <v>19</v>
      </c>
      <c r="M847" s="45">
        <v>5.13</v>
      </c>
      <c r="N847" s="45">
        <v>10.26</v>
      </c>
      <c r="O847" s="45">
        <v>71.790000000000006</v>
      </c>
      <c r="P847" s="45">
        <v>12.82</v>
      </c>
      <c r="Q847" s="38">
        <v>0</v>
      </c>
    </row>
    <row r="848" spans="1:17" ht="14.1" customHeight="1">
      <c r="A848" s="44" t="s">
        <v>184</v>
      </c>
      <c r="B848" s="44" t="s">
        <v>1051</v>
      </c>
      <c r="C848" s="44" t="s">
        <v>823</v>
      </c>
      <c r="D848" s="45">
        <v>11.2</v>
      </c>
      <c r="E848" s="38">
        <v>17</v>
      </c>
      <c r="F848" s="45">
        <v>0.66</v>
      </c>
      <c r="G848" s="45">
        <v>1.3</v>
      </c>
      <c r="H848" s="38">
        <v>5</v>
      </c>
      <c r="I848" s="38">
        <v>56</v>
      </c>
      <c r="J848" s="51">
        <v>3</v>
      </c>
      <c r="K848" s="38">
        <v>4</v>
      </c>
      <c r="L848" s="38">
        <v>28</v>
      </c>
      <c r="M848" s="38">
        <v>0</v>
      </c>
      <c r="N848" s="45">
        <v>52.94</v>
      </c>
      <c r="O848" s="45">
        <v>47.06</v>
      </c>
      <c r="P848" s="38">
        <v>0</v>
      </c>
      <c r="Q848" s="38">
        <v>0</v>
      </c>
    </row>
    <row r="849" spans="1:17" ht="14.1" customHeight="1">
      <c r="A849" s="44" t="s">
        <v>148</v>
      </c>
      <c r="B849" s="44" t="s">
        <v>1064</v>
      </c>
      <c r="C849" s="44" t="s">
        <v>1066</v>
      </c>
      <c r="D849" s="45">
        <v>10.4</v>
      </c>
      <c r="E849" s="38">
        <v>11</v>
      </c>
      <c r="F849" s="45">
        <v>0.95</v>
      </c>
      <c r="G849" s="45">
        <v>1.1499999999999999</v>
      </c>
      <c r="H849" s="38">
        <v>3</v>
      </c>
      <c r="I849" s="38">
        <v>17</v>
      </c>
      <c r="J849" s="51">
        <v>4</v>
      </c>
      <c r="K849" s="38">
        <v>3</v>
      </c>
      <c r="L849" s="38">
        <v>17</v>
      </c>
      <c r="M849" s="45">
        <v>72.73</v>
      </c>
      <c r="N849" s="45">
        <v>27.27</v>
      </c>
      <c r="O849" s="38">
        <v>0</v>
      </c>
      <c r="P849" s="38">
        <v>0</v>
      </c>
      <c r="Q849" s="38">
        <v>0</v>
      </c>
    </row>
    <row r="850" spans="1:17" ht="14.1" customHeight="1">
      <c r="A850" s="44" t="s">
        <v>152</v>
      </c>
      <c r="B850" s="44" t="s">
        <v>1064</v>
      </c>
      <c r="C850" s="44" t="s">
        <v>1066</v>
      </c>
      <c r="D850" s="38">
        <v>7</v>
      </c>
      <c r="E850" s="38">
        <v>10</v>
      </c>
      <c r="F850" s="45">
        <v>0.7</v>
      </c>
      <c r="G850" s="45">
        <v>1.17</v>
      </c>
      <c r="H850" s="38">
        <v>4</v>
      </c>
      <c r="I850" s="38">
        <v>29</v>
      </c>
      <c r="J850" s="51">
        <v>3</v>
      </c>
      <c r="K850" s="38">
        <v>3</v>
      </c>
      <c r="L850" s="38">
        <v>13</v>
      </c>
      <c r="M850" s="38">
        <v>10</v>
      </c>
      <c r="N850" s="38">
        <v>50</v>
      </c>
      <c r="O850" s="38">
        <v>40</v>
      </c>
      <c r="P850" s="38">
        <v>0</v>
      </c>
      <c r="Q850" s="38">
        <v>0</v>
      </c>
    </row>
    <row r="851" spans="1:17" ht="14.1" customHeight="1">
      <c r="A851" s="44" t="s">
        <v>153</v>
      </c>
      <c r="B851" s="44" t="s">
        <v>1064</v>
      </c>
      <c r="C851" s="44" t="s">
        <v>1066</v>
      </c>
      <c r="D851" s="45">
        <v>5.7</v>
      </c>
      <c r="E851" s="38">
        <v>17</v>
      </c>
      <c r="F851" s="45">
        <v>0.34</v>
      </c>
      <c r="G851" s="45">
        <v>0.74</v>
      </c>
      <c r="H851" s="38">
        <v>46</v>
      </c>
      <c r="I851" s="38">
        <v>49</v>
      </c>
      <c r="J851" s="51">
        <v>2</v>
      </c>
      <c r="K851" s="38">
        <v>13</v>
      </c>
      <c r="L851" s="38">
        <v>14</v>
      </c>
      <c r="M851" s="38">
        <v>0</v>
      </c>
      <c r="N851" s="45">
        <v>5.88</v>
      </c>
      <c r="O851" s="45">
        <v>41.18</v>
      </c>
      <c r="P851" s="45">
        <v>41.18</v>
      </c>
      <c r="Q851" s="45">
        <v>11.76</v>
      </c>
    </row>
    <row r="852" spans="1:17" ht="14.1" customHeight="1">
      <c r="A852" s="44" t="s">
        <v>154</v>
      </c>
      <c r="B852" s="44" t="s">
        <v>1064</v>
      </c>
      <c r="C852" s="44" t="s">
        <v>1066</v>
      </c>
      <c r="D852" s="45">
        <v>2.8</v>
      </c>
      <c r="E852" s="38">
        <v>10</v>
      </c>
      <c r="F852" s="45">
        <v>0.28000000000000003</v>
      </c>
      <c r="G852" s="45">
        <v>0.89</v>
      </c>
      <c r="H852" s="38">
        <v>25</v>
      </c>
      <c r="I852" s="38">
        <v>45</v>
      </c>
      <c r="J852" s="51">
        <v>2</v>
      </c>
      <c r="K852" s="38">
        <v>5</v>
      </c>
      <c r="L852" s="38">
        <v>7</v>
      </c>
      <c r="M852" s="38">
        <v>0</v>
      </c>
      <c r="N852" s="38">
        <v>10</v>
      </c>
      <c r="O852" s="38">
        <v>20</v>
      </c>
      <c r="P852" s="38">
        <v>50</v>
      </c>
      <c r="Q852" s="38">
        <v>20</v>
      </c>
    </row>
    <row r="853" spans="1:17" ht="14.1" customHeight="1">
      <c r="A853" s="44" t="s">
        <v>155</v>
      </c>
      <c r="B853" s="44" t="s">
        <v>1064</v>
      </c>
      <c r="C853" s="44" t="s">
        <v>1066</v>
      </c>
      <c r="D853" s="45">
        <v>13.7</v>
      </c>
      <c r="E853" s="38">
        <v>21</v>
      </c>
      <c r="F853" s="45">
        <v>0.65</v>
      </c>
      <c r="G853" s="45">
        <v>1.23</v>
      </c>
      <c r="H853" s="38">
        <v>6</v>
      </c>
      <c r="I853" s="38">
        <v>42</v>
      </c>
      <c r="J853" s="51">
        <v>3</v>
      </c>
      <c r="K853" s="38">
        <v>2</v>
      </c>
      <c r="L853" s="38">
        <v>18</v>
      </c>
      <c r="M853" s="45">
        <v>9.52</v>
      </c>
      <c r="N853" s="45">
        <v>52.38</v>
      </c>
      <c r="O853" s="45">
        <v>23.81</v>
      </c>
      <c r="P853" s="45">
        <v>9.52</v>
      </c>
      <c r="Q853" s="45">
        <v>4.76</v>
      </c>
    </row>
    <row r="854" spans="1:17" ht="14.1" customHeight="1">
      <c r="A854" s="44" t="s">
        <v>157</v>
      </c>
      <c r="B854" s="44" t="s">
        <v>1064</v>
      </c>
      <c r="C854" s="44" t="s">
        <v>1066</v>
      </c>
      <c r="D854" s="45">
        <v>5.5</v>
      </c>
      <c r="E854" s="38">
        <v>10</v>
      </c>
      <c r="F854" s="45">
        <v>0.55000000000000004</v>
      </c>
      <c r="G854" s="45">
        <v>0.96</v>
      </c>
      <c r="H854" s="38">
        <v>28</v>
      </c>
      <c r="I854" s="38">
        <v>48</v>
      </c>
      <c r="J854" s="51">
        <v>3</v>
      </c>
      <c r="K854" s="38">
        <v>15</v>
      </c>
      <c r="L854" s="38">
        <v>25</v>
      </c>
      <c r="M854" s="38">
        <v>10</v>
      </c>
      <c r="N854" s="38">
        <v>20</v>
      </c>
      <c r="O854" s="38">
        <v>50</v>
      </c>
      <c r="P854" s="38">
        <v>20</v>
      </c>
      <c r="Q854" s="38">
        <v>0</v>
      </c>
    </row>
    <row r="855" spans="1:17" ht="14.1" customHeight="1">
      <c r="A855" s="44" t="s">
        <v>161</v>
      </c>
      <c r="B855" s="44" t="s">
        <v>1064</v>
      </c>
      <c r="C855" s="44" t="s">
        <v>1066</v>
      </c>
      <c r="D855" s="45">
        <v>9.4</v>
      </c>
      <c r="E855" s="38">
        <v>25</v>
      </c>
      <c r="F855" s="45">
        <v>0.38</v>
      </c>
      <c r="G855" s="45">
        <v>0.85</v>
      </c>
      <c r="H855" s="38">
        <v>36</v>
      </c>
      <c r="I855" s="38">
        <v>53</v>
      </c>
      <c r="J855" s="51">
        <v>3</v>
      </c>
      <c r="K855" s="38">
        <v>11</v>
      </c>
      <c r="L855" s="38">
        <v>20</v>
      </c>
      <c r="M855" s="38">
        <v>0</v>
      </c>
      <c r="N855" s="38">
        <v>12</v>
      </c>
      <c r="O855" s="38">
        <v>40</v>
      </c>
      <c r="P855" s="38">
        <v>40</v>
      </c>
      <c r="Q855" s="38">
        <v>8</v>
      </c>
    </row>
    <row r="856" spans="1:17" ht="14.1" customHeight="1">
      <c r="A856" s="44" t="s">
        <v>171</v>
      </c>
      <c r="B856" s="44" t="s">
        <v>1064</v>
      </c>
      <c r="C856" s="44" t="s">
        <v>1066</v>
      </c>
      <c r="D856" s="45">
        <v>8.8000000000000007</v>
      </c>
      <c r="E856" s="38">
        <v>16</v>
      </c>
      <c r="F856" s="45">
        <v>0.55000000000000004</v>
      </c>
      <c r="G856" s="45">
        <v>1.03</v>
      </c>
      <c r="H856" s="38">
        <v>17</v>
      </c>
      <c r="I856" s="38">
        <v>31</v>
      </c>
      <c r="J856" s="51">
        <v>3</v>
      </c>
      <c r="K856" s="38">
        <v>9</v>
      </c>
      <c r="L856" s="38">
        <v>16</v>
      </c>
      <c r="M856" s="45">
        <v>6.25</v>
      </c>
      <c r="N856" s="45">
        <v>18.75</v>
      </c>
      <c r="O856" s="45">
        <v>62.5</v>
      </c>
      <c r="P856" s="45">
        <v>12.5</v>
      </c>
      <c r="Q856" s="38">
        <v>0</v>
      </c>
    </row>
    <row r="857" spans="1:17" ht="14.1" customHeight="1">
      <c r="A857" s="44" t="s">
        <v>178</v>
      </c>
      <c r="B857" s="44" t="s">
        <v>1064</v>
      </c>
      <c r="C857" s="44" t="s">
        <v>1066</v>
      </c>
      <c r="D857" s="45">
        <v>4.9000000000000004</v>
      </c>
      <c r="E857" s="38">
        <v>10</v>
      </c>
      <c r="F857" s="45">
        <v>0.49</v>
      </c>
      <c r="G857" s="45">
        <v>0.97</v>
      </c>
      <c r="H857" s="38">
        <v>19</v>
      </c>
      <c r="I857" s="38">
        <v>32</v>
      </c>
      <c r="J857" s="51">
        <v>3</v>
      </c>
      <c r="K857" s="38">
        <v>9</v>
      </c>
      <c r="L857" s="38">
        <v>14</v>
      </c>
      <c r="M857" s="38">
        <v>10</v>
      </c>
      <c r="N857" s="38">
        <v>0</v>
      </c>
      <c r="O857" s="38">
        <v>70</v>
      </c>
      <c r="P857" s="38">
        <v>20</v>
      </c>
      <c r="Q857" s="38">
        <v>0</v>
      </c>
    </row>
    <row r="858" spans="1:17" ht="14.1" customHeight="1">
      <c r="A858" s="44" t="s">
        <v>180</v>
      </c>
      <c r="B858" s="44" t="s">
        <v>1064</v>
      </c>
      <c r="C858" s="44" t="s">
        <v>1066</v>
      </c>
      <c r="D858" s="45">
        <v>6.7</v>
      </c>
      <c r="E858" s="38">
        <v>11</v>
      </c>
      <c r="F858" s="45">
        <v>0.61</v>
      </c>
      <c r="G858" s="45">
        <v>1.1399999999999999</v>
      </c>
      <c r="H858" s="38">
        <v>5</v>
      </c>
      <c r="I858" s="38">
        <v>30</v>
      </c>
      <c r="J858" s="51">
        <v>3</v>
      </c>
      <c r="K858" s="38">
        <v>3</v>
      </c>
      <c r="L858" s="38">
        <v>17</v>
      </c>
      <c r="M858" s="38">
        <v>0</v>
      </c>
      <c r="N858" s="45">
        <v>45.45</v>
      </c>
      <c r="O858" s="45">
        <v>45.45</v>
      </c>
      <c r="P858" s="45">
        <v>9.09</v>
      </c>
      <c r="Q858" s="38">
        <v>0</v>
      </c>
    </row>
    <row r="859" spans="1:17" ht="14.1" customHeight="1">
      <c r="A859" s="44" t="s">
        <v>181</v>
      </c>
      <c r="B859" s="44" t="s">
        <v>1064</v>
      </c>
      <c r="C859" s="44" t="s">
        <v>1066</v>
      </c>
      <c r="D859" s="45">
        <v>5.9</v>
      </c>
      <c r="E859" s="38">
        <v>10</v>
      </c>
      <c r="F859" s="45">
        <v>0.59</v>
      </c>
      <c r="G859" s="45">
        <v>1.26</v>
      </c>
      <c r="H859" s="38">
        <v>3</v>
      </c>
      <c r="I859" s="38">
        <v>42</v>
      </c>
      <c r="J859" s="51">
        <v>2</v>
      </c>
      <c r="K859" s="38">
        <v>1</v>
      </c>
      <c r="L859" s="38">
        <v>4</v>
      </c>
      <c r="M859" s="38">
        <v>0</v>
      </c>
      <c r="N859" s="38">
        <v>30</v>
      </c>
      <c r="O859" s="38">
        <v>70</v>
      </c>
      <c r="P859" s="38">
        <v>0</v>
      </c>
      <c r="Q859" s="38">
        <v>0</v>
      </c>
    </row>
    <row r="860" spans="1:17" ht="14.1" customHeight="1">
      <c r="A860" s="44" t="s">
        <v>184</v>
      </c>
      <c r="B860" s="44" t="s">
        <v>1064</v>
      </c>
      <c r="C860" s="44" t="s">
        <v>1066</v>
      </c>
      <c r="D860" s="45">
        <v>9.3000000000000007</v>
      </c>
      <c r="E860" s="38">
        <v>16</v>
      </c>
      <c r="F860" s="45">
        <v>0.57999999999999996</v>
      </c>
      <c r="G860" s="45">
        <v>1.1399999999999999</v>
      </c>
      <c r="H860" s="38">
        <v>14</v>
      </c>
      <c r="I860" s="38">
        <v>56</v>
      </c>
      <c r="J860" s="51">
        <v>3</v>
      </c>
      <c r="K860" s="38">
        <v>8</v>
      </c>
      <c r="L860" s="38">
        <v>28</v>
      </c>
      <c r="M860" s="45">
        <v>12.5</v>
      </c>
      <c r="N860" s="38">
        <v>25</v>
      </c>
      <c r="O860" s="45">
        <v>43.75</v>
      </c>
      <c r="P860" s="45">
        <v>18.75</v>
      </c>
      <c r="Q860" s="38">
        <v>0</v>
      </c>
    </row>
    <row r="861" spans="1:17" ht="14.1" customHeight="1">
      <c r="A861" s="44" t="s">
        <v>186</v>
      </c>
      <c r="B861" s="44" t="s">
        <v>1064</v>
      </c>
      <c r="C861" s="44" t="s">
        <v>1066</v>
      </c>
      <c r="D861" s="45">
        <v>8.6</v>
      </c>
      <c r="E861" s="38">
        <v>15</v>
      </c>
      <c r="F861" s="45">
        <v>0.56999999999999995</v>
      </c>
      <c r="G861" s="45">
        <v>1.17</v>
      </c>
      <c r="H861" s="38">
        <v>5</v>
      </c>
      <c r="I861" s="38">
        <v>22</v>
      </c>
      <c r="J861" s="51">
        <v>4</v>
      </c>
      <c r="K861" s="38">
        <v>5</v>
      </c>
      <c r="L861" s="38">
        <v>20</v>
      </c>
      <c r="M861" s="45">
        <v>6.67</v>
      </c>
      <c r="N861" s="45">
        <v>26.67</v>
      </c>
      <c r="O861" s="45">
        <v>53.33</v>
      </c>
      <c r="P861" s="45">
        <v>13.33</v>
      </c>
      <c r="Q861" s="38">
        <v>0</v>
      </c>
    </row>
    <row r="862" spans="1:17" ht="14.1" customHeight="1">
      <c r="A862" s="44" t="s">
        <v>188</v>
      </c>
      <c r="B862" s="44" t="s">
        <v>1064</v>
      </c>
      <c r="C862" s="44" t="s">
        <v>1066</v>
      </c>
      <c r="D862" s="45">
        <v>7.8</v>
      </c>
      <c r="E862" s="38">
        <v>13</v>
      </c>
      <c r="F862" s="45">
        <v>0.6</v>
      </c>
      <c r="G862" s="45">
        <v>0.94</v>
      </c>
      <c r="H862" s="38">
        <v>33</v>
      </c>
      <c r="I862" s="38">
        <v>43</v>
      </c>
      <c r="J862" s="51">
        <v>3</v>
      </c>
      <c r="K862" s="38">
        <v>12</v>
      </c>
      <c r="L862" s="38">
        <v>15</v>
      </c>
      <c r="M862" s="45">
        <v>15.38</v>
      </c>
      <c r="N862" s="45">
        <v>15.38</v>
      </c>
      <c r="O862" s="45">
        <v>61.54</v>
      </c>
      <c r="P862" s="45">
        <v>7.69</v>
      </c>
      <c r="Q862" s="38">
        <v>0</v>
      </c>
    </row>
    <row r="863" spans="1:17" ht="14.1" customHeight="1">
      <c r="A863" s="44" t="s">
        <v>149</v>
      </c>
      <c r="B863" s="44" t="s">
        <v>1070</v>
      </c>
      <c r="C863" s="44" t="s">
        <v>1071</v>
      </c>
      <c r="D863" s="45">
        <v>10.3</v>
      </c>
      <c r="E863" s="38">
        <v>16</v>
      </c>
      <c r="F863" s="45">
        <v>0.64</v>
      </c>
      <c r="G863" s="45">
        <v>0.99</v>
      </c>
      <c r="H863" s="38">
        <v>27</v>
      </c>
      <c r="I863" s="38">
        <v>55</v>
      </c>
      <c r="J863" s="51">
        <v>3</v>
      </c>
      <c r="K863" s="38">
        <v>10</v>
      </c>
      <c r="L863" s="38">
        <v>25</v>
      </c>
      <c r="M863" s="45">
        <v>6.25</v>
      </c>
      <c r="N863" s="45">
        <v>56.25</v>
      </c>
      <c r="O863" s="45">
        <v>18.75</v>
      </c>
      <c r="P863" s="45">
        <v>18.75</v>
      </c>
      <c r="Q863" s="38">
        <v>0</v>
      </c>
    </row>
    <row r="864" spans="1:17" ht="14.1" customHeight="1">
      <c r="A864" s="44" t="s">
        <v>153</v>
      </c>
      <c r="B864" s="44" t="s">
        <v>1070</v>
      </c>
      <c r="C864" s="44" t="s">
        <v>1071</v>
      </c>
      <c r="D864" s="45">
        <v>6.5</v>
      </c>
      <c r="E864" s="38">
        <v>15</v>
      </c>
      <c r="F864" s="45">
        <v>0.43</v>
      </c>
      <c r="G864" s="45">
        <v>0.95</v>
      </c>
      <c r="H864" s="38">
        <v>31</v>
      </c>
      <c r="I864" s="38">
        <v>49</v>
      </c>
      <c r="J864" s="51">
        <v>2</v>
      </c>
      <c r="K864" s="38">
        <v>9</v>
      </c>
      <c r="L864" s="38">
        <v>14</v>
      </c>
      <c r="M864" s="38">
        <v>0</v>
      </c>
      <c r="N864" s="38">
        <v>20</v>
      </c>
      <c r="O864" s="45">
        <v>46.67</v>
      </c>
      <c r="P864" s="38">
        <v>20</v>
      </c>
      <c r="Q864" s="45">
        <v>13.33</v>
      </c>
    </row>
    <row r="865" spans="1:17" ht="14.1" customHeight="1">
      <c r="A865" s="44" t="s">
        <v>154</v>
      </c>
      <c r="B865" s="44" t="s">
        <v>1070</v>
      </c>
      <c r="C865" s="44" t="s">
        <v>1071</v>
      </c>
      <c r="D865" s="45">
        <v>2.2999999999999998</v>
      </c>
      <c r="E865" s="38">
        <v>10</v>
      </c>
      <c r="F865" s="45">
        <v>0.23</v>
      </c>
      <c r="G865" s="45">
        <v>0.73</v>
      </c>
      <c r="H865" s="38">
        <v>34</v>
      </c>
      <c r="I865" s="38">
        <v>45</v>
      </c>
      <c r="J865" s="51">
        <v>2</v>
      </c>
      <c r="K865" s="38">
        <v>6</v>
      </c>
      <c r="L865" s="38">
        <v>7</v>
      </c>
      <c r="M865" s="38">
        <v>0</v>
      </c>
      <c r="N865" s="38">
        <v>0</v>
      </c>
      <c r="O865" s="38">
        <v>30</v>
      </c>
      <c r="P865" s="38">
        <v>40</v>
      </c>
      <c r="Q865" s="38">
        <v>30</v>
      </c>
    </row>
    <row r="866" spans="1:17" ht="14.1" customHeight="1">
      <c r="A866" s="44" t="s">
        <v>159</v>
      </c>
      <c r="B866" s="44" t="s">
        <v>1070</v>
      </c>
      <c r="C866" s="44" t="s">
        <v>1071</v>
      </c>
      <c r="D866" s="45">
        <v>13.3</v>
      </c>
      <c r="E866" s="38">
        <v>33</v>
      </c>
      <c r="F866" s="45">
        <v>0.4</v>
      </c>
      <c r="G866" s="45">
        <v>0.84</v>
      </c>
      <c r="H866" s="38">
        <v>41</v>
      </c>
      <c r="I866" s="38">
        <v>54</v>
      </c>
      <c r="J866" s="51">
        <v>4</v>
      </c>
      <c r="K866" s="38">
        <v>18</v>
      </c>
      <c r="L866" s="38">
        <v>20</v>
      </c>
      <c r="M866" s="38">
        <v>0</v>
      </c>
      <c r="N866" s="45">
        <v>6.06</v>
      </c>
      <c r="O866" s="45">
        <v>57.58</v>
      </c>
      <c r="P866" s="45">
        <v>33.33</v>
      </c>
      <c r="Q866" s="45">
        <v>3.03</v>
      </c>
    </row>
    <row r="867" spans="1:17" ht="14.1" customHeight="1">
      <c r="A867" s="44" t="s">
        <v>161</v>
      </c>
      <c r="B867" s="44" t="s">
        <v>1070</v>
      </c>
      <c r="C867" s="44" t="s">
        <v>1071</v>
      </c>
      <c r="D867" s="45">
        <v>3.6</v>
      </c>
      <c r="E867" s="38">
        <v>13</v>
      </c>
      <c r="F867" s="45">
        <v>0.28000000000000003</v>
      </c>
      <c r="G867" s="45">
        <v>0.63</v>
      </c>
      <c r="H867" s="38">
        <v>52</v>
      </c>
      <c r="I867" s="38">
        <v>53</v>
      </c>
      <c r="J867" s="51">
        <v>2</v>
      </c>
      <c r="K867" s="38">
        <v>14</v>
      </c>
      <c r="L867" s="38">
        <v>14</v>
      </c>
      <c r="M867" s="38">
        <v>0</v>
      </c>
      <c r="N867" s="38">
        <v>0</v>
      </c>
      <c r="O867" s="45">
        <v>46.15</v>
      </c>
      <c r="P867" s="45">
        <v>23.08</v>
      </c>
      <c r="Q867" s="45">
        <v>30.77</v>
      </c>
    </row>
    <row r="868" spans="1:17" ht="14.1" customHeight="1">
      <c r="A868" s="44" t="s">
        <v>164</v>
      </c>
      <c r="B868" s="44" t="s">
        <v>1070</v>
      </c>
      <c r="C868" s="44" t="s">
        <v>1071</v>
      </c>
      <c r="D868" s="45">
        <v>7.3</v>
      </c>
      <c r="E868" s="38">
        <v>10</v>
      </c>
      <c r="F868" s="45">
        <v>0.73</v>
      </c>
      <c r="G868" s="45">
        <v>1.1299999999999999</v>
      </c>
      <c r="H868" s="38">
        <v>5</v>
      </c>
      <c r="I868" s="38">
        <v>34</v>
      </c>
      <c r="J868" s="51">
        <v>2</v>
      </c>
      <c r="K868" s="38">
        <v>1</v>
      </c>
      <c r="L868" s="38">
        <v>1</v>
      </c>
      <c r="M868" s="38">
        <v>10</v>
      </c>
      <c r="N868" s="38">
        <v>60</v>
      </c>
      <c r="O868" s="38">
        <v>30</v>
      </c>
      <c r="P868" s="38">
        <v>0</v>
      </c>
      <c r="Q868" s="38">
        <v>0</v>
      </c>
    </row>
    <row r="869" spans="1:17" ht="14.1" customHeight="1">
      <c r="A869" s="44" t="s">
        <v>178</v>
      </c>
      <c r="B869" s="44" t="s">
        <v>1070</v>
      </c>
      <c r="C869" s="44" t="s">
        <v>1071</v>
      </c>
      <c r="D869" s="45">
        <v>6.3</v>
      </c>
      <c r="E869" s="38">
        <v>11</v>
      </c>
      <c r="F869" s="45">
        <v>0.56999999999999995</v>
      </c>
      <c r="G869" s="45">
        <v>1.1299999999999999</v>
      </c>
      <c r="H869" s="38">
        <v>10</v>
      </c>
      <c r="I869" s="38">
        <v>32</v>
      </c>
      <c r="J869" s="51">
        <v>3</v>
      </c>
      <c r="K869" s="38">
        <v>6</v>
      </c>
      <c r="L869" s="38">
        <v>14</v>
      </c>
      <c r="M869" s="45">
        <v>9.09</v>
      </c>
      <c r="N869" s="45">
        <v>9.09</v>
      </c>
      <c r="O869" s="45">
        <v>81.819999999999993</v>
      </c>
      <c r="P869" s="38">
        <v>0</v>
      </c>
      <c r="Q869" s="38">
        <v>0</v>
      </c>
    </row>
    <row r="870" spans="1:17" ht="14.1" customHeight="1">
      <c r="A870" s="44" t="s">
        <v>181</v>
      </c>
      <c r="B870" s="44" t="s">
        <v>1070</v>
      </c>
      <c r="C870" s="44" t="s">
        <v>1071</v>
      </c>
      <c r="D870" s="45">
        <v>4.7</v>
      </c>
      <c r="E870" s="38">
        <v>10</v>
      </c>
      <c r="F870" s="45">
        <v>0.47</v>
      </c>
      <c r="G870" s="38">
        <v>1</v>
      </c>
      <c r="H870" s="38">
        <v>23</v>
      </c>
      <c r="I870" s="38">
        <v>42</v>
      </c>
      <c r="J870" s="51">
        <v>2</v>
      </c>
      <c r="K870" s="38">
        <v>3</v>
      </c>
      <c r="L870" s="38">
        <v>4</v>
      </c>
      <c r="M870" s="38">
        <v>0</v>
      </c>
      <c r="N870" s="38">
        <v>0</v>
      </c>
      <c r="O870" s="38">
        <v>90</v>
      </c>
      <c r="P870" s="38">
        <v>10</v>
      </c>
      <c r="Q870" s="38">
        <v>0</v>
      </c>
    </row>
    <row r="871" spans="1:17" ht="14.1" customHeight="1">
      <c r="A871" s="44" t="s">
        <v>184</v>
      </c>
      <c r="B871" s="44" t="s">
        <v>1070</v>
      </c>
      <c r="C871" s="44" t="s">
        <v>1071</v>
      </c>
      <c r="D871" s="45">
        <v>9.6999999999999993</v>
      </c>
      <c r="E871" s="38">
        <v>17</v>
      </c>
      <c r="F871" s="45">
        <v>0.56999999999999995</v>
      </c>
      <c r="G871" s="45">
        <v>1.1200000000000001</v>
      </c>
      <c r="H871" s="38">
        <v>18</v>
      </c>
      <c r="I871" s="38">
        <v>56</v>
      </c>
      <c r="J871" s="51">
        <v>3</v>
      </c>
      <c r="K871" s="38">
        <v>11</v>
      </c>
      <c r="L871" s="38">
        <v>28</v>
      </c>
      <c r="M871" s="45">
        <v>17.649999999999999</v>
      </c>
      <c r="N871" s="45">
        <v>11.76</v>
      </c>
      <c r="O871" s="45">
        <v>52.94</v>
      </c>
      <c r="P871" s="45">
        <v>17.649999999999999</v>
      </c>
      <c r="Q871" s="38">
        <v>0</v>
      </c>
    </row>
    <row r="872" spans="1:17" ht="14.1" customHeight="1">
      <c r="A872" s="44" t="s">
        <v>190</v>
      </c>
      <c r="B872" s="44" t="s">
        <v>1073</v>
      </c>
      <c r="C872" s="44" t="s">
        <v>1075</v>
      </c>
      <c r="D872" s="45">
        <v>6.5</v>
      </c>
      <c r="E872" s="38">
        <v>10</v>
      </c>
      <c r="F872" s="45">
        <v>0.65</v>
      </c>
      <c r="G872" s="45">
        <v>0.95</v>
      </c>
      <c r="H872" s="38">
        <v>13</v>
      </c>
      <c r="I872" s="38">
        <v>21</v>
      </c>
      <c r="J872" s="51">
        <v>3</v>
      </c>
      <c r="K872" s="38">
        <v>4</v>
      </c>
      <c r="L872" s="38">
        <v>4</v>
      </c>
      <c r="M872" s="38">
        <v>0</v>
      </c>
      <c r="N872" s="38">
        <v>50</v>
      </c>
      <c r="O872" s="38">
        <v>50</v>
      </c>
      <c r="P872" s="38">
        <v>0</v>
      </c>
      <c r="Q872" s="38">
        <v>0</v>
      </c>
    </row>
    <row r="873" spans="1:17" ht="14.1" customHeight="1">
      <c r="A873" s="44" t="s">
        <v>184</v>
      </c>
      <c r="B873" s="44" t="s">
        <v>1073</v>
      </c>
      <c r="C873" s="44" t="s">
        <v>1075</v>
      </c>
      <c r="D873" s="45">
        <v>7.4</v>
      </c>
      <c r="E873" s="38">
        <v>15</v>
      </c>
      <c r="F873" s="45">
        <v>0.49</v>
      </c>
      <c r="G873" s="45">
        <v>0.97</v>
      </c>
      <c r="H873" s="38">
        <v>31</v>
      </c>
      <c r="I873" s="38">
        <v>56</v>
      </c>
      <c r="J873" s="51">
        <v>3</v>
      </c>
      <c r="K873" s="38">
        <v>18</v>
      </c>
      <c r="L873" s="38">
        <v>28</v>
      </c>
      <c r="M873" s="45">
        <v>6.67</v>
      </c>
      <c r="N873" s="38">
        <v>20</v>
      </c>
      <c r="O873" s="38">
        <v>40</v>
      </c>
      <c r="P873" s="45">
        <v>33.33</v>
      </c>
      <c r="Q873" s="38">
        <v>0</v>
      </c>
    </row>
    <row r="874" spans="1:17" ht="14.1" customHeight="1">
      <c r="A874" s="44" t="s">
        <v>151</v>
      </c>
      <c r="B874" s="44" t="s">
        <v>1077</v>
      </c>
      <c r="C874" s="44" t="s">
        <v>1078</v>
      </c>
      <c r="D874" s="45">
        <v>6</v>
      </c>
      <c r="E874" s="38">
        <v>14</v>
      </c>
      <c r="F874" s="45">
        <v>0.43</v>
      </c>
      <c r="G874" s="45">
        <v>0.89</v>
      </c>
      <c r="H874" s="38">
        <v>25</v>
      </c>
      <c r="I874" s="38">
        <v>31</v>
      </c>
      <c r="J874" s="51">
        <v>3</v>
      </c>
      <c r="K874" s="38">
        <v>12</v>
      </c>
      <c r="L874" s="38">
        <v>12</v>
      </c>
      <c r="M874" s="45">
        <v>7.14</v>
      </c>
      <c r="N874" s="38">
        <v>0</v>
      </c>
      <c r="O874" s="45">
        <v>57.14</v>
      </c>
      <c r="P874" s="45">
        <v>35.71</v>
      </c>
      <c r="Q874" s="38">
        <v>0</v>
      </c>
    </row>
    <row r="875" spans="1:17" ht="14.1" customHeight="1">
      <c r="A875" s="44" t="s">
        <v>152</v>
      </c>
      <c r="B875" s="44" t="s">
        <v>1077</v>
      </c>
      <c r="C875" s="44" t="s">
        <v>1078</v>
      </c>
      <c r="D875" s="38">
        <v>16</v>
      </c>
      <c r="E875" s="38">
        <v>27</v>
      </c>
      <c r="F875" s="45">
        <v>0.59</v>
      </c>
      <c r="G875" s="45">
        <v>0.99</v>
      </c>
      <c r="H875" s="38">
        <v>15</v>
      </c>
      <c r="I875" s="38">
        <v>29</v>
      </c>
      <c r="J875" s="51">
        <v>4</v>
      </c>
      <c r="K875" s="38">
        <v>9</v>
      </c>
      <c r="L875" s="38">
        <v>16</v>
      </c>
      <c r="M875" s="45">
        <v>7.41</v>
      </c>
      <c r="N875" s="45">
        <v>25.93</v>
      </c>
      <c r="O875" s="45">
        <v>59.26</v>
      </c>
      <c r="P875" s="45">
        <v>7.41</v>
      </c>
      <c r="Q875" s="38">
        <v>0</v>
      </c>
    </row>
    <row r="876" spans="1:17" ht="14.1" customHeight="1">
      <c r="A876" s="44" t="s">
        <v>161</v>
      </c>
      <c r="B876" s="44" t="s">
        <v>1077</v>
      </c>
      <c r="C876" s="44" t="s">
        <v>1078</v>
      </c>
      <c r="D876" s="45">
        <v>10.9</v>
      </c>
      <c r="E876" s="38">
        <v>18</v>
      </c>
      <c r="F876" s="45">
        <v>0.61</v>
      </c>
      <c r="G876" s="45">
        <v>1.37</v>
      </c>
      <c r="H876" s="38">
        <v>3</v>
      </c>
      <c r="I876" s="38">
        <v>53</v>
      </c>
      <c r="J876" s="51">
        <v>3</v>
      </c>
      <c r="K876" s="38">
        <v>2</v>
      </c>
      <c r="L876" s="38">
        <v>20</v>
      </c>
      <c r="M876" s="38">
        <v>0</v>
      </c>
      <c r="N876" s="38">
        <v>50</v>
      </c>
      <c r="O876" s="45">
        <v>38.89</v>
      </c>
      <c r="P876" s="45">
        <v>5.56</v>
      </c>
      <c r="Q876" s="45">
        <v>5.56</v>
      </c>
    </row>
    <row r="877" spans="1:17" ht="14.1" customHeight="1">
      <c r="A877" s="44" t="s">
        <v>181</v>
      </c>
      <c r="B877" s="44" t="s">
        <v>1077</v>
      </c>
      <c r="C877" s="44" t="s">
        <v>1078</v>
      </c>
      <c r="D877" s="45">
        <v>6.2</v>
      </c>
      <c r="E877" s="38">
        <v>13</v>
      </c>
      <c r="F877" s="45">
        <v>0.48</v>
      </c>
      <c r="G877" s="45">
        <v>1.01</v>
      </c>
      <c r="H877" s="38">
        <v>21</v>
      </c>
      <c r="I877" s="38">
        <v>42</v>
      </c>
      <c r="J877" s="51">
        <v>3</v>
      </c>
      <c r="K877" s="38">
        <v>11</v>
      </c>
      <c r="L877" s="38">
        <v>20</v>
      </c>
      <c r="M877" s="38">
        <v>0</v>
      </c>
      <c r="N877" s="45">
        <v>15.38</v>
      </c>
      <c r="O877" s="45">
        <v>61.54</v>
      </c>
      <c r="P877" s="45">
        <v>23.08</v>
      </c>
      <c r="Q877" s="38">
        <v>0</v>
      </c>
    </row>
    <row r="878" spans="1:17" ht="14.1" customHeight="1">
      <c r="A878" s="44" t="s">
        <v>184</v>
      </c>
      <c r="B878" s="44" t="s">
        <v>1077</v>
      </c>
      <c r="C878" s="44" t="s">
        <v>1078</v>
      </c>
      <c r="D878" s="45">
        <v>12.4</v>
      </c>
      <c r="E878" s="38">
        <v>29</v>
      </c>
      <c r="F878" s="45">
        <v>0.43</v>
      </c>
      <c r="G878" s="45">
        <v>0.84</v>
      </c>
      <c r="H878" s="38">
        <v>45</v>
      </c>
      <c r="I878" s="38">
        <v>56</v>
      </c>
      <c r="J878" s="51">
        <v>4</v>
      </c>
      <c r="K878" s="38">
        <v>22</v>
      </c>
      <c r="L878" s="38">
        <v>28</v>
      </c>
      <c r="M878" s="38">
        <v>0</v>
      </c>
      <c r="N878" s="45">
        <v>6.9</v>
      </c>
      <c r="O878" s="45">
        <v>62.07</v>
      </c>
      <c r="P878" s="45">
        <v>31.03</v>
      </c>
      <c r="Q878" s="38">
        <v>0</v>
      </c>
    </row>
    <row r="879" spans="1:17" ht="14.1" customHeight="1">
      <c r="A879" s="44" t="s">
        <v>186</v>
      </c>
      <c r="B879" s="44" t="s">
        <v>1077</v>
      </c>
      <c r="C879" s="44" t="s">
        <v>1078</v>
      </c>
      <c r="D879" s="45">
        <v>10.4</v>
      </c>
      <c r="E879" s="38">
        <v>18</v>
      </c>
      <c r="F879" s="45">
        <v>0.57999999999999996</v>
      </c>
      <c r="G879" s="45">
        <v>1.18</v>
      </c>
      <c r="H879" s="38">
        <v>4</v>
      </c>
      <c r="I879" s="38">
        <v>22</v>
      </c>
      <c r="J879" s="51">
        <v>4</v>
      </c>
      <c r="K879" s="38">
        <v>4</v>
      </c>
      <c r="L879" s="38">
        <v>20</v>
      </c>
      <c r="M879" s="45">
        <v>5.56</v>
      </c>
      <c r="N879" s="45">
        <v>33.33</v>
      </c>
      <c r="O879" s="45">
        <v>44.44</v>
      </c>
      <c r="P879" s="45">
        <v>16.670000000000002</v>
      </c>
      <c r="Q879" s="38">
        <v>0</v>
      </c>
    </row>
    <row r="880" spans="1:17" ht="14.1" customHeight="1">
      <c r="A880" s="44" t="s">
        <v>154</v>
      </c>
      <c r="B880" s="44" t="s">
        <v>1077</v>
      </c>
      <c r="C880" s="44" t="s">
        <v>1079</v>
      </c>
      <c r="D880" s="38">
        <v>6</v>
      </c>
      <c r="E880" s="38">
        <v>12</v>
      </c>
      <c r="F880" s="45">
        <v>0.5</v>
      </c>
      <c r="G880" s="45">
        <v>1.58</v>
      </c>
      <c r="H880" s="38">
        <v>2</v>
      </c>
      <c r="I880" s="38">
        <v>45</v>
      </c>
      <c r="J880" s="51">
        <v>2</v>
      </c>
      <c r="K880" s="38">
        <v>1</v>
      </c>
      <c r="L880" s="38">
        <v>7</v>
      </c>
      <c r="M880" s="38">
        <v>0</v>
      </c>
      <c r="N880" s="45">
        <v>8.33</v>
      </c>
      <c r="O880" s="45">
        <v>83.33</v>
      </c>
      <c r="P880" s="45">
        <v>8.33</v>
      </c>
      <c r="Q880" s="38">
        <v>0</v>
      </c>
    </row>
    <row r="881" spans="1:17" ht="14.1" customHeight="1">
      <c r="A881" s="44" t="s">
        <v>159</v>
      </c>
      <c r="B881" s="44" t="s">
        <v>1077</v>
      </c>
      <c r="C881" s="44" t="s">
        <v>1079</v>
      </c>
      <c r="D881" s="45">
        <v>12.6</v>
      </c>
      <c r="E881" s="38">
        <v>27</v>
      </c>
      <c r="F881" s="45">
        <v>0.47</v>
      </c>
      <c r="G881" s="45">
        <v>0.98</v>
      </c>
      <c r="H881" s="38">
        <v>30</v>
      </c>
      <c r="I881" s="38">
        <v>54</v>
      </c>
      <c r="J881" s="51">
        <v>3</v>
      </c>
      <c r="K881" s="38">
        <v>11</v>
      </c>
      <c r="L881" s="38">
        <v>20</v>
      </c>
      <c r="M881" s="45">
        <v>11.11</v>
      </c>
      <c r="N881" s="45">
        <v>7.41</v>
      </c>
      <c r="O881" s="45">
        <v>51.85</v>
      </c>
      <c r="P881" s="45">
        <v>18.52</v>
      </c>
      <c r="Q881" s="45">
        <v>11.11</v>
      </c>
    </row>
    <row r="882" spans="1:17" ht="14.1" customHeight="1">
      <c r="A882" s="44" t="s">
        <v>188</v>
      </c>
      <c r="B882" s="44" t="s">
        <v>1077</v>
      </c>
      <c r="C882" s="44" t="s">
        <v>1079</v>
      </c>
      <c r="D882" s="45">
        <v>11.3</v>
      </c>
      <c r="E882" s="38">
        <v>13</v>
      </c>
      <c r="F882" s="45">
        <v>0.87</v>
      </c>
      <c r="G882" s="45">
        <v>1.36</v>
      </c>
      <c r="H882" s="38">
        <v>1</v>
      </c>
      <c r="I882" s="38">
        <v>43</v>
      </c>
      <c r="J882" s="51">
        <v>3</v>
      </c>
      <c r="K882" s="38">
        <v>1</v>
      </c>
      <c r="L882" s="38">
        <v>15</v>
      </c>
      <c r="M882" s="45">
        <v>69.23</v>
      </c>
      <c r="N882" s="45">
        <v>7.69</v>
      </c>
      <c r="O882" s="45">
        <v>23.08</v>
      </c>
      <c r="P882" s="38">
        <v>0</v>
      </c>
      <c r="Q882" s="38">
        <v>0</v>
      </c>
    </row>
    <row r="883" spans="1:17" ht="14.1" customHeight="1">
      <c r="A883" s="44" t="s">
        <v>149</v>
      </c>
      <c r="B883" s="44" t="s">
        <v>1077</v>
      </c>
      <c r="C883" s="44" t="s">
        <v>1071</v>
      </c>
      <c r="D883" s="45">
        <v>20.5</v>
      </c>
      <c r="E883" s="38">
        <v>28</v>
      </c>
      <c r="F883" s="45">
        <v>0.73</v>
      </c>
      <c r="G883" s="45">
        <v>1.1299999999999999</v>
      </c>
      <c r="H883" s="38">
        <v>14</v>
      </c>
      <c r="I883" s="38">
        <v>55</v>
      </c>
      <c r="J883" s="51">
        <v>4</v>
      </c>
      <c r="K883" s="38">
        <v>9</v>
      </c>
      <c r="L883" s="38">
        <v>30</v>
      </c>
      <c r="M883" s="38">
        <v>25</v>
      </c>
      <c r="N883" s="45">
        <v>35.71</v>
      </c>
      <c r="O883" s="45">
        <v>39.29</v>
      </c>
      <c r="P883" s="38">
        <v>0</v>
      </c>
      <c r="Q883" s="38">
        <v>0</v>
      </c>
    </row>
    <row r="884" spans="1:17" ht="14.1" customHeight="1">
      <c r="A884" s="44" t="s">
        <v>153</v>
      </c>
      <c r="B884" s="44" t="s">
        <v>1077</v>
      </c>
      <c r="C884" s="44" t="s">
        <v>1071</v>
      </c>
      <c r="D884" s="45">
        <v>16.899999999999999</v>
      </c>
      <c r="E884" s="38">
        <v>33</v>
      </c>
      <c r="F884" s="45">
        <v>0.51</v>
      </c>
      <c r="G884" s="45">
        <v>1.1299999999999999</v>
      </c>
      <c r="H884" s="38">
        <v>14</v>
      </c>
      <c r="I884" s="38">
        <v>49</v>
      </c>
      <c r="J884" s="51">
        <v>4</v>
      </c>
      <c r="K884" s="38">
        <v>6</v>
      </c>
      <c r="L884" s="38">
        <v>17</v>
      </c>
      <c r="M884" s="45">
        <v>9.09</v>
      </c>
      <c r="N884" s="45">
        <v>30.3</v>
      </c>
      <c r="O884" s="45">
        <v>33.33</v>
      </c>
      <c r="P884" s="45">
        <v>18.18</v>
      </c>
      <c r="Q884" s="45">
        <v>9.09</v>
      </c>
    </row>
    <row r="885" spans="1:17" ht="14.1" customHeight="1">
      <c r="A885" s="44" t="s">
        <v>155</v>
      </c>
      <c r="B885" s="44" t="s">
        <v>1077</v>
      </c>
      <c r="C885" s="44" t="s">
        <v>1071</v>
      </c>
      <c r="D885" s="38">
        <v>10</v>
      </c>
      <c r="E885" s="38">
        <v>22</v>
      </c>
      <c r="F885" s="45">
        <v>0.45</v>
      </c>
      <c r="G885" s="45">
        <v>0.86</v>
      </c>
      <c r="H885" s="38">
        <v>32</v>
      </c>
      <c r="I885" s="38">
        <v>42</v>
      </c>
      <c r="J885" s="51">
        <v>4</v>
      </c>
      <c r="K885" s="38">
        <v>13</v>
      </c>
      <c r="L885" s="38">
        <v>16</v>
      </c>
      <c r="M885" s="38">
        <v>0</v>
      </c>
      <c r="N885" s="45">
        <v>22.73</v>
      </c>
      <c r="O885" s="45">
        <v>45.45</v>
      </c>
      <c r="P885" s="45">
        <v>22.73</v>
      </c>
      <c r="Q885" s="45">
        <v>9.09</v>
      </c>
    </row>
    <row r="886" spans="1:17" ht="14.1" customHeight="1">
      <c r="A886" s="44" t="s">
        <v>157</v>
      </c>
      <c r="B886" s="44" t="s">
        <v>1077</v>
      </c>
      <c r="C886" s="44" t="s">
        <v>1071</v>
      </c>
      <c r="D886" s="45">
        <v>11.9</v>
      </c>
      <c r="E886" s="38">
        <v>24</v>
      </c>
      <c r="F886" s="45">
        <v>0.5</v>
      </c>
      <c r="G886" s="45">
        <v>0.86</v>
      </c>
      <c r="H886" s="38">
        <v>43</v>
      </c>
      <c r="I886" s="38">
        <v>48</v>
      </c>
      <c r="J886" s="51">
        <v>4</v>
      </c>
      <c r="K886" s="38">
        <v>21</v>
      </c>
      <c r="L886" s="38">
        <v>23</v>
      </c>
      <c r="M886" s="38">
        <v>0</v>
      </c>
      <c r="N886" s="45">
        <v>20.83</v>
      </c>
      <c r="O886" s="45">
        <v>62.5</v>
      </c>
      <c r="P886" s="45">
        <v>8.33</v>
      </c>
      <c r="Q886" s="45">
        <v>8.33</v>
      </c>
    </row>
    <row r="887" spans="1:17" ht="14.1" customHeight="1">
      <c r="A887" s="44" t="s">
        <v>159</v>
      </c>
      <c r="B887" s="44" t="s">
        <v>1077</v>
      </c>
      <c r="C887" s="44" t="s">
        <v>1071</v>
      </c>
      <c r="D887" s="45">
        <v>8.3000000000000007</v>
      </c>
      <c r="E887" s="38">
        <v>22</v>
      </c>
      <c r="F887" s="45">
        <v>0.38</v>
      </c>
      <c r="G887" s="45">
        <v>0.79</v>
      </c>
      <c r="H887" s="38">
        <v>45</v>
      </c>
      <c r="I887" s="38">
        <v>54</v>
      </c>
      <c r="J887" s="51">
        <v>3</v>
      </c>
      <c r="K887" s="38">
        <v>16</v>
      </c>
      <c r="L887" s="38">
        <v>20</v>
      </c>
      <c r="M887" s="38">
        <v>0</v>
      </c>
      <c r="N887" s="45">
        <v>18.18</v>
      </c>
      <c r="O887" s="45">
        <v>31.82</v>
      </c>
      <c r="P887" s="45">
        <v>36.36</v>
      </c>
      <c r="Q887" s="45">
        <v>13.64</v>
      </c>
    </row>
    <row r="888" spans="1:17" ht="14.1" customHeight="1">
      <c r="A888" s="44" t="s">
        <v>161</v>
      </c>
      <c r="B888" s="44" t="s">
        <v>1077</v>
      </c>
      <c r="C888" s="44" t="s">
        <v>1071</v>
      </c>
      <c r="D888" s="38">
        <v>8</v>
      </c>
      <c r="E888" s="38">
        <v>23</v>
      </c>
      <c r="F888" s="45">
        <v>0.35</v>
      </c>
      <c r="G888" s="45">
        <v>0.79</v>
      </c>
      <c r="H888" s="38">
        <v>40</v>
      </c>
      <c r="I888" s="38">
        <v>53</v>
      </c>
      <c r="J888" s="51">
        <v>3</v>
      </c>
      <c r="K888" s="38">
        <v>13</v>
      </c>
      <c r="L888" s="38">
        <v>20</v>
      </c>
      <c r="M888" s="38">
        <v>0</v>
      </c>
      <c r="N888" s="45">
        <v>4.3499999999999996</v>
      </c>
      <c r="O888" s="45">
        <v>43.48</v>
      </c>
      <c r="P888" s="45">
        <v>47.83</v>
      </c>
      <c r="Q888" s="45">
        <v>4.3499999999999996</v>
      </c>
    </row>
    <row r="889" spans="1:17" ht="14.1" customHeight="1">
      <c r="A889" s="44" t="s">
        <v>190</v>
      </c>
      <c r="B889" s="44" t="s">
        <v>1077</v>
      </c>
      <c r="C889" s="44" t="s">
        <v>1080</v>
      </c>
      <c r="D889" s="45">
        <v>19.5</v>
      </c>
      <c r="E889" s="38">
        <v>25</v>
      </c>
      <c r="F889" s="45">
        <v>0.78</v>
      </c>
      <c r="G889" s="45">
        <v>1.1399999999999999</v>
      </c>
      <c r="H889" s="38">
        <v>1</v>
      </c>
      <c r="I889" s="38">
        <v>21</v>
      </c>
      <c r="J889" s="51">
        <v>4</v>
      </c>
      <c r="K889" s="38">
        <v>1</v>
      </c>
      <c r="L889" s="38">
        <v>17</v>
      </c>
      <c r="M889" s="38">
        <v>8</v>
      </c>
      <c r="N889" s="38">
        <v>80</v>
      </c>
      <c r="O889" s="38">
        <v>12</v>
      </c>
      <c r="P889" s="38">
        <v>0</v>
      </c>
      <c r="Q889" s="38">
        <v>0</v>
      </c>
    </row>
    <row r="890" spans="1:17" ht="14.1" customHeight="1">
      <c r="A890" s="44" t="s">
        <v>163</v>
      </c>
      <c r="B890" s="44" t="s">
        <v>1077</v>
      </c>
      <c r="C890" s="44" t="s">
        <v>1080</v>
      </c>
      <c r="D890" s="45">
        <v>13.5</v>
      </c>
      <c r="E890" s="38">
        <v>30</v>
      </c>
      <c r="F890" s="45">
        <v>0.45</v>
      </c>
      <c r="G890" s="45">
        <v>1.04</v>
      </c>
      <c r="H890" s="38">
        <v>8</v>
      </c>
      <c r="I890" s="38">
        <v>18</v>
      </c>
      <c r="J890" s="51">
        <v>4</v>
      </c>
      <c r="K890" s="38">
        <v>6</v>
      </c>
      <c r="L890" s="38">
        <v>11</v>
      </c>
      <c r="M890" s="38">
        <v>0</v>
      </c>
      <c r="N890" s="45">
        <v>6.67</v>
      </c>
      <c r="O890" s="38">
        <v>70</v>
      </c>
      <c r="P890" s="45">
        <v>23.33</v>
      </c>
      <c r="Q890" s="38">
        <v>0</v>
      </c>
    </row>
    <row r="891" spans="1:17" ht="14.1" customHeight="1">
      <c r="A891" s="44" t="s">
        <v>164</v>
      </c>
      <c r="B891" s="44" t="s">
        <v>1077</v>
      </c>
      <c r="C891" s="44" t="s">
        <v>1080</v>
      </c>
      <c r="D891" s="45">
        <v>19.7</v>
      </c>
      <c r="E891" s="38">
        <v>30</v>
      </c>
      <c r="F891" s="45">
        <v>0.66</v>
      </c>
      <c r="G891" s="45">
        <v>1.01</v>
      </c>
      <c r="H891" s="38">
        <v>14</v>
      </c>
      <c r="I891" s="38">
        <v>34</v>
      </c>
      <c r="J891" s="51">
        <v>4</v>
      </c>
      <c r="K891" s="38">
        <v>5</v>
      </c>
      <c r="L891" s="38">
        <v>17</v>
      </c>
      <c r="M891" s="45">
        <v>23.33</v>
      </c>
      <c r="N891" s="45">
        <v>23.33</v>
      </c>
      <c r="O891" s="45">
        <v>43.33</v>
      </c>
      <c r="P891" s="38">
        <v>10</v>
      </c>
      <c r="Q891" s="38">
        <v>0</v>
      </c>
    </row>
    <row r="892" spans="1:17" ht="14.1" customHeight="1">
      <c r="A892" s="44" t="s">
        <v>169</v>
      </c>
      <c r="B892" s="44" t="s">
        <v>1077</v>
      </c>
      <c r="C892" s="44" t="s">
        <v>1080</v>
      </c>
      <c r="D892" s="45">
        <v>5.8</v>
      </c>
      <c r="E892" s="38">
        <v>11</v>
      </c>
      <c r="F892" s="45">
        <v>0.53</v>
      </c>
      <c r="G892" s="45">
        <v>1.1200000000000001</v>
      </c>
      <c r="H892" s="38">
        <v>1</v>
      </c>
      <c r="I892" s="38">
        <v>11</v>
      </c>
      <c r="J892" s="51">
        <v>4</v>
      </c>
      <c r="K892" s="38">
        <v>1</v>
      </c>
      <c r="L892" s="38">
        <v>11</v>
      </c>
      <c r="M892" s="38">
        <v>0</v>
      </c>
      <c r="N892" s="45">
        <v>9.09</v>
      </c>
      <c r="O892" s="45">
        <v>90.91</v>
      </c>
      <c r="P892" s="38">
        <v>0</v>
      </c>
      <c r="Q892" s="38">
        <v>0</v>
      </c>
    </row>
    <row r="893" spans="1:17" ht="14.1" customHeight="1">
      <c r="A893" s="44" t="s">
        <v>176</v>
      </c>
      <c r="B893" s="44" t="s">
        <v>1077</v>
      </c>
      <c r="C893" s="44" t="s">
        <v>1080</v>
      </c>
      <c r="D893" s="45">
        <v>6.1</v>
      </c>
      <c r="E893" s="38">
        <v>11</v>
      </c>
      <c r="F893" s="45">
        <v>0.55000000000000004</v>
      </c>
      <c r="G893" s="45">
        <v>1.3</v>
      </c>
      <c r="H893" s="38">
        <v>1</v>
      </c>
      <c r="I893" s="38">
        <v>22</v>
      </c>
      <c r="J893" s="51">
        <v>3</v>
      </c>
      <c r="K893" s="38">
        <v>1</v>
      </c>
      <c r="L893" s="38">
        <v>8</v>
      </c>
      <c r="M893" s="38">
        <v>0</v>
      </c>
      <c r="N893" s="45">
        <v>18.18</v>
      </c>
      <c r="O893" s="45">
        <v>81.819999999999993</v>
      </c>
      <c r="P893" s="38">
        <v>0</v>
      </c>
      <c r="Q893" s="38">
        <v>0</v>
      </c>
    </row>
    <row r="894" spans="1:17" ht="14.1" customHeight="1">
      <c r="A894" s="44" t="s">
        <v>188</v>
      </c>
      <c r="B894" s="44" t="s">
        <v>1077</v>
      </c>
      <c r="C894" s="44" t="s">
        <v>1080</v>
      </c>
      <c r="D894" s="38">
        <v>10</v>
      </c>
      <c r="E894" s="38">
        <v>15</v>
      </c>
      <c r="F894" s="45">
        <v>0.67</v>
      </c>
      <c r="G894" s="45">
        <v>1.04</v>
      </c>
      <c r="H894" s="38">
        <v>19</v>
      </c>
      <c r="I894" s="38">
        <v>43</v>
      </c>
      <c r="J894" s="51">
        <v>4</v>
      </c>
      <c r="K894" s="38">
        <v>13</v>
      </c>
      <c r="L894" s="38">
        <v>28</v>
      </c>
      <c r="M894" s="45">
        <v>13.33</v>
      </c>
      <c r="N894" s="45">
        <v>33.33</v>
      </c>
      <c r="O894" s="45">
        <v>53.33</v>
      </c>
      <c r="P894" s="38">
        <v>0</v>
      </c>
      <c r="Q894" s="38">
        <v>0</v>
      </c>
    </row>
    <row r="895" spans="1:17" ht="14.1" customHeight="1">
      <c r="A895" s="44" t="s">
        <v>154</v>
      </c>
      <c r="B895" s="44" t="s">
        <v>1077</v>
      </c>
      <c r="C895" s="44" t="s">
        <v>1081</v>
      </c>
      <c r="D895" s="45">
        <v>16.2</v>
      </c>
      <c r="E895" s="38">
        <v>33</v>
      </c>
      <c r="F895" s="45">
        <v>0.49</v>
      </c>
      <c r="G895" s="45">
        <v>1.56</v>
      </c>
      <c r="H895" s="38">
        <v>3</v>
      </c>
      <c r="I895" s="38">
        <v>45</v>
      </c>
      <c r="J895" s="51">
        <v>4</v>
      </c>
      <c r="K895" s="38">
        <v>1</v>
      </c>
      <c r="L895" s="38">
        <v>19</v>
      </c>
      <c r="M895" s="38">
        <v>0</v>
      </c>
      <c r="N895" s="45">
        <v>15.15</v>
      </c>
      <c r="O895" s="45">
        <v>66.67</v>
      </c>
      <c r="P895" s="45">
        <v>18.18</v>
      </c>
      <c r="Q895" s="38">
        <v>0</v>
      </c>
    </row>
    <row r="896" spans="1:17" ht="14.1" customHeight="1">
      <c r="A896" s="44" t="s">
        <v>167</v>
      </c>
      <c r="B896" s="44" t="s">
        <v>1077</v>
      </c>
      <c r="C896" s="44" t="s">
        <v>1081</v>
      </c>
      <c r="D896" s="45">
        <v>7.1</v>
      </c>
      <c r="E896" s="38">
        <v>13</v>
      </c>
      <c r="F896" s="45">
        <v>0.55000000000000004</v>
      </c>
      <c r="G896" s="45">
        <v>1.25</v>
      </c>
      <c r="H896" s="38">
        <v>2</v>
      </c>
      <c r="I896" s="38">
        <v>29</v>
      </c>
      <c r="J896" s="51">
        <v>4</v>
      </c>
      <c r="K896" s="38">
        <v>1</v>
      </c>
      <c r="L896" s="38">
        <v>19</v>
      </c>
      <c r="M896" s="38">
        <v>0</v>
      </c>
      <c r="N896" s="45">
        <v>15.38</v>
      </c>
      <c r="O896" s="45">
        <v>84.62</v>
      </c>
      <c r="P896" s="38">
        <v>0</v>
      </c>
      <c r="Q896" s="38">
        <v>0</v>
      </c>
    </row>
    <row r="897" spans="1:17" ht="14.1" customHeight="1">
      <c r="A897" s="44" t="s">
        <v>178</v>
      </c>
      <c r="B897" s="44" t="s">
        <v>1077</v>
      </c>
      <c r="C897" s="44" t="s">
        <v>1081</v>
      </c>
      <c r="D897" s="45">
        <v>13.7</v>
      </c>
      <c r="E897" s="38">
        <v>30</v>
      </c>
      <c r="F897" s="45">
        <v>0.46</v>
      </c>
      <c r="G897" s="45">
        <v>0.9</v>
      </c>
      <c r="H897" s="38">
        <v>25</v>
      </c>
      <c r="I897" s="38">
        <v>32</v>
      </c>
      <c r="J897" s="51">
        <v>4</v>
      </c>
      <c r="K897" s="38">
        <v>15</v>
      </c>
      <c r="L897" s="38">
        <v>18</v>
      </c>
      <c r="M897" s="45">
        <v>3.33</v>
      </c>
      <c r="N897" s="45">
        <v>6.67</v>
      </c>
      <c r="O897" s="45">
        <v>63.33</v>
      </c>
      <c r="P897" s="45">
        <v>26.67</v>
      </c>
      <c r="Q897" s="38">
        <v>0</v>
      </c>
    </row>
    <row r="898" spans="1:17" ht="14.1" customHeight="1">
      <c r="A898" s="44" t="s">
        <v>180</v>
      </c>
      <c r="B898" s="44" t="s">
        <v>1077</v>
      </c>
      <c r="C898" s="44" t="s">
        <v>1081</v>
      </c>
      <c r="D898" s="45">
        <v>5.3</v>
      </c>
      <c r="E898" s="38">
        <v>10</v>
      </c>
      <c r="F898" s="45">
        <v>0.53</v>
      </c>
      <c r="G898" s="45">
        <v>0.99</v>
      </c>
      <c r="H898" s="38">
        <v>16</v>
      </c>
      <c r="I898" s="38">
        <v>30</v>
      </c>
      <c r="J898" s="51">
        <v>3</v>
      </c>
      <c r="K898" s="38">
        <v>6</v>
      </c>
      <c r="L898" s="38">
        <v>17</v>
      </c>
      <c r="M898" s="38">
        <v>0</v>
      </c>
      <c r="N898" s="38">
        <v>10</v>
      </c>
      <c r="O898" s="38">
        <v>90</v>
      </c>
      <c r="P898" s="38">
        <v>0</v>
      </c>
      <c r="Q898" s="38">
        <v>0</v>
      </c>
    </row>
    <row r="899" spans="1:17" ht="14.1" customHeight="1">
      <c r="A899" s="44" t="s">
        <v>183</v>
      </c>
      <c r="B899" s="44" t="s">
        <v>1077</v>
      </c>
      <c r="C899" s="44" t="s">
        <v>1081</v>
      </c>
      <c r="D899" s="38">
        <v>8</v>
      </c>
      <c r="E899" s="38">
        <v>12</v>
      </c>
      <c r="F899" s="45">
        <v>0.67</v>
      </c>
      <c r="G899" s="45">
        <v>1.0900000000000001</v>
      </c>
      <c r="H899" s="38">
        <v>12</v>
      </c>
      <c r="I899" s="38">
        <v>27</v>
      </c>
      <c r="J899" s="51">
        <v>3</v>
      </c>
      <c r="K899" s="38">
        <v>6</v>
      </c>
      <c r="L899" s="38">
        <v>14</v>
      </c>
      <c r="M899" s="45">
        <v>33.33</v>
      </c>
      <c r="N899" s="38">
        <v>0</v>
      </c>
      <c r="O899" s="45">
        <v>66.67</v>
      </c>
      <c r="P899" s="38">
        <v>0</v>
      </c>
      <c r="Q899" s="38">
        <v>0</v>
      </c>
    </row>
    <row r="900" spans="1:17" ht="14.1" customHeight="1">
      <c r="A900" s="44" t="s">
        <v>188</v>
      </c>
      <c r="B900" s="44" t="s">
        <v>1077</v>
      </c>
      <c r="C900" s="44" t="s">
        <v>1081</v>
      </c>
      <c r="D900" s="45">
        <v>6.7</v>
      </c>
      <c r="E900" s="38">
        <v>11</v>
      </c>
      <c r="F900" s="45">
        <v>0.61</v>
      </c>
      <c r="G900" s="45">
        <v>0.95</v>
      </c>
      <c r="H900" s="38">
        <v>31</v>
      </c>
      <c r="I900" s="38">
        <v>43</v>
      </c>
      <c r="J900" s="51">
        <v>3</v>
      </c>
      <c r="K900" s="38">
        <v>10</v>
      </c>
      <c r="L900" s="38">
        <v>15</v>
      </c>
      <c r="M900" s="38">
        <v>0</v>
      </c>
      <c r="N900" s="45">
        <v>45.45</v>
      </c>
      <c r="O900" s="45">
        <v>45.45</v>
      </c>
      <c r="P900" s="45">
        <v>9.09</v>
      </c>
      <c r="Q900" s="38">
        <v>0</v>
      </c>
    </row>
  </sheetData>
  <sortState xmlns:xlrd2="http://schemas.microsoft.com/office/spreadsheetml/2017/richdata2" ref="A9:Q900">
    <sortCondition ref="B9:B900"/>
    <sortCondition ref="C9:C900"/>
  </sortState>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R287"/>
  <sheetViews>
    <sheetView zoomScaleNormal="100" zoomScalePageLayoutView="125" workbookViewId="0">
      <selection sqref="A1:R8"/>
    </sheetView>
  </sheetViews>
  <sheetFormatPr defaultColWidth="8.85546875" defaultRowHeight="12.75"/>
  <cols>
    <col min="1" max="1" width="26.85546875" style="13" customWidth="1"/>
    <col min="2" max="2" width="89.85546875" style="13" customWidth="1"/>
    <col min="3" max="3" width="10" style="13" customWidth="1"/>
    <col min="4" max="4" width="8.85546875" style="13" customWidth="1"/>
    <col min="5" max="6" width="8.85546875" style="10" customWidth="1"/>
    <col min="7" max="7" width="9.42578125" style="10" customWidth="1"/>
    <col min="8" max="8" width="7.7109375" style="10" customWidth="1"/>
    <col min="9" max="9" width="7.85546875" style="10" customWidth="1"/>
    <col min="10" max="10" width="8.28515625" style="10" customWidth="1"/>
    <col min="11" max="12" width="8.85546875" style="10" customWidth="1"/>
    <col min="13" max="13" width="8" style="10" customWidth="1"/>
    <col min="14" max="14" width="8.85546875" style="10" customWidth="1"/>
    <col min="15" max="16384" width="8.85546875" style="10"/>
  </cols>
  <sheetData>
    <row r="1" spans="1:18" ht="18" customHeight="1">
      <c r="A1" s="190" t="s">
        <v>1234</v>
      </c>
      <c r="B1" s="189"/>
      <c r="C1" s="189"/>
      <c r="D1" s="189"/>
      <c r="E1" s="180"/>
      <c r="F1" s="180"/>
      <c r="G1" s="180"/>
      <c r="H1" s="180"/>
      <c r="I1" s="180"/>
      <c r="J1" s="180"/>
      <c r="K1" s="180"/>
      <c r="L1" s="180"/>
      <c r="M1" s="180"/>
      <c r="N1" s="180"/>
      <c r="O1" s="180"/>
      <c r="P1" s="180"/>
      <c r="Q1" s="180"/>
      <c r="R1" s="180"/>
    </row>
    <row r="2" spans="1:18" ht="24.95" customHeight="1">
      <c r="A2" s="189"/>
      <c r="B2" s="189"/>
      <c r="C2" s="189"/>
      <c r="D2" s="189"/>
      <c r="E2" s="180"/>
      <c r="F2" s="180"/>
      <c r="G2" s="180"/>
      <c r="H2" s="180"/>
      <c r="I2" s="180"/>
      <c r="J2" s="180"/>
      <c r="K2" s="180"/>
      <c r="L2" s="180"/>
      <c r="M2" s="180"/>
      <c r="N2" s="180"/>
      <c r="O2" s="180"/>
      <c r="P2" s="180"/>
      <c r="Q2" s="180"/>
      <c r="R2" s="180"/>
    </row>
    <row r="3" spans="1:18" ht="24.95" customHeight="1">
      <c r="A3" s="189"/>
      <c r="B3" s="189"/>
      <c r="C3" s="189"/>
      <c r="D3" s="189"/>
      <c r="E3" s="180"/>
      <c r="F3" s="180"/>
      <c r="G3" s="180"/>
      <c r="H3" s="180"/>
      <c r="I3" s="180"/>
      <c r="J3" s="180"/>
      <c r="K3" s="180"/>
      <c r="L3" s="180"/>
      <c r="M3" s="180"/>
      <c r="N3" s="180"/>
      <c r="O3" s="180"/>
      <c r="P3" s="180"/>
      <c r="Q3" s="180"/>
      <c r="R3" s="180"/>
    </row>
    <row r="4" spans="1:18" ht="18" customHeight="1">
      <c r="A4" s="189"/>
      <c r="B4" s="189"/>
      <c r="C4" s="189"/>
      <c r="D4" s="189"/>
      <c r="E4" s="180"/>
      <c r="F4" s="180"/>
      <c r="G4" s="180"/>
      <c r="H4" s="180"/>
      <c r="I4" s="180"/>
      <c r="J4" s="180"/>
      <c r="K4" s="180"/>
      <c r="L4" s="180"/>
      <c r="M4" s="180"/>
      <c r="N4" s="180"/>
      <c r="O4" s="180"/>
      <c r="P4" s="180"/>
      <c r="Q4" s="180"/>
      <c r="R4" s="180"/>
    </row>
    <row r="5" spans="1:18" ht="12.75" customHeight="1">
      <c r="A5" s="189"/>
      <c r="B5" s="189"/>
      <c r="C5" s="189"/>
      <c r="D5" s="189"/>
      <c r="E5" s="180"/>
      <c r="F5" s="180"/>
      <c r="G5" s="180"/>
      <c r="H5" s="180"/>
      <c r="I5" s="180"/>
      <c r="J5" s="180"/>
      <c r="K5" s="180"/>
      <c r="L5" s="180"/>
      <c r="M5" s="180"/>
      <c r="N5" s="180"/>
      <c r="O5" s="180"/>
      <c r="P5" s="180"/>
      <c r="Q5" s="180"/>
      <c r="R5" s="180"/>
    </row>
    <row r="6" spans="1:18" ht="12.75" customHeight="1">
      <c r="A6" s="189"/>
      <c r="B6" s="189"/>
      <c r="C6" s="189"/>
      <c r="D6" s="189"/>
      <c r="E6" s="180"/>
      <c r="F6" s="180"/>
      <c r="G6" s="180"/>
      <c r="H6" s="180"/>
      <c r="I6" s="180"/>
      <c r="J6" s="180"/>
      <c r="K6" s="180"/>
      <c r="L6" s="180"/>
      <c r="M6" s="180"/>
      <c r="N6" s="180"/>
      <c r="O6" s="180"/>
      <c r="P6" s="180"/>
      <c r="Q6" s="180"/>
      <c r="R6" s="180"/>
    </row>
    <row r="7" spans="1:18" ht="12.75" customHeight="1">
      <c r="A7" s="189"/>
      <c r="B7" s="189"/>
      <c r="C7" s="189"/>
      <c r="D7" s="189"/>
      <c r="E7" s="180"/>
      <c r="F7" s="180"/>
      <c r="G7" s="180"/>
      <c r="H7" s="180"/>
      <c r="I7" s="180"/>
      <c r="J7" s="180"/>
      <c r="K7" s="180"/>
      <c r="L7" s="180"/>
      <c r="M7" s="180"/>
      <c r="N7" s="180"/>
      <c r="O7" s="180"/>
      <c r="P7" s="180"/>
      <c r="Q7" s="180"/>
      <c r="R7" s="180"/>
    </row>
    <row r="8" spans="1:18" ht="12.75" customHeight="1">
      <c r="A8" s="150"/>
      <c r="B8" s="150"/>
      <c r="C8" s="150"/>
      <c r="D8" s="150"/>
      <c r="E8" s="150"/>
      <c r="F8" s="150"/>
      <c r="G8" s="150"/>
      <c r="H8" s="150"/>
      <c r="I8" s="150"/>
      <c r="J8" s="150"/>
      <c r="K8" s="150"/>
      <c r="L8" s="150"/>
      <c r="M8" s="150"/>
      <c r="N8" s="150"/>
      <c r="O8" s="150"/>
      <c r="P8" s="150"/>
      <c r="Q8" s="150"/>
      <c r="R8" s="150"/>
    </row>
    <row r="9" spans="1:18" s="14" customFormat="1" ht="51" customHeight="1">
      <c r="A9" s="78" t="s">
        <v>722</v>
      </c>
      <c r="B9" s="78" t="s">
        <v>1171</v>
      </c>
      <c r="C9" s="78" t="s">
        <v>1147</v>
      </c>
      <c r="D9" s="78" t="s">
        <v>1148</v>
      </c>
      <c r="E9" s="78" t="s">
        <v>1149</v>
      </c>
      <c r="F9" s="78" t="s">
        <v>1150</v>
      </c>
      <c r="G9" s="78" t="s">
        <v>1151</v>
      </c>
      <c r="H9" s="78" t="s">
        <v>1152</v>
      </c>
      <c r="I9" s="78" t="s">
        <v>1165</v>
      </c>
      <c r="J9" s="78" t="s">
        <v>1154</v>
      </c>
      <c r="K9" s="78" t="s">
        <v>1155</v>
      </c>
      <c r="L9" s="78" t="s">
        <v>1166</v>
      </c>
      <c r="M9" s="78" t="s">
        <v>1140</v>
      </c>
      <c r="N9" s="78" t="s">
        <v>1141</v>
      </c>
      <c r="O9" s="78" t="s">
        <v>1142</v>
      </c>
      <c r="P9" s="78" t="s">
        <v>1143</v>
      </c>
      <c r="Q9" s="78" t="s">
        <v>1144</v>
      </c>
      <c r="R9" s="78" t="s">
        <v>1167</v>
      </c>
    </row>
    <row r="10" spans="1:18" ht="14.1" customHeight="1">
      <c r="A10" s="44" t="s">
        <v>786</v>
      </c>
      <c r="B10" s="44" t="s">
        <v>790</v>
      </c>
      <c r="C10" s="45">
        <v>11.7</v>
      </c>
      <c r="D10" s="38">
        <v>22</v>
      </c>
      <c r="E10" s="45">
        <v>0.53</v>
      </c>
      <c r="F10" s="45">
        <v>5.53</v>
      </c>
      <c r="G10" s="45">
        <v>1.1000000000000001</v>
      </c>
      <c r="H10" s="38">
        <v>5</v>
      </c>
      <c r="I10" s="38">
        <v>9</v>
      </c>
      <c r="J10" s="51">
        <v>4</v>
      </c>
      <c r="K10" s="38">
        <v>2</v>
      </c>
      <c r="L10" s="38">
        <v>5</v>
      </c>
      <c r="M10" s="45">
        <v>9.09</v>
      </c>
      <c r="N10" s="45">
        <v>9.09</v>
      </c>
      <c r="O10" s="45">
        <v>68.180000000000007</v>
      </c>
      <c r="P10" s="45">
        <v>13.64</v>
      </c>
      <c r="Q10" s="38">
        <v>0</v>
      </c>
      <c r="R10" s="45">
        <v>6.1</v>
      </c>
    </row>
    <row r="11" spans="1:18" ht="14.1" customHeight="1">
      <c r="A11" s="44" t="s">
        <v>786</v>
      </c>
      <c r="B11" s="44" t="s">
        <v>791</v>
      </c>
      <c r="C11" s="45">
        <v>10.199999999999999</v>
      </c>
      <c r="D11" s="38">
        <v>16</v>
      </c>
      <c r="E11" s="45">
        <v>0.64</v>
      </c>
      <c r="F11" s="45">
        <v>4.0199999999999996</v>
      </c>
      <c r="G11" s="45">
        <v>1.32</v>
      </c>
      <c r="H11" s="38">
        <v>2</v>
      </c>
      <c r="I11" s="38">
        <v>9</v>
      </c>
      <c r="J11" s="51">
        <v>3</v>
      </c>
      <c r="K11" s="38">
        <v>2</v>
      </c>
      <c r="L11" s="38">
        <v>4</v>
      </c>
      <c r="M11" s="45">
        <v>12.5</v>
      </c>
      <c r="N11" s="45">
        <v>31.25</v>
      </c>
      <c r="O11" s="38">
        <v>50</v>
      </c>
      <c r="P11" s="45">
        <v>6.25</v>
      </c>
      <c r="Q11" s="38">
        <v>0</v>
      </c>
      <c r="R11" s="45">
        <v>5.32</v>
      </c>
    </row>
    <row r="12" spans="1:18" ht="14.1" customHeight="1">
      <c r="A12" s="44" t="s">
        <v>786</v>
      </c>
      <c r="B12" s="44" t="s">
        <v>793</v>
      </c>
      <c r="C12" s="38">
        <v>25</v>
      </c>
      <c r="D12" s="38">
        <v>49</v>
      </c>
      <c r="E12" s="45">
        <v>0.51</v>
      </c>
      <c r="F12" s="45">
        <v>12.31</v>
      </c>
      <c r="G12" s="45">
        <v>1.06</v>
      </c>
      <c r="H12" s="38">
        <v>6</v>
      </c>
      <c r="I12" s="38">
        <v>9</v>
      </c>
      <c r="J12" s="51">
        <v>4</v>
      </c>
      <c r="K12" s="38">
        <v>3</v>
      </c>
      <c r="L12" s="38">
        <v>5</v>
      </c>
      <c r="M12" s="45">
        <v>2.04</v>
      </c>
      <c r="N12" s="45">
        <v>16.329999999999998</v>
      </c>
      <c r="O12" s="45">
        <v>65.31</v>
      </c>
      <c r="P12" s="45">
        <v>16.329999999999998</v>
      </c>
      <c r="Q12" s="38">
        <v>0</v>
      </c>
      <c r="R12" s="45">
        <v>13.04</v>
      </c>
    </row>
    <row r="13" spans="1:18" ht="14.1" customHeight="1">
      <c r="A13" s="44" t="s">
        <v>786</v>
      </c>
      <c r="B13" s="44" t="s">
        <v>794</v>
      </c>
      <c r="C13" s="45">
        <v>15.1</v>
      </c>
      <c r="D13" s="38">
        <v>48</v>
      </c>
      <c r="E13" s="45">
        <v>0.31</v>
      </c>
      <c r="F13" s="45">
        <v>12.06</v>
      </c>
      <c r="G13" s="45">
        <v>0.65</v>
      </c>
      <c r="H13" s="38">
        <v>8</v>
      </c>
      <c r="I13" s="38">
        <v>9</v>
      </c>
      <c r="J13" s="51">
        <v>4</v>
      </c>
      <c r="K13" s="38">
        <v>5</v>
      </c>
      <c r="L13" s="38">
        <v>5</v>
      </c>
      <c r="M13" s="38">
        <v>0</v>
      </c>
      <c r="N13" s="45">
        <v>6.25</v>
      </c>
      <c r="O13" s="45">
        <v>39.58</v>
      </c>
      <c r="P13" s="45">
        <v>33.33</v>
      </c>
      <c r="Q13" s="45">
        <v>20.83</v>
      </c>
      <c r="R13" s="45">
        <v>7.88</v>
      </c>
    </row>
    <row r="14" spans="1:18" ht="14.1" customHeight="1">
      <c r="A14" s="44" t="s">
        <v>786</v>
      </c>
      <c r="B14" s="44" t="s">
        <v>795</v>
      </c>
      <c r="C14" s="45">
        <v>53.3</v>
      </c>
      <c r="D14" s="38">
        <v>126</v>
      </c>
      <c r="E14" s="45">
        <v>0.42</v>
      </c>
      <c r="F14" s="45">
        <v>31.66</v>
      </c>
      <c r="G14" s="45">
        <v>0.88</v>
      </c>
      <c r="H14" s="38">
        <v>7</v>
      </c>
      <c r="I14" s="38">
        <v>9</v>
      </c>
      <c r="J14" s="51">
        <v>4</v>
      </c>
      <c r="K14" s="38">
        <v>4</v>
      </c>
      <c r="L14" s="38">
        <v>5</v>
      </c>
      <c r="M14" s="45">
        <v>4.76</v>
      </c>
      <c r="N14" s="45">
        <v>12.7</v>
      </c>
      <c r="O14" s="45">
        <v>45.24</v>
      </c>
      <c r="P14" s="45">
        <v>23.81</v>
      </c>
      <c r="Q14" s="45">
        <v>13.49</v>
      </c>
      <c r="R14" s="45">
        <v>27.8</v>
      </c>
    </row>
    <row r="15" spans="1:18" ht="14.1" customHeight="1">
      <c r="A15" s="44" t="s">
        <v>786</v>
      </c>
      <c r="B15" s="44" t="s">
        <v>798</v>
      </c>
      <c r="C15" s="45">
        <v>12.8</v>
      </c>
      <c r="D15" s="38">
        <v>17</v>
      </c>
      <c r="E15" s="45">
        <v>0.75</v>
      </c>
      <c r="F15" s="45">
        <v>4.2699999999999996</v>
      </c>
      <c r="G15" s="45">
        <v>1.56</v>
      </c>
      <c r="H15" s="38">
        <v>1</v>
      </c>
      <c r="I15" s="38">
        <v>9</v>
      </c>
      <c r="J15" s="51">
        <v>3</v>
      </c>
      <c r="K15" s="38">
        <v>1</v>
      </c>
      <c r="L15" s="38">
        <v>4</v>
      </c>
      <c r="M15" s="45">
        <v>29.41</v>
      </c>
      <c r="N15" s="45">
        <v>35.29</v>
      </c>
      <c r="O15" s="45">
        <v>35.29</v>
      </c>
      <c r="P15" s="38">
        <v>0</v>
      </c>
      <c r="Q15" s="38">
        <v>0</v>
      </c>
      <c r="R15" s="45">
        <v>6.68</v>
      </c>
    </row>
    <row r="16" spans="1:18" ht="14.1" customHeight="1">
      <c r="A16" s="44" t="s">
        <v>786</v>
      </c>
      <c r="B16" s="44" t="s">
        <v>804</v>
      </c>
      <c r="C16" s="45">
        <v>10.7</v>
      </c>
      <c r="D16" s="38">
        <v>19</v>
      </c>
      <c r="E16" s="45">
        <v>0.56000000000000005</v>
      </c>
      <c r="F16" s="45">
        <v>4.7699999999999996</v>
      </c>
      <c r="G16" s="45">
        <v>1.17</v>
      </c>
      <c r="H16" s="38">
        <v>4</v>
      </c>
      <c r="I16" s="38">
        <v>9</v>
      </c>
      <c r="J16" s="51">
        <v>3</v>
      </c>
      <c r="K16" s="38">
        <v>3</v>
      </c>
      <c r="L16" s="38">
        <v>4</v>
      </c>
      <c r="M16" s="45">
        <v>15.79</v>
      </c>
      <c r="N16" s="45">
        <v>15.79</v>
      </c>
      <c r="O16" s="45">
        <v>47.37</v>
      </c>
      <c r="P16" s="45">
        <v>21.05</v>
      </c>
      <c r="Q16" s="38">
        <v>0</v>
      </c>
      <c r="R16" s="45">
        <v>5.58</v>
      </c>
    </row>
    <row r="17" spans="1:18" ht="14.1" customHeight="1">
      <c r="A17" s="44" t="s">
        <v>786</v>
      </c>
      <c r="B17" s="44" t="s">
        <v>809</v>
      </c>
      <c r="C17" s="45">
        <v>26.1</v>
      </c>
      <c r="D17" s="38">
        <v>43</v>
      </c>
      <c r="E17" s="45">
        <v>0.61</v>
      </c>
      <c r="F17" s="45">
        <v>10.8</v>
      </c>
      <c r="G17" s="45">
        <v>1.26</v>
      </c>
      <c r="H17" s="38">
        <v>3</v>
      </c>
      <c r="I17" s="38">
        <v>9</v>
      </c>
      <c r="J17" s="51">
        <v>4</v>
      </c>
      <c r="K17" s="38">
        <v>1</v>
      </c>
      <c r="L17" s="38">
        <v>5</v>
      </c>
      <c r="M17" s="45">
        <v>2.33</v>
      </c>
      <c r="N17" s="45">
        <v>41.86</v>
      </c>
      <c r="O17" s="45">
        <v>48.84</v>
      </c>
      <c r="P17" s="45">
        <v>2.33</v>
      </c>
      <c r="Q17" s="45">
        <v>4.6500000000000004</v>
      </c>
      <c r="R17" s="45">
        <v>13.62</v>
      </c>
    </row>
    <row r="18" spans="1:18" ht="14.1" customHeight="1">
      <c r="A18" s="44" t="s">
        <v>786</v>
      </c>
      <c r="B18" s="44" t="s">
        <v>810</v>
      </c>
      <c r="C18" s="45">
        <v>6.4</v>
      </c>
      <c r="D18" s="38">
        <v>21</v>
      </c>
      <c r="E18" s="45">
        <v>0.3</v>
      </c>
      <c r="F18" s="45">
        <v>5.28</v>
      </c>
      <c r="G18" s="45">
        <v>0.63</v>
      </c>
      <c r="H18" s="38">
        <v>9</v>
      </c>
      <c r="I18" s="38">
        <v>9</v>
      </c>
      <c r="J18" s="51">
        <v>3</v>
      </c>
      <c r="K18" s="38">
        <v>4</v>
      </c>
      <c r="L18" s="38">
        <v>4</v>
      </c>
      <c r="M18" s="38">
        <v>0</v>
      </c>
      <c r="N18" s="45">
        <v>4.76</v>
      </c>
      <c r="O18" s="45">
        <v>47.62</v>
      </c>
      <c r="P18" s="45">
        <v>14.29</v>
      </c>
      <c r="Q18" s="45">
        <v>33.33</v>
      </c>
      <c r="R18" s="45">
        <v>3.34</v>
      </c>
    </row>
    <row r="19" spans="1:18" ht="14.1" customHeight="1"/>
    <row r="20" spans="1:18" ht="14.1" customHeight="1"/>
    <row r="21" spans="1:18" ht="14.1" customHeight="1"/>
    <row r="22" spans="1:18" ht="14.1" customHeight="1"/>
    <row r="23" spans="1:18" ht="14.1" customHeight="1"/>
    <row r="24" spans="1:18" ht="14.1" customHeight="1"/>
    <row r="25" spans="1:18" ht="14.1" customHeight="1"/>
    <row r="26" spans="1:18" ht="14.1" customHeight="1"/>
    <row r="27" spans="1:18" ht="14.1" customHeight="1"/>
    <row r="28" spans="1:18" ht="14.1" customHeight="1"/>
    <row r="29" spans="1:18" ht="14.1" customHeight="1"/>
    <row r="30" spans="1:18" ht="14.1" customHeight="1"/>
    <row r="31" spans="1:18" ht="14.1" customHeight="1"/>
    <row r="32" spans="1:18" ht="14.1" customHeight="1"/>
    <row r="33" ht="14.1" customHeight="1"/>
    <row r="34" ht="14.1" customHeight="1"/>
    <row r="35" ht="14.1" customHeight="1"/>
    <row r="36" ht="14.1" customHeight="1"/>
    <row r="37" ht="14.1" customHeight="1"/>
    <row r="38" ht="14.1" customHeight="1"/>
    <row r="39" ht="14.1" customHeight="1"/>
    <row r="40" ht="14.1" customHeight="1"/>
    <row r="41" ht="14.1" customHeight="1"/>
    <row r="42" ht="14.1" customHeight="1"/>
    <row r="43" ht="14.1" customHeight="1"/>
    <row r="44" ht="14.1" customHeight="1"/>
    <row r="45" ht="14.1" customHeight="1"/>
    <row r="46" ht="14.1" customHeight="1"/>
    <row r="47" ht="14.1" customHeight="1"/>
    <row r="48" ht="14.1" customHeight="1"/>
    <row r="49" ht="14.1" customHeight="1"/>
    <row r="50" ht="14.1" customHeight="1"/>
    <row r="51" ht="14.1" customHeight="1"/>
    <row r="52" ht="14.1" customHeight="1"/>
    <row r="53" ht="14.1" customHeight="1"/>
    <row r="54" ht="14.1" customHeight="1"/>
    <row r="55" ht="14.1" customHeight="1"/>
    <row r="56" ht="14.1" customHeight="1"/>
    <row r="57" ht="14.1" customHeight="1"/>
    <row r="58" ht="14.1" customHeight="1"/>
    <row r="59" ht="14.1" customHeight="1"/>
    <row r="60" ht="14.1" customHeight="1"/>
    <row r="61" ht="14.1" customHeight="1"/>
    <row r="62" ht="14.1" customHeight="1"/>
    <row r="63" ht="14.1" customHeight="1"/>
    <row r="64"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row r="84" ht="14.1" customHeight="1"/>
    <row r="85" ht="14.1" customHeight="1"/>
    <row r="86" ht="14.1" customHeight="1"/>
    <row r="87" ht="14.1" customHeight="1"/>
    <row r="88" ht="14.1" customHeight="1"/>
    <row r="89" ht="14.1" customHeight="1"/>
    <row r="90" ht="14.1" customHeight="1"/>
    <row r="91" ht="14.1" customHeight="1"/>
    <row r="92" ht="14.1" customHeight="1"/>
    <row r="93" ht="14.1" customHeight="1"/>
    <row r="94" ht="14.1" customHeight="1"/>
    <row r="95" ht="14.1" customHeight="1"/>
    <row r="96" ht="14.1" customHeight="1"/>
    <row r="97" ht="14.1" customHeight="1"/>
    <row r="98" ht="14.1" customHeight="1"/>
    <row r="99" ht="14.1" customHeight="1"/>
    <row r="100" ht="14.1" customHeight="1"/>
    <row r="101" ht="14.1" customHeight="1"/>
    <row r="102" ht="14.1" customHeight="1"/>
    <row r="103" ht="14.1" customHeight="1"/>
    <row r="104" ht="14.1" customHeight="1"/>
    <row r="105" ht="14.1" customHeight="1"/>
    <row r="106" ht="14.1" customHeight="1"/>
    <row r="107" ht="14.1" customHeight="1"/>
    <row r="108" ht="14.1" customHeight="1"/>
    <row r="109" ht="14.1" customHeight="1"/>
    <row r="110" ht="14.1" customHeight="1"/>
    <row r="111" ht="14.1" customHeight="1"/>
    <row r="112" ht="14.1" customHeight="1"/>
    <row r="113" ht="14.1" customHeight="1"/>
    <row r="114" ht="14.1" customHeight="1"/>
    <row r="115" ht="14.1" customHeight="1"/>
    <row r="116" ht="14.1" customHeight="1"/>
    <row r="117" ht="14.1" customHeight="1"/>
    <row r="118" ht="14.1" customHeight="1"/>
    <row r="119" ht="14.1" customHeight="1"/>
    <row r="120" ht="14.1" customHeight="1"/>
    <row r="121" ht="14.1" customHeight="1"/>
    <row r="122" ht="14.1" customHeight="1"/>
    <row r="123" ht="14.1" customHeight="1"/>
    <row r="124" ht="14.1" customHeight="1"/>
    <row r="125" ht="14.1" customHeight="1"/>
    <row r="126" ht="14.1" customHeight="1"/>
    <row r="127" ht="14.1" customHeight="1"/>
    <row r="128" ht="14.1" customHeight="1"/>
    <row r="129" ht="14.1" customHeight="1"/>
    <row r="130" ht="14.1" customHeight="1"/>
    <row r="131" ht="14.1" customHeight="1"/>
    <row r="132" ht="14.1" customHeight="1"/>
    <row r="133" ht="14.1" customHeight="1"/>
    <row r="134" ht="14.1" customHeight="1"/>
    <row r="135" ht="14.1" customHeight="1"/>
    <row r="136" ht="14.1" customHeight="1"/>
    <row r="137" ht="14.1" customHeight="1"/>
    <row r="138" ht="14.1" customHeight="1"/>
    <row r="139" ht="14.1" customHeight="1"/>
    <row r="140" ht="14.1" customHeight="1"/>
    <row r="141" ht="14.1" customHeight="1"/>
    <row r="142" ht="14.1" customHeight="1"/>
    <row r="143" ht="14.1" customHeight="1"/>
    <row r="144" ht="14.1" customHeight="1"/>
    <row r="145" ht="14.1" customHeight="1"/>
    <row r="146" ht="14.1" customHeight="1"/>
    <row r="147" ht="14.1" customHeight="1"/>
    <row r="148" ht="14.1" customHeight="1"/>
    <row r="149" ht="14.1" customHeight="1"/>
    <row r="150" ht="14.1" customHeight="1"/>
    <row r="151" ht="14.1" customHeight="1"/>
    <row r="152" ht="14.1" customHeight="1"/>
    <row r="153" ht="14.1" customHeight="1"/>
    <row r="154" ht="14.1" customHeight="1"/>
    <row r="155" ht="14.1" customHeight="1"/>
    <row r="156" ht="14.1" customHeight="1"/>
    <row r="157" ht="14.1" customHeight="1"/>
    <row r="158" ht="14.1" customHeight="1"/>
    <row r="159" ht="14.1" customHeight="1"/>
    <row r="160" ht="14.1" customHeight="1"/>
    <row r="161" ht="14.1" customHeight="1"/>
    <row r="162" ht="14.1" customHeight="1"/>
    <row r="163" ht="14.1" customHeight="1"/>
    <row r="164" ht="14.1" customHeight="1"/>
    <row r="165" ht="14.1" customHeight="1"/>
    <row r="166" ht="14.1" customHeight="1"/>
    <row r="167" ht="14.1" customHeight="1"/>
    <row r="168" ht="14.1" customHeight="1"/>
    <row r="169" ht="14.1" customHeight="1"/>
    <row r="170" ht="14.1" customHeight="1"/>
    <row r="171" ht="14.1" customHeight="1"/>
    <row r="172" ht="14.1" customHeight="1"/>
    <row r="173" ht="14.1" customHeight="1"/>
    <row r="174" ht="14.1" customHeight="1"/>
    <row r="175" ht="14.1" customHeight="1"/>
    <row r="176" ht="14.1" customHeight="1"/>
    <row r="177" ht="14.1" customHeight="1"/>
    <row r="178" ht="14.1" customHeight="1"/>
    <row r="179" ht="14.1" customHeight="1"/>
    <row r="180" ht="14.1" customHeight="1"/>
    <row r="181" ht="14.1" customHeight="1"/>
    <row r="182" ht="14.1" customHeight="1"/>
    <row r="183" ht="14.1" customHeight="1"/>
    <row r="184" ht="14.1" customHeight="1"/>
    <row r="185" ht="14.1" customHeight="1"/>
    <row r="186" ht="14.1" customHeight="1"/>
    <row r="187" ht="14.1" customHeight="1"/>
    <row r="188" ht="14.1" customHeight="1"/>
    <row r="189" ht="14.1" customHeight="1"/>
    <row r="190" ht="14.1" customHeight="1"/>
    <row r="191" ht="14.1" customHeight="1"/>
    <row r="192" ht="14.1" customHeight="1"/>
    <row r="193" ht="14.1" customHeight="1"/>
    <row r="194" ht="14.1" customHeight="1"/>
    <row r="195" ht="14.1" customHeight="1"/>
    <row r="196" ht="14.1" customHeight="1"/>
    <row r="197" ht="14.1" customHeight="1"/>
    <row r="198" ht="14.1" customHeight="1"/>
    <row r="199" ht="14.1" customHeight="1"/>
    <row r="200" ht="14.1" customHeight="1"/>
    <row r="201" ht="14.1" customHeight="1"/>
    <row r="202" ht="14.1" customHeight="1"/>
    <row r="203" ht="14.1" customHeight="1"/>
    <row r="204" ht="14.1" customHeight="1"/>
    <row r="205" ht="14.1" customHeight="1"/>
    <row r="206" ht="14.1" customHeight="1"/>
    <row r="207" ht="14.1" customHeight="1"/>
    <row r="208" ht="14.1" customHeight="1"/>
    <row r="209" ht="14.1" customHeight="1"/>
    <row r="210" ht="14.1" customHeight="1"/>
    <row r="211" ht="14.1" customHeight="1"/>
    <row r="212" ht="14.1" customHeight="1"/>
    <row r="213" ht="14.1" customHeight="1"/>
    <row r="214" ht="14.1" customHeight="1"/>
    <row r="215" ht="14.1" customHeight="1"/>
    <row r="216" ht="14.1" customHeight="1"/>
    <row r="217" ht="14.1" customHeight="1"/>
    <row r="218" ht="14.1" customHeight="1"/>
    <row r="219" ht="14.1" customHeight="1"/>
    <row r="220" ht="14.1" customHeight="1"/>
    <row r="221" ht="14.1" customHeight="1"/>
    <row r="222" ht="14.1" customHeight="1"/>
    <row r="223" ht="14.1" customHeight="1"/>
    <row r="224" ht="14.1" customHeight="1"/>
    <row r="225" ht="14.1" customHeight="1"/>
    <row r="226" ht="14.1" customHeight="1"/>
    <row r="227" ht="14.1" customHeight="1"/>
    <row r="228" ht="14.1" customHeight="1"/>
    <row r="229" ht="14.1" customHeight="1"/>
    <row r="230" ht="14.1" customHeight="1"/>
    <row r="231" ht="14.1" customHeight="1"/>
    <row r="232" ht="14.1" customHeight="1"/>
    <row r="233" ht="14.1" customHeight="1"/>
    <row r="234" ht="14.1" customHeight="1"/>
    <row r="235" ht="14.1" customHeight="1"/>
    <row r="236" ht="14.1" customHeight="1"/>
    <row r="237" ht="14.1" customHeight="1"/>
    <row r="238" ht="14.1" customHeight="1"/>
    <row r="239" ht="14.1" customHeight="1"/>
    <row r="240" ht="14.1" customHeight="1"/>
    <row r="241" ht="14.1" customHeight="1"/>
    <row r="242" ht="14.1" customHeight="1"/>
    <row r="243" ht="14.1" customHeight="1"/>
    <row r="244" ht="14.1" customHeight="1"/>
    <row r="245" ht="14.1" customHeight="1"/>
    <row r="246" ht="14.1" customHeight="1"/>
    <row r="247" ht="14.1" customHeight="1"/>
    <row r="248" ht="14.1" customHeight="1"/>
    <row r="249" ht="14.1" customHeight="1"/>
    <row r="250" ht="14.1" customHeight="1"/>
    <row r="251" ht="14.1" customHeight="1"/>
    <row r="252" ht="14.1" customHeight="1"/>
    <row r="253" ht="14.1" customHeight="1"/>
    <row r="254" ht="14.1" customHeight="1"/>
    <row r="255" ht="14.1" customHeight="1"/>
    <row r="256" ht="14.1" customHeight="1"/>
    <row r="257" ht="14.1" customHeight="1"/>
    <row r="258" ht="14.1" customHeight="1"/>
    <row r="259" ht="14.1" customHeight="1"/>
    <row r="260" ht="14.1" customHeight="1"/>
    <row r="261" ht="14.1" customHeight="1"/>
    <row r="262" ht="14.1" customHeight="1"/>
    <row r="263" ht="14.1" customHeight="1"/>
    <row r="264" ht="14.1" customHeight="1"/>
    <row r="265" ht="14.1" customHeight="1"/>
    <row r="266" ht="14.1" customHeight="1"/>
    <row r="267" ht="14.1" customHeight="1"/>
    <row r="268" ht="14.1" customHeight="1"/>
    <row r="269" ht="14.1" customHeight="1"/>
    <row r="270" ht="14.1" customHeight="1"/>
    <row r="271" ht="14.1" customHeight="1"/>
    <row r="272" ht="14.1" customHeight="1"/>
    <row r="273" ht="14.1" customHeight="1"/>
    <row r="274" ht="14.1" customHeight="1"/>
    <row r="275" ht="14.1" customHeight="1"/>
    <row r="276" ht="14.1" customHeight="1"/>
    <row r="277" ht="14.1" customHeight="1"/>
    <row r="278" ht="14.1" customHeight="1"/>
    <row r="279" ht="14.1" customHeight="1"/>
    <row r="280" ht="14.1" customHeight="1"/>
    <row r="281" ht="14.1" customHeight="1"/>
    <row r="282" ht="14.1" customHeight="1"/>
    <row r="283" ht="14.1" customHeight="1"/>
    <row r="284" ht="14.1" customHeight="1"/>
    <row r="285" ht="14.1" customHeight="1"/>
    <row r="286" ht="14.1" customHeight="1"/>
    <row r="287" ht="12.75" customHeight="1"/>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R287"/>
  <sheetViews>
    <sheetView zoomScaleNormal="100" zoomScalePageLayoutView="125" workbookViewId="0">
      <selection sqref="A1:R8"/>
    </sheetView>
  </sheetViews>
  <sheetFormatPr defaultColWidth="8.85546875" defaultRowHeight="12.75"/>
  <cols>
    <col min="1" max="1" width="26.85546875" style="13" customWidth="1"/>
    <col min="2" max="2" width="89.85546875" style="13" customWidth="1"/>
    <col min="3" max="3" width="10" style="13" customWidth="1"/>
    <col min="4" max="4" width="8.85546875" style="13" customWidth="1"/>
    <col min="5" max="6" width="8.85546875" style="10" customWidth="1"/>
    <col min="7" max="7" width="9.42578125" style="10" customWidth="1"/>
    <col min="8" max="8" width="7.7109375" style="10" customWidth="1"/>
    <col min="9" max="9" width="7.85546875" style="10" customWidth="1"/>
    <col min="10" max="10" width="8.28515625" style="10" customWidth="1"/>
    <col min="11" max="12" width="8.85546875" style="10" customWidth="1"/>
    <col min="13" max="13" width="8" style="10" customWidth="1"/>
    <col min="14" max="14" width="8.85546875" style="10" customWidth="1"/>
    <col min="15" max="16384" width="8.85546875" style="10"/>
  </cols>
  <sheetData>
    <row r="1" spans="1:18" ht="18" customHeight="1">
      <c r="A1" s="190" t="s">
        <v>1235</v>
      </c>
      <c r="B1" s="189"/>
      <c r="C1" s="189"/>
      <c r="D1" s="189"/>
      <c r="E1" s="180"/>
      <c r="F1" s="180"/>
      <c r="G1" s="180"/>
      <c r="H1" s="180"/>
      <c r="I1" s="180"/>
      <c r="J1" s="180"/>
      <c r="K1" s="180"/>
      <c r="L1" s="180"/>
      <c r="M1" s="180"/>
      <c r="N1" s="180"/>
      <c r="O1" s="180"/>
      <c r="P1" s="180"/>
      <c r="Q1" s="180"/>
      <c r="R1" s="180"/>
    </row>
    <row r="2" spans="1:18" ht="24.95" customHeight="1">
      <c r="A2" s="189"/>
      <c r="B2" s="189"/>
      <c r="C2" s="189"/>
      <c r="D2" s="189"/>
      <c r="E2" s="180"/>
      <c r="F2" s="180"/>
      <c r="G2" s="180"/>
      <c r="H2" s="180"/>
      <c r="I2" s="180"/>
      <c r="J2" s="180"/>
      <c r="K2" s="180"/>
      <c r="L2" s="180"/>
      <c r="M2" s="180"/>
      <c r="N2" s="180"/>
      <c r="O2" s="180"/>
      <c r="P2" s="180"/>
      <c r="Q2" s="180"/>
      <c r="R2" s="180"/>
    </row>
    <row r="3" spans="1:18" ht="24.95" customHeight="1">
      <c r="A3" s="189"/>
      <c r="B3" s="189"/>
      <c r="C3" s="189"/>
      <c r="D3" s="189"/>
      <c r="E3" s="180"/>
      <c r="F3" s="180"/>
      <c r="G3" s="180"/>
      <c r="H3" s="180"/>
      <c r="I3" s="180"/>
      <c r="J3" s="180"/>
      <c r="K3" s="180"/>
      <c r="L3" s="180"/>
      <c r="M3" s="180"/>
      <c r="N3" s="180"/>
      <c r="O3" s="180"/>
      <c r="P3" s="180"/>
      <c r="Q3" s="180"/>
      <c r="R3" s="180"/>
    </row>
    <row r="4" spans="1:18" ht="18" customHeight="1">
      <c r="A4" s="189"/>
      <c r="B4" s="189"/>
      <c r="C4" s="189"/>
      <c r="D4" s="189"/>
      <c r="E4" s="180"/>
      <c r="F4" s="180"/>
      <c r="G4" s="180"/>
      <c r="H4" s="180"/>
      <c r="I4" s="180"/>
      <c r="J4" s="180"/>
      <c r="K4" s="180"/>
      <c r="L4" s="180"/>
      <c r="M4" s="180"/>
      <c r="N4" s="180"/>
      <c r="O4" s="180"/>
      <c r="P4" s="180"/>
      <c r="Q4" s="180"/>
      <c r="R4" s="180"/>
    </row>
    <row r="5" spans="1:18" ht="12.75" customHeight="1">
      <c r="A5" s="189"/>
      <c r="B5" s="189"/>
      <c r="C5" s="189"/>
      <c r="D5" s="189"/>
      <c r="E5" s="180"/>
      <c r="F5" s="180"/>
      <c r="G5" s="180"/>
      <c r="H5" s="180"/>
      <c r="I5" s="180"/>
      <c r="J5" s="180"/>
      <c r="K5" s="180"/>
      <c r="L5" s="180"/>
      <c r="M5" s="180"/>
      <c r="N5" s="180"/>
      <c r="O5" s="180"/>
      <c r="P5" s="180"/>
      <c r="Q5" s="180"/>
      <c r="R5" s="180"/>
    </row>
    <row r="6" spans="1:18" ht="12.75" customHeight="1">
      <c r="A6" s="189"/>
      <c r="B6" s="189"/>
      <c r="C6" s="189"/>
      <c r="D6" s="189"/>
      <c r="E6" s="180"/>
      <c r="F6" s="180"/>
      <c r="G6" s="180"/>
      <c r="H6" s="180"/>
      <c r="I6" s="180"/>
      <c r="J6" s="180"/>
      <c r="K6" s="180"/>
      <c r="L6" s="180"/>
      <c r="M6" s="180"/>
      <c r="N6" s="180"/>
      <c r="O6" s="180"/>
      <c r="P6" s="180"/>
      <c r="Q6" s="180"/>
      <c r="R6" s="180"/>
    </row>
    <row r="7" spans="1:18" ht="12.75" customHeight="1">
      <c r="A7" s="189"/>
      <c r="B7" s="189"/>
      <c r="C7" s="189"/>
      <c r="D7" s="189"/>
      <c r="E7" s="180"/>
      <c r="F7" s="180"/>
      <c r="G7" s="180"/>
      <c r="H7" s="180"/>
      <c r="I7" s="180"/>
      <c r="J7" s="180"/>
      <c r="K7" s="180"/>
      <c r="L7" s="180"/>
      <c r="M7" s="180"/>
      <c r="N7" s="180"/>
      <c r="O7" s="180"/>
      <c r="P7" s="180"/>
      <c r="Q7" s="180"/>
      <c r="R7" s="180"/>
    </row>
    <row r="8" spans="1:18" ht="12.75" customHeight="1">
      <c r="A8" s="150"/>
      <c r="B8" s="150"/>
      <c r="C8" s="150"/>
      <c r="D8" s="150"/>
      <c r="E8" s="150"/>
      <c r="F8" s="150"/>
      <c r="G8" s="150"/>
      <c r="H8" s="150"/>
      <c r="I8" s="150"/>
      <c r="J8" s="150"/>
      <c r="K8" s="150"/>
      <c r="L8" s="150"/>
      <c r="M8" s="150"/>
      <c r="N8" s="150"/>
      <c r="O8" s="150"/>
      <c r="P8" s="150"/>
      <c r="Q8" s="150"/>
      <c r="R8" s="150"/>
    </row>
    <row r="9" spans="1:18" s="14" customFormat="1" ht="51" customHeight="1">
      <c r="A9" s="78" t="s">
        <v>722</v>
      </c>
      <c r="B9" s="78" t="s">
        <v>1171</v>
      </c>
      <c r="C9" s="78" t="s">
        <v>1147</v>
      </c>
      <c r="D9" s="78" t="s">
        <v>1148</v>
      </c>
      <c r="E9" s="78" t="s">
        <v>1149</v>
      </c>
      <c r="F9" s="78" t="s">
        <v>1150</v>
      </c>
      <c r="G9" s="78" t="s">
        <v>1159</v>
      </c>
      <c r="H9" s="78" t="s">
        <v>1152</v>
      </c>
      <c r="I9" s="78" t="s">
        <v>1165</v>
      </c>
      <c r="J9" s="78" t="s">
        <v>1154</v>
      </c>
      <c r="K9" s="78" t="s">
        <v>1155</v>
      </c>
      <c r="L9" s="78" t="s">
        <v>1166</v>
      </c>
      <c r="M9" s="78" t="s">
        <v>1140</v>
      </c>
      <c r="N9" s="78" t="s">
        <v>1141</v>
      </c>
      <c r="O9" s="78" t="s">
        <v>1142</v>
      </c>
      <c r="P9" s="78" t="s">
        <v>1143</v>
      </c>
      <c r="Q9" s="78" t="s">
        <v>1144</v>
      </c>
      <c r="R9" s="78" t="s">
        <v>1168</v>
      </c>
    </row>
    <row r="10" spans="1:18" ht="14.1" customHeight="1">
      <c r="A10" s="44" t="s">
        <v>786</v>
      </c>
      <c r="B10" s="44" t="s">
        <v>787</v>
      </c>
      <c r="C10" s="45">
        <v>9.1</v>
      </c>
      <c r="D10" s="38">
        <v>17</v>
      </c>
      <c r="E10" s="45">
        <v>0.54</v>
      </c>
      <c r="F10" s="45">
        <v>5.07</v>
      </c>
      <c r="G10" s="45">
        <v>0.92</v>
      </c>
      <c r="H10" s="38">
        <v>3</v>
      </c>
      <c r="I10" s="38">
        <v>5</v>
      </c>
      <c r="J10" s="51">
        <v>3</v>
      </c>
      <c r="K10" s="38">
        <v>1</v>
      </c>
      <c r="L10" s="38">
        <v>1</v>
      </c>
      <c r="M10" s="38">
        <v>0</v>
      </c>
      <c r="N10" s="45">
        <v>23.53</v>
      </c>
      <c r="O10" s="45">
        <v>64.709999999999994</v>
      </c>
      <c r="P10" s="45">
        <v>11.76</v>
      </c>
      <c r="Q10" s="38">
        <v>0</v>
      </c>
      <c r="R10" s="45">
        <v>4.66</v>
      </c>
    </row>
    <row r="11" spans="1:18" ht="14.1" customHeight="1">
      <c r="A11" s="44" t="s">
        <v>786</v>
      </c>
      <c r="B11" s="44" t="s">
        <v>793</v>
      </c>
      <c r="C11" s="45">
        <v>31.6</v>
      </c>
      <c r="D11" s="38">
        <v>44</v>
      </c>
      <c r="E11" s="45">
        <v>0.72</v>
      </c>
      <c r="F11" s="45">
        <v>13.13</v>
      </c>
      <c r="G11" s="45">
        <v>1.23</v>
      </c>
      <c r="H11" s="38">
        <v>1</v>
      </c>
      <c r="I11" s="38">
        <v>5</v>
      </c>
      <c r="J11" s="51">
        <v>4</v>
      </c>
      <c r="K11" s="38">
        <v>1</v>
      </c>
      <c r="L11" s="38">
        <v>4</v>
      </c>
      <c r="M11" s="45">
        <v>18.18</v>
      </c>
      <c r="N11" s="45">
        <v>47.73</v>
      </c>
      <c r="O11" s="45">
        <v>31.82</v>
      </c>
      <c r="P11" s="45">
        <v>2.27</v>
      </c>
      <c r="Q11" s="38">
        <v>0</v>
      </c>
      <c r="R11" s="45">
        <v>16.190000000000001</v>
      </c>
    </row>
    <row r="12" spans="1:18" ht="14.1" customHeight="1">
      <c r="A12" s="44" t="s">
        <v>786</v>
      </c>
      <c r="B12" s="44" t="s">
        <v>795</v>
      </c>
      <c r="C12" s="45">
        <v>40.799999999999997</v>
      </c>
      <c r="D12" s="38">
        <v>88</v>
      </c>
      <c r="E12" s="45">
        <v>0.46</v>
      </c>
      <c r="F12" s="45">
        <v>26.27</v>
      </c>
      <c r="G12" s="45">
        <v>0.8</v>
      </c>
      <c r="H12" s="38">
        <v>5</v>
      </c>
      <c r="I12" s="38">
        <v>5</v>
      </c>
      <c r="J12" s="51">
        <v>4</v>
      </c>
      <c r="K12" s="38">
        <v>4</v>
      </c>
      <c r="L12" s="38">
        <v>4</v>
      </c>
      <c r="M12" s="45">
        <v>7.95</v>
      </c>
      <c r="N12" s="45">
        <v>18.18</v>
      </c>
      <c r="O12" s="45">
        <v>36.36</v>
      </c>
      <c r="P12" s="45">
        <v>28.41</v>
      </c>
      <c r="Q12" s="45">
        <v>9.09</v>
      </c>
      <c r="R12" s="45">
        <v>20.9</v>
      </c>
    </row>
    <row r="13" spans="1:18" ht="14.1" customHeight="1">
      <c r="A13" s="44" t="s">
        <v>786</v>
      </c>
      <c r="B13" s="44" t="s">
        <v>809</v>
      </c>
      <c r="C13" s="45">
        <v>62.7</v>
      </c>
      <c r="D13" s="38">
        <v>93</v>
      </c>
      <c r="E13" s="45">
        <v>0.67</v>
      </c>
      <c r="F13" s="45">
        <v>27.76</v>
      </c>
      <c r="G13" s="45">
        <v>1.1599999999999999</v>
      </c>
      <c r="H13" s="38">
        <v>2</v>
      </c>
      <c r="I13" s="38">
        <v>5</v>
      </c>
      <c r="J13" s="51">
        <v>4</v>
      </c>
      <c r="K13" s="38">
        <v>2</v>
      </c>
      <c r="L13" s="38">
        <v>4</v>
      </c>
      <c r="M13" s="45">
        <v>12.9</v>
      </c>
      <c r="N13" s="45">
        <v>40.86</v>
      </c>
      <c r="O13" s="45">
        <v>41.94</v>
      </c>
      <c r="P13" s="45">
        <v>4.3</v>
      </c>
      <c r="Q13" s="38">
        <v>0</v>
      </c>
      <c r="R13" s="45">
        <v>32.119999999999997</v>
      </c>
    </row>
    <row r="14" spans="1:18" ht="14.1" customHeight="1">
      <c r="A14" s="44" t="s">
        <v>786</v>
      </c>
      <c r="B14" s="44" t="s">
        <v>811</v>
      </c>
      <c r="C14" s="45">
        <v>24.2</v>
      </c>
      <c r="D14" s="38">
        <v>46</v>
      </c>
      <c r="E14" s="45">
        <v>0.53</v>
      </c>
      <c r="F14" s="45">
        <v>13.73</v>
      </c>
      <c r="G14" s="45">
        <v>0.9</v>
      </c>
      <c r="H14" s="38">
        <v>4</v>
      </c>
      <c r="I14" s="38">
        <v>5</v>
      </c>
      <c r="J14" s="51">
        <v>4</v>
      </c>
      <c r="K14" s="38">
        <v>3</v>
      </c>
      <c r="L14" s="38">
        <v>4</v>
      </c>
      <c r="M14" s="38">
        <v>0</v>
      </c>
      <c r="N14" s="45">
        <v>21.74</v>
      </c>
      <c r="O14" s="45">
        <v>65.22</v>
      </c>
      <c r="P14" s="45">
        <v>13.04</v>
      </c>
      <c r="Q14" s="38">
        <v>0</v>
      </c>
      <c r="R14" s="45">
        <v>12.4</v>
      </c>
    </row>
    <row r="15" spans="1:18" ht="14.1" customHeight="1"/>
    <row r="16" spans="1:18" ht="14.1" customHeight="1"/>
    <row r="17" ht="14.1" customHeight="1"/>
    <row r="18" ht="14.1" customHeight="1"/>
    <row r="19" ht="14.1" customHeight="1"/>
    <row r="20" ht="14.1" customHeight="1"/>
    <row r="21" ht="14.1" customHeight="1"/>
    <row r="22" ht="14.1" customHeight="1"/>
    <row r="23" ht="14.1" customHeight="1"/>
    <row r="24" ht="14.1" customHeight="1"/>
    <row r="25" ht="14.1" customHeight="1"/>
    <row r="26" ht="14.1" customHeight="1"/>
    <row r="27" ht="14.1" customHeight="1"/>
    <row r="28" ht="14.1" customHeight="1"/>
    <row r="29" ht="14.1" customHeight="1"/>
    <row r="30" ht="14.1" customHeight="1"/>
    <row r="31" ht="14.1" customHeight="1"/>
    <row r="32" ht="14.1" customHeight="1"/>
    <row r="33" ht="14.1" customHeight="1"/>
    <row r="34" ht="14.1" customHeight="1"/>
    <row r="35" ht="14.1" customHeight="1"/>
    <row r="36" ht="14.1" customHeight="1"/>
    <row r="37" ht="14.1" customHeight="1"/>
    <row r="38" ht="14.1" customHeight="1"/>
    <row r="39" ht="14.1" customHeight="1"/>
    <row r="40" ht="14.1" customHeight="1"/>
    <row r="41" ht="14.1" customHeight="1"/>
    <row r="42" ht="14.1" customHeight="1"/>
    <row r="43" ht="14.1" customHeight="1"/>
    <row r="44" ht="14.1" customHeight="1"/>
    <row r="45" ht="14.1" customHeight="1"/>
    <row r="46" ht="14.1" customHeight="1"/>
    <row r="47" ht="14.1" customHeight="1"/>
    <row r="48" ht="14.1" customHeight="1"/>
    <row r="49" ht="14.1" customHeight="1"/>
    <row r="50" ht="14.1" customHeight="1"/>
    <row r="51" ht="14.1" customHeight="1"/>
    <row r="52" ht="14.1" customHeight="1"/>
    <row r="53" ht="14.1" customHeight="1"/>
    <row r="54" ht="14.1" customHeight="1"/>
    <row r="55" ht="14.1" customHeight="1"/>
    <row r="56" ht="14.1" customHeight="1"/>
    <row r="57" ht="14.1" customHeight="1"/>
    <row r="58" ht="14.1" customHeight="1"/>
    <row r="59" ht="14.1" customHeight="1"/>
    <row r="60" ht="14.1" customHeight="1"/>
    <row r="61" ht="14.1" customHeight="1"/>
    <row r="62" ht="14.1" customHeight="1"/>
    <row r="63" ht="14.1" customHeight="1"/>
    <row r="64"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row r="84" ht="14.1" customHeight="1"/>
    <row r="85" ht="14.1" customHeight="1"/>
    <row r="86" ht="14.1" customHeight="1"/>
    <row r="87" ht="14.1" customHeight="1"/>
    <row r="88" ht="14.1" customHeight="1"/>
    <row r="89" ht="14.1" customHeight="1"/>
    <row r="90" ht="14.1" customHeight="1"/>
    <row r="91" ht="14.1" customHeight="1"/>
    <row r="92" ht="14.1" customHeight="1"/>
    <row r="93" ht="14.1" customHeight="1"/>
    <row r="94" ht="14.1" customHeight="1"/>
    <row r="95" ht="14.1" customHeight="1"/>
    <row r="96" ht="14.1" customHeight="1"/>
    <row r="97" ht="14.1" customHeight="1"/>
    <row r="98" ht="14.1" customHeight="1"/>
    <row r="99" ht="14.1" customHeight="1"/>
    <row r="100" ht="14.1" customHeight="1"/>
    <row r="101" ht="14.1" customHeight="1"/>
    <row r="102" ht="14.1" customHeight="1"/>
    <row r="103" ht="14.1" customHeight="1"/>
    <row r="104" ht="14.1" customHeight="1"/>
    <row r="105" ht="14.1" customHeight="1"/>
    <row r="106" ht="14.1" customHeight="1"/>
    <row r="107" ht="14.1" customHeight="1"/>
    <row r="108" ht="14.1" customHeight="1"/>
    <row r="109" ht="14.1" customHeight="1"/>
    <row r="110" ht="14.1" customHeight="1"/>
    <row r="111" ht="14.1" customHeight="1"/>
    <row r="112" ht="14.1" customHeight="1"/>
    <row r="113" ht="14.1" customHeight="1"/>
    <row r="114" ht="14.1" customHeight="1"/>
    <row r="115" ht="14.1" customHeight="1"/>
    <row r="116" ht="14.1" customHeight="1"/>
    <row r="117" ht="14.1" customHeight="1"/>
    <row r="118" ht="14.1" customHeight="1"/>
    <row r="119" ht="14.1" customHeight="1"/>
    <row r="120" ht="14.1" customHeight="1"/>
    <row r="121" ht="14.1" customHeight="1"/>
    <row r="122" ht="14.1" customHeight="1"/>
    <row r="123" ht="14.1" customHeight="1"/>
    <row r="124" ht="14.1" customHeight="1"/>
    <row r="125" ht="14.1" customHeight="1"/>
    <row r="126" ht="14.1" customHeight="1"/>
    <row r="127" ht="14.1" customHeight="1"/>
    <row r="128" ht="14.1" customHeight="1"/>
    <row r="129" ht="14.1" customHeight="1"/>
    <row r="130" ht="14.1" customHeight="1"/>
    <row r="131" ht="14.1" customHeight="1"/>
    <row r="132" ht="14.1" customHeight="1"/>
    <row r="133" ht="14.1" customHeight="1"/>
    <row r="134" ht="14.1" customHeight="1"/>
    <row r="135" ht="14.1" customHeight="1"/>
    <row r="136" ht="14.1" customHeight="1"/>
    <row r="137" ht="14.1" customHeight="1"/>
    <row r="138" ht="14.1" customHeight="1"/>
    <row r="139" ht="14.1" customHeight="1"/>
    <row r="140" ht="14.1" customHeight="1"/>
    <row r="141" ht="14.1" customHeight="1"/>
    <row r="142" ht="14.1" customHeight="1"/>
    <row r="143" ht="14.1" customHeight="1"/>
    <row r="144" ht="14.1" customHeight="1"/>
    <row r="145" ht="14.1" customHeight="1"/>
    <row r="146" ht="14.1" customHeight="1"/>
    <row r="147" ht="14.1" customHeight="1"/>
    <row r="148" ht="14.1" customHeight="1"/>
    <row r="149" ht="14.1" customHeight="1"/>
    <row r="150" ht="14.1" customHeight="1"/>
    <row r="151" ht="14.1" customHeight="1"/>
    <row r="152" ht="14.1" customHeight="1"/>
    <row r="153" ht="14.1" customHeight="1"/>
    <row r="154" ht="14.1" customHeight="1"/>
    <row r="155" ht="14.1" customHeight="1"/>
    <row r="156" ht="14.1" customHeight="1"/>
    <row r="157" ht="14.1" customHeight="1"/>
    <row r="158" ht="14.1" customHeight="1"/>
    <row r="159" ht="14.1" customHeight="1"/>
    <row r="160" ht="14.1" customHeight="1"/>
    <row r="161" ht="14.1" customHeight="1"/>
    <row r="162" ht="14.1" customHeight="1"/>
    <row r="163" ht="14.1" customHeight="1"/>
    <row r="164" ht="14.1" customHeight="1"/>
    <row r="165" ht="14.1" customHeight="1"/>
    <row r="166" ht="14.1" customHeight="1"/>
    <row r="167" ht="14.1" customHeight="1"/>
    <row r="168" ht="14.1" customHeight="1"/>
    <row r="169" ht="14.1" customHeight="1"/>
    <row r="170" ht="14.1" customHeight="1"/>
    <row r="171" ht="14.1" customHeight="1"/>
    <row r="172" ht="14.1" customHeight="1"/>
    <row r="173" ht="14.1" customHeight="1"/>
    <row r="174" ht="14.1" customHeight="1"/>
    <row r="175" ht="14.1" customHeight="1"/>
    <row r="176" ht="14.1" customHeight="1"/>
    <row r="177" ht="14.1" customHeight="1"/>
    <row r="178" ht="14.1" customHeight="1"/>
    <row r="179" ht="14.1" customHeight="1"/>
    <row r="180" ht="14.1" customHeight="1"/>
    <row r="181" ht="14.1" customHeight="1"/>
    <row r="182" ht="14.1" customHeight="1"/>
    <row r="183" ht="14.1" customHeight="1"/>
    <row r="184" ht="14.1" customHeight="1"/>
    <row r="185" ht="14.1" customHeight="1"/>
    <row r="186" ht="14.1" customHeight="1"/>
    <row r="187" ht="14.1" customHeight="1"/>
    <row r="188" ht="14.1" customHeight="1"/>
    <row r="189" ht="14.1" customHeight="1"/>
    <row r="190" ht="14.1" customHeight="1"/>
    <row r="191" ht="14.1" customHeight="1"/>
    <row r="192" ht="14.1" customHeight="1"/>
    <row r="193" ht="14.1" customHeight="1"/>
    <row r="194" ht="14.1" customHeight="1"/>
    <row r="195" ht="14.1" customHeight="1"/>
    <row r="196" ht="14.1" customHeight="1"/>
    <row r="197" ht="14.1" customHeight="1"/>
    <row r="198" ht="14.1" customHeight="1"/>
    <row r="199" ht="14.1" customHeight="1"/>
    <row r="200" ht="14.1" customHeight="1"/>
    <row r="201" ht="14.1" customHeight="1"/>
    <row r="202" ht="14.1" customHeight="1"/>
    <row r="203" ht="14.1" customHeight="1"/>
    <row r="204" ht="14.1" customHeight="1"/>
    <row r="205" ht="14.1" customHeight="1"/>
    <row r="206" ht="14.1" customHeight="1"/>
    <row r="207" ht="14.1" customHeight="1"/>
    <row r="208" ht="14.1" customHeight="1"/>
    <row r="209" ht="14.1" customHeight="1"/>
    <row r="210" ht="14.1" customHeight="1"/>
    <row r="211" ht="14.1" customHeight="1"/>
    <row r="212" ht="14.1" customHeight="1"/>
    <row r="213" ht="14.1" customHeight="1"/>
    <row r="214" ht="14.1" customHeight="1"/>
    <row r="215" ht="14.1" customHeight="1"/>
    <row r="216" ht="14.1" customHeight="1"/>
    <row r="217" ht="14.1" customHeight="1"/>
    <row r="218" ht="14.1" customHeight="1"/>
    <row r="219" ht="14.1" customHeight="1"/>
    <row r="220" ht="14.1" customHeight="1"/>
    <row r="221" ht="14.1" customHeight="1"/>
    <row r="222" ht="14.1" customHeight="1"/>
    <row r="223" ht="14.1" customHeight="1"/>
    <row r="224" ht="14.1" customHeight="1"/>
    <row r="225" ht="14.1" customHeight="1"/>
    <row r="226" ht="14.1" customHeight="1"/>
    <row r="227" ht="14.1" customHeight="1"/>
    <row r="228" ht="14.1" customHeight="1"/>
    <row r="229" ht="14.1" customHeight="1"/>
    <row r="230" ht="14.1" customHeight="1"/>
    <row r="231" ht="14.1" customHeight="1"/>
    <row r="232" ht="14.1" customHeight="1"/>
    <row r="233" ht="14.1" customHeight="1"/>
    <row r="234" ht="14.1" customHeight="1"/>
    <row r="235" ht="14.1" customHeight="1"/>
    <row r="236" ht="14.1" customHeight="1"/>
    <row r="237" ht="14.1" customHeight="1"/>
    <row r="238" ht="14.1" customHeight="1"/>
    <row r="239" ht="14.1" customHeight="1"/>
    <row r="240" ht="14.1" customHeight="1"/>
    <row r="241" ht="14.1" customHeight="1"/>
    <row r="242" ht="14.1" customHeight="1"/>
    <row r="243" ht="14.1" customHeight="1"/>
    <row r="244" ht="14.1" customHeight="1"/>
    <row r="245" ht="14.1" customHeight="1"/>
    <row r="246" ht="14.1" customHeight="1"/>
    <row r="247" ht="14.1" customHeight="1"/>
    <row r="248" ht="14.1" customHeight="1"/>
    <row r="249" ht="14.1" customHeight="1"/>
    <row r="250" ht="14.1" customHeight="1"/>
    <row r="251" ht="14.1" customHeight="1"/>
    <row r="252" ht="14.1" customHeight="1"/>
    <row r="253" ht="14.1" customHeight="1"/>
    <row r="254" ht="14.1" customHeight="1"/>
    <row r="255" ht="14.1" customHeight="1"/>
    <row r="256" ht="14.1" customHeight="1"/>
    <row r="257" ht="14.1" customHeight="1"/>
    <row r="258" ht="14.1" customHeight="1"/>
    <row r="259" ht="14.1" customHeight="1"/>
    <row r="260" ht="14.1" customHeight="1"/>
    <row r="261" ht="14.1" customHeight="1"/>
    <row r="262" ht="14.1" customHeight="1"/>
    <row r="263" ht="14.1" customHeight="1"/>
    <row r="264" ht="14.1" customHeight="1"/>
    <row r="265" ht="14.1" customHeight="1"/>
    <row r="266" ht="14.1" customHeight="1"/>
    <row r="267" ht="14.1" customHeight="1"/>
    <row r="268" ht="14.1" customHeight="1"/>
    <row r="269" ht="14.1" customHeight="1"/>
    <row r="270" ht="14.1" customHeight="1"/>
    <row r="271" ht="14.1" customHeight="1"/>
    <row r="272" ht="14.1" customHeight="1"/>
    <row r="273" ht="14.1" customHeight="1"/>
    <row r="274" ht="14.1" customHeight="1"/>
    <row r="275" ht="14.1" customHeight="1"/>
    <row r="276" ht="14.1" customHeight="1"/>
    <row r="277" ht="14.1" customHeight="1"/>
    <row r="278" ht="14.1" customHeight="1"/>
    <row r="279" ht="14.1" customHeight="1"/>
    <row r="280" ht="14.1" customHeight="1"/>
    <row r="281" ht="14.1" customHeight="1"/>
    <row r="282" ht="14.1" customHeight="1"/>
    <row r="283" ht="14.1" customHeight="1"/>
    <row r="284" ht="14.1" customHeight="1"/>
    <row r="285" ht="14.1" customHeight="1"/>
    <row r="286" ht="14.1" customHeight="1"/>
    <row r="287" ht="12.75" customHeight="1"/>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R287"/>
  <sheetViews>
    <sheetView zoomScaleNormal="100" zoomScalePageLayoutView="125" workbookViewId="0">
      <selection sqref="A1:R8"/>
    </sheetView>
  </sheetViews>
  <sheetFormatPr defaultColWidth="8.85546875" defaultRowHeight="12.75"/>
  <cols>
    <col min="1" max="1" width="26.85546875" style="13" customWidth="1"/>
    <col min="2" max="2" width="89.85546875" style="13" customWidth="1"/>
    <col min="3" max="3" width="10" style="13" customWidth="1"/>
    <col min="4" max="4" width="8.85546875" style="13" customWidth="1"/>
    <col min="5" max="6" width="8.85546875" style="10" customWidth="1"/>
    <col min="7" max="7" width="14.28515625" style="10" customWidth="1"/>
    <col min="8" max="8" width="7.7109375" style="10" customWidth="1"/>
    <col min="9" max="9" width="7.85546875" style="10" customWidth="1"/>
    <col min="10" max="10" width="8.28515625" style="10" customWidth="1"/>
    <col min="11" max="12" width="8.85546875" style="10" customWidth="1"/>
    <col min="13" max="13" width="8" style="10" customWidth="1"/>
    <col min="14" max="17" width="8.85546875" style="10" customWidth="1"/>
    <col min="18" max="18" width="12.42578125" style="10" customWidth="1"/>
    <col min="19" max="19" width="8.85546875" style="10" customWidth="1"/>
    <col min="20" max="16384" width="8.85546875" style="10"/>
  </cols>
  <sheetData>
    <row r="1" spans="1:18" ht="18" customHeight="1">
      <c r="A1" s="190" t="s">
        <v>1236</v>
      </c>
      <c r="B1" s="189"/>
      <c r="C1" s="189"/>
      <c r="D1" s="189"/>
      <c r="E1" s="180"/>
      <c r="F1" s="180"/>
      <c r="G1" s="180"/>
      <c r="H1" s="180"/>
      <c r="I1" s="180"/>
      <c r="J1" s="180"/>
      <c r="K1" s="180"/>
      <c r="L1" s="180"/>
      <c r="M1" s="180"/>
      <c r="N1" s="180"/>
      <c r="O1" s="180"/>
      <c r="P1" s="180"/>
      <c r="Q1" s="180"/>
      <c r="R1" s="180"/>
    </row>
    <row r="2" spans="1:18" ht="24.95" customHeight="1">
      <c r="A2" s="189"/>
      <c r="B2" s="189"/>
      <c r="C2" s="189"/>
      <c r="D2" s="189"/>
      <c r="E2" s="180"/>
      <c r="F2" s="180"/>
      <c r="G2" s="180"/>
      <c r="H2" s="180"/>
      <c r="I2" s="180"/>
      <c r="J2" s="180"/>
      <c r="K2" s="180"/>
      <c r="L2" s="180"/>
      <c r="M2" s="180"/>
      <c r="N2" s="180"/>
      <c r="O2" s="180"/>
      <c r="P2" s="180"/>
      <c r="Q2" s="180"/>
      <c r="R2" s="180"/>
    </row>
    <row r="3" spans="1:18" ht="24.95" customHeight="1">
      <c r="A3" s="189"/>
      <c r="B3" s="189"/>
      <c r="C3" s="189"/>
      <c r="D3" s="189"/>
      <c r="E3" s="180"/>
      <c r="F3" s="180"/>
      <c r="G3" s="180"/>
      <c r="H3" s="180"/>
      <c r="I3" s="180"/>
      <c r="J3" s="180"/>
      <c r="K3" s="180"/>
      <c r="L3" s="180"/>
      <c r="M3" s="180"/>
      <c r="N3" s="180"/>
      <c r="O3" s="180"/>
      <c r="P3" s="180"/>
      <c r="Q3" s="180"/>
      <c r="R3" s="180"/>
    </row>
    <row r="4" spans="1:18" ht="18" customHeight="1">
      <c r="A4" s="189"/>
      <c r="B4" s="189"/>
      <c r="C4" s="189"/>
      <c r="D4" s="189"/>
      <c r="E4" s="180"/>
      <c r="F4" s="180"/>
      <c r="G4" s="180"/>
      <c r="H4" s="180"/>
      <c r="I4" s="180"/>
      <c r="J4" s="180"/>
      <c r="K4" s="180"/>
      <c r="L4" s="180"/>
      <c r="M4" s="180"/>
      <c r="N4" s="180"/>
      <c r="O4" s="180"/>
      <c r="P4" s="180"/>
      <c r="Q4" s="180"/>
      <c r="R4" s="180"/>
    </row>
    <row r="5" spans="1:18" ht="12.75" customHeight="1">
      <c r="A5" s="189"/>
      <c r="B5" s="189"/>
      <c r="C5" s="189"/>
      <c r="D5" s="189"/>
      <c r="E5" s="180"/>
      <c r="F5" s="180"/>
      <c r="G5" s="180"/>
      <c r="H5" s="180"/>
      <c r="I5" s="180"/>
      <c r="J5" s="180"/>
      <c r="K5" s="180"/>
      <c r="L5" s="180"/>
      <c r="M5" s="180"/>
      <c r="N5" s="180"/>
      <c r="O5" s="180"/>
      <c r="P5" s="180"/>
      <c r="Q5" s="180"/>
      <c r="R5" s="180"/>
    </row>
    <row r="6" spans="1:18" ht="12.75" customHeight="1">
      <c r="A6" s="189"/>
      <c r="B6" s="189"/>
      <c r="C6" s="189"/>
      <c r="D6" s="189"/>
      <c r="E6" s="180"/>
      <c r="F6" s="180"/>
      <c r="G6" s="180"/>
      <c r="H6" s="180"/>
      <c r="I6" s="180"/>
      <c r="J6" s="180"/>
      <c r="K6" s="180"/>
      <c r="L6" s="180"/>
      <c r="M6" s="180"/>
      <c r="N6" s="180"/>
      <c r="O6" s="180"/>
      <c r="P6" s="180"/>
      <c r="Q6" s="180"/>
      <c r="R6" s="180"/>
    </row>
    <row r="7" spans="1:18" ht="12.75" customHeight="1">
      <c r="A7" s="189"/>
      <c r="B7" s="189"/>
      <c r="C7" s="189"/>
      <c r="D7" s="189"/>
      <c r="E7" s="180"/>
      <c r="F7" s="180"/>
      <c r="G7" s="180"/>
      <c r="H7" s="180"/>
      <c r="I7" s="180"/>
      <c r="J7" s="180"/>
      <c r="K7" s="180"/>
      <c r="L7" s="180"/>
      <c r="M7" s="180"/>
      <c r="N7" s="180"/>
      <c r="O7" s="180"/>
      <c r="P7" s="180"/>
      <c r="Q7" s="180"/>
      <c r="R7" s="180"/>
    </row>
    <row r="8" spans="1:18" ht="12.75" customHeight="1">
      <c r="A8" s="150"/>
      <c r="B8" s="150"/>
      <c r="C8" s="150"/>
      <c r="D8" s="150"/>
      <c r="E8" s="150"/>
      <c r="F8" s="150"/>
      <c r="G8" s="150"/>
      <c r="H8" s="150"/>
      <c r="I8" s="150"/>
      <c r="J8" s="150"/>
      <c r="K8" s="150"/>
      <c r="L8" s="150"/>
      <c r="M8" s="150"/>
      <c r="N8" s="150"/>
      <c r="O8" s="150"/>
      <c r="P8" s="150"/>
      <c r="Q8" s="150"/>
      <c r="R8" s="150"/>
    </row>
    <row r="9" spans="1:18" s="14" customFormat="1" ht="51" customHeight="1">
      <c r="A9" s="78" t="s">
        <v>722</v>
      </c>
      <c r="B9" s="78" t="s">
        <v>1171</v>
      </c>
      <c r="C9" s="78" t="s">
        <v>1147</v>
      </c>
      <c r="D9" s="78" t="s">
        <v>1148</v>
      </c>
      <c r="E9" s="78" t="s">
        <v>1149</v>
      </c>
      <c r="F9" s="78" t="s">
        <v>1150</v>
      </c>
      <c r="G9" s="78" t="s">
        <v>1161</v>
      </c>
      <c r="H9" s="78" t="s">
        <v>1152</v>
      </c>
      <c r="I9" s="78" t="s">
        <v>1165</v>
      </c>
      <c r="J9" s="78" t="s">
        <v>1154</v>
      </c>
      <c r="K9" s="78" t="s">
        <v>1155</v>
      </c>
      <c r="L9" s="78" t="s">
        <v>1166</v>
      </c>
      <c r="M9" s="78" t="s">
        <v>1140</v>
      </c>
      <c r="N9" s="78" t="s">
        <v>1141</v>
      </c>
      <c r="O9" s="78" t="s">
        <v>1142</v>
      </c>
      <c r="P9" s="78" t="s">
        <v>1143</v>
      </c>
      <c r="Q9" s="78" t="s">
        <v>1144</v>
      </c>
      <c r="R9" s="78" t="s">
        <v>1169</v>
      </c>
    </row>
    <row r="10" spans="1:18" ht="14.1" customHeight="1">
      <c r="A10" s="44" t="s">
        <v>786</v>
      </c>
      <c r="B10" s="44" t="s">
        <v>787</v>
      </c>
      <c r="C10" s="45">
        <v>11.9</v>
      </c>
      <c r="D10" s="38">
        <v>22</v>
      </c>
      <c r="E10" s="45">
        <v>0.54</v>
      </c>
      <c r="F10" s="45">
        <v>3</v>
      </c>
      <c r="G10" s="45">
        <v>1.02</v>
      </c>
      <c r="H10" s="38">
        <v>7</v>
      </c>
      <c r="I10" s="38">
        <v>12</v>
      </c>
      <c r="J10" s="51">
        <v>3</v>
      </c>
      <c r="K10" s="38">
        <v>4</v>
      </c>
      <c r="L10" s="38">
        <v>6</v>
      </c>
      <c r="M10" s="38">
        <v>0</v>
      </c>
      <c r="N10" s="45">
        <v>22.73</v>
      </c>
      <c r="O10" s="45">
        <v>68.180000000000007</v>
      </c>
      <c r="P10" s="45">
        <v>9.09</v>
      </c>
      <c r="Q10" s="38">
        <v>0</v>
      </c>
      <c r="R10" s="45">
        <v>3.08</v>
      </c>
    </row>
    <row r="11" spans="1:18" ht="14.1" customHeight="1">
      <c r="A11" s="44" t="s">
        <v>786</v>
      </c>
      <c r="B11" s="44" t="s">
        <v>790</v>
      </c>
      <c r="C11" s="45">
        <v>12.7</v>
      </c>
      <c r="D11" s="38">
        <v>24</v>
      </c>
      <c r="E11" s="45">
        <v>0.53</v>
      </c>
      <c r="F11" s="45">
        <v>3.27</v>
      </c>
      <c r="G11" s="38">
        <v>1</v>
      </c>
      <c r="H11" s="38">
        <v>8</v>
      </c>
      <c r="I11" s="38">
        <v>12</v>
      </c>
      <c r="J11" s="51">
        <v>3</v>
      </c>
      <c r="K11" s="38">
        <v>5</v>
      </c>
      <c r="L11" s="38">
        <v>6</v>
      </c>
      <c r="M11" s="45">
        <v>8.33</v>
      </c>
      <c r="N11" s="45">
        <v>8.33</v>
      </c>
      <c r="O11" s="45">
        <v>70.83</v>
      </c>
      <c r="P11" s="45">
        <v>12.5</v>
      </c>
      <c r="Q11" s="38">
        <v>0</v>
      </c>
      <c r="R11" s="45">
        <v>3.28</v>
      </c>
    </row>
    <row r="12" spans="1:18" ht="14.1" customHeight="1">
      <c r="A12" s="44" t="s">
        <v>786</v>
      </c>
      <c r="B12" s="44" t="s">
        <v>791</v>
      </c>
      <c r="C12" s="45">
        <v>13.2</v>
      </c>
      <c r="D12" s="38">
        <v>22</v>
      </c>
      <c r="E12" s="45">
        <v>0.6</v>
      </c>
      <c r="F12" s="45">
        <v>3</v>
      </c>
      <c r="G12" s="45">
        <v>1.1399999999999999</v>
      </c>
      <c r="H12" s="38">
        <v>6</v>
      </c>
      <c r="I12" s="38">
        <v>12</v>
      </c>
      <c r="J12" s="51">
        <v>3</v>
      </c>
      <c r="K12" s="38">
        <v>3</v>
      </c>
      <c r="L12" s="38">
        <v>6</v>
      </c>
      <c r="M12" s="45">
        <v>9.09</v>
      </c>
      <c r="N12" s="45">
        <v>22.73</v>
      </c>
      <c r="O12" s="45">
        <v>63.64</v>
      </c>
      <c r="P12" s="45">
        <v>4.55</v>
      </c>
      <c r="Q12" s="38">
        <v>0</v>
      </c>
      <c r="R12" s="45">
        <v>3.41</v>
      </c>
    </row>
    <row r="13" spans="1:18" ht="14.1" customHeight="1">
      <c r="A13" s="44" t="s">
        <v>786</v>
      </c>
      <c r="B13" s="44" t="s">
        <v>793</v>
      </c>
      <c r="C13" s="45">
        <v>56.6</v>
      </c>
      <c r="D13" s="38">
        <v>93</v>
      </c>
      <c r="E13" s="45">
        <v>0.61</v>
      </c>
      <c r="F13" s="45">
        <v>12.69</v>
      </c>
      <c r="G13" s="45">
        <v>1.1499999999999999</v>
      </c>
      <c r="H13" s="38">
        <v>4</v>
      </c>
      <c r="I13" s="38">
        <v>12</v>
      </c>
      <c r="J13" s="51">
        <v>4</v>
      </c>
      <c r="K13" s="38">
        <v>2</v>
      </c>
      <c r="L13" s="38">
        <v>6</v>
      </c>
      <c r="M13" s="45">
        <v>9.68</v>
      </c>
      <c r="N13" s="45">
        <v>31.18</v>
      </c>
      <c r="O13" s="45">
        <v>49.46</v>
      </c>
      <c r="P13" s="45">
        <v>9.68</v>
      </c>
      <c r="Q13" s="38">
        <v>0</v>
      </c>
      <c r="R13" s="45">
        <v>14.63</v>
      </c>
    </row>
    <row r="14" spans="1:18" ht="14.1" customHeight="1">
      <c r="A14" s="44" t="s">
        <v>786</v>
      </c>
      <c r="B14" s="44" t="s">
        <v>794</v>
      </c>
      <c r="C14" s="45">
        <v>15.6</v>
      </c>
      <c r="D14" s="38">
        <v>52</v>
      </c>
      <c r="E14" s="45">
        <v>0.3</v>
      </c>
      <c r="F14" s="45">
        <v>7.09</v>
      </c>
      <c r="G14" s="45">
        <v>0.56999999999999995</v>
      </c>
      <c r="H14" s="38">
        <v>12</v>
      </c>
      <c r="I14" s="38">
        <v>12</v>
      </c>
      <c r="J14" s="51">
        <v>4</v>
      </c>
      <c r="K14" s="38">
        <v>6</v>
      </c>
      <c r="L14" s="38">
        <v>6</v>
      </c>
      <c r="M14" s="38">
        <v>0</v>
      </c>
      <c r="N14" s="45">
        <v>5.77</v>
      </c>
      <c r="O14" s="45">
        <v>38.46</v>
      </c>
      <c r="P14" s="45">
        <v>30.77</v>
      </c>
      <c r="Q14" s="38">
        <v>25</v>
      </c>
      <c r="R14" s="45">
        <v>4.03</v>
      </c>
    </row>
    <row r="15" spans="1:18" ht="14.1" customHeight="1">
      <c r="A15" s="44" t="s">
        <v>786</v>
      </c>
      <c r="B15" s="44" t="s">
        <v>795</v>
      </c>
      <c r="C15" s="45">
        <v>94.1</v>
      </c>
      <c r="D15" s="38">
        <v>214</v>
      </c>
      <c r="E15" s="45">
        <v>0.44</v>
      </c>
      <c r="F15" s="45">
        <v>29.2</v>
      </c>
      <c r="G15" s="45">
        <v>0.83</v>
      </c>
      <c r="H15" s="38">
        <v>10</v>
      </c>
      <c r="I15" s="38">
        <v>12</v>
      </c>
      <c r="J15" s="51">
        <v>4</v>
      </c>
      <c r="K15" s="38">
        <v>5</v>
      </c>
      <c r="L15" s="38">
        <v>6</v>
      </c>
      <c r="M15" s="45">
        <v>6.07</v>
      </c>
      <c r="N15" s="45">
        <v>14.95</v>
      </c>
      <c r="O15" s="45">
        <v>41.59</v>
      </c>
      <c r="P15" s="45">
        <v>25.7</v>
      </c>
      <c r="Q15" s="45">
        <v>11.68</v>
      </c>
      <c r="R15" s="45">
        <v>24.32</v>
      </c>
    </row>
    <row r="16" spans="1:18" ht="14.1" customHeight="1">
      <c r="A16" s="44" t="s">
        <v>786</v>
      </c>
      <c r="B16" s="44" t="s">
        <v>797</v>
      </c>
      <c r="C16" s="45">
        <v>8.6</v>
      </c>
      <c r="D16" s="38">
        <v>11</v>
      </c>
      <c r="E16" s="45">
        <v>0.78</v>
      </c>
      <c r="F16" s="45">
        <v>1.5</v>
      </c>
      <c r="G16" s="45">
        <v>1.48</v>
      </c>
      <c r="H16" s="38">
        <v>1</v>
      </c>
      <c r="I16" s="38">
        <v>12</v>
      </c>
      <c r="J16" s="51">
        <v>3</v>
      </c>
      <c r="K16" s="38">
        <v>1</v>
      </c>
      <c r="L16" s="38">
        <v>6</v>
      </c>
      <c r="M16" s="45">
        <v>45.45</v>
      </c>
      <c r="N16" s="45">
        <v>27.27</v>
      </c>
      <c r="O16" s="45">
        <v>18.18</v>
      </c>
      <c r="P16" s="45">
        <v>9.09</v>
      </c>
      <c r="Q16" s="38">
        <v>0</v>
      </c>
      <c r="R16" s="45">
        <v>2.2200000000000002</v>
      </c>
    </row>
    <row r="17" spans="1:18" ht="14.1" customHeight="1">
      <c r="A17" s="44" t="s">
        <v>786</v>
      </c>
      <c r="B17" s="44" t="s">
        <v>798</v>
      </c>
      <c r="C17" s="45">
        <v>12.8</v>
      </c>
      <c r="D17" s="38">
        <v>17</v>
      </c>
      <c r="E17" s="45">
        <v>0.75</v>
      </c>
      <c r="F17" s="45">
        <v>2.3199999999999998</v>
      </c>
      <c r="G17" s="45">
        <v>1.43</v>
      </c>
      <c r="H17" s="38">
        <v>2</v>
      </c>
      <c r="I17" s="38">
        <v>12</v>
      </c>
      <c r="J17" s="51">
        <v>3</v>
      </c>
      <c r="K17" s="38">
        <v>2</v>
      </c>
      <c r="L17" s="38">
        <v>6</v>
      </c>
      <c r="M17" s="45">
        <v>29.41</v>
      </c>
      <c r="N17" s="45">
        <v>35.29</v>
      </c>
      <c r="O17" s="45">
        <v>35.29</v>
      </c>
      <c r="P17" s="38">
        <v>0</v>
      </c>
      <c r="Q17" s="38">
        <v>0</v>
      </c>
      <c r="R17" s="45">
        <v>3.31</v>
      </c>
    </row>
    <row r="18" spans="1:18" ht="14.1" customHeight="1">
      <c r="A18" s="44" t="s">
        <v>786</v>
      </c>
      <c r="B18" s="44" t="s">
        <v>804</v>
      </c>
      <c r="C18" s="45">
        <v>15.2</v>
      </c>
      <c r="D18" s="38">
        <v>25</v>
      </c>
      <c r="E18" s="45">
        <v>0.61</v>
      </c>
      <c r="F18" s="45">
        <v>3.41</v>
      </c>
      <c r="G18" s="45">
        <v>1.1499999999999999</v>
      </c>
      <c r="H18" s="38">
        <v>4</v>
      </c>
      <c r="I18" s="38">
        <v>12</v>
      </c>
      <c r="J18" s="51">
        <v>4</v>
      </c>
      <c r="K18" s="38">
        <v>2</v>
      </c>
      <c r="L18" s="38">
        <v>6</v>
      </c>
      <c r="M18" s="38">
        <v>24</v>
      </c>
      <c r="N18" s="38">
        <v>16</v>
      </c>
      <c r="O18" s="38">
        <v>40</v>
      </c>
      <c r="P18" s="38">
        <v>20</v>
      </c>
      <c r="Q18" s="38">
        <v>0</v>
      </c>
      <c r="R18" s="45">
        <v>3.93</v>
      </c>
    </row>
    <row r="19" spans="1:18" ht="14.1" customHeight="1">
      <c r="A19" s="44" t="s">
        <v>786</v>
      </c>
      <c r="B19" s="44" t="s">
        <v>809</v>
      </c>
      <c r="C19" s="45">
        <v>88.8</v>
      </c>
      <c r="D19" s="38">
        <v>136</v>
      </c>
      <c r="E19" s="45">
        <v>0.65</v>
      </c>
      <c r="F19" s="45">
        <v>18.55</v>
      </c>
      <c r="G19" s="45">
        <v>1.24</v>
      </c>
      <c r="H19" s="38">
        <v>3</v>
      </c>
      <c r="I19" s="38">
        <v>12</v>
      </c>
      <c r="J19" s="51">
        <v>4</v>
      </c>
      <c r="K19" s="38">
        <v>1</v>
      </c>
      <c r="L19" s="38">
        <v>6</v>
      </c>
      <c r="M19" s="45">
        <v>9.56</v>
      </c>
      <c r="N19" s="45">
        <v>41.18</v>
      </c>
      <c r="O19" s="45">
        <v>44.12</v>
      </c>
      <c r="P19" s="45">
        <v>3.68</v>
      </c>
      <c r="Q19" s="45">
        <v>1.47</v>
      </c>
      <c r="R19" s="45">
        <v>22.95</v>
      </c>
    </row>
    <row r="20" spans="1:18" ht="14.1" customHeight="1">
      <c r="A20" s="44" t="s">
        <v>786</v>
      </c>
      <c r="B20" s="44" t="s">
        <v>810</v>
      </c>
      <c r="C20" s="45">
        <v>7.3</v>
      </c>
      <c r="D20" s="38">
        <v>24</v>
      </c>
      <c r="E20" s="45">
        <v>0.3</v>
      </c>
      <c r="F20" s="45">
        <v>3.27</v>
      </c>
      <c r="G20" s="45">
        <v>0.57999999999999996</v>
      </c>
      <c r="H20" s="38">
        <v>11</v>
      </c>
      <c r="I20" s="38">
        <v>12</v>
      </c>
      <c r="J20" s="51">
        <v>3</v>
      </c>
      <c r="K20" s="38">
        <v>6</v>
      </c>
      <c r="L20" s="38">
        <v>6</v>
      </c>
      <c r="M20" s="38">
        <v>0</v>
      </c>
      <c r="N20" s="45">
        <v>4.17</v>
      </c>
      <c r="O20" s="45">
        <v>45.83</v>
      </c>
      <c r="P20" s="45">
        <v>20.83</v>
      </c>
      <c r="Q20" s="45">
        <v>29.17</v>
      </c>
      <c r="R20" s="45">
        <v>1.89</v>
      </c>
    </row>
    <row r="21" spans="1:18" ht="14.1" customHeight="1">
      <c r="A21" s="44" t="s">
        <v>786</v>
      </c>
      <c r="B21" s="44" t="s">
        <v>811</v>
      </c>
      <c r="C21" s="45">
        <v>24.2</v>
      </c>
      <c r="D21" s="38">
        <v>46</v>
      </c>
      <c r="E21" s="45">
        <v>0.53</v>
      </c>
      <c r="F21" s="45">
        <v>6.28</v>
      </c>
      <c r="G21" s="38">
        <v>1</v>
      </c>
      <c r="H21" s="38">
        <v>8</v>
      </c>
      <c r="I21" s="38">
        <v>12</v>
      </c>
      <c r="J21" s="51">
        <v>4</v>
      </c>
      <c r="K21" s="38">
        <v>4</v>
      </c>
      <c r="L21" s="38">
        <v>6</v>
      </c>
      <c r="M21" s="38">
        <v>0</v>
      </c>
      <c r="N21" s="45">
        <v>21.74</v>
      </c>
      <c r="O21" s="45">
        <v>65.22</v>
      </c>
      <c r="P21" s="45">
        <v>13.04</v>
      </c>
      <c r="Q21" s="38">
        <v>0</v>
      </c>
      <c r="R21" s="45">
        <v>6.25</v>
      </c>
    </row>
    <row r="22" spans="1:18" ht="14.1" customHeight="1"/>
    <row r="23" spans="1:18" ht="14.1" customHeight="1"/>
    <row r="24" spans="1:18" ht="14.1" customHeight="1"/>
    <row r="25" spans="1:18" ht="14.1" customHeight="1"/>
    <row r="26" spans="1:18" ht="14.1" customHeight="1"/>
    <row r="27" spans="1:18" ht="14.1" customHeight="1"/>
    <row r="28" spans="1:18" ht="14.1" customHeight="1"/>
    <row r="29" spans="1:18" ht="14.1" customHeight="1"/>
    <row r="30" spans="1:18" ht="14.1" customHeight="1"/>
    <row r="31" spans="1:18" ht="14.1" customHeight="1"/>
    <row r="32" spans="1:18" ht="14.1" customHeight="1"/>
    <row r="33" ht="14.1" customHeight="1"/>
    <row r="34" ht="14.1" customHeight="1"/>
    <row r="35" ht="14.1" customHeight="1"/>
    <row r="36" ht="14.1" customHeight="1"/>
    <row r="37" ht="14.1" customHeight="1"/>
    <row r="38" ht="14.1" customHeight="1"/>
    <row r="39" ht="14.1" customHeight="1"/>
    <row r="40" ht="14.1" customHeight="1"/>
    <row r="41" ht="14.1" customHeight="1"/>
    <row r="42" ht="14.1" customHeight="1"/>
    <row r="43" ht="14.1" customHeight="1"/>
    <row r="44" ht="14.1" customHeight="1"/>
    <row r="45" ht="14.1" customHeight="1"/>
    <row r="46" ht="14.1" customHeight="1"/>
    <row r="47" ht="14.1" customHeight="1"/>
    <row r="48" ht="14.1" customHeight="1"/>
    <row r="49" ht="14.1" customHeight="1"/>
    <row r="50" ht="14.1" customHeight="1"/>
    <row r="51" ht="14.1" customHeight="1"/>
    <row r="52" ht="14.1" customHeight="1"/>
    <row r="53" ht="14.1" customHeight="1"/>
    <row r="54" ht="14.1" customHeight="1"/>
    <row r="55" ht="14.1" customHeight="1"/>
    <row r="56" ht="14.1" customHeight="1"/>
    <row r="57" ht="14.1" customHeight="1"/>
    <row r="58" ht="14.1" customHeight="1"/>
    <row r="59" ht="14.1" customHeight="1"/>
    <row r="60" ht="14.1" customHeight="1"/>
    <row r="61" ht="14.1" customHeight="1"/>
    <row r="62" ht="14.1" customHeight="1"/>
    <row r="63" ht="14.1" customHeight="1"/>
    <row r="64" ht="14.1" customHeight="1"/>
    <row r="65" ht="14.1" customHeight="1"/>
    <row r="66" ht="14.1" customHeight="1"/>
    <row r="67" ht="14.1" customHeight="1"/>
    <row r="68" ht="14.1" customHeight="1"/>
    <row r="69" ht="14.1" customHeight="1"/>
    <row r="70" ht="14.1" customHeight="1"/>
    <row r="71" ht="14.1" customHeight="1"/>
    <row r="72" ht="14.1" customHeight="1"/>
    <row r="73" ht="14.1" customHeight="1"/>
    <row r="74" ht="14.1" customHeight="1"/>
    <row r="75" ht="14.1" customHeight="1"/>
    <row r="76" ht="14.1" customHeight="1"/>
    <row r="77" ht="14.1" customHeight="1"/>
    <row r="78" ht="14.1" customHeight="1"/>
    <row r="79" ht="14.1" customHeight="1"/>
    <row r="80" ht="14.1" customHeight="1"/>
    <row r="81" ht="14.1" customHeight="1"/>
    <row r="82" ht="14.1" customHeight="1"/>
    <row r="83" ht="14.1" customHeight="1"/>
    <row r="84" ht="14.1" customHeight="1"/>
    <row r="85" ht="14.1" customHeight="1"/>
    <row r="86" ht="14.1" customHeight="1"/>
    <row r="87" ht="14.1" customHeight="1"/>
    <row r="88" ht="14.1" customHeight="1"/>
    <row r="89" ht="14.1" customHeight="1"/>
    <row r="90" ht="14.1" customHeight="1"/>
    <row r="91" ht="14.1" customHeight="1"/>
    <row r="92" ht="14.1" customHeight="1"/>
    <row r="93" ht="14.1" customHeight="1"/>
    <row r="94" ht="14.1" customHeight="1"/>
    <row r="95" ht="14.1" customHeight="1"/>
    <row r="96" ht="14.1" customHeight="1"/>
    <row r="97" ht="14.1" customHeight="1"/>
    <row r="98" ht="14.1" customHeight="1"/>
    <row r="99" ht="14.1" customHeight="1"/>
    <row r="100" ht="14.1" customHeight="1"/>
    <row r="101" ht="14.1" customHeight="1"/>
    <row r="102" ht="14.1" customHeight="1"/>
    <row r="103" ht="14.1" customHeight="1"/>
    <row r="104" ht="14.1" customHeight="1"/>
    <row r="105" ht="14.1" customHeight="1"/>
    <row r="106" ht="14.1" customHeight="1"/>
    <row r="107" ht="14.1" customHeight="1"/>
    <row r="108" ht="14.1" customHeight="1"/>
    <row r="109" ht="14.1" customHeight="1"/>
    <row r="110" ht="14.1" customHeight="1"/>
    <row r="111" ht="14.1" customHeight="1"/>
    <row r="112" ht="14.1" customHeight="1"/>
    <row r="113" ht="14.1" customHeight="1"/>
    <row r="114" ht="14.1" customHeight="1"/>
    <row r="115" ht="14.1" customHeight="1"/>
    <row r="116" ht="14.1" customHeight="1"/>
    <row r="117" ht="14.1" customHeight="1"/>
    <row r="118" ht="14.1" customHeight="1"/>
    <row r="119" ht="14.1" customHeight="1"/>
    <row r="120" ht="14.1" customHeight="1"/>
    <row r="121" ht="14.1" customHeight="1"/>
    <row r="122" ht="14.1" customHeight="1"/>
    <row r="123" ht="14.1" customHeight="1"/>
    <row r="124" ht="14.1" customHeight="1"/>
    <row r="125" ht="14.1" customHeight="1"/>
    <row r="126" ht="14.1" customHeight="1"/>
    <row r="127" ht="14.1" customHeight="1"/>
    <row r="128" ht="14.1" customHeight="1"/>
    <row r="129" ht="14.1" customHeight="1"/>
    <row r="130" ht="14.1" customHeight="1"/>
    <row r="131" ht="14.1" customHeight="1"/>
    <row r="132" ht="14.1" customHeight="1"/>
    <row r="133" ht="14.1" customHeight="1"/>
    <row r="134" ht="14.1" customHeight="1"/>
    <row r="135" ht="14.1" customHeight="1"/>
    <row r="136" ht="14.1" customHeight="1"/>
    <row r="137" ht="14.1" customHeight="1"/>
    <row r="138" ht="14.1" customHeight="1"/>
    <row r="139" ht="14.1" customHeight="1"/>
    <row r="140" ht="14.1" customHeight="1"/>
    <row r="141" ht="14.1" customHeight="1"/>
    <row r="142" ht="14.1" customHeight="1"/>
    <row r="143" ht="14.1" customHeight="1"/>
    <row r="144" ht="14.1" customHeight="1"/>
    <row r="145" ht="14.1" customHeight="1"/>
    <row r="146" ht="14.1" customHeight="1"/>
    <row r="147" ht="14.1" customHeight="1"/>
    <row r="148" ht="14.1" customHeight="1"/>
    <row r="149" ht="14.1" customHeight="1"/>
    <row r="150" ht="14.1" customHeight="1"/>
    <row r="151" ht="14.1" customHeight="1"/>
    <row r="152" ht="14.1" customHeight="1"/>
    <row r="153" ht="14.1" customHeight="1"/>
    <row r="154" ht="14.1" customHeight="1"/>
    <row r="155" ht="14.1" customHeight="1"/>
    <row r="156" ht="14.1" customHeight="1"/>
    <row r="157" ht="14.1" customHeight="1"/>
    <row r="158" ht="14.1" customHeight="1"/>
    <row r="159" ht="14.1" customHeight="1"/>
    <row r="160" ht="14.1" customHeight="1"/>
    <row r="161" ht="14.1" customHeight="1"/>
    <row r="162" ht="14.1" customHeight="1"/>
    <row r="163" ht="14.1" customHeight="1"/>
    <row r="164" ht="14.1" customHeight="1"/>
    <row r="165" ht="14.1" customHeight="1"/>
    <row r="166" ht="14.1" customHeight="1"/>
    <row r="167" ht="14.1" customHeight="1"/>
    <row r="168" ht="14.1" customHeight="1"/>
    <row r="169" ht="14.1" customHeight="1"/>
    <row r="170" ht="14.1" customHeight="1"/>
    <row r="171" ht="14.1" customHeight="1"/>
    <row r="172" ht="14.1" customHeight="1"/>
    <row r="173" ht="14.1" customHeight="1"/>
    <row r="174" ht="14.1" customHeight="1"/>
    <row r="175" ht="14.1" customHeight="1"/>
    <row r="176" ht="14.1" customHeight="1"/>
    <row r="177" ht="14.1" customHeight="1"/>
    <row r="178" ht="14.1" customHeight="1"/>
    <row r="179" ht="14.1" customHeight="1"/>
    <row r="180" ht="14.1" customHeight="1"/>
    <row r="181" ht="14.1" customHeight="1"/>
    <row r="182" ht="14.1" customHeight="1"/>
    <row r="183" ht="14.1" customHeight="1"/>
    <row r="184" ht="14.1" customHeight="1"/>
    <row r="185" ht="14.1" customHeight="1"/>
    <row r="186" ht="14.1" customHeight="1"/>
    <row r="187" ht="14.1" customHeight="1"/>
    <row r="188" ht="14.1" customHeight="1"/>
    <row r="189" ht="14.1" customHeight="1"/>
    <row r="190" ht="14.1" customHeight="1"/>
    <row r="191" ht="14.1" customHeight="1"/>
    <row r="192" ht="14.1" customHeight="1"/>
    <row r="193" ht="14.1" customHeight="1"/>
    <row r="194" ht="14.1" customHeight="1"/>
    <row r="195" ht="14.1" customHeight="1"/>
    <row r="196" ht="14.1" customHeight="1"/>
    <row r="197" ht="14.1" customHeight="1"/>
    <row r="198" ht="14.1" customHeight="1"/>
    <row r="199" ht="14.1" customHeight="1"/>
    <row r="200" ht="14.1" customHeight="1"/>
    <row r="201" ht="14.1" customHeight="1"/>
    <row r="202" ht="14.1" customHeight="1"/>
    <row r="203" ht="14.1" customHeight="1"/>
    <row r="204" ht="14.1" customHeight="1"/>
    <row r="205" ht="14.1" customHeight="1"/>
    <row r="206" ht="14.1" customHeight="1"/>
    <row r="207" ht="14.1" customHeight="1"/>
    <row r="208" ht="14.1" customHeight="1"/>
    <row r="209" ht="14.1" customHeight="1"/>
    <row r="210" ht="14.1" customHeight="1"/>
    <row r="211" ht="14.1" customHeight="1"/>
    <row r="212" ht="14.1" customHeight="1"/>
    <row r="213" ht="14.1" customHeight="1"/>
    <row r="214" ht="14.1" customHeight="1"/>
    <row r="215" ht="14.1" customHeight="1"/>
    <row r="216" ht="14.1" customHeight="1"/>
    <row r="217" ht="14.1" customHeight="1"/>
    <row r="218" ht="14.1" customHeight="1"/>
    <row r="219" ht="14.1" customHeight="1"/>
    <row r="220" ht="14.1" customHeight="1"/>
    <row r="221" ht="14.1" customHeight="1"/>
    <row r="222" ht="14.1" customHeight="1"/>
    <row r="223" ht="14.1" customHeight="1"/>
    <row r="224" ht="14.1" customHeight="1"/>
    <row r="225" ht="14.1" customHeight="1"/>
    <row r="226" ht="14.1" customHeight="1"/>
    <row r="227" ht="14.1" customHeight="1"/>
    <row r="228" ht="14.1" customHeight="1"/>
    <row r="229" ht="14.1" customHeight="1"/>
    <row r="230" ht="14.1" customHeight="1"/>
    <row r="231" ht="14.1" customHeight="1"/>
    <row r="232" ht="14.1" customHeight="1"/>
    <row r="233" ht="14.1" customHeight="1"/>
    <row r="234" ht="14.1" customHeight="1"/>
    <row r="235" ht="14.1" customHeight="1"/>
    <row r="236" ht="14.1" customHeight="1"/>
    <row r="237" ht="14.1" customHeight="1"/>
    <row r="238" ht="14.1" customHeight="1"/>
    <row r="239" ht="14.1" customHeight="1"/>
    <row r="240" ht="14.1" customHeight="1"/>
    <row r="241" ht="14.1" customHeight="1"/>
    <row r="242" ht="14.1" customHeight="1"/>
    <row r="243" ht="14.1" customHeight="1"/>
    <row r="244" ht="14.1" customHeight="1"/>
    <row r="245" ht="14.1" customHeight="1"/>
    <row r="246" ht="14.1" customHeight="1"/>
    <row r="247" ht="14.1" customHeight="1"/>
    <row r="248" ht="14.1" customHeight="1"/>
    <row r="249" ht="14.1" customHeight="1"/>
    <row r="250" ht="14.1" customHeight="1"/>
    <row r="251" ht="14.1" customHeight="1"/>
    <row r="252" ht="14.1" customHeight="1"/>
    <row r="253" ht="14.1" customHeight="1"/>
    <row r="254" ht="14.1" customHeight="1"/>
    <row r="255" ht="14.1" customHeight="1"/>
    <row r="256" ht="14.1" customHeight="1"/>
    <row r="257" ht="14.1" customHeight="1"/>
    <row r="258" ht="14.1" customHeight="1"/>
    <row r="259" ht="14.1" customHeight="1"/>
    <row r="260" ht="14.1" customHeight="1"/>
    <row r="261" ht="14.1" customHeight="1"/>
    <row r="262" ht="14.1" customHeight="1"/>
    <row r="263" ht="14.1" customHeight="1"/>
    <row r="264" ht="14.1" customHeight="1"/>
    <row r="265" ht="14.1" customHeight="1"/>
    <row r="266" ht="14.1" customHeight="1"/>
    <row r="267" ht="14.1" customHeight="1"/>
    <row r="268" ht="14.1" customHeight="1"/>
    <row r="269" ht="14.1" customHeight="1"/>
    <row r="270" ht="14.1" customHeight="1"/>
    <row r="271" ht="14.1" customHeight="1"/>
    <row r="272" ht="14.1" customHeight="1"/>
    <row r="273" ht="14.1" customHeight="1"/>
    <row r="274" ht="14.1" customHeight="1"/>
    <row r="275" ht="14.1" customHeight="1"/>
    <row r="276" ht="14.1" customHeight="1"/>
    <row r="277" ht="14.1" customHeight="1"/>
    <row r="278" ht="14.1" customHeight="1"/>
    <row r="279" ht="14.1" customHeight="1"/>
    <row r="280" ht="14.1" customHeight="1"/>
    <row r="281" ht="14.1" customHeight="1"/>
    <row r="282" ht="14.1" customHeight="1"/>
    <row r="283" ht="14.1" customHeight="1"/>
    <row r="284" ht="14.1" customHeight="1"/>
    <row r="285" ht="14.1" customHeight="1"/>
    <row r="286" ht="14.1" customHeight="1"/>
    <row r="287" ht="12.75" customHeight="1"/>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Q15"/>
  <sheetViews>
    <sheetView zoomScaleNormal="100" zoomScalePageLayoutView="125" workbookViewId="0">
      <selection sqref="A1:Q8"/>
    </sheetView>
  </sheetViews>
  <sheetFormatPr defaultColWidth="8.85546875" defaultRowHeight="12.75"/>
  <cols>
    <col min="1" max="1" width="7.7109375" style="10" customWidth="1"/>
    <col min="2" max="2" width="9.42578125" style="12" customWidth="1"/>
    <col min="3" max="3" width="53.42578125" style="10" bestFit="1" customWidth="1"/>
    <col min="4" max="14" width="11.85546875" style="13" customWidth="1"/>
    <col min="15" max="15" width="8.85546875" style="10" customWidth="1"/>
    <col min="16" max="16384" width="8.85546875" style="10"/>
  </cols>
  <sheetData>
    <row r="1" spans="1:17" ht="12.75" customHeight="1">
      <c r="A1" s="181" t="s">
        <v>1237</v>
      </c>
      <c r="B1" s="153"/>
      <c r="C1" s="180"/>
      <c r="D1" s="189"/>
      <c r="E1" s="189"/>
      <c r="F1" s="189"/>
      <c r="G1" s="189"/>
      <c r="H1" s="189"/>
      <c r="I1" s="189"/>
      <c r="J1" s="189"/>
      <c r="K1" s="189"/>
      <c r="L1" s="189"/>
      <c r="M1" s="189"/>
      <c r="N1" s="189"/>
      <c r="O1" s="180"/>
      <c r="P1" s="180"/>
      <c r="Q1" s="180"/>
    </row>
    <row r="2" spans="1:17" ht="12.75" customHeight="1">
      <c r="A2" s="145"/>
      <c r="B2" s="153"/>
      <c r="C2" s="180"/>
      <c r="D2" s="189"/>
      <c r="E2" s="189"/>
      <c r="F2" s="189"/>
      <c r="G2" s="189"/>
      <c r="H2" s="189"/>
      <c r="I2" s="189"/>
      <c r="J2" s="189"/>
      <c r="K2" s="189"/>
      <c r="L2" s="189"/>
      <c r="M2" s="189"/>
      <c r="N2" s="189"/>
      <c r="O2" s="180"/>
      <c r="P2" s="180"/>
      <c r="Q2" s="180"/>
    </row>
    <row r="3" spans="1:17" ht="12.75" customHeight="1">
      <c r="A3" s="145"/>
      <c r="B3" s="153"/>
      <c r="C3" s="180"/>
      <c r="D3" s="189"/>
      <c r="E3" s="189"/>
      <c r="F3" s="189"/>
      <c r="G3" s="189"/>
      <c r="H3" s="189"/>
      <c r="I3" s="189"/>
      <c r="J3" s="189"/>
      <c r="K3" s="189"/>
      <c r="L3" s="189"/>
      <c r="M3" s="189"/>
      <c r="N3" s="189"/>
      <c r="O3" s="180"/>
      <c r="P3" s="180"/>
      <c r="Q3" s="180"/>
    </row>
    <row r="4" spans="1:17" ht="12.75" customHeight="1">
      <c r="A4" s="145"/>
      <c r="B4" s="153"/>
      <c r="C4" s="180"/>
      <c r="D4" s="189"/>
      <c r="E4" s="189"/>
      <c r="F4" s="189"/>
      <c r="G4" s="189"/>
      <c r="H4" s="189"/>
      <c r="I4" s="189"/>
      <c r="J4" s="189"/>
      <c r="K4" s="189"/>
      <c r="L4" s="189"/>
      <c r="M4" s="189"/>
      <c r="N4" s="189"/>
      <c r="O4" s="180"/>
      <c r="P4" s="180"/>
      <c r="Q4" s="180"/>
    </row>
    <row r="5" spans="1:17" ht="12.75" customHeight="1">
      <c r="A5" s="145"/>
      <c r="B5" s="153"/>
      <c r="C5" s="180"/>
      <c r="D5" s="189"/>
      <c r="E5" s="189"/>
      <c r="F5" s="189"/>
      <c r="G5" s="189"/>
      <c r="H5" s="189"/>
      <c r="I5" s="189"/>
      <c r="J5" s="189"/>
      <c r="K5" s="189"/>
      <c r="L5" s="189"/>
      <c r="M5" s="189"/>
      <c r="N5" s="189"/>
      <c r="O5" s="180"/>
      <c r="P5" s="180"/>
      <c r="Q5" s="180"/>
    </row>
    <row r="6" spans="1:17" ht="12.75" customHeight="1">
      <c r="A6" s="145"/>
      <c r="B6" s="153"/>
      <c r="C6" s="180"/>
      <c r="D6" s="189"/>
      <c r="E6" s="189"/>
      <c r="F6" s="189"/>
      <c r="G6" s="189"/>
      <c r="H6" s="189"/>
      <c r="I6" s="189"/>
      <c r="J6" s="189"/>
      <c r="K6" s="189"/>
      <c r="L6" s="189"/>
      <c r="M6" s="189"/>
      <c r="N6" s="189"/>
      <c r="O6" s="180"/>
      <c r="P6" s="180"/>
      <c r="Q6" s="180"/>
    </row>
    <row r="7" spans="1:17" ht="12.75" customHeight="1">
      <c r="A7" s="145"/>
      <c r="B7" s="153"/>
      <c r="C7" s="180"/>
      <c r="D7" s="189"/>
      <c r="E7" s="189"/>
      <c r="F7" s="189"/>
      <c r="G7" s="189"/>
      <c r="H7" s="189"/>
      <c r="I7" s="189"/>
      <c r="J7" s="189"/>
      <c r="K7" s="189"/>
      <c r="L7" s="189"/>
      <c r="M7" s="189"/>
      <c r="N7" s="189"/>
      <c r="O7" s="180"/>
      <c r="P7" s="180"/>
      <c r="Q7" s="180"/>
    </row>
    <row r="8" spans="1:17" ht="12.75" customHeight="1">
      <c r="A8" s="149"/>
      <c r="B8" s="150"/>
      <c r="C8" s="150"/>
      <c r="D8" s="150"/>
      <c r="E8" s="150"/>
      <c r="F8" s="150"/>
      <c r="G8" s="150"/>
      <c r="H8" s="150"/>
      <c r="I8" s="150"/>
      <c r="J8" s="150"/>
      <c r="K8" s="150"/>
      <c r="L8" s="150"/>
      <c r="M8" s="150"/>
      <c r="N8" s="150"/>
      <c r="O8" s="150"/>
      <c r="P8" s="150"/>
      <c r="Q8" s="150"/>
    </row>
    <row r="9" spans="1:17" s="11" customFormat="1" ht="42.95" customHeight="1">
      <c r="A9" s="78" t="s">
        <v>1163</v>
      </c>
      <c r="B9" s="78" t="s">
        <v>722</v>
      </c>
      <c r="C9" s="78" t="s">
        <v>1171</v>
      </c>
      <c r="D9" s="78" t="s">
        <v>1147</v>
      </c>
      <c r="E9" s="78" t="s">
        <v>1148</v>
      </c>
      <c r="F9" s="78" t="s">
        <v>1149</v>
      </c>
      <c r="G9" s="78" t="s">
        <v>1151</v>
      </c>
      <c r="H9" s="78" t="s">
        <v>1152</v>
      </c>
      <c r="I9" s="78" t="s">
        <v>1165</v>
      </c>
      <c r="J9" s="78" t="s">
        <v>1154</v>
      </c>
      <c r="K9" s="78" t="s">
        <v>1155</v>
      </c>
      <c r="L9" s="78" t="s">
        <v>1166</v>
      </c>
      <c r="M9" s="78" t="s">
        <v>1140</v>
      </c>
      <c r="N9" s="78" t="s">
        <v>1141</v>
      </c>
      <c r="O9" s="78" t="s">
        <v>1142</v>
      </c>
      <c r="P9" s="78" t="s">
        <v>1143</v>
      </c>
      <c r="Q9" s="78" t="s">
        <v>1144</v>
      </c>
    </row>
    <row r="10" spans="1:17" ht="14.1" customHeight="1">
      <c r="A10" s="44" t="s">
        <v>149</v>
      </c>
      <c r="B10" s="44" t="s">
        <v>786</v>
      </c>
      <c r="C10" s="44" t="s">
        <v>809</v>
      </c>
      <c r="D10" s="45">
        <v>26.1</v>
      </c>
      <c r="E10" s="38">
        <v>43</v>
      </c>
      <c r="F10" s="45">
        <v>0.61</v>
      </c>
      <c r="G10" s="45">
        <v>1.26</v>
      </c>
      <c r="H10" s="38">
        <v>1</v>
      </c>
      <c r="I10" s="38">
        <v>6</v>
      </c>
      <c r="J10" s="51">
        <v>4</v>
      </c>
      <c r="K10" s="38">
        <v>1</v>
      </c>
      <c r="L10" s="38">
        <v>6</v>
      </c>
      <c r="M10" s="45">
        <v>2.33</v>
      </c>
      <c r="N10" s="45">
        <v>41.86</v>
      </c>
      <c r="O10" s="45">
        <v>48.84</v>
      </c>
      <c r="P10" s="45">
        <v>2.33</v>
      </c>
      <c r="Q10" s="45">
        <v>4.6500000000000004</v>
      </c>
    </row>
    <row r="11" spans="1:17" ht="14.1" customHeight="1">
      <c r="A11" s="44" t="s">
        <v>155</v>
      </c>
      <c r="B11" s="44" t="s">
        <v>786</v>
      </c>
      <c r="C11" s="44" t="s">
        <v>794</v>
      </c>
      <c r="D11" s="45">
        <v>6.3</v>
      </c>
      <c r="E11" s="38">
        <v>27</v>
      </c>
      <c r="F11" s="45">
        <v>0.23</v>
      </c>
      <c r="G11" s="45">
        <v>0.48</v>
      </c>
      <c r="H11" s="38">
        <v>6</v>
      </c>
      <c r="I11" s="38">
        <v>6</v>
      </c>
      <c r="J11" s="51">
        <v>4</v>
      </c>
      <c r="K11" s="38">
        <v>6</v>
      </c>
      <c r="L11" s="38">
        <v>6</v>
      </c>
      <c r="M11" s="38">
        <v>0</v>
      </c>
      <c r="N11" s="38">
        <v>0</v>
      </c>
      <c r="O11" s="45">
        <v>33.33</v>
      </c>
      <c r="P11" s="45">
        <v>33.33</v>
      </c>
      <c r="Q11" s="45">
        <v>33.33</v>
      </c>
    </row>
    <row r="12" spans="1:17" ht="14.1" customHeight="1">
      <c r="A12" s="44" t="s">
        <v>159</v>
      </c>
      <c r="B12" s="44" t="s">
        <v>786</v>
      </c>
      <c r="C12" s="44" t="s">
        <v>791</v>
      </c>
      <c r="D12" s="45">
        <v>6.8</v>
      </c>
      <c r="E12" s="38">
        <v>12</v>
      </c>
      <c r="F12" s="45">
        <v>0.56999999999999995</v>
      </c>
      <c r="G12" s="45">
        <v>1.18</v>
      </c>
      <c r="H12" s="38">
        <v>2</v>
      </c>
      <c r="I12" s="38">
        <v>6</v>
      </c>
      <c r="J12" s="51">
        <v>4</v>
      </c>
      <c r="K12" s="38">
        <v>2</v>
      </c>
      <c r="L12" s="38">
        <v>6</v>
      </c>
      <c r="M12" s="45">
        <v>8.33</v>
      </c>
      <c r="N12" s="45">
        <v>16.670000000000002</v>
      </c>
      <c r="O12" s="45">
        <v>66.67</v>
      </c>
      <c r="P12" s="45">
        <v>8.33</v>
      </c>
      <c r="Q12" s="38">
        <v>0</v>
      </c>
    </row>
    <row r="13" spans="1:17" ht="14.1" customHeight="1">
      <c r="A13" s="44" t="s">
        <v>159</v>
      </c>
      <c r="B13" s="44" t="s">
        <v>786</v>
      </c>
      <c r="C13" s="44" t="s">
        <v>804</v>
      </c>
      <c r="D13" s="45">
        <v>5.4</v>
      </c>
      <c r="E13" s="38">
        <v>11</v>
      </c>
      <c r="F13" s="45">
        <v>0.49</v>
      </c>
      <c r="G13" s="45">
        <v>1.02</v>
      </c>
      <c r="H13" s="38">
        <v>4</v>
      </c>
      <c r="I13" s="38">
        <v>6</v>
      </c>
      <c r="J13" s="51">
        <v>4</v>
      </c>
      <c r="K13" s="38">
        <v>4</v>
      </c>
      <c r="L13" s="38">
        <v>6</v>
      </c>
      <c r="M13" s="45">
        <v>9.09</v>
      </c>
      <c r="N13" s="45">
        <v>18.18</v>
      </c>
      <c r="O13" s="45">
        <v>36.36</v>
      </c>
      <c r="P13" s="45">
        <v>36.36</v>
      </c>
      <c r="Q13" s="38">
        <v>0</v>
      </c>
    </row>
    <row r="14" spans="1:17" ht="14.1" customHeight="1">
      <c r="A14" s="44" t="s">
        <v>181</v>
      </c>
      <c r="B14" s="44" t="s">
        <v>786</v>
      </c>
      <c r="C14" s="44" t="s">
        <v>793</v>
      </c>
      <c r="D14" s="38">
        <v>25</v>
      </c>
      <c r="E14" s="38">
        <v>49</v>
      </c>
      <c r="F14" s="45">
        <v>0.51</v>
      </c>
      <c r="G14" s="45">
        <v>1.06</v>
      </c>
      <c r="H14" s="38">
        <v>3</v>
      </c>
      <c r="I14" s="38">
        <v>6</v>
      </c>
      <c r="J14" s="51">
        <v>4</v>
      </c>
      <c r="K14" s="38">
        <v>3</v>
      </c>
      <c r="L14" s="38">
        <v>6</v>
      </c>
      <c r="M14" s="45">
        <v>2.04</v>
      </c>
      <c r="N14" s="45">
        <v>16.329999999999998</v>
      </c>
      <c r="O14" s="45">
        <v>65.31</v>
      </c>
      <c r="P14" s="45">
        <v>16.329999999999998</v>
      </c>
      <c r="Q14" s="38">
        <v>0</v>
      </c>
    </row>
    <row r="15" spans="1:17" ht="14.1" customHeight="1">
      <c r="A15" s="44" t="s">
        <v>184</v>
      </c>
      <c r="B15" s="44" t="s">
        <v>786</v>
      </c>
      <c r="C15" s="44" t="s">
        <v>795</v>
      </c>
      <c r="D15" s="45">
        <v>53.3</v>
      </c>
      <c r="E15" s="38">
        <v>126</v>
      </c>
      <c r="F15" s="45">
        <v>0.42</v>
      </c>
      <c r="G15" s="45">
        <v>0.88</v>
      </c>
      <c r="H15" s="38">
        <v>5</v>
      </c>
      <c r="I15" s="38">
        <v>6</v>
      </c>
      <c r="J15" s="51">
        <v>4</v>
      </c>
      <c r="K15" s="38">
        <v>5</v>
      </c>
      <c r="L15" s="38">
        <v>6</v>
      </c>
      <c r="M15" s="45">
        <v>4.76</v>
      </c>
      <c r="N15" s="45">
        <v>12.7</v>
      </c>
      <c r="O15" s="45">
        <v>45.24</v>
      </c>
      <c r="P15" s="45">
        <v>23.81</v>
      </c>
      <c r="Q15" s="45">
        <v>13.49</v>
      </c>
    </row>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Q15"/>
  <sheetViews>
    <sheetView zoomScaleNormal="100" zoomScalePageLayoutView="125" workbookViewId="0">
      <selection sqref="A1:Q8"/>
    </sheetView>
  </sheetViews>
  <sheetFormatPr defaultColWidth="8.85546875" defaultRowHeight="12.75"/>
  <cols>
    <col min="1" max="1" width="7.7109375" style="10" customWidth="1"/>
    <col min="2" max="2" width="9.42578125" style="12" customWidth="1"/>
    <col min="3" max="3" width="53.42578125" style="10" bestFit="1" customWidth="1"/>
    <col min="4" max="14" width="11.85546875" style="13" customWidth="1"/>
    <col min="15" max="15" width="8.85546875" style="10" customWidth="1"/>
    <col min="16" max="16384" width="8.85546875" style="10"/>
  </cols>
  <sheetData>
    <row r="1" spans="1:17" ht="12.75" customHeight="1">
      <c r="A1" s="181" t="s">
        <v>1238</v>
      </c>
      <c r="B1" s="153"/>
      <c r="C1" s="180"/>
      <c r="D1" s="189"/>
      <c r="E1" s="189"/>
      <c r="F1" s="189"/>
      <c r="G1" s="189"/>
      <c r="H1" s="189"/>
      <c r="I1" s="189"/>
      <c r="J1" s="189"/>
      <c r="K1" s="189"/>
      <c r="L1" s="189"/>
      <c r="M1" s="189"/>
      <c r="N1" s="189"/>
      <c r="O1" s="180"/>
      <c r="P1" s="180"/>
      <c r="Q1" s="180"/>
    </row>
    <row r="2" spans="1:17" ht="12.75" customHeight="1">
      <c r="A2" s="145"/>
      <c r="B2" s="153"/>
      <c r="C2" s="180"/>
      <c r="D2" s="189"/>
      <c r="E2" s="189"/>
      <c r="F2" s="189"/>
      <c r="G2" s="189"/>
      <c r="H2" s="189"/>
      <c r="I2" s="189"/>
      <c r="J2" s="189"/>
      <c r="K2" s="189"/>
      <c r="L2" s="189"/>
      <c r="M2" s="189"/>
      <c r="N2" s="189"/>
      <c r="O2" s="180"/>
      <c r="P2" s="180"/>
      <c r="Q2" s="180"/>
    </row>
    <row r="3" spans="1:17" ht="12.75" customHeight="1">
      <c r="A3" s="145"/>
      <c r="B3" s="153"/>
      <c r="C3" s="180"/>
      <c r="D3" s="189"/>
      <c r="E3" s="189"/>
      <c r="F3" s="189"/>
      <c r="G3" s="189"/>
      <c r="H3" s="189"/>
      <c r="I3" s="189"/>
      <c r="J3" s="189"/>
      <c r="K3" s="189"/>
      <c r="L3" s="189"/>
      <c r="M3" s="189"/>
      <c r="N3" s="189"/>
      <c r="O3" s="180"/>
      <c r="P3" s="180"/>
      <c r="Q3" s="180"/>
    </row>
    <row r="4" spans="1:17" ht="12.75" customHeight="1">
      <c r="A4" s="145"/>
      <c r="B4" s="153"/>
      <c r="C4" s="180"/>
      <c r="D4" s="189"/>
      <c r="E4" s="189"/>
      <c r="F4" s="189"/>
      <c r="G4" s="189"/>
      <c r="H4" s="189"/>
      <c r="I4" s="189"/>
      <c r="J4" s="189"/>
      <c r="K4" s="189"/>
      <c r="L4" s="189"/>
      <c r="M4" s="189"/>
      <c r="N4" s="189"/>
      <c r="O4" s="180"/>
      <c r="P4" s="180"/>
      <c r="Q4" s="180"/>
    </row>
    <row r="5" spans="1:17" ht="12.75" customHeight="1">
      <c r="A5" s="145"/>
      <c r="B5" s="153"/>
      <c r="C5" s="180"/>
      <c r="D5" s="189"/>
      <c r="E5" s="189"/>
      <c r="F5" s="189"/>
      <c r="G5" s="189"/>
      <c r="H5" s="189"/>
      <c r="I5" s="189"/>
      <c r="J5" s="189"/>
      <c r="K5" s="189"/>
      <c r="L5" s="189"/>
      <c r="M5" s="189"/>
      <c r="N5" s="189"/>
      <c r="O5" s="180"/>
      <c r="P5" s="180"/>
      <c r="Q5" s="180"/>
    </row>
    <row r="6" spans="1:17" ht="12.75" customHeight="1">
      <c r="A6" s="145"/>
      <c r="B6" s="153"/>
      <c r="C6" s="180"/>
      <c r="D6" s="189"/>
      <c r="E6" s="189"/>
      <c r="F6" s="189"/>
      <c r="G6" s="189"/>
      <c r="H6" s="189"/>
      <c r="I6" s="189"/>
      <c r="J6" s="189"/>
      <c r="K6" s="189"/>
      <c r="L6" s="189"/>
      <c r="M6" s="189"/>
      <c r="N6" s="189"/>
      <c r="O6" s="180"/>
      <c r="P6" s="180"/>
      <c r="Q6" s="180"/>
    </row>
    <row r="7" spans="1:17" ht="12.75" customHeight="1">
      <c r="A7" s="145"/>
      <c r="B7" s="153"/>
      <c r="C7" s="180"/>
      <c r="D7" s="189"/>
      <c r="E7" s="189"/>
      <c r="F7" s="189"/>
      <c r="G7" s="189"/>
      <c r="H7" s="189"/>
      <c r="I7" s="189"/>
      <c r="J7" s="189"/>
      <c r="K7" s="189"/>
      <c r="L7" s="189"/>
      <c r="M7" s="189"/>
      <c r="N7" s="189"/>
      <c r="O7" s="180"/>
      <c r="P7" s="180"/>
      <c r="Q7" s="180"/>
    </row>
    <row r="8" spans="1:17" ht="12.75" customHeight="1">
      <c r="A8" s="149"/>
      <c r="B8" s="150"/>
      <c r="C8" s="150"/>
      <c r="D8" s="150"/>
      <c r="E8" s="150"/>
      <c r="F8" s="150"/>
      <c r="G8" s="150"/>
      <c r="H8" s="150"/>
      <c r="I8" s="150"/>
      <c r="J8" s="150"/>
      <c r="K8" s="150"/>
      <c r="L8" s="150"/>
      <c r="M8" s="150"/>
      <c r="N8" s="150"/>
      <c r="O8" s="150"/>
      <c r="P8" s="150"/>
      <c r="Q8" s="150"/>
    </row>
    <row r="9" spans="1:17" s="11" customFormat="1" ht="42.95" customHeight="1">
      <c r="A9" s="78" t="s">
        <v>1163</v>
      </c>
      <c r="B9" s="78" t="s">
        <v>722</v>
      </c>
      <c r="C9" s="78" t="s">
        <v>1171</v>
      </c>
      <c r="D9" s="78" t="s">
        <v>1147</v>
      </c>
      <c r="E9" s="78" t="s">
        <v>1148</v>
      </c>
      <c r="F9" s="78" t="s">
        <v>1149</v>
      </c>
      <c r="G9" s="78" t="s">
        <v>1159</v>
      </c>
      <c r="H9" s="78" t="s">
        <v>1152</v>
      </c>
      <c r="I9" s="78" t="s">
        <v>1165</v>
      </c>
      <c r="J9" s="78" t="s">
        <v>1154</v>
      </c>
      <c r="K9" s="78" t="s">
        <v>1155</v>
      </c>
      <c r="L9" s="78" t="s">
        <v>1166</v>
      </c>
      <c r="M9" s="78" t="s">
        <v>1140</v>
      </c>
      <c r="N9" s="78" t="s">
        <v>1141</v>
      </c>
      <c r="O9" s="78" t="s">
        <v>1142</v>
      </c>
      <c r="P9" s="78" t="s">
        <v>1143</v>
      </c>
      <c r="Q9" s="78" t="s">
        <v>1144</v>
      </c>
    </row>
    <row r="10" spans="1:17" ht="14.1" customHeight="1">
      <c r="A10" s="44" t="s">
        <v>190</v>
      </c>
      <c r="B10" s="44" t="s">
        <v>786</v>
      </c>
      <c r="C10" s="44" t="s">
        <v>811</v>
      </c>
      <c r="D10" s="45">
        <v>24.2</v>
      </c>
      <c r="E10" s="38">
        <v>46</v>
      </c>
      <c r="F10" s="45">
        <v>0.53</v>
      </c>
      <c r="G10" s="45">
        <v>0.9</v>
      </c>
      <c r="H10" s="38">
        <v>4</v>
      </c>
      <c r="I10" s="38">
        <v>5</v>
      </c>
      <c r="J10" s="51">
        <v>4</v>
      </c>
      <c r="K10" s="38">
        <v>4</v>
      </c>
      <c r="L10" s="38">
        <v>5</v>
      </c>
      <c r="M10" s="38">
        <v>0</v>
      </c>
      <c r="N10" s="45">
        <v>21.74</v>
      </c>
      <c r="O10" s="45">
        <v>65.22</v>
      </c>
      <c r="P10" s="45">
        <v>13.04</v>
      </c>
      <c r="Q10" s="38">
        <v>0</v>
      </c>
    </row>
    <row r="11" spans="1:17" ht="14.1" customHeight="1">
      <c r="A11" s="44" t="s">
        <v>149</v>
      </c>
      <c r="B11" s="44" t="s">
        <v>786</v>
      </c>
      <c r="C11" s="44" t="s">
        <v>787</v>
      </c>
      <c r="D11" s="45">
        <v>9.1</v>
      </c>
      <c r="E11" s="38">
        <v>17</v>
      </c>
      <c r="F11" s="45">
        <v>0.54</v>
      </c>
      <c r="G11" s="45">
        <v>0.92</v>
      </c>
      <c r="H11" s="38">
        <v>3</v>
      </c>
      <c r="I11" s="38">
        <v>5</v>
      </c>
      <c r="J11" s="51">
        <v>4</v>
      </c>
      <c r="K11" s="38">
        <v>3</v>
      </c>
      <c r="L11" s="38">
        <v>5</v>
      </c>
      <c r="M11" s="38">
        <v>0</v>
      </c>
      <c r="N11" s="45">
        <v>23.53</v>
      </c>
      <c r="O11" s="45">
        <v>64.709999999999994</v>
      </c>
      <c r="P11" s="45">
        <v>11.76</v>
      </c>
      <c r="Q11" s="38">
        <v>0</v>
      </c>
    </row>
    <row r="12" spans="1:17" ht="14.1" customHeight="1">
      <c r="A12" s="44" t="s">
        <v>149</v>
      </c>
      <c r="B12" s="44" t="s">
        <v>786</v>
      </c>
      <c r="C12" s="44" t="s">
        <v>809</v>
      </c>
      <c r="D12" s="45">
        <v>62.7</v>
      </c>
      <c r="E12" s="38">
        <v>93</v>
      </c>
      <c r="F12" s="45">
        <v>0.67</v>
      </c>
      <c r="G12" s="45">
        <v>1.1599999999999999</v>
      </c>
      <c r="H12" s="38">
        <v>2</v>
      </c>
      <c r="I12" s="38">
        <v>5</v>
      </c>
      <c r="J12" s="51">
        <v>4</v>
      </c>
      <c r="K12" s="38">
        <v>2</v>
      </c>
      <c r="L12" s="38">
        <v>5</v>
      </c>
      <c r="M12" s="45">
        <v>12.9</v>
      </c>
      <c r="N12" s="45">
        <v>40.86</v>
      </c>
      <c r="O12" s="45">
        <v>41.94</v>
      </c>
      <c r="P12" s="45">
        <v>4.3</v>
      </c>
      <c r="Q12" s="38">
        <v>0</v>
      </c>
    </row>
    <row r="13" spans="1:17" ht="14.1" customHeight="1">
      <c r="A13" s="44" t="s">
        <v>181</v>
      </c>
      <c r="B13" s="44" t="s">
        <v>786</v>
      </c>
      <c r="C13" s="44" t="s">
        <v>793</v>
      </c>
      <c r="D13" s="45">
        <v>31.6</v>
      </c>
      <c r="E13" s="38">
        <v>44</v>
      </c>
      <c r="F13" s="45">
        <v>0.72</v>
      </c>
      <c r="G13" s="45">
        <v>1.23</v>
      </c>
      <c r="H13" s="38">
        <v>1</v>
      </c>
      <c r="I13" s="38">
        <v>5</v>
      </c>
      <c r="J13" s="51">
        <v>4</v>
      </c>
      <c r="K13" s="38">
        <v>1</v>
      </c>
      <c r="L13" s="38">
        <v>5</v>
      </c>
      <c r="M13" s="45">
        <v>18.18</v>
      </c>
      <c r="N13" s="45">
        <v>47.73</v>
      </c>
      <c r="O13" s="45">
        <v>31.82</v>
      </c>
      <c r="P13" s="45">
        <v>2.27</v>
      </c>
      <c r="Q13" s="38">
        <v>0</v>
      </c>
    </row>
    <row r="14" spans="1:17" ht="14.1" customHeight="1">
      <c r="A14" s="44" t="s">
        <v>184</v>
      </c>
      <c r="B14" s="44" t="s">
        <v>786</v>
      </c>
      <c r="C14" s="44" t="s">
        <v>795</v>
      </c>
      <c r="D14" s="45">
        <v>39.299999999999997</v>
      </c>
      <c r="E14" s="38">
        <v>84</v>
      </c>
      <c r="F14" s="45">
        <v>0.47</v>
      </c>
      <c r="G14" s="45">
        <v>0.8</v>
      </c>
      <c r="H14" s="38">
        <v>5</v>
      </c>
      <c r="I14" s="38">
        <v>5</v>
      </c>
      <c r="J14" s="51">
        <v>4</v>
      </c>
      <c r="K14" s="38">
        <v>5</v>
      </c>
      <c r="L14" s="38">
        <v>5</v>
      </c>
      <c r="M14" s="45">
        <v>8.33</v>
      </c>
      <c r="N14" s="45">
        <v>17.86</v>
      </c>
      <c r="O14" s="45">
        <v>36.9</v>
      </c>
      <c r="P14" s="45">
        <v>28.57</v>
      </c>
      <c r="Q14" s="45">
        <v>8.33</v>
      </c>
    </row>
    <row r="15" spans="1:17" ht="12.75" customHeight="1"/>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Q17"/>
  <sheetViews>
    <sheetView zoomScaleNormal="100" zoomScalePageLayoutView="125" workbookViewId="0">
      <selection sqref="A1:Q8"/>
    </sheetView>
  </sheetViews>
  <sheetFormatPr defaultColWidth="8.85546875" defaultRowHeight="12.75"/>
  <cols>
    <col min="1" max="1" width="7.7109375" style="10" customWidth="1"/>
    <col min="2" max="2" width="9.42578125" style="12" customWidth="1"/>
    <col min="3" max="3" width="53.42578125" style="10" bestFit="1" customWidth="1"/>
    <col min="4" max="14" width="11.85546875" style="13" customWidth="1"/>
    <col min="15" max="15" width="8.85546875" style="10" customWidth="1"/>
    <col min="16" max="16384" width="8.85546875" style="10"/>
  </cols>
  <sheetData>
    <row r="1" spans="1:17" ht="12.75" customHeight="1">
      <c r="A1" s="181" t="s">
        <v>1239</v>
      </c>
      <c r="B1" s="153"/>
      <c r="C1" s="180"/>
      <c r="D1" s="189"/>
      <c r="E1" s="189"/>
      <c r="F1" s="189"/>
      <c r="G1" s="189"/>
      <c r="H1" s="189"/>
      <c r="I1" s="189"/>
      <c r="J1" s="189"/>
      <c r="K1" s="189"/>
      <c r="L1" s="189"/>
      <c r="M1" s="189"/>
      <c r="N1" s="189"/>
      <c r="O1" s="180"/>
      <c r="P1" s="180"/>
      <c r="Q1" s="180"/>
    </row>
    <row r="2" spans="1:17" ht="12.75" customHeight="1">
      <c r="A2" s="145"/>
      <c r="B2" s="153"/>
      <c r="C2" s="180"/>
      <c r="D2" s="189"/>
      <c r="E2" s="189"/>
      <c r="F2" s="189"/>
      <c r="G2" s="189"/>
      <c r="H2" s="189"/>
      <c r="I2" s="189"/>
      <c r="J2" s="189"/>
      <c r="K2" s="189"/>
      <c r="L2" s="189"/>
      <c r="M2" s="189"/>
      <c r="N2" s="189"/>
      <c r="O2" s="180"/>
      <c r="P2" s="180"/>
      <c r="Q2" s="180"/>
    </row>
    <row r="3" spans="1:17" ht="12.75" customHeight="1">
      <c r="A3" s="145"/>
      <c r="B3" s="153"/>
      <c r="C3" s="180"/>
      <c r="D3" s="189"/>
      <c r="E3" s="189"/>
      <c r="F3" s="189"/>
      <c r="G3" s="189"/>
      <c r="H3" s="189"/>
      <c r="I3" s="189"/>
      <c r="J3" s="189"/>
      <c r="K3" s="189"/>
      <c r="L3" s="189"/>
      <c r="M3" s="189"/>
      <c r="N3" s="189"/>
      <c r="O3" s="180"/>
      <c r="P3" s="180"/>
      <c r="Q3" s="180"/>
    </row>
    <row r="4" spans="1:17" ht="12.75" customHeight="1">
      <c r="A4" s="145"/>
      <c r="B4" s="153"/>
      <c r="C4" s="180"/>
      <c r="D4" s="189"/>
      <c r="E4" s="189"/>
      <c r="F4" s="189"/>
      <c r="G4" s="189"/>
      <c r="H4" s="189"/>
      <c r="I4" s="189"/>
      <c r="J4" s="189"/>
      <c r="K4" s="189"/>
      <c r="L4" s="189"/>
      <c r="M4" s="189"/>
      <c r="N4" s="189"/>
      <c r="O4" s="180"/>
      <c r="P4" s="180"/>
      <c r="Q4" s="180"/>
    </row>
    <row r="5" spans="1:17" ht="12.75" customHeight="1">
      <c r="A5" s="145"/>
      <c r="B5" s="153"/>
      <c r="C5" s="180"/>
      <c r="D5" s="189"/>
      <c r="E5" s="189"/>
      <c r="F5" s="189"/>
      <c r="G5" s="189"/>
      <c r="H5" s="189"/>
      <c r="I5" s="189"/>
      <c r="J5" s="189"/>
      <c r="K5" s="189"/>
      <c r="L5" s="189"/>
      <c r="M5" s="189"/>
      <c r="N5" s="189"/>
      <c r="O5" s="180"/>
      <c r="P5" s="180"/>
      <c r="Q5" s="180"/>
    </row>
    <row r="6" spans="1:17" ht="12.75" customHeight="1">
      <c r="A6" s="145"/>
      <c r="B6" s="153"/>
      <c r="C6" s="180"/>
      <c r="D6" s="189"/>
      <c r="E6" s="189"/>
      <c r="F6" s="189"/>
      <c r="G6" s="189"/>
      <c r="H6" s="189"/>
      <c r="I6" s="189"/>
      <c r="J6" s="189"/>
      <c r="K6" s="189"/>
      <c r="L6" s="189"/>
      <c r="M6" s="189"/>
      <c r="N6" s="189"/>
      <c r="O6" s="180"/>
      <c r="P6" s="180"/>
      <c r="Q6" s="180"/>
    </row>
    <row r="7" spans="1:17" ht="12.75" customHeight="1">
      <c r="A7" s="145"/>
      <c r="B7" s="153"/>
      <c r="C7" s="180"/>
      <c r="D7" s="189"/>
      <c r="E7" s="189"/>
      <c r="F7" s="189"/>
      <c r="G7" s="189"/>
      <c r="H7" s="189"/>
      <c r="I7" s="189"/>
      <c r="J7" s="189"/>
      <c r="K7" s="189"/>
      <c r="L7" s="189"/>
      <c r="M7" s="189"/>
      <c r="N7" s="189"/>
      <c r="O7" s="180"/>
      <c r="P7" s="180"/>
      <c r="Q7" s="180"/>
    </row>
    <row r="8" spans="1:17" ht="12.75" customHeight="1">
      <c r="A8" s="149"/>
      <c r="B8" s="150"/>
      <c r="C8" s="150"/>
      <c r="D8" s="150"/>
      <c r="E8" s="150"/>
      <c r="F8" s="150"/>
      <c r="G8" s="150"/>
      <c r="H8" s="150"/>
      <c r="I8" s="150"/>
      <c r="J8" s="150"/>
      <c r="K8" s="150"/>
      <c r="L8" s="150"/>
      <c r="M8" s="150"/>
      <c r="N8" s="150"/>
      <c r="O8" s="150"/>
      <c r="P8" s="150"/>
      <c r="Q8" s="150"/>
    </row>
    <row r="9" spans="1:17" s="11" customFormat="1" ht="42.95" customHeight="1">
      <c r="A9" s="78" t="s">
        <v>1163</v>
      </c>
      <c r="B9" s="78" t="s">
        <v>722</v>
      </c>
      <c r="C9" s="78" t="s">
        <v>1171</v>
      </c>
      <c r="D9" s="78" t="s">
        <v>1147</v>
      </c>
      <c r="E9" s="78" t="s">
        <v>1148</v>
      </c>
      <c r="F9" s="78" t="s">
        <v>1149</v>
      </c>
      <c r="G9" s="78" t="s">
        <v>1161</v>
      </c>
      <c r="H9" s="78" t="s">
        <v>1152</v>
      </c>
      <c r="I9" s="78" t="s">
        <v>1165</v>
      </c>
      <c r="J9" s="78" t="s">
        <v>1154</v>
      </c>
      <c r="K9" s="78" t="s">
        <v>1155</v>
      </c>
      <c r="L9" s="78" t="s">
        <v>1166</v>
      </c>
      <c r="M9" s="78" t="s">
        <v>1140</v>
      </c>
      <c r="N9" s="78" t="s">
        <v>1141</v>
      </c>
      <c r="O9" s="78" t="s">
        <v>1142</v>
      </c>
      <c r="P9" s="78" t="s">
        <v>1143</v>
      </c>
      <c r="Q9" s="78" t="s">
        <v>1144</v>
      </c>
    </row>
    <row r="10" spans="1:17" ht="14.1" customHeight="1">
      <c r="A10" s="44" t="s">
        <v>190</v>
      </c>
      <c r="B10" s="44" t="s">
        <v>786</v>
      </c>
      <c r="C10" s="44" t="s">
        <v>811</v>
      </c>
      <c r="D10" s="45">
        <v>24.2</v>
      </c>
      <c r="E10" s="38">
        <v>46</v>
      </c>
      <c r="F10" s="45">
        <v>0.53</v>
      </c>
      <c r="G10" s="38">
        <v>1</v>
      </c>
      <c r="H10" s="38">
        <v>5</v>
      </c>
      <c r="I10" s="38">
        <v>8</v>
      </c>
      <c r="J10" s="51">
        <v>4</v>
      </c>
      <c r="K10" s="38">
        <v>5</v>
      </c>
      <c r="L10" s="38">
        <v>8</v>
      </c>
      <c r="M10" s="38">
        <v>0</v>
      </c>
      <c r="N10" s="45">
        <v>21.74</v>
      </c>
      <c r="O10" s="45">
        <v>65.22</v>
      </c>
      <c r="P10" s="45">
        <v>13.04</v>
      </c>
      <c r="Q10" s="38">
        <v>0</v>
      </c>
    </row>
    <row r="11" spans="1:17" ht="14.1" customHeight="1">
      <c r="A11" s="44" t="s">
        <v>149</v>
      </c>
      <c r="B11" s="44" t="s">
        <v>786</v>
      </c>
      <c r="C11" s="44" t="s">
        <v>787</v>
      </c>
      <c r="D11" s="45">
        <v>11.9</v>
      </c>
      <c r="E11" s="38">
        <v>22</v>
      </c>
      <c r="F11" s="45">
        <v>0.54</v>
      </c>
      <c r="G11" s="45">
        <v>1.02</v>
      </c>
      <c r="H11" s="38">
        <v>4</v>
      </c>
      <c r="I11" s="38">
        <v>8</v>
      </c>
      <c r="J11" s="51">
        <v>4</v>
      </c>
      <c r="K11" s="38">
        <v>4</v>
      </c>
      <c r="L11" s="38">
        <v>8</v>
      </c>
      <c r="M11" s="38">
        <v>0</v>
      </c>
      <c r="N11" s="45">
        <v>22.73</v>
      </c>
      <c r="O11" s="45">
        <v>68.180000000000007</v>
      </c>
      <c r="P11" s="45">
        <v>9.09</v>
      </c>
      <c r="Q11" s="38">
        <v>0</v>
      </c>
    </row>
    <row r="12" spans="1:17" ht="14.1" customHeight="1">
      <c r="A12" s="44" t="s">
        <v>149</v>
      </c>
      <c r="B12" s="44" t="s">
        <v>786</v>
      </c>
      <c r="C12" s="44" t="s">
        <v>809</v>
      </c>
      <c r="D12" s="45">
        <v>88.8</v>
      </c>
      <c r="E12" s="38">
        <v>136</v>
      </c>
      <c r="F12" s="45">
        <v>0.65</v>
      </c>
      <c r="G12" s="45">
        <v>1.24</v>
      </c>
      <c r="H12" s="38">
        <v>1</v>
      </c>
      <c r="I12" s="38">
        <v>8</v>
      </c>
      <c r="J12" s="51">
        <v>4</v>
      </c>
      <c r="K12" s="38">
        <v>1</v>
      </c>
      <c r="L12" s="38">
        <v>8</v>
      </c>
      <c r="M12" s="45">
        <v>9.56</v>
      </c>
      <c r="N12" s="45">
        <v>41.18</v>
      </c>
      <c r="O12" s="45">
        <v>44.12</v>
      </c>
      <c r="P12" s="45">
        <v>3.68</v>
      </c>
      <c r="Q12" s="45">
        <v>1.47</v>
      </c>
    </row>
    <row r="13" spans="1:17" ht="14.1" customHeight="1">
      <c r="A13" s="44" t="s">
        <v>155</v>
      </c>
      <c r="B13" s="44" t="s">
        <v>786</v>
      </c>
      <c r="C13" s="44" t="s">
        <v>794</v>
      </c>
      <c r="D13" s="45">
        <v>6.3</v>
      </c>
      <c r="E13" s="38">
        <v>29</v>
      </c>
      <c r="F13" s="45">
        <v>0.22</v>
      </c>
      <c r="G13" s="45">
        <v>0.41</v>
      </c>
      <c r="H13" s="38">
        <v>8</v>
      </c>
      <c r="I13" s="38">
        <v>8</v>
      </c>
      <c r="J13" s="51">
        <v>4</v>
      </c>
      <c r="K13" s="38">
        <v>8</v>
      </c>
      <c r="L13" s="38">
        <v>8</v>
      </c>
      <c r="M13" s="38">
        <v>0</v>
      </c>
      <c r="N13" s="38">
        <v>0</v>
      </c>
      <c r="O13" s="45">
        <v>31.03</v>
      </c>
      <c r="P13" s="45">
        <v>31.03</v>
      </c>
      <c r="Q13" s="45">
        <v>37.93</v>
      </c>
    </row>
    <row r="14" spans="1:17" ht="14.1" customHeight="1">
      <c r="A14" s="44" t="s">
        <v>159</v>
      </c>
      <c r="B14" s="44" t="s">
        <v>786</v>
      </c>
      <c r="C14" s="44" t="s">
        <v>791</v>
      </c>
      <c r="D14" s="45">
        <v>9.8000000000000007</v>
      </c>
      <c r="E14" s="38">
        <v>18</v>
      </c>
      <c r="F14" s="45">
        <v>0.54</v>
      </c>
      <c r="G14" s="45">
        <v>1.03</v>
      </c>
      <c r="H14" s="38">
        <v>3</v>
      </c>
      <c r="I14" s="38">
        <v>8</v>
      </c>
      <c r="J14" s="51">
        <v>4</v>
      </c>
      <c r="K14" s="38">
        <v>3</v>
      </c>
      <c r="L14" s="38">
        <v>8</v>
      </c>
      <c r="M14" s="45">
        <v>5.56</v>
      </c>
      <c r="N14" s="45">
        <v>11.11</v>
      </c>
      <c r="O14" s="45">
        <v>77.78</v>
      </c>
      <c r="P14" s="45">
        <v>5.56</v>
      </c>
      <c r="Q14" s="38">
        <v>0</v>
      </c>
    </row>
    <row r="15" spans="1:17" ht="14.1" customHeight="1">
      <c r="A15" s="44" t="s">
        <v>159</v>
      </c>
      <c r="B15" s="44" t="s">
        <v>786</v>
      </c>
      <c r="C15" s="44" t="s">
        <v>804</v>
      </c>
      <c r="D15" s="45">
        <v>6.6</v>
      </c>
      <c r="E15" s="38">
        <v>13</v>
      </c>
      <c r="F15" s="45">
        <v>0.51</v>
      </c>
      <c r="G15" s="45">
        <v>0.96</v>
      </c>
      <c r="H15" s="38">
        <v>6</v>
      </c>
      <c r="I15" s="38">
        <v>8</v>
      </c>
      <c r="J15" s="51">
        <v>4</v>
      </c>
      <c r="K15" s="38">
        <v>6</v>
      </c>
      <c r="L15" s="38">
        <v>8</v>
      </c>
      <c r="M15" s="45">
        <v>15.38</v>
      </c>
      <c r="N15" s="45">
        <v>15.38</v>
      </c>
      <c r="O15" s="45">
        <v>30.77</v>
      </c>
      <c r="P15" s="45">
        <v>38.46</v>
      </c>
      <c r="Q15" s="38">
        <v>0</v>
      </c>
    </row>
    <row r="16" spans="1:17" ht="14.1" customHeight="1">
      <c r="A16" s="44" t="s">
        <v>181</v>
      </c>
      <c r="B16" s="44" t="s">
        <v>786</v>
      </c>
      <c r="C16" s="44" t="s">
        <v>793</v>
      </c>
      <c r="D16" s="45">
        <v>56.6</v>
      </c>
      <c r="E16" s="38">
        <v>93</v>
      </c>
      <c r="F16" s="45">
        <v>0.61</v>
      </c>
      <c r="G16" s="45">
        <v>1.1499999999999999</v>
      </c>
      <c r="H16" s="38">
        <v>2</v>
      </c>
      <c r="I16" s="38">
        <v>8</v>
      </c>
      <c r="J16" s="51">
        <v>4</v>
      </c>
      <c r="K16" s="38">
        <v>2</v>
      </c>
      <c r="L16" s="38">
        <v>8</v>
      </c>
      <c r="M16" s="45">
        <v>9.68</v>
      </c>
      <c r="N16" s="45">
        <v>31.18</v>
      </c>
      <c r="O16" s="45">
        <v>49.46</v>
      </c>
      <c r="P16" s="45">
        <v>9.68</v>
      </c>
      <c r="Q16" s="38">
        <v>0</v>
      </c>
    </row>
    <row r="17" spans="1:17" ht="14.1" customHeight="1">
      <c r="A17" s="44" t="s">
        <v>184</v>
      </c>
      <c r="B17" s="44" t="s">
        <v>786</v>
      </c>
      <c r="C17" s="44" t="s">
        <v>795</v>
      </c>
      <c r="D17" s="45">
        <v>92.6</v>
      </c>
      <c r="E17" s="38">
        <v>210</v>
      </c>
      <c r="F17" s="45">
        <v>0.44</v>
      </c>
      <c r="G17" s="45">
        <v>0.84</v>
      </c>
      <c r="H17" s="38">
        <v>7</v>
      </c>
      <c r="I17" s="38">
        <v>8</v>
      </c>
      <c r="J17" s="51">
        <v>4</v>
      </c>
      <c r="K17" s="38">
        <v>7</v>
      </c>
      <c r="L17" s="38">
        <v>8</v>
      </c>
      <c r="M17" s="45">
        <v>6.19</v>
      </c>
      <c r="N17" s="45">
        <v>14.76</v>
      </c>
      <c r="O17" s="45">
        <v>41.9</v>
      </c>
      <c r="P17" s="45">
        <v>25.71</v>
      </c>
      <c r="Q17" s="45">
        <v>11.43</v>
      </c>
    </row>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E6CD9F0C0B667446B845E37A48E2B295" ma:contentTypeVersion="15" ma:contentTypeDescription="Creare un nuovo documento." ma:contentTypeScope="" ma:versionID="295bd768f24222a4052ceee95c2a9927">
  <xsd:schema xmlns:xsd="http://www.w3.org/2001/XMLSchema" xmlns:xs="http://www.w3.org/2001/XMLSchema" xmlns:p="http://schemas.microsoft.com/office/2006/metadata/properties" xmlns:ns2="a94cab72-313a-4d94-9dbf-69125082febb" xmlns:ns3="4c921e09-4d42-46e6-969b-45a85beff15f" targetNamespace="http://schemas.microsoft.com/office/2006/metadata/properties" ma:root="true" ma:fieldsID="88e1ebfe779f721b7333f7bc74792014" ns2:_="" ns3:_="">
    <xsd:import namespace="a94cab72-313a-4d94-9dbf-69125082febb"/>
    <xsd:import namespace="4c921e09-4d42-46e6-969b-45a85beff15f"/>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lcf76f155ced4ddcb4097134ff3c332f" minOccurs="0"/>
                <xsd:element ref="ns2:MediaServiceOCR" minOccurs="0"/>
                <xsd:element ref="ns2:MediaServiceGenerationTime" minOccurs="0"/>
                <xsd:element ref="ns2:MediaServiceEventHashCode" minOccurs="0"/>
                <xsd:element ref="ns2:MediaServiceSearchProperties" minOccurs="0"/>
                <xsd:element ref="ns2:MediaServiceDateTaken"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4cab72-313a-4d94-9dbf-69125082fe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Tag immagine" ma:readOnly="false" ma:fieldId="{5cf76f15-5ced-4ddc-b409-7134ff3c332f}" ma:taxonomyMulti="true" ma:sspId="e4cf11f0-22d1-459b-8c0d-dd3ec4ea25c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BillingMetadata" ma:index="21" nillable="true" ma:displayName="MediaServiceBillingMetadata" ma:hidden="true" ma:internalName="MediaServiceBillingMetadata" ma:readOnly="true">
      <xsd:simpleType>
        <xsd:restriction base="dms:Note"/>
      </xsd:simpleType>
    </xsd:element>
    <xsd:element name="MediaServiceLocation" ma:index="22"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c921e09-4d42-46e6-969b-45a85beff15f" elementFormDefault="qualified">
    <xsd:import namespace="http://schemas.microsoft.com/office/2006/documentManagement/types"/>
    <xsd:import namespace="http://schemas.microsoft.com/office/infopath/2007/PartnerControls"/>
    <xsd:element name="SharedWithUsers" ma:index="11" nillable="true" ma:displayName="Condivis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Condiviso con dettagl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94cab72-313a-4d94-9dbf-69125082feb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D6DB57A-93BB-48C4-9009-9205A8D0054E}"/>
</file>

<file path=customXml/itemProps2.xml><?xml version="1.0" encoding="utf-8"?>
<ds:datastoreItem xmlns:ds="http://schemas.openxmlformats.org/officeDocument/2006/customXml" ds:itemID="{17DE18BA-A9F3-42FF-B98E-506A71745A2F}">
  <ds:schemaRefs>
    <ds:schemaRef ds:uri="http://schemas.microsoft.com/sharepoint/v3/contenttype/forms"/>
  </ds:schemaRefs>
</ds:datastoreItem>
</file>

<file path=customXml/itemProps3.xml><?xml version="1.0" encoding="utf-8"?>
<ds:datastoreItem xmlns:ds="http://schemas.openxmlformats.org/officeDocument/2006/customXml" ds:itemID="{3D9498FB-3A6F-42DE-85EF-3E59E995F125}">
  <ds:schemaRefs>
    <ds:schemaRef ds:uri="http://schemas.microsoft.com/office/2006/metadata/properties"/>
    <ds:schemaRef ds:uri="http://schemas.microsoft.com/office/infopath/2007/PartnerControls"/>
    <ds:schemaRef ds:uri="76b2d8a0-e1ee-4169-9899-a3c6f2885544"/>
    <ds:schemaRef ds:uri="a94cab72-313a-4d94-9dbf-69125082febb"/>
  </ds:schemaRefs>
</ds:datastoreItem>
</file>

<file path=docMetadata/LabelInfo.xml><?xml version="1.0" encoding="utf-8"?>
<clbl:labelList xmlns:clbl="http://schemas.microsoft.com/office/2020/mipLabelMetadata">
  <clbl:label id="{ac59a4f6-bb73-46ae-8095-cfc65fc9496f}" enabled="0" method="" siteId="{ac59a4f6-bb73-46ae-8095-cfc65fc9496f}"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Fogli di lavoro</vt:lpstr>
      </vt:variant>
      <vt:variant>
        <vt:i4>51</vt:i4>
      </vt:variant>
      <vt:variant>
        <vt:lpstr>Intervalli denominati</vt:lpstr>
      </vt:variant>
      <vt:variant>
        <vt:i4>3</vt:i4>
      </vt:variant>
    </vt:vector>
  </HeadingPairs>
  <TitlesOfParts>
    <vt:vector size="54" baseType="lpstr">
      <vt:lpstr>Iniziale</vt:lpstr>
      <vt:lpstr>Glossario</vt:lpstr>
      <vt:lpstr>Indice</vt:lpstr>
      <vt:lpstr>Tabella 1.1</vt:lpstr>
      <vt:lpstr>Tabella 1.2</vt:lpstr>
      <vt:lpstr>Tabella 1.3</vt:lpstr>
      <vt:lpstr>Tabella 1.4</vt:lpstr>
      <vt:lpstr>Tabella 1.5</vt:lpstr>
      <vt:lpstr>Tabella 1.6</vt:lpstr>
      <vt:lpstr>Tabella 2.1</vt:lpstr>
      <vt:lpstr>Tabella 2.2</vt:lpstr>
      <vt:lpstr>Tabella 2.3</vt:lpstr>
      <vt:lpstr>Tabella 2.4</vt:lpstr>
      <vt:lpstr>Tabella 2.5</vt:lpstr>
      <vt:lpstr>Tabella 2.6</vt:lpstr>
      <vt:lpstr>Tabella 2.7</vt:lpstr>
      <vt:lpstr>Tabella 2.8</vt:lpstr>
      <vt:lpstr>Tabella 2.9</vt:lpstr>
      <vt:lpstr>Tabella 3.1</vt:lpstr>
      <vt:lpstr>Tabella 3.2</vt:lpstr>
      <vt:lpstr>Tabella 3.3</vt:lpstr>
      <vt:lpstr>Tabella 3.4</vt:lpstr>
      <vt:lpstr>Tabella 3.5</vt:lpstr>
      <vt:lpstr>Tabella 3.6</vt:lpstr>
      <vt:lpstr>Tabella 3.7</vt:lpstr>
      <vt:lpstr>Tabella 3.8</vt:lpstr>
      <vt:lpstr>Tabella 3.9</vt:lpstr>
      <vt:lpstr>Tabella 3.10</vt:lpstr>
      <vt:lpstr>Tabella 3.11</vt:lpstr>
      <vt:lpstr>Tabella 3.12</vt:lpstr>
      <vt:lpstr>Tabella 3.13</vt:lpstr>
      <vt:lpstr>Tabella 3.14</vt:lpstr>
      <vt:lpstr>Tabella 3.15</vt:lpstr>
      <vt:lpstr>Tabella 3.16</vt:lpstr>
      <vt:lpstr>Tabella 3.17</vt:lpstr>
      <vt:lpstr>Tabella 3.18</vt:lpstr>
      <vt:lpstr>Tabella 3.19</vt:lpstr>
      <vt:lpstr>Tabella 3.20</vt:lpstr>
      <vt:lpstr>Tabella 3.21</vt:lpstr>
      <vt:lpstr>Tabella 4.1</vt:lpstr>
      <vt:lpstr>Tabella 4.2</vt:lpstr>
      <vt:lpstr>Tabella 4.3</vt:lpstr>
      <vt:lpstr>Tabella 4.4</vt:lpstr>
      <vt:lpstr>Tabella 4.5</vt:lpstr>
      <vt:lpstr>Tabella 4.6</vt:lpstr>
      <vt:lpstr>Tabella 4.7</vt:lpstr>
      <vt:lpstr>Tabella 4.8</vt:lpstr>
      <vt:lpstr>Tabella 4.9</vt:lpstr>
      <vt:lpstr>Tabella 4.10</vt:lpstr>
      <vt:lpstr>Tabella 4.11</vt:lpstr>
      <vt:lpstr>Tabella 4.12</vt:lpstr>
      <vt:lpstr>'Tabella 1.4'!_Toc351753752</vt:lpstr>
      <vt:lpstr>'Tabella 1.5'!_Toc360177657</vt:lpstr>
      <vt:lpstr>Glossario!_Toc99109193</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Andrea Gordiani</dc:creator>
  <cp:keywords/>
  <dc:description/>
  <cp:lastModifiedBy>Claudia Cicione</cp:lastModifiedBy>
  <cp:revision/>
  <dcterms:created xsi:type="dcterms:W3CDTF">2013-06-25T09:13:38Z</dcterms:created>
  <dcterms:modified xsi:type="dcterms:W3CDTF">2026-05-27T10:25:07Z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0x010100E6CD9F0C0B667446B845E37A48E2B295</vt:lpwstr>
  </property>
  <property fmtid="{D5CDD505-2E9C-101B-9397-08002B2CF9AE}" pid="3" name="MediaServiceImageTags">
    <vt:lpwstr/>
  </property>
</Properties>
</file>